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8" r:id="rId2"/>
    <p:sldMasterId id="2147483676" r:id="rId3"/>
  </p:sldMasterIdLst>
  <p:notesMasterIdLst>
    <p:notesMasterId r:id="rId16"/>
  </p:notesMasterIdLst>
  <p:sldIdLst>
    <p:sldId id="260" r:id="rId4"/>
    <p:sldId id="257" r:id="rId5"/>
    <p:sldId id="261" r:id="rId6"/>
    <p:sldId id="269" r:id="rId7"/>
    <p:sldId id="262" r:id="rId8"/>
    <p:sldId id="263" r:id="rId9"/>
    <p:sldId id="264" r:id="rId10"/>
    <p:sldId id="265" r:id="rId11"/>
    <p:sldId id="266" r:id="rId12"/>
    <p:sldId id="267" r:id="rId13"/>
    <p:sldId id="268" r:id="rId14"/>
    <p:sldId id="270" r:id="rId15"/>
  </p:sldIdLst>
  <p:sldSz cx="201168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300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14B5F2-8AFD-4365-B2BC-7A98A9653587}" v="41" dt="2025-10-29T14:00:35.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98"/>
    <p:restoredTop sz="94713"/>
  </p:normalViewPr>
  <p:slideViewPr>
    <p:cSldViewPr snapToGrid="0" snapToObjects="1">
      <p:cViewPr varScale="1">
        <p:scale>
          <a:sx n="47" d="100"/>
          <a:sy n="47" d="100"/>
        </p:scale>
        <p:origin x="58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ffel, Emily" userId="c0f322e9-a1b1-4adf-9ca6-280530473b33" providerId="ADAL" clId="{C414B5F2-8AFD-4365-B2BC-7A98A9653587}"/>
    <pc:docChg chg="custSel addSld delSld modSld">
      <pc:chgData name="Stoffel, Emily" userId="c0f322e9-a1b1-4adf-9ca6-280530473b33" providerId="ADAL" clId="{C414B5F2-8AFD-4365-B2BC-7A98A9653587}" dt="2025-10-29T14:06:09.356" v="3619" actId="478"/>
      <pc:docMkLst>
        <pc:docMk/>
      </pc:docMkLst>
      <pc:sldChg chg="addSp delSp modSp del mod modAnim">
        <pc:chgData name="Stoffel, Emily" userId="c0f322e9-a1b1-4adf-9ca6-280530473b33" providerId="ADAL" clId="{C414B5F2-8AFD-4365-B2BC-7A98A9653587}" dt="2025-10-27T20:20:48.252" v="26" actId="2696"/>
        <pc:sldMkLst>
          <pc:docMk/>
          <pc:sldMk cId="2464338370" sldId="256"/>
        </pc:sldMkLst>
      </pc:sldChg>
      <pc:sldChg chg="modSp mod">
        <pc:chgData name="Stoffel, Emily" userId="c0f322e9-a1b1-4adf-9ca6-280530473b33" providerId="ADAL" clId="{C414B5F2-8AFD-4365-B2BC-7A98A9653587}" dt="2025-10-27T18:25:19.974" v="19" actId="20577"/>
        <pc:sldMkLst>
          <pc:docMk/>
          <pc:sldMk cId="2678398378" sldId="257"/>
        </pc:sldMkLst>
        <pc:spChg chg="mod">
          <ac:chgData name="Stoffel, Emily" userId="c0f322e9-a1b1-4adf-9ca6-280530473b33" providerId="ADAL" clId="{C414B5F2-8AFD-4365-B2BC-7A98A9653587}" dt="2025-10-27T18:25:19.974" v="19" actId="20577"/>
          <ac:spMkLst>
            <pc:docMk/>
            <pc:sldMk cId="2678398378" sldId="257"/>
            <ac:spMk id="3" creationId="{1F8CE0A7-1718-CF4F-86A4-261A26CBCA2A}"/>
          </ac:spMkLst>
        </pc:spChg>
      </pc:sldChg>
      <pc:sldChg chg="del">
        <pc:chgData name="Stoffel, Emily" userId="c0f322e9-a1b1-4adf-9ca6-280530473b33" providerId="ADAL" clId="{C414B5F2-8AFD-4365-B2BC-7A98A9653587}" dt="2025-10-27T21:19:42.538" v="46" actId="2696"/>
        <pc:sldMkLst>
          <pc:docMk/>
          <pc:sldMk cId="4024055628" sldId="259"/>
        </pc:sldMkLst>
      </pc:sldChg>
      <pc:sldChg chg="modSp add mod setBg">
        <pc:chgData name="Stoffel, Emily" userId="c0f322e9-a1b1-4adf-9ca6-280530473b33" providerId="ADAL" clId="{C414B5F2-8AFD-4365-B2BC-7A98A9653587}" dt="2025-10-27T20:21:10.573" v="44" actId="1076"/>
        <pc:sldMkLst>
          <pc:docMk/>
          <pc:sldMk cId="1562700265" sldId="260"/>
        </pc:sldMkLst>
        <pc:spChg chg="mod">
          <ac:chgData name="Stoffel, Emily" userId="c0f322e9-a1b1-4adf-9ca6-280530473b33" providerId="ADAL" clId="{C414B5F2-8AFD-4365-B2BC-7A98A9653587}" dt="2025-10-27T20:21:10.573" v="44" actId="1076"/>
          <ac:spMkLst>
            <pc:docMk/>
            <pc:sldMk cId="1562700265" sldId="260"/>
            <ac:spMk id="2" creationId="{F00D670B-F3CC-F249-9C90-22AE0FF581D3}"/>
          </ac:spMkLst>
        </pc:spChg>
        <pc:spChg chg="mod">
          <ac:chgData name="Stoffel, Emily" userId="c0f322e9-a1b1-4adf-9ca6-280530473b33" providerId="ADAL" clId="{C414B5F2-8AFD-4365-B2BC-7A98A9653587}" dt="2025-10-27T20:21:01.726" v="41" actId="20577"/>
          <ac:spMkLst>
            <pc:docMk/>
            <pc:sldMk cId="1562700265" sldId="260"/>
            <ac:spMk id="3" creationId="{7A03BA42-F59A-9084-6437-8448437F7AA9}"/>
          </ac:spMkLst>
        </pc:spChg>
      </pc:sldChg>
      <pc:sldChg chg="del">
        <pc:chgData name="Stoffel, Emily" userId="c0f322e9-a1b1-4adf-9ca6-280530473b33" providerId="ADAL" clId="{C414B5F2-8AFD-4365-B2BC-7A98A9653587}" dt="2025-10-27T20:20:06.996" v="20" actId="2696"/>
        <pc:sldMkLst>
          <pc:docMk/>
          <pc:sldMk cId="4112317846" sldId="260"/>
        </pc:sldMkLst>
      </pc:sldChg>
      <pc:sldChg chg="modSp add mod">
        <pc:chgData name="Stoffel, Emily" userId="c0f322e9-a1b1-4adf-9ca6-280530473b33" providerId="ADAL" clId="{C414B5F2-8AFD-4365-B2BC-7A98A9653587}" dt="2025-10-28T14:07:28.439" v="1765" actId="313"/>
        <pc:sldMkLst>
          <pc:docMk/>
          <pc:sldMk cId="1595050604" sldId="261"/>
        </pc:sldMkLst>
        <pc:spChg chg="mod">
          <ac:chgData name="Stoffel, Emily" userId="c0f322e9-a1b1-4adf-9ca6-280530473b33" providerId="ADAL" clId="{C414B5F2-8AFD-4365-B2BC-7A98A9653587}" dt="2025-10-27T21:20:58.660" v="86" actId="1076"/>
          <ac:spMkLst>
            <pc:docMk/>
            <pc:sldMk cId="1595050604" sldId="261"/>
            <ac:spMk id="5" creationId="{FB5E9276-7E86-A8F5-ACD1-51D54BFD88E9}"/>
          </ac:spMkLst>
        </pc:spChg>
        <pc:spChg chg="mod">
          <ac:chgData name="Stoffel, Emily" userId="c0f322e9-a1b1-4adf-9ca6-280530473b33" providerId="ADAL" clId="{C414B5F2-8AFD-4365-B2BC-7A98A9653587}" dt="2025-10-28T14:07:28.439" v="1765" actId="313"/>
          <ac:spMkLst>
            <pc:docMk/>
            <pc:sldMk cId="1595050604" sldId="261"/>
            <ac:spMk id="6" creationId="{0D9010A3-1593-6A04-0322-6D375D61AED8}"/>
          </ac:spMkLst>
        </pc:spChg>
      </pc:sldChg>
      <pc:sldChg chg="modSp add mod">
        <pc:chgData name="Stoffel, Emily" userId="c0f322e9-a1b1-4adf-9ca6-280530473b33" providerId="ADAL" clId="{C414B5F2-8AFD-4365-B2BC-7A98A9653587}" dt="2025-10-28T14:05:45.923" v="1656" actId="27636"/>
        <pc:sldMkLst>
          <pc:docMk/>
          <pc:sldMk cId="2773665878" sldId="262"/>
        </pc:sldMkLst>
        <pc:spChg chg="mod">
          <ac:chgData name="Stoffel, Emily" userId="c0f322e9-a1b1-4adf-9ca6-280530473b33" providerId="ADAL" clId="{C414B5F2-8AFD-4365-B2BC-7A98A9653587}" dt="2025-10-27T21:22:25.062" v="441" actId="20577"/>
          <ac:spMkLst>
            <pc:docMk/>
            <pc:sldMk cId="2773665878" sldId="262"/>
            <ac:spMk id="5" creationId="{16316740-CA96-18E6-C217-4A4C76138018}"/>
          </ac:spMkLst>
        </pc:spChg>
        <pc:spChg chg="mod">
          <ac:chgData name="Stoffel, Emily" userId="c0f322e9-a1b1-4adf-9ca6-280530473b33" providerId="ADAL" clId="{C414B5F2-8AFD-4365-B2BC-7A98A9653587}" dt="2025-10-28T14:05:45.923" v="1656" actId="27636"/>
          <ac:spMkLst>
            <pc:docMk/>
            <pc:sldMk cId="2773665878" sldId="262"/>
            <ac:spMk id="6" creationId="{54C47595-9EB9-126A-A3A9-FCDBEC2832D3}"/>
          </ac:spMkLst>
        </pc:spChg>
      </pc:sldChg>
      <pc:sldChg chg="modSp add mod">
        <pc:chgData name="Stoffel, Emily" userId="c0f322e9-a1b1-4adf-9ca6-280530473b33" providerId="ADAL" clId="{C414B5F2-8AFD-4365-B2BC-7A98A9653587}" dt="2025-10-28T14:04:30.611" v="1493" actId="2711"/>
        <pc:sldMkLst>
          <pc:docMk/>
          <pc:sldMk cId="3618307623" sldId="263"/>
        </pc:sldMkLst>
        <pc:spChg chg="mod">
          <ac:chgData name="Stoffel, Emily" userId="c0f322e9-a1b1-4adf-9ca6-280530473b33" providerId="ADAL" clId="{C414B5F2-8AFD-4365-B2BC-7A98A9653587}" dt="2025-10-27T21:24:25.518" v="781" actId="20577"/>
          <ac:spMkLst>
            <pc:docMk/>
            <pc:sldMk cId="3618307623" sldId="263"/>
            <ac:spMk id="5" creationId="{4D79E69D-1508-9A05-2E16-34EBF673AE2E}"/>
          </ac:spMkLst>
        </pc:spChg>
        <pc:spChg chg="mod">
          <ac:chgData name="Stoffel, Emily" userId="c0f322e9-a1b1-4adf-9ca6-280530473b33" providerId="ADAL" clId="{C414B5F2-8AFD-4365-B2BC-7A98A9653587}" dt="2025-10-28T14:04:30.611" v="1493" actId="2711"/>
          <ac:spMkLst>
            <pc:docMk/>
            <pc:sldMk cId="3618307623" sldId="263"/>
            <ac:spMk id="6" creationId="{11EFDD9F-E183-CEB2-A18A-61D4E7742625}"/>
          </ac:spMkLst>
        </pc:spChg>
      </pc:sldChg>
      <pc:sldChg chg="modSp add mod">
        <pc:chgData name="Stoffel, Emily" userId="c0f322e9-a1b1-4adf-9ca6-280530473b33" providerId="ADAL" clId="{C414B5F2-8AFD-4365-B2BC-7A98A9653587}" dt="2025-10-28T14:04:12.636" v="1491" actId="2711"/>
        <pc:sldMkLst>
          <pc:docMk/>
          <pc:sldMk cId="3551917134" sldId="264"/>
        </pc:sldMkLst>
        <pc:spChg chg="mod">
          <ac:chgData name="Stoffel, Emily" userId="c0f322e9-a1b1-4adf-9ca6-280530473b33" providerId="ADAL" clId="{C414B5F2-8AFD-4365-B2BC-7A98A9653587}" dt="2025-10-27T21:27:21.919" v="1487" actId="20577"/>
          <ac:spMkLst>
            <pc:docMk/>
            <pc:sldMk cId="3551917134" sldId="264"/>
            <ac:spMk id="5" creationId="{06FC1703-AF06-2E38-8F86-6EA8B077CA72}"/>
          </ac:spMkLst>
        </pc:spChg>
        <pc:spChg chg="mod">
          <ac:chgData name="Stoffel, Emily" userId="c0f322e9-a1b1-4adf-9ca6-280530473b33" providerId="ADAL" clId="{C414B5F2-8AFD-4365-B2BC-7A98A9653587}" dt="2025-10-28T14:04:12.636" v="1491" actId="2711"/>
          <ac:spMkLst>
            <pc:docMk/>
            <pc:sldMk cId="3551917134" sldId="264"/>
            <ac:spMk id="6" creationId="{B3BDD3D9-9AED-CD20-0837-F3A8C7280E46}"/>
          </ac:spMkLst>
        </pc:spChg>
      </pc:sldChg>
      <pc:sldChg chg="modSp add mod">
        <pc:chgData name="Stoffel, Emily" userId="c0f322e9-a1b1-4adf-9ca6-280530473b33" providerId="ADAL" clId="{C414B5F2-8AFD-4365-B2BC-7A98A9653587}" dt="2025-10-28T14:11:32.446" v="2656" actId="20577"/>
        <pc:sldMkLst>
          <pc:docMk/>
          <pc:sldMk cId="2312152543" sldId="265"/>
        </pc:sldMkLst>
        <pc:spChg chg="mod">
          <ac:chgData name="Stoffel, Emily" userId="c0f322e9-a1b1-4adf-9ca6-280530473b33" providerId="ADAL" clId="{C414B5F2-8AFD-4365-B2BC-7A98A9653587}" dt="2025-10-28T14:09:03.067" v="1990" actId="20577"/>
          <ac:spMkLst>
            <pc:docMk/>
            <pc:sldMk cId="2312152543" sldId="265"/>
            <ac:spMk id="5" creationId="{C0579E64-B0A8-FC56-99AC-0B780E160DF0}"/>
          </ac:spMkLst>
        </pc:spChg>
        <pc:spChg chg="mod">
          <ac:chgData name="Stoffel, Emily" userId="c0f322e9-a1b1-4adf-9ca6-280530473b33" providerId="ADAL" clId="{C414B5F2-8AFD-4365-B2BC-7A98A9653587}" dt="2025-10-28T14:11:32.446" v="2656" actId="20577"/>
          <ac:spMkLst>
            <pc:docMk/>
            <pc:sldMk cId="2312152543" sldId="265"/>
            <ac:spMk id="6" creationId="{6115F06D-4AC0-30E0-516B-024F6A975856}"/>
          </ac:spMkLst>
        </pc:spChg>
      </pc:sldChg>
      <pc:sldChg chg="modSp add mod">
        <pc:chgData name="Stoffel, Emily" userId="c0f322e9-a1b1-4adf-9ca6-280530473b33" providerId="ADAL" clId="{C414B5F2-8AFD-4365-B2BC-7A98A9653587}" dt="2025-10-29T13:51:59.274" v="3428" actId="207"/>
        <pc:sldMkLst>
          <pc:docMk/>
          <pc:sldMk cId="1070657398" sldId="266"/>
        </pc:sldMkLst>
        <pc:spChg chg="mod">
          <ac:chgData name="Stoffel, Emily" userId="c0f322e9-a1b1-4adf-9ca6-280530473b33" providerId="ADAL" clId="{C414B5F2-8AFD-4365-B2BC-7A98A9653587}" dt="2025-10-28T14:12:25.299" v="2688" actId="20577"/>
          <ac:spMkLst>
            <pc:docMk/>
            <pc:sldMk cId="1070657398" sldId="266"/>
            <ac:spMk id="5" creationId="{146A786E-B7CD-B4CA-9277-614C32DDE89F}"/>
          </ac:spMkLst>
        </pc:spChg>
        <pc:spChg chg="mod">
          <ac:chgData name="Stoffel, Emily" userId="c0f322e9-a1b1-4adf-9ca6-280530473b33" providerId="ADAL" clId="{C414B5F2-8AFD-4365-B2BC-7A98A9653587}" dt="2025-10-29T13:51:59.274" v="3428" actId="207"/>
          <ac:spMkLst>
            <pc:docMk/>
            <pc:sldMk cId="1070657398" sldId="266"/>
            <ac:spMk id="6" creationId="{CB0F4220-A6FA-6F29-06F0-583264CD2C75}"/>
          </ac:spMkLst>
        </pc:spChg>
      </pc:sldChg>
      <pc:sldChg chg="modSp add mod">
        <pc:chgData name="Stoffel, Emily" userId="c0f322e9-a1b1-4adf-9ca6-280530473b33" providerId="ADAL" clId="{C414B5F2-8AFD-4365-B2BC-7A98A9653587}" dt="2025-10-29T13:52:14.277" v="3438" actId="20577"/>
        <pc:sldMkLst>
          <pc:docMk/>
          <pc:sldMk cId="986980598" sldId="267"/>
        </pc:sldMkLst>
        <pc:spChg chg="mod">
          <ac:chgData name="Stoffel, Emily" userId="c0f322e9-a1b1-4adf-9ca6-280530473b33" providerId="ADAL" clId="{C414B5F2-8AFD-4365-B2BC-7A98A9653587}" dt="2025-10-29T13:52:14.277" v="3438" actId="20577"/>
          <ac:spMkLst>
            <pc:docMk/>
            <pc:sldMk cId="986980598" sldId="267"/>
            <ac:spMk id="5" creationId="{4A8C9071-B12A-6DE8-2DE0-0C9F30FACBCC}"/>
          </ac:spMkLst>
        </pc:spChg>
        <pc:spChg chg="mod">
          <ac:chgData name="Stoffel, Emily" userId="c0f322e9-a1b1-4adf-9ca6-280530473b33" providerId="ADAL" clId="{C414B5F2-8AFD-4365-B2BC-7A98A9653587}" dt="2025-10-29T13:52:07.465" v="3429" actId="207"/>
          <ac:spMkLst>
            <pc:docMk/>
            <pc:sldMk cId="986980598" sldId="267"/>
            <ac:spMk id="6" creationId="{473B7DC8-C52F-91BF-176A-68B96C4253C2}"/>
          </ac:spMkLst>
        </pc:spChg>
      </pc:sldChg>
      <pc:sldChg chg="delSp modSp add mod">
        <pc:chgData name="Stoffel, Emily" userId="c0f322e9-a1b1-4adf-9ca6-280530473b33" providerId="ADAL" clId="{C414B5F2-8AFD-4365-B2BC-7A98A9653587}" dt="2025-10-29T13:56:43.823" v="3463" actId="1076"/>
        <pc:sldMkLst>
          <pc:docMk/>
          <pc:sldMk cId="1750072712" sldId="268"/>
        </pc:sldMkLst>
        <pc:spChg chg="mod">
          <ac:chgData name="Stoffel, Emily" userId="c0f322e9-a1b1-4adf-9ca6-280530473b33" providerId="ADAL" clId="{C414B5F2-8AFD-4365-B2BC-7A98A9653587}" dt="2025-10-29T13:56:43.823" v="3463" actId="1076"/>
          <ac:spMkLst>
            <pc:docMk/>
            <pc:sldMk cId="1750072712" sldId="268"/>
            <ac:spMk id="5" creationId="{D2E81CDC-7C8C-B0F0-A0C8-C9B398A911CC}"/>
          </ac:spMkLst>
        </pc:spChg>
        <pc:spChg chg="del mod">
          <ac:chgData name="Stoffel, Emily" userId="c0f322e9-a1b1-4adf-9ca6-280530473b33" providerId="ADAL" clId="{C414B5F2-8AFD-4365-B2BC-7A98A9653587}" dt="2025-10-29T13:56:40.470" v="3462" actId="478"/>
          <ac:spMkLst>
            <pc:docMk/>
            <pc:sldMk cId="1750072712" sldId="268"/>
            <ac:spMk id="6" creationId="{F685C07D-63AC-9DDB-4FF1-B1351BBE072B}"/>
          </ac:spMkLst>
        </pc:spChg>
      </pc:sldChg>
      <pc:sldChg chg="modSp add mod">
        <pc:chgData name="Stoffel, Emily" userId="c0f322e9-a1b1-4adf-9ca6-280530473b33" providerId="ADAL" clId="{C414B5F2-8AFD-4365-B2BC-7A98A9653587}" dt="2025-10-28T18:19:17.680" v="3427" actId="207"/>
        <pc:sldMkLst>
          <pc:docMk/>
          <pc:sldMk cId="2271375136" sldId="269"/>
        </pc:sldMkLst>
        <pc:spChg chg="mod">
          <ac:chgData name="Stoffel, Emily" userId="c0f322e9-a1b1-4adf-9ca6-280530473b33" providerId="ADAL" clId="{C414B5F2-8AFD-4365-B2BC-7A98A9653587}" dt="2025-10-28T18:18:58.573" v="3425" actId="20577"/>
          <ac:spMkLst>
            <pc:docMk/>
            <pc:sldMk cId="2271375136" sldId="269"/>
            <ac:spMk id="5" creationId="{BDA2590E-D5CA-BCB5-ACEB-B213F086B82C}"/>
          </ac:spMkLst>
        </pc:spChg>
        <pc:spChg chg="mod">
          <ac:chgData name="Stoffel, Emily" userId="c0f322e9-a1b1-4adf-9ca6-280530473b33" providerId="ADAL" clId="{C414B5F2-8AFD-4365-B2BC-7A98A9653587}" dt="2025-10-28T18:19:17.680" v="3427" actId="207"/>
          <ac:spMkLst>
            <pc:docMk/>
            <pc:sldMk cId="2271375136" sldId="269"/>
            <ac:spMk id="6" creationId="{A9C8CB61-D603-DCD1-32A5-3D3B1222F3C0}"/>
          </ac:spMkLst>
        </pc:spChg>
      </pc:sldChg>
      <pc:sldChg chg="delSp modSp new mod">
        <pc:chgData name="Stoffel, Emily" userId="c0f322e9-a1b1-4adf-9ca6-280530473b33" providerId="ADAL" clId="{C414B5F2-8AFD-4365-B2BC-7A98A9653587}" dt="2025-10-29T14:06:09.356" v="3619" actId="478"/>
        <pc:sldMkLst>
          <pc:docMk/>
          <pc:sldMk cId="3274915499" sldId="270"/>
        </pc:sldMkLst>
        <pc:spChg chg="mod">
          <ac:chgData name="Stoffel, Emily" userId="c0f322e9-a1b1-4adf-9ca6-280530473b33" providerId="ADAL" clId="{C414B5F2-8AFD-4365-B2BC-7A98A9653587}" dt="2025-10-29T13:56:54.420" v="3493" actId="20577"/>
          <ac:spMkLst>
            <pc:docMk/>
            <pc:sldMk cId="3274915499" sldId="270"/>
            <ac:spMk id="2" creationId="{EE8E12B8-358E-C211-5ED3-4BA848823DC5}"/>
          </ac:spMkLst>
        </pc:spChg>
        <pc:spChg chg="mod">
          <ac:chgData name="Stoffel, Emily" userId="c0f322e9-a1b1-4adf-9ca6-280530473b33" providerId="ADAL" clId="{C414B5F2-8AFD-4365-B2BC-7A98A9653587}" dt="2025-10-29T14:00:25.347" v="3618" actId="20577"/>
          <ac:spMkLst>
            <pc:docMk/>
            <pc:sldMk cId="3274915499" sldId="270"/>
            <ac:spMk id="3" creationId="{4CE177F8-48F3-0441-20C5-4B1115588502}"/>
          </ac:spMkLst>
        </pc:spChg>
        <pc:spChg chg="del">
          <ac:chgData name="Stoffel, Emily" userId="c0f322e9-a1b1-4adf-9ca6-280530473b33" providerId="ADAL" clId="{C414B5F2-8AFD-4365-B2BC-7A98A9653587}" dt="2025-10-29T14:06:09.356" v="3619" actId="478"/>
          <ac:spMkLst>
            <pc:docMk/>
            <pc:sldMk cId="3274915499" sldId="270"/>
            <ac:spMk id="4" creationId="{7B53BC74-1AB6-3845-E090-2106570FA2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4CF47-293A-9146-AD73-E74EE1BF593C}" type="datetimeFigureOut">
              <a:rPr lang="en-US" smtClean="0"/>
              <a:t>10/29/2025</a:t>
            </a:fld>
            <a:endParaRPr lang="en-US"/>
          </a:p>
        </p:txBody>
      </p:sp>
      <p:sp>
        <p:nvSpPr>
          <p:cNvPr id="4" name="Slide Image Placeholder 3"/>
          <p:cNvSpPr>
            <a:spLocks noGrp="1" noRot="1" noChangeAspect="1"/>
          </p:cNvSpPr>
          <p:nvPr>
            <p:ph type="sldImg" idx="2"/>
          </p:nvPr>
        </p:nvSpPr>
        <p:spPr>
          <a:xfrm>
            <a:off x="412750" y="1143000"/>
            <a:ext cx="60325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2781E-DF9A-1C4C-B6EE-1003020C65DC}" type="slidenum">
              <a:rPr lang="en-US" smtClean="0"/>
              <a:t>‹#›</a:t>
            </a:fld>
            <a:endParaRPr lang="en-US"/>
          </a:p>
        </p:txBody>
      </p:sp>
    </p:spTree>
    <p:extLst>
      <p:ext uri="{BB962C8B-B14F-4D97-AF65-F5344CB8AC3E}">
        <p14:creationId xmlns:p14="http://schemas.microsoft.com/office/powerpoint/2010/main" val="3333548628"/>
      </p:ext>
    </p:extLst>
  </p:cSld>
  <p:clrMap bg1="lt1" tx1="dk1" bg2="lt2" tx2="dk2" accent1="accent1" accent2="accent2" accent3="accent3" accent4="accent4" accent5="accent5" accent6="accent6" hlink="hlink" folHlink="folHlink"/>
  <p:notesStyle>
    <a:lvl1pPr marL="0" algn="l" defTabSz="1459382" rtl="0" eaLnBrk="1" latinLnBrk="0" hangingPunct="1">
      <a:defRPr sz="1915" kern="1200">
        <a:solidFill>
          <a:schemeClr val="tx1"/>
        </a:solidFill>
        <a:latin typeface="+mn-lt"/>
        <a:ea typeface="+mn-ea"/>
        <a:cs typeface="+mn-cs"/>
      </a:defRPr>
    </a:lvl1pPr>
    <a:lvl2pPr marL="729691" algn="l" defTabSz="1459382" rtl="0" eaLnBrk="1" latinLnBrk="0" hangingPunct="1">
      <a:defRPr sz="1915" kern="1200">
        <a:solidFill>
          <a:schemeClr val="tx1"/>
        </a:solidFill>
        <a:latin typeface="+mn-lt"/>
        <a:ea typeface="+mn-ea"/>
        <a:cs typeface="+mn-cs"/>
      </a:defRPr>
    </a:lvl2pPr>
    <a:lvl3pPr marL="1459382" algn="l" defTabSz="1459382" rtl="0" eaLnBrk="1" latinLnBrk="0" hangingPunct="1">
      <a:defRPr sz="1915" kern="1200">
        <a:solidFill>
          <a:schemeClr val="tx1"/>
        </a:solidFill>
        <a:latin typeface="+mn-lt"/>
        <a:ea typeface="+mn-ea"/>
        <a:cs typeface="+mn-cs"/>
      </a:defRPr>
    </a:lvl3pPr>
    <a:lvl4pPr marL="2189074" algn="l" defTabSz="1459382" rtl="0" eaLnBrk="1" latinLnBrk="0" hangingPunct="1">
      <a:defRPr sz="1915" kern="1200">
        <a:solidFill>
          <a:schemeClr val="tx1"/>
        </a:solidFill>
        <a:latin typeface="+mn-lt"/>
        <a:ea typeface="+mn-ea"/>
        <a:cs typeface="+mn-cs"/>
      </a:defRPr>
    </a:lvl4pPr>
    <a:lvl5pPr marL="2918765" algn="l" defTabSz="1459382" rtl="0" eaLnBrk="1" latinLnBrk="0" hangingPunct="1">
      <a:defRPr sz="1915" kern="1200">
        <a:solidFill>
          <a:schemeClr val="tx1"/>
        </a:solidFill>
        <a:latin typeface="+mn-lt"/>
        <a:ea typeface="+mn-ea"/>
        <a:cs typeface="+mn-cs"/>
      </a:defRPr>
    </a:lvl5pPr>
    <a:lvl6pPr marL="3648456" algn="l" defTabSz="1459382" rtl="0" eaLnBrk="1" latinLnBrk="0" hangingPunct="1">
      <a:defRPr sz="1915" kern="1200">
        <a:solidFill>
          <a:schemeClr val="tx1"/>
        </a:solidFill>
        <a:latin typeface="+mn-lt"/>
        <a:ea typeface="+mn-ea"/>
        <a:cs typeface="+mn-cs"/>
      </a:defRPr>
    </a:lvl6pPr>
    <a:lvl7pPr marL="4378147" algn="l" defTabSz="1459382" rtl="0" eaLnBrk="1" latinLnBrk="0" hangingPunct="1">
      <a:defRPr sz="1915" kern="1200">
        <a:solidFill>
          <a:schemeClr val="tx1"/>
        </a:solidFill>
        <a:latin typeface="+mn-lt"/>
        <a:ea typeface="+mn-ea"/>
        <a:cs typeface="+mn-cs"/>
      </a:defRPr>
    </a:lvl7pPr>
    <a:lvl8pPr marL="5107838" algn="l" defTabSz="1459382" rtl="0" eaLnBrk="1" latinLnBrk="0" hangingPunct="1">
      <a:defRPr sz="1915" kern="1200">
        <a:solidFill>
          <a:schemeClr val="tx1"/>
        </a:solidFill>
        <a:latin typeface="+mn-lt"/>
        <a:ea typeface="+mn-ea"/>
        <a:cs typeface="+mn-cs"/>
      </a:defRPr>
    </a:lvl8pPr>
    <a:lvl9pPr marL="5837530" algn="l" defTabSz="1459382" rtl="0" eaLnBrk="1" latinLnBrk="0" hangingPunct="1">
      <a:defRPr sz="19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1143000"/>
            <a:ext cx="6032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2781E-DF9A-1C4C-B6EE-1003020C65DC}" type="slidenum">
              <a:rPr lang="en-US" smtClean="0"/>
              <a:t>1</a:t>
            </a:fld>
            <a:endParaRPr lang="en-US"/>
          </a:p>
        </p:txBody>
      </p:sp>
    </p:spTree>
    <p:extLst>
      <p:ext uri="{BB962C8B-B14F-4D97-AF65-F5344CB8AC3E}">
        <p14:creationId xmlns:p14="http://schemas.microsoft.com/office/powerpoint/2010/main" val="276333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21492" y="3046155"/>
            <a:ext cx="8380707" cy="2218789"/>
          </a:xfrm>
        </p:spPr>
        <p:txBody>
          <a:bodyPr anchor="b"/>
          <a:lstStyle>
            <a:lvl1pPr algn="l">
              <a:defRPr sz="9000"/>
            </a:lvl1pPr>
          </a:lstStyle>
          <a:p>
            <a:r>
              <a:rPr lang="en-US" dirty="0"/>
              <a:t>Title</a:t>
            </a:r>
          </a:p>
        </p:txBody>
      </p:sp>
      <p:sp>
        <p:nvSpPr>
          <p:cNvPr id="3" name="Subtitle 2"/>
          <p:cNvSpPr>
            <a:spLocks noGrp="1"/>
          </p:cNvSpPr>
          <p:nvPr>
            <p:ph type="subTitle" idx="1"/>
          </p:nvPr>
        </p:nvSpPr>
        <p:spPr>
          <a:xfrm>
            <a:off x="9221491" y="5403058"/>
            <a:ext cx="9779427" cy="1571180"/>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7" name="Picture 6" descr="A picture containing text, clipart&#10;&#10;Description automatically generated">
            <a:extLst>
              <a:ext uri="{FF2B5EF4-FFF2-40B4-BE49-F238E27FC236}">
                <a16:creationId xmlns:a16="http://schemas.microsoft.com/office/drawing/2014/main" id="{EC44D85A-26EC-1343-A670-279FF3F9D779}"/>
              </a:ext>
            </a:extLst>
          </p:cNvPr>
          <p:cNvPicPr>
            <a:picLocks noChangeAspect="1"/>
          </p:cNvPicPr>
          <p:nvPr userDrawn="1"/>
        </p:nvPicPr>
        <p:blipFill>
          <a:blip r:embed="rId2"/>
          <a:stretch>
            <a:fillRect/>
          </a:stretch>
        </p:blipFill>
        <p:spPr>
          <a:xfrm>
            <a:off x="2734626" y="4020242"/>
            <a:ext cx="5431914" cy="1838238"/>
          </a:xfrm>
          <a:prstGeom prst="rect">
            <a:avLst/>
          </a:prstGeom>
        </p:spPr>
      </p:pic>
      <p:cxnSp>
        <p:nvCxnSpPr>
          <p:cNvPr id="8" name="Straight Connector 7">
            <a:extLst>
              <a:ext uri="{FF2B5EF4-FFF2-40B4-BE49-F238E27FC236}">
                <a16:creationId xmlns:a16="http://schemas.microsoft.com/office/drawing/2014/main" id="{400D66C8-8466-9740-84D3-7036C115C537}"/>
              </a:ext>
            </a:extLst>
          </p:cNvPr>
          <p:cNvCxnSpPr>
            <a:cxnSpLocks/>
          </p:cNvCxnSpPr>
          <p:nvPr userDrawn="1"/>
        </p:nvCxnSpPr>
        <p:spPr>
          <a:xfrm>
            <a:off x="8940176" y="3046156"/>
            <a:ext cx="0" cy="378641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1308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21492" y="3046155"/>
            <a:ext cx="8380707" cy="2218789"/>
          </a:xfrm>
        </p:spPr>
        <p:txBody>
          <a:bodyPr anchor="b"/>
          <a:lstStyle>
            <a:lvl1pPr algn="l">
              <a:defRPr sz="9000"/>
            </a:lvl1pPr>
          </a:lstStyle>
          <a:p>
            <a:r>
              <a:rPr lang="en-US" dirty="0"/>
              <a:t>Title</a:t>
            </a:r>
          </a:p>
        </p:txBody>
      </p:sp>
      <p:sp>
        <p:nvSpPr>
          <p:cNvPr id="3" name="Subtitle 2"/>
          <p:cNvSpPr>
            <a:spLocks noGrp="1"/>
          </p:cNvSpPr>
          <p:nvPr>
            <p:ph type="subTitle" idx="1"/>
          </p:nvPr>
        </p:nvSpPr>
        <p:spPr>
          <a:xfrm>
            <a:off x="9221491" y="5403058"/>
            <a:ext cx="9779427" cy="1571180"/>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7" name="Picture 6" descr="A picture containing text, clipart&#10;&#10;Description automatically generated">
            <a:extLst>
              <a:ext uri="{FF2B5EF4-FFF2-40B4-BE49-F238E27FC236}">
                <a16:creationId xmlns:a16="http://schemas.microsoft.com/office/drawing/2014/main" id="{EC44D85A-26EC-1343-A670-279FF3F9D779}"/>
              </a:ext>
            </a:extLst>
          </p:cNvPr>
          <p:cNvPicPr>
            <a:picLocks noChangeAspect="1"/>
          </p:cNvPicPr>
          <p:nvPr userDrawn="1"/>
        </p:nvPicPr>
        <p:blipFill>
          <a:blip r:embed="rId2"/>
          <a:stretch>
            <a:fillRect/>
          </a:stretch>
        </p:blipFill>
        <p:spPr>
          <a:xfrm>
            <a:off x="2734626" y="4020242"/>
            <a:ext cx="5431914" cy="1838238"/>
          </a:xfrm>
          <a:prstGeom prst="rect">
            <a:avLst/>
          </a:prstGeom>
        </p:spPr>
      </p:pic>
      <p:cxnSp>
        <p:nvCxnSpPr>
          <p:cNvPr id="8" name="Straight Connector 7">
            <a:extLst>
              <a:ext uri="{FF2B5EF4-FFF2-40B4-BE49-F238E27FC236}">
                <a16:creationId xmlns:a16="http://schemas.microsoft.com/office/drawing/2014/main" id="{400D66C8-8466-9740-84D3-7036C115C537}"/>
              </a:ext>
            </a:extLst>
          </p:cNvPr>
          <p:cNvCxnSpPr>
            <a:cxnSpLocks/>
          </p:cNvCxnSpPr>
          <p:nvPr userDrawn="1"/>
        </p:nvCxnSpPr>
        <p:spPr>
          <a:xfrm>
            <a:off x="8940176" y="3046156"/>
            <a:ext cx="0" cy="378641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1067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2553" y="2564608"/>
            <a:ext cx="1735074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372553" y="6884195"/>
            <a:ext cx="1735074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622524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3030" y="3871109"/>
            <a:ext cx="173507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5" descr="A picture containing text, clipart&#10;&#10;Description automatically generated">
            <a:extLst>
              <a:ext uri="{FF2B5EF4-FFF2-40B4-BE49-F238E27FC236}">
                <a16:creationId xmlns:a16="http://schemas.microsoft.com/office/drawing/2014/main" id="{2B18E1BA-C3C5-134C-B406-5F585C367C48}"/>
              </a:ext>
            </a:extLst>
          </p:cNvPr>
          <p:cNvPicPr>
            <a:picLocks noChangeAspect="1"/>
          </p:cNvPicPr>
          <p:nvPr userDrawn="1"/>
        </p:nvPicPr>
        <p:blipFill>
          <a:blip r:embed="rId2"/>
          <a:stretch>
            <a:fillRect/>
          </a:stretch>
        </p:blipFill>
        <p:spPr>
          <a:xfrm>
            <a:off x="907140" y="563580"/>
            <a:ext cx="5086563" cy="808022"/>
          </a:xfrm>
          <a:prstGeom prst="rect">
            <a:avLst/>
          </a:prstGeom>
        </p:spPr>
      </p:pic>
      <p:cxnSp>
        <p:nvCxnSpPr>
          <p:cNvPr id="8" name="Straight Connector 7">
            <a:extLst>
              <a:ext uri="{FF2B5EF4-FFF2-40B4-BE49-F238E27FC236}">
                <a16:creationId xmlns:a16="http://schemas.microsoft.com/office/drawing/2014/main" id="{8A8BD4E4-6755-1E45-940F-7A45F37840FF}"/>
              </a:ext>
            </a:extLst>
          </p:cNvPr>
          <p:cNvCxnSpPr>
            <a:cxnSpLocks/>
          </p:cNvCxnSpPr>
          <p:nvPr userDrawn="1"/>
        </p:nvCxnSpPr>
        <p:spPr>
          <a:xfrm>
            <a:off x="1071749" y="1525980"/>
            <a:ext cx="19045051" cy="0"/>
          </a:xfrm>
          <a:prstGeom prst="line">
            <a:avLst/>
          </a:prstGeom>
          <a:ln w="22225">
            <a:solidFill>
              <a:schemeClr val="bg1">
                <a:lumMod val="85000"/>
              </a:schemeClr>
            </a:solidFill>
          </a:ln>
        </p:spPr>
        <p:style>
          <a:lnRef idx="2">
            <a:schemeClr val="accent3"/>
          </a:lnRef>
          <a:fillRef idx="0">
            <a:schemeClr val="accent3"/>
          </a:fillRef>
          <a:effectRef idx="1">
            <a:schemeClr val="accent3"/>
          </a:effectRef>
          <a:fontRef idx="minor">
            <a:schemeClr val="tx1"/>
          </a:fontRef>
        </p:style>
      </p:cxnSp>
      <p:sp>
        <p:nvSpPr>
          <p:cNvPr id="6" name="Title 1">
            <a:extLst>
              <a:ext uri="{FF2B5EF4-FFF2-40B4-BE49-F238E27FC236}">
                <a16:creationId xmlns:a16="http://schemas.microsoft.com/office/drawing/2014/main" id="{60EC4845-A3DD-CB41-8319-8309798CA8BA}"/>
              </a:ext>
            </a:extLst>
          </p:cNvPr>
          <p:cNvSpPr>
            <a:spLocks noGrp="1"/>
          </p:cNvSpPr>
          <p:nvPr>
            <p:ph type="title"/>
          </p:nvPr>
        </p:nvSpPr>
        <p:spPr>
          <a:xfrm>
            <a:off x="1383030" y="1680359"/>
            <a:ext cx="17350740" cy="1988345"/>
          </a:xfrm>
        </p:spPr>
        <p:txBody>
          <a:bodyPr/>
          <a:lstStyle/>
          <a:p>
            <a:r>
              <a:rPr lang="en-US" dirty="0"/>
              <a:t>Click to edit Master title style</a:t>
            </a:r>
          </a:p>
        </p:txBody>
      </p:sp>
    </p:spTree>
    <p:extLst>
      <p:ext uri="{BB962C8B-B14F-4D97-AF65-F5344CB8AC3E}">
        <p14:creationId xmlns:p14="http://schemas.microsoft.com/office/powerpoint/2010/main" val="13087575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83030" y="1680359"/>
            <a:ext cx="17350740" cy="1988345"/>
          </a:xfrm>
        </p:spPr>
        <p:txBody>
          <a:bodyPr/>
          <a:lstStyle/>
          <a:p>
            <a:r>
              <a:rPr lang="en-US" dirty="0"/>
              <a:t>Click to edit Master title style</a:t>
            </a:r>
          </a:p>
        </p:txBody>
      </p:sp>
      <p:sp>
        <p:nvSpPr>
          <p:cNvPr id="3" name="Content Placeholder 2"/>
          <p:cNvSpPr>
            <a:spLocks noGrp="1"/>
          </p:cNvSpPr>
          <p:nvPr>
            <p:ph sz="half" idx="1"/>
          </p:nvPr>
        </p:nvSpPr>
        <p:spPr>
          <a:xfrm>
            <a:off x="1383030" y="3871109"/>
            <a:ext cx="85496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184130" y="3871109"/>
            <a:ext cx="85496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Content Placeholder 5" descr="A picture containing text, clipart&#10;&#10;Description automatically generated">
            <a:extLst>
              <a:ext uri="{FF2B5EF4-FFF2-40B4-BE49-F238E27FC236}">
                <a16:creationId xmlns:a16="http://schemas.microsoft.com/office/drawing/2014/main" id="{D80A9A48-806D-2940-8845-38B332983183}"/>
              </a:ext>
            </a:extLst>
          </p:cNvPr>
          <p:cNvPicPr>
            <a:picLocks noChangeAspect="1"/>
          </p:cNvPicPr>
          <p:nvPr userDrawn="1"/>
        </p:nvPicPr>
        <p:blipFill>
          <a:blip r:embed="rId2"/>
          <a:stretch>
            <a:fillRect/>
          </a:stretch>
        </p:blipFill>
        <p:spPr>
          <a:xfrm>
            <a:off x="907140" y="563580"/>
            <a:ext cx="5086563" cy="808022"/>
          </a:xfrm>
          <a:prstGeom prst="rect">
            <a:avLst/>
          </a:prstGeom>
        </p:spPr>
      </p:pic>
      <p:cxnSp>
        <p:nvCxnSpPr>
          <p:cNvPr id="9" name="Straight Connector 8">
            <a:extLst>
              <a:ext uri="{FF2B5EF4-FFF2-40B4-BE49-F238E27FC236}">
                <a16:creationId xmlns:a16="http://schemas.microsoft.com/office/drawing/2014/main" id="{A5FE285B-85BF-EA47-8CD7-4339C12585FF}"/>
              </a:ext>
            </a:extLst>
          </p:cNvPr>
          <p:cNvCxnSpPr>
            <a:cxnSpLocks/>
          </p:cNvCxnSpPr>
          <p:nvPr userDrawn="1"/>
        </p:nvCxnSpPr>
        <p:spPr>
          <a:xfrm>
            <a:off x="1071749" y="1525980"/>
            <a:ext cx="19045051" cy="0"/>
          </a:xfrm>
          <a:prstGeom prst="line">
            <a:avLst/>
          </a:prstGeom>
          <a:ln w="22225">
            <a:solidFill>
              <a:schemeClr val="bg1">
                <a:lumMod val="85000"/>
              </a:schemeClr>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863149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9930" y="3654416"/>
            <a:ext cx="8510349"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351361" y="4890284"/>
            <a:ext cx="8510349" cy="516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214610" y="3654416"/>
            <a:ext cx="855226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0214610" y="4890284"/>
            <a:ext cx="8552260" cy="516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5" descr="A picture containing text, clipart&#10;&#10;Description automatically generated">
            <a:extLst>
              <a:ext uri="{FF2B5EF4-FFF2-40B4-BE49-F238E27FC236}">
                <a16:creationId xmlns:a16="http://schemas.microsoft.com/office/drawing/2014/main" id="{087A32F5-5668-9F4E-9539-C3B53A1FDE19}"/>
              </a:ext>
            </a:extLst>
          </p:cNvPr>
          <p:cNvPicPr>
            <a:picLocks noChangeAspect="1"/>
          </p:cNvPicPr>
          <p:nvPr userDrawn="1"/>
        </p:nvPicPr>
        <p:blipFill>
          <a:blip r:embed="rId2"/>
          <a:stretch>
            <a:fillRect/>
          </a:stretch>
        </p:blipFill>
        <p:spPr>
          <a:xfrm>
            <a:off x="907140" y="563580"/>
            <a:ext cx="5086563" cy="808022"/>
          </a:xfrm>
          <a:prstGeom prst="rect">
            <a:avLst/>
          </a:prstGeom>
        </p:spPr>
      </p:pic>
      <p:cxnSp>
        <p:nvCxnSpPr>
          <p:cNvPr id="11" name="Straight Connector 10">
            <a:extLst>
              <a:ext uri="{FF2B5EF4-FFF2-40B4-BE49-F238E27FC236}">
                <a16:creationId xmlns:a16="http://schemas.microsoft.com/office/drawing/2014/main" id="{1566BC2B-E244-D040-B8C0-F1A4CF2D36B5}"/>
              </a:ext>
            </a:extLst>
          </p:cNvPr>
          <p:cNvCxnSpPr>
            <a:cxnSpLocks/>
          </p:cNvCxnSpPr>
          <p:nvPr userDrawn="1"/>
        </p:nvCxnSpPr>
        <p:spPr>
          <a:xfrm>
            <a:off x="1071749" y="1525980"/>
            <a:ext cx="19045051" cy="0"/>
          </a:xfrm>
          <a:prstGeom prst="line">
            <a:avLst/>
          </a:prstGeom>
          <a:ln w="22225">
            <a:solidFill>
              <a:schemeClr val="bg1">
                <a:lumMod val="85000"/>
              </a:schemeClr>
            </a:solidFill>
          </a:ln>
        </p:spPr>
        <p:style>
          <a:lnRef idx="2">
            <a:schemeClr val="accent3"/>
          </a:lnRef>
          <a:fillRef idx="0">
            <a:schemeClr val="accent3"/>
          </a:fillRef>
          <a:effectRef idx="1">
            <a:schemeClr val="accent3"/>
          </a:effectRef>
          <a:fontRef idx="minor">
            <a:schemeClr val="tx1"/>
          </a:fontRef>
        </p:style>
      </p:cxnSp>
      <p:sp>
        <p:nvSpPr>
          <p:cNvPr id="9" name="Title 1">
            <a:extLst>
              <a:ext uri="{FF2B5EF4-FFF2-40B4-BE49-F238E27FC236}">
                <a16:creationId xmlns:a16="http://schemas.microsoft.com/office/drawing/2014/main" id="{97220232-E7C6-C341-83AD-C4FA25A949CA}"/>
              </a:ext>
            </a:extLst>
          </p:cNvPr>
          <p:cNvSpPr>
            <a:spLocks noGrp="1"/>
          </p:cNvSpPr>
          <p:nvPr>
            <p:ph type="title"/>
          </p:nvPr>
        </p:nvSpPr>
        <p:spPr>
          <a:xfrm>
            <a:off x="1383030" y="1680359"/>
            <a:ext cx="17350740" cy="1988345"/>
          </a:xfrm>
        </p:spPr>
        <p:txBody>
          <a:bodyPr/>
          <a:lstStyle/>
          <a:p>
            <a:r>
              <a:rPr lang="en-US" dirty="0"/>
              <a:t>Click to edit Master title style</a:t>
            </a:r>
          </a:p>
        </p:txBody>
      </p:sp>
    </p:spTree>
    <p:extLst>
      <p:ext uri="{BB962C8B-B14F-4D97-AF65-F5344CB8AC3E}">
        <p14:creationId xmlns:p14="http://schemas.microsoft.com/office/powerpoint/2010/main" val="7064467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49011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3258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2553" y="2564608"/>
            <a:ext cx="1735074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372553" y="6884195"/>
            <a:ext cx="1735074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460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3030" y="3871109"/>
            <a:ext cx="173507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Text&#10;&#10;Description automatically generated with low confidence">
            <a:extLst>
              <a:ext uri="{FF2B5EF4-FFF2-40B4-BE49-F238E27FC236}">
                <a16:creationId xmlns:a16="http://schemas.microsoft.com/office/drawing/2014/main" id="{679F0884-2384-7442-BDE7-61006FEE1A06}"/>
              </a:ext>
            </a:extLst>
          </p:cNvPr>
          <p:cNvPicPr>
            <a:picLocks noChangeAspect="1"/>
          </p:cNvPicPr>
          <p:nvPr userDrawn="1"/>
        </p:nvPicPr>
        <p:blipFill>
          <a:blip r:embed="rId2"/>
          <a:stretch>
            <a:fillRect/>
          </a:stretch>
        </p:blipFill>
        <p:spPr>
          <a:xfrm>
            <a:off x="987313" y="580584"/>
            <a:ext cx="4960609" cy="791016"/>
          </a:xfrm>
          <a:prstGeom prst="rect">
            <a:avLst/>
          </a:prstGeom>
        </p:spPr>
      </p:pic>
      <p:cxnSp>
        <p:nvCxnSpPr>
          <p:cNvPr id="10" name="Straight Connector 9">
            <a:extLst>
              <a:ext uri="{FF2B5EF4-FFF2-40B4-BE49-F238E27FC236}">
                <a16:creationId xmlns:a16="http://schemas.microsoft.com/office/drawing/2014/main" id="{CABF5189-9B47-F640-A5F6-99CD23D506AD}"/>
              </a:ext>
            </a:extLst>
          </p:cNvPr>
          <p:cNvCxnSpPr>
            <a:cxnSpLocks/>
          </p:cNvCxnSpPr>
          <p:nvPr userDrawn="1"/>
        </p:nvCxnSpPr>
        <p:spPr>
          <a:xfrm>
            <a:off x="1071749" y="1525980"/>
            <a:ext cx="19045051" cy="0"/>
          </a:xfrm>
          <a:prstGeom prst="line">
            <a:avLst/>
          </a:prstGeom>
          <a:ln w="22225">
            <a:solidFill>
              <a:srgbClr val="830019"/>
            </a:solidFill>
          </a:ln>
        </p:spPr>
        <p:style>
          <a:lnRef idx="2">
            <a:schemeClr val="accent3"/>
          </a:lnRef>
          <a:fillRef idx="0">
            <a:schemeClr val="accent3"/>
          </a:fillRef>
          <a:effectRef idx="1">
            <a:schemeClr val="accent3"/>
          </a:effectRef>
          <a:fontRef idx="minor">
            <a:schemeClr val="tx1"/>
          </a:fontRef>
        </p:style>
      </p:cxnSp>
      <p:sp>
        <p:nvSpPr>
          <p:cNvPr id="11" name="Title 1">
            <a:extLst>
              <a:ext uri="{FF2B5EF4-FFF2-40B4-BE49-F238E27FC236}">
                <a16:creationId xmlns:a16="http://schemas.microsoft.com/office/drawing/2014/main" id="{B8F1E0AC-0ABE-114A-80B1-E2A3B153C7FC}"/>
              </a:ext>
            </a:extLst>
          </p:cNvPr>
          <p:cNvSpPr>
            <a:spLocks noGrp="1"/>
          </p:cNvSpPr>
          <p:nvPr>
            <p:ph type="title"/>
          </p:nvPr>
        </p:nvSpPr>
        <p:spPr>
          <a:xfrm>
            <a:off x="1383030" y="1680359"/>
            <a:ext cx="17350740" cy="1988345"/>
          </a:xfrm>
        </p:spPr>
        <p:txBody>
          <a:bodyPr/>
          <a:lstStyle/>
          <a:p>
            <a:r>
              <a:rPr lang="en-US" dirty="0"/>
              <a:t>Click to edit Master title style</a:t>
            </a:r>
          </a:p>
        </p:txBody>
      </p:sp>
    </p:spTree>
    <p:extLst>
      <p:ext uri="{BB962C8B-B14F-4D97-AF65-F5344CB8AC3E}">
        <p14:creationId xmlns:p14="http://schemas.microsoft.com/office/powerpoint/2010/main" val="27819331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83030" y="1680359"/>
            <a:ext cx="17350740" cy="1988345"/>
          </a:xfrm>
        </p:spPr>
        <p:txBody>
          <a:bodyPr/>
          <a:lstStyle/>
          <a:p>
            <a:r>
              <a:rPr lang="en-US" dirty="0"/>
              <a:t>Click to edit Master title style</a:t>
            </a:r>
          </a:p>
        </p:txBody>
      </p:sp>
      <p:sp>
        <p:nvSpPr>
          <p:cNvPr id="3" name="Content Placeholder 2"/>
          <p:cNvSpPr>
            <a:spLocks noGrp="1"/>
          </p:cNvSpPr>
          <p:nvPr>
            <p:ph sz="half" idx="1"/>
          </p:nvPr>
        </p:nvSpPr>
        <p:spPr>
          <a:xfrm>
            <a:off x="1383030" y="3871109"/>
            <a:ext cx="85496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184130" y="3871109"/>
            <a:ext cx="85496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Text&#10;&#10;Description automatically generated with low confidence">
            <a:extLst>
              <a:ext uri="{FF2B5EF4-FFF2-40B4-BE49-F238E27FC236}">
                <a16:creationId xmlns:a16="http://schemas.microsoft.com/office/drawing/2014/main" id="{6E695956-3665-C448-BAAA-5092E1E8B884}"/>
              </a:ext>
            </a:extLst>
          </p:cNvPr>
          <p:cNvPicPr>
            <a:picLocks noChangeAspect="1"/>
          </p:cNvPicPr>
          <p:nvPr userDrawn="1"/>
        </p:nvPicPr>
        <p:blipFill>
          <a:blip r:embed="rId2"/>
          <a:stretch>
            <a:fillRect/>
          </a:stretch>
        </p:blipFill>
        <p:spPr>
          <a:xfrm>
            <a:off x="987313" y="580584"/>
            <a:ext cx="4960609" cy="791016"/>
          </a:xfrm>
          <a:prstGeom prst="rect">
            <a:avLst/>
          </a:prstGeom>
        </p:spPr>
      </p:pic>
      <p:cxnSp>
        <p:nvCxnSpPr>
          <p:cNvPr id="10" name="Straight Connector 9">
            <a:extLst>
              <a:ext uri="{FF2B5EF4-FFF2-40B4-BE49-F238E27FC236}">
                <a16:creationId xmlns:a16="http://schemas.microsoft.com/office/drawing/2014/main" id="{AAA61B11-F9DF-C849-901C-50B8C2AEF822}"/>
              </a:ext>
            </a:extLst>
          </p:cNvPr>
          <p:cNvCxnSpPr>
            <a:cxnSpLocks/>
          </p:cNvCxnSpPr>
          <p:nvPr userDrawn="1"/>
        </p:nvCxnSpPr>
        <p:spPr>
          <a:xfrm>
            <a:off x="1071749" y="1525980"/>
            <a:ext cx="19045051" cy="0"/>
          </a:xfrm>
          <a:prstGeom prst="line">
            <a:avLst/>
          </a:prstGeom>
          <a:ln w="22225">
            <a:solidFill>
              <a:srgbClr val="830019"/>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820893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0532" y="6358917"/>
            <a:ext cx="8380707" cy="2218789"/>
          </a:xfrm>
        </p:spPr>
        <p:txBody>
          <a:bodyPr anchor="b"/>
          <a:lstStyle>
            <a:lvl1pPr algn="l">
              <a:defRPr sz="9000"/>
            </a:lvl1pPr>
          </a:lstStyle>
          <a:p>
            <a:r>
              <a:rPr lang="en-US" dirty="0"/>
              <a:t>Title</a:t>
            </a:r>
          </a:p>
        </p:txBody>
      </p:sp>
      <p:sp>
        <p:nvSpPr>
          <p:cNvPr id="3" name="Subtitle 2"/>
          <p:cNvSpPr>
            <a:spLocks noGrp="1"/>
          </p:cNvSpPr>
          <p:nvPr>
            <p:ph type="subTitle" idx="1"/>
          </p:nvPr>
        </p:nvSpPr>
        <p:spPr>
          <a:xfrm>
            <a:off x="9160531" y="8715820"/>
            <a:ext cx="9779427" cy="1571180"/>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7" name="Picture 6" descr="A picture containing text, clipart&#10;&#10;Description automatically generated">
            <a:extLst>
              <a:ext uri="{FF2B5EF4-FFF2-40B4-BE49-F238E27FC236}">
                <a16:creationId xmlns:a16="http://schemas.microsoft.com/office/drawing/2014/main" id="{EC44D85A-26EC-1343-A670-279FF3F9D779}"/>
              </a:ext>
            </a:extLst>
          </p:cNvPr>
          <p:cNvPicPr>
            <a:picLocks noChangeAspect="1"/>
          </p:cNvPicPr>
          <p:nvPr userDrawn="1"/>
        </p:nvPicPr>
        <p:blipFill>
          <a:blip r:embed="rId2"/>
          <a:stretch>
            <a:fillRect/>
          </a:stretch>
        </p:blipFill>
        <p:spPr>
          <a:xfrm>
            <a:off x="2673666" y="7333004"/>
            <a:ext cx="5431914" cy="1838238"/>
          </a:xfrm>
          <a:prstGeom prst="rect">
            <a:avLst/>
          </a:prstGeom>
        </p:spPr>
      </p:pic>
      <p:cxnSp>
        <p:nvCxnSpPr>
          <p:cNvPr id="8" name="Straight Connector 7">
            <a:extLst>
              <a:ext uri="{FF2B5EF4-FFF2-40B4-BE49-F238E27FC236}">
                <a16:creationId xmlns:a16="http://schemas.microsoft.com/office/drawing/2014/main" id="{400D66C8-8466-9740-84D3-7036C115C537}"/>
              </a:ext>
            </a:extLst>
          </p:cNvPr>
          <p:cNvCxnSpPr>
            <a:cxnSpLocks/>
          </p:cNvCxnSpPr>
          <p:nvPr userDrawn="1"/>
        </p:nvCxnSpPr>
        <p:spPr>
          <a:xfrm>
            <a:off x="8879216" y="6358918"/>
            <a:ext cx="0" cy="378641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collage of a person&#10;&#10;Description automatically generated with low confidence">
            <a:extLst>
              <a:ext uri="{FF2B5EF4-FFF2-40B4-BE49-F238E27FC236}">
                <a16:creationId xmlns:a16="http://schemas.microsoft.com/office/drawing/2014/main" id="{5C8CC33F-B21D-B14E-88F4-1A8D77317B6B}"/>
              </a:ext>
            </a:extLst>
          </p:cNvPr>
          <p:cNvPicPr>
            <a:picLocks noChangeAspect="1"/>
          </p:cNvPicPr>
          <p:nvPr userDrawn="1"/>
        </p:nvPicPr>
        <p:blipFill>
          <a:blip r:embed="rId3"/>
          <a:stretch>
            <a:fillRect/>
          </a:stretch>
        </p:blipFill>
        <p:spPr>
          <a:xfrm>
            <a:off x="-47500" y="1134337"/>
            <a:ext cx="20166245" cy="4335414"/>
          </a:xfrm>
          <a:prstGeom prst="rect">
            <a:avLst/>
          </a:prstGeom>
        </p:spPr>
      </p:pic>
    </p:spTree>
    <p:extLst>
      <p:ext uri="{BB962C8B-B14F-4D97-AF65-F5344CB8AC3E}">
        <p14:creationId xmlns:p14="http://schemas.microsoft.com/office/powerpoint/2010/main" val="17819555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9930" y="3654416"/>
            <a:ext cx="8510349"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351361" y="4890284"/>
            <a:ext cx="8510349" cy="516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214610" y="3654416"/>
            <a:ext cx="855226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0214610" y="4890284"/>
            <a:ext cx="8552260" cy="516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Text&#10;&#10;Description automatically generated with low confidence">
            <a:extLst>
              <a:ext uri="{FF2B5EF4-FFF2-40B4-BE49-F238E27FC236}">
                <a16:creationId xmlns:a16="http://schemas.microsoft.com/office/drawing/2014/main" id="{1ABD6D52-6E65-C444-974D-753EE4A5008B}"/>
              </a:ext>
            </a:extLst>
          </p:cNvPr>
          <p:cNvPicPr>
            <a:picLocks noChangeAspect="1"/>
          </p:cNvPicPr>
          <p:nvPr userDrawn="1"/>
        </p:nvPicPr>
        <p:blipFill>
          <a:blip r:embed="rId2"/>
          <a:stretch>
            <a:fillRect/>
          </a:stretch>
        </p:blipFill>
        <p:spPr>
          <a:xfrm>
            <a:off x="987313" y="580584"/>
            <a:ext cx="4960609" cy="791016"/>
          </a:xfrm>
          <a:prstGeom prst="rect">
            <a:avLst/>
          </a:prstGeom>
        </p:spPr>
      </p:pic>
      <p:cxnSp>
        <p:nvCxnSpPr>
          <p:cNvPr id="12" name="Straight Connector 11">
            <a:extLst>
              <a:ext uri="{FF2B5EF4-FFF2-40B4-BE49-F238E27FC236}">
                <a16:creationId xmlns:a16="http://schemas.microsoft.com/office/drawing/2014/main" id="{47504330-E54D-F04F-913D-1B412CD4D4A1}"/>
              </a:ext>
            </a:extLst>
          </p:cNvPr>
          <p:cNvCxnSpPr>
            <a:cxnSpLocks/>
          </p:cNvCxnSpPr>
          <p:nvPr userDrawn="1"/>
        </p:nvCxnSpPr>
        <p:spPr>
          <a:xfrm>
            <a:off x="1071749" y="1525980"/>
            <a:ext cx="19045051" cy="0"/>
          </a:xfrm>
          <a:prstGeom prst="line">
            <a:avLst/>
          </a:prstGeom>
          <a:ln w="22225">
            <a:solidFill>
              <a:srgbClr val="830019"/>
            </a:solidFill>
          </a:ln>
        </p:spPr>
        <p:style>
          <a:lnRef idx="2">
            <a:schemeClr val="accent3"/>
          </a:lnRef>
          <a:fillRef idx="0">
            <a:schemeClr val="accent3"/>
          </a:fillRef>
          <a:effectRef idx="1">
            <a:schemeClr val="accent3"/>
          </a:effectRef>
          <a:fontRef idx="minor">
            <a:schemeClr val="tx1"/>
          </a:fontRef>
        </p:style>
      </p:cxnSp>
      <p:sp>
        <p:nvSpPr>
          <p:cNvPr id="13" name="Title 1">
            <a:extLst>
              <a:ext uri="{FF2B5EF4-FFF2-40B4-BE49-F238E27FC236}">
                <a16:creationId xmlns:a16="http://schemas.microsoft.com/office/drawing/2014/main" id="{B219908F-3C6D-664D-95AE-C28315414735}"/>
              </a:ext>
            </a:extLst>
          </p:cNvPr>
          <p:cNvSpPr>
            <a:spLocks noGrp="1"/>
          </p:cNvSpPr>
          <p:nvPr>
            <p:ph type="title"/>
          </p:nvPr>
        </p:nvSpPr>
        <p:spPr>
          <a:xfrm>
            <a:off x="1383030" y="1680359"/>
            <a:ext cx="17350740" cy="1988345"/>
          </a:xfrm>
        </p:spPr>
        <p:txBody>
          <a:bodyPr/>
          <a:lstStyle/>
          <a:p>
            <a:r>
              <a:rPr lang="en-US" dirty="0"/>
              <a:t>Click to edit Master title style</a:t>
            </a:r>
          </a:p>
        </p:txBody>
      </p:sp>
    </p:spTree>
    <p:extLst>
      <p:ext uri="{BB962C8B-B14F-4D97-AF65-F5344CB8AC3E}">
        <p14:creationId xmlns:p14="http://schemas.microsoft.com/office/powerpoint/2010/main" val="27662286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318622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5220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149D53-7FD3-9A45-A3E6-80D28DEFB6F3}"/>
              </a:ext>
            </a:extLst>
          </p:cNvPr>
          <p:cNvSpPr/>
          <p:nvPr userDrawn="1"/>
        </p:nvSpPr>
        <p:spPr>
          <a:xfrm>
            <a:off x="0" y="0"/>
            <a:ext cx="20116800" cy="10287000"/>
          </a:xfrm>
          <a:prstGeom prst="rect">
            <a:avLst/>
          </a:prstGeom>
          <a:solidFill>
            <a:srgbClr val="830019"/>
          </a:solidFill>
          <a:ln>
            <a:solidFill>
              <a:srgbClr val="83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D864C1F-534B-2542-88C6-3BC26AA2E7A6}"/>
              </a:ext>
            </a:extLst>
          </p:cNvPr>
          <p:cNvSpPr/>
          <p:nvPr userDrawn="1"/>
        </p:nvSpPr>
        <p:spPr>
          <a:xfrm>
            <a:off x="1061720" y="1104900"/>
            <a:ext cx="17993359" cy="810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57548FD9-AD03-1448-BD23-F85DBDC7AD79}"/>
              </a:ext>
            </a:extLst>
          </p:cNvPr>
          <p:cNvPicPr>
            <a:picLocks noChangeAspect="1"/>
          </p:cNvPicPr>
          <p:nvPr userDrawn="1"/>
        </p:nvPicPr>
        <p:blipFill rotWithShape="1">
          <a:blip r:embed="rId2"/>
          <a:srcRect l="6" t="11784" r="-7" b="17909"/>
          <a:stretch/>
        </p:blipFill>
        <p:spPr>
          <a:xfrm>
            <a:off x="1061720" y="2120900"/>
            <a:ext cx="17993359" cy="6515100"/>
          </a:xfrm>
          <a:prstGeom prst="rect">
            <a:avLst/>
          </a:prstGeom>
        </p:spPr>
      </p:pic>
    </p:spTree>
    <p:extLst>
      <p:ext uri="{BB962C8B-B14F-4D97-AF65-F5344CB8AC3E}">
        <p14:creationId xmlns:p14="http://schemas.microsoft.com/office/powerpoint/2010/main" val="3605225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0532" y="6358917"/>
            <a:ext cx="8380707" cy="2218789"/>
          </a:xfrm>
        </p:spPr>
        <p:txBody>
          <a:bodyPr anchor="b"/>
          <a:lstStyle>
            <a:lvl1pPr algn="l">
              <a:defRPr sz="9000"/>
            </a:lvl1pPr>
          </a:lstStyle>
          <a:p>
            <a:r>
              <a:rPr lang="en-US" dirty="0"/>
              <a:t>Title</a:t>
            </a:r>
          </a:p>
        </p:txBody>
      </p:sp>
      <p:sp>
        <p:nvSpPr>
          <p:cNvPr id="3" name="Subtitle 2"/>
          <p:cNvSpPr>
            <a:spLocks noGrp="1"/>
          </p:cNvSpPr>
          <p:nvPr>
            <p:ph type="subTitle" idx="1"/>
          </p:nvPr>
        </p:nvSpPr>
        <p:spPr>
          <a:xfrm>
            <a:off x="9160531" y="8715820"/>
            <a:ext cx="9779427" cy="1571180"/>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7" name="Picture 6" descr="A picture containing text, clipart&#10;&#10;Description automatically generated">
            <a:extLst>
              <a:ext uri="{FF2B5EF4-FFF2-40B4-BE49-F238E27FC236}">
                <a16:creationId xmlns:a16="http://schemas.microsoft.com/office/drawing/2014/main" id="{EC44D85A-26EC-1343-A670-279FF3F9D779}"/>
              </a:ext>
            </a:extLst>
          </p:cNvPr>
          <p:cNvPicPr>
            <a:picLocks noChangeAspect="1"/>
          </p:cNvPicPr>
          <p:nvPr userDrawn="1"/>
        </p:nvPicPr>
        <p:blipFill>
          <a:blip r:embed="rId2"/>
          <a:stretch>
            <a:fillRect/>
          </a:stretch>
        </p:blipFill>
        <p:spPr>
          <a:xfrm>
            <a:off x="2673666" y="7333004"/>
            <a:ext cx="5431914" cy="1838238"/>
          </a:xfrm>
          <a:prstGeom prst="rect">
            <a:avLst/>
          </a:prstGeom>
        </p:spPr>
      </p:pic>
      <p:cxnSp>
        <p:nvCxnSpPr>
          <p:cNvPr id="8" name="Straight Connector 7">
            <a:extLst>
              <a:ext uri="{FF2B5EF4-FFF2-40B4-BE49-F238E27FC236}">
                <a16:creationId xmlns:a16="http://schemas.microsoft.com/office/drawing/2014/main" id="{400D66C8-8466-9740-84D3-7036C115C537}"/>
              </a:ext>
            </a:extLst>
          </p:cNvPr>
          <p:cNvCxnSpPr>
            <a:cxnSpLocks/>
          </p:cNvCxnSpPr>
          <p:nvPr userDrawn="1"/>
        </p:nvCxnSpPr>
        <p:spPr>
          <a:xfrm>
            <a:off x="8879216" y="6358918"/>
            <a:ext cx="0" cy="378641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9A851D3B-0E0B-2141-8589-7B59EF74B5C2}"/>
              </a:ext>
            </a:extLst>
          </p:cNvPr>
          <p:cNvSpPr>
            <a:spLocks noGrp="1"/>
          </p:cNvSpPr>
          <p:nvPr>
            <p:ph type="pic" sz="quarter" idx="10"/>
          </p:nvPr>
        </p:nvSpPr>
        <p:spPr>
          <a:xfrm>
            <a:off x="-123825" y="1115758"/>
            <a:ext cx="4924425" cy="4214812"/>
          </a:xfrm>
        </p:spPr>
        <p:txBody>
          <a:bodyPr/>
          <a:lstStyle/>
          <a:p>
            <a:endParaRPr lang="en-US"/>
          </a:p>
        </p:txBody>
      </p:sp>
      <p:sp>
        <p:nvSpPr>
          <p:cNvPr id="9" name="Picture Placeholder 4">
            <a:extLst>
              <a:ext uri="{FF2B5EF4-FFF2-40B4-BE49-F238E27FC236}">
                <a16:creationId xmlns:a16="http://schemas.microsoft.com/office/drawing/2014/main" id="{47E63299-2876-7744-B2B4-C5A57EF828C1}"/>
              </a:ext>
            </a:extLst>
          </p:cNvPr>
          <p:cNvSpPr>
            <a:spLocks noGrp="1"/>
          </p:cNvSpPr>
          <p:nvPr>
            <p:ph type="pic" sz="quarter" idx="11"/>
          </p:nvPr>
        </p:nvSpPr>
        <p:spPr>
          <a:xfrm>
            <a:off x="5057775" y="1115758"/>
            <a:ext cx="4924425" cy="4214812"/>
          </a:xfrm>
        </p:spPr>
        <p:txBody>
          <a:bodyPr/>
          <a:lstStyle/>
          <a:p>
            <a:endParaRPr lang="en-US"/>
          </a:p>
        </p:txBody>
      </p:sp>
      <p:sp>
        <p:nvSpPr>
          <p:cNvPr id="10" name="Picture Placeholder 4">
            <a:extLst>
              <a:ext uri="{FF2B5EF4-FFF2-40B4-BE49-F238E27FC236}">
                <a16:creationId xmlns:a16="http://schemas.microsoft.com/office/drawing/2014/main" id="{CA1E35F2-9D18-B74C-B145-219B98D08210}"/>
              </a:ext>
            </a:extLst>
          </p:cNvPr>
          <p:cNvSpPr>
            <a:spLocks noGrp="1"/>
          </p:cNvSpPr>
          <p:nvPr>
            <p:ph type="pic" sz="quarter" idx="12"/>
          </p:nvPr>
        </p:nvSpPr>
        <p:spPr>
          <a:xfrm>
            <a:off x="10239375" y="1115758"/>
            <a:ext cx="4924425" cy="4214812"/>
          </a:xfrm>
        </p:spPr>
        <p:txBody>
          <a:bodyPr/>
          <a:lstStyle/>
          <a:p>
            <a:endParaRPr lang="en-US"/>
          </a:p>
        </p:txBody>
      </p:sp>
      <p:sp>
        <p:nvSpPr>
          <p:cNvPr id="11" name="Picture Placeholder 4">
            <a:extLst>
              <a:ext uri="{FF2B5EF4-FFF2-40B4-BE49-F238E27FC236}">
                <a16:creationId xmlns:a16="http://schemas.microsoft.com/office/drawing/2014/main" id="{256B3B6F-B203-194C-AADB-FCBA58B47A9D}"/>
              </a:ext>
            </a:extLst>
          </p:cNvPr>
          <p:cNvSpPr>
            <a:spLocks noGrp="1"/>
          </p:cNvSpPr>
          <p:nvPr>
            <p:ph type="pic" sz="quarter" idx="13"/>
          </p:nvPr>
        </p:nvSpPr>
        <p:spPr>
          <a:xfrm>
            <a:off x="15420975" y="1115758"/>
            <a:ext cx="4924425" cy="4214812"/>
          </a:xfrm>
        </p:spPr>
        <p:txBody>
          <a:bodyPr/>
          <a:lstStyle/>
          <a:p>
            <a:endParaRPr lang="en-US"/>
          </a:p>
        </p:txBody>
      </p:sp>
    </p:spTree>
    <p:extLst>
      <p:ext uri="{BB962C8B-B14F-4D97-AF65-F5344CB8AC3E}">
        <p14:creationId xmlns:p14="http://schemas.microsoft.com/office/powerpoint/2010/main" val="9392073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2553" y="2564608"/>
            <a:ext cx="1735074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372553" y="6884195"/>
            <a:ext cx="1735074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365165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3030" y="3871109"/>
            <a:ext cx="173507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5" descr="A picture containing text, clipart&#10;&#10;Description automatically generated">
            <a:extLst>
              <a:ext uri="{FF2B5EF4-FFF2-40B4-BE49-F238E27FC236}">
                <a16:creationId xmlns:a16="http://schemas.microsoft.com/office/drawing/2014/main" id="{2B18E1BA-C3C5-134C-B406-5F585C367C48}"/>
              </a:ext>
            </a:extLst>
          </p:cNvPr>
          <p:cNvPicPr>
            <a:picLocks noChangeAspect="1"/>
          </p:cNvPicPr>
          <p:nvPr userDrawn="1"/>
        </p:nvPicPr>
        <p:blipFill>
          <a:blip r:embed="rId2"/>
          <a:stretch>
            <a:fillRect/>
          </a:stretch>
        </p:blipFill>
        <p:spPr>
          <a:xfrm>
            <a:off x="907140" y="563580"/>
            <a:ext cx="5086563" cy="808022"/>
          </a:xfrm>
          <a:prstGeom prst="rect">
            <a:avLst/>
          </a:prstGeom>
        </p:spPr>
      </p:pic>
      <p:cxnSp>
        <p:nvCxnSpPr>
          <p:cNvPr id="8" name="Straight Connector 7">
            <a:extLst>
              <a:ext uri="{FF2B5EF4-FFF2-40B4-BE49-F238E27FC236}">
                <a16:creationId xmlns:a16="http://schemas.microsoft.com/office/drawing/2014/main" id="{8A8BD4E4-6755-1E45-940F-7A45F37840FF}"/>
              </a:ext>
            </a:extLst>
          </p:cNvPr>
          <p:cNvCxnSpPr>
            <a:cxnSpLocks/>
          </p:cNvCxnSpPr>
          <p:nvPr userDrawn="1"/>
        </p:nvCxnSpPr>
        <p:spPr>
          <a:xfrm>
            <a:off x="1071749" y="1525980"/>
            <a:ext cx="19045051" cy="0"/>
          </a:xfrm>
          <a:prstGeom prst="line">
            <a:avLst/>
          </a:prstGeom>
          <a:ln w="22225">
            <a:solidFill>
              <a:schemeClr val="bg1">
                <a:lumMod val="85000"/>
              </a:schemeClr>
            </a:solidFill>
          </a:ln>
        </p:spPr>
        <p:style>
          <a:lnRef idx="2">
            <a:schemeClr val="accent3"/>
          </a:lnRef>
          <a:fillRef idx="0">
            <a:schemeClr val="accent3"/>
          </a:fillRef>
          <a:effectRef idx="1">
            <a:schemeClr val="accent3"/>
          </a:effectRef>
          <a:fontRef idx="minor">
            <a:schemeClr val="tx1"/>
          </a:fontRef>
        </p:style>
      </p:cxnSp>
      <p:sp>
        <p:nvSpPr>
          <p:cNvPr id="10" name="Title 1">
            <a:extLst>
              <a:ext uri="{FF2B5EF4-FFF2-40B4-BE49-F238E27FC236}">
                <a16:creationId xmlns:a16="http://schemas.microsoft.com/office/drawing/2014/main" id="{46419160-7244-E34D-B268-455C8B2194DE}"/>
              </a:ext>
            </a:extLst>
          </p:cNvPr>
          <p:cNvSpPr>
            <a:spLocks noGrp="1"/>
          </p:cNvSpPr>
          <p:nvPr>
            <p:ph type="title"/>
          </p:nvPr>
        </p:nvSpPr>
        <p:spPr>
          <a:xfrm>
            <a:off x="1383030" y="1680359"/>
            <a:ext cx="17350740" cy="1988345"/>
          </a:xfrm>
        </p:spPr>
        <p:txBody>
          <a:bodyPr/>
          <a:lstStyle/>
          <a:p>
            <a:r>
              <a:rPr lang="en-US" dirty="0"/>
              <a:t>Click to edit Master title style</a:t>
            </a:r>
          </a:p>
        </p:txBody>
      </p:sp>
    </p:spTree>
    <p:extLst>
      <p:ext uri="{BB962C8B-B14F-4D97-AF65-F5344CB8AC3E}">
        <p14:creationId xmlns:p14="http://schemas.microsoft.com/office/powerpoint/2010/main" val="1539226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83030" y="1680359"/>
            <a:ext cx="17350740" cy="1988345"/>
          </a:xfrm>
        </p:spPr>
        <p:txBody>
          <a:bodyPr/>
          <a:lstStyle/>
          <a:p>
            <a:r>
              <a:rPr lang="en-US" dirty="0"/>
              <a:t>Click to edit Master title style</a:t>
            </a:r>
          </a:p>
        </p:txBody>
      </p:sp>
      <p:sp>
        <p:nvSpPr>
          <p:cNvPr id="3" name="Content Placeholder 2"/>
          <p:cNvSpPr>
            <a:spLocks noGrp="1"/>
          </p:cNvSpPr>
          <p:nvPr>
            <p:ph sz="half" idx="1"/>
          </p:nvPr>
        </p:nvSpPr>
        <p:spPr>
          <a:xfrm>
            <a:off x="1383030" y="3871109"/>
            <a:ext cx="85496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184130" y="3871109"/>
            <a:ext cx="8549640" cy="585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Content Placeholder 5" descr="A picture containing text, clipart&#10;&#10;Description automatically generated">
            <a:extLst>
              <a:ext uri="{FF2B5EF4-FFF2-40B4-BE49-F238E27FC236}">
                <a16:creationId xmlns:a16="http://schemas.microsoft.com/office/drawing/2014/main" id="{D80A9A48-806D-2940-8845-38B332983183}"/>
              </a:ext>
            </a:extLst>
          </p:cNvPr>
          <p:cNvPicPr>
            <a:picLocks noChangeAspect="1"/>
          </p:cNvPicPr>
          <p:nvPr userDrawn="1"/>
        </p:nvPicPr>
        <p:blipFill>
          <a:blip r:embed="rId2"/>
          <a:stretch>
            <a:fillRect/>
          </a:stretch>
        </p:blipFill>
        <p:spPr>
          <a:xfrm>
            <a:off x="907140" y="563580"/>
            <a:ext cx="5086563" cy="808022"/>
          </a:xfrm>
          <a:prstGeom prst="rect">
            <a:avLst/>
          </a:prstGeom>
        </p:spPr>
      </p:pic>
      <p:cxnSp>
        <p:nvCxnSpPr>
          <p:cNvPr id="9" name="Straight Connector 8">
            <a:extLst>
              <a:ext uri="{FF2B5EF4-FFF2-40B4-BE49-F238E27FC236}">
                <a16:creationId xmlns:a16="http://schemas.microsoft.com/office/drawing/2014/main" id="{A5FE285B-85BF-EA47-8CD7-4339C12585FF}"/>
              </a:ext>
            </a:extLst>
          </p:cNvPr>
          <p:cNvCxnSpPr>
            <a:cxnSpLocks/>
          </p:cNvCxnSpPr>
          <p:nvPr userDrawn="1"/>
        </p:nvCxnSpPr>
        <p:spPr>
          <a:xfrm>
            <a:off x="1071749" y="1525980"/>
            <a:ext cx="19045051" cy="0"/>
          </a:xfrm>
          <a:prstGeom prst="line">
            <a:avLst/>
          </a:prstGeom>
          <a:ln w="22225">
            <a:solidFill>
              <a:schemeClr val="bg1">
                <a:lumMod val="85000"/>
              </a:schemeClr>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22314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9930" y="3654416"/>
            <a:ext cx="8510349"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351361" y="4890284"/>
            <a:ext cx="8510349" cy="516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214610" y="3654416"/>
            <a:ext cx="855226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0214610" y="4890284"/>
            <a:ext cx="8552260" cy="516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5" descr="A picture containing text, clipart&#10;&#10;Description automatically generated">
            <a:extLst>
              <a:ext uri="{FF2B5EF4-FFF2-40B4-BE49-F238E27FC236}">
                <a16:creationId xmlns:a16="http://schemas.microsoft.com/office/drawing/2014/main" id="{087A32F5-5668-9F4E-9539-C3B53A1FDE19}"/>
              </a:ext>
            </a:extLst>
          </p:cNvPr>
          <p:cNvPicPr>
            <a:picLocks noChangeAspect="1"/>
          </p:cNvPicPr>
          <p:nvPr userDrawn="1"/>
        </p:nvPicPr>
        <p:blipFill>
          <a:blip r:embed="rId2"/>
          <a:stretch>
            <a:fillRect/>
          </a:stretch>
        </p:blipFill>
        <p:spPr>
          <a:xfrm>
            <a:off x="907140" y="563580"/>
            <a:ext cx="5086563" cy="808022"/>
          </a:xfrm>
          <a:prstGeom prst="rect">
            <a:avLst/>
          </a:prstGeom>
        </p:spPr>
      </p:pic>
      <p:cxnSp>
        <p:nvCxnSpPr>
          <p:cNvPr id="11" name="Straight Connector 10">
            <a:extLst>
              <a:ext uri="{FF2B5EF4-FFF2-40B4-BE49-F238E27FC236}">
                <a16:creationId xmlns:a16="http://schemas.microsoft.com/office/drawing/2014/main" id="{1566BC2B-E244-D040-B8C0-F1A4CF2D36B5}"/>
              </a:ext>
            </a:extLst>
          </p:cNvPr>
          <p:cNvCxnSpPr>
            <a:cxnSpLocks/>
          </p:cNvCxnSpPr>
          <p:nvPr userDrawn="1"/>
        </p:nvCxnSpPr>
        <p:spPr>
          <a:xfrm>
            <a:off x="1071749" y="1525980"/>
            <a:ext cx="19045051" cy="0"/>
          </a:xfrm>
          <a:prstGeom prst="line">
            <a:avLst/>
          </a:prstGeom>
          <a:ln w="22225">
            <a:solidFill>
              <a:schemeClr val="bg1">
                <a:lumMod val="85000"/>
              </a:schemeClr>
            </a:solidFill>
          </a:ln>
        </p:spPr>
        <p:style>
          <a:lnRef idx="2">
            <a:schemeClr val="accent3"/>
          </a:lnRef>
          <a:fillRef idx="0">
            <a:schemeClr val="accent3"/>
          </a:fillRef>
          <a:effectRef idx="1">
            <a:schemeClr val="accent3"/>
          </a:effectRef>
          <a:fontRef idx="minor">
            <a:schemeClr val="tx1"/>
          </a:fontRef>
        </p:style>
      </p:cxnSp>
      <p:sp>
        <p:nvSpPr>
          <p:cNvPr id="16" name="Title 1">
            <a:extLst>
              <a:ext uri="{FF2B5EF4-FFF2-40B4-BE49-F238E27FC236}">
                <a16:creationId xmlns:a16="http://schemas.microsoft.com/office/drawing/2014/main" id="{B6486343-DC26-6D4E-8262-198F802B8495}"/>
              </a:ext>
            </a:extLst>
          </p:cNvPr>
          <p:cNvSpPr>
            <a:spLocks noGrp="1"/>
          </p:cNvSpPr>
          <p:nvPr>
            <p:ph type="title"/>
          </p:nvPr>
        </p:nvSpPr>
        <p:spPr>
          <a:xfrm>
            <a:off x="1383030" y="1680359"/>
            <a:ext cx="17350740" cy="1988345"/>
          </a:xfrm>
        </p:spPr>
        <p:txBody>
          <a:bodyPr/>
          <a:lstStyle/>
          <a:p>
            <a:r>
              <a:rPr lang="en-US" dirty="0"/>
              <a:t>Click to edit Master title style</a:t>
            </a:r>
          </a:p>
        </p:txBody>
      </p:sp>
    </p:spTree>
    <p:extLst>
      <p:ext uri="{BB962C8B-B14F-4D97-AF65-F5344CB8AC3E}">
        <p14:creationId xmlns:p14="http://schemas.microsoft.com/office/powerpoint/2010/main" val="5141769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43385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0748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3001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3030" y="547688"/>
            <a:ext cx="1735074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83030" y="2738438"/>
            <a:ext cx="1735074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Logo, company name&#10;&#10;Description automatically generated">
            <a:extLst>
              <a:ext uri="{FF2B5EF4-FFF2-40B4-BE49-F238E27FC236}">
                <a16:creationId xmlns:a16="http://schemas.microsoft.com/office/drawing/2014/main" id="{D209364F-E885-6141-A854-0612B489049C}"/>
              </a:ext>
            </a:extLst>
          </p:cNvPr>
          <p:cNvPicPr>
            <a:picLocks noChangeAspect="1"/>
          </p:cNvPicPr>
          <p:nvPr userDrawn="1"/>
        </p:nvPicPr>
        <p:blipFill>
          <a:blip r:embed="rId11">
            <a:alphaModFix amt="14000"/>
          </a:blip>
          <a:stretch>
            <a:fillRect/>
          </a:stretch>
        </p:blipFill>
        <p:spPr>
          <a:xfrm>
            <a:off x="13314113" y="4930773"/>
            <a:ext cx="7309646" cy="7309646"/>
          </a:xfrm>
          <a:prstGeom prst="rect">
            <a:avLst/>
          </a:prstGeom>
        </p:spPr>
      </p:pic>
    </p:spTree>
    <p:extLst>
      <p:ext uri="{BB962C8B-B14F-4D97-AF65-F5344CB8AC3E}">
        <p14:creationId xmlns:p14="http://schemas.microsoft.com/office/powerpoint/2010/main" val="2026926333"/>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86" r:id="rId3"/>
    <p:sldLayoutId id="2147483663" r:id="rId4"/>
    <p:sldLayoutId id="2147483662" r:id="rId5"/>
    <p:sldLayoutId id="2147483664" r:id="rId6"/>
    <p:sldLayoutId id="2147483665" r:id="rId7"/>
    <p:sldLayoutId id="2147483666" r:id="rId8"/>
    <p:sldLayoutId id="2147483667" r:id="rId9"/>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b="1" kern="1200">
          <a:solidFill>
            <a:schemeClr val="bg1">
              <a:lumMod val="85000"/>
            </a:schemeClr>
          </a:solidFill>
          <a:latin typeface="Montserrat"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3030" y="547688"/>
            <a:ext cx="1735074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83030" y="2738438"/>
            <a:ext cx="1735074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Logo, company name&#10;&#10;Description automatically generated">
            <a:extLst>
              <a:ext uri="{FF2B5EF4-FFF2-40B4-BE49-F238E27FC236}">
                <a16:creationId xmlns:a16="http://schemas.microsoft.com/office/drawing/2014/main" id="{D209364F-E885-6141-A854-0612B489049C}"/>
              </a:ext>
            </a:extLst>
          </p:cNvPr>
          <p:cNvPicPr>
            <a:picLocks noChangeAspect="1"/>
          </p:cNvPicPr>
          <p:nvPr userDrawn="1"/>
        </p:nvPicPr>
        <p:blipFill>
          <a:blip r:embed="rId9">
            <a:alphaModFix amt="14000"/>
          </a:blip>
          <a:stretch>
            <a:fillRect/>
          </a:stretch>
        </p:blipFill>
        <p:spPr>
          <a:xfrm>
            <a:off x="13314113" y="4930773"/>
            <a:ext cx="7309646" cy="7309646"/>
          </a:xfrm>
          <a:prstGeom prst="rect">
            <a:avLst/>
          </a:prstGeom>
        </p:spPr>
      </p:pic>
    </p:spTree>
    <p:extLst>
      <p:ext uri="{BB962C8B-B14F-4D97-AF65-F5344CB8AC3E}">
        <p14:creationId xmlns:p14="http://schemas.microsoft.com/office/powerpoint/2010/main" val="287115436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b="1" kern="1200">
          <a:solidFill>
            <a:schemeClr val="bg1">
              <a:lumMod val="85000"/>
            </a:schemeClr>
          </a:solidFill>
          <a:latin typeface="Montserrat"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3030" y="547688"/>
            <a:ext cx="1735074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83030" y="2738438"/>
            <a:ext cx="1735074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Shape&#10;&#10;Description automatically generated with low confidence">
            <a:extLst>
              <a:ext uri="{FF2B5EF4-FFF2-40B4-BE49-F238E27FC236}">
                <a16:creationId xmlns:a16="http://schemas.microsoft.com/office/drawing/2014/main" id="{E1D980BE-6E12-A54F-8A2E-108718B28A89}"/>
              </a:ext>
            </a:extLst>
          </p:cNvPr>
          <p:cNvPicPr>
            <a:picLocks noChangeAspect="1"/>
          </p:cNvPicPr>
          <p:nvPr userDrawn="1"/>
        </p:nvPicPr>
        <p:blipFill>
          <a:blip r:embed="rId9">
            <a:alphaModFix amt="20000"/>
          </a:blip>
          <a:stretch>
            <a:fillRect/>
          </a:stretch>
        </p:blipFill>
        <p:spPr>
          <a:xfrm>
            <a:off x="13282059" y="4912548"/>
            <a:ext cx="7315200" cy="7315200"/>
          </a:xfrm>
          <a:prstGeom prst="rect">
            <a:avLst/>
          </a:prstGeom>
        </p:spPr>
      </p:pic>
    </p:spTree>
    <p:extLst>
      <p:ext uri="{BB962C8B-B14F-4D97-AF65-F5344CB8AC3E}">
        <p14:creationId xmlns:p14="http://schemas.microsoft.com/office/powerpoint/2010/main" val="42999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www.wisconsin.edu/travel/support/uw-la-crosse/" TargetMode="External"/><Relationship Id="rId2" Type="http://schemas.openxmlformats.org/officeDocument/2006/relationships/hyperlink" Target="https://www.wisconsin.edu/travel/" TargetMode="External"/><Relationship Id="rId1" Type="http://schemas.openxmlformats.org/officeDocument/2006/relationships/slideLayout" Target="../slideLayouts/slideLayout19.xml"/><Relationship Id="rId6" Type="http://schemas.openxmlformats.org/officeDocument/2006/relationships/hyperlink" Target="https://www.wisconsin.edu/workday/get-help/" TargetMode="External"/><Relationship Id="rId5" Type="http://schemas.openxmlformats.org/officeDocument/2006/relationships/hyperlink" Target="https://kb.wisconsin.edu/workday/internal/" TargetMode="External"/><Relationship Id="rId4" Type="http://schemas.openxmlformats.org/officeDocument/2006/relationships/hyperlink" Target="https://www.myworkday.com/wisconsin/d/home.html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hyperlink" Target="mailto:GetHelpUW@support.Wisconsin.edu"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D670B-F3CC-F249-9C90-22AE0FF581D3}"/>
              </a:ext>
            </a:extLst>
          </p:cNvPr>
          <p:cNvSpPr txBox="1"/>
          <p:nvPr/>
        </p:nvSpPr>
        <p:spPr>
          <a:xfrm>
            <a:off x="9075079" y="3738579"/>
            <a:ext cx="10413919"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Travel Expenses Training</a:t>
            </a:r>
          </a:p>
        </p:txBody>
      </p:sp>
      <p:pic>
        <p:nvPicPr>
          <p:cNvPr id="8" name="Picture 7" descr="A picture containing text, clipart&#10;&#10;Description automatically generated">
            <a:extLst>
              <a:ext uri="{FF2B5EF4-FFF2-40B4-BE49-F238E27FC236}">
                <a16:creationId xmlns:a16="http://schemas.microsoft.com/office/drawing/2014/main" id="{83CE7039-2807-3945-B156-BF836757F001}"/>
              </a:ext>
            </a:extLst>
          </p:cNvPr>
          <p:cNvPicPr>
            <a:picLocks noChangeAspect="1"/>
          </p:cNvPicPr>
          <p:nvPr/>
        </p:nvPicPr>
        <p:blipFill>
          <a:blip r:embed="rId3"/>
          <a:stretch>
            <a:fillRect/>
          </a:stretch>
        </p:blipFill>
        <p:spPr>
          <a:xfrm>
            <a:off x="2734626" y="4020242"/>
            <a:ext cx="5431914" cy="1838238"/>
          </a:xfrm>
          <a:prstGeom prst="rect">
            <a:avLst/>
          </a:prstGeom>
        </p:spPr>
      </p:pic>
      <p:cxnSp>
        <p:nvCxnSpPr>
          <p:cNvPr id="4" name="Straight Connector 3">
            <a:extLst>
              <a:ext uri="{FF2B5EF4-FFF2-40B4-BE49-F238E27FC236}">
                <a16:creationId xmlns:a16="http://schemas.microsoft.com/office/drawing/2014/main" id="{FDF13B07-2EB1-0443-955B-BB889261A1BF}"/>
              </a:ext>
            </a:extLst>
          </p:cNvPr>
          <p:cNvCxnSpPr>
            <a:cxnSpLocks/>
          </p:cNvCxnSpPr>
          <p:nvPr/>
        </p:nvCxnSpPr>
        <p:spPr>
          <a:xfrm>
            <a:off x="8940176" y="3046156"/>
            <a:ext cx="0" cy="378641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Logo, company name&#10;&#10;Description automatically generated">
            <a:extLst>
              <a:ext uri="{FF2B5EF4-FFF2-40B4-BE49-F238E27FC236}">
                <a16:creationId xmlns:a16="http://schemas.microsoft.com/office/drawing/2014/main" id="{E17F4B49-97F9-7748-B821-2C301F1BF94C}"/>
              </a:ext>
            </a:extLst>
          </p:cNvPr>
          <p:cNvPicPr>
            <a:picLocks noChangeAspect="1"/>
          </p:cNvPicPr>
          <p:nvPr/>
        </p:nvPicPr>
        <p:blipFill>
          <a:blip r:embed="rId4">
            <a:alphaModFix amt="14000"/>
          </a:blip>
          <a:stretch>
            <a:fillRect/>
          </a:stretch>
        </p:blipFill>
        <p:spPr>
          <a:xfrm>
            <a:off x="13314113" y="4930773"/>
            <a:ext cx="7309646" cy="7309646"/>
          </a:xfrm>
          <a:prstGeom prst="rect">
            <a:avLst/>
          </a:prstGeom>
        </p:spPr>
      </p:pic>
      <p:sp>
        <p:nvSpPr>
          <p:cNvPr id="3" name="TextBox 2">
            <a:extLst>
              <a:ext uri="{FF2B5EF4-FFF2-40B4-BE49-F238E27FC236}">
                <a16:creationId xmlns:a16="http://schemas.microsoft.com/office/drawing/2014/main" id="{7A03BA42-F59A-9084-6437-8448437F7AA9}"/>
              </a:ext>
            </a:extLst>
          </p:cNvPr>
          <p:cNvSpPr txBox="1"/>
          <p:nvPr/>
        </p:nvSpPr>
        <p:spPr>
          <a:xfrm>
            <a:off x="9812740" y="4896339"/>
            <a:ext cx="3799245" cy="707886"/>
          </a:xfrm>
          <a:prstGeom prst="rect">
            <a:avLst/>
          </a:prstGeom>
          <a:noFill/>
        </p:spPr>
        <p:txBody>
          <a:bodyPr wrap="none" rtlCol="0">
            <a:spAutoFit/>
          </a:bodyPr>
          <a:lstStyle/>
          <a:p>
            <a:r>
              <a:rPr lang="en-US" sz="4000" dirty="0">
                <a:solidFill>
                  <a:schemeClr val="bg1"/>
                </a:solidFill>
              </a:rPr>
              <a:t>October 29, 2025</a:t>
            </a:r>
          </a:p>
        </p:txBody>
      </p:sp>
    </p:spTree>
    <p:extLst>
      <p:ext uri="{BB962C8B-B14F-4D97-AF65-F5344CB8AC3E}">
        <p14:creationId xmlns:p14="http://schemas.microsoft.com/office/powerpoint/2010/main" val="15627002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8B39E-70C3-144B-66D6-0415188571A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806D00A-BE01-2204-BB80-F0333C141D06}"/>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8C9071-B12A-6DE8-2DE0-0C9F30FACBCC}"/>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dirty="0"/>
              <a:t>Other Workday Tips</a:t>
            </a:r>
            <a:endParaRPr lang="en-US" b="1" kern="1200" dirty="0">
              <a:latin typeface="Montserrat" pitchFamily="2" charset="77"/>
              <a:ea typeface="+mj-ea"/>
              <a:cs typeface="+mj-cs"/>
            </a:endParaRPr>
          </a:p>
        </p:txBody>
      </p:sp>
      <p:sp>
        <p:nvSpPr>
          <p:cNvPr id="6" name="Text Placeholder 3">
            <a:extLst>
              <a:ext uri="{FF2B5EF4-FFF2-40B4-BE49-F238E27FC236}">
                <a16:creationId xmlns:a16="http://schemas.microsoft.com/office/drawing/2014/main" id="{473B7DC8-C52F-91BF-176A-68B96C4253C2}"/>
              </a:ext>
            </a:extLst>
          </p:cNvPr>
          <p:cNvSpPr txBox="1">
            <a:spLocks/>
          </p:cNvSpPr>
          <p:nvPr/>
        </p:nvSpPr>
        <p:spPr>
          <a:xfrm>
            <a:off x="1686181" y="2801783"/>
            <a:ext cx="14950440" cy="6648681"/>
          </a:xfrm>
          <a:prstGeom prst="rect">
            <a:avLst/>
          </a:prstGeom>
        </p:spPr>
        <p:txBody>
          <a:bodyPr vert="horz" lIns="91440" tIns="45720" rIns="91440" bIns="45720" rtlCol="0">
            <a:normAutofit fontScale="92500"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Grant funding requires an Expenditure Treatment</a:t>
            </a:r>
          </a:p>
          <a:p>
            <a:pPr lvl="1">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Added in the Additional </a:t>
            </a:r>
            <a:r>
              <a:rPr lang="en-US"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Worktag</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line</a:t>
            </a:r>
          </a:p>
          <a:p>
            <a:pPr lvl="1">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Out of state, In state, Foreign</a:t>
            </a:r>
          </a:p>
          <a:p>
            <a:pPr lvl="1">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You’ll receive an alert if you don’t add</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Enter your receipts on the expense line level instead of in Attachments to avoid additional work</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Missing Receipt Questionnaire will pop up after you submit an expense report without required receipts (missing receipts no longer require exception)</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Business Justification is still required and must be entered at the Header level (the more info the better)</a:t>
            </a:r>
          </a:p>
        </p:txBody>
      </p:sp>
    </p:spTree>
    <p:extLst>
      <p:ext uri="{BB962C8B-B14F-4D97-AF65-F5344CB8AC3E}">
        <p14:creationId xmlns:p14="http://schemas.microsoft.com/office/powerpoint/2010/main" val="9869805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0FD00-CEEF-81AA-6F4B-9786159703B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014CDDD-91A9-C1BC-2875-D5616FDB2B91}"/>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2E81CDC-7C8C-B0F0-A0C8-C9B398A911CC}"/>
              </a:ext>
            </a:extLst>
          </p:cNvPr>
          <p:cNvSpPr txBox="1">
            <a:spLocks/>
          </p:cNvSpPr>
          <p:nvPr/>
        </p:nvSpPr>
        <p:spPr>
          <a:xfrm>
            <a:off x="2766060" y="414932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dirty="0"/>
              <a:t>Workday Demo</a:t>
            </a:r>
            <a:endParaRPr lang="en-US" b="1" kern="1200" dirty="0">
              <a:latin typeface="Montserrat" pitchFamily="2" charset="77"/>
              <a:ea typeface="+mj-ea"/>
              <a:cs typeface="+mj-cs"/>
            </a:endParaRPr>
          </a:p>
        </p:txBody>
      </p:sp>
    </p:spTree>
    <p:extLst>
      <p:ext uri="{BB962C8B-B14F-4D97-AF65-F5344CB8AC3E}">
        <p14:creationId xmlns:p14="http://schemas.microsoft.com/office/powerpoint/2010/main" val="17500727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12B8-358E-C211-5ED3-4BA848823DC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CE177F8-48F3-0441-20C5-4B1115588502}"/>
              </a:ext>
            </a:extLst>
          </p:cNvPr>
          <p:cNvSpPr>
            <a:spLocks noGrp="1"/>
          </p:cNvSpPr>
          <p:nvPr>
            <p:ph sz="half" idx="1"/>
          </p:nvPr>
        </p:nvSpPr>
        <p:spPr/>
        <p:txBody>
          <a:bodyPr/>
          <a:lstStyle/>
          <a:p>
            <a:r>
              <a:rPr lang="en-US" dirty="0">
                <a:hlinkClick r:id="rId2"/>
              </a:rPr>
              <a:t>UW </a:t>
            </a:r>
            <a:r>
              <a:rPr lang="en-US" dirty="0" err="1">
                <a:hlinkClick r:id="rId2"/>
              </a:rPr>
              <a:t>TravelWIse</a:t>
            </a:r>
            <a:endParaRPr lang="en-US" dirty="0"/>
          </a:p>
          <a:p>
            <a:r>
              <a:rPr lang="en-US" dirty="0">
                <a:hlinkClick r:id="rId3"/>
              </a:rPr>
              <a:t>UWL Travel Page</a:t>
            </a:r>
            <a:endParaRPr lang="en-US" dirty="0"/>
          </a:p>
          <a:p>
            <a:r>
              <a:rPr lang="en-US" dirty="0">
                <a:hlinkClick r:id="rId4"/>
              </a:rPr>
              <a:t>Workday Login</a:t>
            </a:r>
            <a:endParaRPr lang="en-US" dirty="0"/>
          </a:p>
          <a:p>
            <a:r>
              <a:rPr lang="en-US" dirty="0">
                <a:hlinkClick r:id="rId5"/>
              </a:rPr>
              <a:t>Workday Knowledgebase</a:t>
            </a:r>
            <a:r>
              <a:rPr lang="en-US" dirty="0"/>
              <a:t>	</a:t>
            </a:r>
          </a:p>
          <a:p>
            <a:r>
              <a:rPr lang="en-US" dirty="0">
                <a:hlinkClick r:id="rId6"/>
              </a:rPr>
              <a:t>GetHelpUW</a:t>
            </a:r>
            <a:r>
              <a:rPr lang="en-US" dirty="0"/>
              <a:t> (submit tickets)</a:t>
            </a:r>
          </a:p>
        </p:txBody>
      </p:sp>
    </p:spTree>
    <p:extLst>
      <p:ext uri="{BB962C8B-B14F-4D97-AF65-F5344CB8AC3E}">
        <p14:creationId xmlns:p14="http://schemas.microsoft.com/office/powerpoint/2010/main" val="32749154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202706-F829-C9C4-118C-F3313B2472D4}"/>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915988" y="0"/>
            <a:ext cx="18284825"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12E930-3B1D-9242-6283-CAFA13702163}"/>
              </a:ext>
            </a:extLst>
          </p:cNvPr>
          <p:cNvSpPr/>
          <p:nvPr/>
        </p:nvSpPr>
        <p:spPr>
          <a:xfrm>
            <a:off x="1546412" y="2191872"/>
            <a:ext cx="8054788" cy="5325036"/>
          </a:xfrm>
          <a:prstGeom prst="rect">
            <a:avLst/>
          </a:prstGeom>
          <a:solidFill>
            <a:srgbClr val="000000">
              <a:alpha val="69804"/>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F8CE0A7-1718-CF4F-86A4-261A26CBCA2A}"/>
              </a:ext>
            </a:extLst>
          </p:cNvPr>
          <p:cNvSpPr>
            <a:spLocks noGrp="1"/>
          </p:cNvSpPr>
          <p:nvPr>
            <p:ph type="body" idx="1"/>
          </p:nvPr>
        </p:nvSpPr>
        <p:spPr>
          <a:xfrm>
            <a:off x="1816307" y="2581836"/>
            <a:ext cx="7314246" cy="5325036"/>
          </a:xfrm>
          <a:noFill/>
          <a:ln>
            <a:noFill/>
          </a:ln>
          <a:effectLst>
            <a:softEdge rad="31750"/>
          </a:effectLst>
        </p:spPr>
        <p:txBody>
          <a:bodyPr/>
          <a:lstStyle/>
          <a:p>
            <a:r>
              <a:rPr lang="en-US" sz="4400" u="sng" dirty="0">
                <a:solidFill>
                  <a:schemeClr val="bg1"/>
                </a:solidFill>
              </a:rPr>
              <a:t>Presenter</a:t>
            </a:r>
            <a:endParaRPr lang="en-US" sz="4000" u="sng" dirty="0">
              <a:solidFill>
                <a:schemeClr val="bg1"/>
              </a:solidFill>
            </a:endParaRPr>
          </a:p>
          <a:p>
            <a:r>
              <a:rPr lang="en-US" dirty="0">
                <a:solidFill>
                  <a:schemeClr val="bg1"/>
                </a:solidFill>
              </a:rPr>
              <a:t>Emily Stoffel</a:t>
            </a:r>
            <a:br>
              <a:rPr lang="en-US" dirty="0">
                <a:solidFill>
                  <a:schemeClr val="bg1"/>
                </a:solidFill>
              </a:rPr>
            </a:br>
            <a:r>
              <a:rPr lang="en-US" dirty="0">
                <a:solidFill>
                  <a:schemeClr val="bg1">
                    <a:lumMod val="65000"/>
                  </a:schemeClr>
                </a:solidFill>
              </a:rPr>
              <a:t>Regional Travel Manager</a:t>
            </a:r>
            <a:br>
              <a:rPr lang="en-US" dirty="0">
                <a:solidFill>
                  <a:schemeClr val="bg1">
                    <a:lumMod val="65000"/>
                  </a:schemeClr>
                </a:solidFill>
              </a:rPr>
            </a:br>
            <a:r>
              <a:rPr lang="en-US" dirty="0">
                <a:solidFill>
                  <a:schemeClr val="bg1">
                    <a:lumMod val="65000"/>
                  </a:schemeClr>
                </a:solidFill>
              </a:rPr>
              <a:t>emily.stoffel@wisconsin.edu</a:t>
            </a:r>
            <a:br>
              <a:rPr lang="en-US" dirty="0">
                <a:solidFill>
                  <a:schemeClr val="bg1">
                    <a:lumMod val="65000"/>
                  </a:schemeClr>
                </a:solidFill>
              </a:rPr>
            </a:br>
            <a:r>
              <a:rPr lang="en-US" dirty="0">
                <a:solidFill>
                  <a:schemeClr val="bg1">
                    <a:lumMod val="65000"/>
                  </a:schemeClr>
                </a:solidFill>
              </a:rPr>
              <a:t>608-263-1040</a:t>
            </a:r>
          </a:p>
        </p:txBody>
      </p:sp>
    </p:spTree>
    <p:extLst>
      <p:ext uri="{BB962C8B-B14F-4D97-AF65-F5344CB8AC3E}">
        <p14:creationId xmlns:p14="http://schemas.microsoft.com/office/powerpoint/2010/main" val="26783983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C19E-E989-3C7A-FE6B-DC179117C9C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3573A8C-3F31-423E-44BF-B2B0A9EF2F4D}"/>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B5E9276-7E86-A8F5-ACD1-51D54BFD88E9}"/>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b="1" kern="1200" dirty="0">
                <a:latin typeface="Montserrat" pitchFamily="2" charset="77"/>
                <a:ea typeface="+mj-ea"/>
                <a:cs typeface="+mj-cs"/>
              </a:rPr>
              <a:t>Receipt Requirements when paid with…</a:t>
            </a:r>
          </a:p>
        </p:txBody>
      </p:sp>
      <p:sp>
        <p:nvSpPr>
          <p:cNvPr id="6" name="Text Placeholder 3">
            <a:extLst>
              <a:ext uri="{FF2B5EF4-FFF2-40B4-BE49-F238E27FC236}">
                <a16:creationId xmlns:a16="http://schemas.microsoft.com/office/drawing/2014/main" id="{0D9010A3-1593-6A04-0322-6D375D61AED8}"/>
              </a:ext>
            </a:extLst>
          </p:cNvPr>
          <p:cNvSpPr txBox="1">
            <a:spLocks/>
          </p:cNvSpPr>
          <p:nvPr/>
        </p:nvSpPr>
        <p:spPr>
          <a:xfrm>
            <a:off x="1686181" y="2792935"/>
            <a:ext cx="14950440" cy="5852311"/>
          </a:xfrm>
          <a:prstGeom prst="rect">
            <a:avLst/>
          </a:prstGeom>
        </p:spPr>
        <p:txBody>
          <a:bodyPr vert="horz" lIns="91440" tIns="45720" rIns="91440" bIns="45720" rtlCol="0">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Personal Funds or Shared Liability Card</a:t>
            </a:r>
          </a:p>
          <a:p>
            <a:pPr lvl="1"/>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Receipts are required for purchases over $50</a:t>
            </a:r>
          </a:p>
          <a:p>
            <a:pPr lvl="1"/>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Receipts not required for mileage or per diem reimbursements</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Purchasing Card</a:t>
            </a:r>
          </a:p>
          <a:p>
            <a:pPr lvl="1"/>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Receipts required for every purchase</a:t>
            </a:r>
          </a:p>
          <a:p>
            <a:pPr lvl="1"/>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Do not use </a:t>
            </a:r>
            <a:r>
              <a:rPr lang="en-US"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Pcards</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for meals included in the per diem or gas when using a personal vehicle</a:t>
            </a:r>
          </a:p>
          <a:p>
            <a:pPr lvl="1"/>
            <a:endPar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685800" lvl="1" indent="0">
              <a:buNone/>
            </a:pPr>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Attach receipts at the line level instead of in “Attachments” section in Workday</a:t>
            </a:r>
          </a:p>
          <a:p>
            <a:endParaRPr lang="en-US" dirty="0">
              <a:solidFill>
                <a:schemeClr val="tx1"/>
              </a:solidFill>
            </a:endParaRPr>
          </a:p>
        </p:txBody>
      </p:sp>
    </p:spTree>
    <p:extLst>
      <p:ext uri="{BB962C8B-B14F-4D97-AF65-F5344CB8AC3E}">
        <p14:creationId xmlns:p14="http://schemas.microsoft.com/office/powerpoint/2010/main" val="15950506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6225-C86D-8542-9E8D-43D3DBFFF79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CBF3079-DF8B-9F39-10DB-F0CC1D8E5C8F}"/>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DA2590E-D5CA-BCB5-ACEB-B213F086B82C}"/>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b="1" kern="1200" dirty="0">
                <a:latin typeface="Montserrat" pitchFamily="2" charset="77"/>
                <a:ea typeface="+mj-ea"/>
                <a:cs typeface="+mj-cs"/>
              </a:rPr>
              <a:t>Reimbursement Tips</a:t>
            </a:r>
          </a:p>
        </p:txBody>
      </p:sp>
      <p:sp>
        <p:nvSpPr>
          <p:cNvPr id="6" name="Text Placeholder 3">
            <a:extLst>
              <a:ext uri="{FF2B5EF4-FFF2-40B4-BE49-F238E27FC236}">
                <a16:creationId xmlns:a16="http://schemas.microsoft.com/office/drawing/2014/main" id="{A9C8CB61-D603-DCD1-32A5-3D3B1222F3C0}"/>
              </a:ext>
            </a:extLst>
          </p:cNvPr>
          <p:cNvSpPr txBox="1">
            <a:spLocks/>
          </p:cNvSpPr>
          <p:nvPr/>
        </p:nvSpPr>
        <p:spPr>
          <a:xfrm>
            <a:off x="1686181" y="2792935"/>
            <a:ext cx="14950440" cy="5852311"/>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rtl="0" fontAlgn="base">
              <a:buFont typeface="Arial" panose="020B0604020202020204" pitchFamily="34" charset="0"/>
              <a:buChar char="•"/>
            </a:pPr>
            <a:r>
              <a:rPr lang="en-US" sz="360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POLICY: Reports must be submitted within 60 days of expense date or end of trip</a:t>
            </a:r>
            <a:r>
              <a:rPr lang="en-US" sz="36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lvl="1" fontAlgn="base"/>
            <a:r>
              <a:rPr lang="en-US" sz="300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After 90 days = exception required and report is taxable to traveler</a:t>
            </a:r>
            <a:r>
              <a:rPr lang="en-US" sz="30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fontAlgn="base"/>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Can submit airfare &amp; registration fees &amp; other prepaid expenses before travel</a:t>
            </a:r>
            <a:endParaRPr lang="en-US" sz="36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gn="l" rtl="0" fontAlgn="base">
              <a:buFont typeface="Arial" panose="020B0604020202020204" pitchFamily="34" charset="0"/>
              <a:buChar char="•"/>
            </a:pPr>
            <a:r>
              <a:rPr lang="en-US" sz="360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Before you start:</a:t>
            </a:r>
            <a:r>
              <a:rPr lang="en-US" sz="36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lvl="1" fontAlgn="base"/>
            <a:r>
              <a:rPr lang="en-US" sz="300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Have all receipts and supporting materials saved to computer in the same folder</a:t>
            </a:r>
            <a:r>
              <a:rPr lang="en-US" sz="30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lvl="1" fontAlgn="base"/>
            <a:r>
              <a:rPr lang="en-US" sz="300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Know your funding information</a:t>
            </a:r>
            <a:endParaRPr lang="en-US" sz="30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gn="l" rtl="0" fontAlgn="base">
              <a:buFont typeface="Arial" panose="020B0604020202020204" pitchFamily="34" charset="0"/>
              <a:buChar char="•"/>
            </a:pPr>
            <a:r>
              <a:rPr lang="en-US" sz="360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Supporting materials</a:t>
            </a:r>
            <a:r>
              <a:rPr lang="en-US" sz="36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lvl="1" fontAlgn="base"/>
            <a:r>
              <a:rPr lang="en-US" sz="300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Agendas, website screenshots, receipts, etc.</a:t>
            </a:r>
            <a:r>
              <a:rPr lang="en-US" sz="300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marL="0" indent="0">
              <a:buNone/>
            </a:pPr>
            <a:endParaRPr lang="en-US" dirty="0">
              <a:solidFill>
                <a:schemeClr val="tx1"/>
              </a:solidFill>
            </a:endParaRPr>
          </a:p>
        </p:txBody>
      </p:sp>
    </p:spTree>
    <p:extLst>
      <p:ext uri="{BB962C8B-B14F-4D97-AF65-F5344CB8AC3E}">
        <p14:creationId xmlns:p14="http://schemas.microsoft.com/office/powerpoint/2010/main" val="22713751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375E-CDD4-E7E7-5F05-8440E5A72B1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65E7B07-3AE5-2606-836D-51653F243BE5}"/>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6316740-CA96-18E6-C217-4A4C76138018}"/>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b="1" kern="1200" dirty="0">
                <a:latin typeface="Montserrat" pitchFamily="2" charset="77"/>
                <a:ea typeface="+mj-ea"/>
                <a:cs typeface="+mj-cs"/>
              </a:rPr>
              <a:t>University Card Products</a:t>
            </a:r>
          </a:p>
        </p:txBody>
      </p:sp>
      <p:sp>
        <p:nvSpPr>
          <p:cNvPr id="6" name="Text Placeholder 3">
            <a:extLst>
              <a:ext uri="{FF2B5EF4-FFF2-40B4-BE49-F238E27FC236}">
                <a16:creationId xmlns:a16="http://schemas.microsoft.com/office/drawing/2014/main" id="{54C47595-9EB9-126A-A3A9-FCDBEC2832D3}"/>
              </a:ext>
            </a:extLst>
          </p:cNvPr>
          <p:cNvSpPr txBox="1">
            <a:spLocks/>
          </p:cNvSpPr>
          <p:nvPr/>
        </p:nvSpPr>
        <p:spPr>
          <a:xfrm>
            <a:off x="1686181" y="2792935"/>
            <a:ext cx="14950440" cy="6648682"/>
          </a:xfrm>
          <a:prstGeom prst="rect">
            <a:avLst/>
          </a:prstGeom>
        </p:spPr>
        <p:txBody>
          <a:bodyPr vert="horz" lIns="91440" tIns="45720" rIns="91440" bIns="45720" rtlCol="0">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UW Card products are managed by Shared Services. Email </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hlinkClick r:id="rId2"/>
              </a:rPr>
              <a:t>GetHelpUW@support.Wisconsin.edu</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with card admin questions</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Apply for cards and request changes in Workday</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All UW card products are reconciled via the expense report system in Workday</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Shared Liability Cards MUST be paid within 60 days to avoid late fees. Late fees are non-reimbursable and must be marked personal</a:t>
            </a:r>
          </a:p>
          <a:p>
            <a:r>
              <a:rPr lang="en-US"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Pcards</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MUST be reconciled within 60 days to avoid card shut downs</a:t>
            </a:r>
          </a:p>
        </p:txBody>
      </p:sp>
    </p:spTree>
    <p:extLst>
      <p:ext uri="{BB962C8B-B14F-4D97-AF65-F5344CB8AC3E}">
        <p14:creationId xmlns:p14="http://schemas.microsoft.com/office/powerpoint/2010/main" val="27736658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58C32-8332-A054-0EB3-15C22FBB2D4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7E43A8C-AA6E-C09B-9D19-4DEC684487D4}"/>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D79E69D-1508-9A05-2E16-34EBF673AE2E}"/>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b="1" kern="1200" dirty="0">
                <a:latin typeface="Montserrat" pitchFamily="2" charset="77"/>
                <a:ea typeface="+mj-ea"/>
                <a:cs typeface="+mj-cs"/>
              </a:rPr>
              <a:t>University Card Products Cont.</a:t>
            </a:r>
          </a:p>
        </p:txBody>
      </p:sp>
      <p:sp>
        <p:nvSpPr>
          <p:cNvPr id="6" name="Text Placeholder 3">
            <a:extLst>
              <a:ext uri="{FF2B5EF4-FFF2-40B4-BE49-F238E27FC236}">
                <a16:creationId xmlns:a16="http://schemas.microsoft.com/office/drawing/2014/main" id="{11EFDD9F-E183-CEB2-A18A-61D4E7742625}"/>
              </a:ext>
            </a:extLst>
          </p:cNvPr>
          <p:cNvSpPr txBox="1">
            <a:spLocks/>
          </p:cNvSpPr>
          <p:nvPr/>
        </p:nvSpPr>
        <p:spPr>
          <a:xfrm>
            <a:off x="1686181" y="2792935"/>
            <a:ext cx="14950440" cy="5852311"/>
          </a:xfrm>
          <a:prstGeom prst="rect">
            <a:avLst/>
          </a:prstGeom>
        </p:spPr>
        <p:txBody>
          <a:bodyPr vert="horz" lIns="91440" tIns="45720" rIns="91440" bIns="45720" rtlCol="0">
            <a:normAutofit fontScale="92500" lnSpcReduction="2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Shared Liability &amp; Purchasing Card transactions are automatically loaded into Workday 2-3 days after they post to US Bank</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Transactions can take a long time to post to US Bank. Check Access Online to be sure</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ONLY way to claim/reconcile a card transaction is to wait for it to appear in Workday and pull it into an expense report</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Employees can not “create” credit card transactions in Workday</a:t>
            </a:r>
          </a:p>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All expense items added from scratch are automatically designated as paid out-of-pocket and reimbursed to the employee</a:t>
            </a:r>
          </a:p>
          <a:p>
            <a:pPr lvl="1"/>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We no longer designate how things are paid</a:t>
            </a:r>
          </a:p>
        </p:txBody>
      </p:sp>
    </p:spTree>
    <p:extLst>
      <p:ext uri="{BB962C8B-B14F-4D97-AF65-F5344CB8AC3E}">
        <p14:creationId xmlns:p14="http://schemas.microsoft.com/office/powerpoint/2010/main" val="36183076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1D0A7-8338-1571-72A2-8206D81C4CF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452A935-C406-6031-7198-C5DA7F8A82F6}"/>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6FC1703-AF06-2E38-8F86-6EA8B077CA72}"/>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b="1" kern="1200" dirty="0">
                <a:latin typeface="Montserrat" pitchFamily="2" charset="77"/>
                <a:ea typeface="+mj-ea"/>
                <a:cs typeface="+mj-cs"/>
              </a:rPr>
              <a:t>Personal Items in Workday</a:t>
            </a:r>
          </a:p>
        </p:txBody>
      </p:sp>
      <p:sp>
        <p:nvSpPr>
          <p:cNvPr id="6" name="Text Placeholder 3">
            <a:extLst>
              <a:ext uri="{FF2B5EF4-FFF2-40B4-BE49-F238E27FC236}">
                <a16:creationId xmlns:a16="http://schemas.microsoft.com/office/drawing/2014/main" id="{B3BDD3D9-9AED-CD20-0837-F3A8C7280E46}"/>
              </a:ext>
            </a:extLst>
          </p:cNvPr>
          <p:cNvSpPr txBox="1">
            <a:spLocks/>
          </p:cNvSpPr>
          <p:nvPr/>
        </p:nvSpPr>
        <p:spPr>
          <a:xfrm>
            <a:off x="1686181" y="2792935"/>
            <a:ext cx="14950440" cy="5852311"/>
          </a:xfrm>
          <a:prstGeom prst="rect">
            <a:avLst/>
          </a:prstGeom>
        </p:spPr>
        <p:txBody>
          <a:bodyPr vert="horz" lIns="91440" tIns="45720" rIns="91440" bIns="45720" rtlCol="0">
            <a:normAutofit fontScale="85000" lnSpcReduction="2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Items marked personal in Workday are NON-REIMBURSABLE/PAYABLE</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Out-of-pocket items marked personal are not reimbursed to the employee (should rarely be used)</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Shared Liability items marked personal are not paid to the card. The employee is responsible for paying US Bank if needed</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Purchasing Card items marked personal are owed to the UW by the employee. The employee can elect to have the amount deducted from their paycheck or an upcoming expense report, or can choose to write a check to the University</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ONLY mark items personal if you are sure they should not be paid or reimbursed</a:t>
            </a:r>
          </a:p>
        </p:txBody>
      </p:sp>
    </p:spTree>
    <p:extLst>
      <p:ext uri="{BB962C8B-B14F-4D97-AF65-F5344CB8AC3E}">
        <p14:creationId xmlns:p14="http://schemas.microsoft.com/office/powerpoint/2010/main" val="35519171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763AE-C0B4-5E07-EF7F-F9C24224BF3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5D1DD6A-25FA-18E0-A176-FE5D79648FEC}"/>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0579E64-B0A8-FC56-99AC-0B780E160DF0}"/>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00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dirty="0"/>
              <a:t>I reconciled my </a:t>
            </a:r>
            <a:r>
              <a:rPr lang="en-US" dirty="0" err="1"/>
              <a:t>Pcard</a:t>
            </a:r>
            <a:r>
              <a:rPr lang="en-US" dirty="0"/>
              <a:t> transactions. Do I add them to my travel expense report, too?</a:t>
            </a:r>
            <a:endParaRPr lang="en-US" b="1" kern="1200" dirty="0">
              <a:latin typeface="Montserrat" pitchFamily="2" charset="77"/>
              <a:ea typeface="+mj-ea"/>
              <a:cs typeface="+mj-cs"/>
            </a:endParaRPr>
          </a:p>
        </p:txBody>
      </p:sp>
      <p:sp>
        <p:nvSpPr>
          <p:cNvPr id="6" name="Text Placeholder 3">
            <a:extLst>
              <a:ext uri="{FF2B5EF4-FFF2-40B4-BE49-F238E27FC236}">
                <a16:creationId xmlns:a16="http://schemas.microsoft.com/office/drawing/2014/main" id="{6115F06D-4AC0-30E0-516B-024F6A975856}"/>
              </a:ext>
            </a:extLst>
          </p:cNvPr>
          <p:cNvSpPr txBox="1">
            <a:spLocks/>
          </p:cNvSpPr>
          <p:nvPr/>
        </p:nvSpPr>
        <p:spPr>
          <a:xfrm>
            <a:off x="1686181" y="3598153"/>
            <a:ext cx="14950440" cy="5852311"/>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Aft>
                <a:spcPts val="600"/>
              </a:spcAft>
              <a:buNone/>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Nope! We only reconcile/handle </a:t>
            </a:r>
            <a:r>
              <a:rPr lang="en-US"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Pcard</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transactions one time in Workday. We cannot add a “dummy” </a:t>
            </a:r>
            <a:r>
              <a:rPr lang="en-US"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Pcard</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transaction to the expense report. </a:t>
            </a:r>
          </a:p>
          <a:p>
            <a:pPr marL="0" indent="0">
              <a:spcAft>
                <a:spcPts val="600"/>
              </a:spcAft>
              <a:buNone/>
            </a:pPr>
            <a:endPar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spcAft>
                <a:spcPts val="600"/>
              </a:spcAft>
              <a:buNone/>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Ex. I put airfare for my conference in 3 months on my </a:t>
            </a:r>
            <a:r>
              <a:rPr lang="en-US"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Pcard</a:t>
            </a: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I will reconcile the airfare on one expense report prior to travel. Once travel is done, I will have another expense report for my lodging, meals, etc. but I will NOT add airfare to that expense report since it has already been taken care of.</a:t>
            </a:r>
          </a:p>
        </p:txBody>
      </p:sp>
    </p:spTree>
    <p:extLst>
      <p:ext uri="{BB962C8B-B14F-4D97-AF65-F5344CB8AC3E}">
        <p14:creationId xmlns:p14="http://schemas.microsoft.com/office/powerpoint/2010/main" val="23121525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96964-B263-D811-30FA-D2B94DC7B07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A6CD772-26EB-D19D-7ADF-93D0EB1408D2}"/>
              </a:ext>
            </a:extLst>
          </p:cNvPr>
          <p:cNvSpPr/>
          <p:nvPr/>
        </p:nvSpPr>
        <p:spPr>
          <a:xfrm>
            <a:off x="12419463" y="4749421"/>
            <a:ext cx="8549640" cy="6648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46A786E-B7CD-B4CA-9277-614C32DDE89F}"/>
              </a:ext>
            </a:extLst>
          </p:cNvPr>
          <p:cNvSpPr txBox="1">
            <a:spLocks/>
          </p:cNvSpPr>
          <p:nvPr/>
        </p:nvSpPr>
        <p:spPr>
          <a:xfrm>
            <a:off x="1079879" y="1254967"/>
            <a:ext cx="17350740" cy="1988345"/>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b="1" kern="1200">
                <a:solidFill>
                  <a:srgbClr val="830019"/>
                </a:solidFill>
                <a:latin typeface="Montserrat" pitchFamily="2" charset="77"/>
                <a:ea typeface="+mj-ea"/>
                <a:cs typeface="+mj-cs"/>
              </a:defRPr>
            </a:lvl1pPr>
          </a:lstStyle>
          <a:p>
            <a:pPr>
              <a:spcAft>
                <a:spcPts val="600"/>
              </a:spcAft>
            </a:pPr>
            <a:r>
              <a:rPr lang="en-US" dirty="0"/>
              <a:t>Spend Authorizations</a:t>
            </a:r>
            <a:endParaRPr lang="en-US" b="1" kern="1200" dirty="0">
              <a:latin typeface="Montserrat" pitchFamily="2" charset="77"/>
              <a:ea typeface="+mj-ea"/>
              <a:cs typeface="+mj-cs"/>
            </a:endParaRPr>
          </a:p>
        </p:txBody>
      </p:sp>
      <p:sp>
        <p:nvSpPr>
          <p:cNvPr id="6" name="Text Placeholder 3">
            <a:extLst>
              <a:ext uri="{FF2B5EF4-FFF2-40B4-BE49-F238E27FC236}">
                <a16:creationId xmlns:a16="http://schemas.microsoft.com/office/drawing/2014/main" id="{CB0F4220-A6FA-6F29-06F0-583264CD2C75}"/>
              </a:ext>
            </a:extLst>
          </p:cNvPr>
          <p:cNvSpPr txBox="1">
            <a:spLocks/>
          </p:cNvSpPr>
          <p:nvPr/>
        </p:nvSpPr>
        <p:spPr>
          <a:xfrm>
            <a:off x="1686181" y="2801783"/>
            <a:ext cx="14950440" cy="6648681"/>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bg1">
                    <a:lumMod val="75000"/>
                  </a:schemeClr>
                </a:solidFill>
                <a:latin typeface="Roboto" panose="02000000000000000000" pitchFamily="2" charset="0"/>
                <a:ea typeface="Roboto" panose="02000000000000000000" pitchFamily="2" charset="0"/>
                <a:cs typeface="Roboto" panose="02000000000000000000"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Spend Authorizations are like an expense report in Workday</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They are used for a variety of things throughout the UW</a:t>
            </a:r>
          </a:p>
          <a:p>
            <a:pPr>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UWLAC is using them for:</a:t>
            </a:r>
          </a:p>
          <a:p>
            <a:pPr lvl="1">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Travel Authorizations – pre-approval of travel expenses; only required by some departments so check with your supervisor</a:t>
            </a:r>
          </a:p>
          <a:p>
            <a:pPr lvl="1">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Cash Advances – request money paid to employee who then hands out usually for per diems</a:t>
            </a:r>
          </a:p>
          <a:p>
            <a:pPr lvl="1">
              <a:spcAft>
                <a:spcPts val="600"/>
              </a:spcAft>
            </a:pPr>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Exception Requests – completed after travel for policy and 90 day exceptions (only complete if you are told to)</a:t>
            </a:r>
          </a:p>
        </p:txBody>
      </p:sp>
    </p:spTree>
    <p:extLst>
      <p:ext uri="{BB962C8B-B14F-4D97-AF65-F5344CB8AC3E}">
        <p14:creationId xmlns:p14="http://schemas.microsoft.com/office/powerpoint/2010/main" val="10706573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UWL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WL Theme 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WL Theme 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4212</TotalTime>
  <Words>768</Words>
  <Application>Microsoft Office PowerPoint</Application>
  <PresentationFormat>Custom</PresentationFormat>
  <Paragraphs>68</Paragraphs>
  <Slides>12</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Calibri</vt:lpstr>
      <vt:lpstr>Montserrat</vt:lpstr>
      <vt:lpstr>Open Sans Light</vt:lpstr>
      <vt:lpstr>Roboto</vt:lpstr>
      <vt:lpstr>UWL Theme</vt:lpstr>
      <vt:lpstr>UWL Theme 2</vt:lpstr>
      <vt:lpstr>UWL Theme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Piro</dc:creator>
  <cp:lastModifiedBy>Stoffel, Emily</cp:lastModifiedBy>
  <cp:revision>177</cp:revision>
  <dcterms:created xsi:type="dcterms:W3CDTF">2018-11-12T15:38:00Z</dcterms:created>
  <dcterms:modified xsi:type="dcterms:W3CDTF">2025-10-29T14:06:18Z</dcterms:modified>
</cp:coreProperties>
</file>