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B604C"/>
    <a:srgbClr val="D4A464"/>
    <a:srgbClr val="005777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12D48-92F9-4542-9256-9E215711DB27}" v="69" dt="2025-08-25T16:40:03.288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0612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0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ffel, Emily" userId="c0f322e9-a1b1-4adf-9ca6-280530473b33" providerId="ADAL" clId="{DB912D48-92F9-4542-9256-9E215711DB27}"/>
    <pc:docChg chg="undo custSel addSld delSld modSld sldOrd modMainMaster">
      <pc:chgData name="Stoffel, Emily" userId="c0f322e9-a1b1-4adf-9ca6-280530473b33" providerId="ADAL" clId="{DB912D48-92F9-4542-9256-9E215711DB27}" dt="2025-08-25T16:40:28.675" v="2705" actId="1076"/>
      <pc:docMkLst>
        <pc:docMk/>
      </pc:docMkLst>
      <pc:sldChg chg="del">
        <pc:chgData name="Stoffel, Emily" userId="c0f322e9-a1b1-4adf-9ca6-280530473b33" providerId="ADAL" clId="{DB912D48-92F9-4542-9256-9E215711DB27}" dt="2025-08-25T13:11:46.484" v="2285" actId="2696"/>
        <pc:sldMkLst>
          <pc:docMk/>
          <pc:sldMk cId="4107638280" sldId="263"/>
        </pc:sldMkLst>
      </pc:sldChg>
      <pc:sldChg chg="modSp new mod">
        <pc:chgData name="Stoffel, Emily" userId="c0f322e9-a1b1-4adf-9ca6-280530473b33" providerId="ADAL" clId="{DB912D48-92F9-4542-9256-9E215711DB27}" dt="2025-08-22T15:37:57.222" v="60" actId="20577"/>
        <pc:sldMkLst>
          <pc:docMk/>
          <pc:sldMk cId="276658369" sldId="264"/>
        </pc:sldMkLst>
        <pc:spChg chg="mod">
          <ac:chgData name="Stoffel, Emily" userId="c0f322e9-a1b1-4adf-9ca6-280530473b33" providerId="ADAL" clId="{DB912D48-92F9-4542-9256-9E215711DB27}" dt="2025-08-22T15:37:47.991" v="35" actId="20577"/>
          <ac:spMkLst>
            <pc:docMk/>
            <pc:sldMk cId="276658369" sldId="264"/>
            <ac:spMk id="2" creationId="{259A7C50-07B5-92D7-1212-24B8873CE8E1}"/>
          </ac:spMkLst>
        </pc:spChg>
        <pc:spChg chg="mod">
          <ac:chgData name="Stoffel, Emily" userId="c0f322e9-a1b1-4adf-9ca6-280530473b33" providerId="ADAL" clId="{DB912D48-92F9-4542-9256-9E215711DB27}" dt="2025-08-22T15:37:57.222" v="60" actId="20577"/>
          <ac:spMkLst>
            <pc:docMk/>
            <pc:sldMk cId="276658369" sldId="264"/>
            <ac:spMk id="3" creationId="{7B970BBA-D18F-FF07-92FE-B9C65B74ABA5}"/>
          </ac:spMkLst>
        </pc:spChg>
      </pc:sldChg>
      <pc:sldChg chg="addSp delSp modSp new mod">
        <pc:chgData name="Stoffel, Emily" userId="c0f322e9-a1b1-4adf-9ca6-280530473b33" providerId="ADAL" clId="{DB912D48-92F9-4542-9256-9E215711DB27}" dt="2025-08-25T13:12:11.155" v="2303" actId="20577"/>
        <pc:sldMkLst>
          <pc:docMk/>
          <pc:sldMk cId="2617329470" sldId="265"/>
        </pc:sldMkLst>
        <pc:spChg chg="mod ord">
          <ac:chgData name="Stoffel, Emily" userId="c0f322e9-a1b1-4adf-9ca6-280530473b33" providerId="ADAL" clId="{DB912D48-92F9-4542-9256-9E215711DB27}" dt="2025-08-25T13:12:11.155" v="2303" actId="20577"/>
          <ac:spMkLst>
            <pc:docMk/>
            <pc:sldMk cId="2617329470" sldId="265"/>
            <ac:spMk id="5" creationId="{6E38DAB1-DF5B-695D-1A82-6F9948A60C3E}"/>
          </ac:spMkLst>
        </pc:spChg>
        <pc:spChg chg="add mod ord">
          <ac:chgData name="Stoffel, Emily" userId="c0f322e9-a1b1-4adf-9ca6-280530473b33" providerId="ADAL" clId="{DB912D48-92F9-4542-9256-9E215711DB27}" dt="2025-08-22T16:00:45.665" v="84" actId="167"/>
          <ac:spMkLst>
            <pc:docMk/>
            <pc:sldMk cId="2617329470" sldId="265"/>
            <ac:spMk id="8" creationId="{A5E871E7-427B-6674-B608-90978B535443}"/>
          </ac:spMkLst>
        </pc:spChg>
        <pc:spChg chg="add mod ord">
          <ac:chgData name="Stoffel, Emily" userId="c0f322e9-a1b1-4adf-9ca6-280530473b33" providerId="ADAL" clId="{DB912D48-92F9-4542-9256-9E215711DB27}" dt="2025-08-22T16:11:53.428" v="151" actId="167"/>
          <ac:spMkLst>
            <pc:docMk/>
            <pc:sldMk cId="2617329470" sldId="265"/>
            <ac:spMk id="11" creationId="{186CEF6D-9CB2-D466-B23C-DB0A6A973CD5}"/>
          </ac:spMkLst>
        </pc:spChg>
        <pc:spChg chg="add mod">
          <ac:chgData name="Stoffel, Emily" userId="c0f322e9-a1b1-4adf-9ca6-280530473b33" providerId="ADAL" clId="{DB912D48-92F9-4542-9256-9E215711DB27}" dt="2025-08-22T16:12:33.983" v="154" actId="207"/>
          <ac:spMkLst>
            <pc:docMk/>
            <pc:sldMk cId="2617329470" sldId="265"/>
            <ac:spMk id="12" creationId="{16ACAF53-ABC2-879A-9ED3-35044B34022D}"/>
          </ac:spMkLst>
        </pc:spChg>
        <pc:spChg chg="add mod">
          <ac:chgData name="Stoffel, Emily" userId="c0f322e9-a1b1-4adf-9ca6-280530473b33" providerId="ADAL" clId="{DB912D48-92F9-4542-9256-9E215711DB27}" dt="2025-08-22T16:12:49.553" v="158" actId="1076"/>
          <ac:spMkLst>
            <pc:docMk/>
            <pc:sldMk cId="2617329470" sldId="265"/>
            <ac:spMk id="13" creationId="{FACAE46C-96B7-0734-EF20-1AAC9492F873}"/>
          </ac:spMkLst>
        </pc:spChg>
        <pc:spChg chg="add mod">
          <ac:chgData name="Stoffel, Emily" userId="c0f322e9-a1b1-4adf-9ca6-280530473b33" providerId="ADAL" clId="{DB912D48-92F9-4542-9256-9E215711DB27}" dt="2025-08-22T16:56:16.925" v="185" actId="20577"/>
          <ac:spMkLst>
            <pc:docMk/>
            <pc:sldMk cId="2617329470" sldId="265"/>
            <ac:spMk id="14" creationId="{651098D6-CFBF-FA9D-E802-6C8B70B347E2}"/>
          </ac:spMkLst>
        </pc:spChg>
        <pc:picChg chg="add mod">
          <ac:chgData name="Stoffel, Emily" userId="c0f322e9-a1b1-4adf-9ca6-280530473b33" providerId="ADAL" clId="{DB912D48-92F9-4542-9256-9E215711DB27}" dt="2025-08-22T16:11:49.756" v="150" actId="14100"/>
          <ac:picMkLst>
            <pc:docMk/>
            <pc:sldMk cId="2617329470" sldId="265"/>
            <ac:picMk id="1028" creationId="{3589AC70-0513-D6E3-D637-B6886464D798}"/>
          </ac:picMkLst>
        </pc:picChg>
      </pc:sldChg>
      <pc:sldChg chg="addSp delSp modSp new mod">
        <pc:chgData name="Stoffel, Emily" userId="c0f322e9-a1b1-4adf-9ca6-280530473b33" providerId="ADAL" clId="{DB912D48-92F9-4542-9256-9E215711DB27}" dt="2025-08-22T17:03:50.916" v="195" actId="1076"/>
        <pc:sldMkLst>
          <pc:docMk/>
          <pc:sldMk cId="1894690034" sldId="266"/>
        </pc:sldMkLst>
        <pc:spChg chg="add mod">
          <ac:chgData name="Stoffel, Emily" userId="c0f322e9-a1b1-4adf-9ca6-280530473b33" providerId="ADAL" clId="{DB912D48-92F9-4542-9256-9E215711DB27}" dt="2025-08-22T16:56:57.035" v="190" actId="1076"/>
          <ac:spMkLst>
            <pc:docMk/>
            <pc:sldMk cId="1894690034" sldId="266"/>
            <ac:spMk id="7" creationId="{BC91217C-29CD-A4E6-C135-77A25DB39521}"/>
          </ac:spMkLst>
        </pc:spChg>
        <pc:spChg chg="add mod">
          <ac:chgData name="Stoffel, Emily" userId="c0f322e9-a1b1-4adf-9ca6-280530473b33" providerId="ADAL" clId="{DB912D48-92F9-4542-9256-9E215711DB27}" dt="2025-08-22T16:57:03.030" v="192" actId="1076"/>
          <ac:spMkLst>
            <pc:docMk/>
            <pc:sldMk cId="1894690034" sldId="266"/>
            <ac:spMk id="8" creationId="{8419C27A-473A-2153-07FD-9C26F91721F6}"/>
          </ac:spMkLst>
        </pc:spChg>
        <pc:picChg chg="add mod">
          <ac:chgData name="Stoffel, Emily" userId="c0f322e9-a1b1-4adf-9ca6-280530473b33" providerId="ADAL" clId="{DB912D48-92F9-4542-9256-9E215711DB27}" dt="2025-08-22T17:03:50.916" v="195" actId="1076"/>
          <ac:picMkLst>
            <pc:docMk/>
            <pc:sldMk cId="1894690034" sldId="266"/>
            <ac:picMk id="6" creationId="{8BAF4162-475C-D6AD-181E-098A933B68AE}"/>
          </ac:picMkLst>
        </pc:picChg>
      </pc:sldChg>
      <pc:sldChg chg="addSp delSp modSp new mod">
        <pc:chgData name="Stoffel, Emily" userId="c0f322e9-a1b1-4adf-9ca6-280530473b33" providerId="ADAL" clId="{DB912D48-92F9-4542-9256-9E215711DB27}" dt="2025-08-22T17:07:59.964" v="261" actId="207"/>
        <pc:sldMkLst>
          <pc:docMk/>
          <pc:sldMk cId="387340014" sldId="267"/>
        </pc:sldMkLst>
        <pc:spChg chg="mod">
          <ac:chgData name="Stoffel, Emily" userId="c0f322e9-a1b1-4adf-9ca6-280530473b33" providerId="ADAL" clId="{DB912D48-92F9-4542-9256-9E215711DB27}" dt="2025-08-22T17:04:30.485" v="213" actId="20577"/>
          <ac:spMkLst>
            <pc:docMk/>
            <pc:sldMk cId="387340014" sldId="267"/>
            <ac:spMk id="2" creationId="{8BA560EB-60C2-B931-368F-B5482C1D9BFA}"/>
          </ac:spMkLst>
        </pc:spChg>
        <pc:spChg chg="add mod">
          <ac:chgData name="Stoffel, Emily" userId="c0f322e9-a1b1-4adf-9ca6-280530473b33" providerId="ADAL" clId="{DB912D48-92F9-4542-9256-9E215711DB27}" dt="2025-08-22T17:07:35.584" v="254" actId="1076"/>
          <ac:spMkLst>
            <pc:docMk/>
            <pc:sldMk cId="387340014" sldId="267"/>
            <ac:spMk id="11" creationId="{C39536A3-AEF6-047D-75C9-D0F2A2F08D51}"/>
          </ac:spMkLst>
        </pc:spChg>
        <pc:spChg chg="add mod">
          <ac:chgData name="Stoffel, Emily" userId="c0f322e9-a1b1-4adf-9ca6-280530473b33" providerId="ADAL" clId="{DB912D48-92F9-4542-9256-9E215711DB27}" dt="2025-08-22T17:07:35.584" v="254" actId="1076"/>
          <ac:spMkLst>
            <pc:docMk/>
            <pc:sldMk cId="387340014" sldId="267"/>
            <ac:spMk id="12" creationId="{CB233570-93B6-CF97-0D12-F1437D50CF04}"/>
          </ac:spMkLst>
        </pc:spChg>
        <pc:spChg chg="add mod">
          <ac:chgData name="Stoffel, Emily" userId="c0f322e9-a1b1-4adf-9ca6-280530473b33" providerId="ADAL" clId="{DB912D48-92F9-4542-9256-9E215711DB27}" dt="2025-08-22T17:07:52.072" v="259" actId="1076"/>
          <ac:spMkLst>
            <pc:docMk/>
            <pc:sldMk cId="387340014" sldId="267"/>
            <ac:spMk id="13" creationId="{EE2B3300-55B8-CFC0-07C4-A0F5330E540D}"/>
          </ac:spMkLst>
        </pc:spChg>
        <pc:spChg chg="add mod">
          <ac:chgData name="Stoffel, Emily" userId="c0f322e9-a1b1-4adf-9ca6-280530473b33" providerId="ADAL" clId="{DB912D48-92F9-4542-9256-9E215711DB27}" dt="2025-08-22T17:07:41.481" v="255" actId="14100"/>
          <ac:spMkLst>
            <pc:docMk/>
            <pc:sldMk cId="387340014" sldId="267"/>
            <ac:spMk id="14" creationId="{60DC0A57-9990-F41C-3EFA-562E23B1FDD9}"/>
          </ac:spMkLst>
        </pc:spChg>
        <pc:spChg chg="add mod">
          <ac:chgData name="Stoffel, Emily" userId="c0f322e9-a1b1-4adf-9ca6-280530473b33" providerId="ADAL" clId="{DB912D48-92F9-4542-9256-9E215711DB27}" dt="2025-08-22T17:07:47.441" v="257" actId="14100"/>
          <ac:spMkLst>
            <pc:docMk/>
            <pc:sldMk cId="387340014" sldId="267"/>
            <ac:spMk id="15" creationId="{05D7A28F-44F2-004E-5CDA-C38E057CC7F0}"/>
          </ac:spMkLst>
        </pc:spChg>
        <pc:spChg chg="add mod">
          <ac:chgData name="Stoffel, Emily" userId="c0f322e9-a1b1-4adf-9ca6-280530473b33" providerId="ADAL" clId="{DB912D48-92F9-4542-9256-9E215711DB27}" dt="2025-08-22T17:07:59.964" v="261" actId="207"/>
          <ac:spMkLst>
            <pc:docMk/>
            <pc:sldMk cId="387340014" sldId="267"/>
            <ac:spMk id="16" creationId="{4C3585AD-E49D-2859-2767-92F318EA8817}"/>
          </ac:spMkLst>
        </pc:spChg>
      </pc:sldChg>
      <pc:sldChg chg="addSp modSp new mod">
        <pc:chgData name="Stoffel, Emily" userId="c0f322e9-a1b1-4adf-9ca6-280530473b33" providerId="ADAL" clId="{DB912D48-92F9-4542-9256-9E215711DB27}" dt="2025-08-22T18:38:16.024" v="1701"/>
        <pc:sldMkLst>
          <pc:docMk/>
          <pc:sldMk cId="1981328135" sldId="268"/>
        </pc:sldMkLst>
        <pc:spChg chg="mod">
          <ac:chgData name="Stoffel, Emily" userId="c0f322e9-a1b1-4adf-9ca6-280530473b33" providerId="ADAL" clId="{DB912D48-92F9-4542-9256-9E215711DB27}" dt="2025-08-22T17:10:39.563" v="356" actId="1076"/>
          <ac:spMkLst>
            <pc:docMk/>
            <pc:sldMk cId="1981328135" sldId="268"/>
            <ac:spMk id="2" creationId="{D473D4FC-8AD9-0A00-3FC9-D7EDC28F5447}"/>
          </ac:spMkLst>
        </pc:spChg>
        <pc:spChg chg="mod">
          <ac:chgData name="Stoffel, Emily" userId="c0f322e9-a1b1-4adf-9ca6-280530473b33" providerId="ADAL" clId="{DB912D48-92F9-4542-9256-9E215711DB27}" dt="2025-08-22T18:38:16.024" v="1701"/>
          <ac:spMkLst>
            <pc:docMk/>
            <pc:sldMk cId="1981328135" sldId="268"/>
            <ac:spMk id="3" creationId="{143B9638-11FD-7B22-5CE4-33683E30610D}"/>
          </ac:spMkLst>
        </pc:spChg>
        <pc:spChg chg="mod">
          <ac:chgData name="Stoffel, Emily" userId="c0f322e9-a1b1-4adf-9ca6-280530473b33" providerId="ADAL" clId="{DB912D48-92F9-4542-9256-9E215711DB27}" dt="2025-08-22T17:10:47.918" v="357" actId="1076"/>
          <ac:spMkLst>
            <pc:docMk/>
            <pc:sldMk cId="1981328135" sldId="268"/>
            <ac:spMk id="5" creationId="{BC13737B-4410-783D-F56C-985377D13B39}"/>
          </ac:spMkLst>
        </pc:spChg>
        <pc:spChg chg="mod">
          <ac:chgData name="Stoffel, Emily" userId="c0f322e9-a1b1-4adf-9ca6-280530473b33" providerId="ADAL" clId="{DB912D48-92F9-4542-9256-9E215711DB27}" dt="2025-08-22T17:10:47.918" v="357" actId="1076"/>
          <ac:spMkLst>
            <pc:docMk/>
            <pc:sldMk cId="1981328135" sldId="268"/>
            <ac:spMk id="6" creationId="{20765D96-0F67-CDE3-20F6-CDB4ADB18B02}"/>
          </ac:spMkLst>
        </pc:spChg>
        <pc:spChg chg="add mod">
          <ac:chgData name="Stoffel, Emily" userId="c0f322e9-a1b1-4adf-9ca6-280530473b33" providerId="ADAL" clId="{DB912D48-92F9-4542-9256-9E215711DB27}" dt="2025-08-22T17:10:47.918" v="357" actId="1076"/>
          <ac:spMkLst>
            <pc:docMk/>
            <pc:sldMk cId="1981328135" sldId="268"/>
            <ac:spMk id="7" creationId="{AAD60DD2-8BFA-EE0F-BD76-2A36EDFA38A7}"/>
          </ac:spMkLst>
        </pc:spChg>
        <pc:spChg chg="add mod">
          <ac:chgData name="Stoffel, Emily" userId="c0f322e9-a1b1-4adf-9ca6-280530473b33" providerId="ADAL" clId="{DB912D48-92F9-4542-9256-9E215711DB27}" dt="2025-08-22T17:10:47.918" v="357" actId="1076"/>
          <ac:spMkLst>
            <pc:docMk/>
            <pc:sldMk cId="1981328135" sldId="268"/>
            <ac:spMk id="8" creationId="{E86B23BB-12FB-A476-9DF1-E4D6E20DE3FB}"/>
          </ac:spMkLst>
        </pc:spChg>
      </pc:sldChg>
      <pc:sldChg chg="new del">
        <pc:chgData name="Stoffel, Emily" userId="c0f322e9-a1b1-4adf-9ca6-280530473b33" providerId="ADAL" clId="{DB912D48-92F9-4542-9256-9E215711DB27}" dt="2025-08-22T17:08:18.125" v="263" actId="2696"/>
        <pc:sldMkLst>
          <pc:docMk/>
          <pc:sldMk cId="2970290780" sldId="268"/>
        </pc:sldMkLst>
      </pc:sldChg>
      <pc:sldChg chg="addSp modSp new mod ord">
        <pc:chgData name="Stoffel, Emily" userId="c0f322e9-a1b1-4adf-9ca6-280530473b33" providerId="ADAL" clId="{DB912D48-92F9-4542-9256-9E215711DB27}" dt="2025-08-25T16:27:07.500" v="2400"/>
        <pc:sldMkLst>
          <pc:docMk/>
          <pc:sldMk cId="4198249774" sldId="269"/>
        </pc:sldMkLst>
        <pc:spChg chg="mod">
          <ac:chgData name="Stoffel, Emily" userId="c0f322e9-a1b1-4adf-9ca6-280530473b33" providerId="ADAL" clId="{DB912D48-92F9-4542-9256-9E215711DB27}" dt="2025-08-22T17:14:30.726" v="746" actId="113"/>
          <ac:spMkLst>
            <pc:docMk/>
            <pc:sldMk cId="4198249774" sldId="269"/>
            <ac:spMk id="2" creationId="{A93B560F-6C4B-27C1-9B24-9A0EEB65C287}"/>
          </ac:spMkLst>
        </pc:spChg>
        <pc:spChg chg="mod">
          <ac:chgData name="Stoffel, Emily" userId="c0f322e9-a1b1-4adf-9ca6-280530473b33" providerId="ADAL" clId="{DB912D48-92F9-4542-9256-9E215711DB27}" dt="2025-08-25T16:22:20.483" v="2396" actId="113"/>
          <ac:spMkLst>
            <pc:docMk/>
            <pc:sldMk cId="4198249774" sldId="269"/>
            <ac:spMk id="5" creationId="{B068DB49-32A4-4DD0-1540-06D4713A5010}"/>
          </ac:spMkLst>
        </pc:spChg>
        <pc:picChg chg="add mod">
          <ac:chgData name="Stoffel, Emily" userId="c0f322e9-a1b1-4adf-9ca6-280530473b33" providerId="ADAL" clId="{DB912D48-92F9-4542-9256-9E215711DB27}" dt="2025-08-22T17:43:50.609" v="1470" actId="1076"/>
          <ac:picMkLst>
            <pc:docMk/>
            <pc:sldMk cId="4198249774" sldId="269"/>
            <ac:picMk id="2050" creationId="{190502E7-4816-37EF-FFCC-C8916E905689}"/>
          </ac:picMkLst>
        </pc:picChg>
        <pc:picChg chg="add mod">
          <ac:chgData name="Stoffel, Emily" userId="c0f322e9-a1b1-4adf-9ca6-280530473b33" providerId="ADAL" clId="{DB912D48-92F9-4542-9256-9E215711DB27}" dt="2025-08-22T17:44:15.117" v="1475" actId="1076"/>
          <ac:picMkLst>
            <pc:docMk/>
            <pc:sldMk cId="4198249774" sldId="269"/>
            <ac:picMk id="2052" creationId="{12D053BD-3B9C-48D3-EB4C-93E5640B888A}"/>
          </ac:picMkLst>
        </pc:picChg>
        <pc:picChg chg="add mod">
          <ac:chgData name="Stoffel, Emily" userId="c0f322e9-a1b1-4adf-9ca6-280530473b33" providerId="ADAL" clId="{DB912D48-92F9-4542-9256-9E215711DB27}" dt="2025-08-22T17:43:37.468" v="1467" actId="1076"/>
          <ac:picMkLst>
            <pc:docMk/>
            <pc:sldMk cId="4198249774" sldId="269"/>
            <ac:picMk id="2054" creationId="{26B73D63-371F-89C7-F28F-C44241CC0F35}"/>
          </ac:picMkLst>
        </pc:picChg>
      </pc:sldChg>
      <pc:sldChg chg="addSp modSp new mod">
        <pc:chgData name="Stoffel, Emily" userId="c0f322e9-a1b1-4adf-9ca6-280530473b33" providerId="ADAL" clId="{DB912D48-92F9-4542-9256-9E215711DB27}" dt="2025-08-25T16:34:27.154" v="2667" actId="27636"/>
        <pc:sldMkLst>
          <pc:docMk/>
          <pc:sldMk cId="2797630947" sldId="270"/>
        </pc:sldMkLst>
        <pc:spChg chg="mod">
          <ac:chgData name="Stoffel, Emily" userId="c0f322e9-a1b1-4adf-9ca6-280530473b33" providerId="ADAL" clId="{DB912D48-92F9-4542-9256-9E215711DB27}" dt="2025-08-25T13:12:27.317" v="2304" actId="1076"/>
          <ac:spMkLst>
            <pc:docMk/>
            <pc:sldMk cId="2797630947" sldId="270"/>
            <ac:spMk id="2" creationId="{3CBF6641-B54C-4212-6F9D-263AE92E7F05}"/>
          </ac:spMkLst>
        </pc:spChg>
        <pc:spChg chg="mod">
          <ac:chgData name="Stoffel, Emily" userId="c0f322e9-a1b1-4adf-9ca6-280530473b33" providerId="ADAL" clId="{DB912D48-92F9-4542-9256-9E215711DB27}" dt="2025-08-25T16:34:27.154" v="2667" actId="27636"/>
          <ac:spMkLst>
            <pc:docMk/>
            <pc:sldMk cId="2797630947" sldId="270"/>
            <ac:spMk id="5" creationId="{BD8BFE19-4893-6BAF-2DFF-21CEA1DB6144}"/>
          </ac:spMkLst>
        </pc:spChg>
        <pc:picChg chg="add mod">
          <ac:chgData name="Stoffel, Emily" userId="c0f322e9-a1b1-4adf-9ca6-280530473b33" providerId="ADAL" clId="{DB912D48-92F9-4542-9256-9E215711DB27}" dt="2025-08-22T18:34:17.275" v="1486" actId="1076"/>
          <ac:picMkLst>
            <pc:docMk/>
            <pc:sldMk cId="2797630947" sldId="270"/>
            <ac:picMk id="6" creationId="{BF8B749B-40F4-05E0-ED4D-979049CB5F1A}"/>
          </ac:picMkLst>
        </pc:picChg>
      </pc:sldChg>
      <pc:sldChg chg="addSp modSp new mod">
        <pc:chgData name="Stoffel, Emily" userId="c0f322e9-a1b1-4adf-9ca6-280530473b33" providerId="ADAL" clId="{DB912D48-92F9-4542-9256-9E215711DB27}" dt="2025-08-25T16:34:54.684" v="2671" actId="27636"/>
        <pc:sldMkLst>
          <pc:docMk/>
          <pc:sldMk cId="2640899273" sldId="271"/>
        </pc:sldMkLst>
        <pc:spChg chg="mod">
          <ac:chgData name="Stoffel, Emily" userId="c0f322e9-a1b1-4adf-9ca6-280530473b33" providerId="ADAL" clId="{DB912D48-92F9-4542-9256-9E215711DB27}" dt="2025-08-22T18:35:39.366" v="1592" actId="1076"/>
          <ac:spMkLst>
            <pc:docMk/>
            <pc:sldMk cId="2640899273" sldId="271"/>
            <ac:spMk id="2" creationId="{424BAAA4-03C9-5B9B-A74C-06629EF12BD0}"/>
          </ac:spMkLst>
        </pc:spChg>
        <pc:spChg chg="mod">
          <ac:chgData name="Stoffel, Emily" userId="c0f322e9-a1b1-4adf-9ca6-280530473b33" providerId="ADAL" clId="{DB912D48-92F9-4542-9256-9E215711DB27}" dt="2025-08-25T16:34:54.684" v="2671" actId="27636"/>
          <ac:spMkLst>
            <pc:docMk/>
            <pc:sldMk cId="2640899273" sldId="271"/>
            <ac:spMk id="5" creationId="{9D92AB20-BCDE-CCC9-1C64-090D5581212A}"/>
          </ac:spMkLst>
        </pc:spChg>
        <pc:picChg chg="add mod">
          <ac:chgData name="Stoffel, Emily" userId="c0f322e9-a1b1-4adf-9ca6-280530473b33" providerId="ADAL" clId="{DB912D48-92F9-4542-9256-9E215711DB27}" dt="2025-08-22T18:35:49.108" v="1595" actId="1076"/>
          <ac:picMkLst>
            <pc:docMk/>
            <pc:sldMk cId="2640899273" sldId="271"/>
            <ac:picMk id="6" creationId="{49DDA308-3022-922E-1D77-AFC60D725E66}"/>
          </ac:picMkLst>
        </pc:picChg>
      </pc:sldChg>
      <pc:sldChg chg="addSp modSp new mod">
        <pc:chgData name="Stoffel, Emily" userId="c0f322e9-a1b1-4adf-9ca6-280530473b33" providerId="ADAL" clId="{DB912D48-92F9-4542-9256-9E215711DB27}" dt="2025-08-25T16:40:28.675" v="2705" actId="1076"/>
        <pc:sldMkLst>
          <pc:docMk/>
          <pc:sldMk cId="1422714855" sldId="272"/>
        </pc:sldMkLst>
        <pc:spChg chg="mod">
          <ac:chgData name="Stoffel, Emily" userId="c0f322e9-a1b1-4adf-9ca6-280530473b33" providerId="ADAL" clId="{DB912D48-92F9-4542-9256-9E215711DB27}" dt="2025-08-22T18:36:55.360" v="1630" actId="20577"/>
          <ac:spMkLst>
            <pc:docMk/>
            <pc:sldMk cId="1422714855" sldId="272"/>
            <ac:spMk id="2" creationId="{5B9FDC36-18EF-69EC-C3AC-7C7ABA4F4C7C}"/>
          </ac:spMkLst>
        </pc:spChg>
        <pc:spChg chg="mod">
          <ac:chgData name="Stoffel, Emily" userId="c0f322e9-a1b1-4adf-9ca6-280530473b33" providerId="ADAL" clId="{DB912D48-92F9-4542-9256-9E215711DB27}" dt="2025-08-22T18:38:22.817" v="1702"/>
          <ac:spMkLst>
            <pc:docMk/>
            <pc:sldMk cId="1422714855" sldId="272"/>
            <ac:spMk id="3" creationId="{22B54011-EC9C-5B97-1A0B-25A4498EE6F2}"/>
          </ac:spMkLst>
        </pc:spChg>
        <pc:spChg chg="mod">
          <ac:chgData name="Stoffel, Emily" userId="c0f322e9-a1b1-4adf-9ca6-280530473b33" providerId="ADAL" clId="{DB912D48-92F9-4542-9256-9E215711DB27}" dt="2025-08-22T18:37:33.196" v="1694" actId="27636"/>
          <ac:spMkLst>
            <pc:docMk/>
            <pc:sldMk cId="1422714855" sldId="272"/>
            <ac:spMk id="5" creationId="{DE842A6E-D073-E4E1-E1AD-26DF3DBEC176}"/>
          </ac:spMkLst>
        </pc:spChg>
        <pc:spChg chg="add mod">
          <ac:chgData name="Stoffel, Emily" userId="c0f322e9-a1b1-4adf-9ca6-280530473b33" providerId="ADAL" clId="{DB912D48-92F9-4542-9256-9E215711DB27}" dt="2025-08-25T16:40:28.675" v="2705" actId="1076"/>
          <ac:spMkLst>
            <pc:docMk/>
            <pc:sldMk cId="1422714855" sldId="272"/>
            <ac:spMk id="8" creationId="{DF374E8A-C5A7-122D-8316-C9E34663428C}"/>
          </ac:spMkLst>
        </pc:spChg>
        <pc:picChg chg="add mod">
          <ac:chgData name="Stoffel, Emily" userId="c0f322e9-a1b1-4adf-9ca6-280530473b33" providerId="ADAL" clId="{DB912D48-92F9-4542-9256-9E215711DB27}" dt="2025-08-22T18:37:11.431" v="1633" actId="1076"/>
          <ac:picMkLst>
            <pc:docMk/>
            <pc:sldMk cId="1422714855" sldId="272"/>
            <ac:picMk id="6" creationId="{35140F1B-229E-CB05-605E-72ABA4A75677}"/>
          </ac:picMkLst>
        </pc:picChg>
        <pc:picChg chg="add mod">
          <ac:chgData name="Stoffel, Emily" userId="c0f322e9-a1b1-4adf-9ca6-280530473b33" providerId="ADAL" clId="{DB912D48-92F9-4542-9256-9E215711DB27}" dt="2025-08-22T18:37:41.210" v="1696" actId="1076"/>
          <ac:picMkLst>
            <pc:docMk/>
            <pc:sldMk cId="1422714855" sldId="272"/>
            <ac:picMk id="7" creationId="{9166805E-48AA-0DC6-B26C-B7D908500F10}"/>
          </ac:picMkLst>
        </pc:picChg>
      </pc:sldChg>
      <pc:sldChg chg="addSp delSp modSp new mod">
        <pc:chgData name="Stoffel, Emily" userId="c0f322e9-a1b1-4adf-9ca6-280530473b33" providerId="ADAL" clId="{DB912D48-92F9-4542-9256-9E215711DB27}" dt="2025-08-22T20:11:35.578" v="1766" actId="1076"/>
        <pc:sldMkLst>
          <pc:docMk/>
          <pc:sldMk cId="4268896878" sldId="273"/>
        </pc:sldMkLst>
        <pc:spChg chg="mod">
          <ac:chgData name="Stoffel, Emily" userId="c0f322e9-a1b1-4adf-9ca6-280530473b33" providerId="ADAL" clId="{DB912D48-92F9-4542-9256-9E215711DB27}" dt="2025-08-22T20:10:57.007" v="1758" actId="1076"/>
          <ac:spMkLst>
            <pc:docMk/>
            <pc:sldMk cId="4268896878" sldId="273"/>
            <ac:spMk id="2" creationId="{CE7D86A3-FE58-3B2F-39E5-2693A930B789}"/>
          </ac:spMkLst>
        </pc:spChg>
        <pc:spChg chg="mod">
          <ac:chgData name="Stoffel, Emily" userId="c0f322e9-a1b1-4adf-9ca6-280530473b33" providerId="ADAL" clId="{DB912D48-92F9-4542-9256-9E215711DB27}" dt="2025-08-22T20:11:08.590" v="1759" actId="1076"/>
          <ac:spMkLst>
            <pc:docMk/>
            <pc:sldMk cId="4268896878" sldId="273"/>
            <ac:spMk id="5" creationId="{1E855A57-D16C-C614-A8ED-0D20C909ECA8}"/>
          </ac:spMkLst>
        </pc:spChg>
        <pc:picChg chg="add mod">
          <ac:chgData name="Stoffel, Emily" userId="c0f322e9-a1b1-4adf-9ca6-280530473b33" providerId="ADAL" clId="{DB912D48-92F9-4542-9256-9E215711DB27}" dt="2025-08-22T20:11:14.113" v="1761" actId="1076"/>
          <ac:picMkLst>
            <pc:docMk/>
            <pc:sldMk cId="4268896878" sldId="273"/>
            <ac:picMk id="8" creationId="{C56CDBAD-6C2D-C674-68DB-7111E9F84F73}"/>
          </ac:picMkLst>
        </pc:picChg>
        <pc:picChg chg="add mod">
          <ac:chgData name="Stoffel, Emily" userId="c0f322e9-a1b1-4adf-9ca6-280530473b33" providerId="ADAL" clId="{DB912D48-92F9-4542-9256-9E215711DB27}" dt="2025-08-22T20:11:24.218" v="1763" actId="1076"/>
          <ac:picMkLst>
            <pc:docMk/>
            <pc:sldMk cId="4268896878" sldId="273"/>
            <ac:picMk id="9" creationId="{1C894D88-8A31-08E2-3354-831098744C04}"/>
          </ac:picMkLst>
        </pc:picChg>
        <pc:picChg chg="add mod">
          <ac:chgData name="Stoffel, Emily" userId="c0f322e9-a1b1-4adf-9ca6-280530473b33" providerId="ADAL" clId="{DB912D48-92F9-4542-9256-9E215711DB27}" dt="2025-08-22T20:11:35.578" v="1766" actId="1076"/>
          <ac:picMkLst>
            <pc:docMk/>
            <pc:sldMk cId="4268896878" sldId="273"/>
            <ac:picMk id="11" creationId="{96F37DF4-7005-1703-8128-3D570EDAB163}"/>
          </ac:picMkLst>
        </pc:picChg>
      </pc:sldChg>
      <pc:sldChg chg="modSp new mod">
        <pc:chgData name="Stoffel, Emily" userId="c0f322e9-a1b1-4adf-9ca6-280530473b33" providerId="ADAL" clId="{DB912D48-92F9-4542-9256-9E215711DB27}" dt="2025-08-25T13:12:41.948" v="2307" actId="1076"/>
        <pc:sldMkLst>
          <pc:docMk/>
          <pc:sldMk cId="1221563520" sldId="274"/>
        </pc:sldMkLst>
        <pc:spChg chg="mod">
          <ac:chgData name="Stoffel, Emily" userId="c0f322e9-a1b1-4adf-9ca6-280530473b33" providerId="ADAL" clId="{DB912D48-92F9-4542-9256-9E215711DB27}" dt="2025-08-25T13:12:40.090" v="2306" actId="1076"/>
          <ac:spMkLst>
            <pc:docMk/>
            <pc:sldMk cId="1221563520" sldId="274"/>
            <ac:spMk id="2" creationId="{B339FE39-925D-7C45-2710-4E1BDF6405B5}"/>
          </ac:spMkLst>
        </pc:spChg>
        <pc:spChg chg="mod">
          <ac:chgData name="Stoffel, Emily" userId="c0f322e9-a1b1-4adf-9ca6-280530473b33" providerId="ADAL" clId="{DB912D48-92F9-4542-9256-9E215711DB27}" dt="2025-08-25T13:12:41.948" v="2307" actId="1076"/>
          <ac:spMkLst>
            <pc:docMk/>
            <pc:sldMk cId="1221563520" sldId="274"/>
            <ac:spMk id="5" creationId="{CB79DD01-2C30-D623-CA13-CF6AE7C62ABA}"/>
          </ac:spMkLst>
        </pc:spChg>
      </pc:sldChg>
      <pc:sldChg chg="addSp modSp new mod">
        <pc:chgData name="Stoffel, Emily" userId="c0f322e9-a1b1-4adf-9ca6-280530473b33" providerId="ADAL" clId="{DB912D48-92F9-4542-9256-9E215711DB27}" dt="2025-08-22T20:14:18.978" v="2091" actId="27636"/>
        <pc:sldMkLst>
          <pc:docMk/>
          <pc:sldMk cId="1828656074" sldId="275"/>
        </pc:sldMkLst>
        <pc:spChg chg="mod">
          <ac:chgData name="Stoffel, Emily" userId="c0f322e9-a1b1-4adf-9ca6-280530473b33" providerId="ADAL" clId="{DB912D48-92F9-4542-9256-9E215711DB27}" dt="2025-08-22T20:13:57.083" v="2085" actId="1076"/>
          <ac:spMkLst>
            <pc:docMk/>
            <pc:sldMk cId="1828656074" sldId="275"/>
            <ac:spMk id="2" creationId="{6A6952BB-F583-9824-4B42-75B4612D6BA6}"/>
          </ac:spMkLst>
        </pc:spChg>
        <pc:spChg chg="mod">
          <ac:chgData name="Stoffel, Emily" userId="c0f322e9-a1b1-4adf-9ca6-280530473b33" providerId="ADAL" clId="{DB912D48-92F9-4542-9256-9E215711DB27}" dt="2025-08-22T20:14:18.978" v="2091" actId="27636"/>
          <ac:spMkLst>
            <pc:docMk/>
            <pc:sldMk cId="1828656074" sldId="275"/>
            <ac:spMk id="5" creationId="{C24E1E59-B25F-024D-9074-E00CD922F9B0}"/>
          </ac:spMkLst>
        </pc:spChg>
        <pc:picChg chg="add mod">
          <ac:chgData name="Stoffel, Emily" userId="c0f322e9-a1b1-4adf-9ca6-280530473b33" providerId="ADAL" clId="{DB912D48-92F9-4542-9256-9E215711DB27}" dt="2025-08-22T20:14:02.758" v="2087"/>
          <ac:picMkLst>
            <pc:docMk/>
            <pc:sldMk cId="1828656074" sldId="275"/>
            <ac:picMk id="6" creationId="{2D1205C4-7289-BEC1-06EB-E2D47C2E3D10}"/>
          </ac:picMkLst>
        </pc:picChg>
      </pc:sldChg>
      <pc:sldChg chg="modSp new del mod">
        <pc:chgData name="Stoffel, Emily" userId="c0f322e9-a1b1-4adf-9ca6-280530473b33" providerId="ADAL" clId="{DB912D48-92F9-4542-9256-9E215711DB27}" dt="2025-08-22T20:15:34.578" v="2130" actId="2696"/>
        <pc:sldMkLst>
          <pc:docMk/>
          <pc:sldMk cId="146549333" sldId="276"/>
        </pc:sldMkLst>
      </pc:sldChg>
      <pc:sldChg chg="addSp delSp modSp new mod">
        <pc:chgData name="Stoffel, Emily" userId="c0f322e9-a1b1-4adf-9ca6-280530473b33" providerId="ADAL" clId="{DB912D48-92F9-4542-9256-9E215711DB27}" dt="2025-08-25T13:52:30.299" v="2323" actId="1076"/>
        <pc:sldMkLst>
          <pc:docMk/>
          <pc:sldMk cId="2475892648" sldId="276"/>
        </pc:sldMkLst>
        <pc:spChg chg="mod">
          <ac:chgData name="Stoffel, Emily" userId="c0f322e9-a1b1-4adf-9ca6-280530473b33" providerId="ADAL" clId="{DB912D48-92F9-4542-9256-9E215711DB27}" dt="2025-08-25T13:52:30.299" v="2323" actId="1076"/>
          <ac:spMkLst>
            <pc:docMk/>
            <pc:sldMk cId="2475892648" sldId="276"/>
            <ac:spMk id="2" creationId="{877A57D0-C933-5205-A297-D88B2F310100}"/>
          </ac:spMkLst>
        </pc:spChg>
        <pc:spChg chg="mod">
          <ac:chgData name="Stoffel, Emily" userId="c0f322e9-a1b1-4adf-9ca6-280530473b33" providerId="ADAL" clId="{DB912D48-92F9-4542-9256-9E215711DB27}" dt="2025-08-25T13:52:27.332" v="2322" actId="1076"/>
          <ac:spMkLst>
            <pc:docMk/>
            <pc:sldMk cId="2475892648" sldId="276"/>
            <ac:spMk id="5" creationId="{499F5250-1BA3-176C-93D6-C78DB9C3BB53}"/>
          </ac:spMkLst>
        </pc:spChg>
        <pc:spChg chg="add mod">
          <ac:chgData name="Stoffel, Emily" userId="c0f322e9-a1b1-4adf-9ca6-280530473b33" providerId="ADAL" clId="{DB912D48-92F9-4542-9256-9E215711DB27}" dt="2025-08-22T20:16:50.929" v="2188" actId="1076"/>
          <ac:spMkLst>
            <pc:docMk/>
            <pc:sldMk cId="2475892648" sldId="276"/>
            <ac:spMk id="6" creationId="{F4728220-125A-9544-DF18-AD04B5FB165E}"/>
          </ac:spMkLst>
        </pc:spChg>
        <pc:spChg chg="add mod">
          <ac:chgData name="Stoffel, Emily" userId="c0f322e9-a1b1-4adf-9ca6-280530473b33" providerId="ADAL" clId="{DB912D48-92F9-4542-9256-9E215711DB27}" dt="2025-08-22T20:16:48.590" v="2187" actId="1076"/>
          <ac:spMkLst>
            <pc:docMk/>
            <pc:sldMk cId="2475892648" sldId="276"/>
            <ac:spMk id="7" creationId="{AB8B7126-A044-5FF6-C836-FEDB04A39E1F}"/>
          </ac:spMkLst>
        </pc:spChg>
        <pc:spChg chg="add del mod">
          <ac:chgData name="Stoffel, Emily" userId="c0f322e9-a1b1-4adf-9ca6-280530473b33" providerId="ADAL" clId="{DB912D48-92F9-4542-9256-9E215711DB27}" dt="2025-08-25T13:52:23.277" v="2321" actId="478"/>
          <ac:spMkLst>
            <pc:docMk/>
            <pc:sldMk cId="2475892648" sldId="276"/>
            <ac:spMk id="8" creationId="{5980B0A3-2719-61FF-A956-CC5D57185083}"/>
          </ac:spMkLst>
        </pc:spChg>
        <pc:spChg chg="add del mod ord">
          <ac:chgData name="Stoffel, Emily" userId="c0f322e9-a1b1-4adf-9ca6-280530473b33" providerId="ADAL" clId="{DB912D48-92F9-4542-9256-9E215711DB27}" dt="2025-08-25T13:52:21.175" v="2320" actId="478"/>
          <ac:spMkLst>
            <pc:docMk/>
            <pc:sldMk cId="2475892648" sldId="276"/>
            <ac:spMk id="9" creationId="{F73B9E5F-25AC-3E68-4FAC-4BC6648E3950}"/>
          </ac:spMkLst>
        </pc:spChg>
        <pc:spChg chg="add mod">
          <ac:chgData name="Stoffel, Emily" userId="c0f322e9-a1b1-4adf-9ca6-280530473b33" providerId="ADAL" clId="{DB912D48-92F9-4542-9256-9E215711DB27}" dt="2025-08-22T20:18:58.160" v="2283" actId="14100"/>
          <ac:spMkLst>
            <pc:docMk/>
            <pc:sldMk cId="2475892648" sldId="276"/>
            <ac:spMk id="10" creationId="{5C2B9441-DFAD-44A2-5BC2-5770ED847443}"/>
          </ac:spMkLst>
        </pc:spChg>
      </pc:sldChg>
      <pc:sldChg chg="delSp modSp new mod">
        <pc:chgData name="Stoffel, Emily" userId="c0f322e9-a1b1-4adf-9ca6-280530473b33" providerId="ADAL" clId="{DB912D48-92F9-4542-9256-9E215711DB27}" dt="2025-08-25T13:12:55.831" v="2319" actId="478"/>
        <pc:sldMkLst>
          <pc:docMk/>
          <pc:sldMk cId="3953437070" sldId="277"/>
        </pc:sldMkLst>
        <pc:spChg chg="mod">
          <ac:chgData name="Stoffel, Emily" userId="c0f322e9-a1b1-4adf-9ca6-280530473b33" providerId="ADAL" clId="{DB912D48-92F9-4542-9256-9E215711DB27}" dt="2025-08-25T13:12:53.124" v="2318" actId="20577"/>
          <ac:spMkLst>
            <pc:docMk/>
            <pc:sldMk cId="3953437070" sldId="277"/>
            <ac:spMk id="2" creationId="{692FE944-8AA0-987C-BDEF-A8D38B859601}"/>
          </ac:spMkLst>
        </pc:spChg>
        <pc:spChg chg="del">
          <ac:chgData name="Stoffel, Emily" userId="c0f322e9-a1b1-4adf-9ca6-280530473b33" providerId="ADAL" clId="{DB912D48-92F9-4542-9256-9E215711DB27}" dt="2025-08-25T13:12:55.831" v="2319" actId="478"/>
          <ac:spMkLst>
            <pc:docMk/>
            <pc:sldMk cId="3953437070" sldId="277"/>
            <ac:spMk id="3" creationId="{0935433D-C6F9-DF80-6C8C-995FE35CE6D3}"/>
          </ac:spMkLst>
        </pc:spChg>
      </pc:sldChg>
      <pc:sldMasterChg chg="modSldLayout">
        <pc:chgData name="Stoffel, Emily" userId="c0f322e9-a1b1-4adf-9ca6-280530473b33" providerId="ADAL" clId="{DB912D48-92F9-4542-9256-9E215711DB27}" dt="2025-08-22T18:39:07.308" v="1708"/>
        <pc:sldMasterMkLst>
          <pc:docMk/>
          <pc:sldMasterMk cId="2319061225" sldId="2147483648"/>
        </pc:sldMasterMkLst>
        <pc:sldLayoutChg chg="modSp mod">
          <pc:chgData name="Stoffel, Emily" userId="c0f322e9-a1b1-4adf-9ca6-280530473b33" providerId="ADAL" clId="{DB912D48-92F9-4542-9256-9E215711DB27}" dt="2025-08-22T18:38:56.556" v="1704"/>
          <pc:sldLayoutMkLst>
            <pc:docMk/>
            <pc:sldMasterMk cId="2319061225" sldId="2147483648"/>
            <pc:sldLayoutMk cId="3178076311" sldId="2147483669"/>
          </pc:sldLayoutMkLst>
          <pc:spChg chg="mod">
            <ac:chgData name="Stoffel, Emily" userId="c0f322e9-a1b1-4adf-9ca6-280530473b33" providerId="ADAL" clId="{DB912D48-92F9-4542-9256-9E215711DB27}" dt="2025-08-22T18:38:56.556" v="1704"/>
            <ac:spMkLst>
              <pc:docMk/>
              <pc:sldMasterMk cId="2319061225" sldId="2147483648"/>
              <pc:sldLayoutMk cId="3178076311" sldId="2147483669"/>
              <ac:spMk id="9" creationId="{A7A0A93A-0968-8670-8EEA-CCD697564A0F}"/>
            </ac:spMkLst>
          </pc:spChg>
        </pc:sldLayoutChg>
        <pc:sldLayoutChg chg="modSp mod">
          <pc:chgData name="Stoffel, Emily" userId="c0f322e9-a1b1-4adf-9ca6-280530473b33" providerId="ADAL" clId="{DB912D48-92F9-4542-9256-9E215711DB27}" dt="2025-08-22T18:39:03.160" v="1706"/>
          <pc:sldLayoutMkLst>
            <pc:docMk/>
            <pc:sldMasterMk cId="2319061225" sldId="2147483648"/>
            <pc:sldLayoutMk cId="1239718575" sldId="2147483670"/>
          </pc:sldLayoutMkLst>
          <pc:spChg chg="mod">
            <ac:chgData name="Stoffel, Emily" userId="c0f322e9-a1b1-4adf-9ca6-280530473b33" providerId="ADAL" clId="{DB912D48-92F9-4542-9256-9E215711DB27}" dt="2025-08-22T18:39:03.160" v="1706"/>
            <ac:spMkLst>
              <pc:docMk/>
              <pc:sldMasterMk cId="2319061225" sldId="2147483648"/>
              <pc:sldLayoutMk cId="1239718575" sldId="2147483670"/>
              <ac:spMk id="9" creationId="{A7A0A93A-0968-8670-8EEA-CCD697564A0F}"/>
            </ac:spMkLst>
          </pc:spChg>
        </pc:sldLayoutChg>
        <pc:sldLayoutChg chg="modSp mod">
          <pc:chgData name="Stoffel, Emily" userId="c0f322e9-a1b1-4adf-9ca6-280530473b33" providerId="ADAL" clId="{DB912D48-92F9-4542-9256-9E215711DB27}" dt="2025-08-22T18:39:07.308" v="1708"/>
          <pc:sldLayoutMkLst>
            <pc:docMk/>
            <pc:sldMasterMk cId="2319061225" sldId="2147483648"/>
            <pc:sldLayoutMk cId="1178629103" sldId="2147483671"/>
          </pc:sldLayoutMkLst>
          <pc:spChg chg="mod">
            <ac:chgData name="Stoffel, Emily" userId="c0f322e9-a1b1-4adf-9ca6-280530473b33" providerId="ADAL" clId="{DB912D48-92F9-4542-9256-9E215711DB27}" dt="2025-08-22T18:39:07.308" v="1708"/>
            <ac:spMkLst>
              <pc:docMk/>
              <pc:sldMasterMk cId="2319061225" sldId="2147483648"/>
              <pc:sldLayoutMk cId="1178629103" sldId="2147483671"/>
              <ac:spMk id="9" creationId="{A7A0A93A-0968-8670-8EEA-CCD697564A0F}"/>
            </ac:spMkLst>
          </pc:spChg>
        </pc:sldLayoutChg>
        <pc:sldLayoutChg chg="modSp mod">
          <pc:chgData name="Stoffel, Emily" userId="c0f322e9-a1b1-4adf-9ca6-280530473b33" providerId="ADAL" clId="{DB912D48-92F9-4542-9256-9E215711DB27}" dt="2025-08-22T16:01:39.003" v="116" actId="20577"/>
          <pc:sldLayoutMkLst>
            <pc:docMk/>
            <pc:sldMasterMk cId="2319061225" sldId="2147483648"/>
            <pc:sldLayoutMk cId="2449126166" sldId="2147483675"/>
          </pc:sldLayoutMkLst>
          <pc:spChg chg="mod">
            <ac:chgData name="Stoffel, Emily" userId="c0f322e9-a1b1-4adf-9ca6-280530473b33" providerId="ADAL" clId="{DB912D48-92F9-4542-9256-9E215711DB27}" dt="2025-08-22T16:01:39.003" v="116" actId="20577"/>
            <ac:spMkLst>
              <pc:docMk/>
              <pc:sldMasterMk cId="2319061225" sldId="2147483648"/>
              <pc:sldLayoutMk cId="2449126166" sldId="2147483675"/>
              <ac:spMk id="9" creationId="{A7A0A93A-0968-8670-8EEA-CCD697564A0F}"/>
            </ac:spMkLst>
          </pc:spChg>
        </pc:sldLayoutChg>
        <pc:sldLayoutChg chg="modSp mod">
          <pc:chgData name="Stoffel, Emily" userId="c0f322e9-a1b1-4adf-9ca6-280530473b33" providerId="ADAL" clId="{DB912D48-92F9-4542-9256-9E215711DB27}" dt="2025-08-22T18:39:00.547" v="1705"/>
          <pc:sldLayoutMkLst>
            <pc:docMk/>
            <pc:sldMasterMk cId="2319061225" sldId="2147483648"/>
            <pc:sldLayoutMk cId="1216873169" sldId="2147483676"/>
          </pc:sldLayoutMkLst>
          <pc:spChg chg="mod">
            <ac:chgData name="Stoffel, Emily" userId="c0f322e9-a1b1-4adf-9ca6-280530473b33" providerId="ADAL" clId="{DB912D48-92F9-4542-9256-9E215711DB27}" dt="2025-08-22T18:39:00.547" v="1705"/>
            <ac:spMkLst>
              <pc:docMk/>
              <pc:sldMasterMk cId="2319061225" sldId="2147483648"/>
              <pc:sldLayoutMk cId="1216873169" sldId="2147483676"/>
              <ac:spMk id="9" creationId="{A7A0A93A-0968-8670-8EEA-CCD697564A0F}"/>
            </ac:spMkLst>
          </pc:spChg>
        </pc:sldLayoutChg>
        <pc:sldLayoutChg chg="modSp mod">
          <pc:chgData name="Stoffel, Emily" userId="c0f322e9-a1b1-4adf-9ca6-280530473b33" providerId="ADAL" clId="{DB912D48-92F9-4542-9256-9E215711DB27}" dt="2025-08-22T18:39:05.071" v="1707"/>
          <pc:sldLayoutMkLst>
            <pc:docMk/>
            <pc:sldMasterMk cId="2319061225" sldId="2147483648"/>
            <pc:sldLayoutMk cId="1111031483" sldId="2147483677"/>
          </pc:sldLayoutMkLst>
          <pc:spChg chg="mod">
            <ac:chgData name="Stoffel, Emily" userId="c0f322e9-a1b1-4adf-9ca6-280530473b33" providerId="ADAL" clId="{DB912D48-92F9-4542-9256-9E215711DB27}" dt="2025-08-22T18:39:05.071" v="1707"/>
            <ac:spMkLst>
              <pc:docMk/>
              <pc:sldMasterMk cId="2319061225" sldId="2147483648"/>
              <pc:sldLayoutMk cId="1111031483" sldId="2147483677"/>
              <ac:spMk id="9" creationId="{A7A0A93A-0968-8670-8EEA-CCD697564A0F}"/>
            </ac:spMkLst>
          </pc:spChg>
        </pc:sldLayoutChg>
      </pc:sldMasterChg>
    </pc:docChg>
  </pc:docChgLst>
  <pc:docChgLst>
    <pc:chgData name="Tom Thieding" userId="5a4c39f3-33fb-4a05-85c2-ceb8b7682d01" providerId="ADAL" clId="{A1411F5D-D83A-466F-BEB9-EE27CC00D6E6}"/>
    <pc:docChg chg="undo custSel addSld delSld modSld sldOrd modMainMaster">
      <pc:chgData name="Tom Thieding" userId="5a4c39f3-33fb-4a05-85c2-ceb8b7682d01" providerId="ADAL" clId="{A1411F5D-D83A-466F-BEB9-EE27CC00D6E6}" dt="2023-10-31T14:09:22.089" v="146"/>
      <pc:docMkLst>
        <pc:docMk/>
      </pc:docMkLst>
      <pc:sldChg chg="add del ord">
        <pc:chgData name="Tom Thieding" userId="5a4c39f3-33fb-4a05-85c2-ceb8b7682d01" providerId="ADAL" clId="{A1411F5D-D83A-466F-BEB9-EE27CC00D6E6}" dt="2023-10-19T14:10:54.259" v="13" actId="47"/>
        <pc:sldMkLst>
          <pc:docMk/>
          <pc:sldMk cId="3583399374" sldId="256"/>
        </pc:sldMkLst>
      </pc:sldChg>
      <pc:sldChg chg="add del">
        <pc:chgData name="Tom Thieding" userId="5a4c39f3-33fb-4a05-85c2-ceb8b7682d01" providerId="ADAL" clId="{A1411F5D-D83A-466F-BEB9-EE27CC00D6E6}" dt="2023-10-19T14:10:54.259" v="13" actId="47"/>
        <pc:sldMkLst>
          <pc:docMk/>
          <pc:sldMk cId="2065466873" sldId="259"/>
        </pc:sldMkLst>
      </pc:sldChg>
      <pc:sldChg chg="add del">
        <pc:chgData name="Tom Thieding" userId="5a4c39f3-33fb-4a05-85c2-ceb8b7682d01" providerId="ADAL" clId="{A1411F5D-D83A-466F-BEB9-EE27CC00D6E6}" dt="2023-10-19T14:10:54.259" v="13" actId="47"/>
        <pc:sldMkLst>
          <pc:docMk/>
          <pc:sldMk cId="2238265062" sldId="260"/>
        </pc:sldMkLst>
      </pc:sldChg>
      <pc:sldChg chg="add del">
        <pc:chgData name="Tom Thieding" userId="5a4c39f3-33fb-4a05-85c2-ceb8b7682d01" providerId="ADAL" clId="{A1411F5D-D83A-466F-BEB9-EE27CC00D6E6}" dt="2023-10-19T14:10:54.259" v="13" actId="47"/>
        <pc:sldMkLst>
          <pc:docMk/>
          <pc:sldMk cId="901249842" sldId="261"/>
        </pc:sldMkLst>
      </pc:sldChg>
      <pc:sldChg chg="add del">
        <pc:chgData name="Tom Thieding" userId="5a4c39f3-33fb-4a05-85c2-ceb8b7682d01" providerId="ADAL" clId="{A1411F5D-D83A-466F-BEB9-EE27CC00D6E6}" dt="2023-10-19T14:10:54.259" v="13" actId="47"/>
        <pc:sldMkLst>
          <pc:docMk/>
          <pc:sldMk cId="116172001" sldId="262"/>
        </pc:sldMkLst>
      </pc:sldChg>
      <pc:sldChg chg="modSp add del mod">
        <pc:chgData name="Tom Thieding" userId="5a4c39f3-33fb-4a05-85c2-ceb8b7682d01" providerId="ADAL" clId="{A1411F5D-D83A-466F-BEB9-EE27CC00D6E6}" dt="2023-10-30T19:07:19.807" v="73" actId="47"/>
        <pc:sldMkLst>
          <pc:docMk/>
          <pc:sldMk cId="4107638280" sldId="263"/>
        </pc:sldMkLst>
      </pc:sldChg>
      <pc:sldChg chg="add del ord">
        <pc:chgData name="Tom Thieding" userId="5a4c39f3-33fb-4a05-85c2-ceb8b7682d01" providerId="ADAL" clId="{A1411F5D-D83A-466F-BEB9-EE27CC00D6E6}" dt="2023-10-18T19:46:03.313" v="12" actId="47"/>
        <pc:sldMkLst>
          <pc:docMk/>
          <pc:sldMk cId="1540846687" sldId="264"/>
        </pc:sldMkLst>
      </pc:sldChg>
      <pc:sldChg chg="new add del">
        <pc:chgData name="Tom Thieding" userId="5a4c39f3-33fb-4a05-85c2-ceb8b7682d01" providerId="ADAL" clId="{A1411F5D-D83A-466F-BEB9-EE27CC00D6E6}" dt="2023-10-30T19:54:38.630" v="106" actId="47"/>
        <pc:sldMkLst>
          <pc:docMk/>
          <pc:sldMk cId="1940287504" sldId="264"/>
        </pc:sldMkLst>
      </pc:sldChg>
      <pc:sldChg chg="modSp add del mod modClrScheme chgLayout">
        <pc:chgData name="Tom Thieding" userId="5a4c39f3-33fb-4a05-85c2-ceb8b7682d01" providerId="ADAL" clId="{A1411F5D-D83A-466F-BEB9-EE27CC00D6E6}" dt="2023-10-30T19:47:09.939" v="78" actId="47"/>
        <pc:sldMkLst>
          <pc:docMk/>
          <pc:sldMk cId="2685346954" sldId="7130"/>
        </pc:sldMkLst>
      </pc:sldChg>
      <pc:sldChg chg="modSp add del mod modClrScheme chgLayout">
        <pc:chgData name="Tom Thieding" userId="5a4c39f3-33fb-4a05-85c2-ceb8b7682d01" providerId="ADAL" clId="{A1411F5D-D83A-466F-BEB9-EE27CC00D6E6}" dt="2023-10-30T19:47:10.779" v="79" actId="47"/>
        <pc:sldMkLst>
          <pc:docMk/>
          <pc:sldMk cId="3637310891" sldId="7141"/>
        </pc:sldMkLst>
      </pc:sldChg>
      <pc:sldMasterChg chg="addSldLayout modSldLayout sldLayoutOrd">
        <pc:chgData name="Tom Thieding" userId="5a4c39f3-33fb-4a05-85c2-ceb8b7682d01" providerId="ADAL" clId="{A1411F5D-D83A-466F-BEB9-EE27CC00D6E6}" dt="2023-10-31T14:09:22.089" v="146"/>
        <pc:sldMasterMkLst>
          <pc:docMk/>
          <pc:sldMasterMk cId="2319061225" sldId="2147483648"/>
        </pc:sldMasterMkLst>
        <pc:sldLayoutChg chg="addSp delSp modSp mod">
          <pc:chgData name="Tom Thieding" userId="5a4c39f3-33fb-4a05-85c2-ceb8b7682d01" providerId="ADAL" clId="{A1411F5D-D83A-466F-BEB9-EE27CC00D6E6}" dt="2023-10-31T14:09:16.253" v="144" actId="14100"/>
          <pc:sldLayoutMkLst>
            <pc:docMk/>
            <pc:sldMasterMk cId="2319061225" sldId="2147483648"/>
            <pc:sldLayoutMk cId="3203065686" sldId="2147483654"/>
          </pc:sldLayoutMkLst>
        </pc:sldLayoutChg>
        <pc:sldLayoutChg chg="addSp delSp mod">
          <pc:chgData name="Tom Thieding" userId="5a4c39f3-33fb-4a05-85c2-ceb8b7682d01" providerId="ADAL" clId="{A1411F5D-D83A-466F-BEB9-EE27CC00D6E6}" dt="2023-10-30T19:52:13.850" v="83" actId="478"/>
          <pc:sldLayoutMkLst>
            <pc:docMk/>
            <pc:sldMasterMk cId="2319061225" sldId="2147483648"/>
            <pc:sldLayoutMk cId="3178076311" sldId="2147483669"/>
          </pc:sldLayoutMkLst>
        </pc:sldLayoutChg>
        <pc:sldLayoutChg chg="addSp delSp modSp mod">
          <pc:chgData name="Tom Thieding" userId="5a4c39f3-33fb-4a05-85c2-ceb8b7682d01" providerId="ADAL" clId="{A1411F5D-D83A-466F-BEB9-EE27CC00D6E6}" dt="2023-10-30T19:54:32.584" v="104"/>
          <pc:sldLayoutMkLst>
            <pc:docMk/>
            <pc:sldMasterMk cId="2319061225" sldId="2147483648"/>
            <pc:sldLayoutMk cId="1239718575" sldId="2147483670"/>
          </pc:sldLayoutMkLst>
        </pc:sldLayoutChg>
        <pc:sldLayoutChg chg="addSp delSp modSp mod">
          <pc:chgData name="Tom Thieding" userId="5a4c39f3-33fb-4a05-85c2-ceb8b7682d01" providerId="ADAL" clId="{A1411F5D-D83A-466F-BEB9-EE27CC00D6E6}" dt="2023-10-31T14:09:22.089" v="146"/>
          <pc:sldLayoutMkLst>
            <pc:docMk/>
            <pc:sldMasterMk cId="2319061225" sldId="2147483648"/>
            <pc:sldLayoutMk cId="3064271154" sldId="2147483672"/>
          </pc:sldLayoutMkLst>
        </pc:sldLayoutChg>
        <pc:sldLayoutChg chg="addSp delSp modSp mod">
          <pc:chgData name="Tom Thieding" userId="5a4c39f3-33fb-4a05-85c2-ceb8b7682d01" providerId="ADAL" clId="{A1411F5D-D83A-466F-BEB9-EE27CC00D6E6}" dt="2023-10-20T14:01:18.617" v="71" actId="478"/>
          <pc:sldLayoutMkLst>
            <pc:docMk/>
            <pc:sldMasterMk cId="2319061225" sldId="2147483648"/>
            <pc:sldLayoutMk cId="2274046853" sldId="2147483673"/>
          </pc:sldLayoutMkLst>
        </pc:sldLayoutChg>
        <pc:sldLayoutChg chg="delSp add mod ord modTransition">
          <pc:chgData name="Tom Thieding" userId="5a4c39f3-33fb-4a05-85c2-ceb8b7682d01" providerId="ADAL" clId="{A1411F5D-D83A-466F-BEB9-EE27CC00D6E6}" dt="2023-10-30T20:56:05.195" v="115" actId="20578"/>
          <pc:sldLayoutMkLst>
            <pc:docMk/>
            <pc:sldMasterMk cId="2319061225" sldId="2147483648"/>
            <pc:sldLayoutMk cId="2449126166" sldId="2147483675"/>
          </pc:sldLayoutMkLst>
        </pc:sldLayoutChg>
        <pc:sldLayoutChg chg="delSp add mod ord modTransition">
          <pc:chgData name="Tom Thieding" userId="5a4c39f3-33fb-4a05-85c2-ceb8b7682d01" providerId="ADAL" clId="{A1411F5D-D83A-466F-BEB9-EE27CC00D6E6}" dt="2023-10-30T20:56:03.564" v="114" actId="20578"/>
          <pc:sldLayoutMkLst>
            <pc:docMk/>
            <pc:sldMasterMk cId="2319061225" sldId="2147483648"/>
            <pc:sldLayoutMk cId="1216873169" sldId="2147483676"/>
          </pc:sldLayoutMkLst>
        </pc:sldLayoutChg>
        <pc:sldLayoutChg chg="delSp add mod ord modTransition">
          <pc:chgData name="Tom Thieding" userId="5a4c39f3-33fb-4a05-85c2-ceb8b7682d01" providerId="ADAL" clId="{A1411F5D-D83A-466F-BEB9-EE27CC00D6E6}" dt="2023-10-30T20:56:48.851" v="119" actId="478"/>
          <pc:sldLayoutMkLst>
            <pc:docMk/>
            <pc:sldMasterMk cId="2319061225" sldId="2147483648"/>
            <pc:sldLayoutMk cId="1111031483" sldId="214748367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448302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1504" y="3517900"/>
            <a:ext cx="2281304" cy="334010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Autofit/>
          </a:bodyPr>
          <a:lstStyle>
            <a:lvl1pPr>
              <a:defRPr lang="en-US" sz="3600" b="0" i="0" kern="1200" spc="150" baseline="0" dirty="0">
                <a:solidFill>
                  <a:schemeClr val="tx1"/>
                </a:solidFill>
                <a:latin typeface="Open Sans Light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C31FC4-A6DF-E6C1-EC93-BF0A7F97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81057" y="0"/>
            <a:ext cx="4911723" cy="719256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B790E1-0C6C-65D7-60F5-0A2DA7A67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4837" y="136525"/>
            <a:ext cx="4542008" cy="1633816"/>
          </a:xfrm>
          <a:prstGeom prst="rect">
            <a:avLst/>
          </a:prstGeom>
        </p:spPr>
      </p:pic>
      <p:pic>
        <p:nvPicPr>
          <p:cNvPr id="12" name="Picture 11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C2829333-B478-FC03-34A5-9F2CA1C402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5072" y="-713480"/>
            <a:ext cx="4104622" cy="53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63D0-7C5C-3A46-8B2D-F048FF388D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E5F9AA-67F0-044C-9AE1-3D4727AD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474" y="631031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6B2801F-AB2E-47A4-A198-B654C0E81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- no li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A0A93A-0968-8670-8EEA-CCD6975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Travel Training Policy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F371B3-0F7E-E2E4-6D9D-8CB96EF6A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113" y="2225675"/>
            <a:ext cx="8691562" cy="2630488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12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8"/>
                    </a14:imgEffect>
                  </a14:imgLayer>
                </a14:imgProps>
              </a:ext>
            </a:extLst>
          </a:blip>
          <a:srcRect l="43303" t="39602" r="4199"/>
          <a:stretch/>
        </p:blipFill>
        <p:spPr>
          <a:xfrm rot="16200000">
            <a:off x="-276603" y="2153489"/>
            <a:ext cx="4981114" cy="442790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A0A93A-0968-8670-8EEA-CCD6975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Travel Training Policy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F371B3-0F7E-E2E4-6D9D-8CB96EF6A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113" y="2225675"/>
            <a:ext cx="8691562" cy="2630488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0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no li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A0A93A-0968-8670-8EEA-CCD6975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Travel Training Policy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794F3-73A4-C671-D3C0-56694CD0D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3788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C00AE6-258D-21AD-BD29-E4CA24403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086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87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8"/>
                    </a14:imgEffect>
                  </a14:imgLayer>
                </a14:imgProps>
              </a:ext>
            </a:extLst>
          </a:blip>
          <a:srcRect l="43303" t="39602" r="4199"/>
          <a:stretch/>
        </p:blipFill>
        <p:spPr>
          <a:xfrm rot="16200000">
            <a:off x="-276603" y="2153489"/>
            <a:ext cx="4981114" cy="442790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A0A93A-0968-8670-8EEA-CCD6975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Travel Training Policy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794F3-73A4-C671-D3C0-56694CD0D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3788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C00AE6-258D-21AD-BD29-E4CA24403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086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71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no line graphic - for image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A0A93A-0968-8670-8EEA-CCD6975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Travel Training Policy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for image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EDIT PAGE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8"/>
                    </a14:imgEffect>
                  </a14:imgLayer>
                </a14:imgProps>
              </a:ext>
            </a:extLst>
          </a:blip>
          <a:srcRect l="43303" t="39602" r="4199"/>
          <a:stretch/>
        </p:blipFill>
        <p:spPr>
          <a:xfrm rot="16200000">
            <a:off x="-276603" y="2153489"/>
            <a:ext cx="4981114" cy="442790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7A0A93A-0968-8670-8EEA-CCD69756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Travel Training Policy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2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448302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1504" y="3517900"/>
            <a:ext cx="2281304" cy="334010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085256"/>
            <a:ext cx="6696075" cy="1909763"/>
          </a:xfrm>
        </p:spPr>
        <p:txBody>
          <a:bodyPr anchor="b">
            <a:noAutofit/>
          </a:bodyPr>
          <a:lstStyle>
            <a:lvl1pPr>
              <a:defRPr lang="en-US" sz="3600" b="0" i="0" kern="1200" spc="150" baseline="0" dirty="0">
                <a:solidFill>
                  <a:schemeClr val="tx1"/>
                </a:solidFill>
                <a:latin typeface="Open Sans Light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57724" y="4231190"/>
            <a:ext cx="6696074" cy="36512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Get more information: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Other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C31FC4-A6DF-E6C1-EC93-BF0A7F97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81057" y="0"/>
            <a:ext cx="4911723" cy="719256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B790E1-0C6C-65D7-60F5-0A2DA7A67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4837" y="136525"/>
            <a:ext cx="4542008" cy="1633816"/>
          </a:xfrm>
          <a:prstGeom prst="rect">
            <a:avLst/>
          </a:prstGeom>
        </p:spPr>
      </p:pic>
      <p:pic>
        <p:nvPicPr>
          <p:cNvPr id="3" name="Picture 2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C22FA0D8-7AD2-129B-8354-FD96CAAD76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5072" y="-713480"/>
            <a:ext cx="4104622" cy="53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7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FC730565-3BF3-F023-EB63-C49A072E1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411" y="99664"/>
            <a:ext cx="1059881" cy="11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5" r:id="rId2"/>
    <p:sldLayoutId id="2147483669" r:id="rId3"/>
    <p:sldLayoutId id="2147483676" r:id="rId4"/>
    <p:sldLayoutId id="2147483670" r:id="rId5"/>
    <p:sldLayoutId id="2147483677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 baseline="0">
          <a:solidFill>
            <a:schemeClr val="tx1"/>
          </a:solidFill>
          <a:latin typeface="Open Sans 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er-diem-calculator-a007.betty.ap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er-diem-calculator-a007.betty.app/" TargetMode="External"/><Relationship Id="rId3" Type="http://schemas.openxmlformats.org/officeDocument/2006/relationships/hyperlink" Target="https://kb.wisconsin.edu/workday/internal/148151" TargetMode="External"/><Relationship Id="rId7" Type="http://schemas.openxmlformats.org/officeDocument/2006/relationships/hyperlink" Target="https://www.wisconsin.edu/travel/" TargetMode="External"/><Relationship Id="rId2" Type="http://schemas.openxmlformats.org/officeDocument/2006/relationships/hyperlink" Target="https://www.wisconsin.edu/travel/2025/07/21/important-information-workday-legal-name-used-for-airline-ticket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isconsin.edu/travel/uw-eau-claire-travel/" TargetMode="External"/><Relationship Id="rId11" Type="http://schemas.openxmlformats.org/officeDocument/2006/relationships/hyperlink" Target="mailto:Emily.stoffel@wisconsin.edu" TargetMode="External"/><Relationship Id="rId5" Type="http://schemas.openxmlformats.org/officeDocument/2006/relationships/hyperlink" Target="https://liveuwstout.sharepoint.com/sites/2022/Safety-Risk-Management/SitePages/Driving-Procedures.aspx" TargetMode="External"/><Relationship Id="rId10" Type="http://schemas.openxmlformats.org/officeDocument/2006/relationships/hyperlink" Target="https://www.myworkday.com/wisconsin/d/home.htmld" TargetMode="External"/><Relationship Id="rId4" Type="http://schemas.openxmlformats.org/officeDocument/2006/relationships/hyperlink" Target="https://kb.wisconsin.edu/workday/internal/148152" TargetMode="External"/><Relationship Id="rId9" Type="http://schemas.openxmlformats.org/officeDocument/2006/relationships/hyperlink" Target="https://my.foxworldtravel.com/uw/saml2/login?redirect_url=https://my.foxworldtravel.com/concur/sa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Stoffel@wisconsin.ed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wec.edu/offices-services/risk-management-safety-and-sustainability/driver-authorization-vehicle-use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7C50-07B5-92D7-1212-24B8873C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UWEC Travel training part 1: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70BBA-D18F-FF07-92FE-B9C65B74A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25, 2025</a:t>
            </a:r>
          </a:p>
        </p:txBody>
      </p:sp>
    </p:spTree>
    <p:extLst>
      <p:ext uri="{BB962C8B-B14F-4D97-AF65-F5344CB8AC3E}">
        <p14:creationId xmlns:p14="http://schemas.microsoft.com/office/powerpoint/2010/main" val="27665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86A3-FE58-3B2F-39E5-2693A930B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3826" y="434576"/>
            <a:ext cx="8692249" cy="985042"/>
          </a:xfrm>
        </p:spPr>
        <p:txBody>
          <a:bodyPr/>
          <a:lstStyle/>
          <a:p>
            <a:r>
              <a:rPr lang="en-US" b="1" dirty="0"/>
              <a:t>Rental vehicles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0E4B2-6093-FF29-2107-C1EE5292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Travel Training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267A2-6AF8-ACA0-28A1-3B386495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55A57-D16C-C614-A8ED-0D20C909E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7388" y="1419618"/>
            <a:ext cx="8691562" cy="385484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Must utilize Enterprise/National or Hertz contracts</a:t>
            </a:r>
          </a:p>
          <a:p>
            <a:r>
              <a:rPr lang="en-US" sz="2800" dirty="0"/>
              <a:t>Book in Concur or directly with vendor (must ensure contract is applied)</a:t>
            </a:r>
          </a:p>
          <a:p>
            <a:r>
              <a:rPr lang="en-US" sz="2800" dirty="0"/>
              <a:t>Use rentals when it is the most cost-effective means of transport</a:t>
            </a:r>
          </a:p>
          <a:p>
            <a:r>
              <a:rPr lang="en-US" sz="2800" dirty="0"/>
              <a:t>Rent Compact/Standard/Intermediate vehicle classes</a:t>
            </a:r>
          </a:p>
          <a:p>
            <a:r>
              <a:rPr lang="en-US" sz="2800" dirty="0"/>
              <a:t>UW reimburses cost of rental vehicle and gas</a:t>
            </a:r>
          </a:p>
          <a:p>
            <a:r>
              <a:rPr lang="en-US" sz="2800" b="1" dirty="0"/>
              <a:t>Do NOT take any add-on services</a:t>
            </a:r>
          </a:p>
          <a:p>
            <a:r>
              <a:rPr lang="en-US" sz="2800" dirty="0"/>
              <a:t>Personal booking codes can be found on </a:t>
            </a:r>
            <a:r>
              <a:rPr lang="en-US" sz="2800" dirty="0" err="1"/>
              <a:t>TravelWIse</a:t>
            </a:r>
            <a:endParaRPr lang="en-US" sz="2800" dirty="0"/>
          </a:p>
        </p:txBody>
      </p:sp>
      <p:pic>
        <p:nvPicPr>
          <p:cNvPr id="8" name="Picture 2" descr="Enterprise Logo transparent PNG - StickPNG">
            <a:extLst>
              <a:ext uri="{FF2B5EF4-FFF2-40B4-BE49-F238E27FC236}">
                <a16:creationId xmlns:a16="http://schemas.microsoft.com/office/drawing/2014/main" id="{C56CDBAD-6C2D-C674-68DB-7111E9F84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4" b="27969"/>
          <a:stretch/>
        </p:blipFill>
        <p:spPr bwMode="auto">
          <a:xfrm>
            <a:off x="733592" y="5098251"/>
            <a:ext cx="3106528" cy="92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C894D88-8A31-08E2-3354-83109874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130" y="5235006"/>
            <a:ext cx="2584502" cy="6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ertz logo and symbol, meaning, history, PNG">
            <a:extLst>
              <a:ext uri="{FF2B5EF4-FFF2-40B4-BE49-F238E27FC236}">
                <a16:creationId xmlns:a16="http://schemas.microsoft.com/office/drawing/2014/main" id="{96F37DF4-7005-1703-8128-3D570EDAB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92" y="5117981"/>
            <a:ext cx="1646395" cy="92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9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FE39-925D-7C45-2710-4E1BDF640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837" y="477046"/>
            <a:ext cx="8692249" cy="985042"/>
          </a:xfrm>
        </p:spPr>
        <p:txBody>
          <a:bodyPr/>
          <a:lstStyle/>
          <a:p>
            <a:r>
              <a:rPr lang="en-US" b="1" dirty="0"/>
              <a:t>Personal Vehicles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D33CF-1345-99F3-866E-BE0F8023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Travel Training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946B4-C0E3-1019-2A68-DE57B606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9DD01-2C30-D623-CA13-CF6AE7C62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1213" y="1462088"/>
            <a:ext cx="8691562" cy="3689350"/>
          </a:xfrm>
        </p:spPr>
        <p:txBody>
          <a:bodyPr>
            <a:normAutofit/>
          </a:bodyPr>
          <a:lstStyle/>
          <a:p>
            <a:r>
              <a:rPr lang="en-US" dirty="0"/>
              <a:t>Reimburse mileage at Standard rate ($0.70/mile)</a:t>
            </a:r>
          </a:p>
          <a:p>
            <a:r>
              <a:rPr lang="en-US" dirty="0"/>
              <a:t>Only mileage is reimbursable (gas is not reimbursed separately)</a:t>
            </a:r>
          </a:p>
          <a:p>
            <a:r>
              <a:rPr lang="en-US" dirty="0"/>
              <a:t>Maps and receipts do not need to be included for reimbursement</a:t>
            </a:r>
          </a:p>
          <a:p>
            <a:r>
              <a:rPr lang="en-US" dirty="0"/>
              <a:t>Workday expense reports calculate mileage automatically based on location information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6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52BB-F583-9824-4B42-75B4612D6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962" y="364729"/>
            <a:ext cx="8692249" cy="985042"/>
          </a:xfrm>
        </p:spPr>
        <p:txBody>
          <a:bodyPr/>
          <a:lstStyle/>
          <a:p>
            <a:r>
              <a:rPr lang="en-US" b="1" dirty="0"/>
              <a:t>Meal &amp; Incidental Per Diem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F9F31-7A51-9C48-FB59-26734BE0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Travel Training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0CC2A-6F93-DBD4-C6E8-33AC37C2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E1E59-B25F-024D-9074-E00CD922F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5888" y="1514474"/>
            <a:ext cx="8691562" cy="42576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Per Diem rates </a:t>
            </a:r>
          </a:p>
          <a:p>
            <a:pPr lvl="1"/>
            <a:r>
              <a:rPr lang="en-US" dirty="0"/>
              <a:t>Reimbursement paid directly to the employee AFTER travel</a:t>
            </a:r>
          </a:p>
          <a:p>
            <a:pPr lvl="1"/>
            <a:r>
              <a:rPr lang="en-US" dirty="0"/>
              <a:t>Vary based on location and number of meals needed</a:t>
            </a:r>
          </a:p>
          <a:p>
            <a:pPr lvl="1"/>
            <a:r>
              <a:rPr lang="en-US" dirty="0"/>
              <a:t>No longer deducting for first/last day; only deducting for meals provided</a:t>
            </a:r>
          </a:p>
          <a:p>
            <a:r>
              <a:rPr lang="en-US" dirty="0"/>
              <a:t>Incidentals are no longer calculated separately. If you claim all meals were provided, you will receive $0 for that day</a:t>
            </a:r>
          </a:p>
          <a:p>
            <a:r>
              <a:rPr lang="en-US" dirty="0"/>
              <a:t>Not recommended to pay for meals with Shared Liability Card; but, if you do, make sure to pay these card charges with personal funds</a:t>
            </a:r>
          </a:p>
          <a:p>
            <a:r>
              <a:rPr lang="en-US" dirty="0"/>
              <a:t>No receipts required for per diem</a:t>
            </a:r>
          </a:p>
          <a:p>
            <a:r>
              <a:rPr lang="en-US" dirty="0"/>
              <a:t>Day Trip - $15 taxable</a:t>
            </a:r>
          </a:p>
          <a:p>
            <a:r>
              <a:rPr lang="en-US" dirty="0">
                <a:hlinkClick r:id="rId2"/>
              </a:rPr>
              <a:t>Per Diem Calculator</a:t>
            </a:r>
            <a:endParaRPr lang="en-US" dirty="0"/>
          </a:p>
        </p:txBody>
      </p:sp>
      <p:pic>
        <p:nvPicPr>
          <p:cNvPr id="6" name="Picture 2" descr="Burger and drink outline">
            <a:extLst>
              <a:ext uri="{FF2B5EF4-FFF2-40B4-BE49-F238E27FC236}">
                <a16:creationId xmlns:a16="http://schemas.microsoft.com/office/drawing/2014/main" id="{2D1205C4-7289-BEC1-06EB-E2D47C2E3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9848273" y="188768"/>
            <a:ext cx="2009486" cy="2009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65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57D0-C933-5205-A297-D88B2F31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288" y="1069216"/>
            <a:ext cx="5513538" cy="985042"/>
          </a:xfrm>
        </p:spPr>
        <p:txBody>
          <a:bodyPr/>
          <a:lstStyle/>
          <a:p>
            <a:r>
              <a:rPr lang="en-US" b="1" dirty="0"/>
              <a:t>Employee Checklist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FA08D-441D-2478-1A61-3D9621ED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Travel Training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D8EB5-4BA6-3B1C-F770-E01E51B9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F5250-1BA3-176C-93D6-C78DB9C3B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5844" y="2103441"/>
            <a:ext cx="8691562" cy="2630488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hlinkClick r:id="rId2"/>
              </a:rPr>
              <a:t>Ensure name on Concur account is correct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Apply for UW card product/s if desired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hlinkClick r:id="rId3"/>
              </a:rPr>
              <a:t>Purchasing Card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hlinkClick r:id="rId4"/>
              </a:rPr>
              <a:t>Shared Liability Card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hlinkClick r:id="rId5"/>
              </a:rPr>
              <a:t>Complete a driver authorization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728220-125A-9544-DF18-AD04B5FB165E}"/>
              </a:ext>
            </a:extLst>
          </p:cNvPr>
          <p:cNvSpPr txBox="1">
            <a:spLocks/>
          </p:cNvSpPr>
          <p:nvPr/>
        </p:nvSpPr>
        <p:spPr>
          <a:xfrm>
            <a:off x="8162924" y="84174"/>
            <a:ext cx="3486151" cy="9850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cap="all" spc="150" baseline="0">
                <a:solidFill>
                  <a:schemeClr val="tx1"/>
                </a:solidFill>
                <a:latin typeface="Open Sans Light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B7126-A044-5FF6-C836-FEDB04A39E1F}"/>
              </a:ext>
            </a:extLst>
          </p:cNvPr>
          <p:cNvSpPr txBox="1"/>
          <p:nvPr/>
        </p:nvSpPr>
        <p:spPr>
          <a:xfrm>
            <a:off x="8677275" y="1009717"/>
            <a:ext cx="33002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UWEC Travel Page</a:t>
            </a:r>
            <a:endParaRPr lang="en-US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UW System </a:t>
            </a:r>
            <a:r>
              <a:rPr lang="en-US" sz="2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TravelWIse</a:t>
            </a:r>
            <a:endParaRPr lang="en-US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8"/>
              </a:rPr>
              <a:t>Per Diem Calculator</a:t>
            </a:r>
            <a:endParaRPr lang="en-US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9"/>
              </a:rPr>
              <a:t>Concur</a:t>
            </a:r>
            <a:endParaRPr lang="en-US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10"/>
              </a:rPr>
              <a:t>Workday</a:t>
            </a:r>
            <a:endParaRPr lang="en-US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2B9441-DFAD-44A2-5BC2-5770ED847443}"/>
              </a:ext>
            </a:extLst>
          </p:cNvPr>
          <p:cNvSpPr/>
          <p:nvPr/>
        </p:nvSpPr>
        <p:spPr>
          <a:xfrm>
            <a:off x="6600787" y="4364067"/>
            <a:ext cx="5048251" cy="15223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Travel Manager Emily Stoffel</a:t>
            </a:r>
          </a:p>
          <a:p>
            <a:pPr algn="ctr"/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11"/>
              </a:rPr>
              <a:t>Emily.stoffel@wisconsin.edu</a:t>
            </a:r>
            <a:endParaRPr lang="en-US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608-263-1040</a:t>
            </a:r>
          </a:p>
        </p:txBody>
      </p:sp>
    </p:spTree>
    <p:extLst>
      <p:ext uri="{BB962C8B-B14F-4D97-AF65-F5344CB8AC3E}">
        <p14:creationId xmlns:p14="http://schemas.microsoft.com/office/powerpoint/2010/main" val="247589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E944-8AA0-987C-BDEF-A8D38B85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5343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6CEF6D-9CB2-D466-B23C-DB0A6A973CD5}"/>
              </a:ext>
            </a:extLst>
          </p:cNvPr>
          <p:cNvSpPr/>
          <p:nvPr/>
        </p:nvSpPr>
        <p:spPr>
          <a:xfrm>
            <a:off x="-80962" y="-47625"/>
            <a:ext cx="590550" cy="6962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E871E7-427B-6674-B608-90978B535443}"/>
              </a:ext>
            </a:extLst>
          </p:cNvPr>
          <p:cNvSpPr/>
          <p:nvPr/>
        </p:nvSpPr>
        <p:spPr>
          <a:xfrm>
            <a:off x="590550" y="66675"/>
            <a:ext cx="1400175" cy="1428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hoto of UW-Eau Claire campus entrance. Students make their way through lower campus on a warm fall day. The Stowe Gateway is visible in the scene. UW-Eau Claire is partnering with The College of New Jersey to examine ways for higher education institutions around the country to develop more innovative collaborations with industries.">
            <a:extLst>
              <a:ext uri="{FF2B5EF4-FFF2-40B4-BE49-F238E27FC236}">
                <a16:creationId xmlns:a16="http://schemas.microsoft.com/office/drawing/2014/main" id="{3589AC70-0513-D6E3-D637-B6886464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70" y="-561975"/>
            <a:ext cx="12309884" cy="82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337C6-4F8E-B29C-2631-A4AE53DB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ACAF53-ABC2-879A-9ED3-35044B34022D}"/>
              </a:ext>
            </a:extLst>
          </p:cNvPr>
          <p:cNvSpPr/>
          <p:nvPr/>
        </p:nvSpPr>
        <p:spPr>
          <a:xfrm>
            <a:off x="-122645" y="1135782"/>
            <a:ext cx="4944532" cy="458643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8DAB1-DF5B-695D-1A82-6F9948A60C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564531"/>
            <a:ext cx="4938712" cy="1788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Presenter: Emily Stoffel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Regional Travel Manager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Emily.Stoffel@wisconsin.edu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608-263-1040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CAE46C-96B7-0734-EF20-1AAC9492F873}"/>
              </a:ext>
            </a:extLst>
          </p:cNvPr>
          <p:cNvSpPr/>
          <p:nvPr/>
        </p:nvSpPr>
        <p:spPr>
          <a:xfrm>
            <a:off x="7271282" y="1135782"/>
            <a:ext cx="4944532" cy="458643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651098D6-CFBF-FA9D-E802-6C8B70B347E2}"/>
              </a:ext>
            </a:extLst>
          </p:cNvPr>
          <p:cNvSpPr txBox="1">
            <a:spLocks/>
          </p:cNvSpPr>
          <p:nvPr/>
        </p:nvSpPr>
        <p:spPr>
          <a:xfrm>
            <a:off x="7247467" y="1132980"/>
            <a:ext cx="4944533" cy="4592041"/>
          </a:xfrm>
          <a:prstGeom prst="rect">
            <a:avLst/>
          </a:prstGeom>
          <a:noFill/>
        </p:spPr>
        <p:txBody>
          <a:bodyPr vert="horz" lIns="182880" tIns="182880" rIns="182880" bIns="45720" rtlCol="0" anchor="ctr">
            <a:normAutofit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Topics</a:t>
            </a:r>
            <a:r>
              <a:rPr lang="en-US" sz="24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Paying for Travel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Travel Agencies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Airfare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Hotel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 Rental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Ground Transport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Meal Per Diems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 Diem Calculator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Concur Walkthrough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Resources</a:t>
            </a:r>
            <a:br>
              <a:rPr lang="en-US" sz="3200" b="0" dirty="0"/>
            </a:b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61732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BDB46-5B26-2ACA-A7C3-10C80E1B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Travel Training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1CE17-0F4A-0BE9-DE95-AE613A5D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BAF4162-475C-D6AD-181E-098A933B6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3" b="2263"/>
          <a:stretch/>
        </p:blipFill>
        <p:spPr>
          <a:xfrm>
            <a:off x="6019800" y="65036"/>
            <a:ext cx="6172200" cy="58928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C91217C-29CD-A4E6-C135-77A25DB39521}"/>
              </a:ext>
            </a:extLst>
          </p:cNvPr>
          <p:cNvSpPr txBox="1">
            <a:spLocks/>
          </p:cNvSpPr>
          <p:nvPr/>
        </p:nvSpPr>
        <p:spPr>
          <a:xfrm>
            <a:off x="1666875" y="3846564"/>
            <a:ext cx="4649788" cy="1118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>
                <a:latin typeface="Trebuchet MS" panose="020B0703020202090204" pitchFamily="34" charset="0"/>
              </a:rPr>
              <a:t>Always check with your supervisor/dept for specific travel policies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19C27A-473A-2153-07FD-9C26F91721F6}"/>
              </a:ext>
            </a:extLst>
          </p:cNvPr>
          <p:cNvSpPr txBox="1">
            <a:spLocks/>
          </p:cNvSpPr>
          <p:nvPr/>
        </p:nvSpPr>
        <p:spPr>
          <a:xfrm>
            <a:off x="857250" y="2137544"/>
            <a:ext cx="4878388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cap="all" spc="150" baseline="0">
                <a:solidFill>
                  <a:schemeClr val="tx1"/>
                </a:solidFill>
                <a:latin typeface="Open Sans Light" pitchFamily="2" charset="0"/>
                <a:ea typeface="+mj-ea"/>
                <a:cs typeface="+mj-cs"/>
              </a:defRPr>
            </a:lvl1pPr>
          </a:lstStyle>
          <a:p>
            <a:r>
              <a:rPr lang="en-US" sz="4000">
                <a:latin typeface="Trebuchet MS" panose="020B0703020202090204" pitchFamily="34" charset="0"/>
              </a:rPr>
              <a:t>The more restrictive policy takes precedence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9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60EB-60C2-B931-368F-B5482C1D9B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Paying for travel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D45D35-C1B7-86E9-7A9F-33932A36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Travel Training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C1ED2-5C11-239D-9078-81DD98E4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39536A3-AEF6-047D-75C9-D0F2A2F08D51}"/>
              </a:ext>
            </a:extLst>
          </p:cNvPr>
          <p:cNvSpPr txBox="1">
            <a:spLocks/>
          </p:cNvSpPr>
          <p:nvPr/>
        </p:nvSpPr>
        <p:spPr>
          <a:xfrm>
            <a:off x="456177" y="2072940"/>
            <a:ext cx="2700844" cy="8447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Georgia" panose="02040502050405020303" pitchFamily="18" charset="0"/>
              </a:rPr>
              <a:t>Personal Funds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B233570-93B6-CF97-0D12-F1437D50CF04}"/>
              </a:ext>
            </a:extLst>
          </p:cNvPr>
          <p:cNvSpPr txBox="1">
            <a:spLocks/>
          </p:cNvSpPr>
          <p:nvPr/>
        </p:nvSpPr>
        <p:spPr>
          <a:xfrm>
            <a:off x="4126122" y="2072940"/>
            <a:ext cx="3608178" cy="4511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Georgia" panose="02040502050405020303" pitchFamily="18" charset="0"/>
              </a:rPr>
              <a:t>Shared Liability Card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E2B3300-55B8-CFC0-07C4-A0F5330E540D}"/>
              </a:ext>
            </a:extLst>
          </p:cNvPr>
          <p:cNvSpPr txBox="1">
            <a:spLocks/>
          </p:cNvSpPr>
          <p:nvPr/>
        </p:nvSpPr>
        <p:spPr>
          <a:xfrm>
            <a:off x="8175721" y="1991123"/>
            <a:ext cx="3019889" cy="4511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b="0">
                <a:solidFill>
                  <a:srgbClr val="00B0F0"/>
                </a:solidFill>
                <a:latin typeface="Georgia" panose="02040502050405020303" pitchFamily="18" charset="0"/>
              </a:defRPr>
            </a:lvl1pPr>
            <a:lvl2pPr indent="0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b="1">
                <a:latin typeface="Trebuchet MS" panose="020B0703020202090204" pitchFamily="34" charset="0"/>
              </a:defRPr>
            </a:lvl2pPr>
            <a:lvl3pPr indent="0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b="1">
                <a:latin typeface="Trebuchet MS" panose="020B0703020202090204" pitchFamily="34" charset="0"/>
              </a:defRPr>
            </a:lvl3pPr>
            <a:lvl4pPr indent="0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>
                <a:latin typeface="Trebuchet MS" panose="020B0703020202090204" pitchFamily="34" charset="0"/>
              </a:defRPr>
            </a:lvl4pPr>
            <a:lvl5pPr indent="0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>
                <a:latin typeface="Trebuchet MS" panose="020B0703020202090204" pitchFamily="34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n-US" dirty="0">
                <a:solidFill>
                  <a:schemeClr val="bg2"/>
                </a:solidFill>
              </a:rPr>
              <a:t>Purchasing Card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0DC0A57-9990-F41C-3EFA-562E23B1FDD9}"/>
              </a:ext>
            </a:extLst>
          </p:cNvPr>
          <p:cNvSpPr txBox="1">
            <a:spLocks/>
          </p:cNvSpPr>
          <p:nvPr/>
        </p:nvSpPr>
        <p:spPr>
          <a:xfrm>
            <a:off x="581831" y="2442309"/>
            <a:ext cx="3351236" cy="22653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Personal funds may always be used to pay for travel</a:t>
            </a:r>
          </a:p>
          <a:p>
            <a:r>
              <a:rPr lang="en-US" sz="2000" dirty="0"/>
              <a:t>Reimbursement is done through an expense report in Workday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5D7A28F-44F2-004E-5CDA-C38E057CC7F0}"/>
              </a:ext>
            </a:extLst>
          </p:cNvPr>
          <p:cNvSpPr txBox="1">
            <a:spLocks/>
          </p:cNvSpPr>
          <p:nvPr/>
        </p:nvSpPr>
        <p:spPr>
          <a:xfrm>
            <a:off x="4181432" y="2442309"/>
            <a:ext cx="3745924" cy="30762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Formerly Corporate Card</a:t>
            </a:r>
          </a:p>
          <a:p>
            <a:r>
              <a:rPr lang="en-US" sz="2000" dirty="0"/>
              <a:t>University-issued liability credit card only for travel = cardholder’s responsibility to pay within 60 days, or late fees are assessed</a:t>
            </a:r>
          </a:p>
          <a:p>
            <a:r>
              <a:rPr lang="en-US" sz="2000" dirty="0"/>
              <a:t>Card is paid via expense report in Workday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3585AD-E49D-2859-2767-92F318EA8817}"/>
              </a:ext>
            </a:extLst>
          </p:cNvPr>
          <p:cNvSpPr txBox="1">
            <a:spLocks/>
          </p:cNvSpPr>
          <p:nvPr/>
        </p:nvSpPr>
        <p:spPr>
          <a:xfrm>
            <a:off x="8368777" y="1891810"/>
            <a:ext cx="3709853" cy="3366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Travel is allowed on P-Cards</a:t>
            </a:r>
          </a:p>
          <a:p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University-issued credit card</a:t>
            </a:r>
          </a:p>
          <a:p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Automatically paid</a:t>
            </a:r>
          </a:p>
          <a:p>
            <a:r>
              <a:rPr lang="en-US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Reconciled within 60 days via expense report in Workday</a:t>
            </a:r>
          </a:p>
        </p:txBody>
      </p:sp>
    </p:spTree>
    <p:extLst>
      <p:ext uri="{BB962C8B-B14F-4D97-AF65-F5344CB8AC3E}">
        <p14:creationId xmlns:p14="http://schemas.microsoft.com/office/powerpoint/2010/main" val="38734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D4FC-8AD9-0A00-3FC9-D7EDC28F5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888" y="397412"/>
            <a:ext cx="8692249" cy="985042"/>
          </a:xfrm>
        </p:spPr>
        <p:txBody>
          <a:bodyPr/>
          <a:lstStyle/>
          <a:p>
            <a:r>
              <a:rPr lang="en-US" sz="2800" b="1" dirty="0"/>
              <a:t>Receipt requirements when paid with…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B9638-11FD-7B22-5CE4-33683E30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Travel Training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A8A08-382A-012D-30CC-13CF3777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3737B-4410-783D-F56C-985377D13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1056" y="1647974"/>
            <a:ext cx="4114800" cy="766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Personal Funds or Shared Liability Card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765D96-0F67-CDE3-20F6-CDB4ADB18B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71543" y="1657499"/>
            <a:ext cx="4114800" cy="76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Purchasing Card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60DD2-8BFA-EE0F-BD76-2A36EDFA38A7}"/>
              </a:ext>
            </a:extLst>
          </p:cNvPr>
          <p:cNvSpPr txBox="1"/>
          <p:nvPr/>
        </p:nvSpPr>
        <p:spPr>
          <a:xfrm>
            <a:off x="2333624" y="2414736"/>
            <a:ext cx="4410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Receipts are required for purchases over $50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Receipts are not required for mileage or per diem reimbursements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B23BB-12FB-A476-9DF1-E4D6E20DE3FB}"/>
              </a:ext>
            </a:extLst>
          </p:cNvPr>
          <p:cNvSpPr txBox="1"/>
          <p:nvPr/>
        </p:nvSpPr>
        <p:spPr>
          <a:xfrm>
            <a:off x="7271543" y="2248981"/>
            <a:ext cx="4410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Receipts required for every purchase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 not use </a:t>
            </a:r>
            <a:r>
              <a:rPr lang="en-US" sz="2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Pcard</a:t>
            </a:r>
            <a:r>
              <a: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for meals included in the per diem or gas when using a personal vehicle</a:t>
            </a:r>
          </a:p>
        </p:txBody>
      </p:sp>
    </p:spTree>
    <p:extLst>
      <p:ext uri="{BB962C8B-B14F-4D97-AF65-F5344CB8AC3E}">
        <p14:creationId xmlns:p14="http://schemas.microsoft.com/office/powerpoint/2010/main" val="198132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560F-6C4B-27C1-9B24-9A0EEB65C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875" y="406001"/>
            <a:ext cx="8692249" cy="985042"/>
          </a:xfrm>
        </p:spPr>
        <p:txBody>
          <a:bodyPr/>
          <a:lstStyle/>
          <a:p>
            <a:r>
              <a:rPr lang="en-US" b="1" dirty="0"/>
              <a:t>Travel agencies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86207-05B5-7692-1E9A-15B788D3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Travel Training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08E5C-1A83-02E7-BD62-9B5770AB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8DB49-32A4-4DD0-1540-06D4713A50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8263" y="1398587"/>
            <a:ext cx="8191499" cy="51831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UW has a managed travel program = most university travel MUST be booked using the approved travel agency</a:t>
            </a:r>
          </a:p>
          <a:p>
            <a:r>
              <a:rPr lang="en-US" b="1" dirty="0"/>
              <a:t>Individual Travel</a:t>
            </a:r>
          </a:p>
          <a:p>
            <a:pPr lvl="1"/>
            <a:r>
              <a:rPr lang="en-US" b="1" dirty="0"/>
              <a:t>Fox World Travel </a:t>
            </a:r>
            <a:r>
              <a:rPr lang="en-US" dirty="0"/>
              <a:t>– work with an agent via phone or email</a:t>
            </a:r>
          </a:p>
          <a:p>
            <a:pPr lvl="2"/>
            <a:r>
              <a:rPr lang="en-US" dirty="0"/>
              <a:t>$31.50/domestic air ticket</a:t>
            </a:r>
          </a:p>
          <a:p>
            <a:pPr lvl="2"/>
            <a:r>
              <a:rPr lang="en-US" dirty="0"/>
              <a:t>$41.50/international air ticket</a:t>
            </a:r>
          </a:p>
          <a:p>
            <a:pPr lvl="2"/>
            <a:r>
              <a:rPr lang="en-US" dirty="0"/>
              <a:t>No service fees for hotel or car-only bookings</a:t>
            </a:r>
          </a:p>
          <a:p>
            <a:pPr lvl="2"/>
            <a:r>
              <a:rPr lang="en-US" dirty="0"/>
              <a:t>Recommended for complex international bookings, same-day travel, etc.</a:t>
            </a:r>
          </a:p>
          <a:p>
            <a:pPr lvl="2"/>
            <a:r>
              <a:rPr lang="en-US" dirty="0"/>
              <a:t>M-F 7a-7:30p standard hours; after hours calls incur service fees</a:t>
            </a:r>
          </a:p>
          <a:p>
            <a:pPr lvl="1"/>
            <a:r>
              <a:rPr lang="en-US" b="1" dirty="0"/>
              <a:t>Concur</a:t>
            </a:r>
            <a:r>
              <a:rPr lang="en-US" dirty="0"/>
              <a:t> – website to book hotel, car, air online</a:t>
            </a:r>
          </a:p>
          <a:p>
            <a:pPr lvl="2"/>
            <a:r>
              <a:rPr lang="en-US" dirty="0"/>
              <a:t>$6/air ticket (domestic &amp; international)</a:t>
            </a:r>
          </a:p>
          <a:p>
            <a:pPr lvl="2"/>
            <a:r>
              <a:rPr lang="en-US" dirty="0"/>
              <a:t>No service fees for hotel or car-only bookings</a:t>
            </a:r>
          </a:p>
          <a:p>
            <a:pPr lvl="2"/>
            <a:r>
              <a:rPr lang="en-US" dirty="0"/>
              <a:t>All employees have a Concur profile</a:t>
            </a:r>
          </a:p>
          <a:p>
            <a:pPr lvl="2"/>
            <a:r>
              <a:rPr lang="en-US" dirty="0"/>
              <a:t>Name in Concur is from Workday; ensure LEGAL name is correct and complete to match ID’s used for travel</a:t>
            </a:r>
          </a:p>
          <a:p>
            <a:r>
              <a:rPr lang="en-US" b="1" dirty="0"/>
              <a:t>Group Travel (10+ Tickets) = Fox World Travel</a:t>
            </a:r>
          </a:p>
          <a:p>
            <a:r>
              <a:rPr lang="en-US" b="1" dirty="0"/>
              <a:t>Athletics Travel = Shorts Travel</a:t>
            </a:r>
          </a:p>
        </p:txBody>
      </p:sp>
      <p:pic>
        <p:nvPicPr>
          <p:cNvPr id="2050" name="Picture 2" descr="Fox World Travel | Travel">
            <a:extLst>
              <a:ext uri="{FF2B5EF4-FFF2-40B4-BE49-F238E27FC236}">
                <a16:creationId xmlns:a16="http://schemas.microsoft.com/office/drawing/2014/main" id="{190502E7-4816-37EF-FFCC-C8916E905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62" y="2566987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P Concur Contract | E&amp;I Cooperative ...">
            <a:extLst>
              <a:ext uri="{FF2B5EF4-FFF2-40B4-BE49-F238E27FC236}">
                <a16:creationId xmlns:a16="http://schemas.microsoft.com/office/drawing/2014/main" id="{12D053BD-3B9C-48D3-EB4C-93E5640B8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r="5017"/>
          <a:stretch/>
        </p:blipFill>
        <p:spPr bwMode="auto">
          <a:xfrm>
            <a:off x="9619058" y="1069574"/>
            <a:ext cx="2512219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avel Management Company | Short's ...">
            <a:extLst>
              <a:ext uri="{FF2B5EF4-FFF2-40B4-BE49-F238E27FC236}">
                <a16:creationId xmlns:a16="http://schemas.microsoft.com/office/drawing/2014/main" id="{26B73D63-371F-89C7-F28F-C44241CC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0" y="4777995"/>
            <a:ext cx="2433637" cy="68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4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6641-B54C-4212-6F9D-263AE92E7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312" y="376105"/>
            <a:ext cx="8692249" cy="985042"/>
          </a:xfrm>
        </p:spPr>
        <p:txBody>
          <a:bodyPr/>
          <a:lstStyle/>
          <a:p>
            <a:r>
              <a:rPr lang="en-US" b="1" dirty="0"/>
              <a:t>Airfare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C3955-2581-D398-C251-F2045266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Travel Training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A477D-9FA3-D560-4C13-36769146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BFE19-4893-6BAF-2DFF-21CEA1DB61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8999" y="1407312"/>
            <a:ext cx="8691562" cy="455533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Must ALWAYS be booked with a travel agency or in Concur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CANNOT be booked on third-party website (Expedia, Travelocity, etc.) or directly with airlines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Seat assignment fees are allowed but cannot be for cabin upgrades/class change; can sometimes be booked by agents but can also be booked directly with airline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Allow baggage fees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Valid cost comparisons are required when: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Adding personal stops to trip (ex., Conference in Denver but flying from MSP to DEN to San Diego for personal reasons and back to MSP)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Layovers longer than one night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Departing from/returning to airport outside of WI or more than 100 mi from the WI border for personal reasons (including from voluntary remote work location)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Graphic 5" descr="Airplane outline">
            <a:extLst>
              <a:ext uri="{FF2B5EF4-FFF2-40B4-BE49-F238E27FC236}">
                <a16:creationId xmlns:a16="http://schemas.microsoft.com/office/drawing/2014/main" id="{BF8B749B-40F4-05E0-ED4D-979049CB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5733" y="159409"/>
            <a:ext cx="1236133" cy="12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3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AAA4-03C9-5B9B-A74C-06629EF12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962" y="777476"/>
            <a:ext cx="8692249" cy="985042"/>
          </a:xfrm>
        </p:spPr>
        <p:txBody>
          <a:bodyPr/>
          <a:lstStyle/>
          <a:p>
            <a:r>
              <a:rPr lang="en-US" b="1" dirty="0"/>
              <a:t>Lodging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4C4C0-9E2F-172A-3152-02A7B314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Travel Training Policy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0255C-7F14-7E4E-C5A8-2B79FBB1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2AB20-BCDE-CCC9-1C64-090D55812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7325" y="1762517"/>
            <a:ext cx="9677400" cy="4391359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Can book in Concur, with travel agency, or direct with hotel	</a:t>
            </a:r>
          </a:p>
          <a:p>
            <a:pPr>
              <a:spcAft>
                <a:spcPts val="600"/>
              </a:spcAft>
            </a:pPr>
            <a:r>
              <a:rPr lang="en-US" dirty="0"/>
              <a:t>No third-party bookings allowed (Ex. Expedia, booking.com, etc.)</a:t>
            </a:r>
          </a:p>
          <a:p>
            <a:pPr>
              <a:spcAft>
                <a:spcPts val="600"/>
              </a:spcAft>
            </a:pPr>
            <a:r>
              <a:rPr lang="en-US" dirty="0"/>
              <a:t>Reimbursement is allowed up to maximum nightly rate for location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Per Diem Calculator shows rates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If city is not listed, use county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Exceptions to nightly max: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Designated conference hotels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Overaged due to taxes and fees (not applicable in WI)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No hotels available under max rate (proof required)</a:t>
            </a:r>
          </a:p>
          <a:p>
            <a:pPr>
              <a:spcAft>
                <a:spcPts val="600"/>
              </a:spcAft>
            </a:pPr>
            <a:r>
              <a:rPr lang="en-US" dirty="0"/>
              <a:t>Tax Exemption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Always tax exempt in WI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Other states have some tax exemption. </a:t>
            </a:r>
            <a:br>
              <a:rPr lang="en-US" dirty="0"/>
            </a:br>
            <a:r>
              <a:rPr lang="en-US" dirty="0"/>
              <a:t>Check </a:t>
            </a:r>
            <a:r>
              <a:rPr lang="en-US" dirty="0" err="1"/>
              <a:t>TravelWIse</a:t>
            </a:r>
            <a:r>
              <a:rPr lang="en-US" dirty="0"/>
              <a:t> for list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4" descr="Bed outline">
            <a:extLst>
              <a:ext uri="{FF2B5EF4-FFF2-40B4-BE49-F238E27FC236}">
                <a16:creationId xmlns:a16="http://schemas.microsoft.com/office/drawing/2014/main" id="{49DDA308-3022-922E-1D77-AFC60D72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9897556" y="-21892"/>
            <a:ext cx="1986883" cy="1986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89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DC36-18EF-69EC-C3AC-7C7ABA4F4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Ground Transportation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54011-EC9C-5B97-1A0B-25A4498E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Travel Training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A157E-B68D-168B-A630-D6021010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42A6E-D073-E4E1-E1AD-26DF3DBEC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113" y="2225674"/>
            <a:ext cx="8691562" cy="3241675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Driver Authorizations</a:t>
            </a:r>
          </a:p>
          <a:p>
            <a:pPr marL="800100" lvl="1" indent="-342900"/>
            <a:r>
              <a:rPr lang="en-US" dirty="0"/>
              <a:t>Required for all drivers on university business</a:t>
            </a:r>
          </a:p>
          <a:p>
            <a:pPr marL="800100" lvl="1" indent="-342900"/>
            <a:r>
              <a:rPr lang="en-US" dirty="0"/>
              <a:t>Must be completed prior to travel</a:t>
            </a:r>
          </a:p>
          <a:p>
            <a:pPr marL="800100" lvl="1" indent="-342900"/>
            <a:r>
              <a:rPr lang="en-US" dirty="0"/>
              <a:t>Required for rental vehicles, personal vehicles, fleet vehicles</a:t>
            </a:r>
          </a:p>
          <a:p>
            <a:pPr marL="342900" indent="-342900"/>
            <a:r>
              <a:rPr lang="en-US" b="1" dirty="0"/>
              <a:t>Options</a:t>
            </a:r>
          </a:p>
          <a:p>
            <a:pPr marL="800100" lvl="1" indent="-342900"/>
            <a:r>
              <a:rPr lang="en-US" dirty="0"/>
              <a:t>Rental Vehicles</a:t>
            </a:r>
          </a:p>
          <a:p>
            <a:pPr marL="800100" lvl="1" indent="-342900"/>
            <a:r>
              <a:rPr lang="en-US" dirty="0"/>
              <a:t>Personal Vehicles</a:t>
            </a:r>
          </a:p>
          <a:p>
            <a:endParaRPr lang="en-US" dirty="0"/>
          </a:p>
        </p:txBody>
      </p:sp>
      <p:pic>
        <p:nvPicPr>
          <p:cNvPr id="6" name="Graphic 5" descr="Address Book with solid fill">
            <a:extLst>
              <a:ext uri="{FF2B5EF4-FFF2-40B4-BE49-F238E27FC236}">
                <a16:creationId xmlns:a16="http://schemas.microsoft.com/office/drawing/2014/main" id="{35140F1B-229E-CB05-605E-72ABA4A75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9713" y="2096413"/>
            <a:ext cx="914400" cy="914400"/>
          </a:xfrm>
          <a:prstGeom prst="rect">
            <a:avLst/>
          </a:prstGeom>
        </p:spPr>
      </p:pic>
      <p:pic>
        <p:nvPicPr>
          <p:cNvPr id="7" name="Graphic 6" descr="Taxi with solid fill">
            <a:extLst>
              <a:ext uri="{FF2B5EF4-FFF2-40B4-BE49-F238E27FC236}">
                <a16:creationId xmlns:a16="http://schemas.microsoft.com/office/drawing/2014/main" id="{9166805E-48AA-0DC6-B26C-B7D908500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9237" y="3914775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374E8A-C5A7-122D-8316-C9E34663428C}"/>
              </a:ext>
            </a:extLst>
          </p:cNvPr>
          <p:cNvSpPr txBox="1"/>
          <p:nvPr/>
        </p:nvSpPr>
        <p:spPr>
          <a:xfrm>
            <a:off x="3909709" y="5596610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UWEC Driver Authorization Page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148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ities of Wisconsin">
      <a:dk1>
        <a:srgbClr val="000000"/>
      </a:dk1>
      <a:lt1>
        <a:srgbClr val="FFFFFF"/>
      </a:lt1>
      <a:dk2>
        <a:srgbClr val="02465F"/>
      </a:dk2>
      <a:lt2>
        <a:srgbClr val="005777"/>
      </a:lt2>
      <a:accent1>
        <a:srgbClr val="A0A0A0"/>
      </a:accent1>
      <a:accent2>
        <a:srgbClr val="D34427"/>
      </a:accent2>
      <a:accent3>
        <a:srgbClr val="777679"/>
      </a:accent3>
      <a:accent4>
        <a:srgbClr val="F3BD15"/>
      </a:accent4>
      <a:accent5>
        <a:srgbClr val="003764"/>
      </a:accent5>
      <a:accent6>
        <a:srgbClr val="59833A"/>
      </a:accent6>
      <a:hlink>
        <a:srgbClr val="005777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Win32_SL_V2" id="{0E60AB4E-417B-45C1-9301-1C9D3943EB7F}" vid="{199B3929-907A-4692-88BF-6063DC97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2B4E29B94874BB72BB0BD822DCD0E" ma:contentTypeVersion="9" ma:contentTypeDescription="Create a new document." ma:contentTypeScope="" ma:versionID="5e801b24d65e7d220c056cb22d0b6095">
  <xsd:schema xmlns:xsd="http://www.w3.org/2001/XMLSchema" xmlns:xs="http://www.w3.org/2001/XMLSchema" xmlns:p="http://schemas.microsoft.com/office/2006/metadata/properties" xmlns:ns2="98170924-2421-4416-8d49-6811adc7f3f7" xmlns:ns3="6369b066-086d-4de0-a681-34a8e8f3d358" targetNamespace="http://schemas.microsoft.com/office/2006/metadata/properties" ma:root="true" ma:fieldsID="3c5cd3c84bb2e16d120ebc1fec2947d3" ns2:_="" ns3:_="">
    <xsd:import namespace="98170924-2421-4416-8d49-6811adc7f3f7"/>
    <xsd:import namespace="6369b066-086d-4de0-a681-34a8e8f3d35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70924-2421-4416-8d49-6811adc7f3f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94ed12e-d0ae-4c48-9c60-b73286a1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9b066-086d-4de0-a681-34a8e8f3d35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ac84a01-11af-45bc-9e8d-de3aa723fe13}" ma:internalName="TaxCatchAll" ma:showField="CatchAllData" ma:web="6369b066-086d-4de0-a681-34a8e8f3d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69b066-086d-4de0-a681-34a8e8f3d358" xsi:nil="true"/>
    <lcf76f155ced4ddcb4097134ff3c332f xmlns="98170924-2421-4416-8d49-6811adc7f3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8A5EB6-E9B8-417D-B09E-03811FBC9B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69E9A2-DA65-462A-9786-6DF8C3B2C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170924-2421-4416-8d49-6811adc7f3f7"/>
    <ds:schemaRef ds:uri="6369b066-086d-4de0-a681-34a8e8f3d3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5CEF65-757A-4D05-90BA-ED40BC2E515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6369b066-086d-4de0-a681-34a8e8f3d358"/>
    <ds:schemaRef ds:uri="98170924-2421-4416-8d49-6811adc7f3f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20442</TotalTime>
  <Words>931</Words>
  <Application>Microsoft Office PowerPoint</Application>
  <PresentationFormat>Widescreen</PresentationFormat>
  <Paragraphs>147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Open Sans Light</vt:lpstr>
      <vt:lpstr>Trebuchet MS</vt:lpstr>
      <vt:lpstr>Custom</vt:lpstr>
      <vt:lpstr>UWEC Travel training part 1: policy</vt:lpstr>
      <vt:lpstr>PowerPoint Presentation</vt:lpstr>
      <vt:lpstr>PowerPoint Presentation</vt:lpstr>
      <vt:lpstr>Paying for travel</vt:lpstr>
      <vt:lpstr>Receipt requirements when paid with…</vt:lpstr>
      <vt:lpstr>Travel agencies</vt:lpstr>
      <vt:lpstr>Airfare</vt:lpstr>
      <vt:lpstr>Lodging</vt:lpstr>
      <vt:lpstr>Ground Transportation</vt:lpstr>
      <vt:lpstr>Rental vehicles</vt:lpstr>
      <vt:lpstr>Personal Vehicles</vt:lpstr>
      <vt:lpstr>Meal &amp; Incidental Per Diem</vt:lpstr>
      <vt:lpstr>Employee Checklist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White Background</dc:title>
  <dc:creator>Tom Thieding</dc:creator>
  <cp:lastModifiedBy>Stoffel, Emily</cp:lastModifiedBy>
  <cp:revision>9</cp:revision>
  <dcterms:created xsi:type="dcterms:W3CDTF">2023-10-03T00:22:44Z</dcterms:created>
  <dcterms:modified xsi:type="dcterms:W3CDTF">2025-08-25T16:40:36Z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0x0101000DD2B4E29B94874BB72BB0BD822DCD0E</vt:lpwstr>
  </property>
  <property fmtid="{D5CDD505-2E9C-101B-9397-08002B2CF9AE}" pid="3" name="MediaServiceImageTags">
    <vt:lpwstr/>
  </property>
</Properties>
</file>