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4" r:id="rId5"/>
    <p:sldId id="283" r:id="rId6"/>
    <p:sldId id="284" r:id="rId7"/>
    <p:sldId id="285" r:id="rId8"/>
    <p:sldId id="286" r:id="rId9"/>
    <p:sldId id="288" r:id="rId10"/>
    <p:sldId id="292" r:id="rId11"/>
    <p:sldId id="291" r:id="rId12"/>
    <p:sldId id="287" r:id="rId13"/>
    <p:sldId id="289" r:id="rId14"/>
    <p:sldId id="290"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7"/>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D6BC5-2B97-6F0F-9415-21DA2CC1A54E}" v="27" dt="2025-10-09T14:35:24.910"/>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0612" autoAdjust="0"/>
  </p:normalViewPr>
  <p:slideViewPr>
    <p:cSldViewPr snapToGrid="0">
      <p:cViewPr varScale="1">
        <p:scale>
          <a:sx n="100" d="100"/>
          <a:sy n="100" d="100"/>
        </p:scale>
        <p:origin x="192"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ffel, Emily" userId="S::emily.stoffel@wisconsin.edu::c0f322e9-a1b1-4adf-9ca6-280530473b33" providerId="AD" clId="Web-{60720620-23E2-F499-CF48-812D4C146795}"/>
    <pc:docChg chg="addSld delSld modSld">
      <pc:chgData name="Stoffel, Emily" userId="S::emily.stoffel@wisconsin.edu::c0f322e9-a1b1-4adf-9ca6-280530473b33" providerId="AD" clId="Web-{60720620-23E2-F499-CF48-812D4C146795}" dt="2025-10-01T21:25:19.751" v="2128" actId="20577"/>
      <pc:docMkLst>
        <pc:docMk/>
      </pc:docMkLst>
      <pc:sldChg chg="modNotes">
        <pc:chgData name="Stoffel, Emily" userId="S::emily.stoffel@wisconsin.edu::c0f322e9-a1b1-4adf-9ca6-280530473b33" providerId="AD" clId="Web-{60720620-23E2-F499-CF48-812D4C146795}" dt="2025-10-01T20:11:08.943" v="1173"/>
        <pc:sldMkLst>
          <pc:docMk/>
          <pc:sldMk cId="1113470487" sldId="264"/>
        </pc:sldMkLst>
      </pc:sldChg>
      <pc:sldChg chg="modSp modNotes">
        <pc:chgData name="Stoffel, Emily" userId="S::emily.stoffel@wisconsin.edu::c0f322e9-a1b1-4adf-9ca6-280530473b33" providerId="AD" clId="Web-{60720620-23E2-F499-CF48-812D4C146795}" dt="2025-10-01T20:14:57.881" v="1227"/>
        <pc:sldMkLst>
          <pc:docMk/>
          <pc:sldMk cId="2946355677" sldId="275"/>
        </pc:sldMkLst>
        <pc:spChg chg="mod">
          <ac:chgData name="Stoffel, Emily" userId="S::emily.stoffel@wisconsin.edu::c0f322e9-a1b1-4adf-9ca6-280530473b33" providerId="AD" clId="Web-{60720620-23E2-F499-CF48-812D4C146795}" dt="2025-10-01T20:14:54.928" v="1226" actId="1076"/>
          <ac:spMkLst>
            <pc:docMk/>
            <pc:sldMk cId="2946355677" sldId="275"/>
            <ac:spMk id="2" creationId="{2CF7DEA6-32F5-36D2-E70E-859757E12EB9}"/>
          </ac:spMkLst>
        </pc:spChg>
      </pc:sldChg>
      <pc:sldChg chg="modNotes">
        <pc:chgData name="Stoffel, Emily" userId="S::emily.stoffel@wisconsin.edu::c0f322e9-a1b1-4adf-9ca6-280530473b33" providerId="AD" clId="Web-{60720620-23E2-F499-CF48-812D4C146795}" dt="2025-10-01T20:11:32.615" v="1193"/>
        <pc:sldMkLst>
          <pc:docMk/>
          <pc:sldMk cId="328292128" sldId="283"/>
        </pc:sldMkLst>
      </pc:sldChg>
      <pc:sldChg chg="modSp modNotes">
        <pc:chgData name="Stoffel, Emily" userId="S::emily.stoffel@wisconsin.edu::c0f322e9-a1b1-4adf-9ca6-280530473b33" providerId="AD" clId="Web-{60720620-23E2-F499-CF48-812D4C146795}" dt="2025-10-01T20:13:11.647" v="1198"/>
        <pc:sldMkLst>
          <pc:docMk/>
          <pc:sldMk cId="440697264" sldId="284"/>
        </pc:sldMkLst>
        <pc:spChg chg="mod">
          <ac:chgData name="Stoffel, Emily" userId="S::emily.stoffel@wisconsin.edu::c0f322e9-a1b1-4adf-9ca6-280530473b33" providerId="AD" clId="Web-{60720620-23E2-F499-CF48-812D4C146795}" dt="2025-10-01T20:09:45.771" v="1157" actId="20577"/>
          <ac:spMkLst>
            <pc:docMk/>
            <pc:sldMk cId="440697264" sldId="284"/>
            <ac:spMk id="5" creationId="{1AB71669-25F9-279F-8C41-A06D6766EF80}"/>
          </ac:spMkLst>
        </pc:spChg>
      </pc:sldChg>
      <pc:sldChg chg="modSp modNotes">
        <pc:chgData name="Stoffel, Emily" userId="S::emily.stoffel@wisconsin.edu::c0f322e9-a1b1-4adf-9ca6-280530473b33" providerId="AD" clId="Web-{60720620-23E2-F499-CF48-812D4C146795}" dt="2025-10-01T20:19:49.475" v="1392" actId="1076"/>
        <pc:sldMkLst>
          <pc:docMk/>
          <pc:sldMk cId="1354081715" sldId="285"/>
        </pc:sldMkLst>
        <pc:spChg chg="mod">
          <ac:chgData name="Stoffel, Emily" userId="S::emily.stoffel@wisconsin.edu::c0f322e9-a1b1-4adf-9ca6-280530473b33" providerId="AD" clId="Web-{60720620-23E2-F499-CF48-812D4C146795}" dt="2025-10-01T20:19:49.475" v="1392" actId="1076"/>
          <ac:spMkLst>
            <pc:docMk/>
            <pc:sldMk cId="1354081715" sldId="285"/>
            <ac:spMk id="5" creationId="{93F07A44-EAC2-3F1C-32B1-C99646870298}"/>
          </ac:spMkLst>
        </pc:spChg>
      </pc:sldChg>
      <pc:sldChg chg="addSp modSp modNotes">
        <pc:chgData name="Stoffel, Emily" userId="S::emily.stoffel@wisconsin.edu::c0f322e9-a1b1-4adf-9ca6-280530473b33" providerId="AD" clId="Web-{60720620-23E2-F499-CF48-812D4C146795}" dt="2025-10-01T20:21:21.147" v="1476" actId="1076"/>
        <pc:sldMkLst>
          <pc:docMk/>
          <pc:sldMk cId="804184560" sldId="286"/>
        </pc:sldMkLst>
        <pc:spChg chg="add mod">
          <ac:chgData name="Stoffel, Emily" userId="S::emily.stoffel@wisconsin.edu::c0f322e9-a1b1-4adf-9ca6-280530473b33" providerId="AD" clId="Web-{60720620-23E2-F499-CF48-812D4C146795}" dt="2025-10-01T20:21:21.147" v="1476" actId="1076"/>
          <ac:spMkLst>
            <pc:docMk/>
            <pc:sldMk cId="804184560" sldId="286"/>
            <ac:spMk id="3" creationId="{352A538E-E228-922F-998D-F5876DE01E5F}"/>
          </ac:spMkLst>
        </pc:spChg>
      </pc:sldChg>
      <pc:sldChg chg="modSp modNotes">
        <pc:chgData name="Stoffel, Emily" userId="S::emily.stoffel@wisconsin.edu::c0f322e9-a1b1-4adf-9ca6-280530473b33" providerId="AD" clId="Web-{60720620-23E2-F499-CF48-812D4C146795}" dt="2025-10-01T20:36:07.948" v="2109" actId="20577"/>
        <pc:sldMkLst>
          <pc:docMk/>
          <pc:sldMk cId="3187720153" sldId="287"/>
        </pc:sldMkLst>
        <pc:spChg chg="mod">
          <ac:chgData name="Stoffel, Emily" userId="S::emily.stoffel@wisconsin.edu::c0f322e9-a1b1-4adf-9ca6-280530473b33" providerId="AD" clId="Web-{60720620-23E2-F499-CF48-812D4C146795}" dt="2025-10-01T20:36:07.948" v="2109" actId="20577"/>
          <ac:spMkLst>
            <pc:docMk/>
            <pc:sldMk cId="3187720153" sldId="287"/>
            <ac:spMk id="5" creationId="{0DB0A184-6DF3-93CE-5A1D-41D78B4E7308}"/>
          </ac:spMkLst>
        </pc:spChg>
      </pc:sldChg>
      <pc:sldChg chg="addSp modSp modNotes">
        <pc:chgData name="Stoffel, Emily" userId="S::emily.stoffel@wisconsin.edu::c0f322e9-a1b1-4adf-9ca6-280530473b33" providerId="AD" clId="Web-{60720620-23E2-F499-CF48-812D4C146795}" dt="2025-10-01T20:26:34.087" v="1584" actId="1076"/>
        <pc:sldMkLst>
          <pc:docMk/>
          <pc:sldMk cId="910920840" sldId="288"/>
        </pc:sldMkLst>
        <pc:spChg chg="mod">
          <ac:chgData name="Stoffel, Emily" userId="S::emily.stoffel@wisconsin.edu::c0f322e9-a1b1-4adf-9ca6-280530473b33" providerId="AD" clId="Web-{60720620-23E2-F499-CF48-812D4C146795}" dt="2025-10-01T20:24:50.399" v="1580" actId="1076"/>
          <ac:spMkLst>
            <pc:docMk/>
            <pc:sldMk cId="910920840" sldId="288"/>
            <ac:spMk id="5" creationId="{32C30686-41E2-EA2F-6747-619839F50699}"/>
          </ac:spMkLst>
        </pc:spChg>
        <pc:picChg chg="add mod">
          <ac:chgData name="Stoffel, Emily" userId="S::emily.stoffel@wisconsin.edu::c0f322e9-a1b1-4adf-9ca6-280530473b33" providerId="AD" clId="Web-{60720620-23E2-F499-CF48-812D4C146795}" dt="2025-10-01T20:26:34.087" v="1584" actId="1076"/>
          <ac:picMkLst>
            <pc:docMk/>
            <pc:sldMk cId="910920840" sldId="288"/>
            <ac:picMk id="3" creationId="{95CB96B6-A968-D60C-F200-C7A8ECAD0AD7}"/>
          </ac:picMkLst>
        </pc:picChg>
      </pc:sldChg>
      <pc:sldChg chg="addSp modSp modNotes">
        <pc:chgData name="Stoffel, Emily" userId="S::emily.stoffel@wisconsin.edu::c0f322e9-a1b1-4adf-9ca6-280530473b33" providerId="AD" clId="Web-{60720620-23E2-F499-CF48-812D4C146795}" dt="2025-10-01T20:37:13.948" v="2124" actId="1076"/>
        <pc:sldMkLst>
          <pc:docMk/>
          <pc:sldMk cId="734796397" sldId="289"/>
        </pc:sldMkLst>
        <pc:spChg chg="add mod">
          <ac:chgData name="Stoffel, Emily" userId="S::emily.stoffel@wisconsin.edu::c0f322e9-a1b1-4adf-9ca6-280530473b33" providerId="AD" clId="Web-{60720620-23E2-F499-CF48-812D4C146795}" dt="2025-10-01T20:36:52.510" v="2123" actId="20577"/>
          <ac:spMkLst>
            <pc:docMk/>
            <pc:sldMk cId="734796397" sldId="289"/>
            <ac:spMk id="3" creationId="{9746FFD6-9860-1752-C63C-478995C3E6DF}"/>
          </ac:spMkLst>
        </pc:spChg>
        <pc:picChg chg="add mod">
          <ac:chgData name="Stoffel, Emily" userId="S::emily.stoffel@wisconsin.edu::c0f322e9-a1b1-4adf-9ca6-280530473b33" providerId="AD" clId="Web-{60720620-23E2-F499-CF48-812D4C146795}" dt="2025-10-01T20:37:13.948" v="2124" actId="1076"/>
          <ac:picMkLst>
            <pc:docMk/>
            <pc:sldMk cId="734796397" sldId="289"/>
            <ac:picMk id="5" creationId="{F8322EA6-96A7-EE95-E12C-3529707BE2BF}"/>
          </ac:picMkLst>
        </pc:picChg>
        <pc:picChg chg="add mod">
          <ac:chgData name="Stoffel, Emily" userId="S::emily.stoffel@wisconsin.edu::c0f322e9-a1b1-4adf-9ca6-280530473b33" providerId="AD" clId="Web-{60720620-23E2-F499-CF48-812D4C146795}" dt="2025-10-01T20:36:38.791" v="2117" actId="14100"/>
          <ac:picMkLst>
            <pc:docMk/>
            <pc:sldMk cId="734796397" sldId="289"/>
            <ac:picMk id="6" creationId="{F2D077EC-DA0A-DA8B-77AC-1B429B4D39F0}"/>
          </ac:picMkLst>
        </pc:picChg>
      </pc:sldChg>
      <pc:sldChg chg="addSp delSp modSp modNotes">
        <pc:chgData name="Stoffel, Emily" userId="S::emily.stoffel@wisconsin.edu::c0f322e9-a1b1-4adf-9ca6-280530473b33" providerId="AD" clId="Web-{60720620-23E2-F499-CF48-812D4C146795}" dt="2025-10-01T20:37:31.807" v="2126" actId="1076"/>
        <pc:sldMkLst>
          <pc:docMk/>
          <pc:sldMk cId="2422679595" sldId="290"/>
        </pc:sldMkLst>
        <pc:spChg chg="add mod">
          <ac:chgData name="Stoffel, Emily" userId="S::emily.stoffel@wisconsin.edu::c0f322e9-a1b1-4adf-9ca6-280530473b33" providerId="AD" clId="Web-{60720620-23E2-F499-CF48-812D4C146795}" dt="2025-10-01T20:37:27.448" v="2125"/>
          <ac:spMkLst>
            <pc:docMk/>
            <pc:sldMk cId="2422679595" sldId="290"/>
            <ac:spMk id="6" creationId="{8873A8A6-95FA-39DB-7B63-A42ADD6C5505}"/>
          </ac:spMkLst>
        </pc:spChg>
        <pc:picChg chg="add mod">
          <ac:chgData name="Stoffel, Emily" userId="S::emily.stoffel@wisconsin.edu::c0f322e9-a1b1-4adf-9ca6-280530473b33" providerId="AD" clId="Web-{60720620-23E2-F499-CF48-812D4C146795}" dt="2025-10-01T20:04:55.769" v="1024" actId="1076"/>
          <ac:picMkLst>
            <pc:docMk/>
            <pc:sldMk cId="2422679595" sldId="290"/>
            <ac:picMk id="3" creationId="{DA581310-E6EB-5608-E794-A3080CB1C2B0}"/>
          </ac:picMkLst>
        </pc:picChg>
        <pc:picChg chg="add del mod modCrop">
          <ac:chgData name="Stoffel, Emily" userId="S::emily.stoffel@wisconsin.edu::c0f322e9-a1b1-4adf-9ca6-280530473b33" providerId="AD" clId="Web-{60720620-23E2-F499-CF48-812D4C146795}" dt="2025-10-01T20:37:31.807" v="2126" actId="1076"/>
          <ac:picMkLst>
            <pc:docMk/>
            <pc:sldMk cId="2422679595" sldId="290"/>
            <ac:picMk id="7" creationId="{6B9A7A26-AC24-B3CC-5076-62CC2D1439AC}"/>
          </ac:picMkLst>
        </pc:picChg>
      </pc:sldChg>
      <pc:sldChg chg="addSp modSp modNotes">
        <pc:chgData name="Stoffel, Emily" userId="S::emily.stoffel@wisconsin.edu::c0f322e9-a1b1-4adf-9ca6-280530473b33" providerId="AD" clId="Web-{60720620-23E2-F499-CF48-812D4C146795}" dt="2025-10-01T20:32:25.541" v="1841" actId="20577"/>
        <pc:sldMkLst>
          <pc:docMk/>
          <pc:sldMk cId="1193736476" sldId="291"/>
        </pc:sldMkLst>
        <pc:spChg chg="mod">
          <ac:chgData name="Stoffel, Emily" userId="S::emily.stoffel@wisconsin.edu::c0f322e9-a1b1-4adf-9ca6-280530473b33" providerId="AD" clId="Web-{60720620-23E2-F499-CF48-812D4C146795}" dt="2025-10-01T20:32:25.541" v="1841" actId="20577"/>
          <ac:spMkLst>
            <pc:docMk/>
            <pc:sldMk cId="1193736476" sldId="291"/>
            <ac:spMk id="2" creationId="{9A1672CC-0D35-1C9E-BC3B-E8073A10999A}"/>
          </ac:spMkLst>
        </pc:spChg>
        <pc:spChg chg="add mod">
          <ac:chgData name="Stoffel, Emily" userId="S::emily.stoffel@wisconsin.edu::c0f322e9-a1b1-4adf-9ca6-280530473b33" providerId="AD" clId="Web-{60720620-23E2-F499-CF48-812D4C146795}" dt="2025-10-01T20:32:01.057" v="1833" actId="20577"/>
          <ac:spMkLst>
            <pc:docMk/>
            <pc:sldMk cId="1193736476" sldId="291"/>
            <ac:spMk id="3" creationId="{E3A90BFD-636D-29C7-2F64-78D1A0DCAE49}"/>
          </ac:spMkLst>
        </pc:spChg>
        <pc:spChg chg="add mod">
          <ac:chgData name="Stoffel, Emily" userId="S::emily.stoffel@wisconsin.edu::c0f322e9-a1b1-4adf-9ca6-280530473b33" providerId="AD" clId="Web-{60720620-23E2-F499-CF48-812D4C146795}" dt="2025-10-01T20:32:18.885" v="1840" actId="1076"/>
          <ac:spMkLst>
            <pc:docMk/>
            <pc:sldMk cId="1193736476" sldId="291"/>
            <ac:spMk id="5" creationId="{A4170117-30A5-2C72-6E50-F0C7A88C6ED5}"/>
          </ac:spMkLst>
        </pc:spChg>
      </pc:sldChg>
      <pc:sldChg chg="addSp modSp modNotes">
        <pc:chgData name="Stoffel, Emily" userId="S::emily.stoffel@wisconsin.edu::c0f322e9-a1b1-4adf-9ca6-280530473b33" providerId="AD" clId="Web-{60720620-23E2-F499-CF48-812D4C146795}" dt="2025-10-01T21:25:19.751" v="2128" actId="20577"/>
        <pc:sldMkLst>
          <pc:docMk/>
          <pc:sldMk cId="3836695365" sldId="292"/>
        </pc:sldMkLst>
        <pc:spChg chg="mod">
          <ac:chgData name="Stoffel, Emily" userId="S::emily.stoffel@wisconsin.edu::c0f322e9-a1b1-4adf-9ca6-280530473b33" providerId="AD" clId="Web-{60720620-23E2-F499-CF48-812D4C146795}" dt="2025-10-01T20:29:36.697" v="1744" actId="1076"/>
          <ac:spMkLst>
            <pc:docMk/>
            <pc:sldMk cId="3836695365" sldId="292"/>
            <ac:spMk id="2" creationId="{FC078ED5-B2C6-F175-DCB0-F83435B0B218}"/>
          </ac:spMkLst>
        </pc:spChg>
        <pc:spChg chg="add mod">
          <ac:chgData name="Stoffel, Emily" userId="S::emily.stoffel@wisconsin.edu::c0f322e9-a1b1-4adf-9ca6-280530473b33" providerId="AD" clId="Web-{60720620-23E2-F499-CF48-812D4C146795}" dt="2025-10-01T21:25:19.751" v="2128" actId="20577"/>
          <ac:spMkLst>
            <pc:docMk/>
            <pc:sldMk cId="3836695365" sldId="292"/>
            <ac:spMk id="3" creationId="{4A31495E-9E40-C979-7CFE-977C2585443A}"/>
          </ac:spMkLst>
        </pc:spChg>
        <pc:picChg chg="add mod">
          <ac:chgData name="Stoffel, Emily" userId="S::emily.stoffel@wisconsin.edu::c0f322e9-a1b1-4adf-9ca6-280530473b33" providerId="AD" clId="Web-{60720620-23E2-F499-CF48-812D4C146795}" dt="2025-10-01T20:29:07.962" v="1672" actId="1076"/>
          <ac:picMkLst>
            <pc:docMk/>
            <pc:sldMk cId="3836695365" sldId="292"/>
            <ac:picMk id="5" creationId="{20CAE9B9-DBAA-0663-6660-C2FEE0FD7B15}"/>
          </ac:picMkLst>
        </pc:picChg>
      </pc:sldChg>
    </pc:docChg>
  </pc:docChgLst>
  <pc:docChgLst>
    <pc:chgData clId="Web-{F972D7F1-9F57-4EC0-BB5F-C14F07321421}"/>
    <pc:docChg chg="modSld">
      <pc:chgData name="" userId="" providerId="" clId="Web-{F972D7F1-9F57-4EC0-BB5F-C14F07321421}" dt="2025-09-18T18:32:44.270" v="4" actId="20577"/>
      <pc:docMkLst>
        <pc:docMk/>
      </pc:docMkLst>
      <pc:sldChg chg="modSp">
        <pc:chgData name="" userId="" providerId="" clId="Web-{F972D7F1-9F57-4EC0-BB5F-C14F07321421}" dt="2025-09-18T18:32:44.270" v="4" actId="20577"/>
        <pc:sldMkLst>
          <pc:docMk/>
          <pc:sldMk cId="1113470487" sldId="264"/>
        </pc:sldMkLst>
        <pc:spChg chg="mod">
          <ac:chgData name="" userId="" providerId="" clId="Web-{F972D7F1-9F57-4EC0-BB5F-C14F07321421}" dt="2025-09-18T18:32:44.270" v="4" actId="20577"/>
          <ac:spMkLst>
            <pc:docMk/>
            <pc:sldMk cId="1113470487" sldId="264"/>
            <ac:spMk id="2" creationId="{2E3272F2-3880-553A-73BB-2402C99EFC74}"/>
          </ac:spMkLst>
        </pc:spChg>
      </pc:sldChg>
    </pc:docChg>
  </pc:docChgLst>
  <pc:docChgLst>
    <pc:chgData name="Stoffel, Emily" userId="S::emily.stoffel@wisconsin.edu::c0f322e9-a1b1-4adf-9ca6-280530473b33" providerId="AD" clId="Web-{677D6BC5-2B97-6F0F-9415-21DA2CC1A54E}"/>
    <pc:docChg chg="modSld">
      <pc:chgData name="Stoffel, Emily" userId="S::emily.stoffel@wisconsin.edu::c0f322e9-a1b1-4adf-9ca6-280530473b33" providerId="AD" clId="Web-{677D6BC5-2B97-6F0F-9415-21DA2CC1A54E}" dt="2025-10-09T14:35:24.895" v="22" actId="20577"/>
      <pc:docMkLst>
        <pc:docMk/>
      </pc:docMkLst>
      <pc:sldChg chg="modNotes">
        <pc:chgData name="Stoffel, Emily" userId="S::emily.stoffel@wisconsin.edu::c0f322e9-a1b1-4adf-9ca6-280530473b33" providerId="AD" clId="Web-{677D6BC5-2B97-6F0F-9415-21DA2CC1A54E}" dt="2025-10-09T14:33:35.800" v="7"/>
        <pc:sldMkLst>
          <pc:docMk/>
          <pc:sldMk cId="1354081715" sldId="285"/>
        </pc:sldMkLst>
      </pc:sldChg>
      <pc:sldChg chg="addSp modSp">
        <pc:chgData name="Stoffel, Emily" userId="S::emily.stoffel@wisconsin.edu::c0f322e9-a1b1-4adf-9ca6-280530473b33" providerId="AD" clId="Web-{677D6BC5-2B97-6F0F-9415-21DA2CC1A54E}" dt="2025-10-09T14:34:17.551" v="13" actId="20577"/>
        <pc:sldMkLst>
          <pc:docMk/>
          <pc:sldMk cId="804184560" sldId="286"/>
        </pc:sldMkLst>
        <pc:spChg chg="add mod">
          <ac:chgData name="Stoffel, Emily" userId="S::emily.stoffel@wisconsin.edu::c0f322e9-a1b1-4adf-9ca6-280530473b33" providerId="AD" clId="Web-{677D6BC5-2B97-6F0F-9415-21DA2CC1A54E}" dt="2025-10-09T14:34:17.551" v="13" actId="20577"/>
          <ac:spMkLst>
            <pc:docMk/>
            <pc:sldMk cId="804184560" sldId="286"/>
            <ac:spMk id="5" creationId="{BC9B5E0D-E943-4DD3-0D26-672F35A66987}"/>
          </ac:spMkLst>
        </pc:spChg>
      </pc:sldChg>
      <pc:sldChg chg="modSp">
        <pc:chgData name="Stoffel, Emily" userId="S::emily.stoffel@wisconsin.edu::c0f322e9-a1b1-4adf-9ca6-280530473b33" providerId="AD" clId="Web-{677D6BC5-2B97-6F0F-9415-21DA2CC1A54E}" dt="2025-10-09T14:34:25.535" v="15" actId="1076"/>
        <pc:sldMkLst>
          <pc:docMk/>
          <pc:sldMk cId="910920840" sldId="288"/>
        </pc:sldMkLst>
        <pc:picChg chg="mod">
          <ac:chgData name="Stoffel, Emily" userId="S::emily.stoffel@wisconsin.edu::c0f322e9-a1b1-4adf-9ca6-280530473b33" providerId="AD" clId="Web-{677D6BC5-2B97-6F0F-9415-21DA2CC1A54E}" dt="2025-10-09T14:34:25.535" v="15" actId="1076"/>
          <ac:picMkLst>
            <pc:docMk/>
            <pc:sldMk cId="910920840" sldId="288"/>
            <ac:picMk id="3" creationId="{95CB96B6-A968-D60C-F200-C7A8ECAD0AD7}"/>
          </ac:picMkLst>
        </pc:picChg>
      </pc:sldChg>
      <pc:sldChg chg="modSp">
        <pc:chgData name="Stoffel, Emily" userId="S::emily.stoffel@wisconsin.edu::c0f322e9-a1b1-4adf-9ca6-280530473b33" providerId="AD" clId="Web-{677D6BC5-2B97-6F0F-9415-21DA2CC1A54E}" dt="2025-10-09T14:35:24.895" v="22" actId="20577"/>
        <pc:sldMkLst>
          <pc:docMk/>
          <pc:sldMk cId="734796397" sldId="289"/>
        </pc:sldMkLst>
        <pc:spChg chg="mod">
          <ac:chgData name="Stoffel, Emily" userId="S::emily.stoffel@wisconsin.edu::c0f322e9-a1b1-4adf-9ca6-280530473b33" providerId="AD" clId="Web-{677D6BC5-2B97-6F0F-9415-21DA2CC1A54E}" dt="2025-10-09T14:35:24.895" v="22" actId="20577"/>
          <ac:spMkLst>
            <pc:docMk/>
            <pc:sldMk cId="734796397" sldId="289"/>
            <ac:spMk id="3" creationId="{9746FFD6-9860-1752-C63C-478995C3E6DF}"/>
          </ac:spMkLst>
        </pc:spChg>
      </pc:sldChg>
      <pc:sldChg chg="modSp">
        <pc:chgData name="Stoffel, Emily" userId="S::emily.stoffel@wisconsin.edu::c0f322e9-a1b1-4adf-9ca6-280530473b33" providerId="AD" clId="Web-{677D6BC5-2B97-6F0F-9415-21DA2CC1A54E}" dt="2025-10-09T14:34:52.035" v="16" actId="20577"/>
        <pc:sldMkLst>
          <pc:docMk/>
          <pc:sldMk cId="1193736476" sldId="291"/>
        </pc:sldMkLst>
        <pc:spChg chg="mod">
          <ac:chgData name="Stoffel, Emily" userId="S::emily.stoffel@wisconsin.edu::c0f322e9-a1b1-4adf-9ca6-280530473b33" providerId="AD" clId="Web-{677D6BC5-2B97-6F0F-9415-21DA2CC1A54E}" dt="2025-10-09T14:34:52.035" v="16" actId="20577"/>
          <ac:spMkLst>
            <pc:docMk/>
            <pc:sldMk cId="1193736476" sldId="291"/>
            <ac:spMk id="5" creationId="{A4170117-30A5-2C72-6E50-F0C7A88C6ED5}"/>
          </ac:spMkLst>
        </pc:spChg>
      </pc:sldChg>
    </pc:docChg>
  </pc:docChgLst>
  <pc:docChgLst>
    <pc:chgData clId="Web-{62D167BA-70DA-9F0D-50BA-D85C3EA3B542}"/>
    <pc:docChg chg="modSld">
      <pc:chgData name="" userId="" providerId="" clId="Web-{62D167BA-70DA-9F0D-50BA-D85C3EA3B542}" dt="2025-09-18T18:47:06.040" v="17" actId="20577"/>
      <pc:docMkLst>
        <pc:docMk/>
      </pc:docMkLst>
      <pc:sldChg chg="modSp">
        <pc:chgData name="" userId="" providerId="" clId="Web-{62D167BA-70DA-9F0D-50BA-D85C3EA3B542}" dt="2025-09-18T18:47:06.040" v="17" actId="20577"/>
        <pc:sldMkLst>
          <pc:docMk/>
          <pc:sldMk cId="1113470487" sldId="264"/>
        </pc:sldMkLst>
        <pc:spChg chg="mod">
          <ac:chgData name="" userId="" providerId="" clId="Web-{62D167BA-70DA-9F0D-50BA-D85C3EA3B542}" dt="2025-09-18T18:47:06.040" v="17" actId="20577"/>
          <ac:spMkLst>
            <pc:docMk/>
            <pc:sldMk cId="1113470487" sldId="264"/>
            <ac:spMk id="2" creationId="{2E3272F2-3880-553A-73BB-2402C99EFC74}"/>
          </ac:spMkLst>
        </pc:spChg>
      </pc:sldChg>
    </pc:docChg>
  </pc:docChgLst>
  <pc:docChgLst>
    <pc:chgData name="Stoffel, Emily" userId="S::emily.stoffel@wisconsin.edu::c0f322e9-a1b1-4adf-9ca6-280530473b33" providerId="AD" clId="Web-{62D167BA-70DA-9F0D-50BA-D85C3EA3B542}"/>
    <pc:docChg chg="addSld delSld modSld sldOrd">
      <pc:chgData name="Stoffel, Emily" userId="S::emily.stoffel@wisconsin.edu::c0f322e9-a1b1-4adf-9ca6-280530473b33" providerId="AD" clId="Web-{62D167BA-70DA-9F0D-50BA-D85C3EA3B542}" dt="2025-09-18T18:56:15.867" v="342" actId="20577"/>
      <pc:docMkLst>
        <pc:docMk/>
      </pc:docMkLst>
      <pc:sldChg chg="modSp">
        <pc:chgData name="Stoffel, Emily" userId="S::emily.stoffel@wisconsin.edu::c0f322e9-a1b1-4adf-9ca6-280530473b33" providerId="AD" clId="Web-{62D167BA-70DA-9F0D-50BA-D85C3EA3B542}" dt="2025-09-18T18:47:24.743" v="14" actId="20577"/>
        <pc:sldMkLst>
          <pc:docMk/>
          <pc:sldMk cId="1113470487" sldId="264"/>
        </pc:sldMkLst>
        <pc:spChg chg="mod">
          <ac:chgData name="Stoffel, Emily" userId="S::emily.stoffel@wisconsin.edu::c0f322e9-a1b1-4adf-9ca6-280530473b33" providerId="AD" clId="Web-{62D167BA-70DA-9F0D-50BA-D85C3EA3B542}" dt="2025-09-18T18:47:24.743" v="14" actId="20577"/>
          <ac:spMkLst>
            <pc:docMk/>
            <pc:sldMk cId="1113470487" sldId="264"/>
            <ac:spMk id="3" creationId="{02675C86-C702-4983-5C96-79C5B8DD1C6D}"/>
          </ac:spMkLst>
        </pc:spChg>
      </pc:sldChg>
      <pc:sldChg chg="addSp delSp modSp new">
        <pc:chgData name="Stoffel, Emily" userId="S::emily.stoffel@wisconsin.edu::c0f322e9-a1b1-4adf-9ca6-280530473b33" providerId="AD" clId="Web-{62D167BA-70DA-9F0D-50BA-D85C3EA3B542}" dt="2025-09-18T18:53:51.352" v="288" actId="20577"/>
        <pc:sldMkLst>
          <pc:docMk/>
          <pc:sldMk cId="440697264" sldId="284"/>
        </pc:sldMkLst>
        <pc:spChg chg="mod">
          <ac:chgData name="Stoffel, Emily" userId="S::emily.stoffel@wisconsin.edu::c0f322e9-a1b1-4adf-9ca6-280530473b33" providerId="AD" clId="Web-{62D167BA-70DA-9F0D-50BA-D85C3EA3B542}" dt="2025-09-18T18:47:48.196" v="27" actId="1076"/>
          <ac:spMkLst>
            <pc:docMk/>
            <pc:sldMk cId="440697264" sldId="284"/>
            <ac:spMk id="2" creationId="{70D86615-8BC9-A33F-6961-6CDBA572119D}"/>
          </ac:spMkLst>
        </pc:spChg>
        <pc:spChg chg="add mod">
          <ac:chgData name="Stoffel, Emily" userId="S::emily.stoffel@wisconsin.edu::c0f322e9-a1b1-4adf-9ca6-280530473b33" providerId="AD" clId="Web-{62D167BA-70DA-9F0D-50BA-D85C3EA3B542}" dt="2025-09-18T18:53:51.352" v="288" actId="20577"/>
          <ac:spMkLst>
            <pc:docMk/>
            <pc:sldMk cId="440697264" sldId="284"/>
            <ac:spMk id="5" creationId="{1AB71669-25F9-279F-8C41-A06D6766EF80}"/>
          </ac:spMkLst>
        </pc:spChg>
      </pc:sldChg>
      <pc:sldChg chg="addSp delSp modSp new">
        <pc:chgData name="Stoffel, Emily" userId="S::emily.stoffel@wisconsin.edu::c0f322e9-a1b1-4adf-9ca6-280530473b33" providerId="AD" clId="Web-{62D167BA-70DA-9F0D-50BA-D85C3EA3B542}" dt="2025-09-18T18:53:29.117" v="263"/>
        <pc:sldMkLst>
          <pc:docMk/>
          <pc:sldMk cId="1354081715" sldId="285"/>
        </pc:sldMkLst>
        <pc:spChg chg="mod">
          <ac:chgData name="Stoffel, Emily" userId="S::emily.stoffel@wisconsin.edu::c0f322e9-a1b1-4adf-9ca6-280530473b33" providerId="AD" clId="Web-{62D167BA-70DA-9F0D-50BA-D85C3EA3B542}" dt="2025-09-18T18:48:55.633" v="109" actId="20577"/>
          <ac:spMkLst>
            <pc:docMk/>
            <pc:sldMk cId="1354081715" sldId="285"/>
            <ac:spMk id="2" creationId="{BF44B23A-F0E7-B43C-B594-9EB008DC065B}"/>
          </ac:spMkLst>
        </pc:spChg>
        <pc:spChg chg="add mod">
          <ac:chgData name="Stoffel, Emily" userId="S::emily.stoffel@wisconsin.edu::c0f322e9-a1b1-4adf-9ca6-280530473b33" providerId="AD" clId="Web-{62D167BA-70DA-9F0D-50BA-D85C3EA3B542}" dt="2025-09-18T18:49:43.790" v="140" actId="14100"/>
          <ac:spMkLst>
            <pc:docMk/>
            <pc:sldMk cId="1354081715" sldId="285"/>
            <ac:spMk id="5" creationId="{93F07A44-EAC2-3F1C-32B1-C99646870298}"/>
          </ac:spMkLst>
        </pc:spChg>
      </pc:sldChg>
      <pc:sldChg chg="delSp modSp new ord">
        <pc:chgData name="Stoffel, Emily" userId="S::emily.stoffel@wisconsin.edu::c0f322e9-a1b1-4adf-9ca6-280530473b33" providerId="AD" clId="Web-{62D167BA-70DA-9F0D-50BA-D85C3EA3B542}" dt="2025-09-18T18:53:33.774" v="264"/>
        <pc:sldMkLst>
          <pc:docMk/>
          <pc:sldMk cId="804184560" sldId="286"/>
        </pc:sldMkLst>
        <pc:spChg chg="mod">
          <ac:chgData name="Stoffel, Emily" userId="S::emily.stoffel@wisconsin.edu::c0f322e9-a1b1-4adf-9ca6-280530473b33" providerId="AD" clId="Web-{62D167BA-70DA-9F0D-50BA-D85C3EA3B542}" dt="2025-09-18T18:50:29.274" v="156" actId="20577"/>
          <ac:spMkLst>
            <pc:docMk/>
            <pc:sldMk cId="804184560" sldId="286"/>
            <ac:spMk id="2" creationId="{6052F474-118B-FBB1-626F-F7FB7D85FADB}"/>
          </ac:spMkLst>
        </pc:spChg>
      </pc:sldChg>
      <pc:sldChg chg="addSp delSp modSp new ord">
        <pc:chgData name="Stoffel, Emily" userId="S::emily.stoffel@wisconsin.edu::c0f322e9-a1b1-4adf-9ca6-280530473b33" providerId="AD" clId="Web-{62D167BA-70DA-9F0D-50BA-D85C3EA3B542}" dt="2025-09-18T18:55:05.539" v="319"/>
        <pc:sldMkLst>
          <pc:docMk/>
          <pc:sldMk cId="3187720153" sldId="287"/>
        </pc:sldMkLst>
        <pc:spChg chg="mod">
          <ac:chgData name="Stoffel, Emily" userId="S::emily.stoffel@wisconsin.edu::c0f322e9-a1b1-4adf-9ca6-280530473b33" providerId="AD" clId="Web-{62D167BA-70DA-9F0D-50BA-D85C3EA3B542}" dt="2025-09-18T18:51:13.711" v="205" actId="1076"/>
          <ac:spMkLst>
            <pc:docMk/>
            <pc:sldMk cId="3187720153" sldId="287"/>
            <ac:spMk id="2" creationId="{0F9DB666-0047-104D-A6FE-5B9352FCD523}"/>
          </ac:spMkLst>
        </pc:spChg>
        <pc:spChg chg="add mod">
          <ac:chgData name="Stoffel, Emily" userId="S::emily.stoffel@wisconsin.edu::c0f322e9-a1b1-4adf-9ca6-280530473b33" providerId="AD" clId="Web-{62D167BA-70DA-9F0D-50BA-D85C3EA3B542}" dt="2025-09-18T18:51:02.883" v="204" actId="20577"/>
          <ac:spMkLst>
            <pc:docMk/>
            <pc:sldMk cId="3187720153" sldId="287"/>
            <ac:spMk id="5" creationId="{0DB0A184-6DF3-93CE-5A1D-41D78B4E7308}"/>
          </ac:spMkLst>
        </pc:spChg>
      </pc:sldChg>
      <pc:sldChg chg="addSp delSp modSp new">
        <pc:chgData name="Stoffel, Emily" userId="S::emily.stoffel@wisconsin.edu::c0f322e9-a1b1-4adf-9ca6-280530473b33" providerId="AD" clId="Web-{62D167BA-70DA-9F0D-50BA-D85C3EA3B542}" dt="2025-09-18T18:55:48.554" v="340" actId="20577"/>
        <pc:sldMkLst>
          <pc:docMk/>
          <pc:sldMk cId="910920840" sldId="288"/>
        </pc:sldMkLst>
        <pc:spChg chg="mod">
          <ac:chgData name="Stoffel, Emily" userId="S::emily.stoffel@wisconsin.edu::c0f322e9-a1b1-4adf-9ca6-280530473b33" providerId="AD" clId="Web-{62D167BA-70DA-9F0D-50BA-D85C3EA3B542}" dt="2025-09-18T18:51:31.508" v="220" actId="1076"/>
          <ac:spMkLst>
            <pc:docMk/>
            <pc:sldMk cId="910920840" sldId="288"/>
            <ac:spMk id="2" creationId="{CAD1D1DA-E3AC-A56D-7F91-9F5A95FB110A}"/>
          </ac:spMkLst>
        </pc:spChg>
        <pc:spChg chg="add mod">
          <ac:chgData name="Stoffel, Emily" userId="S::emily.stoffel@wisconsin.edu::c0f322e9-a1b1-4adf-9ca6-280530473b33" providerId="AD" clId="Web-{62D167BA-70DA-9F0D-50BA-D85C3EA3B542}" dt="2025-09-18T18:55:48.554" v="340" actId="20577"/>
          <ac:spMkLst>
            <pc:docMk/>
            <pc:sldMk cId="910920840" sldId="288"/>
            <ac:spMk id="5" creationId="{32C30686-41E2-EA2F-6747-619839F50699}"/>
          </ac:spMkLst>
        </pc:spChg>
      </pc:sldChg>
      <pc:sldChg chg="delSp modSp new">
        <pc:chgData name="Stoffel, Emily" userId="S::emily.stoffel@wisconsin.edu::c0f322e9-a1b1-4adf-9ca6-280530473b33" providerId="AD" clId="Web-{62D167BA-70DA-9F0D-50BA-D85C3EA3B542}" dt="2025-09-18T18:54:03.758" v="291"/>
        <pc:sldMkLst>
          <pc:docMk/>
          <pc:sldMk cId="734796397" sldId="289"/>
        </pc:sldMkLst>
        <pc:spChg chg="mod">
          <ac:chgData name="Stoffel, Emily" userId="S::emily.stoffel@wisconsin.edu::c0f322e9-a1b1-4adf-9ca6-280530473b33" providerId="AD" clId="Web-{62D167BA-70DA-9F0D-50BA-D85C3EA3B542}" dt="2025-09-18T18:52:06.024" v="248" actId="20577"/>
          <ac:spMkLst>
            <pc:docMk/>
            <pc:sldMk cId="734796397" sldId="289"/>
            <ac:spMk id="2" creationId="{EC6DDF2D-6301-5BDB-AACC-BC74D5235ED4}"/>
          </ac:spMkLst>
        </pc:spChg>
      </pc:sldChg>
      <pc:sldChg chg="delSp modSp new">
        <pc:chgData name="Stoffel, Emily" userId="S::emily.stoffel@wisconsin.edu::c0f322e9-a1b1-4adf-9ca6-280530473b33" providerId="AD" clId="Web-{62D167BA-70DA-9F0D-50BA-D85C3EA3B542}" dt="2025-09-18T18:54:06.445" v="292"/>
        <pc:sldMkLst>
          <pc:docMk/>
          <pc:sldMk cId="2422679595" sldId="290"/>
        </pc:sldMkLst>
        <pc:spChg chg="mod">
          <ac:chgData name="Stoffel, Emily" userId="S::emily.stoffel@wisconsin.edu::c0f322e9-a1b1-4adf-9ca6-280530473b33" providerId="AD" clId="Web-{62D167BA-70DA-9F0D-50BA-D85C3EA3B542}" dt="2025-09-18T18:52:42.961" v="260" actId="1076"/>
          <ac:spMkLst>
            <pc:docMk/>
            <pc:sldMk cId="2422679595" sldId="290"/>
            <ac:spMk id="2" creationId="{4CF964E0-3154-4A8C-8AA6-51AAB92318EE}"/>
          </ac:spMkLst>
        </pc:spChg>
      </pc:sldChg>
      <pc:sldChg chg="delSp modSp new">
        <pc:chgData name="Stoffel, Emily" userId="S::emily.stoffel@wisconsin.edu::c0f322e9-a1b1-4adf-9ca6-280530473b33" providerId="AD" clId="Web-{62D167BA-70DA-9F0D-50BA-D85C3EA3B542}" dt="2025-09-18T18:53:58.180" v="290"/>
        <pc:sldMkLst>
          <pc:docMk/>
          <pc:sldMk cId="1193736476" sldId="291"/>
        </pc:sldMkLst>
        <pc:spChg chg="mod">
          <ac:chgData name="Stoffel, Emily" userId="S::emily.stoffel@wisconsin.edu::c0f322e9-a1b1-4adf-9ca6-280530473b33" providerId="AD" clId="Web-{62D167BA-70DA-9F0D-50BA-D85C3EA3B542}" dt="2025-09-18T18:53:55.883" v="289" actId="1076"/>
          <ac:spMkLst>
            <pc:docMk/>
            <pc:sldMk cId="1193736476" sldId="291"/>
            <ac:spMk id="2" creationId="{9A1672CC-0D35-1C9E-BC3B-E8073A10999A}"/>
          </ac:spMkLst>
        </pc:spChg>
      </pc:sldChg>
      <pc:sldChg chg="delSp modSp new">
        <pc:chgData name="Stoffel, Emily" userId="S::emily.stoffel@wisconsin.edu::c0f322e9-a1b1-4adf-9ca6-280530473b33" providerId="AD" clId="Web-{62D167BA-70DA-9F0D-50BA-D85C3EA3B542}" dt="2025-09-18T18:56:15.867" v="342" actId="20577"/>
        <pc:sldMkLst>
          <pc:docMk/>
          <pc:sldMk cId="3836695365" sldId="292"/>
        </pc:sldMkLst>
        <pc:spChg chg="mod">
          <ac:chgData name="Stoffel, Emily" userId="S::emily.stoffel@wisconsin.edu::c0f322e9-a1b1-4adf-9ca6-280530473b33" providerId="AD" clId="Web-{62D167BA-70DA-9F0D-50BA-D85C3EA3B542}" dt="2025-09-18T18:56:15.867" v="342" actId="20577"/>
          <ac:spMkLst>
            <pc:docMk/>
            <pc:sldMk cId="3836695365" sldId="292"/>
            <ac:spMk id="2" creationId="{FC078ED5-B2C6-F175-DCB0-F83435B0B218}"/>
          </ac:spMkLst>
        </pc:spChg>
      </pc:sldChg>
    </pc:docChg>
  </pc:docChgLst>
  <pc:docChgLst>
    <pc:chgData name="Stoffel, Emily" userId="S::emily.stoffel@wisconsin.edu::c0f322e9-a1b1-4adf-9ca6-280530473b33" providerId="AD" clId="Web-{397EA1CE-47C2-3D7A-3074-121E12EA2EF9}"/>
    <pc:docChg chg="modSld">
      <pc:chgData name="Stoffel, Emily" userId="S::emily.stoffel@wisconsin.edu::c0f322e9-a1b1-4adf-9ca6-280530473b33" providerId="AD" clId="Web-{397EA1CE-47C2-3D7A-3074-121E12EA2EF9}" dt="2025-10-06T13:52:19.225" v="418" actId="20577"/>
      <pc:docMkLst>
        <pc:docMk/>
      </pc:docMkLst>
      <pc:sldChg chg="modSp modNotes">
        <pc:chgData name="Stoffel, Emily" userId="S::emily.stoffel@wisconsin.edu::c0f322e9-a1b1-4adf-9ca6-280530473b33" providerId="AD" clId="Web-{397EA1CE-47C2-3D7A-3074-121E12EA2EF9}" dt="2025-10-06T13:48:48.977" v="400" actId="1076"/>
        <pc:sldMkLst>
          <pc:docMk/>
          <pc:sldMk cId="4203083366" sldId="276"/>
        </pc:sldMkLst>
        <pc:spChg chg="mod">
          <ac:chgData name="Stoffel, Emily" userId="S::emily.stoffel@wisconsin.edu::c0f322e9-a1b1-4adf-9ca6-280530473b33" providerId="AD" clId="Web-{397EA1CE-47C2-3D7A-3074-121E12EA2EF9}" dt="2025-10-06T13:48:43.962" v="398" actId="1076"/>
          <ac:spMkLst>
            <pc:docMk/>
            <pc:sldMk cId="4203083366" sldId="276"/>
            <ac:spMk id="2" creationId="{02DAB4A3-B9DB-15FE-55BE-F53F3D55B5AB}"/>
          </ac:spMkLst>
        </pc:spChg>
        <pc:spChg chg="mod">
          <ac:chgData name="Stoffel, Emily" userId="S::emily.stoffel@wisconsin.edu::c0f322e9-a1b1-4adf-9ca6-280530473b33" providerId="AD" clId="Web-{397EA1CE-47C2-3D7A-3074-121E12EA2EF9}" dt="2025-10-06T13:48:48.977" v="400" actId="1076"/>
          <ac:spMkLst>
            <pc:docMk/>
            <pc:sldMk cId="4203083366" sldId="276"/>
            <ac:spMk id="5" creationId="{7B89C1B5-7DE9-D70D-FDDC-FC1128D80D00}"/>
          </ac:spMkLst>
        </pc:spChg>
      </pc:sldChg>
      <pc:sldChg chg="modSp">
        <pc:chgData name="Stoffel, Emily" userId="S::emily.stoffel@wisconsin.edu::c0f322e9-a1b1-4adf-9ca6-280530473b33" providerId="AD" clId="Web-{397EA1CE-47C2-3D7A-3074-121E12EA2EF9}" dt="2025-10-06T13:41:04.775" v="281" actId="20577"/>
        <pc:sldMkLst>
          <pc:docMk/>
          <pc:sldMk cId="1354081715" sldId="285"/>
        </pc:sldMkLst>
        <pc:spChg chg="mod">
          <ac:chgData name="Stoffel, Emily" userId="S::emily.stoffel@wisconsin.edu::c0f322e9-a1b1-4adf-9ca6-280530473b33" providerId="AD" clId="Web-{397EA1CE-47C2-3D7A-3074-121E12EA2EF9}" dt="2025-10-06T13:39:21.369" v="202" actId="1076"/>
          <ac:spMkLst>
            <pc:docMk/>
            <pc:sldMk cId="1354081715" sldId="285"/>
            <ac:spMk id="2" creationId="{BF44B23A-F0E7-B43C-B594-9EB008DC065B}"/>
          </ac:spMkLst>
        </pc:spChg>
        <pc:spChg chg="mod">
          <ac:chgData name="Stoffel, Emily" userId="S::emily.stoffel@wisconsin.edu::c0f322e9-a1b1-4adf-9ca6-280530473b33" providerId="AD" clId="Web-{397EA1CE-47C2-3D7A-3074-121E12EA2EF9}" dt="2025-10-06T13:41:04.775" v="281" actId="20577"/>
          <ac:spMkLst>
            <pc:docMk/>
            <pc:sldMk cId="1354081715" sldId="285"/>
            <ac:spMk id="5" creationId="{93F07A44-EAC2-3F1C-32B1-C99646870298}"/>
          </ac:spMkLst>
        </pc:spChg>
      </pc:sldChg>
      <pc:sldChg chg="modSp modNotes">
        <pc:chgData name="Stoffel, Emily" userId="S::emily.stoffel@wisconsin.edu::c0f322e9-a1b1-4adf-9ca6-280530473b33" providerId="AD" clId="Web-{397EA1CE-47C2-3D7A-3074-121E12EA2EF9}" dt="2025-10-06T13:51:36.382" v="415" actId="20577"/>
        <pc:sldMkLst>
          <pc:docMk/>
          <pc:sldMk cId="910920840" sldId="288"/>
        </pc:sldMkLst>
        <pc:spChg chg="mod">
          <ac:chgData name="Stoffel, Emily" userId="S::emily.stoffel@wisconsin.edu::c0f322e9-a1b1-4adf-9ca6-280530473b33" providerId="AD" clId="Web-{397EA1CE-47C2-3D7A-3074-121E12EA2EF9}" dt="2025-10-06T13:43:53.259" v="366" actId="1076"/>
          <ac:spMkLst>
            <pc:docMk/>
            <pc:sldMk cId="910920840" sldId="288"/>
            <ac:spMk id="2" creationId="{CAD1D1DA-E3AC-A56D-7F91-9F5A95FB110A}"/>
          </ac:spMkLst>
        </pc:spChg>
        <pc:spChg chg="mod">
          <ac:chgData name="Stoffel, Emily" userId="S::emily.stoffel@wisconsin.edu::c0f322e9-a1b1-4adf-9ca6-280530473b33" providerId="AD" clId="Web-{397EA1CE-47C2-3D7A-3074-121E12EA2EF9}" dt="2025-10-06T13:51:36.382" v="415" actId="20577"/>
          <ac:spMkLst>
            <pc:docMk/>
            <pc:sldMk cId="910920840" sldId="288"/>
            <ac:spMk id="5" creationId="{32C30686-41E2-EA2F-6747-619839F50699}"/>
          </ac:spMkLst>
        </pc:spChg>
      </pc:sldChg>
      <pc:sldChg chg="modSp">
        <pc:chgData name="Stoffel, Emily" userId="S::emily.stoffel@wisconsin.edu::c0f322e9-a1b1-4adf-9ca6-280530473b33" providerId="AD" clId="Web-{397EA1CE-47C2-3D7A-3074-121E12EA2EF9}" dt="2025-10-06T13:52:19.225" v="418" actId="20577"/>
        <pc:sldMkLst>
          <pc:docMk/>
          <pc:sldMk cId="3836695365" sldId="292"/>
        </pc:sldMkLst>
        <pc:spChg chg="mod">
          <ac:chgData name="Stoffel, Emily" userId="S::emily.stoffel@wisconsin.edu::c0f322e9-a1b1-4adf-9ca6-280530473b33" providerId="AD" clId="Web-{397EA1CE-47C2-3D7A-3074-121E12EA2EF9}" dt="2025-10-06T13:52:19.225" v="418" actId="20577"/>
          <ac:spMkLst>
            <pc:docMk/>
            <pc:sldMk cId="3836695365" sldId="292"/>
            <ac:spMk id="3" creationId="{4A31495E-9E40-C979-7CFE-977C2585443A}"/>
          </ac:spMkLst>
        </pc:spChg>
        <pc:picChg chg="mod">
          <ac:chgData name="Stoffel, Emily" userId="S::emily.stoffel@wisconsin.edu::c0f322e9-a1b1-4adf-9ca6-280530473b33" providerId="AD" clId="Web-{397EA1CE-47C2-3D7A-3074-121E12EA2EF9}" dt="2025-10-06T13:44:52.493" v="383" actId="1076"/>
          <ac:picMkLst>
            <pc:docMk/>
            <pc:sldMk cId="3836695365" sldId="292"/>
            <ac:picMk id="5" creationId="{20CAE9B9-DBAA-0663-6660-C2FEE0FD7B15}"/>
          </ac:picMkLst>
        </pc:picChg>
      </pc:sldChg>
    </pc:docChg>
  </pc:docChgLst>
  <pc:docChgLst>
    <pc:chgData name="Stoffel, Emily" userId="S::emily.stoffel@wisconsin.edu::c0f322e9-a1b1-4adf-9ca6-280530473b33" providerId="AD" clId="Web-{D260BFCC-A048-FE63-A3A9-1060C2AB9AE1}"/>
    <pc:docChg chg="addSld delSld">
      <pc:chgData name="Stoffel, Emily" userId="S::emily.stoffel@wisconsin.edu::c0f322e9-a1b1-4adf-9ca6-280530473b33" providerId="AD" clId="Web-{D260BFCC-A048-FE63-A3A9-1060C2AB9AE1}" dt="2025-10-06T15:01:52.759" v="1"/>
      <pc:docMkLst>
        <pc:docMk/>
      </pc:docMkLst>
    </pc:docChg>
  </pc:docChgLst>
  <pc:docChgLst>
    <pc:chgData name="Stoffel, Emily" userId="S::emily.stoffel@wisconsin.edu::c0f322e9-a1b1-4adf-9ca6-280530473b33" providerId="AD" clId="Web-{F972D7F1-9F57-4EC0-BB5F-C14F07321421}"/>
    <pc:docChg chg="addSld delSld modSld sldOrd">
      <pc:chgData name="Stoffel, Emily" userId="S::emily.stoffel@wisconsin.edu::c0f322e9-a1b1-4adf-9ca6-280530473b33" providerId="AD" clId="Web-{F972D7F1-9F57-4EC0-BB5F-C14F07321421}" dt="2025-09-18T18:44:32.989" v="139" actId="14100"/>
      <pc:docMkLst>
        <pc:docMk/>
      </pc:docMkLst>
      <pc:sldChg chg="modSp">
        <pc:chgData name="Stoffel, Emily" userId="S::emily.stoffel@wisconsin.edu::c0f322e9-a1b1-4adf-9ca6-280530473b33" providerId="AD" clId="Web-{F972D7F1-9F57-4EC0-BB5F-C14F07321421}" dt="2025-09-18T18:38:15.379" v="60" actId="20577"/>
        <pc:sldMkLst>
          <pc:docMk/>
          <pc:sldMk cId="1113470487" sldId="264"/>
        </pc:sldMkLst>
        <pc:spChg chg="mod">
          <ac:chgData name="Stoffel, Emily" userId="S::emily.stoffel@wisconsin.edu::c0f322e9-a1b1-4adf-9ca6-280530473b33" providerId="AD" clId="Web-{F972D7F1-9F57-4EC0-BB5F-C14F07321421}" dt="2025-09-18T18:38:15.379" v="60" actId="20577"/>
          <ac:spMkLst>
            <pc:docMk/>
            <pc:sldMk cId="1113470487" sldId="264"/>
            <ac:spMk id="2" creationId="{2E3272F2-3880-553A-73BB-2402C99EFC74}"/>
          </ac:spMkLst>
        </pc:spChg>
        <pc:spChg chg="mod">
          <ac:chgData name="Stoffel, Emily" userId="S::emily.stoffel@wisconsin.edu::c0f322e9-a1b1-4adf-9ca6-280530473b33" providerId="AD" clId="Web-{F972D7F1-9F57-4EC0-BB5F-C14F07321421}" dt="2025-09-18T18:34:16.817" v="7" actId="20577"/>
          <ac:spMkLst>
            <pc:docMk/>
            <pc:sldMk cId="1113470487" sldId="264"/>
            <ac:spMk id="3" creationId="{02675C86-C702-4983-5C96-79C5B8DD1C6D}"/>
          </ac:spMkLst>
        </pc:spChg>
      </pc:sldChg>
      <pc:sldChg chg="delSp">
        <pc:chgData name="Stoffel, Emily" userId="S::emily.stoffel@wisconsin.edu::c0f322e9-a1b1-4adf-9ca6-280530473b33" providerId="AD" clId="Web-{F972D7F1-9F57-4EC0-BB5F-C14F07321421}" dt="2025-09-18T18:34:32.973" v="20"/>
        <pc:sldMkLst>
          <pc:docMk/>
          <pc:sldMk cId="2946355677" sldId="275"/>
        </pc:sldMkLst>
      </pc:sldChg>
    </pc:docChg>
  </pc:docChgLst>
  <pc:docChgLst>
    <pc:chgData name="Stoffel, Emily" userId="c0f322e9-a1b1-4adf-9ca6-280530473b33" providerId="ADAL" clId="{AD386E18-0805-44E2-97E2-29DCCFE47744}"/>
    <pc:docChg chg="custSel addSld delSld modSld sldOrd">
      <pc:chgData name="Stoffel, Emily" userId="c0f322e9-a1b1-4adf-9ca6-280530473b33" providerId="ADAL" clId="{AD386E18-0805-44E2-97E2-29DCCFE47744}" dt="2025-09-09T14:42:31.416" v="987" actId="1076"/>
      <pc:docMkLst>
        <pc:docMk/>
      </pc:docMkLst>
      <pc:sldChg chg="modSp mod">
        <pc:chgData name="Stoffel, Emily" userId="c0f322e9-a1b1-4adf-9ca6-280530473b33" providerId="ADAL" clId="{AD386E18-0805-44E2-97E2-29DCCFE47744}" dt="2025-09-09T13:22:45.137" v="30" actId="20577"/>
        <pc:sldMkLst>
          <pc:docMk/>
          <pc:sldMk cId="1113470487" sldId="264"/>
        </pc:sldMkLst>
        <pc:spChg chg="mod">
          <ac:chgData name="Stoffel, Emily" userId="c0f322e9-a1b1-4adf-9ca6-280530473b33" providerId="ADAL" clId="{AD386E18-0805-44E2-97E2-29DCCFE47744}" dt="2025-09-09T13:22:45.137" v="30" actId="20577"/>
          <ac:spMkLst>
            <pc:docMk/>
            <pc:sldMk cId="1113470487" sldId="264"/>
            <ac:spMk id="3" creationId="{02675C86-C702-4983-5C96-79C5B8DD1C6D}"/>
          </ac:spMkLst>
        </pc:spChg>
      </pc:sldChg>
      <pc:sldChg chg="addSp delSp modSp new mod">
        <pc:chgData name="Stoffel, Emily" userId="c0f322e9-a1b1-4adf-9ca6-280530473b33" providerId="ADAL" clId="{AD386E18-0805-44E2-97E2-29DCCFE47744}" dt="2025-09-09T13:38:09.192" v="648" actId="14826"/>
        <pc:sldMkLst>
          <pc:docMk/>
          <pc:sldMk cId="328292128" sldId="283"/>
        </pc:sldMkLst>
        <pc:spChg chg="mod">
          <ac:chgData name="Stoffel, Emily" userId="c0f322e9-a1b1-4adf-9ca6-280530473b33" providerId="ADAL" clId="{AD386E18-0805-44E2-97E2-29DCCFE47744}" dt="2025-09-09T13:24:29.098" v="63" actId="14100"/>
          <ac:spMkLst>
            <pc:docMk/>
            <pc:sldMk cId="328292128" sldId="283"/>
            <ac:spMk id="2" creationId="{15E6AD40-C643-6F7C-2F77-45348B959CF0}"/>
          </ac:spMkLst>
        </pc:spChg>
        <pc:spChg chg="add mod">
          <ac:chgData name="Stoffel, Emily" userId="c0f322e9-a1b1-4adf-9ca6-280530473b33" providerId="ADAL" clId="{AD386E18-0805-44E2-97E2-29DCCFE47744}" dt="2025-09-09T13:30:28.006" v="583" actId="1076"/>
          <ac:spMkLst>
            <pc:docMk/>
            <pc:sldMk cId="328292128" sldId="283"/>
            <ac:spMk id="8" creationId="{11FE55BF-005A-D941-558E-D747C38C257C}"/>
          </ac:spMkLst>
        </pc:spChg>
        <pc:picChg chg="add mod modCrop">
          <ac:chgData name="Stoffel, Emily" userId="c0f322e9-a1b1-4adf-9ca6-280530473b33" providerId="ADAL" clId="{AD386E18-0805-44E2-97E2-29DCCFE47744}" dt="2025-09-09T13:33:10.135" v="599" actId="1076"/>
          <ac:picMkLst>
            <pc:docMk/>
            <pc:sldMk cId="328292128" sldId="283"/>
            <ac:picMk id="6" creationId="{6B84B602-C300-260F-BE10-44E29B77DF1C}"/>
          </ac:picMkLst>
        </pc:picChg>
        <pc:picChg chg="add mod">
          <ac:chgData name="Stoffel, Emily" userId="c0f322e9-a1b1-4adf-9ca6-280530473b33" providerId="ADAL" clId="{AD386E18-0805-44E2-97E2-29DCCFE47744}" dt="2025-09-09T13:24:44.692" v="66" actId="14100"/>
          <ac:picMkLst>
            <pc:docMk/>
            <pc:sldMk cId="328292128" sldId="283"/>
            <ac:picMk id="1026" creationId="{90CCB4B0-FD83-5571-09EC-C0C7CF07B4D1}"/>
          </ac:picMkLst>
        </pc:picChg>
        <pc:picChg chg="add mod">
          <ac:chgData name="Stoffel, Emily" userId="c0f322e9-a1b1-4adf-9ca6-280530473b33" providerId="ADAL" clId="{AD386E18-0805-44E2-97E2-29DCCFE47744}" dt="2025-09-09T13:33:21.431" v="603" actId="732"/>
          <ac:picMkLst>
            <pc:docMk/>
            <pc:sldMk cId="328292128" sldId="283"/>
            <ac:picMk id="1028" creationId="{4D42508F-506E-0F0E-9E06-64AE856394A2}"/>
          </ac:picMkLst>
        </pc:picChg>
        <pc:picChg chg="add mod">
          <ac:chgData name="Stoffel, Emily" userId="c0f322e9-a1b1-4adf-9ca6-280530473b33" providerId="ADAL" clId="{AD386E18-0805-44E2-97E2-29DCCFE47744}" dt="2025-09-09T13:38:09.192" v="648" actId="14826"/>
          <ac:picMkLst>
            <pc:docMk/>
            <pc:sldMk cId="328292128" sldId="283"/>
            <ac:picMk id="1030" creationId="{9A710BAC-9C35-599F-6DC3-11B2C17DF399}"/>
          </ac:picMkLst>
        </pc:picChg>
      </pc:sldChg>
    </pc:docChg>
  </pc:docChgLst>
  <pc:docChgLst>
    <pc:chgData name="Stoffel, Emily" userId="S::emily.stoffel@wisconsin.edu::c0f322e9-a1b1-4adf-9ca6-280530473b33" providerId="AD" clId="Web-{20731612-8953-DB5E-DCD3-D1976ECED9A3}"/>
    <pc:docChg chg="modSld">
      <pc:chgData name="Stoffel, Emily" userId="S::emily.stoffel@wisconsin.edu::c0f322e9-a1b1-4adf-9ca6-280530473b33" providerId="AD" clId="Web-{20731612-8953-DB5E-DCD3-D1976ECED9A3}" dt="2025-09-17T19:22:33.111" v="6" actId="1076"/>
      <pc:docMkLst>
        <pc:docMk/>
      </pc:docMkLst>
      <pc:sldChg chg="delSp modSp">
        <pc:chgData name="Stoffel, Emily" userId="S::emily.stoffel@wisconsin.edu::c0f322e9-a1b1-4adf-9ca6-280530473b33" providerId="AD" clId="Web-{20731612-8953-DB5E-DCD3-D1976ECED9A3}" dt="2025-09-17T19:22:33.111" v="6" actId="1076"/>
        <pc:sldMkLst>
          <pc:docMk/>
          <pc:sldMk cId="328292128" sldId="283"/>
        </pc:sldMkLst>
        <pc:picChg chg="mod">
          <ac:chgData name="Stoffel, Emily" userId="S::emily.stoffel@wisconsin.edu::c0f322e9-a1b1-4adf-9ca6-280530473b33" providerId="AD" clId="Web-{20731612-8953-DB5E-DCD3-D1976ECED9A3}" dt="2025-09-17T19:22:31.486" v="5" actId="1076"/>
          <ac:picMkLst>
            <pc:docMk/>
            <pc:sldMk cId="328292128" sldId="283"/>
            <ac:picMk id="6" creationId="{6B84B602-C300-260F-BE10-44E29B77DF1C}"/>
          </ac:picMkLst>
        </pc:picChg>
        <pc:picChg chg="mod">
          <ac:chgData name="Stoffel, Emily" userId="S::emily.stoffel@wisconsin.edu::c0f322e9-a1b1-4adf-9ca6-280530473b33" providerId="AD" clId="Web-{20731612-8953-DB5E-DCD3-D1976ECED9A3}" dt="2025-09-17T19:22:33.111" v="6" actId="1076"/>
          <ac:picMkLst>
            <pc:docMk/>
            <pc:sldMk cId="328292128" sldId="283"/>
            <ac:picMk id="1028" creationId="{4D42508F-506E-0F0E-9E06-64AE856394A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10/9/2025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10/9/2025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b.wisconsin.edu/workday/internal/14470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kb.wisconsin.edu/workday/internal/14470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Tina – Intros &amp; Housekeeping</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42141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67037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86485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803139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05774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Tina – Intros &amp; Housekeeping</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370142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Tina</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355545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Tina – pause for questions after</a:t>
            </a:r>
          </a:p>
          <a:p>
            <a:r>
              <a:rPr lang="en-US" dirty="0">
                <a:hlinkClick r:id="rId3"/>
              </a:rPr>
              <a:t>https://kb.wisconsin.edu/workday/internal/144703</a:t>
            </a:r>
            <a:r>
              <a:rPr lang="en-US" dirty="0"/>
              <a:t> </a:t>
            </a:r>
          </a:p>
          <a:p>
            <a:r>
              <a:rPr lang="en-US" dirty="0">
                <a:hlinkClick r:id="rId4"/>
              </a:rPr>
              <a:t>https://kb.wisconsin.edu/workday/internal/144704</a:t>
            </a:r>
            <a:r>
              <a:rPr lang="en-US" dirty="0"/>
              <a:t> </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745140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Alyssa</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23707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Alyssa- create expense report for pre-hire is in Workday but should not ever be used at this point; students always come in as pre-hires so it gets a bit confusing as students cannot be reimbursed that way</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420368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Alyssa - Audit should not be making major changes to report</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35732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Alyssa – pause for questions</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18605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3259590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dirty="0"/>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userDrawn="1"/>
        </p:nvPicPr>
        <p:blipFill>
          <a:blip r:embed="rId4"/>
          <a:stretch>
            <a:fillRect/>
          </a:stretch>
        </p:blipFill>
        <p:spPr>
          <a:xfrm>
            <a:off x="7134837" y="136525"/>
            <a:ext cx="4542008" cy="1633816"/>
          </a:xfrm>
          <a:prstGeom prst="rect">
            <a:avLst/>
          </a:prstGeom>
        </p:spPr>
      </p:pic>
      <p:pic>
        <p:nvPicPr>
          <p:cNvPr id="12" name="Picture 11" descr="A map of the state of wisconsin&#10;&#10;Description automatically generated">
            <a:extLst>
              <a:ext uri="{FF2B5EF4-FFF2-40B4-BE49-F238E27FC236}">
                <a16:creationId xmlns:a16="http://schemas.microsoft.com/office/drawing/2014/main" id="{C2829333-B478-FC03-34A5-9F2CA1C4025A}"/>
              </a:ext>
            </a:extLst>
          </p:cNvPr>
          <p:cNvPicPr>
            <a:picLocks noChangeAspect="1"/>
          </p:cNvPicPr>
          <p:nvPr userDrawn="1"/>
        </p:nvPicPr>
        <p:blipFill>
          <a:blip r:embed="rId5"/>
          <a:stretch>
            <a:fillRect/>
          </a:stretch>
        </p:blipFill>
        <p:spPr>
          <a:xfrm>
            <a:off x="-85072" y="-713480"/>
            <a:ext cx="4104622" cy="5311864"/>
          </a:xfrm>
          <a:prstGeom prst="rect">
            <a:avLst/>
          </a:prstGeom>
        </p:spPr>
      </p:pic>
    </p:spTree>
    <p:extLst>
      <p:ext uri="{BB962C8B-B14F-4D97-AF65-F5344CB8AC3E}">
        <p14:creationId xmlns:p14="http://schemas.microsoft.com/office/powerpoint/2010/main" val="320306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063D0-7C5C-3A46-8B2D-F048FF388DA9}" type="datetime1">
              <a:rPr lang="en-US" smtClean="0">
                <a:solidFill>
                  <a:prstClr val="black">
                    <a:tint val="75000"/>
                  </a:prstClr>
                </a:solidFill>
              </a:r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1AE5F9AA-67F0-044C-9AE1-3D4727AD82B0}"/>
              </a:ext>
            </a:extLst>
          </p:cNvPr>
          <p:cNvSpPr>
            <a:spLocks noGrp="1"/>
          </p:cNvSpPr>
          <p:nvPr>
            <p:ph type="sldNum" sz="quarter" idx="12"/>
          </p:nvPr>
        </p:nvSpPr>
        <p:spPr>
          <a:xfrm>
            <a:off x="9208474" y="6310312"/>
            <a:ext cx="2743200" cy="365125"/>
          </a:xfrm>
        </p:spPr>
        <p:txBody>
          <a:bodyPr/>
          <a:lstStyle>
            <a:lvl1pPr>
              <a:defRPr>
                <a:solidFill>
                  <a:schemeClr val="tx1">
                    <a:lumMod val="95000"/>
                    <a:lumOff val="5000"/>
                  </a:schemeClr>
                </a:solidFill>
              </a:defRPr>
            </a:lvl1pPr>
          </a:lstStyle>
          <a:p>
            <a:fld id="{36B2801F-AB2E-47A4-A198-B654C0E81C22}" type="slidenum">
              <a:rPr lang="en-US" smtClean="0"/>
              <a:pPr/>
              <a:t>‹#›</a:t>
            </a:fld>
            <a:endParaRPr lang="en-US"/>
          </a:p>
        </p:txBody>
      </p:sp>
    </p:spTree>
    <p:extLst>
      <p:ext uri="{BB962C8B-B14F-4D97-AF65-F5344CB8AC3E}">
        <p14:creationId xmlns:p14="http://schemas.microsoft.com/office/powerpoint/2010/main" val="274806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 no line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12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0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slide no line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87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71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 Slide no line graphic - for images, tabl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11103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 Slide - for images, tabl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17862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085256"/>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dirty="0"/>
              <a:t>THANK YOU </a:t>
            </a:r>
            <a:br>
              <a:rPr lang="en-US" dirty="0"/>
            </a:br>
            <a:r>
              <a:rPr lang="en-US" dirty="0"/>
              <a:t>QUESTIONS</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4" y="4231190"/>
            <a:ext cx="6696074" cy="365125"/>
          </a:xfrm>
        </p:spPr>
        <p:txBody>
          <a:bodyPr anchor="t"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Get more information:</a:t>
            </a:r>
          </a:p>
          <a:p>
            <a:r>
              <a:rPr lang="en-US" dirty="0"/>
              <a:t>Email</a:t>
            </a:r>
          </a:p>
          <a:p>
            <a:r>
              <a:rPr lang="en-US" dirty="0"/>
              <a:t>Website</a:t>
            </a:r>
          </a:p>
          <a:p>
            <a:r>
              <a:rPr lang="en-US" dirty="0"/>
              <a:t>Other</a:t>
            </a:r>
          </a:p>
          <a:p>
            <a:endParaRPr lang="en-US" dirty="0"/>
          </a:p>
        </p:txBody>
      </p:sp>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userDrawn="1"/>
        </p:nvPicPr>
        <p:blipFill>
          <a:blip r:embed="rId4"/>
          <a:stretch>
            <a:fillRect/>
          </a:stretch>
        </p:blipFill>
        <p:spPr>
          <a:xfrm>
            <a:off x="7134837" y="136525"/>
            <a:ext cx="4542008" cy="1633816"/>
          </a:xfrm>
          <a:prstGeom prst="rect">
            <a:avLst/>
          </a:prstGeom>
        </p:spPr>
      </p:pic>
      <p:pic>
        <p:nvPicPr>
          <p:cNvPr id="3" name="Picture 2" descr="A map of the state of wisconsin&#10;&#10;Description automatically generated">
            <a:extLst>
              <a:ext uri="{FF2B5EF4-FFF2-40B4-BE49-F238E27FC236}">
                <a16:creationId xmlns:a16="http://schemas.microsoft.com/office/drawing/2014/main" id="{C22FA0D8-7AD2-129B-8354-FD96CAAD7620}"/>
              </a:ext>
            </a:extLst>
          </p:cNvPr>
          <p:cNvPicPr>
            <a:picLocks noChangeAspect="1"/>
          </p:cNvPicPr>
          <p:nvPr userDrawn="1"/>
        </p:nvPicPr>
        <p:blipFill>
          <a:blip r:embed="rId5"/>
          <a:stretch>
            <a:fillRect/>
          </a:stretch>
        </p:blipFill>
        <p:spPr>
          <a:xfrm>
            <a:off x="-85072" y="-713480"/>
            <a:ext cx="4104622" cy="5311864"/>
          </a:xfrm>
          <a:prstGeom prst="rect">
            <a:avLst/>
          </a:prstGeom>
        </p:spPr>
      </p:pic>
    </p:spTree>
    <p:extLst>
      <p:ext uri="{BB962C8B-B14F-4D97-AF65-F5344CB8AC3E}">
        <p14:creationId xmlns:p14="http://schemas.microsoft.com/office/powerpoint/2010/main" val="306427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descr="Blue letters on a black background&#10;&#10;Description automatically generated">
            <a:extLst>
              <a:ext uri="{FF2B5EF4-FFF2-40B4-BE49-F238E27FC236}">
                <a16:creationId xmlns:a16="http://schemas.microsoft.com/office/drawing/2014/main" id="{FC730565-3BF3-F023-EB63-C49A072E1D6A}"/>
              </a:ext>
            </a:extLst>
          </p:cNvPr>
          <p:cNvPicPr>
            <a:picLocks noChangeAspect="1"/>
          </p:cNvPicPr>
          <p:nvPr userDrawn="1"/>
        </p:nvPicPr>
        <p:blipFill>
          <a:blip r:embed="rId2"/>
          <a:stretch>
            <a:fillRect/>
          </a:stretch>
        </p:blipFill>
        <p:spPr>
          <a:xfrm>
            <a:off x="11019411" y="99664"/>
            <a:ext cx="1059881" cy="1105456"/>
          </a:xfrm>
          <a:prstGeom prst="rect">
            <a:avLst/>
          </a:prstGeom>
        </p:spPr>
      </p:pic>
    </p:spTree>
    <p:extLst>
      <p:ext uri="{BB962C8B-B14F-4D97-AF65-F5344CB8AC3E}">
        <p14:creationId xmlns:p14="http://schemas.microsoft.com/office/powerpoint/2010/main" val="227404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134303"/>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Light" pitchFamily="2" charset="0"/>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Light"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54" r:id="rId1"/>
    <p:sldLayoutId id="2147483675" r:id="rId2"/>
    <p:sldLayoutId id="2147483669" r:id="rId3"/>
    <p:sldLayoutId id="2147483676" r:id="rId4"/>
    <p:sldLayoutId id="2147483670" r:id="rId5"/>
    <p:sldLayoutId id="2147483677"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0" i="0" kern="1200" cap="all" baseline="0">
          <a:solidFill>
            <a:schemeClr val="tx1"/>
          </a:solidFill>
          <a:latin typeface="Open Sans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sconsin.edu/travel" TargetMode="External"/><Relationship Id="rId7" Type="http://schemas.openxmlformats.org/officeDocument/2006/relationships/hyperlink" Target="https://my.foxworldtravel.com/uw/saml2/login?redirect_url=https://my.foxworldtravel.com/concur/sa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per-diem-calculator-a007.betty.app/" TargetMode="External"/><Relationship Id="rId5" Type="http://schemas.openxmlformats.org/officeDocument/2006/relationships/hyperlink" Target="https://www.wisconsin.edu/uw-policies/uw-system-administrative-policies/travel-and-expense-general-travel-expense-policy/" TargetMode="External"/><Relationship Id="rId4" Type="http://schemas.openxmlformats.org/officeDocument/2006/relationships/hyperlink" Target="https://www.wisconsin.edu/travel/workday-exp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mailto:GetHelpUW@support.wisconsin.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kb.wisconsin.edu/workday/internal/144699"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GetHelpUW@support.wisconsin.ed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kb.wisconsin.edu/workday/internal/144700"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72F2-3880-553A-73BB-2402C99EFC74}"/>
              </a:ext>
            </a:extLst>
          </p:cNvPr>
          <p:cNvSpPr>
            <a:spLocks noGrp="1"/>
          </p:cNvSpPr>
          <p:nvPr>
            <p:ph type="title"/>
          </p:nvPr>
        </p:nvSpPr>
        <p:spPr/>
        <p:txBody>
          <a:bodyPr/>
          <a:lstStyle/>
          <a:p>
            <a:r>
              <a:rPr lang="en-US">
                <a:latin typeface="Open Sans Light"/>
                <a:ea typeface="Open Sans Light"/>
                <a:cs typeface="Open Sans Light"/>
              </a:rPr>
              <a:t>Expense Data entry specialist training</a:t>
            </a:r>
          </a:p>
        </p:txBody>
      </p:sp>
      <p:sp>
        <p:nvSpPr>
          <p:cNvPr id="3" name="Subtitle 2">
            <a:extLst>
              <a:ext uri="{FF2B5EF4-FFF2-40B4-BE49-F238E27FC236}">
                <a16:creationId xmlns:a16="http://schemas.microsoft.com/office/drawing/2014/main" id="{02675C86-C702-4983-5C96-79C5B8DD1C6D}"/>
              </a:ext>
            </a:extLst>
          </p:cNvPr>
          <p:cNvSpPr>
            <a:spLocks noGrp="1"/>
          </p:cNvSpPr>
          <p:nvPr>
            <p:ph type="subTitle" idx="1"/>
          </p:nvPr>
        </p:nvSpPr>
        <p:spPr/>
        <p:txBody>
          <a:bodyPr/>
          <a:lstStyle/>
          <a:p>
            <a:r>
              <a:rPr lang="en-US" dirty="0">
                <a:latin typeface="Open Sans Light"/>
                <a:ea typeface="Open Sans Light"/>
                <a:cs typeface="Open Sans Light"/>
              </a:rPr>
              <a:t>THURSDAY, OCTOBER 9, 2025</a:t>
            </a:r>
            <a:endParaRPr lang="en-US" dirty="0">
              <a:ea typeface="Open Sans Light" pitchFamily="2" charset="0"/>
              <a:cs typeface="Open Sans Light" pitchFamily="2" charset="0"/>
            </a:endParaRPr>
          </a:p>
        </p:txBody>
      </p:sp>
    </p:spTree>
    <p:extLst>
      <p:ext uri="{BB962C8B-B14F-4D97-AF65-F5344CB8AC3E}">
        <p14:creationId xmlns:p14="http://schemas.microsoft.com/office/powerpoint/2010/main" val="111347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DF2D-6301-5BDB-AACC-BC74D5235ED4}"/>
              </a:ext>
            </a:extLst>
          </p:cNvPr>
          <p:cNvSpPr>
            <a:spLocks noGrp="1"/>
          </p:cNvSpPr>
          <p:nvPr>
            <p:ph type="ctrTitle"/>
          </p:nvPr>
        </p:nvSpPr>
        <p:spPr>
          <a:xfrm>
            <a:off x="1812190" y="416529"/>
            <a:ext cx="8692249" cy="985042"/>
          </a:xfrm>
        </p:spPr>
        <p:txBody>
          <a:bodyPr/>
          <a:lstStyle/>
          <a:p>
            <a:r>
              <a:rPr lang="en-US" dirty="0">
                <a:latin typeface="Open Sans Light"/>
                <a:ea typeface="Open Sans Light"/>
                <a:cs typeface="Open Sans Light"/>
              </a:rPr>
              <a:t>EXPENSE REPORTS UW WORKLET</a:t>
            </a:r>
            <a:endParaRPr lang="en-US" dirty="0"/>
          </a:p>
        </p:txBody>
      </p:sp>
      <p:sp>
        <p:nvSpPr>
          <p:cNvPr id="4" name="Slide Number Placeholder 3">
            <a:extLst>
              <a:ext uri="{FF2B5EF4-FFF2-40B4-BE49-F238E27FC236}">
                <a16:creationId xmlns:a16="http://schemas.microsoft.com/office/drawing/2014/main" id="{F3376338-ABCE-5B6D-5A06-6B8B6BB4244E}"/>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3" name="TextBox 2">
            <a:extLst>
              <a:ext uri="{FF2B5EF4-FFF2-40B4-BE49-F238E27FC236}">
                <a16:creationId xmlns:a16="http://schemas.microsoft.com/office/drawing/2014/main" id="{9746FFD6-9860-1752-C63C-478995C3E6DF}"/>
              </a:ext>
            </a:extLst>
          </p:cNvPr>
          <p:cNvSpPr txBox="1"/>
          <p:nvPr/>
        </p:nvSpPr>
        <p:spPr>
          <a:xfrm>
            <a:off x="748040" y="1527324"/>
            <a:ext cx="647809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Open Sans Light"/>
                <a:ea typeface="Open Sans Light"/>
                <a:cs typeface="Open Sans Light"/>
              </a:rPr>
              <a:t>Can add Expense Reports (UW) report as a Worklet to the Expense Dashboard. This prompts report with your set parameters to run </a:t>
            </a:r>
          </a:p>
          <a:p>
            <a:pPr marL="342900" indent="-342900">
              <a:buFont typeface="Arial"/>
              <a:buChar char="•"/>
            </a:pPr>
            <a:r>
              <a:rPr lang="en-US" sz="2000" dirty="0">
                <a:latin typeface="Open Sans Light"/>
                <a:ea typeface="Open Sans Light"/>
                <a:cs typeface="Open Sans Light"/>
              </a:rPr>
              <a:t>Search Workday for Configure My Worklet Landing Pages. Select Expenses Dashboard. Select Search &gt; All &gt; Expense Report (UW)</a:t>
            </a:r>
          </a:p>
          <a:p>
            <a:pPr marL="342900" indent="-342900">
              <a:buFont typeface="Arial"/>
              <a:buChar char="•"/>
            </a:pPr>
            <a:r>
              <a:rPr lang="en-US" sz="2000" dirty="0">
                <a:latin typeface="Open Sans Light"/>
                <a:ea typeface="Open Sans Light"/>
                <a:cs typeface="Open Sans Light"/>
              </a:rPr>
              <a:t>Use the gear icon in the top right to configure your report settings</a:t>
            </a:r>
          </a:p>
        </p:txBody>
      </p:sp>
      <p:pic>
        <p:nvPicPr>
          <p:cNvPr id="5" name="Picture 4" descr="A screenshot of a computer&#10;&#10;AI-generated content may be incorrect.">
            <a:extLst>
              <a:ext uri="{FF2B5EF4-FFF2-40B4-BE49-F238E27FC236}">
                <a16:creationId xmlns:a16="http://schemas.microsoft.com/office/drawing/2014/main" id="{F8322EA6-96A7-EE95-E12C-3529707BE2BF}"/>
              </a:ext>
            </a:extLst>
          </p:cNvPr>
          <p:cNvPicPr>
            <a:picLocks noChangeAspect="1"/>
          </p:cNvPicPr>
          <p:nvPr/>
        </p:nvPicPr>
        <p:blipFill>
          <a:blip r:embed="rId3"/>
          <a:stretch>
            <a:fillRect/>
          </a:stretch>
        </p:blipFill>
        <p:spPr>
          <a:xfrm>
            <a:off x="7228654" y="1359612"/>
            <a:ext cx="4855451" cy="278557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F2D077EC-DA0A-DA8B-77AC-1B429B4D39F0}"/>
              </a:ext>
            </a:extLst>
          </p:cNvPr>
          <p:cNvPicPr>
            <a:picLocks noChangeAspect="1"/>
          </p:cNvPicPr>
          <p:nvPr/>
        </p:nvPicPr>
        <p:blipFill>
          <a:blip r:embed="rId4"/>
          <a:stretch>
            <a:fillRect/>
          </a:stretch>
        </p:blipFill>
        <p:spPr>
          <a:xfrm>
            <a:off x="3805895" y="4162258"/>
            <a:ext cx="8298246" cy="2566825"/>
          </a:xfrm>
          <a:prstGeom prst="rect">
            <a:avLst/>
          </a:prstGeom>
        </p:spPr>
      </p:pic>
    </p:spTree>
    <p:extLst>
      <p:ext uri="{BB962C8B-B14F-4D97-AF65-F5344CB8AC3E}">
        <p14:creationId xmlns:p14="http://schemas.microsoft.com/office/powerpoint/2010/main" val="73479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64E0-3154-4A8C-8AA6-51AAB92318EE}"/>
              </a:ext>
            </a:extLst>
          </p:cNvPr>
          <p:cNvSpPr>
            <a:spLocks noGrp="1"/>
          </p:cNvSpPr>
          <p:nvPr>
            <p:ph type="ctrTitle"/>
          </p:nvPr>
        </p:nvSpPr>
        <p:spPr>
          <a:xfrm>
            <a:off x="1972611" y="346344"/>
            <a:ext cx="8692249" cy="985042"/>
          </a:xfrm>
        </p:spPr>
        <p:txBody>
          <a:bodyPr/>
          <a:lstStyle/>
          <a:p>
            <a:r>
              <a:rPr lang="en-US" dirty="0">
                <a:latin typeface="Open Sans Light"/>
                <a:ea typeface="Open Sans Light"/>
                <a:cs typeface="Open Sans Light"/>
              </a:rPr>
              <a:t>FAVORITES</a:t>
            </a:r>
            <a:endParaRPr lang="en-US" dirty="0">
              <a:ea typeface="Open Sans Light"/>
              <a:cs typeface="Open Sans Light"/>
            </a:endParaRPr>
          </a:p>
        </p:txBody>
      </p:sp>
      <p:sp>
        <p:nvSpPr>
          <p:cNvPr id="4" name="Slide Number Placeholder 3">
            <a:extLst>
              <a:ext uri="{FF2B5EF4-FFF2-40B4-BE49-F238E27FC236}">
                <a16:creationId xmlns:a16="http://schemas.microsoft.com/office/drawing/2014/main" id="{8BEC4E4F-7331-1BBA-8AA5-003AFD69E9AF}"/>
              </a:ext>
            </a:extLst>
          </p:cNvPr>
          <p:cNvSpPr>
            <a:spLocks noGrp="1"/>
          </p:cNvSpPr>
          <p:nvPr>
            <p:ph type="sldNum" sz="quarter" idx="12"/>
          </p:nvPr>
        </p:nvSpPr>
        <p:spPr/>
        <p:txBody>
          <a:bodyPr/>
          <a:lstStyle/>
          <a:p>
            <a:fld id="{A49DFD55-3C28-40EF-9E31-A92D2E4017FF}" type="slidenum">
              <a:rPr lang="en-US" smtClean="0"/>
              <a:pPr/>
              <a:t>11</a:t>
            </a:fld>
            <a:endParaRPr lang="en-US" dirty="0"/>
          </a:p>
        </p:txBody>
      </p:sp>
      <p:pic>
        <p:nvPicPr>
          <p:cNvPr id="3" name="Picture 2" descr="A screenshot of a computer&#10;&#10;AI-generated content may be incorrect.">
            <a:extLst>
              <a:ext uri="{FF2B5EF4-FFF2-40B4-BE49-F238E27FC236}">
                <a16:creationId xmlns:a16="http://schemas.microsoft.com/office/drawing/2014/main" id="{DA581310-E6EB-5608-E794-A3080CB1C2B0}"/>
              </a:ext>
            </a:extLst>
          </p:cNvPr>
          <p:cNvPicPr>
            <a:picLocks noChangeAspect="1"/>
          </p:cNvPicPr>
          <p:nvPr/>
        </p:nvPicPr>
        <p:blipFill>
          <a:blip r:embed="rId3"/>
          <a:stretch>
            <a:fillRect/>
          </a:stretch>
        </p:blipFill>
        <p:spPr>
          <a:xfrm>
            <a:off x="6479719" y="0"/>
            <a:ext cx="5512495" cy="6858000"/>
          </a:xfrm>
          <a:prstGeom prst="rect">
            <a:avLst/>
          </a:prstGeom>
        </p:spPr>
      </p:pic>
      <p:sp>
        <p:nvSpPr>
          <p:cNvPr id="6" name="TextBox 5">
            <a:extLst>
              <a:ext uri="{FF2B5EF4-FFF2-40B4-BE49-F238E27FC236}">
                <a16:creationId xmlns:a16="http://schemas.microsoft.com/office/drawing/2014/main" id="{8873A8A6-95FA-39DB-7B63-A42ADD6C5505}"/>
              </a:ext>
            </a:extLst>
          </p:cNvPr>
          <p:cNvSpPr txBox="1"/>
          <p:nvPr/>
        </p:nvSpPr>
        <p:spPr>
          <a:xfrm>
            <a:off x="1257841" y="1547001"/>
            <a:ext cx="508002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Open Sans Light"/>
                <a:ea typeface="Open Sans Light"/>
                <a:cs typeface="Open Sans Light"/>
              </a:rPr>
              <a:t>Task = Manage Favorites </a:t>
            </a:r>
          </a:p>
          <a:p>
            <a:pPr marL="342900" indent="-342900">
              <a:buFont typeface="Arial"/>
              <a:buChar char="•"/>
            </a:pPr>
            <a:r>
              <a:rPr lang="en-US" sz="2000" dirty="0">
                <a:latin typeface="Open Sans Light"/>
                <a:ea typeface="Open Sans Light"/>
                <a:cs typeface="Open Sans Light"/>
              </a:rPr>
              <a:t>To add a specific funding to your favorites, enter it in Favorite Business Objects</a:t>
            </a:r>
          </a:p>
          <a:p>
            <a:pPr marL="342900" indent="-342900">
              <a:buFont typeface="Arial"/>
              <a:buChar char="•"/>
            </a:pPr>
            <a:r>
              <a:rPr lang="en-US" sz="2000" dirty="0">
                <a:latin typeface="Open Sans Light"/>
                <a:ea typeface="Open Sans Light"/>
                <a:cs typeface="Open Sans Light"/>
              </a:rPr>
              <a:t>Funding will then show up in Favorites</a:t>
            </a:r>
          </a:p>
        </p:txBody>
      </p:sp>
      <p:pic>
        <p:nvPicPr>
          <p:cNvPr id="7" name="Picture 6" descr="A screenshot of a computer&#10;&#10;AI-generated content may be incorrect.">
            <a:extLst>
              <a:ext uri="{FF2B5EF4-FFF2-40B4-BE49-F238E27FC236}">
                <a16:creationId xmlns:a16="http://schemas.microsoft.com/office/drawing/2014/main" id="{6B9A7A26-AC24-B3CC-5076-62CC2D1439AC}"/>
              </a:ext>
            </a:extLst>
          </p:cNvPr>
          <p:cNvPicPr>
            <a:picLocks noChangeAspect="1"/>
          </p:cNvPicPr>
          <p:nvPr/>
        </p:nvPicPr>
        <p:blipFill>
          <a:blip r:embed="rId4"/>
          <a:srcRect t="29143" r="238" b="29681"/>
          <a:stretch>
            <a:fillRect/>
          </a:stretch>
        </p:blipFill>
        <p:spPr>
          <a:xfrm>
            <a:off x="1967405" y="3577238"/>
            <a:ext cx="5511379" cy="2529736"/>
          </a:xfrm>
          <a:prstGeom prst="rect">
            <a:avLst/>
          </a:prstGeom>
        </p:spPr>
      </p:pic>
    </p:spTree>
    <p:extLst>
      <p:ext uri="{BB962C8B-B14F-4D97-AF65-F5344CB8AC3E}">
        <p14:creationId xmlns:p14="http://schemas.microsoft.com/office/powerpoint/2010/main" val="242267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DEA6-32F5-36D2-E70E-859757E12EB9}"/>
              </a:ext>
            </a:extLst>
          </p:cNvPr>
          <p:cNvSpPr>
            <a:spLocks noGrp="1"/>
          </p:cNvSpPr>
          <p:nvPr>
            <p:ph type="ctrTitle"/>
          </p:nvPr>
        </p:nvSpPr>
        <p:spPr>
          <a:xfrm>
            <a:off x="2664426" y="2812818"/>
            <a:ext cx="8692249" cy="985042"/>
          </a:xfrm>
        </p:spPr>
        <p:txBody>
          <a:bodyPr/>
          <a:lstStyle/>
          <a:p>
            <a:r>
              <a:rPr lang="en-US" dirty="0">
                <a:latin typeface="Open Sans Light"/>
                <a:ea typeface="Open Sans Light"/>
                <a:cs typeface="Open Sans Light"/>
              </a:rPr>
              <a:t>Questions &amp; Workday Demo</a:t>
            </a:r>
          </a:p>
        </p:txBody>
      </p:sp>
      <p:sp>
        <p:nvSpPr>
          <p:cNvPr id="4" name="Slide Number Placeholder 3">
            <a:extLst>
              <a:ext uri="{FF2B5EF4-FFF2-40B4-BE49-F238E27FC236}">
                <a16:creationId xmlns:a16="http://schemas.microsoft.com/office/drawing/2014/main" id="{4146DAD6-2855-278A-A654-AEE94746591A}"/>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94635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B4A3-B9DB-15FE-55BE-F53F3D55B5AB}"/>
              </a:ext>
            </a:extLst>
          </p:cNvPr>
          <p:cNvSpPr>
            <a:spLocks noGrp="1"/>
          </p:cNvSpPr>
          <p:nvPr>
            <p:ph type="ctrTitle"/>
          </p:nvPr>
        </p:nvSpPr>
        <p:spPr>
          <a:xfrm>
            <a:off x="1916947" y="330786"/>
            <a:ext cx="8692249" cy="985042"/>
          </a:xfrm>
        </p:spPr>
        <p:txBody>
          <a:bodyPr/>
          <a:lstStyle/>
          <a:p>
            <a:r>
              <a:rPr lang="en-US" dirty="0"/>
              <a:t>resources</a:t>
            </a:r>
          </a:p>
        </p:txBody>
      </p:sp>
      <p:sp>
        <p:nvSpPr>
          <p:cNvPr id="4" name="Slide Number Placeholder 3">
            <a:extLst>
              <a:ext uri="{FF2B5EF4-FFF2-40B4-BE49-F238E27FC236}">
                <a16:creationId xmlns:a16="http://schemas.microsoft.com/office/drawing/2014/main" id="{D54942F3-D7BD-F879-72E8-5ACC45FC51D5}"/>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
        <p:nvSpPr>
          <p:cNvPr id="5" name="Text Placeholder 4">
            <a:extLst>
              <a:ext uri="{FF2B5EF4-FFF2-40B4-BE49-F238E27FC236}">
                <a16:creationId xmlns:a16="http://schemas.microsoft.com/office/drawing/2014/main" id="{7B89C1B5-7DE9-D70D-FDDC-FC1128D80D00}"/>
              </a:ext>
            </a:extLst>
          </p:cNvPr>
          <p:cNvSpPr txBox="1">
            <a:spLocks/>
          </p:cNvSpPr>
          <p:nvPr/>
        </p:nvSpPr>
        <p:spPr>
          <a:xfrm>
            <a:off x="2292734" y="1503088"/>
            <a:ext cx="8691562" cy="3854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UW </a:t>
            </a:r>
            <a:r>
              <a:rPr lang="en-US" dirty="0" err="1">
                <a:hlinkClick r:id="rId3"/>
              </a:rPr>
              <a:t>TravelWIse</a:t>
            </a:r>
            <a:r>
              <a:rPr lang="en-US" dirty="0">
                <a:hlinkClick r:id="rId3"/>
              </a:rPr>
              <a:t> </a:t>
            </a:r>
            <a:r>
              <a:rPr lang="en-US" dirty="0"/>
              <a:t>– policy and procedures</a:t>
            </a:r>
          </a:p>
          <a:p>
            <a:r>
              <a:rPr lang="en-US" dirty="0">
                <a:hlinkClick r:id="rId4"/>
              </a:rPr>
              <a:t>Workday Expenses Resources</a:t>
            </a:r>
            <a:endParaRPr lang="en-US" dirty="0"/>
          </a:p>
          <a:p>
            <a:r>
              <a:rPr lang="en-US" dirty="0">
                <a:hlinkClick r:id="rId5"/>
              </a:rPr>
              <a:t>UW Policy: General Travel and Expense Policy</a:t>
            </a:r>
            <a:endParaRPr lang="en-US" dirty="0"/>
          </a:p>
          <a:p>
            <a:r>
              <a:rPr lang="en-US" dirty="0">
                <a:hlinkClick r:id="rId6"/>
              </a:rPr>
              <a:t>Per Diem Calculator</a:t>
            </a:r>
            <a:endParaRPr lang="en-US" dirty="0"/>
          </a:p>
          <a:p>
            <a:r>
              <a:rPr lang="en-US" dirty="0">
                <a:hlinkClick r:id="rId7"/>
              </a:rPr>
              <a:t>Concur</a:t>
            </a:r>
            <a:endParaRPr lang="en-US" dirty="0"/>
          </a:p>
        </p:txBody>
      </p:sp>
    </p:spTree>
    <p:extLst>
      <p:ext uri="{BB962C8B-B14F-4D97-AF65-F5344CB8AC3E}">
        <p14:creationId xmlns:p14="http://schemas.microsoft.com/office/powerpoint/2010/main" val="420308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AD40-C643-6F7C-2F77-45348B959CF0}"/>
              </a:ext>
            </a:extLst>
          </p:cNvPr>
          <p:cNvSpPr>
            <a:spLocks noGrp="1"/>
          </p:cNvSpPr>
          <p:nvPr>
            <p:ph type="ctrTitle"/>
          </p:nvPr>
        </p:nvSpPr>
        <p:spPr>
          <a:xfrm>
            <a:off x="1752601" y="310751"/>
            <a:ext cx="4181474" cy="985042"/>
          </a:xfrm>
        </p:spPr>
        <p:txBody>
          <a:bodyPr/>
          <a:lstStyle/>
          <a:p>
            <a:r>
              <a:rPr lang="en-US" dirty="0" err="1"/>
              <a:t>Uw</a:t>
            </a:r>
            <a:r>
              <a:rPr lang="en-US" dirty="0"/>
              <a:t> travel team introductions</a:t>
            </a:r>
          </a:p>
        </p:txBody>
      </p:sp>
      <p:sp>
        <p:nvSpPr>
          <p:cNvPr id="4" name="Slide Number Placeholder 3">
            <a:extLst>
              <a:ext uri="{FF2B5EF4-FFF2-40B4-BE49-F238E27FC236}">
                <a16:creationId xmlns:a16="http://schemas.microsoft.com/office/drawing/2014/main" id="{1504BC19-808A-22CC-2338-5F98FA2A5987}"/>
              </a:ext>
            </a:extLst>
          </p:cNvPr>
          <p:cNvSpPr>
            <a:spLocks noGrp="1"/>
          </p:cNvSpPr>
          <p:nvPr>
            <p:ph type="sldNum" sz="quarter" idx="12"/>
          </p:nvPr>
        </p:nvSpPr>
        <p:spPr/>
        <p:txBody>
          <a:bodyPr/>
          <a:lstStyle/>
          <a:p>
            <a:fld id="{A49DFD55-3C28-40EF-9E31-A92D2E4017FF}" type="slidenum">
              <a:rPr lang="en-US" smtClean="0"/>
              <a:pPr/>
              <a:t>2</a:t>
            </a:fld>
            <a:endParaRPr lang="en-US" dirty="0"/>
          </a:p>
        </p:txBody>
      </p:sp>
      <p:pic>
        <p:nvPicPr>
          <p:cNvPr id="1026" name="Picture 2">
            <a:extLst>
              <a:ext uri="{FF2B5EF4-FFF2-40B4-BE49-F238E27FC236}">
                <a16:creationId xmlns:a16="http://schemas.microsoft.com/office/drawing/2014/main" id="{90CCB4B0-FD83-5571-09EC-C0C7CF07B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584" y="3667124"/>
            <a:ext cx="2744415" cy="3190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erson smiling at the camera&#10;&#10;AI-generated content may be incorrect.">
            <a:extLst>
              <a:ext uri="{FF2B5EF4-FFF2-40B4-BE49-F238E27FC236}">
                <a16:creationId xmlns:a16="http://schemas.microsoft.com/office/drawing/2014/main" id="{4D42508F-506E-0F0E-9E06-64AE856394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50" r="4506"/>
          <a:stretch/>
        </p:blipFill>
        <p:spPr bwMode="auto">
          <a:xfrm>
            <a:off x="6863487" y="1173079"/>
            <a:ext cx="2303598" cy="2256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A710BAC-9C35-599F-6DC3-11B2C17DF399}"/>
              </a:ext>
            </a:extLst>
          </p:cNvPr>
          <p:cNvPicPr>
            <a:picLocks noChangeAspect="1" noChangeArrowheads="1"/>
          </p:cNvPicPr>
          <p:nvPr/>
        </p:nvPicPr>
        <p:blipFill>
          <a:blip r:embed="rId5"/>
          <a:srcRect/>
          <a:stretch/>
        </p:blipFill>
        <p:spPr bwMode="auto">
          <a:xfrm>
            <a:off x="9447584" y="1279"/>
            <a:ext cx="2744416" cy="3429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ith long blonde hair&#10;&#10;AI-generated content may be incorrect.">
            <a:extLst>
              <a:ext uri="{FF2B5EF4-FFF2-40B4-BE49-F238E27FC236}">
                <a16:creationId xmlns:a16="http://schemas.microsoft.com/office/drawing/2014/main" id="{6B84B602-C300-260F-BE10-44E29B77DF1C}"/>
              </a:ext>
            </a:extLst>
          </p:cNvPr>
          <p:cNvPicPr>
            <a:picLocks noChangeAspect="1"/>
          </p:cNvPicPr>
          <p:nvPr/>
        </p:nvPicPr>
        <p:blipFill>
          <a:blip r:embed="rId6"/>
          <a:srcRect b="28005"/>
          <a:stretch/>
        </p:blipFill>
        <p:spPr>
          <a:xfrm>
            <a:off x="6863487" y="3663839"/>
            <a:ext cx="2303598" cy="2321871"/>
          </a:xfrm>
          <a:prstGeom prst="rect">
            <a:avLst/>
          </a:prstGeom>
        </p:spPr>
      </p:pic>
      <p:sp>
        <p:nvSpPr>
          <p:cNvPr id="8" name="TextBox 7">
            <a:extLst>
              <a:ext uri="{FF2B5EF4-FFF2-40B4-BE49-F238E27FC236}">
                <a16:creationId xmlns:a16="http://schemas.microsoft.com/office/drawing/2014/main" id="{11FE55BF-005A-D941-558E-D747C38C257C}"/>
              </a:ext>
            </a:extLst>
          </p:cNvPr>
          <p:cNvSpPr txBox="1"/>
          <p:nvPr/>
        </p:nvSpPr>
        <p:spPr>
          <a:xfrm>
            <a:off x="807396" y="1468936"/>
            <a:ext cx="5660048" cy="5078313"/>
          </a:xfrm>
          <a:prstGeom prst="rect">
            <a:avLst/>
          </a:prstGeom>
          <a:noFill/>
        </p:spPr>
        <p:txBody>
          <a:bodyPr wrap="square" rtlCol="0">
            <a:spAutoFit/>
          </a:bodyPr>
          <a:lstStyle/>
          <a:p>
            <a:r>
              <a:rPr lang="en-US" b="1" dirty="0"/>
              <a:t>Elizabeth Dressel</a:t>
            </a:r>
            <a:br>
              <a:rPr lang="en-US" b="1" dirty="0"/>
            </a:br>
            <a:r>
              <a:rPr lang="en-US" dirty="0"/>
              <a:t>ATP Expenses Design Team Co-Lead &amp; Director of Travel</a:t>
            </a:r>
          </a:p>
          <a:p>
            <a:endParaRPr lang="en-US" b="1" dirty="0"/>
          </a:p>
          <a:p>
            <a:r>
              <a:rPr lang="en-US" b="1" dirty="0"/>
              <a:t>Alma Ramirez</a:t>
            </a:r>
            <a:br>
              <a:rPr lang="en-US" b="1" dirty="0"/>
            </a:br>
            <a:r>
              <a:rPr lang="en-US" dirty="0"/>
              <a:t>Regional Travel Manager Supporting UW-Whitewater, UW-River Falls, &amp; UWSA</a:t>
            </a:r>
          </a:p>
          <a:p>
            <a:endParaRPr lang="en-US" b="1" dirty="0"/>
          </a:p>
          <a:p>
            <a:r>
              <a:rPr lang="en-US" b="1" dirty="0"/>
              <a:t>Alyssa Totoraitis</a:t>
            </a:r>
          </a:p>
          <a:p>
            <a:r>
              <a:rPr lang="en-US" dirty="0"/>
              <a:t>Regional Travel Manager Supporting UW-Milwaukee &amp; UW-Parkside</a:t>
            </a:r>
          </a:p>
          <a:p>
            <a:endParaRPr lang="en-US" dirty="0"/>
          </a:p>
          <a:p>
            <a:r>
              <a:rPr lang="en-US" b="1" dirty="0"/>
              <a:t>Tina Chorlton</a:t>
            </a:r>
          </a:p>
          <a:p>
            <a:r>
              <a:rPr lang="en-US" dirty="0"/>
              <a:t>Regional Travel Manager Supporting UW-Platteville</a:t>
            </a:r>
          </a:p>
          <a:p>
            <a:endParaRPr lang="en-US" dirty="0"/>
          </a:p>
          <a:p>
            <a:r>
              <a:rPr lang="en-US" b="1" dirty="0"/>
              <a:t>Emily Stoffel</a:t>
            </a:r>
          </a:p>
          <a:p>
            <a:r>
              <a:rPr lang="en-US" dirty="0"/>
              <a:t>Regional Travel Manager Supporting UW-Eau Claire, UW-La Crosse, &amp; UW-Stout</a:t>
            </a:r>
          </a:p>
        </p:txBody>
      </p:sp>
    </p:spTree>
    <p:extLst>
      <p:ext uri="{BB962C8B-B14F-4D97-AF65-F5344CB8AC3E}">
        <p14:creationId xmlns:p14="http://schemas.microsoft.com/office/powerpoint/2010/main" val="32829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6615-8BC9-A33F-6961-6CDBA572119D}"/>
              </a:ext>
            </a:extLst>
          </p:cNvPr>
          <p:cNvSpPr>
            <a:spLocks noGrp="1"/>
          </p:cNvSpPr>
          <p:nvPr>
            <p:ph type="ctrTitle"/>
          </p:nvPr>
        </p:nvSpPr>
        <p:spPr>
          <a:xfrm>
            <a:off x="1932505" y="356371"/>
            <a:ext cx="8692249" cy="985042"/>
          </a:xfrm>
        </p:spPr>
        <p:txBody>
          <a:bodyPr/>
          <a:lstStyle/>
          <a:p>
            <a:r>
              <a:rPr lang="en-US" dirty="0">
                <a:latin typeface="Open Sans Light"/>
                <a:ea typeface="Open Sans Light"/>
                <a:cs typeface="Open Sans Light"/>
              </a:rPr>
              <a:t>SECURITY ROLE</a:t>
            </a:r>
            <a:endParaRPr lang="en-US" dirty="0"/>
          </a:p>
        </p:txBody>
      </p:sp>
      <p:sp>
        <p:nvSpPr>
          <p:cNvPr id="4" name="Slide Number Placeholder 3">
            <a:extLst>
              <a:ext uri="{FF2B5EF4-FFF2-40B4-BE49-F238E27FC236}">
                <a16:creationId xmlns:a16="http://schemas.microsoft.com/office/drawing/2014/main" id="{780D38EE-A033-9BA2-F4CD-B926B7013C03}"/>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
        <p:nvSpPr>
          <p:cNvPr id="5" name="TextBox 4">
            <a:extLst>
              <a:ext uri="{FF2B5EF4-FFF2-40B4-BE49-F238E27FC236}">
                <a16:creationId xmlns:a16="http://schemas.microsoft.com/office/drawing/2014/main" id="{1AB71669-25F9-279F-8C41-A06D6766EF80}"/>
              </a:ext>
            </a:extLst>
          </p:cNvPr>
          <p:cNvSpPr txBox="1"/>
          <p:nvPr/>
        </p:nvSpPr>
        <p:spPr>
          <a:xfrm>
            <a:off x="982882" y="1460064"/>
            <a:ext cx="1022421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
              </a:spcBef>
              <a:spcAft>
                <a:spcPts val="300"/>
              </a:spcAft>
              <a:buFont typeface="Arial"/>
              <a:buChar char="•"/>
            </a:pPr>
            <a:r>
              <a:rPr lang="en-US" sz="2000" b="1" dirty="0">
                <a:latin typeface="Open Sans Light"/>
                <a:ea typeface="Open Sans Light"/>
                <a:cs typeface="Open Sans Light"/>
              </a:rPr>
              <a:t>Expense Data Entry Specialist = Security Role</a:t>
            </a:r>
            <a:endParaRPr lang="en-US" sz="2000" b="1"/>
          </a:p>
          <a:p>
            <a:pPr marL="742950" lvl="1" indent="-285750">
              <a:spcBef>
                <a:spcPts val="100"/>
              </a:spcBef>
              <a:spcAft>
                <a:spcPts val="300"/>
              </a:spcAft>
              <a:buFont typeface="Courier New"/>
              <a:buChar char="o"/>
            </a:pPr>
            <a:r>
              <a:rPr lang="en-US" sz="2000" dirty="0">
                <a:latin typeface="Open Sans Light"/>
                <a:ea typeface="Open Sans Light"/>
                <a:cs typeface="Open Sans Light"/>
              </a:rPr>
              <a:t>Allows you to create expense reports &amp; spend authorizations for others (Workers, Non-Workers) within company</a:t>
            </a:r>
          </a:p>
          <a:p>
            <a:pPr marL="742950" lvl="1" indent="-285750">
              <a:spcBef>
                <a:spcPts val="100"/>
              </a:spcBef>
              <a:spcAft>
                <a:spcPts val="300"/>
              </a:spcAft>
              <a:buFont typeface="Courier New"/>
              <a:buChar char="o"/>
            </a:pPr>
            <a:r>
              <a:rPr lang="en-US" sz="2000" dirty="0">
                <a:latin typeface="Open Sans Light"/>
                <a:ea typeface="Open Sans Light"/>
                <a:cs typeface="Open Sans Light"/>
              </a:rPr>
              <a:t>Allows you to request External Committee Members within company</a:t>
            </a:r>
          </a:p>
          <a:p>
            <a:pPr marL="742950" lvl="1" indent="-285750">
              <a:spcBef>
                <a:spcPts val="100"/>
              </a:spcBef>
              <a:spcAft>
                <a:spcPts val="300"/>
              </a:spcAft>
              <a:buFont typeface="Courier New"/>
              <a:buChar char="o"/>
            </a:pPr>
            <a:r>
              <a:rPr lang="en-US" sz="2000" dirty="0">
                <a:latin typeface="Open Sans Light"/>
                <a:ea typeface="Open Sans Light"/>
                <a:cs typeface="Open Sans Light"/>
              </a:rPr>
              <a:t>EDES can support entire company, no longer assigned to specific people</a:t>
            </a:r>
          </a:p>
          <a:p>
            <a:pPr marL="285750" indent="-285750">
              <a:spcBef>
                <a:spcPts val="100"/>
              </a:spcBef>
              <a:spcAft>
                <a:spcPts val="300"/>
              </a:spcAft>
              <a:buFont typeface="Arial"/>
              <a:buChar char="•"/>
            </a:pPr>
            <a:r>
              <a:rPr lang="en-US" sz="2000" b="1" dirty="0">
                <a:latin typeface="Open Sans Light"/>
                <a:ea typeface="Open Sans Light"/>
                <a:cs typeface="Open Sans Light"/>
              </a:rPr>
              <a:t>How to tell if you have the role</a:t>
            </a:r>
          </a:p>
          <a:p>
            <a:pPr marL="742950" lvl="1" indent="-285750">
              <a:spcBef>
                <a:spcPts val="100"/>
              </a:spcBef>
              <a:spcAft>
                <a:spcPts val="300"/>
              </a:spcAft>
              <a:buFont typeface="Courier New"/>
              <a:buChar char="o"/>
            </a:pPr>
            <a:r>
              <a:rPr lang="en-US" sz="2000" dirty="0">
                <a:latin typeface="Open Sans Light"/>
                <a:ea typeface="Open Sans Light"/>
                <a:cs typeface="Open Sans Light"/>
              </a:rPr>
              <a:t>Search for Create Expense Report for Worker in search bar</a:t>
            </a:r>
          </a:p>
          <a:p>
            <a:pPr marL="285750" indent="-285750">
              <a:spcBef>
                <a:spcPts val="100"/>
              </a:spcBef>
              <a:spcAft>
                <a:spcPts val="300"/>
              </a:spcAft>
              <a:buFont typeface="Arial"/>
              <a:buChar char="•"/>
            </a:pPr>
            <a:r>
              <a:rPr lang="en-US" sz="2000" b="1" dirty="0">
                <a:latin typeface="Open Sans Light"/>
                <a:ea typeface="Open Sans Light"/>
                <a:cs typeface="Open Sans Light"/>
              </a:rPr>
              <a:t>How to request it</a:t>
            </a:r>
          </a:p>
          <a:p>
            <a:pPr marL="742950" lvl="1" indent="-285750">
              <a:spcBef>
                <a:spcPts val="100"/>
              </a:spcBef>
              <a:spcAft>
                <a:spcPts val="300"/>
              </a:spcAft>
              <a:buFont typeface="Courier New"/>
              <a:buChar char="o"/>
            </a:pPr>
            <a:r>
              <a:rPr lang="en-US" sz="2000" dirty="0">
                <a:latin typeface="Open Sans Light"/>
                <a:ea typeface="Open Sans Light"/>
                <a:cs typeface="Open Sans Light"/>
              </a:rPr>
              <a:t>Send request email to </a:t>
            </a:r>
            <a:r>
              <a:rPr lang="en-US" sz="2000" dirty="0">
                <a:latin typeface="Open Sans Light"/>
                <a:ea typeface="Open Sans Light"/>
                <a:cs typeface="Open Sans Light"/>
                <a:hlinkClick r:id="rId3"/>
              </a:rPr>
              <a:t>GetHelpUW@support.wisconsin.edu</a:t>
            </a:r>
            <a:r>
              <a:rPr lang="en-US" sz="2000" dirty="0">
                <a:latin typeface="Open Sans Light"/>
                <a:ea typeface="Open Sans Light"/>
                <a:cs typeface="Open Sans Light"/>
              </a:rPr>
              <a:t> </a:t>
            </a:r>
          </a:p>
          <a:p>
            <a:pPr marL="285750" indent="-285750">
              <a:spcBef>
                <a:spcPts val="100"/>
              </a:spcBef>
              <a:spcAft>
                <a:spcPts val="300"/>
              </a:spcAft>
              <a:buFont typeface="Arial"/>
              <a:buChar char="•"/>
            </a:pPr>
            <a:r>
              <a:rPr lang="en-US" sz="2000" b="1" dirty="0">
                <a:latin typeface="Open Sans Light"/>
                <a:ea typeface="Open Sans Light"/>
                <a:cs typeface="Open Sans Light"/>
              </a:rPr>
              <a:t>What you can't do</a:t>
            </a:r>
          </a:p>
          <a:p>
            <a:pPr marL="742950" lvl="1" indent="-285750">
              <a:spcBef>
                <a:spcPts val="100"/>
              </a:spcBef>
              <a:spcAft>
                <a:spcPts val="300"/>
              </a:spcAft>
              <a:buFont typeface="Courier New"/>
              <a:buChar char="o"/>
            </a:pPr>
            <a:r>
              <a:rPr lang="en-US" sz="2000" dirty="0">
                <a:latin typeface="Open Sans Light"/>
                <a:ea typeface="Open Sans Light"/>
                <a:cs typeface="Open Sans Light"/>
              </a:rPr>
              <a:t>Employee has to Approve/Submit expense report, can't submit on behalf of active employees</a:t>
            </a:r>
          </a:p>
        </p:txBody>
      </p:sp>
    </p:spTree>
    <p:extLst>
      <p:ext uri="{BB962C8B-B14F-4D97-AF65-F5344CB8AC3E}">
        <p14:creationId xmlns:p14="http://schemas.microsoft.com/office/powerpoint/2010/main" val="44069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23A-F0E7-B43C-B594-9EB008DC065B}"/>
              </a:ext>
            </a:extLst>
          </p:cNvPr>
          <p:cNvSpPr>
            <a:spLocks noGrp="1"/>
          </p:cNvSpPr>
          <p:nvPr>
            <p:ph type="ctrTitle"/>
          </p:nvPr>
        </p:nvSpPr>
        <p:spPr>
          <a:xfrm>
            <a:off x="1752032" y="130605"/>
            <a:ext cx="8692249" cy="985042"/>
          </a:xfrm>
        </p:spPr>
        <p:txBody>
          <a:bodyPr/>
          <a:lstStyle/>
          <a:p>
            <a:r>
              <a:rPr lang="en-US" dirty="0">
                <a:latin typeface="Open Sans Light"/>
                <a:ea typeface="Open Sans Light"/>
                <a:cs typeface="Open Sans Light"/>
              </a:rPr>
              <a:t>EXTERNAL COMMITTEE MEMBERS</a:t>
            </a:r>
            <a:endParaRPr lang="en-US" dirty="0"/>
          </a:p>
        </p:txBody>
      </p:sp>
      <p:sp>
        <p:nvSpPr>
          <p:cNvPr id="4" name="Slide Number Placeholder 3">
            <a:extLst>
              <a:ext uri="{FF2B5EF4-FFF2-40B4-BE49-F238E27FC236}">
                <a16:creationId xmlns:a16="http://schemas.microsoft.com/office/drawing/2014/main" id="{74975B42-AB1E-8EF0-4958-59EBB405FEA8}"/>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
        <p:nvSpPr>
          <p:cNvPr id="5" name="TextBox 4">
            <a:extLst>
              <a:ext uri="{FF2B5EF4-FFF2-40B4-BE49-F238E27FC236}">
                <a16:creationId xmlns:a16="http://schemas.microsoft.com/office/drawing/2014/main" id="{93F07A44-EAC2-3F1C-32B1-C99646870298}"/>
              </a:ext>
            </a:extLst>
          </p:cNvPr>
          <p:cNvSpPr txBox="1"/>
          <p:nvPr/>
        </p:nvSpPr>
        <p:spPr>
          <a:xfrm>
            <a:off x="1754614" y="1224525"/>
            <a:ext cx="919357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1" dirty="0">
                <a:latin typeface="Open Sans Light"/>
                <a:ea typeface="Open Sans Light"/>
                <a:cs typeface="Open Sans Light"/>
              </a:rPr>
              <a:t>What is an ECM?</a:t>
            </a:r>
          </a:p>
          <a:p>
            <a:pPr marL="800100" lvl="1" indent="-342900">
              <a:buFont typeface="Courier New"/>
              <a:buChar char="o"/>
            </a:pPr>
            <a:r>
              <a:rPr lang="en-US" dirty="0">
                <a:latin typeface="Open Sans Light"/>
                <a:ea typeface="Open Sans Light"/>
                <a:cs typeface="Open Sans Light"/>
              </a:rPr>
              <a:t>Non-employee profile which allows guests, students, etc. to be reimbursed via an expense report</a:t>
            </a:r>
          </a:p>
          <a:p>
            <a:pPr marL="342900" indent="-342900">
              <a:buFont typeface="Arial"/>
              <a:buChar char="•"/>
            </a:pPr>
            <a:r>
              <a:rPr lang="en-US" b="1" dirty="0">
                <a:latin typeface="Open Sans Light"/>
                <a:ea typeface="Open Sans Light"/>
                <a:cs typeface="Open Sans Light"/>
              </a:rPr>
              <a:t>How to Request</a:t>
            </a:r>
            <a:endParaRPr lang="en-US"/>
          </a:p>
          <a:p>
            <a:pPr marL="800100" lvl="1" indent="-342900">
              <a:buFont typeface="Courier New"/>
              <a:buChar char="o"/>
            </a:pPr>
            <a:r>
              <a:rPr lang="en-US" dirty="0">
                <a:latin typeface="Open Sans Light"/>
                <a:ea typeface="Open Sans Light"/>
                <a:cs typeface="Open Sans Light"/>
              </a:rPr>
              <a:t>Task in Workday = Create Request</a:t>
            </a:r>
          </a:p>
          <a:p>
            <a:pPr marL="800100" lvl="1" indent="-342900">
              <a:buFont typeface="Courier New"/>
              <a:buChar char="o"/>
            </a:pPr>
            <a:r>
              <a:rPr lang="en-US" dirty="0">
                <a:latin typeface="Open Sans Light"/>
                <a:ea typeface="Open Sans Light"/>
                <a:cs typeface="Open Sans Light"/>
              </a:rPr>
              <a:t>Choose External Committee Member from list</a:t>
            </a:r>
          </a:p>
          <a:p>
            <a:pPr marL="800100" lvl="1" indent="-342900">
              <a:buFont typeface="Courier New"/>
              <a:buChar char="o"/>
            </a:pPr>
            <a:r>
              <a:rPr lang="en-US" dirty="0">
                <a:latin typeface="Open Sans Light"/>
                <a:ea typeface="Open Sans Light"/>
                <a:cs typeface="Open Sans Light"/>
              </a:rPr>
              <a:t>Requires First Name, Last Name, Mailing Address, and Phone Number or Email</a:t>
            </a:r>
          </a:p>
          <a:p>
            <a:pPr marL="342900" indent="-342900">
              <a:buFont typeface="Arial"/>
              <a:buChar char="•"/>
            </a:pPr>
            <a:r>
              <a:rPr lang="en-US" b="1" dirty="0">
                <a:latin typeface="Open Sans Light"/>
                <a:ea typeface="Open Sans Light"/>
                <a:cs typeface="Open Sans Light"/>
              </a:rPr>
              <a:t>International Documents</a:t>
            </a:r>
          </a:p>
          <a:p>
            <a:pPr marL="800100" lvl="1" indent="-342900">
              <a:buFont typeface="Courier New"/>
              <a:buChar char="o"/>
            </a:pPr>
            <a:r>
              <a:rPr lang="en-US" dirty="0">
                <a:latin typeface="Open Sans Light"/>
                <a:ea typeface="Open Sans Light"/>
                <a:cs typeface="Open Sans Light"/>
              </a:rPr>
              <a:t>Additional documentation may be required for international guests </a:t>
            </a:r>
          </a:p>
          <a:p>
            <a:pPr marL="800100" lvl="1" indent="-342900">
              <a:buFont typeface="Courier New"/>
              <a:buChar char="o"/>
            </a:pPr>
            <a:r>
              <a:rPr lang="en-US" dirty="0">
                <a:latin typeface="Open Sans Light"/>
                <a:ea typeface="Open Sans Light"/>
                <a:cs typeface="Open Sans Light"/>
              </a:rPr>
              <a:t>Work with local HR with questions</a:t>
            </a:r>
          </a:p>
          <a:p>
            <a:pPr marL="342900" indent="-342900">
              <a:buFont typeface="Arial,Sans-Serif"/>
              <a:buChar char="•"/>
            </a:pPr>
            <a:r>
              <a:rPr lang="en-US" b="1" dirty="0">
                <a:latin typeface="Open Sans Light"/>
                <a:ea typeface="Open Sans Light"/>
                <a:cs typeface="Open Sans Light"/>
              </a:rPr>
              <a:t>Timeline for Approval</a:t>
            </a:r>
            <a:endParaRPr lang="en-US" dirty="0">
              <a:latin typeface="Open Sans Light"/>
              <a:ea typeface="Open Sans Light"/>
              <a:cs typeface="Open Sans Light"/>
            </a:endParaRPr>
          </a:p>
          <a:p>
            <a:pPr marL="800100" lvl="1" indent="-342900">
              <a:buFont typeface="Courier New"/>
              <a:buChar char="o"/>
            </a:pPr>
            <a:r>
              <a:rPr lang="en-US" dirty="0">
                <a:latin typeface="Open Sans Light"/>
                <a:ea typeface="Open Sans Light"/>
                <a:cs typeface="Open Sans Light"/>
              </a:rPr>
              <a:t>24 hours</a:t>
            </a:r>
          </a:p>
          <a:p>
            <a:pPr marL="342900" indent="-342900">
              <a:buFont typeface="Arial,Sans-Serif"/>
              <a:buChar char="•"/>
            </a:pPr>
            <a:r>
              <a:rPr lang="en-US" b="1" dirty="0">
                <a:latin typeface="Open Sans Light"/>
                <a:ea typeface="Open Sans Light"/>
                <a:cs typeface="Open Sans Light"/>
              </a:rPr>
              <a:t>Should I use an ECM for a candidate?</a:t>
            </a:r>
          </a:p>
          <a:p>
            <a:pPr marL="800100" lvl="1" indent="-342900">
              <a:buFont typeface="Courier New"/>
              <a:buChar char="o"/>
            </a:pPr>
            <a:r>
              <a:rPr lang="en-US" dirty="0">
                <a:latin typeface="Open Sans Light"/>
                <a:ea typeface="Open Sans Light"/>
                <a:cs typeface="Open Sans Light"/>
              </a:rPr>
              <a:t>If you know the specific role name, you do not need to create an ECM for candidates</a:t>
            </a:r>
          </a:p>
          <a:p>
            <a:pPr marL="800100" lvl="1" indent="-342900">
              <a:buFont typeface="Courier New"/>
              <a:buChar char="o"/>
            </a:pPr>
            <a:r>
              <a:rPr lang="en-US" dirty="0">
                <a:latin typeface="Open Sans Light"/>
                <a:ea typeface="Open Sans Light"/>
                <a:cs typeface="Open Sans Light"/>
              </a:rPr>
              <a:t>If you don't know the role, you can create an ECM for a candidate</a:t>
            </a:r>
          </a:p>
          <a:p>
            <a:pPr marL="800100" lvl="1" indent="-342900">
              <a:buFont typeface="Courier New"/>
              <a:buChar char="o"/>
            </a:pPr>
            <a:r>
              <a:rPr lang="en-US" dirty="0">
                <a:latin typeface="Open Sans Light"/>
                <a:ea typeface="Open Sans Light"/>
                <a:cs typeface="Open Sans Light"/>
              </a:rPr>
              <a:t>Relocation stipends are no longer paid via expenses</a:t>
            </a:r>
          </a:p>
          <a:p>
            <a:pPr marL="1257300" lvl="2" indent="-342900">
              <a:buFont typeface="Wingdings"/>
              <a:buChar char="§"/>
            </a:pPr>
            <a:r>
              <a:rPr lang="en-US" dirty="0">
                <a:latin typeface="Open Sans Light"/>
                <a:ea typeface="Open Sans Light"/>
                <a:cs typeface="Open Sans Light"/>
              </a:rPr>
              <a:t>Prior to employment, paid via Misc Payment</a:t>
            </a:r>
          </a:p>
          <a:p>
            <a:pPr marL="1257300" lvl="2" indent="-342900">
              <a:buFont typeface="Wingdings"/>
              <a:buChar char="§"/>
            </a:pPr>
            <a:r>
              <a:rPr lang="en-US" dirty="0">
                <a:latin typeface="Open Sans Light"/>
                <a:ea typeface="Open Sans Light"/>
                <a:cs typeface="Open Sans Light"/>
              </a:rPr>
              <a:t>After employment, paid via payroll</a:t>
            </a:r>
          </a:p>
        </p:txBody>
      </p:sp>
    </p:spTree>
    <p:extLst>
      <p:ext uri="{BB962C8B-B14F-4D97-AF65-F5344CB8AC3E}">
        <p14:creationId xmlns:p14="http://schemas.microsoft.com/office/powerpoint/2010/main" val="135408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F474-118B-FBB1-626F-F7FB7D85FADB}"/>
              </a:ext>
            </a:extLst>
          </p:cNvPr>
          <p:cNvSpPr>
            <a:spLocks noGrp="1"/>
          </p:cNvSpPr>
          <p:nvPr>
            <p:ph type="ctrTitle"/>
          </p:nvPr>
        </p:nvSpPr>
        <p:spPr>
          <a:xfrm>
            <a:off x="2012716" y="406502"/>
            <a:ext cx="8692249" cy="985042"/>
          </a:xfrm>
        </p:spPr>
        <p:txBody>
          <a:bodyPr/>
          <a:lstStyle/>
          <a:p>
            <a:r>
              <a:rPr lang="en-US" dirty="0">
                <a:latin typeface="Open Sans Light"/>
                <a:ea typeface="Open Sans Light"/>
                <a:cs typeface="Open Sans Light"/>
              </a:rPr>
              <a:t>CREATING SPEND AUTHORIZATION</a:t>
            </a:r>
            <a:endParaRPr lang="en-US" dirty="0"/>
          </a:p>
        </p:txBody>
      </p:sp>
      <p:sp>
        <p:nvSpPr>
          <p:cNvPr id="4" name="Slide Number Placeholder 3">
            <a:extLst>
              <a:ext uri="{FF2B5EF4-FFF2-40B4-BE49-F238E27FC236}">
                <a16:creationId xmlns:a16="http://schemas.microsoft.com/office/drawing/2014/main" id="{36D3049C-23D9-FCFC-A304-90E9DDA122FC}"/>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
        <p:nvSpPr>
          <p:cNvPr id="3" name="TextBox 2">
            <a:extLst>
              <a:ext uri="{FF2B5EF4-FFF2-40B4-BE49-F238E27FC236}">
                <a16:creationId xmlns:a16="http://schemas.microsoft.com/office/drawing/2014/main" id="{352A538E-E228-922F-998D-F5876DE01E5F}"/>
              </a:ext>
            </a:extLst>
          </p:cNvPr>
          <p:cNvSpPr txBox="1"/>
          <p:nvPr/>
        </p:nvSpPr>
        <p:spPr>
          <a:xfrm>
            <a:off x="1561334" y="1545805"/>
            <a:ext cx="871814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Open Sans Light"/>
                <a:ea typeface="Open Sans Light"/>
                <a:cs typeface="Open Sans Light"/>
              </a:rPr>
              <a:t>Could be used for Cash Advance, Travel Authorization, and/or Policy and 90 Day Exceptions</a:t>
            </a:r>
            <a:endParaRPr lang="en-US" dirty="0"/>
          </a:p>
          <a:p>
            <a:pPr marL="342900" indent="-342900">
              <a:buFont typeface="Arial"/>
              <a:buChar char="•"/>
            </a:pPr>
            <a:r>
              <a:rPr lang="en-US" sz="2000" b="1" dirty="0">
                <a:latin typeface="Open Sans Light"/>
                <a:ea typeface="Open Sans Light"/>
                <a:cs typeface="Open Sans Light"/>
              </a:rPr>
              <a:t>How to Request</a:t>
            </a:r>
          </a:p>
          <a:p>
            <a:pPr marL="800100" lvl="1" indent="-342900">
              <a:buFont typeface="Courier New"/>
              <a:buChar char="o"/>
            </a:pPr>
            <a:r>
              <a:rPr lang="en-US" sz="2000" dirty="0">
                <a:latin typeface="Open Sans Light"/>
                <a:ea typeface="Open Sans Light"/>
                <a:cs typeface="Open Sans Light"/>
              </a:rPr>
              <a:t>Search for Tasks in Workday search bar. Tasks are:</a:t>
            </a:r>
          </a:p>
          <a:p>
            <a:pPr marL="1257300" lvl="2" indent="-342900">
              <a:buFont typeface="Wingdings"/>
              <a:buChar char="§"/>
            </a:pPr>
            <a:r>
              <a:rPr lang="en-US" sz="2000" dirty="0">
                <a:latin typeface="Open Sans Light"/>
                <a:ea typeface="Open Sans Light"/>
                <a:cs typeface="Open Sans Light"/>
              </a:rPr>
              <a:t>Create Spend Authorization for Worker</a:t>
            </a:r>
          </a:p>
          <a:p>
            <a:pPr marL="1257300" lvl="2" indent="-342900">
              <a:buFont typeface="Wingdings"/>
              <a:buChar char="§"/>
            </a:pPr>
            <a:r>
              <a:rPr lang="en-US" sz="2000" dirty="0">
                <a:latin typeface="Open Sans Light"/>
                <a:ea typeface="Open Sans Light"/>
                <a:cs typeface="Open Sans Light"/>
              </a:rPr>
              <a:t>Create Spend Authorization for Non-Worker (students, guests, candidates)</a:t>
            </a:r>
          </a:p>
          <a:p>
            <a:endParaRPr lang="en-US" dirty="0"/>
          </a:p>
        </p:txBody>
      </p:sp>
      <p:sp>
        <p:nvSpPr>
          <p:cNvPr id="5" name="TextBox 4">
            <a:extLst>
              <a:ext uri="{FF2B5EF4-FFF2-40B4-BE49-F238E27FC236}">
                <a16:creationId xmlns:a16="http://schemas.microsoft.com/office/drawing/2014/main" id="{BC9B5E0D-E943-4DD3-0D26-672F35A66987}"/>
              </a:ext>
            </a:extLst>
          </p:cNvPr>
          <p:cNvSpPr txBox="1"/>
          <p:nvPr/>
        </p:nvSpPr>
        <p:spPr>
          <a:xfrm>
            <a:off x="853966" y="6174828"/>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Create Spend Auth &amp; Cash Advance Request KB</a:t>
            </a:r>
            <a:r>
              <a:rPr lang="en-US" dirty="0"/>
              <a:t> </a:t>
            </a:r>
            <a:endParaRPr lang="en-US"/>
          </a:p>
        </p:txBody>
      </p:sp>
    </p:spTree>
    <p:extLst>
      <p:ext uri="{BB962C8B-B14F-4D97-AF65-F5344CB8AC3E}">
        <p14:creationId xmlns:p14="http://schemas.microsoft.com/office/powerpoint/2010/main" val="80418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D1DA-E3AC-A56D-7F91-9F5A95FB110A}"/>
              </a:ext>
            </a:extLst>
          </p:cNvPr>
          <p:cNvSpPr>
            <a:spLocks noGrp="1"/>
          </p:cNvSpPr>
          <p:nvPr>
            <p:ph type="ctrTitle"/>
          </p:nvPr>
        </p:nvSpPr>
        <p:spPr>
          <a:xfrm>
            <a:off x="1751686" y="2338"/>
            <a:ext cx="8692249" cy="985042"/>
          </a:xfrm>
        </p:spPr>
        <p:txBody>
          <a:bodyPr/>
          <a:lstStyle/>
          <a:p>
            <a:r>
              <a:rPr lang="en-US" dirty="0">
                <a:latin typeface="Open Sans Light"/>
                <a:ea typeface="Open Sans Light"/>
                <a:cs typeface="Open Sans Light"/>
              </a:rPr>
              <a:t>CREATE EXPENSE REPORT FOR...</a:t>
            </a:r>
            <a:endParaRPr lang="en-US" dirty="0"/>
          </a:p>
        </p:txBody>
      </p:sp>
      <p:sp>
        <p:nvSpPr>
          <p:cNvPr id="4" name="Slide Number Placeholder 3">
            <a:extLst>
              <a:ext uri="{FF2B5EF4-FFF2-40B4-BE49-F238E27FC236}">
                <a16:creationId xmlns:a16="http://schemas.microsoft.com/office/drawing/2014/main" id="{CABC43D2-EACE-E96D-3E51-0C4E0DF678EF}"/>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5" name="TextBox 4">
            <a:extLst>
              <a:ext uri="{FF2B5EF4-FFF2-40B4-BE49-F238E27FC236}">
                <a16:creationId xmlns:a16="http://schemas.microsoft.com/office/drawing/2014/main" id="{32C30686-41E2-EA2F-6747-619839F50699}"/>
              </a:ext>
            </a:extLst>
          </p:cNvPr>
          <p:cNvSpPr txBox="1"/>
          <p:nvPr/>
        </p:nvSpPr>
        <p:spPr>
          <a:xfrm flipH="1">
            <a:off x="1797783" y="990375"/>
            <a:ext cx="858798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1" dirty="0">
                <a:latin typeface="Open Sans Light"/>
                <a:ea typeface="Open Sans Light"/>
                <a:cs typeface="Open Sans Light"/>
              </a:rPr>
              <a:t>How to Create</a:t>
            </a:r>
          </a:p>
          <a:p>
            <a:pPr marL="800100" lvl="1" indent="-342900">
              <a:buFont typeface="Courier New"/>
              <a:buChar char="o"/>
            </a:pPr>
            <a:r>
              <a:rPr lang="en-US" dirty="0">
                <a:latin typeface="Open Sans Light"/>
                <a:ea typeface="Open Sans Light"/>
                <a:cs typeface="Open Sans Light"/>
              </a:rPr>
              <a:t>Search for Tasks via Workday search bar</a:t>
            </a:r>
          </a:p>
          <a:p>
            <a:pPr marL="342900" indent="-342900">
              <a:buFont typeface="Arial"/>
              <a:buChar char="•"/>
            </a:pPr>
            <a:r>
              <a:rPr lang="en-US" b="1" dirty="0">
                <a:latin typeface="Open Sans Light"/>
                <a:ea typeface="Open Sans Light"/>
                <a:cs typeface="Open Sans Light"/>
              </a:rPr>
              <a:t>Different Tasks</a:t>
            </a:r>
          </a:p>
          <a:p>
            <a:pPr marL="800100" lvl="1" indent="-342900">
              <a:buFont typeface="Courier New"/>
              <a:buChar char="o"/>
            </a:pPr>
            <a:r>
              <a:rPr lang="en-US" dirty="0">
                <a:latin typeface="Open Sans Light"/>
                <a:ea typeface="Open Sans Light"/>
                <a:cs typeface="Open Sans Light"/>
              </a:rPr>
              <a:t>Create Expense Report for Worker</a:t>
            </a:r>
          </a:p>
          <a:p>
            <a:pPr marL="1257300" lvl="2" indent="-342900">
              <a:buFont typeface="Wingdings"/>
              <a:buChar char="§"/>
            </a:pPr>
            <a:r>
              <a:rPr lang="en-US" dirty="0">
                <a:latin typeface="Open Sans Light"/>
                <a:ea typeface="Open Sans Light"/>
                <a:cs typeface="Open Sans Light"/>
              </a:rPr>
              <a:t>Used for active and terminated employees</a:t>
            </a:r>
            <a:endParaRPr lang="en-US"/>
          </a:p>
          <a:p>
            <a:pPr marL="800100" lvl="1" indent="-342900">
              <a:buFont typeface="Courier New"/>
              <a:buChar char="o"/>
            </a:pPr>
            <a:r>
              <a:rPr lang="en-US" dirty="0">
                <a:latin typeface="Open Sans Light"/>
                <a:ea typeface="Open Sans Light"/>
                <a:cs typeface="Open Sans Light"/>
              </a:rPr>
              <a:t>Create Expense Report for Non-Workers</a:t>
            </a:r>
          </a:p>
          <a:p>
            <a:pPr marL="1257300" lvl="2" indent="-342900">
              <a:buFont typeface="Wingdings"/>
              <a:buChar char="§"/>
            </a:pPr>
            <a:r>
              <a:rPr lang="en-US" dirty="0">
                <a:latin typeface="Open Sans Light"/>
                <a:ea typeface="Open Sans Light"/>
                <a:cs typeface="Open Sans Light"/>
              </a:rPr>
              <a:t>Used for students, candidates, guests</a:t>
            </a:r>
            <a:endParaRPr lang="en-US">
              <a:latin typeface="Tenorite"/>
              <a:ea typeface="Open Sans Light"/>
              <a:cs typeface="Open Sans Light"/>
            </a:endParaRPr>
          </a:p>
          <a:p>
            <a:pPr marL="1257300" lvl="2" indent="-342900">
              <a:buFont typeface="Wingdings"/>
              <a:buChar char="§"/>
            </a:pPr>
            <a:r>
              <a:rPr lang="en-US" dirty="0">
                <a:latin typeface="Open Sans Light"/>
                <a:ea typeface="Open Sans Light"/>
                <a:cs typeface="Open Sans Light"/>
              </a:rPr>
              <a:t>Able to change Reimbursement Method</a:t>
            </a:r>
            <a:endParaRPr lang="en-US">
              <a:latin typeface="Tenorite"/>
              <a:ea typeface="Open Sans Light"/>
              <a:cs typeface="Open Sans Light"/>
            </a:endParaRPr>
          </a:p>
          <a:p>
            <a:pPr marL="1714500" lvl="3" indent="-342900">
              <a:buFont typeface="Arial"/>
              <a:buChar char="•"/>
            </a:pPr>
            <a:r>
              <a:rPr lang="en-US" dirty="0">
                <a:latin typeface="Open Sans Light"/>
                <a:ea typeface="Open Sans Light"/>
                <a:cs typeface="Open Sans Light"/>
              </a:rPr>
              <a:t>Manual = WIRE for international guests going to international bank</a:t>
            </a:r>
            <a:endParaRPr lang="en-US">
              <a:latin typeface="Tenorite"/>
              <a:ea typeface="Open Sans Light"/>
              <a:cs typeface="Open Sans Light"/>
            </a:endParaRPr>
          </a:p>
          <a:p>
            <a:pPr marL="1714500" lvl="3" indent="-342900">
              <a:buFont typeface="Arial"/>
              <a:buChar char="•"/>
            </a:pPr>
            <a:r>
              <a:rPr lang="en-US" dirty="0">
                <a:latin typeface="Open Sans Light"/>
                <a:ea typeface="Open Sans Light"/>
                <a:cs typeface="Open Sans Light"/>
              </a:rPr>
              <a:t>Defaults to Check – suitable for most reimbursements</a:t>
            </a:r>
          </a:p>
          <a:p>
            <a:pPr marL="342900" indent="-342900">
              <a:buFont typeface="Arial"/>
              <a:buChar char="•"/>
            </a:pPr>
            <a:r>
              <a:rPr lang="en-US" dirty="0">
                <a:latin typeface="Open Sans Light"/>
                <a:ea typeface="Open Sans Light"/>
                <a:cs typeface="Open Sans Light"/>
              </a:rPr>
              <a:t>Status on Pre-Hires</a:t>
            </a:r>
          </a:p>
          <a:p>
            <a:pPr marL="342900" indent="-342900">
              <a:buFont typeface="Arial"/>
              <a:buChar char="•"/>
            </a:pPr>
            <a:r>
              <a:rPr lang="en-US" dirty="0">
                <a:latin typeface="Open Sans Light"/>
                <a:ea typeface="Open Sans Light"/>
                <a:cs typeface="Open Sans Light"/>
              </a:rPr>
              <a:t>Expect delays on approvals</a:t>
            </a:r>
          </a:p>
        </p:txBody>
      </p:sp>
      <p:pic>
        <p:nvPicPr>
          <p:cNvPr id="3" name="Picture 2" descr="A green rectangles with white text&#10;&#10;AI-generated content may be incorrect.">
            <a:extLst>
              <a:ext uri="{FF2B5EF4-FFF2-40B4-BE49-F238E27FC236}">
                <a16:creationId xmlns:a16="http://schemas.microsoft.com/office/drawing/2014/main" id="{95CB96B6-A968-D60C-F200-C7A8ECAD0AD7}"/>
              </a:ext>
            </a:extLst>
          </p:cNvPr>
          <p:cNvPicPr>
            <a:picLocks noChangeAspect="1"/>
          </p:cNvPicPr>
          <p:nvPr/>
        </p:nvPicPr>
        <p:blipFill>
          <a:blip r:embed="rId3"/>
          <a:stretch>
            <a:fillRect/>
          </a:stretch>
        </p:blipFill>
        <p:spPr>
          <a:xfrm>
            <a:off x="840828" y="4701010"/>
            <a:ext cx="10063656" cy="1804634"/>
          </a:xfrm>
          <a:prstGeom prst="rect">
            <a:avLst/>
          </a:prstGeom>
        </p:spPr>
      </p:pic>
    </p:spTree>
    <p:extLst>
      <p:ext uri="{BB962C8B-B14F-4D97-AF65-F5344CB8AC3E}">
        <p14:creationId xmlns:p14="http://schemas.microsoft.com/office/powerpoint/2010/main" val="91092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8ED5-B2C6-F175-DCB0-F83435B0B218}"/>
              </a:ext>
            </a:extLst>
          </p:cNvPr>
          <p:cNvSpPr>
            <a:spLocks noGrp="1"/>
          </p:cNvSpPr>
          <p:nvPr>
            <p:ph type="ctrTitle"/>
          </p:nvPr>
        </p:nvSpPr>
        <p:spPr>
          <a:xfrm>
            <a:off x="1681848" y="-4577"/>
            <a:ext cx="9875354" cy="985042"/>
          </a:xfrm>
        </p:spPr>
        <p:txBody>
          <a:bodyPr/>
          <a:lstStyle/>
          <a:p>
            <a:r>
              <a:rPr lang="en-US" dirty="0">
                <a:latin typeface="Open Sans Light"/>
                <a:ea typeface="Open Sans Light"/>
                <a:cs typeface="Open Sans Light"/>
              </a:rPr>
              <a:t>MAKING CHANGES AFTER SUBMISSION</a:t>
            </a:r>
            <a:endParaRPr lang="en-US" dirty="0"/>
          </a:p>
        </p:txBody>
      </p:sp>
      <p:sp>
        <p:nvSpPr>
          <p:cNvPr id="4" name="Slide Number Placeholder 3">
            <a:extLst>
              <a:ext uri="{FF2B5EF4-FFF2-40B4-BE49-F238E27FC236}">
                <a16:creationId xmlns:a16="http://schemas.microsoft.com/office/drawing/2014/main" id="{EE5A5A88-7EB0-C565-6A35-6A877A93742D}"/>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
        <p:nvSpPr>
          <p:cNvPr id="3" name="TextBox 2">
            <a:extLst>
              <a:ext uri="{FF2B5EF4-FFF2-40B4-BE49-F238E27FC236}">
                <a16:creationId xmlns:a16="http://schemas.microsoft.com/office/drawing/2014/main" id="{4A31495E-9E40-C979-7CFE-977C2585443A}"/>
              </a:ext>
            </a:extLst>
          </p:cNvPr>
          <p:cNvSpPr txBox="1"/>
          <p:nvPr/>
        </p:nvSpPr>
        <p:spPr>
          <a:xfrm>
            <a:off x="646896" y="1483793"/>
            <a:ext cx="6322197" cy="4785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700"/>
              </a:spcAft>
              <a:buFont typeface="Arial"/>
              <a:buChar char="•"/>
            </a:pPr>
            <a:r>
              <a:rPr lang="en-US" b="1" dirty="0">
                <a:latin typeface="Open Sans Light"/>
                <a:ea typeface="Open Sans Light"/>
                <a:cs typeface="Open Sans Light"/>
              </a:rPr>
              <a:t>How to find expense reports for others and make changes</a:t>
            </a:r>
            <a:endParaRPr lang="en-US"/>
          </a:p>
          <a:p>
            <a:pPr marL="800100" lvl="1" indent="-342900">
              <a:spcAft>
                <a:spcPts val="700"/>
              </a:spcAft>
              <a:buFont typeface="Courier New"/>
              <a:buChar char="o"/>
            </a:pPr>
            <a:r>
              <a:rPr lang="en-US" dirty="0">
                <a:latin typeface="Open Sans Light"/>
                <a:ea typeface="Open Sans Light"/>
                <a:cs typeface="Open Sans Light"/>
              </a:rPr>
              <a:t>Search Workday search bar for "Find Expense Report" or Expense Reports (UW)</a:t>
            </a:r>
          </a:p>
          <a:p>
            <a:pPr marL="800100" lvl="1" indent="-342900">
              <a:spcAft>
                <a:spcPts val="700"/>
              </a:spcAft>
              <a:buFont typeface="Courier New"/>
              <a:buChar char="o"/>
            </a:pPr>
            <a:r>
              <a:rPr lang="en-US" dirty="0">
                <a:latin typeface="Open Sans Light"/>
                <a:ea typeface="Open Sans Light"/>
                <a:cs typeface="Open Sans Light"/>
              </a:rPr>
              <a:t>Enter your search parameters (company, employee name, ER number)</a:t>
            </a:r>
          </a:p>
          <a:p>
            <a:pPr marL="800100" lvl="1" indent="-342900">
              <a:spcAft>
                <a:spcPts val="700"/>
              </a:spcAft>
              <a:buFont typeface="Courier New"/>
              <a:buChar char="o"/>
            </a:pPr>
            <a:r>
              <a:rPr lang="en-US" dirty="0">
                <a:latin typeface="Open Sans Light"/>
                <a:ea typeface="Open Sans Light"/>
                <a:cs typeface="Open Sans Light"/>
              </a:rPr>
              <a:t>In report, select three dots after report name, hover over Expense Report, click Change</a:t>
            </a:r>
          </a:p>
          <a:p>
            <a:pPr marL="342900" indent="-342900">
              <a:spcAft>
                <a:spcPts val="700"/>
              </a:spcAft>
              <a:buFont typeface="Arial"/>
              <a:buChar char="•"/>
            </a:pPr>
            <a:r>
              <a:rPr lang="en-US" dirty="0">
                <a:latin typeface="Open Sans Light"/>
                <a:ea typeface="Open Sans Light"/>
                <a:cs typeface="Open Sans Light"/>
              </a:rPr>
              <a:t>Editing is available up until the final approval; employee or EDES can withdraw the report and make changes</a:t>
            </a:r>
          </a:p>
          <a:p>
            <a:pPr marL="342900" indent="-342900">
              <a:spcAft>
                <a:spcPts val="700"/>
              </a:spcAft>
              <a:buFont typeface="Arial"/>
              <a:buChar char="•"/>
            </a:pPr>
            <a:r>
              <a:rPr lang="en-US" dirty="0">
                <a:latin typeface="Open Sans Light"/>
                <a:ea typeface="Open Sans Light"/>
                <a:cs typeface="Open Sans Light"/>
              </a:rPr>
              <a:t>After withdrawing report, restarts approval process</a:t>
            </a:r>
          </a:p>
          <a:p>
            <a:pPr marL="342900" indent="-342900">
              <a:spcAft>
                <a:spcPts val="700"/>
              </a:spcAft>
              <a:buFont typeface="Arial"/>
              <a:buChar char="•"/>
            </a:pPr>
            <a:r>
              <a:rPr lang="en-US" dirty="0">
                <a:latin typeface="Open Sans Light"/>
                <a:ea typeface="Open Sans Light"/>
                <a:cs typeface="Open Sans Light"/>
              </a:rPr>
              <a:t>Auditors can make small changes (adding attachments, updating receipt date) - email </a:t>
            </a:r>
            <a:r>
              <a:rPr lang="en-US" dirty="0">
                <a:latin typeface="Open Sans Light"/>
                <a:ea typeface="Open Sans Light"/>
                <a:cs typeface="Open Sans Light"/>
                <a:hlinkClick r:id="rId3">
                  <a:extLst>
                    <a:ext uri="{A12FA001-AC4F-418D-AE19-62706E023703}">
                      <ahyp:hlinkClr xmlns:ahyp="http://schemas.microsoft.com/office/drawing/2018/hyperlinkcolor" val="tx"/>
                    </a:ext>
                  </a:extLst>
                </a:hlinkClick>
              </a:rPr>
              <a:t>GetHelpUW@support.wisconsin.edu</a:t>
            </a:r>
            <a:r>
              <a:rPr lang="en-US" dirty="0">
                <a:latin typeface="Open Sans Light"/>
                <a:ea typeface="Open Sans Light"/>
                <a:cs typeface="Open Sans Light"/>
              </a:rPr>
              <a:t> with report number and any changes</a:t>
            </a:r>
          </a:p>
        </p:txBody>
      </p:sp>
      <p:pic>
        <p:nvPicPr>
          <p:cNvPr id="5" name="Picture 4" descr="A screenshot of a computer&#10;&#10;AI-generated content may be incorrect.">
            <a:extLst>
              <a:ext uri="{FF2B5EF4-FFF2-40B4-BE49-F238E27FC236}">
                <a16:creationId xmlns:a16="http://schemas.microsoft.com/office/drawing/2014/main" id="{20CAE9B9-DBAA-0663-6660-C2FEE0FD7B15}"/>
              </a:ext>
            </a:extLst>
          </p:cNvPr>
          <p:cNvPicPr>
            <a:picLocks noChangeAspect="1"/>
          </p:cNvPicPr>
          <p:nvPr/>
        </p:nvPicPr>
        <p:blipFill>
          <a:blip r:embed="rId4"/>
          <a:stretch>
            <a:fillRect/>
          </a:stretch>
        </p:blipFill>
        <p:spPr>
          <a:xfrm>
            <a:off x="6833687" y="1342377"/>
            <a:ext cx="5362575" cy="4600575"/>
          </a:xfrm>
          <a:prstGeom prst="rect">
            <a:avLst/>
          </a:prstGeom>
        </p:spPr>
      </p:pic>
    </p:spTree>
    <p:extLst>
      <p:ext uri="{BB962C8B-B14F-4D97-AF65-F5344CB8AC3E}">
        <p14:creationId xmlns:p14="http://schemas.microsoft.com/office/powerpoint/2010/main" val="383669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72CC-0D35-1C9E-BC3B-E8073A10999A}"/>
              </a:ext>
            </a:extLst>
          </p:cNvPr>
          <p:cNvSpPr>
            <a:spLocks noGrp="1"/>
          </p:cNvSpPr>
          <p:nvPr>
            <p:ph type="ctrTitle"/>
          </p:nvPr>
        </p:nvSpPr>
        <p:spPr>
          <a:xfrm>
            <a:off x="1942532" y="446608"/>
            <a:ext cx="8692249" cy="985042"/>
          </a:xfrm>
        </p:spPr>
        <p:txBody>
          <a:bodyPr/>
          <a:lstStyle/>
          <a:p>
            <a:r>
              <a:rPr lang="en-US" dirty="0">
                <a:latin typeface="Open Sans Light"/>
                <a:ea typeface="Open Sans Light"/>
                <a:cs typeface="Open Sans Light"/>
              </a:rPr>
              <a:t>REASSIGN Purchasing CARD TRANSACTIONS</a:t>
            </a:r>
            <a:endParaRPr lang="en-US" dirty="0"/>
          </a:p>
        </p:txBody>
      </p:sp>
      <p:sp>
        <p:nvSpPr>
          <p:cNvPr id="4" name="Slide Number Placeholder 3">
            <a:extLst>
              <a:ext uri="{FF2B5EF4-FFF2-40B4-BE49-F238E27FC236}">
                <a16:creationId xmlns:a16="http://schemas.microsoft.com/office/drawing/2014/main" id="{DDB17C68-069E-1627-A6E7-6CC881EE7A2A}"/>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
        <p:nvSpPr>
          <p:cNvPr id="3" name="TextBox 2">
            <a:extLst>
              <a:ext uri="{FF2B5EF4-FFF2-40B4-BE49-F238E27FC236}">
                <a16:creationId xmlns:a16="http://schemas.microsoft.com/office/drawing/2014/main" id="{E3A90BFD-636D-29C7-2F64-78D1A0DCAE49}"/>
              </a:ext>
            </a:extLst>
          </p:cNvPr>
          <p:cNvSpPr txBox="1"/>
          <p:nvPr/>
        </p:nvSpPr>
        <p:spPr>
          <a:xfrm>
            <a:off x="1176374" y="1714020"/>
            <a:ext cx="933983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Open Sans Light"/>
                <a:ea typeface="Open Sans Light"/>
                <a:cs typeface="Open Sans Light"/>
              </a:rPr>
              <a:t>Search Workday search bar for "Reassign Expense Credit Card Transactions"</a:t>
            </a:r>
          </a:p>
          <a:p>
            <a:pPr marL="342900" indent="-342900">
              <a:buFont typeface="Arial"/>
              <a:buChar char="•"/>
            </a:pPr>
            <a:r>
              <a:rPr lang="en-US" sz="2000" dirty="0">
                <a:latin typeface="Open Sans Light"/>
                <a:ea typeface="Open Sans Light"/>
                <a:cs typeface="Open Sans Light"/>
              </a:rPr>
              <a:t>Can be used to reassign your P Card purchases to another employee</a:t>
            </a:r>
            <a:endParaRPr lang="en-US" dirty="0"/>
          </a:p>
          <a:p>
            <a:pPr marL="342900" indent="-342900">
              <a:buFont typeface="Arial"/>
              <a:buChar char="•"/>
            </a:pPr>
            <a:r>
              <a:rPr lang="en-US" sz="2000" dirty="0">
                <a:latin typeface="Open Sans Light"/>
                <a:ea typeface="Open Sans Light"/>
                <a:cs typeface="Open Sans Light"/>
              </a:rPr>
              <a:t>Still cardholder's responsibility to ensure card is reconciled on time</a:t>
            </a:r>
          </a:p>
          <a:p>
            <a:pPr marL="342900" indent="-342900">
              <a:buFont typeface="Arial"/>
              <a:buChar char="•"/>
            </a:pPr>
            <a:r>
              <a:rPr lang="en-US" sz="2000" dirty="0">
                <a:latin typeface="Open Sans Light"/>
                <a:ea typeface="Open Sans Light"/>
                <a:cs typeface="Open Sans Light"/>
              </a:rPr>
              <a:t>Use Case: paid for another employee's airfare. The employee has multiple funding sources, and the cardholder is unsure of the funding. Employee is then able to add to their own report and reconcile to the correct funding</a:t>
            </a:r>
            <a:r>
              <a:rPr lang="en-US" dirty="0"/>
              <a:t>.</a:t>
            </a:r>
          </a:p>
        </p:txBody>
      </p:sp>
      <p:sp>
        <p:nvSpPr>
          <p:cNvPr id="5" name="TextBox 4">
            <a:extLst>
              <a:ext uri="{FF2B5EF4-FFF2-40B4-BE49-F238E27FC236}">
                <a16:creationId xmlns:a16="http://schemas.microsoft.com/office/drawing/2014/main" id="{A4170117-30A5-2C72-6E50-F0C7A88C6ED5}"/>
              </a:ext>
            </a:extLst>
          </p:cNvPr>
          <p:cNvSpPr txBox="1"/>
          <p:nvPr/>
        </p:nvSpPr>
        <p:spPr>
          <a:xfrm>
            <a:off x="651642" y="5985642"/>
            <a:ext cx="7407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Reassigning PCard Transactions KB</a:t>
            </a:r>
            <a:r>
              <a:rPr lang="en-US" dirty="0"/>
              <a:t> </a:t>
            </a:r>
          </a:p>
        </p:txBody>
      </p:sp>
    </p:spTree>
    <p:extLst>
      <p:ext uri="{BB962C8B-B14F-4D97-AF65-F5344CB8AC3E}">
        <p14:creationId xmlns:p14="http://schemas.microsoft.com/office/powerpoint/2010/main" val="119373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B666-0047-104D-A6FE-5B9352FCD523}"/>
              </a:ext>
            </a:extLst>
          </p:cNvPr>
          <p:cNvSpPr>
            <a:spLocks noGrp="1"/>
          </p:cNvSpPr>
          <p:nvPr>
            <p:ph type="ctrTitle"/>
          </p:nvPr>
        </p:nvSpPr>
        <p:spPr>
          <a:xfrm>
            <a:off x="1812190" y="416529"/>
            <a:ext cx="8692249" cy="985042"/>
          </a:xfrm>
        </p:spPr>
        <p:txBody>
          <a:bodyPr/>
          <a:lstStyle/>
          <a:p>
            <a:r>
              <a:rPr lang="en-US" dirty="0">
                <a:latin typeface="Open Sans Light"/>
                <a:ea typeface="Open Sans Light"/>
                <a:cs typeface="Open Sans Light"/>
              </a:rPr>
              <a:t>HELPFUL REPORTS</a:t>
            </a:r>
            <a:endParaRPr lang="en-US" dirty="0"/>
          </a:p>
        </p:txBody>
      </p:sp>
      <p:sp>
        <p:nvSpPr>
          <p:cNvPr id="4" name="Slide Number Placeholder 3">
            <a:extLst>
              <a:ext uri="{FF2B5EF4-FFF2-40B4-BE49-F238E27FC236}">
                <a16:creationId xmlns:a16="http://schemas.microsoft.com/office/drawing/2014/main" id="{12DD5A87-E40F-4494-9F13-59EFD4CB06E8}"/>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
        <p:nvSpPr>
          <p:cNvPr id="5" name="TextBox 4">
            <a:extLst>
              <a:ext uri="{FF2B5EF4-FFF2-40B4-BE49-F238E27FC236}">
                <a16:creationId xmlns:a16="http://schemas.microsoft.com/office/drawing/2014/main" id="{0DB0A184-6DF3-93CE-5A1D-41D78B4E7308}"/>
              </a:ext>
            </a:extLst>
          </p:cNvPr>
          <p:cNvSpPr txBox="1"/>
          <p:nvPr/>
        </p:nvSpPr>
        <p:spPr>
          <a:xfrm>
            <a:off x="1810977" y="1530823"/>
            <a:ext cx="781582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dirty="0">
                <a:latin typeface="Open Sans Light"/>
                <a:ea typeface="Open Sans Light"/>
                <a:cs typeface="Open Sans Light"/>
              </a:rPr>
              <a:t>Find Expense Reports</a:t>
            </a:r>
          </a:p>
          <a:p>
            <a:pPr marL="800100" lvl="1" indent="-342900">
              <a:buFont typeface="Courier New"/>
              <a:buChar char="o"/>
            </a:pPr>
            <a:r>
              <a:rPr lang="en-US" sz="2000" dirty="0">
                <a:latin typeface="Open Sans Light"/>
                <a:ea typeface="Open Sans Light"/>
                <a:cs typeface="Open Sans Light"/>
              </a:rPr>
              <a:t>Search by Company, Traveler, ER number</a:t>
            </a:r>
          </a:p>
          <a:p>
            <a:pPr marL="342900" indent="-342900">
              <a:buFont typeface="Arial"/>
              <a:buChar char="•"/>
            </a:pPr>
            <a:r>
              <a:rPr lang="en-US" sz="2000" b="1" dirty="0">
                <a:latin typeface="Open Sans Light"/>
                <a:ea typeface="Open Sans Light"/>
                <a:cs typeface="Open Sans Light"/>
              </a:rPr>
              <a:t>Expense Reports (UW)</a:t>
            </a:r>
          </a:p>
          <a:p>
            <a:pPr marL="800100" lvl="1" indent="-342900">
              <a:buFont typeface="Courier New"/>
              <a:buChar char="o"/>
            </a:pPr>
            <a:r>
              <a:rPr lang="en-US" sz="2000" dirty="0">
                <a:latin typeface="Open Sans Light"/>
                <a:ea typeface="Open Sans Light"/>
                <a:cs typeface="Open Sans Light"/>
              </a:rPr>
              <a:t>Search by Company, Funding, Traveler</a:t>
            </a:r>
          </a:p>
          <a:p>
            <a:pPr marL="342900" indent="-342900">
              <a:buFont typeface="Arial"/>
              <a:buChar char="•"/>
            </a:pPr>
            <a:r>
              <a:rPr lang="en-US" sz="2000" b="1" dirty="0">
                <a:latin typeface="Open Sans Light"/>
                <a:ea typeface="Open Sans Light"/>
                <a:cs typeface="Open Sans Light"/>
              </a:rPr>
              <a:t>Find Spend Authorizations</a:t>
            </a:r>
          </a:p>
          <a:p>
            <a:pPr marL="800100" lvl="1" indent="-342900">
              <a:buFont typeface="Courier New"/>
              <a:buChar char="o"/>
            </a:pPr>
            <a:r>
              <a:rPr lang="en-US" sz="2000" dirty="0">
                <a:latin typeface="Open Sans Light"/>
                <a:ea typeface="Open Sans Light"/>
                <a:cs typeface="Open Sans Light"/>
              </a:rPr>
              <a:t>Search by Company, Traveler, SA number</a:t>
            </a:r>
          </a:p>
          <a:p>
            <a:pPr marL="342900" indent="-342900">
              <a:buFont typeface="Arial"/>
              <a:buChar char="•"/>
            </a:pPr>
            <a:r>
              <a:rPr lang="en-US" sz="2000" b="1" dirty="0">
                <a:latin typeface="Open Sans Light"/>
                <a:ea typeface="Open Sans Light"/>
                <a:cs typeface="Open Sans Light"/>
              </a:rPr>
              <a:t>Find Credit Card Transactions (UW)</a:t>
            </a:r>
          </a:p>
          <a:p>
            <a:pPr marL="800100" lvl="1" indent="-342900">
              <a:buFont typeface="Courier New"/>
              <a:buChar char="o"/>
            </a:pPr>
            <a:r>
              <a:rPr lang="en-US" sz="2000" dirty="0">
                <a:latin typeface="Open Sans Light"/>
                <a:ea typeface="Open Sans Light"/>
                <a:cs typeface="Open Sans Light"/>
              </a:rPr>
              <a:t>Search by Company, Credit Card, Cardholder</a:t>
            </a:r>
          </a:p>
          <a:p>
            <a:pPr marL="800100" lvl="1" indent="-342900">
              <a:buFont typeface="Courier New"/>
              <a:buChar char="o"/>
            </a:pPr>
            <a:r>
              <a:rPr lang="en-US" sz="2000" dirty="0">
                <a:latin typeface="Open Sans Light"/>
                <a:ea typeface="Open Sans Light"/>
                <a:cs typeface="Open Sans Light"/>
              </a:rPr>
              <a:t>Shows all transactions with ER number and status</a:t>
            </a:r>
          </a:p>
          <a:p>
            <a:pPr marL="342900" indent="-342900">
              <a:buFont typeface="Arial"/>
              <a:buChar char="•"/>
            </a:pPr>
            <a:r>
              <a:rPr lang="en-US" sz="2000" b="1" dirty="0">
                <a:latin typeface="Open Sans Light"/>
                <a:ea typeface="Open Sans Light"/>
                <a:cs typeface="Open Sans Light"/>
              </a:rPr>
              <a:t>My Requests</a:t>
            </a:r>
          </a:p>
          <a:p>
            <a:pPr marL="800100" lvl="1" indent="-342900">
              <a:buFont typeface="Courier New"/>
              <a:buChar char="o"/>
            </a:pPr>
            <a:r>
              <a:rPr lang="en-US" sz="2000" dirty="0">
                <a:latin typeface="Open Sans Light"/>
                <a:ea typeface="Open Sans Light"/>
                <a:cs typeface="Open Sans Light"/>
              </a:rPr>
              <a:t>Search for your requests (card changes, ECM requests, etc.)</a:t>
            </a:r>
          </a:p>
          <a:p>
            <a:pPr marL="342900" indent="-342900">
              <a:buFont typeface="Arial"/>
              <a:buChar char="•"/>
            </a:pPr>
            <a:r>
              <a:rPr lang="en-US" sz="2000" b="1" dirty="0">
                <a:latin typeface="Open Sans Light"/>
                <a:ea typeface="Open Sans Light"/>
                <a:cs typeface="Open Sans Light"/>
              </a:rPr>
              <a:t>Finding roles on campus</a:t>
            </a:r>
            <a:r>
              <a:rPr lang="en-US" sz="2000" dirty="0">
                <a:latin typeface="Open Sans Light"/>
                <a:ea typeface="Open Sans Light"/>
                <a:cs typeface="Open Sans Light"/>
              </a:rPr>
              <a:t> = PROFILE &gt; Job &gt; Support Roles</a:t>
            </a:r>
          </a:p>
        </p:txBody>
      </p:sp>
    </p:spTree>
    <p:extLst>
      <p:ext uri="{BB962C8B-B14F-4D97-AF65-F5344CB8AC3E}">
        <p14:creationId xmlns:p14="http://schemas.microsoft.com/office/powerpoint/2010/main" val="3187720153"/>
      </p:ext>
    </p:extLst>
  </p:cSld>
  <p:clrMapOvr>
    <a:masterClrMapping/>
  </p:clrMapOvr>
</p:sld>
</file>

<file path=ppt/theme/theme1.xml><?xml version="1.0" encoding="utf-8"?>
<a:theme xmlns:a="http://schemas.openxmlformats.org/drawingml/2006/main" name="Custom">
  <a:themeElements>
    <a:clrScheme name="Universities of Wisconsin">
      <a:dk1>
        <a:srgbClr val="000000"/>
      </a:dk1>
      <a:lt1>
        <a:srgbClr val="FFFFFF"/>
      </a:lt1>
      <a:dk2>
        <a:srgbClr val="02465F"/>
      </a:dk2>
      <a:lt2>
        <a:srgbClr val="005777"/>
      </a:lt2>
      <a:accent1>
        <a:srgbClr val="A0A0A0"/>
      </a:accent1>
      <a:accent2>
        <a:srgbClr val="D34427"/>
      </a:accent2>
      <a:accent3>
        <a:srgbClr val="777679"/>
      </a:accent3>
      <a:accent4>
        <a:srgbClr val="F3BD15"/>
      </a:accent4>
      <a:accent5>
        <a:srgbClr val="003764"/>
      </a:accent5>
      <a:accent6>
        <a:srgbClr val="59833A"/>
      </a:accent6>
      <a:hlink>
        <a:srgbClr val="005777"/>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Win32_SL_V2" id="{0E60AB4E-417B-45C1-9301-1C9D3943EB7F}" vid="{199B3929-907A-4692-88BF-6063DC97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1F9088B3B4974AAB53FC782F7B5ABC" ma:contentTypeVersion="7" ma:contentTypeDescription="Create a new document." ma:contentTypeScope="" ma:versionID="bf31e0d409d210610af049e02c35aa06">
  <xsd:schema xmlns:xsd="http://www.w3.org/2001/XMLSchema" xmlns:xs="http://www.w3.org/2001/XMLSchema" xmlns:p="http://schemas.microsoft.com/office/2006/metadata/properties" xmlns:ns2="ce9689e4-04d1-4276-89c7-0bb02931099a" xmlns:ns3="7821bbfa-8a60-4d5d-b241-1650cc768981" xmlns:ns4="e093e355-c945-4473-9c5d-2835a4da0d94" xmlns:ns5="0662cd8e-359e-4689-9ba4-e6a1b7b5d468" targetNamespace="http://schemas.microsoft.com/office/2006/metadata/properties" ma:root="true" ma:fieldsID="1bc4278304cafa82ede4e24f41012632" ns2:_="" ns3:_="" ns4:_="" ns5:_="">
    <xsd:import namespace="ce9689e4-04d1-4276-89c7-0bb02931099a"/>
    <xsd:import namespace="7821bbfa-8a60-4d5d-b241-1650cc768981"/>
    <xsd:import namespace="e093e355-c945-4473-9c5d-2835a4da0d94"/>
    <xsd:import namespace="0662cd8e-359e-4689-9ba4-e6a1b7b5d468"/>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4:MediaServiceGenerationTime" minOccurs="0"/>
                <xsd:element ref="ns4:MediaServiceEventHashCode" minOccurs="0"/>
                <xsd:element ref="ns4:lcf76f155ced4ddcb4097134ff3c332f" minOccurs="0"/>
                <xsd:element ref="ns5:TaxCatchAll"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689e4-04d1-4276-89c7-0bb02931099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21bbfa-8a60-4d5d-b241-1650cc768981"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93e355-c945-4473-9c5d-2835a4da0d94" elementFormDefault="qualified">
    <xsd:import namespace="http://schemas.microsoft.com/office/2006/documentManagement/types"/>
    <xsd:import namespace="http://schemas.microsoft.com/office/infopath/2007/PartnerControls"/>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8c1b505c-90bb-442f-9a03-28747e7cb26d" ma:termSetId="09814cd3-568e-fe90-9814-8d621ff8fb84" ma:anchorId="fba54fb3-c3e1-fe81-a776-ca4b69148c4d" ma:open="true" ma:isKeyword="false">
      <xsd:complexType>
        <xsd:sequence>
          <xsd:element ref="pc:Terms" minOccurs="0" maxOccurs="1"/>
        </xsd:sequence>
      </xsd:complexType>
    </xsd:element>
    <xsd:element name="MediaServiceOCR" ma:index="4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62cd8e-359e-4689-9ba4-e6a1b7b5d468" elementFormDefault="qualified">
    <xsd:import namespace="http://schemas.microsoft.com/office/2006/documentManagement/types"/>
    <xsd:import namespace="http://schemas.microsoft.com/office/infopath/2007/PartnerControls"/>
    <xsd:element name="TaxCatchAll" ma:index="42" nillable="true" ma:displayName="Taxonomy Catch All Column" ma:hidden="true" ma:list="{0b7aaa39-d7cd-4765-b2de-ecce801d9d4f}" ma:internalName="TaxCatchAll" ma:showField="CatchAllData" ma:web="0662cd8e-359e-4689-9ba4-e6a1b7b5d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662cd8e-359e-4689-9ba4-e6a1b7b5d468" xsi:nil="true"/>
    <lcf76f155ced4ddcb4097134ff3c332f xmlns="e093e355-c945-4473-9c5d-2835a4da0d94">
      <Terms xmlns="http://schemas.microsoft.com/office/infopath/2007/PartnerControls"/>
    </lcf76f155ced4ddcb4097134ff3c332f>
    <FolderType xmlns="ce9689e4-04d1-4276-89c7-0bb02931099a" xsi:nil="true"/>
    <Templates xmlns="ce9689e4-04d1-4276-89c7-0bb02931099a" xsi:nil="true"/>
    <DefaultSectionNames xmlns="ce9689e4-04d1-4276-89c7-0bb02931099a" xsi:nil="true"/>
    <Invited_Members xmlns="ce9689e4-04d1-4276-89c7-0bb02931099a" xsi:nil="true"/>
    <IsNotebookLocked xmlns="ce9689e4-04d1-4276-89c7-0bb02931099a" xsi:nil="true"/>
    <Owner xmlns="ce9689e4-04d1-4276-89c7-0bb02931099a">
      <UserInfo>
        <DisplayName/>
        <AccountId xsi:nil="true"/>
        <AccountType/>
      </UserInfo>
    </Owner>
    <Math_Settings xmlns="ce9689e4-04d1-4276-89c7-0bb02931099a" xsi:nil="true"/>
    <NotebookType xmlns="ce9689e4-04d1-4276-89c7-0bb02931099a" xsi:nil="true"/>
    <Distribution_Groups xmlns="ce9689e4-04d1-4276-89c7-0bb02931099a" xsi:nil="true"/>
    <AppVersion xmlns="ce9689e4-04d1-4276-89c7-0bb02931099a" xsi:nil="true"/>
    <LMS_Mappings xmlns="ce9689e4-04d1-4276-89c7-0bb02931099a" xsi:nil="true"/>
    <Members xmlns="ce9689e4-04d1-4276-89c7-0bb02931099a">
      <UserInfo>
        <DisplayName/>
        <AccountId xsi:nil="true"/>
        <AccountType/>
      </UserInfo>
    </Members>
    <Member_Groups xmlns="ce9689e4-04d1-4276-89c7-0bb02931099a">
      <UserInfo>
        <DisplayName/>
        <AccountId xsi:nil="true"/>
        <AccountType/>
      </UserInfo>
    </Member_Groups>
    <Has_Leaders_Only_SectionGroup xmlns="ce9689e4-04d1-4276-89c7-0bb02931099a" xsi:nil="true"/>
    <Invited_Leaders xmlns="ce9689e4-04d1-4276-89c7-0bb02931099a" xsi:nil="true"/>
    <CultureName xmlns="ce9689e4-04d1-4276-89c7-0bb02931099a" xsi:nil="true"/>
    <Leaders xmlns="ce9689e4-04d1-4276-89c7-0bb02931099a">
      <UserInfo>
        <DisplayName/>
        <AccountId xsi:nil="true"/>
        <AccountType/>
      </UserInfo>
    </Leaders>
    <Self_Registration_Enabled xmlns="ce9689e4-04d1-4276-89c7-0bb02931099a" xsi:nil="true"/>
    <Is_Collaboration_Space_Locked xmlns="ce9689e4-04d1-4276-89c7-0bb02931099a" xsi:nil="true"/>
    <TeamsChannelId xmlns="ce9689e4-04d1-4276-89c7-0bb02931099a" xsi:nil="true"/>
  </documentManagement>
</p:properties>
</file>

<file path=customXml/itemProps1.xml><?xml version="1.0" encoding="utf-8"?>
<ds:datastoreItem xmlns:ds="http://schemas.openxmlformats.org/officeDocument/2006/customXml" ds:itemID="{2DA65E9F-FEFA-4885-A4A8-CE84F9FBA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689e4-04d1-4276-89c7-0bb02931099a"/>
    <ds:schemaRef ds:uri="7821bbfa-8a60-4d5d-b241-1650cc768981"/>
    <ds:schemaRef ds:uri="e093e355-c945-4473-9c5d-2835a4da0d94"/>
    <ds:schemaRef ds:uri="0662cd8e-359e-4689-9ba4-e6a1b7b5d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8A5EB6-E9B8-417D-B09E-03811FBC9BCD}">
  <ds:schemaRefs>
    <ds:schemaRef ds:uri="http://schemas.microsoft.com/sharepoint/v3/contenttype/forms"/>
  </ds:schemaRefs>
</ds:datastoreItem>
</file>

<file path=customXml/itemProps3.xml><?xml version="1.0" encoding="utf-8"?>
<ds:datastoreItem xmlns:ds="http://schemas.openxmlformats.org/officeDocument/2006/customXml" ds:itemID="{CE5CEF65-757A-4D05-90BA-ED40BC2E5152}">
  <ds:schemaRef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ce9689e4-04d1-4276-89c7-0bb02931099a"/>
    <ds:schemaRef ds:uri="http://schemas.microsoft.com/office/infopath/2007/PartnerControls"/>
    <ds:schemaRef ds:uri="0662cd8e-359e-4689-9ba4-e6a1b7b5d468"/>
    <ds:schemaRef ds:uri="e093e355-c945-4473-9c5d-2835a4da0d94"/>
    <ds:schemaRef ds:uri="7821bbfa-8a60-4d5d-b241-1650cc768981"/>
    <ds:schemaRef ds:uri="http://www.w3.org/XML/1998/namespac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20410</TotalTime>
  <Words>964</Words>
  <Application>Microsoft Office PowerPoint</Application>
  <PresentationFormat>Widescreen</PresentationFormat>
  <Paragraphs>137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vt:lpstr>
      <vt:lpstr>Expense Data entry specialist training</vt:lpstr>
      <vt:lpstr>Uw travel team introductions</vt:lpstr>
      <vt:lpstr>SECURITY ROLE</vt:lpstr>
      <vt:lpstr>EXTERNAL COMMITTEE MEMBERS</vt:lpstr>
      <vt:lpstr>CREATING SPEND AUTHORIZATION</vt:lpstr>
      <vt:lpstr>CREATE EXPENSE REPORT FOR...</vt:lpstr>
      <vt:lpstr>MAKING CHANGES AFTER SUBMISSION</vt:lpstr>
      <vt:lpstr>REASSIGN Purchasing CARD TRANSACTIONS</vt:lpstr>
      <vt:lpstr>HELPFUL REPORTS</vt:lpstr>
      <vt:lpstr>EXPENSE REPORTS UW WORKLET</vt:lpstr>
      <vt:lpstr>FAVORITES</vt:lpstr>
      <vt:lpstr>Questions &amp; Workday Demo</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White Background</dc:title>
  <dc:creator>Tom Thieding</dc:creator>
  <cp:lastModifiedBy>Stoffel, Emily</cp:lastModifiedBy>
  <cp:revision>530</cp:revision>
  <dcterms:created xsi:type="dcterms:W3CDTF">2023-10-03T00:22:44Z</dcterms:created>
  <dcterms:modified xsi:type="dcterms:W3CDTF">2025-10-09T14:35:35Z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0x010100071F9088B3B4974AAB53FC782F7B5ABC</vt:lpwstr>
  </property>
  <property fmtid="{D5CDD505-2E9C-101B-9397-08002B2CF9AE}" pid="3" name="MediaServiceImageTags">
    <vt:lpwstr/>
  </property>
</Properties>
</file>