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56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010174EC-3B25-4CFB-92E9-0C3FBD26F592}"/>
    <pc:docChg chg="custSel modSld">
      <pc:chgData name="Taylor Hake" userId="95e810a9-e675-4fe3-a72b-1bcec113dcd5" providerId="ADAL" clId="{010174EC-3B25-4CFB-92E9-0C3FBD26F592}" dt="2020-06-10T15:53:18.674" v="38" actId="20577"/>
      <pc:docMkLst>
        <pc:docMk/>
      </pc:docMkLst>
      <pc:sldChg chg="addSp delSp modSp mod">
        <pc:chgData name="Taylor Hake" userId="95e810a9-e675-4fe3-a72b-1bcec113dcd5" providerId="ADAL" clId="{010174EC-3B25-4CFB-92E9-0C3FBD26F592}" dt="2020-06-10T15:53:18.674" v="38" actId="20577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010174EC-3B25-4CFB-92E9-0C3FBD26F592}" dt="2020-06-10T15:53:18.674" v="38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del mod">
          <ac:chgData name="Taylor Hake" userId="95e810a9-e675-4fe3-a72b-1bcec113dcd5" providerId="ADAL" clId="{010174EC-3B25-4CFB-92E9-0C3FBD26F592}" dt="2020-06-10T15:52:16.818" v="3" actId="478"/>
          <ac:picMkLst>
            <pc:docMk/>
            <pc:sldMk cId="4248473730" sldId="257"/>
            <ac:picMk id="2" creationId="{C1A362C7-25E2-4569-A14B-8441D8FD9F41}"/>
          </ac:picMkLst>
        </pc:picChg>
        <pc:picChg chg="add mod">
          <ac:chgData name="Taylor Hake" userId="95e810a9-e675-4fe3-a72b-1bcec113dcd5" providerId="ADAL" clId="{010174EC-3B25-4CFB-92E9-0C3FBD26F592}" dt="2020-06-10T15:52:40.861" v="8" actId="1076"/>
          <ac:picMkLst>
            <pc:docMk/>
            <pc:sldMk cId="4248473730" sldId="257"/>
            <ac:picMk id="5" creationId="{2824ED8A-73C9-410E-B17E-25D8EEF02D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jp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Platteville</a:t>
            </a:r>
          </a:p>
        </p:txBody>
      </p:sp>
      <p:pic>
        <p:nvPicPr>
          <p:cNvPr id="1028" name="Picture 1027" descr="A close up of a logo&#10;&#10;Description automatically generated">
            <a:extLst>
              <a:ext uri="{FF2B5EF4-FFF2-40B4-BE49-F238E27FC236}">
                <a16:creationId xmlns:a16="http://schemas.microsoft.com/office/drawing/2014/main" id="{D38CFB7C-DD15-4077-BCCC-47D2780CFD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29598"/>
          <a:stretch/>
        </p:blipFill>
        <p:spPr>
          <a:xfrm>
            <a:off x="588164" y="1061496"/>
            <a:ext cx="1624013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24624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Platteville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https://www.shortstravel.com/pioneers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5030390"/>
            <a:ext cx="2689613" cy="1626597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738FC68-6179-481F-BFE9-2DA2AC366CB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2" b="29598"/>
          <a:stretch/>
        </p:blipFill>
        <p:spPr>
          <a:xfrm>
            <a:off x="3244470" y="4778296"/>
            <a:ext cx="449833" cy="230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4ED8A-73C9-410E-B17E-25D8EEF02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640" y="3345577"/>
            <a:ext cx="2607118" cy="33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7989</TotalTime>
  <Words>289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35</cp:revision>
  <dcterms:created xsi:type="dcterms:W3CDTF">2019-01-23T22:25:22Z</dcterms:created>
  <dcterms:modified xsi:type="dcterms:W3CDTF">2020-06-10T15:53:47Z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