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F19A4281-34CD-4CA6-BFCC-40B43E2A51D7}"/>
    <pc:docChg chg="modSld">
      <pc:chgData name="Taylor Hake" userId="95e810a9-e675-4fe3-a72b-1bcec113dcd5" providerId="ADAL" clId="{F19A4281-34CD-4CA6-BFCC-40B43E2A51D7}" dt="2020-06-10T16:43:43.676" v="37" actId="1076"/>
      <pc:docMkLst>
        <pc:docMk/>
      </pc:docMkLst>
      <pc:sldChg chg="addSp modSp mod">
        <pc:chgData name="Taylor Hake" userId="95e810a9-e675-4fe3-a72b-1bcec113dcd5" providerId="ADAL" clId="{F19A4281-34CD-4CA6-BFCC-40B43E2A51D7}" dt="2020-06-10T16:43:43.676" v="37" actId="1076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F19A4281-34CD-4CA6-BFCC-40B43E2A51D7}" dt="2020-06-10T16:42:15.508" v="33" actId="20577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mod">
          <ac:chgData name="Taylor Hake" userId="95e810a9-e675-4fe3-a72b-1bcec113dcd5" providerId="ADAL" clId="{F19A4281-34CD-4CA6-BFCC-40B43E2A51D7}" dt="2020-06-10T16:43:43.676" v="37" actId="1076"/>
          <ac:picMkLst>
            <pc:docMk/>
            <pc:sldMk cId="4248473730" sldId="257"/>
            <ac:picMk id="2" creationId="{E725FD6B-8C5C-4FC3-8EA7-4583692E4674}"/>
          </ac:picMkLst>
        </pc:picChg>
        <pc:picChg chg="mod">
          <ac:chgData name="Taylor Hake" userId="95e810a9-e675-4fe3-a72b-1bcec113dcd5" providerId="ADAL" clId="{F19A4281-34CD-4CA6-BFCC-40B43E2A51D7}" dt="2020-06-10T01:22:47.713" v="2" actId="1038"/>
          <ac:picMkLst>
            <pc:docMk/>
            <pc:sldMk cId="4248473730" sldId="257"/>
            <ac:picMk id="11" creationId="{1E6BFBF7-A5C5-4498-ABAE-58F079FA848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La Crosse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678CBE0-D486-4080-90C4-CC9256A320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46" y="1007226"/>
            <a:ext cx="1009649" cy="100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62373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La Crosse</a:t>
                      </a:r>
                    </a:p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</a:rPr>
                        <a:t>https://www.shortstravel.com/eagles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4968240"/>
            <a:ext cx="2689613" cy="162659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6BFBF7-A5C5-4498-ABAE-58F079FA848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945" y="4740848"/>
            <a:ext cx="246232" cy="2462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725FD6B-8C5C-4FC3-8EA7-4583692E46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6546" y="3320538"/>
            <a:ext cx="2713543" cy="327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7973</TotalTime>
  <Words>291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28</cp:revision>
  <dcterms:created xsi:type="dcterms:W3CDTF">2019-01-23T22:25:22Z</dcterms:created>
  <dcterms:modified xsi:type="dcterms:W3CDTF">2020-06-10T16:44:55Z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