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A7DBEBD3-6206-4085-A6E1-E952A021A211}"/>
    <pc:docChg chg="custSel modSld">
      <pc:chgData name="Taylor Hake" userId="95e810a9-e675-4fe3-a72b-1bcec113dcd5" providerId="ADAL" clId="{A7DBEBD3-6206-4085-A6E1-E952A021A211}" dt="2020-06-10T16:41:20.405" v="57" actId="1076"/>
      <pc:docMkLst>
        <pc:docMk/>
      </pc:docMkLst>
      <pc:sldChg chg="modSp mod">
        <pc:chgData name="Taylor Hake" userId="95e810a9-e675-4fe3-a72b-1bcec113dcd5" providerId="ADAL" clId="{A7DBEBD3-6206-4085-A6E1-E952A021A211}" dt="2020-06-10T01:18:47.547" v="17" actId="20577"/>
        <pc:sldMkLst>
          <pc:docMk/>
          <pc:sldMk cId="252669251" sldId="256"/>
        </pc:sldMkLst>
        <pc:spChg chg="mod">
          <ac:chgData name="Taylor Hake" userId="95e810a9-e675-4fe3-a72b-1bcec113dcd5" providerId="ADAL" clId="{A7DBEBD3-6206-4085-A6E1-E952A021A211}" dt="2020-06-10T01:18:47.547" v="17" actId="20577"/>
          <ac:spMkLst>
            <pc:docMk/>
            <pc:sldMk cId="252669251" sldId="256"/>
            <ac:spMk id="19" creationId="{DB1B7ED7-F2A7-481F-97FD-E1253AE5FEE2}"/>
          </ac:spMkLst>
        </pc:spChg>
      </pc:sldChg>
      <pc:sldChg chg="addSp delSp modSp mod">
        <pc:chgData name="Taylor Hake" userId="95e810a9-e675-4fe3-a72b-1bcec113dcd5" providerId="ADAL" clId="{A7DBEBD3-6206-4085-A6E1-E952A021A211}" dt="2020-06-10T16:41:20.405" v="57" actId="1076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A7DBEBD3-6206-4085-A6E1-E952A021A211}" dt="2020-06-10T16:39:42.234" v="47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del mod">
          <ac:chgData name="Taylor Hake" userId="95e810a9-e675-4fe3-a72b-1bcec113dcd5" providerId="ADAL" clId="{A7DBEBD3-6206-4085-A6E1-E952A021A211}" dt="2020-06-10T16:40:56.801" v="52" actId="478"/>
          <ac:picMkLst>
            <pc:docMk/>
            <pc:sldMk cId="4248473730" sldId="257"/>
            <ac:picMk id="2" creationId="{0E8DB1FD-A5EB-471D-A5E6-7CBBD71A7FDE}"/>
          </ac:picMkLst>
        </pc:picChg>
        <pc:picChg chg="add mod">
          <ac:chgData name="Taylor Hake" userId="95e810a9-e675-4fe3-a72b-1bcec113dcd5" providerId="ADAL" clId="{A7DBEBD3-6206-4085-A6E1-E952A021A211}" dt="2020-06-10T16:41:20.405" v="57" actId="1076"/>
          <ac:picMkLst>
            <pc:docMk/>
            <pc:sldMk cId="4248473730" sldId="257"/>
            <ac:picMk id="5" creationId="{96270FAD-3B36-4F9F-B2CB-D1DF196BA2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B874BEF-08DF-4AC8-BF64-A44FB1A63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6" y="981567"/>
            <a:ext cx="1005549" cy="10055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Green Bay</a:t>
            </a:r>
          </a:p>
        </p:txBody>
      </p:sp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07231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Green Bay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https://www.shortstravel.com/phoenix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4968240"/>
            <a:ext cx="2689613" cy="162659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3A914CC-59A3-4DA0-9A07-8DB7C50906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0" y="4721604"/>
            <a:ext cx="246636" cy="246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70FAD-3B36-4F9F-B2CB-D1DF196BA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714" y="3416452"/>
            <a:ext cx="2649991" cy="30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7965</TotalTime>
  <Words>291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27</cp:revision>
  <dcterms:created xsi:type="dcterms:W3CDTF">2019-01-23T22:25:22Z</dcterms:created>
  <dcterms:modified xsi:type="dcterms:W3CDTF">2020-06-10T16:41:23Z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