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61" r:id="rId6"/>
    <p:sldId id="265" r:id="rId7"/>
    <p:sldId id="283" r:id="rId8"/>
    <p:sldId id="284" r:id="rId9"/>
    <p:sldId id="285" r:id="rId10"/>
    <p:sldId id="291" r:id="rId11"/>
    <p:sldId id="290" r:id="rId12"/>
    <p:sldId id="289" r:id="rId13"/>
    <p:sldId id="292" r:id="rId14"/>
    <p:sldId id="288" r:id="rId15"/>
    <p:sldId id="287" r:id="rId16"/>
    <p:sldId id="2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3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FEED68-5051-49D5-BEC4-DCAF2C553159}" v="6" dt="2025-08-21T13:11:29.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ffel, Emily" userId="c0f322e9-a1b1-4adf-9ca6-280530473b33" providerId="ADAL" clId="{C5FEED68-5051-49D5-BEC4-DCAF2C553159}"/>
    <pc:docChg chg="undo custSel addSld delSld modSld sldOrd">
      <pc:chgData name="Stoffel, Emily" userId="c0f322e9-a1b1-4adf-9ca6-280530473b33" providerId="ADAL" clId="{C5FEED68-5051-49D5-BEC4-DCAF2C553159}" dt="2025-08-21T13:26:34.733" v="3787" actId="20577"/>
      <pc:docMkLst>
        <pc:docMk/>
      </pc:docMkLst>
      <pc:sldChg chg="modSp mod">
        <pc:chgData name="Stoffel, Emily" userId="c0f322e9-a1b1-4adf-9ca6-280530473b33" providerId="ADAL" clId="{C5FEED68-5051-49D5-BEC4-DCAF2C553159}" dt="2025-08-15T16:59:51.201" v="2318" actId="20577"/>
        <pc:sldMkLst>
          <pc:docMk/>
          <pc:sldMk cId="2402137870" sldId="256"/>
        </pc:sldMkLst>
        <pc:spChg chg="mod">
          <ac:chgData name="Stoffel, Emily" userId="c0f322e9-a1b1-4adf-9ca6-280530473b33" providerId="ADAL" clId="{C5FEED68-5051-49D5-BEC4-DCAF2C553159}" dt="2025-08-15T16:36:05.280" v="20" actId="20577"/>
          <ac:spMkLst>
            <pc:docMk/>
            <pc:sldMk cId="2402137870" sldId="256"/>
            <ac:spMk id="2" creationId="{D3F0AF36-71B9-E33B-5182-F7D98CD834A5}"/>
          </ac:spMkLst>
        </pc:spChg>
        <pc:spChg chg="mod">
          <ac:chgData name="Stoffel, Emily" userId="c0f322e9-a1b1-4adf-9ca6-280530473b33" providerId="ADAL" clId="{C5FEED68-5051-49D5-BEC4-DCAF2C553159}" dt="2025-08-15T16:59:51.201" v="2318" actId="20577"/>
          <ac:spMkLst>
            <pc:docMk/>
            <pc:sldMk cId="2402137870" sldId="256"/>
            <ac:spMk id="3" creationId="{C3BE99ED-E308-69C4-ABA5-9E60B9BA5EB8}"/>
          </ac:spMkLst>
        </pc:spChg>
      </pc:sldChg>
      <pc:sldChg chg="modSp mod">
        <pc:chgData name="Stoffel, Emily" userId="c0f322e9-a1b1-4adf-9ca6-280530473b33" providerId="ADAL" clId="{C5FEED68-5051-49D5-BEC4-DCAF2C553159}" dt="2025-08-15T17:00:26.129" v="2391" actId="20577"/>
        <pc:sldMkLst>
          <pc:docMk/>
          <pc:sldMk cId="3343427494" sldId="261"/>
        </pc:sldMkLst>
        <pc:spChg chg="mod">
          <ac:chgData name="Stoffel, Emily" userId="c0f322e9-a1b1-4adf-9ca6-280530473b33" providerId="ADAL" clId="{C5FEED68-5051-49D5-BEC4-DCAF2C553159}" dt="2025-08-15T17:00:26.129" v="2391" actId="20577"/>
          <ac:spMkLst>
            <pc:docMk/>
            <pc:sldMk cId="3343427494" sldId="261"/>
            <ac:spMk id="11" creationId="{E098FCF9-E8FD-BEA6-8A7E-B21494C8A57E}"/>
          </ac:spMkLst>
        </pc:spChg>
      </pc:sldChg>
      <pc:sldChg chg="del">
        <pc:chgData name="Stoffel, Emily" userId="c0f322e9-a1b1-4adf-9ca6-280530473b33" providerId="ADAL" clId="{C5FEED68-5051-49D5-BEC4-DCAF2C553159}" dt="2025-08-15T16:41:06.580" v="81" actId="2696"/>
        <pc:sldMkLst>
          <pc:docMk/>
          <pc:sldMk cId="952759301" sldId="263"/>
        </pc:sldMkLst>
      </pc:sldChg>
      <pc:sldChg chg="del">
        <pc:chgData name="Stoffel, Emily" userId="c0f322e9-a1b1-4adf-9ca6-280530473b33" providerId="ADAL" clId="{C5FEED68-5051-49D5-BEC4-DCAF2C553159}" dt="2025-08-15T16:40:23.769" v="21" actId="2696"/>
        <pc:sldMkLst>
          <pc:docMk/>
          <pc:sldMk cId="3149735640" sldId="266"/>
        </pc:sldMkLst>
      </pc:sldChg>
      <pc:sldChg chg="del">
        <pc:chgData name="Stoffel, Emily" userId="c0f322e9-a1b1-4adf-9ca6-280530473b33" providerId="ADAL" clId="{C5FEED68-5051-49D5-BEC4-DCAF2C553159}" dt="2025-08-15T16:41:06.580" v="81" actId="2696"/>
        <pc:sldMkLst>
          <pc:docMk/>
          <pc:sldMk cId="470464605" sldId="268"/>
        </pc:sldMkLst>
      </pc:sldChg>
      <pc:sldChg chg="del">
        <pc:chgData name="Stoffel, Emily" userId="c0f322e9-a1b1-4adf-9ca6-280530473b33" providerId="ADAL" clId="{C5FEED68-5051-49D5-BEC4-DCAF2C553159}" dt="2025-08-15T16:41:06.580" v="81" actId="2696"/>
        <pc:sldMkLst>
          <pc:docMk/>
          <pc:sldMk cId="262646382" sldId="269"/>
        </pc:sldMkLst>
      </pc:sldChg>
      <pc:sldChg chg="del">
        <pc:chgData name="Stoffel, Emily" userId="c0f322e9-a1b1-4adf-9ca6-280530473b33" providerId="ADAL" clId="{C5FEED68-5051-49D5-BEC4-DCAF2C553159}" dt="2025-08-15T16:41:06.580" v="81" actId="2696"/>
        <pc:sldMkLst>
          <pc:docMk/>
          <pc:sldMk cId="3491824234" sldId="270"/>
        </pc:sldMkLst>
      </pc:sldChg>
      <pc:sldChg chg="del">
        <pc:chgData name="Stoffel, Emily" userId="c0f322e9-a1b1-4adf-9ca6-280530473b33" providerId="ADAL" clId="{C5FEED68-5051-49D5-BEC4-DCAF2C553159}" dt="2025-08-15T16:41:06.580" v="81" actId="2696"/>
        <pc:sldMkLst>
          <pc:docMk/>
          <pc:sldMk cId="3318378922" sldId="271"/>
        </pc:sldMkLst>
      </pc:sldChg>
      <pc:sldChg chg="del">
        <pc:chgData name="Stoffel, Emily" userId="c0f322e9-a1b1-4adf-9ca6-280530473b33" providerId="ADAL" clId="{C5FEED68-5051-49D5-BEC4-DCAF2C553159}" dt="2025-08-15T16:41:06.580" v="81" actId="2696"/>
        <pc:sldMkLst>
          <pc:docMk/>
          <pc:sldMk cId="4030332522" sldId="276"/>
        </pc:sldMkLst>
      </pc:sldChg>
      <pc:sldChg chg="del">
        <pc:chgData name="Stoffel, Emily" userId="c0f322e9-a1b1-4adf-9ca6-280530473b33" providerId="ADAL" clId="{C5FEED68-5051-49D5-BEC4-DCAF2C553159}" dt="2025-08-15T16:41:06.580" v="81" actId="2696"/>
        <pc:sldMkLst>
          <pc:docMk/>
          <pc:sldMk cId="3926133395" sldId="281"/>
        </pc:sldMkLst>
      </pc:sldChg>
      <pc:sldChg chg="modSp mod">
        <pc:chgData name="Stoffel, Emily" userId="c0f322e9-a1b1-4adf-9ca6-280530473b33" providerId="ADAL" clId="{C5FEED68-5051-49D5-BEC4-DCAF2C553159}" dt="2025-08-15T17:01:12.254" v="2394" actId="6549"/>
        <pc:sldMkLst>
          <pc:docMk/>
          <pc:sldMk cId="439020509" sldId="283"/>
        </pc:sldMkLst>
        <pc:spChg chg="mod">
          <ac:chgData name="Stoffel, Emily" userId="c0f322e9-a1b1-4adf-9ca6-280530473b33" providerId="ADAL" clId="{C5FEED68-5051-49D5-BEC4-DCAF2C553159}" dt="2025-08-15T17:01:12.254" v="2394" actId="6549"/>
          <ac:spMkLst>
            <pc:docMk/>
            <pc:sldMk cId="439020509" sldId="283"/>
            <ac:spMk id="6" creationId="{05456BA2-0163-4EA9-649E-FCCA0C78CAE6}"/>
          </ac:spMkLst>
        </pc:spChg>
      </pc:sldChg>
      <pc:sldChg chg="ord">
        <pc:chgData name="Stoffel, Emily" userId="c0f322e9-a1b1-4adf-9ca6-280530473b33" providerId="ADAL" clId="{C5FEED68-5051-49D5-BEC4-DCAF2C553159}" dt="2025-08-15T16:40:52.725" v="80"/>
        <pc:sldMkLst>
          <pc:docMk/>
          <pc:sldMk cId="57274791" sldId="284"/>
        </pc:sldMkLst>
      </pc:sldChg>
      <pc:sldChg chg="modSp mod">
        <pc:chgData name="Stoffel, Emily" userId="c0f322e9-a1b1-4adf-9ca6-280530473b33" providerId="ADAL" clId="{C5FEED68-5051-49D5-BEC4-DCAF2C553159}" dt="2025-08-15T16:51:33.598" v="2043" actId="20577"/>
        <pc:sldMkLst>
          <pc:docMk/>
          <pc:sldMk cId="2597896885" sldId="285"/>
        </pc:sldMkLst>
        <pc:spChg chg="mod">
          <ac:chgData name="Stoffel, Emily" userId="c0f322e9-a1b1-4adf-9ca6-280530473b33" providerId="ADAL" clId="{C5FEED68-5051-49D5-BEC4-DCAF2C553159}" dt="2025-08-15T16:51:33.598" v="2043" actId="20577"/>
          <ac:spMkLst>
            <pc:docMk/>
            <pc:sldMk cId="2597896885" sldId="285"/>
            <ac:spMk id="8" creationId="{EE7429A0-C08B-D3DF-605E-E4162E9F1037}"/>
          </ac:spMkLst>
        </pc:spChg>
      </pc:sldChg>
      <pc:sldChg chg="del">
        <pc:chgData name="Stoffel, Emily" userId="c0f322e9-a1b1-4adf-9ca6-280530473b33" providerId="ADAL" clId="{C5FEED68-5051-49D5-BEC4-DCAF2C553159}" dt="2025-08-15T16:41:11.307" v="82" actId="2696"/>
        <pc:sldMkLst>
          <pc:docMk/>
          <pc:sldMk cId="1094113990" sldId="286"/>
        </pc:sldMkLst>
      </pc:sldChg>
      <pc:sldChg chg="modSp mod">
        <pc:chgData name="Stoffel, Emily" userId="c0f322e9-a1b1-4adf-9ca6-280530473b33" providerId="ADAL" clId="{C5FEED68-5051-49D5-BEC4-DCAF2C553159}" dt="2025-08-15T16:58:58.864" v="2316" actId="20577"/>
        <pc:sldMkLst>
          <pc:docMk/>
          <pc:sldMk cId="748621505" sldId="287"/>
        </pc:sldMkLst>
        <pc:spChg chg="mod">
          <ac:chgData name="Stoffel, Emily" userId="c0f322e9-a1b1-4adf-9ca6-280530473b33" providerId="ADAL" clId="{C5FEED68-5051-49D5-BEC4-DCAF2C553159}" dt="2025-08-15T16:56:17.123" v="2243" actId="20577"/>
          <ac:spMkLst>
            <pc:docMk/>
            <pc:sldMk cId="748621505" sldId="287"/>
            <ac:spMk id="2" creationId="{14EAAA25-52DA-CE30-450D-228BEBD1FFFC}"/>
          </ac:spMkLst>
        </pc:spChg>
        <pc:spChg chg="mod">
          <ac:chgData name="Stoffel, Emily" userId="c0f322e9-a1b1-4adf-9ca6-280530473b33" providerId="ADAL" clId="{C5FEED68-5051-49D5-BEC4-DCAF2C553159}" dt="2025-08-15T16:58:58.864" v="2316" actId="20577"/>
          <ac:spMkLst>
            <pc:docMk/>
            <pc:sldMk cId="748621505" sldId="287"/>
            <ac:spMk id="4" creationId="{1136BA12-FC2B-5D63-4057-8A952BBFDF3C}"/>
          </ac:spMkLst>
        </pc:spChg>
        <pc:spChg chg="mod">
          <ac:chgData name="Stoffel, Emily" userId="c0f322e9-a1b1-4adf-9ca6-280530473b33" providerId="ADAL" clId="{C5FEED68-5051-49D5-BEC4-DCAF2C553159}" dt="2025-08-15T16:58:50.619" v="2315" actId="20577"/>
          <ac:spMkLst>
            <pc:docMk/>
            <pc:sldMk cId="748621505" sldId="287"/>
            <ac:spMk id="5" creationId="{D76C8550-907B-05A5-6A75-B311E933C541}"/>
          </ac:spMkLst>
        </pc:spChg>
      </pc:sldChg>
      <pc:sldChg chg="modSp mod">
        <pc:chgData name="Stoffel, Emily" userId="c0f322e9-a1b1-4adf-9ca6-280530473b33" providerId="ADAL" clId="{C5FEED68-5051-49D5-BEC4-DCAF2C553159}" dt="2025-08-15T16:56:04.039" v="2224" actId="20577"/>
        <pc:sldMkLst>
          <pc:docMk/>
          <pc:sldMk cId="4021039475" sldId="288"/>
        </pc:sldMkLst>
        <pc:spChg chg="mod">
          <ac:chgData name="Stoffel, Emily" userId="c0f322e9-a1b1-4adf-9ca6-280530473b33" providerId="ADAL" clId="{C5FEED68-5051-49D5-BEC4-DCAF2C553159}" dt="2025-08-15T16:56:04.039" v="2224" actId="20577"/>
          <ac:spMkLst>
            <pc:docMk/>
            <pc:sldMk cId="4021039475" sldId="288"/>
            <ac:spMk id="2" creationId="{09432F9F-6237-335A-45DA-CC136A791F0C}"/>
          </ac:spMkLst>
        </pc:spChg>
      </pc:sldChg>
      <pc:sldChg chg="modSp add mod ord">
        <pc:chgData name="Stoffel, Emily" userId="c0f322e9-a1b1-4adf-9ca6-280530473b33" providerId="ADAL" clId="{C5FEED68-5051-49D5-BEC4-DCAF2C553159}" dt="2025-08-15T16:48:33.504" v="1401" actId="20577"/>
        <pc:sldMkLst>
          <pc:docMk/>
          <pc:sldMk cId="2897681224" sldId="289"/>
        </pc:sldMkLst>
        <pc:spChg chg="mod">
          <ac:chgData name="Stoffel, Emily" userId="c0f322e9-a1b1-4adf-9ca6-280530473b33" providerId="ADAL" clId="{C5FEED68-5051-49D5-BEC4-DCAF2C553159}" dt="2025-08-15T16:41:51.384" v="110" actId="20577"/>
          <ac:spMkLst>
            <pc:docMk/>
            <pc:sldMk cId="2897681224" sldId="289"/>
            <ac:spMk id="2" creationId="{1556BD73-9798-C22E-0EC1-D603D5BA9A1C}"/>
          </ac:spMkLst>
        </pc:spChg>
        <pc:spChg chg="mod">
          <ac:chgData name="Stoffel, Emily" userId="c0f322e9-a1b1-4adf-9ca6-280530473b33" providerId="ADAL" clId="{C5FEED68-5051-49D5-BEC4-DCAF2C553159}" dt="2025-08-15T16:48:33.504" v="1401" actId="20577"/>
          <ac:spMkLst>
            <pc:docMk/>
            <pc:sldMk cId="2897681224" sldId="289"/>
            <ac:spMk id="8" creationId="{F4C0027D-6E9B-7836-7BBC-77C9A379EE20}"/>
          </ac:spMkLst>
        </pc:spChg>
      </pc:sldChg>
      <pc:sldChg chg="modSp add mod">
        <pc:chgData name="Stoffel, Emily" userId="c0f322e9-a1b1-4adf-9ca6-280530473b33" providerId="ADAL" clId="{C5FEED68-5051-49D5-BEC4-DCAF2C553159}" dt="2025-08-15T16:45:59.544" v="1384" actId="20577"/>
        <pc:sldMkLst>
          <pc:docMk/>
          <pc:sldMk cId="2775670865" sldId="290"/>
        </pc:sldMkLst>
        <pc:spChg chg="mod">
          <ac:chgData name="Stoffel, Emily" userId="c0f322e9-a1b1-4adf-9ca6-280530473b33" providerId="ADAL" clId="{C5FEED68-5051-49D5-BEC4-DCAF2C553159}" dt="2025-08-15T16:44:23.242" v="885" actId="20577"/>
          <ac:spMkLst>
            <pc:docMk/>
            <pc:sldMk cId="2775670865" sldId="290"/>
            <ac:spMk id="2" creationId="{F1150E71-75E6-98E7-BBBF-A3546F89C86C}"/>
          </ac:spMkLst>
        </pc:spChg>
        <pc:spChg chg="mod">
          <ac:chgData name="Stoffel, Emily" userId="c0f322e9-a1b1-4adf-9ca6-280530473b33" providerId="ADAL" clId="{C5FEED68-5051-49D5-BEC4-DCAF2C553159}" dt="2025-08-15T16:45:59.544" v="1384" actId="20577"/>
          <ac:spMkLst>
            <pc:docMk/>
            <pc:sldMk cId="2775670865" sldId="290"/>
            <ac:spMk id="8" creationId="{9DF6125A-6428-B7E4-4BCC-8F5AFB94BEEC}"/>
          </ac:spMkLst>
        </pc:spChg>
      </pc:sldChg>
      <pc:sldChg chg="new del">
        <pc:chgData name="Stoffel, Emily" userId="c0f322e9-a1b1-4adf-9ca6-280530473b33" providerId="ADAL" clId="{C5FEED68-5051-49D5-BEC4-DCAF2C553159}" dt="2025-08-15T16:49:02.913" v="1403" actId="2696"/>
        <pc:sldMkLst>
          <pc:docMk/>
          <pc:sldMk cId="2915547685" sldId="291"/>
        </pc:sldMkLst>
      </pc:sldChg>
      <pc:sldChg chg="modSp add mod">
        <pc:chgData name="Stoffel, Emily" userId="c0f322e9-a1b1-4adf-9ca6-280530473b33" providerId="ADAL" clId="{C5FEED68-5051-49D5-BEC4-DCAF2C553159}" dt="2025-08-15T16:55:38.818" v="2212" actId="27636"/>
        <pc:sldMkLst>
          <pc:docMk/>
          <pc:sldMk cId="3613069492" sldId="291"/>
        </pc:sldMkLst>
        <pc:spChg chg="mod">
          <ac:chgData name="Stoffel, Emily" userId="c0f322e9-a1b1-4adf-9ca6-280530473b33" providerId="ADAL" clId="{C5FEED68-5051-49D5-BEC4-DCAF2C553159}" dt="2025-08-15T16:49:12.001" v="1428" actId="20577"/>
          <ac:spMkLst>
            <pc:docMk/>
            <pc:sldMk cId="3613069492" sldId="291"/>
            <ac:spMk id="2" creationId="{8C6AC5A3-8489-26B4-5F36-E1EE7793A0A2}"/>
          </ac:spMkLst>
        </pc:spChg>
        <pc:spChg chg="mod">
          <ac:chgData name="Stoffel, Emily" userId="c0f322e9-a1b1-4adf-9ca6-280530473b33" providerId="ADAL" clId="{C5FEED68-5051-49D5-BEC4-DCAF2C553159}" dt="2025-08-15T16:55:38.818" v="2212" actId="27636"/>
          <ac:spMkLst>
            <pc:docMk/>
            <pc:sldMk cId="3613069492" sldId="291"/>
            <ac:spMk id="8" creationId="{44B4B6E6-6516-8820-25DA-6124DFC821EC}"/>
          </ac:spMkLst>
        </pc:spChg>
      </pc:sldChg>
      <pc:sldChg chg="new del">
        <pc:chgData name="Stoffel, Emily" userId="c0f322e9-a1b1-4adf-9ca6-280530473b33" providerId="ADAL" clId="{C5FEED68-5051-49D5-BEC4-DCAF2C553159}" dt="2025-08-15T17:18:34.529" v="2396" actId="2696"/>
        <pc:sldMkLst>
          <pc:docMk/>
          <pc:sldMk cId="575033278" sldId="292"/>
        </pc:sldMkLst>
      </pc:sldChg>
      <pc:sldChg chg="modSp add mod">
        <pc:chgData name="Stoffel, Emily" userId="c0f322e9-a1b1-4adf-9ca6-280530473b33" providerId="ADAL" clId="{C5FEED68-5051-49D5-BEC4-DCAF2C553159}" dt="2025-08-15T17:19:49.476" v="2830" actId="20577"/>
        <pc:sldMkLst>
          <pc:docMk/>
          <pc:sldMk cId="1387125820" sldId="292"/>
        </pc:sldMkLst>
        <pc:spChg chg="mod">
          <ac:chgData name="Stoffel, Emily" userId="c0f322e9-a1b1-4adf-9ca6-280530473b33" providerId="ADAL" clId="{C5FEED68-5051-49D5-BEC4-DCAF2C553159}" dt="2025-08-15T17:18:46.928" v="2436" actId="20577"/>
          <ac:spMkLst>
            <pc:docMk/>
            <pc:sldMk cId="1387125820" sldId="292"/>
            <ac:spMk id="2" creationId="{55DF69C4-8013-902D-44DE-B0C15468200E}"/>
          </ac:spMkLst>
        </pc:spChg>
        <pc:spChg chg="mod">
          <ac:chgData name="Stoffel, Emily" userId="c0f322e9-a1b1-4adf-9ca6-280530473b33" providerId="ADAL" clId="{C5FEED68-5051-49D5-BEC4-DCAF2C553159}" dt="2025-08-15T17:19:49.476" v="2830" actId="20577"/>
          <ac:spMkLst>
            <pc:docMk/>
            <pc:sldMk cId="1387125820" sldId="292"/>
            <ac:spMk id="8" creationId="{5CF656AA-6177-955B-2FBC-791E0A983F40}"/>
          </ac:spMkLst>
        </pc:spChg>
      </pc:sldChg>
      <pc:sldChg chg="addSp modSp new mod">
        <pc:chgData name="Stoffel, Emily" userId="c0f322e9-a1b1-4adf-9ca6-280530473b33" providerId="ADAL" clId="{C5FEED68-5051-49D5-BEC4-DCAF2C553159}" dt="2025-08-21T13:26:34.733" v="3787" actId="20577"/>
        <pc:sldMkLst>
          <pc:docMk/>
          <pc:sldMk cId="540920553" sldId="293"/>
        </pc:sldMkLst>
        <pc:spChg chg="mod">
          <ac:chgData name="Stoffel, Emily" userId="c0f322e9-a1b1-4adf-9ca6-280530473b33" providerId="ADAL" clId="{C5FEED68-5051-49D5-BEC4-DCAF2C553159}" dt="2025-08-21T13:11:05.311" v="2838" actId="14100"/>
          <ac:spMkLst>
            <pc:docMk/>
            <pc:sldMk cId="540920553" sldId="293"/>
            <ac:spMk id="2" creationId="{AE0CE664-6D23-0518-11D3-45C75B1B08F5}"/>
          </ac:spMkLst>
        </pc:spChg>
        <pc:spChg chg="add mod">
          <ac:chgData name="Stoffel, Emily" userId="c0f322e9-a1b1-4adf-9ca6-280530473b33" providerId="ADAL" clId="{C5FEED68-5051-49D5-BEC4-DCAF2C553159}" dt="2025-08-21T13:26:34.733" v="3787" actId="20577"/>
          <ac:spMkLst>
            <pc:docMk/>
            <pc:sldMk cId="540920553" sldId="293"/>
            <ac:spMk id="3" creationId="{EB43FBA8-55E9-3E5E-E425-817E6266E2A3}"/>
          </ac:spMkLst>
        </pc:spChg>
      </pc:sldChg>
      <pc:sldChg chg="new del">
        <pc:chgData name="Stoffel, Emily" userId="c0f322e9-a1b1-4adf-9ca6-280530473b33" providerId="ADAL" clId="{C5FEED68-5051-49D5-BEC4-DCAF2C553159}" dt="2025-08-21T13:10:50.978" v="2832" actId="2696"/>
        <pc:sldMkLst>
          <pc:docMk/>
          <pc:sldMk cId="1520995129"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09EBE-0D2C-0F4C-BAF3-12F57F2BF1F2}"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B6D51-451E-CB48-89CB-2CE2AAEA7312}" type="slidenum">
              <a:rPr lang="en-US" smtClean="0"/>
              <a:t>‹#›</a:t>
            </a:fld>
            <a:endParaRPr lang="en-US"/>
          </a:p>
        </p:txBody>
      </p:sp>
    </p:spTree>
    <p:extLst>
      <p:ext uri="{BB962C8B-B14F-4D97-AF65-F5344CB8AC3E}">
        <p14:creationId xmlns:p14="http://schemas.microsoft.com/office/powerpoint/2010/main" val="301139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B6D51-451E-CB48-89CB-2CE2AAEA7312}" type="slidenum">
              <a:rPr lang="en-US" smtClean="0"/>
              <a:t>1</a:t>
            </a:fld>
            <a:endParaRPr lang="en-US"/>
          </a:p>
        </p:txBody>
      </p:sp>
    </p:spTree>
    <p:extLst>
      <p:ext uri="{BB962C8B-B14F-4D97-AF65-F5344CB8AC3E}">
        <p14:creationId xmlns:p14="http://schemas.microsoft.com/office/powerpoint/2010/main" val="37229748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Form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CA01DE-3911-FF9B-E71E-F48AFDE0F0EC}"/>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1BF79-7EFA-C72B-C1F3-A43FE202CEF9}"/>
              </a:ext>
            </a:extLst>
          </p:cNvPr>
          <p:cNvSpPr>
            <a:spLocks noGrp="1"/>
          </p:cNvSpPr>
          <p:nvPr>
            <p:ph type="ctrTitle" hasCustomPrompt="1"/>
          </p:nvPr>
        </p:nvSpPr>
        <p:spPr>
          <a:xfrm>
            <a:off x="853440" y="2468623"/>
            <a:ext cx="6405880" cy="2387600"/>
          </a:xfrm>
        </p:spPr>
        <p:txBody>
          <a:bodyPr anchor="b"/>
          <a:lstStyle>
            <a:lvl1pPr algn="l">
              <a:defRPr sz="60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4163654-C077-E685-FED9-9190B6C49327}"/>
              </a:ext>
            </a:extLst>
          </p:cNvPr>
          <p:cNvSpPr>
            <a:spLocks noGrp="1"/>
          </p:cNvSpPr>
          <p:nvPr>
            <p:ph type="subTitle" idx="1"/>
          </p:nvPr>
        </p:nvSpPr>
        <p:spPr>
          <a:xfrm>
            <a:off x="853440" y="4948298"/>
            <a:ext cx="6405880" cy="969962"/>
          </a:xfrm>
        </p:spPr>
        <p:txBody>
          <a:bodyPr anchor="t"/>
          <a:lstStyle>
            <a:lvl1pPr marL="0" indent="0" algn="l">
              <a:buNone/>
              <a:defRPr sz="2400">
                <a:solidFill>
                  <a:schemeClr val="bg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a:extLst>
              <a:ext uri="{FF2B5EF4-FFF2-40B4-BE49-F238E27FC236}">
                <a16:creationId xmlns:a16="http://schemas.microsoft.com/office/drawing/2014/main" id="{31387FC2-8141-390A-A716-D4321EC9CB18}"/>
              </a:ext>
            </a:extLst>
          </p:cNvPr>
          <p:cNvPicPr>
            <a:picLocks noChangeAspect="1"/>
          </p:cNvPicPr>
          <p:nvPr userDrawn="1"/>
        </p:nvPicPr>
        <p:blipFill rotWithShape="1">
          <a:blip r:embed="rId2">
            <a:biLevel thresh="25000"/>
            <a:alphaModFix amt="10000"/>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rcRect t="19280" r="18939" b="14524"/>
          <a:stretch/>
        </p:blipFill>
        <p:spPr>
          <a:xfrm>
            <a:off x="7635241" y="0"/>
            <a:ext cx="4556760" cy="6858000"/>
          </a:xfrm>
          <a:prstGeom prst="rect">
            <a:avLst/>
          </a:prstGeom>
        </p:spPr>
      </p:pic>
      <p:pic>
        <p:nvPicPr>
          <p:cNvPr id="4" name="Picture 3">
            <a:extLst>
              <a:ext uri="{FF2B5EF4-FFF2-40B4-BE49-F238E27FC236}">
                <a16:creationId xmlns:a16="http://schemas.microsoft.com/office/drawing/2014/main" id="{4266CFAC-6F19-4A77-3DC8-FD65E4252722}"/>
              </a:ext>
            </a:extLst>
          </p:cNvPr>
          <p:cNvPicPr>
            <a:picLocks noChangeAspect="1"/>
          </p:cNvPicPr>
          <p:nvPr userDrawn="1"/>
        </p:nvPicPr>
        <p:blipFill>
          <a:blip r:embed="rId4"/>
          <a:srcRect/>
          <a:stretch/>
        </p:blipFill>
        <p:spPr>
          <a:xfrm>
            <a:off x="8427792" y="5294757"/>
            <a:ext cx="2910768" cy="1061149"/>
          </a:xfrm>
          <a:prstGeom prst="rect">
            <a:avLst/>
          </a:prstGeom>
        </p:spPr>
      </p:pic>
    </p:spTree>
    <p:extLst>
      <p:ext uri="{BB962C8B-B14F-4D97-AF65-F5344CB8AC3E}">
        <p14:creationId xmlns:p14="http://schemas.microsoft.com/office/powerpoint/2010/main" val="158749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49CF-EF73-B836-68EC-C651CDFDBABA}"/>
              </a:ext>
            </a:extLst>
          </p:cNvPr>
          <p:cNvSpPr>
            <a:spLocks noGrp="1"/>
          </p:cNvSpPr>
          <p:nvPr>
            <p:ph type="title" hasCustomPrompt="1"/>
          </p:nvPr>
        </p:nvSpPr>
        <p:spPr>
          <a:xfrm>
            <a:off x="826168" y="433137"/>
            <a:ext cx="2743200" cy="4957011"/>
          </a:xfrm>
        </p:spPr>
        <p:txBody>
          <a:bodyPr/>
          <a:lstStyle/>
          <a:p>
            <a:r>
              <a:rPr lang="en-US" dirty="0"/>
              <a:t>Click to Edit Master Title Style</a:t>
            </a:r>
          </a:p>
        </p:txBody>
      </p:sp>
    </p:spTree>
    <p:extLst>
      <p:ext uri="{BB962C8B-B14F-4D97-AF65-F5344CB8AC3E}">
        <p14:creationId xmlns:p14="http://schemas.microsoft.com/office/powerpoint/2010/main" val="149142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357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0FAC-9292-1CEA-7320-703FE7DFE6A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54296F-0906-93F2-D614-D1E5DD08C15A}"/>
              </a:ext>
            </a:extLst>
          </p:cNvPr>
          <p:cNvSpPr>
            <a:spLocks noGrp="1"/>
          </p:cNvSpPr>
          <p:nvPr>
            <p:ph idx="1"/>
          </p:nvPr>
        </p:nvSpPr>
        <p:spPr>
          <a:xfrm>
            <a:off x="5183188" y="457201"/>
            <a:ext cx="6172200" cy="5209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65FB5C7-61C4-5F45-3B6B-1AD1C43228F1}"/>
              </a:ext>
            </a:extLst>
          </p:cNvPr>
          <p:cNvSpPr>
            <a:spLocks noGrp="1"/>
          </p:cNvSpPr>
          <p:nvPr>
            <p:ph type="body" sz="half" idx="2"/>
          </p:nvPr>
        </p:nvSpPr>
        <p:spPr>
          <a:xfrm>
            <a:off x="839788" y="2057400"/>
            <a:ext cx="3932237" cy="3609474"/>
          </a:xfrm>
        </p:spPr>
        <p:txBody>
          <a:bodyPr anchor="t">
            <a:normAutofit/>
          </a:bodyPr>
          <a:lstStyle>
            <a:lvl1pPr marL="0" indent="0">
              <a:buNone/>
              <a:defRPr sz="1800">
                <a:solidFill>
                  <a:srgbClr val="00B0F0"/>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479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Cut Out with Title">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C7767A79-06B7-6376-32AB-4AA673D5A5B3}"/>
              </a:ext>
            </a:extLst>
          </p:cNvPr>
          <p:cNvPicPr>
            <a:picLocks noChangeAspect="1"/>
          </p:cNvPicPr>
          <p:nvPr userDrawn="1"/>
        </p:nvPicPr>
        <p:blipFill rotWithShape="1">
          <a:blip r:embed="rId2">
            <a:alphaModFix amt="55000"/>
          </a:blip>
          <a:srcRect t="24771" r="5064" b="26139"/>
          <a:stretch/>
        </p:blipFill>
        <p:spPr>
          <a:xfrm>
            <a:off x="5850195" y="-1"/>
            <a:ext cx="6341806" cy="5877557"/>
          </a:xfrm>
          <a:prstGeom prst="rect">
            <a:avLst/>
          </a:prstGeom>
        </p:spPr>
      </p:pic>
      <p:sp>
        <p:nvSpPr>
          <p:cNvPr id="2" name="Title 1">
            <a:extLst>
              <a:ext uri="{FF2B5EF4-FFF2-40B4-BE49-F238E27FC236}">
                <a16:creationId xmlns:a16="http://schemas.microsoft.com/office/drawing/2014/main" id="{BEE14C71-777E-A97B-2373-AEF8586FD940}"/>
              </a:ext>
            </a:extLst>
          </p:cNvPr>
          <p:cNvSpPr>
            <a:spLocks noGrp="1"/>
          </p:cNvSpPr>
          <p:nvPr>
            <p:ph type="title" hasCustomPrompt="1"/>
          </p:nvPr>
        </p:nvSpPr>
        <p:spPr>
          <a:xfrm>
            <a:off x="839788" y="1627239"/>
            <a:ext cx="4343400" cy="1600200"/>
          </a:xfrm>
        </p:spPr>
        <p:txBody>
          <a:bodyPr anchor="b">
            <a:norm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5AADB0CF-A516-49CF-28D0-BC91B1ADD713}"/>
              </a:ext>
            </a:extLst>
          </p:cNvPr>
          <p:cNvSpPr>
            <a:spLocks noGrp="1"/>
          </p:cNvSpPr>
          <p:nvPr>
            <p:ph type="pic" idx="1" hasCustomPrompt="1"/>
          </p:nvPr>
        </p:nvSpPr>
        <p:spPr>
          <a:xfrm>
            <a:off x="5183188" y="457200"/>
            <a:ext cx="6172200" cy="51598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Cut out image here.</a:t>
            </a:r>
          </a:p>
        </p:txBody>
      </p:sp>
      <p:sp>
        <p:nvSpPr>
          <p:cNvPr id="4" name="Text Placeholder 3">
            <a:extLst>
              <a:ext uri="{FF2B5EF4-FFF2-40B4-BE49-F238E27FC236}">
                <a16:creationId xmlns:a16="http://schemas.microsoft.com/office/drawing/2014/main" id="{4B9FD497-0A55-2E48-BC25-594DE6062CBE}"/>
              </a:ext>
            </a:extLst>
          </p:cNvPr>
          <p:cNvSpPr>
            <a:spLocks noGrp="1"/>
          </p:cNvSpPr>
          <p:nvPr>
            <p:ph type="body" sz="half" idx="2"/>
          </p:nvPr>
        </p:nvSpPr>
        <p:spPr>
          <a:xfrm>
            <a:off x="839788" y="3227439"/>
            <a:ext cx="4343400" cy="1118419"/>
          </a:xfrm>
        </p:spPr>
        <p:txBody>
          <a:bodyPr anchor="t">
            <a:normAutofit/>
          </a:bodyPr>
          <a:lstStyle>
            <a:lvl1pPr marL="0" indent="0">
              <a:buNone/>
              <a:defRPr sz="1800">
                <a:solidFill>
                  <a:schemeClr val="bg2"/>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4298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Light For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BF79-7EFA-C72B-C1F3-A43FE202CEF9}"/>
              </a:ext>
            </a:extLst>
          </p:cNvPr>
          <p:cNvSpPr>
            <a:spLocks noGrp="1"/>
          </p:cNvSpPr>
          <p:nvPr>
            <p:ph type="ctrTitle" hasCustomPrompt="1"/>
          </p:nvPr>
        </p:nvSpPr>
        <p:spPr>
          <a:xfrm>
            <a:off x="838202" y="2795639"/>
            <a:ext cx="8590933" cy="2387600"/>
          </a:xfrm>
        </p:spPr>
        <p:txBody>
          <a:bodyPr anchor="t"/>
          <a:lstStyle>
            <a:lvl1pPr algn="ctr">
              <a:defRPr sz="6000">
                <a:latin typeface="+mj-lt"/>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4163654-C077-E685-FED9-9190B6C49327}"/>
              </a:ext>
            </a:extLst>
          </p:cNvPr>
          <p:cNvSpPr>
            <a:spLocks noGrp="1"/>
          </p:cNvSpPr>
          <p:nvPr>
            <p:ph type="subTitle" idx="1"/>
          </p:nvPr>
        </p:nvSpPr>
        <p:spPr>
          <a:xfrm>
            <a:off x="838201" y="1000919"/>
            <a:ext cx="8590935" cy="1655762"/>
          </a:xfrm>
        </p:spPr>
        <p:txBody>
          <a:bodyPr anchor="b"/>
          <a:lstStyle>
            <a:lvl1pPr marL="0" indent="0" algn="ctr">
              <a:buNone/>
              <a:defRPr sz="2400">
                <a:solidFill>
                  <a:schemeClr val="bg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CA998690-16BC-9996-F99A-2052C6AB4A6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40987EEF-3943-20CE-524B-7CDBFE34D905}"/>
              </a:ext>
            </a:extLst>
          </p:cNvPr>
          <p:cNvSpPr>
            <a:spLocks noGrp="1"/>
          </p:cNvSpPr>
          <p:nvPr>
            <p:ph type="sldNum" sz="quarter" idx="12"/>
          </p:nvPr>
        </p:nvSpPr>
        <p:spPr/>
        <p:txBody>
          <a:bodyPr/>
          <a:lstStyle>
            <a:lvl1pPr>
              <a:defRPr>
                <a:solidFill>
                  <a:schemeClr val="bg2"/>
                </a:solidFill>
              </a:defRPr>
            </a:lvl1pPr>
          </a:lstStyle>
          <a:p>
            <a:fld id="{0DE87AD3-649D-A844-AF0B-0678849FBBB1}" type="slidenum">
              <a:rPr lang="en-US" smtClean="0"/>
              <a:pPr/>
              <a:t>‹#›</a:t>
            </a:fld>
            <a:endParaRPr lang="en-US" dirty="0"/>
          </a:p>
        </p:txBody>
      </p:sp>
      <p:pic>
        <p:nvPicPr>
          <p:cNvPr id="10" name="Picture 9" descr="Icon&#10;&#10;Description automatically generated">
            <a:extLst>
              <a:ext uri="{FF2B5EF4-FFF2-40B4-BE49-F238E27FC236}">
                <a16:creationId xmlns:a16="http://schemas.microsoft.com/office/drawing/2014/main" id="{2A81458E-C957-741D-F230-75F12781C8C3}"/>
              </a:ext>
            </a:extLst>
          </p:cNvPr>
          <p:cNvPicPr>
            <a:picLocks noChangeAspect="1"/>
          </p:cNvPicPr>
          <p:nvPr userDrawn="1"/>
        </p:nvPicPr>
        <p:blipFill>
          <a:blip r:embed="rId2"/>
          <a:stretch>
            <a:fillRect/>
          </a:stretch>
        </p:blipFill>
        <p:spPr>
          <a:xfrm>
            <a:off x="10089991" y="213928"/>
            <a:ext cx="2202634" cy="4885506"/>
          </a:xfrm>
          <a:prstGeom prst="rect">
            <a:avLst/>
          </a:prstGeom>
        </p:spPr>
      </p:pic>
    </p:spTree>
    <p:extLst>
      <p:ext uri="{BB962C8B-B14F-4D97-AF65-F5344CB8AC3E}">
        <p14:creationId xmlns:p14="http://schemas.microsoft.com/office/powerpoint/2010/main" val="29857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Dark InForm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CA01DE-3911-FF9B-E71E-F48AFDE0F0EC}"/>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21BF79-7EFA-C72B-C1F3-A43FE202CEF9}"/>
              </a:ext>
            </a:extLst>
          </p:cNvPr>
          <p:cNvSpPr>
            <a:spLocks noGrp="1"/>
          </p:cNvSpPr>
          <p:nvPr>
            <p:ph type="ctrTitle" hasCustomPrompt="1"/>
          </p:nvPr>
        </p:nvSpPr>
        <p:spPr>
          <a:xfrm>
            <a:off x="853440" y="2385106"/>
            <a:ext cx="6405880" cy="2387600"/>
          </a:xfrm>
        </p:spPr>
        <p:txBody>
          <a:bodyPr anchor="b"/>
          <a:lstStyle>
            <a:lvl1pPr algn="l">
              <a:defRPr sz="60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84163654-C077-E685-FED9-9190B6C49327}"/>
              </a:ext>
            </a:extLst>
          </p:cNvPr>
          <p:cNvSpPr>
            <a:spLocks noGrp="1"/>
          </p:cNvSpPr>
          <p:nvPr>
            <p:ph type="subTitle" idx="1"/>
          </p:nvPr>
        </p:nvSpPr>
        <p:spPr>
          <a:xfrm>
            <a:off x="853440" y="4864781"/>
            <a:ext cx="6405880" cy="969962"/>
          </a:xfrm>
        </p:spPr>
        <p:txBody>
          <a:bodyPr anchor="t"/>
          <a:lstStyle>
            <a:lvl1pPr marL="0" indent="0" algn="l">
              <a:buNone/>
              <a:defRPr sz="2400">
                <a:solidFill>
                  <a:schemeClr val="bg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8" name="Picture 17" descr="Background pattern&#10;&#10;Description automatically generated">
            <a:extLst>
              <a:ext uri="{FF2B5EF4-FFF2-40B4-BE49-F238E27FC236}">
                <a16:creationId xmlns:a16="http://schemas.microsoft.com/office/drawing/2014/main" id="{31387FC2-8141-390A-A716-D4321EC9CB18}"/>
              </a:ext>
            </a:extLst>
          </p:cNvPr>
          <p:cNvPicPr>
            <a:picLocks noChangeAspect="1"/>
          </p:cNvPicPr>
          <p:nvPr userDrawn="1"/>
        </p:nvPicPr>
        <p:blipFill rotWithShape="1">
          <a:blip r:embed="rId2">
            <a:alphaModFix amt="56000"/>
            <a:extLst>
              <a:ext uri="{BEBA8EAE-BF5A-486C-A8C5-ECC9F3942E4B}">
                <a14:imgProps xmlns:a14="http://schemas.microsoft.com/office/drawing/2010/main">
                  <a14:imgLayer r:embed="rId3">
                    <a14:imgEffect>
                      <a14:saturation sat="200000"/>
                    </a14:imgEffect>
                  </a14:imgLayer>
                </a14:imgProps>
              </a:ext>
            </a:extLst>
          </a:blip>
          <a:srcRect t="19281" r="18764" b="14524"/>
          <a:stretch/>
        </p:blipFill>
        <p:spPr>
          <a:xfrm>
            <a:off x="7625408" y="0"/>
            <a:ext cx="4566592" cy="6858000"/>
          </a:xfrm>
          <a:prstGeom prst="rect">
            <a:avLst/>
          </a:prstGeom>
        </p:spPr>
      </p:pic>
      <p:pic>
        <p:nvPicPr>
          <p:cNvPr id="21" name="Picture 20" descr="Logo&#10;&#10;Description automatically generated">
            <a:extLst>
              <a:ext uri="{FF2B5EF4-FFF2-40B4-BE49-F238E27FC236}">
                <a16:creationId xmlns:a16="http://schemas.microsoft.com/office/drawing/2014/main" id="{59312CBC-D134-59BE-1BBD-CDF5972D9036}"/>
              </a:ext>
            </a:extLst>
          </p:cNvPr>
          <p:cNvPicPr>
            <a:picLocks noChangeAspect="1"/>
          </p:cNvPicPr>
          <p:nvPr userDrawn="1"/>
        </p:nvPicPr>
        <p:blipFill rotWithShape="1">
          <a:blip r:embed="rId4"/>
          <a:srcRect l="33333" t="25107" b="23521"/>
          <a:stretch/>
        </p:blipFill>
        <p:spPr>
          <a:xfrm rot="16200000">
            <a:off x="7760772" y="2256188"/>
            <a:ext cx="6946496" cy="2434120"/>
          </a:xfrm>
          <a:prstGeom prst="rect">
            <a:avLst/>
          </a:prstGeom>
        </p:spPr>
      </p:pic>
    </p:spTree>
    <p:extLst>
      <p:ext uri="{BB962C8B-B14F-4D97-AF65-F5344CB8AC3E}">
        <p14:creationId xmlns:p14="http://schemas.microsoft.com/office/powerpoint/2010/main" val="224022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46DC-6B7B-3B4C-FC45-FBF23312C61B}"/>
              </a:ext>
            </a:extLst>
          </p:cNvPr>
          <p:cNvSpPr>
            <a:spLocks noGrp="1"/>
          </p:cNvSpPr>
          <p:nvPr>
            <p:ph type="title"/>
          </p:nvPr>
        </p:nvSpPr>
        <p:spPr>
          <a:xfrm>
            <a:off x="838200" y="664944"/>
            <a:ext cx="2743200" cy="4711276"/>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3D93DD-DB0A-B003-866E-DA3B6EE8A1A4}"/>
              </a:ext>
            </a:extLst>
          </p:cNvPr>
          <p:cNvSpPr>
            <a:spLocks noGrp="1"/>
          </p:cNvSpPr>
          <p:nvPr>
            <p:ph idx="1"/>
          </p:nvPr>
        </p:nvSpPr>
        <p:spPr>
          <a:xfrm>
            <a:off x="4038600" y="664944"/>
            <a:ext cx="7315200" cy="4711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E7F10E4-A847-953C-791E-E4F102B73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5872E-775D-D730-8897-2959A494BD87}"/>
              </a:ext>
            </a:extLst>
          </p:cNvPr>
          <p:cNvSpPr>
            <a:spLocks noGrp="1"/>
          </p:cNvSpPr>
          <p:nvPr>
            <p:ph type="sldNum" sz="quarter" idx="12"/>
          </p:nvPr>
        </p:nvSpPr>
        <p:spPr/>
        <p:txBody>
          <a:bodyPr/>
          <a:lstStyle/>
          <a:p>
            <a:fld id="{0DE87AD3-649D-A844-AF0B-0678849FBBB1}" type="slidenum">
              <a:rPr lang="en-US" smtClean="0"/>
              <a:t>‹#›</a:t>
            </a:fld>
            <a:endParaRPr lang="en-US"/>
          </a:p>
        </p:txBody>
      </p:sp>
    </p:spTree>
    <p:extLst>
      <p:ext uri="{BB962C8B-B14F-4D97-AF65-F5344CB8AC3E}">
        <p14:creationId xmlns:p14="http://schemas.microsoft.com/office/powerpoint/2010/main" val="32066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F09B-1BF1-7686-5C50-96BC1FB61681}"/>
              </a:ext>
            </a:extLst>
          </p:cNvPr>
          <p:cNvSpPr>
            <a:spLocks noGrp="1"/>
          </p:cNvSpPr>
          <p:nvPr>
            <p:ph type="title" hasCustomPrompt="1"/>
          </p:nvPr>
        </p:nvSpPr>
        <p:spPr>
          <a:xfrm>
            <a:off x="838200" y="681355"/>
            <a:ext cx="10515600" cy="581706"/>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D661A58B-B408-AEE5-3A49-F49962BF2721}"/>
              </a:ext>
            </a:extLst>
          </p:cNvPr>
          <p:cNvSpPr>
            <a:spLocks noGrp="1"/>
          </p:cNvSpPr>
          <p:nvPr>
            <p:ph sz="half" idx="1"/>
          </p:nvPr>
        </p:nvSpPr>
        <p:spPr>
          <a:xfrm>
            <a:off x="838200" y="1442448"/>
            <a:ext cx="5181600" cy="41883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FE3239-D884-3BE4-40B0-DF99288EB9EF}"/>
              </a:ext>
            </a:extLst>
          </p:cNvPr>
          <p:cNvSpPr>
            <a:spLocks noGrp="1"/>
          </p:cNvSpPr>
          <p:nvPr>
            <p:ph sz="half" idx="2"/>
          </p:nvPr>
        </p:nvSpPr>
        <p:spPr>
          <a:xfrm>
            <a:off x="6172200" y="1442448"/>
            <a:ext cx="5181600" cy="41883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73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35CF6-A139-60BE-1D19-BD5368E62A60}"/>
              </a:ext>
            </a:extLst>
          </p:cNvPr>
          <p:cNvSpPr>
            <a:spLocks noGrp="1"/>
          </p:cNvSpPr>
          <p:nvPr>
            <p:ph type="title" hasCustomPrompt="1"/>
          </p:nvPr>
        </p:nvSpPr>
        <p:spPr>
          <a:xfrm>
            <a:off x="839788" y="478769"/>
            <a:ext cx="10515600" cy="84470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A01A662C-A796-7D50-4BBD-F2B27B1F6947}"/>
              </a:ext>
            </a:extLst>
          </p:cNvPr>
          <p:cNvSpPr>
            <a:spLocks noGrp="1"/>
          </p:cNvSpPr>
          <p:nvPr>
            <p:ph type="body" idx="1" hasCustomPrompt="1"/>
          </p:nvPr>
        </p:nvSpPr>
        <p:spPr>
          <a:xfrm>
            <a:off x="839788" y="1323474"/>
            <a:ext cx="5157787" cy="844705"/>
          </a:xfrm>
        </p:spPr>
        <p:txBody>
          <a:bodyPr anchor="b">
            <a:noAutofit/>
          </a:bodyPr>
          <a:lstStyle>
            <a:lvl1pPr marL="0" indent="0">
              <a:buNone/>
              <a:defRPr sz="2400" b="0">
                <a:solidFill>
                  <a:srgbClr val="00B0F0"/>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78EDAF8-C621-AF26-59A6-CF9584D77054}"/>
              </a:ext>
            </a:extLst>
          </p:cNvPr>
          <p:cNvSpPr>
            <a:spLocks noGrp="1"/>
          </p:cNvSpPr>
          <p:nvPr>
            <p:ph sz="half" idx="2"/>
          </p:nvPr>
        </p:nvSpPr>
        <p:spPr>
          <a:xfrm>
            <a:off x="839788" y="2168179"/>
            <a:ext cx="5157787" cy="3474632"/>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C5338F-3750-5432-3963-E922F1FD920C}"/>
              </a:ext>
            </a:extLst>
          </p:cNvPr>
          <p:cNvSpPr>
            <a:spLocks noGrp="1"/>
          </p:cNvSpPr>
          <p:nvPr>
            <p:ph type="body" sz="quarter" idx="3" hasCustomPrompt="1"/>
          </p:nvPr>
        </p:nvSpPr>
        <p:spPr>
          <a:xfrm>
            <a:off x="6172200" y="1323474"/>
            <a:ext cx="5183188" cy="844705"/>
          </a:xfrm>
        </p:spPr>
        <p:txBody>
          <a:bodyPr anchor="b">
            <a:noAutofit/>
          </a:bodyPr>
          <a:lstStyle>
            <a:lvl1pPr marL="0" indent="0">
              <a:buNone/>
              <a:defRPr sz="2400" b="0">
                <a:solidFill>
                  <a:srgbClr val="00B0F0"/>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EA72F48-D031-3660-40E6-BDC5C430ED20}"/>
              </a:ext>
            </a:extLst>
          </p:cNvPr>
          <p:cNvSpPr>
            <a:spLocks noGrp="1"/>
          </p:cNvSpPr>
          <p:nvPr>
            <p:ph sz="quarter" idx="4"/>
          </p:nvPr>
        </p:nvSpPr>
        <p:spPr>
          <a:xfrm>
            <a:off x="6172200" y="2168179"/>
            <a:ext cx="5183188" cy="347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79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C472795-0D44-CEEB-0B21-C871BE732911}"/>
              </a:ext>
            </a:extLst>
          </p:cNvPr>
          <p:cNvSpPr>
            <a:spLocks noGrp="1"/>
          </p:cNvSpPr>
          <p:nvPr>
            <p:ph sz="half" idx="1"/>
          </p:nvPr>
        </p:nvSpPr>
        <p:spPr>
          <a:xfrm>
            <a:off x="838200" y="1418384"/>
            <a:ext cx="3259822" cy="4164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55DDF8FE-7A82-8F7A-2B3B-5A304E2BCB44}"/>
              </a:ext>
            </a:extLst>
          </p:cNvPr>
          <p:cNvSpPr>
            <a:spLocks noGrp="1"/>
          </p:cNvSpPr>
          <p:nvPr>
            <p:ph type="title" hasCustomPrompt="1"/>
          </p:nvPr>
        </p:nvSpPr>
        <p:spPr>
          <a:xfrm>
            <a:off x="838200" y="657291"/>
            <a:ext cx="10515600" cy="581706"/>
          </a:xfrm>
        </p:spPr>
        <p:txBody>
          <a:bodyPr anchor="t"/>
          <a:lstStyle/>
          <a:p>
            <a:r>
              <a:rPr lang="en-US" dirty="0"/>
              <a:t>Click to Edit Master Title Style</a:t>
            </a:r>
          </a:p>
        </p:txBody>
      </p:sp>
      <p:sp>
        <p:nvSpPr>
          <p:cNvPr id="8" name="Content Placeholder 2">
            <a:extLst>
              <a:ext uri="{FF2B5EF4-FFF2-40B4-BE49-F238E27FC236}">
                <a16:creationId xmlns:a16="http://schemas.microsoft.com/office/drawing/2014/main" id="{5C6B42AB-108F-A7D0-6B74-8811E3745BE6}"/>
              </a:ext>
            </a:extLst>
          </p:cNvPr>
          <p:cNvSpPr>
            <a:spLocks noGrp="1"/>
          </p:cNvSpPr>
          <p:nvPr>
            <p:ph sz="half" idx="12"/>
          </p:nvPr>
        </p:nvSpPr>
        <p:spPr>
          <a:xfrm>
            <a:off x="4495800" y="1418384"/>
            <a:ext cx="3259822" cy="4164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F0FA1345-4897-4FC9-70D0-27DE994E6C95}"/>
              </a:ext>
            </a:extLst>
          </p:cNvPr>
          <p:cNvSpPr>
            <a:spLocks noGrp="1"/>
          </p:cNvSpPr>
          <p:nvPr>
            <p:ph sz="half" idx="13"/>
          </p:nvPr>
        </p:nvSpPr>
        <p:spPr>
          <a:xfrm>
            <a:off x="8153400" y="1418384"/>
            <a:ext cx="3259822" cy="4164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727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hoto Title Sli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7215A0AE-DE2B-C74F-8F2F-80580BB27410}"/>
              </a:ext>
            </a:extLst>
          </p:cNvPr>
          <p:cNvSpPr>
            <a:spLocks noGrp="1" noChangeAspect="1"/>
          </p:cNvSpPr>
          <p:nvPr>
            <p:ph type="pic" idx="1"/>
          </p:nvPr>
        </p:nvSpPr>
        <p:spPr>
          <a:xfrm>
            <a:off x="0" y="0"/>
            <a:ext cx="12192000" cy="6858000"/>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1">
            <a:extLst>
              <a:ext uri="{FF2B5EF4-FFF2-40B4-BE49-F238E27FC236}">
                <a16:creationId xmlns:a16="http://schemas.microsoft.com/office/drawing/2014/main" id="{D841E674-99F1-8B47-B707-2A5AF86ED4AF}"/>
              </a:ext>
            </a:extLst>
          </p:cNvPr>
          <p:cNvSpPr>
            <a:spLocks noGrp="1"/>
          </p:cNvSpPr>
          <p:nvPr>
            <p:ph type="title" hasCustomPrompt="1"/>
          </p:nvPr>
        </p:nvSpPr>
        <p:spPr>
          <a:xfrm>
            <a:off x="445168" y="1123837"/>
            <a:ext cx="4150360" cy="4601183"/>
          </a:xfrm>
          <a:noFill/>
        </p:spPr>
        <p:txBody>
          <a:bodyPr lIns="182880" tIns="182880" rIns="182880">
            <a:normAutofit/>
          </a:bodyPr>
          <a:lstStyle>
            <a:lvl1pPr algn="ctr">
              <a:lnSpc>
                <a:spcPct val="70000"/>
              </a:lnSpc>
              <a:defRPr sz="400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1034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Title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E6A9EE-D22D-BD72-EC05-2DBC88D3F1B5}"/>
              </a:ext>
            </a:extLst>
          </p:cNvPr>
          <p:cNvSpPr/>
          <p:nvPr userDrawn="1"/>
        </p:nvSpPr>
        <p:spPr>
          <a:xfrm>
            <a:off x="187159" y="235976"/>
            <a:ext cx="3372465" cy="5456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43191" y="857864"/>
            <a:ext cx="2834640" cy="237744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3815656" y="235976"/>
            <a:ext cx="8189185" cy="545690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443191" y="3207872"/>
            <a:ext cx="2834640" cy="2322576"/>
          </a:xfrm>
        </p:spPr>
        <p:txBody>
          <a:bodyPr anchor="t">
            <a:normAutofit/>
          </a:bodyPr>
          <a:lstStyle>
            <a:lvl1pPr marL="0" indent="0">
              <a:lnSpc>
                <a:spcPct val="100000"/>
              </a:lnSpc>
              <a:buNone/>
              <a:defRPr sz="1600">
                <a:solidFill>
                  <a:schemeClr val="bg2"/>
                </a:solidFill>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7329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86D9FB-ED2A-4828-8929-5822A1E04A80}"/>
              </a:ext>
            </a:extLst>
          </p:cNvPr>
          <p:cNvPicPr>
            <a:picLocks noChangeAspect="1"/>
          </p:cNvPicPr>
          <p:nvPr userDrawn="1"/>
        </p:nvPicPr>
        <p:blipFill rotWithShape="1">
          <a:blip r:embed="rId15">
            <a:alphaModFix amt="5000"/>
            <a:extLst>
              <a:ext uri="{BEBA8EAE-BF5A-486C-A8C5-ECC9F3942E4B}">
                <a14:imgProps xmlns:a14="http://schemas.microsoft.com/office/drawing/2010/main">
                  <a14:imgLayer r:embed="rId16">
                    <a14:imgEffect>
                      <a14:saturation sat="200000"/>
                    </a14:imgEffect>
                  </a14:imgLayer>
                </a14:imgProps>
              </a:ext>
            </a:extLst>
          </a:blip>
          <a:srcRect t="18742" r="-827" b="24724"/>
          <a:stretch/>
        </p:blipFill>
        <p:spPr>
          <a:xfrm>
            <a:off x="0" y="0"/>
            <a:ext cx="5667884" cy="5857081"/>
          </a:xfrm>
          <a:prstGeom prst="rect">
            <a:avLst/>
          </a:prstGeom>
        </p:spPr>
      </p:pic>
      <p:sp>
        <p:nvSpPr>
          <p:cNvPr id="7" name="Rectangle 6">
            <a:extLst>
              <a:ext uri="{FF2B5EF4-FFF2-40B4-BE49-F238E27FC236}">
                <a16:creationId xmlns:a16="http://schemas.microsoft.com/office/drawing/2014/main" id="{E0976987-A42F-3356-B398-3AAEEA96D235}"/>
              </a:ext>
            </a:extLst>
          </p:cNvPr>
          <p:cNvSpPr/>
          <p:nvPr userDrawn="1"/>
        </p:nvSpPr>
        <p:spPr>
          <a:xfrm>
            <a:off x="0" y="5881471"/>
            <a:ext cx="12188824" cy="9736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C4F4948-8217-0BC5-0555-20965660A279}"/>
              </a:ext>
            </a:extLst>
          </p:cNvPr>
          <p:cNvSpPr>
            <a:spLocks noGrp="1"/>
          </p:cNvSpPr>
          <p:nvPr>
            <p:ph type="title"/>
          </p:nvPr>
        </p:nvSpPr>
        <p:spPr>
          <a:xfrm>
            <a:off x="838200" y="1158240"/>
            <a:ext cx="2743200" cy="47112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4A618A-799A-79D0-D658-17AF070BAFCC}"/>
              </a:ext>
            </a:extLst>
          </p:cNvPr>
          <p:cNvSpPr>
            <a:spLocks noGrp="1"/>
          </p:cNvSpPr>
          <p:nvPr>
            <p:ph type="body" idx="1"/>
          </p:nvPr>
        </p:nvSpPr>
        <p:spPr>
          <a:xfrm>
            <a:off x="4038600" y="1158240"/>
            <a:ext cx="7315200" cy="4711276"/>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B7A50F1-1660-6557-A7CF-D30D1A9F8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en-US" dirty="0"/>
              <a:t>Travel Policy</a:t>
            </a:r>
          </a:p>
        </p:txBody>
      </p:sp>
      <p:sp>
        <p:nvSpPr>
          <p:cNvPr id="6" name="Slide Number Placeholder 5">
            <a:extLst>
              <a:ext uri="{FF2B5EF4-FFF2-40B4-BE49-F238E27FC236}">
                <a16:creationId xmlns:a16="http://schemas.microsoft.com/office/drawing/2014/main" id="{AA3876D6-9DAA-06E0-8755-AE83459FA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0DE87AD3-649D-A844-AF0B-0678849FBBB1}" type="slidenum">
              <a:rPr lang="en-US" smtClean="0"/>
              <a:pPr/>
              <a:t>‹#›</a:t>
            </a:fld>
            <a:endParaRPr lang="en-US" dirty="0"/>
          </a:p>
        </p:txBody>
      </p:sp>
      <p:pic>
        <p:nvPicPr>
          <p:cNvPr id="9" name="Picture 8">
            <a:extLst>
              <a:ext uri="{FF2B5EF4-FFF2-40B4-BE49-F238E27FC236}">
                <a16:creationId xmlns:a16="http://schemas.microsoft.com/office/drawing/2014/main" id="{043EC210-08BD-B65C-97B3-C3B6AF0F2FEE}"/>
              </a:ext>
            </a:extLst>
          </p:cNvPr>
          <p:cNvPicPr>
            <a:picLocks noChangeAspect="1"/>
          </p:cNvPicPr>
          <p:nvPr userDrawn="1"/>
        </p:nvPicPr>
        <p:blipFill>
          <a:blip r:embed="rId17"/>
          <a:srcRect/>
          <a:stretch/>
        </p:blipFill>
        <p:spPr>
          <a:xfrm>
            <a:off x="1160097" y="6034063"/>
            <a:ext cx="1766602" cy="644571"/>
          </a:xfrm>
          <a:prstGeom prst="rect">
            <a:avLst/>
          </a:prstGeom>
        </p:spPr>
      </p:pic>
    </p:spTree>
    <p:extLst>
      <p:ext uri="{BB962C8B-B14F-4D97-AF65-F5344CB8AC3E}">
        <p14:creationId xmlns:p14="http://schemas.microsoft.com/office/powerpoint/2010/main" val="461023441"/>
      </p:ext>
    </p:extLst>
  </p:cSld>
  <p:clrMap bg1="lt1" tx1="dk1" bg2="lt2" tx2="dk2" accent1="accent1" accent2="accent2" accent3="accent3" accent4="accent4" accent5="accent5" accent6="accent6" hlink="hlink" folHlink="folHlink"/>
  <p:sldLayoutIdLst>
    <p:sldLayoutId id="2147483659" r:id="rId1"/>
    <p:sldLayoutId id="2147483658" r:id="rId2"/>
    <p:sldLayoutId id="2147483649" r:id="rId3"/>
    <p:sldLayoutId id="2147483650" r:id="rId4"/>
    <p:sldLayoutId id="2147483652" r:id="rId5"/>
    <p:sldLayoutId id="2147483653" r:id="rId6"/>
    <p:sldLayoutId id="2147483662" r:id="rId7"/>
    <p:sldLayoutId id="2147483660" r:id="rId8"/>
    <p:sldLayoutId id="2147483661" r:id="rId9"/>
    <p:sldLayoutId id="2147483654" r:id="rId10"/>
    <p:sldLayoutId id="2147483655" r:id="rId11"/>
    <p:sldLayoutId id="2147483656" r:id="rId12"/>
    <p:sldLayoutId id="2147483657" r:id="rId13"/>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kb.wisconsin.edu/workday/internal/" TargetMode="External"/><Relationship Id="rId3" Type="http://schemas.openxmlformats.org/officeDocument/2006/relationships/hyperlink" Target="https://www.wisconsin.edu/travel/" TargetMode="External"/><Relationship Id="rId7" Type="http://schemas.openxmlformats.org/officeDocument/2006/relationships/hyperlink" Target="https://www.myworkday.com/wisconsin/d/home.htmld" TargetMode="External"/><Relationship Id="rId2" Type="http://schemas.openxmlformats.org/officeDocument/2006/relationships/hyperlink" Target="https://www.wisconsin.edu/travel/uw-stout-travel/" TargetMode="External"/><Relationship Id="rId1" Type="http://schemas.openxmlformats.org/officeDocument/2006/relationships/slideLayout" Target="../slideLayouts/slideLayout1.xml"/><Relationship Id="rId6" Type="http://schemas.openxmlformats.org/officeDocument/2006/relationships/hyperlink" Target="mailto:Emily.Stoffel@wisconsin.edu" TargetMode="External"/><Relationship Id="rId11" Type="http://schemas.openxmlformats.org/officeDocument/2006/relationships/hyperlink" Target="https://workdayhelp.wisconsin.edu/" TargetMode="External"/><Relationship Id="rId5" Type="http://schemas.openxmlformats.org/officeDocument/2006/relationships/hyperlink" Target="https://my.foxworldtravel.com/uw/saml2/login?redirect_url=https://my.foxworldtravel.com/concur/saml" TargetMode="External"/><Relationship Id="rId10" Type="http://schemas.openxmlformats.org/officeDocument/2006/relationships/hyperlink" Target="https://fdmmapping.atp.wisconsin.edu/Crosswalk" TargetMode="External"/><Relationship Id="rId4" Type="http://schemas.openxmlformats.org/officeDocument/2006/relationships/hyperlink" Target="https://per-diem-calculator-a007.betty.app/" TargetMode="External"/><Relationship Id="rId9" Type="http://schemas.openxmlformats.org/officeDocument/2006/relationships/hyperlink" Target="https://impl.workday.com/wisconsin2/d/home.html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mailto:Emily.Stoffel@wisconsin.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AF36-71B9-E33B-5182-F7D98CD834A5}"/>
              </a:ext>
            </a:extLst>
          </p:cNvPr>
          <p:cNvSpPr>
            <a:spLocks noGrp="1"/>
          </p:cNvSpPr>
          <p:nvPr>
            <p:ph type="ctrTitle"/>
          </p:nvPr>
        </p:nvSpPr>
        <p:spPr/>
        <p:txBody>
          <a:bodyPr/>
          <a:lstStyle/>
          <a:p>
            <a:r>
              <a:rPr lang="en-US" dirty="0">
                <a:latin typeface="+mj-lt"/>
              </a:rPr>
              <a:t>Expenses in Workday</a:t>
            </a:r>
          </a:p>
        </p:txBody>
      </p:sp>
      <p:sp>
        <p:nvSpPr>
          <p:cNvPr id="3" name="Subtitle 2">
            <a:extLst>
              <a:ext uri="{FF2B5EF4-FFF2-40B4-BE49-F238E27FC236}">
                <a16:creationId xmlns:a16="http://schemas.microsoft.com/office/drawing/2014/main" id="{C3BE99ED-E308-69C4-ABA5-9E60B9BA5EB8}"/>
              </a:ext>
            </a:extLst>
          </p:cNvPr>
          <p:cNvSpPr>
            <a:spLocks noGrp="1"/>
          </p:cNvSpPr>
          <p:nvPr>
            <p:ph type="subTitle" idx="1"/>
          </p:nvPr>
        </p:nvSpPr>
        <p:spPr/>
        <p:txBody>
          <a:bodyPr/>
          <a:lstStyle/>
          <a:p>
            <a:r>
              <a:rPr lang="en-US" dirty="0">
                <a:latin typeface="Georgia" panose="02040502050405020303" pitchFamily="18" charset="0"/>
              </a:rPr>
              <a:t>August 21, 2025</a:t>
            </a:r>
          </a:p>
          <a:p>
            <a:endParaRPr lang="en-US" dirty="0"/>
          </a:p>
        </p:txBody>
      </p:sp>
    </p:spTree>
    <p:extLst>
      <p:ext uri="{BB962C8B-B14F-4D97-AF65-F5344CB8AC3E}">
        <p14:creationId xmlns:p14="http://schemas.microsoft.com/office/powerpoint/2010/main" val="240213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A223-1D92-03A7-F987-B36B492E2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F69C4-8013-902D-44DE-B0C15468200E}"/>
              </a:ext>
            </a:extLst>
          </p:cNvPr>
          <p:cNvSpPr>
            <a:spLocks noGrp="1"/>
          </p:cNvSpPr>
          <p:nvPr>
            <p:ph type="title"/>
          </p:nvPr>
        </p:nvSpPr>
        <p:spPr/>
        <p:txBody>
          <a:bodyPr/>
          <a:lstStyle/>
          <a:p>
            <a:r>
              <a:rPr lang="en-US" dirty="0"/>
              <a:t>Spend Authorizations in Workday</a:t>
            </a:r>
          </a:p>
        </p:txBody>
      </p:sp>
      <p:sp>
        <p:nvSpPr>
          <p:cNvPr id="8" name="Content Placeholder 5">
            <a:extLst>
              <a:ext uri="{FF2B5EF4-FFF2-40B4-BE49-F238E27FC236}">
                <a16:creationId xmlns:a16="http://schemas.microsoft.com/office/drawing/2014/main" id="{5CF656AA-6177-955B-2FBC-791E0A983F40}"/>
              </a:ext>
            </a:extLst>
          </p:cNvPr>
          <p:cNvSpPr txBox="1">
            <a:spLocks/>
          </p:cNvSpPr>
          <p:nvPr/>
        </p:nvSpPr>
        <p:spPr>
          <a:xfrm>
            <a:off x="1109480" y="1323474"/>
            <a:ext cx="10147992" cy="350731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Spend Authorizations are a task similar to an expense report in Workday</a:t>
            </a:r>
          </a:p>
          <a:p>
            <a:r>
              <a:rPr lang="en-US" dirty="0"/>
              <a:t>They are used for a variety of things through the UW</a:t>
            </a:r>
          </a:p>
          <a:p>
            <a:r>
              <a:rPr lang="en-US" dirty="0"/>
              <a:t>UW Stout is only using them for exception requests</a:t>
            </a:r>
          </a:p>
          <a:p>
            <a:r>
              <a:rPr lang="en-US" dirty="0"/>
              <a:t>UW Stout is NOT using them for cash advances or travel authorizations</a:t>
            </a:r>
          </a:p>
          <a:p>
            <a:r>
              <a:rPr lang="en-US" dirty="0"/>
              <a:t>Only worry about these if someone tells you to complete one or if you are asked to do a </a:t>
            </a:r>
            <a:r>
              <a:rPr lang="en-US"/>
              <a:t>policy exception</a:t>
            </a:r>
            <a:endParaRPr lang="en-US" dirty="0"/>
          </a:p>
        </p:txBody>
      </p:sp>
    </p:spTree>
    <p:extLst>
      <p:ext uri="{BB962C8B-B14F-4D97-AF65-F5344CB8AC3E}">
        <p14:creationId xmlns:p14="http://schemas.microsoft.com/office/powerpoint/2010/main" val="138712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48E1B-1574-CF43-54ED-35A9915BFFD2}"/>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09432F9F-6237-335A-45DA-CC136A791F0C}"/>
              </a:ext>
            </a:extLst>
          </p:cNvPr>
          <p:cNvSpPr txBox="1">
            <a:spLocks/>
          </p:cNvSpPr>
          <p:nvPr/>
        </p:nvSpPr>
        <p:spPr>
          <a:xfrm>
            <a:off x="958171" y="2752722"/>
            <a:ext cx="6405880" cy="67627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bg2"/>
              </a:buClr>
              <a:buFont typeface="Arial" panose="020B0604020202020204" pitchFamily="34" charset="0"/>
              <a:buNone/>
              <a:defRPr sz="2400" kern="1200">
                <a:solidFill>
                  <a:schemeClr val="bg2"/>
                </a:solidFill>
                <a:latin typeface="Georgia" panose="02040502050405020303" pitchFamily="18" charset="0"/>
                <a:ea typeface="+mn-ea"/>
                <a:cs typeface="+mn-cs"/>
              </a:defRPr>
            </a:lvl1pPr>
            <a:lvl2pPr marL="457200" indent="0" algn="ctr" defTabSz="914400" rtl="0" eaLnBrk="1" latinLnBrk="0" hangingPunct="1">
              <a:lnSpc>
                <a:spcPct val="100000"/>
              </a:lnSpc>
              <a:spcBef>
                <a:spcPts val="500"/>
              </a:spcBef>
              <a:buClr>
                <a:schemeClr val="bg2"/>
              </a:buClr>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100000"/>
              </a:lnSpc>
              <a:spcBef>
                <a:spcPts val="500"/>
              </a:spcBef>
              <a:buClr>
                <a:schemeClr val="bg2"/>
              </a:buClr>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100000"/>
              </a:lnSpc>
              <a:spcBef>
                <a:spcPts val="500"/>
              </a:spcBef>
              <a:buClr>
                <a:schemeClr val="bg2"/>
              </a:buClr>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100000"/>
              </a:lnSpc>
              <a:spcBef>
                <a:spcPts val="500"/>
              </a:spcBef>
              <a:buClr>
                <a:schemeClr val="bg2"/>
              </a:buClr>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chemeClr val="bg1"/>
                </a:solidFill>
                <a:latin typeface="+mj-lt"/>
              </a:rPr>
              <a:t>Workday Demo</a:t>
            </a:r>
          </a:p>
        </p:txBody>
      </p:sp>
    </p:spTree>
    <p:extLst>
      <p:ext uri="{BB962C8B-B14F-4D97-AF65-F5344CB8AC3E}">
        <p14:creationId xmlns:p14="http://schemas.microsoft.com/office/powerpoint/2010/main" val="402103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F8C5-17F3-9583-E6BD-4135BA0B3A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80FF37-616D-1A5A-B7C6-6A9E09ABE1D3}"/>
              </a:ext>
            </a:extLst>
          </p:cNvPr>
          <p:cNvSpPr>
            <a:spLocks noGrp="1"/>
          </p:cNvSpPr>
          <p:nvPr>
            <p:ph type="subTitle" idx="1"/>
          </p:nvPr>
        </p:nvSpPr>
        <p:spPr>
          <a:xfrm>
            <a:off x="6976026" y="479534"/>
            <a:ext cx="3595122" cy="969962"/>
          </a:xfrm>
        </p:spPr>
        <p:txBody>
          <a:bodyPr>
            <a:normAutofit/>
          </a:bodyPr>
          <a:lstStyle/>
          <a:p>
            <a:r>
              <a:rPr lang="en-US" sz="4000" dirty="0"/>
              <a:t>Resources</a:t>
            </a:r>
          </a:p>
        </p:txBody>
      </p:sp>
      <p:sp>
        <p:nvSpPr>
          <p:cNvPr id="4" name="TextBox 3">
            <a:extLst>
              <a:ext uri="{FF2B5EF4-FFF2-40B4-BE49-F238E27FC236}">
                <a16:creationId xmlns:a16="http://schemas.microsoft.com/office/drawing/2014/main" id="{1136BA12-FC2B-5D63-4057-8A952BBFDF3C}"/>
              </a:ext>
            </a:extLst>
          </p:cNvPr>
          <p:cNvSpPr txBox="1"/>
          <p:nvPr/>
        </p:nvSpPr>
        <p:spPr>
          <a:xfrm>
            <a:off x="7277787" y="1136642"/>
            <a:ext cx="4669233" cy="3046988"/>
          </a:xfrm>
          <a:prstGeom prst="rect">
            <a:avLst/>
          </a:prstGeom>
          <a:noFill/>
        </p:spPr>
        <p:txBody>
          <a:bodyPr wrap="square" rtlCol="0">
            <a:spAutoFit/>
          </a:bodyPr>
          <a:lstStyle/>
          <a:p>
            <a:r>
              <a:rPr lang="en-US" sz="2400" dirty="0">
                <a:solidFill>
                  <a:schemeClr val="bg1"/>
                </a:solidFill>
                <a:hlinkClick r:id="rId2"/>
              </a:rPr>
              <a:t>UW Stout Travel Page</a:t>
            </a:r>
            <a:endParaRPr lang="en-US" sz="2400" dirty="0">
              <a:solidFill>
                <a:schemeClr val="bg1"/>
              </a:solidFill>
            </a:endParaRPr>
          </a:p>
          <a:p>
            <a:r>
              <a:rPr lang="en-US" sz="2400" dirty="0">
                <a:solidFill>
                  <a:schemeClr val="bg1"/>
                </a:solidFill>
                <a:hlinkClick r:id="rId3"/>
              </a:rPr>
              <a:t>UW System </a:t>
            </a:r>
            <a:r>
              <a:rPr lang="en-US" sz="2400" dirty="0" err="1">
                <a:solidFill>
                  <a:schemeClr val="bg1"/>
                </a:solidFill>
                <a:hlinkClick r:id="rId3"/>
              </a:rPr>
              <a:t>TravelWIse</a:t>
            </a:r>
            <a:endParaRPr lang="en-US" sz="2400" dirty="0">
              <a:solidFill>
                <a:schemeClr val="bg1"/>
              </a:solidFill>
            </a:endParaRPr>
          </a:p>
          <a:p>
            <a:r>
              <a:rPr lang="en-US" sz="2400" dirty="0">
                <a:solidFill>
                  <a:schemeClr val="bg1"/>
                </a:solidFill>
                <a:hlinkClick r:id="rId4"/>
              </a:rPr>
              <a:t>Per Diem Calculator</a:t>
            </a:r>
            <a:endParaRPr lang="en-US" sz="2400" dirty="0">
              <a:solidFill>
                <a:schemeClr val="bg1"/>
              </a:solidFill>
            </a:endParaRPr>
          </a:p>
          <a:p>
            <a:r>
              <a:rPr lang="en-US" sz="2400" dirty="0">
                <a:solidFill>
                  <a:schemeClr val="bg1"/>
                </a:solidFill>
                <a:hlinkClick r:id="rId5"/>
              </a:rPr>
              <a:t>Concur</a:t>
            </a:r>
            <a:endParaRPr lang="en-US" sz="2400" dirty="0">
              <a:solidFill>
                <a:schemeClr val="bg1"/>
              </a:solidFill>
            </a:endParaRPr>
          </a:p>
          <a:p>
            <a:br>
              <a:rPr lang="en-US" sz="2400" dirty="0">
                <a:solidFill>
                  <a:schemeClr val="bg1"/>
                </a:solidFill>
              </a:rPr>
            </a:br>
            <a:r>
              <a:rPr lang="en-US" sz="2400" dirty="0">
                <a:solidFill>
                  <a:schemeClr val="bg1"/>
                </a:solidFill>
              </a:rPr>
              <a:t>Travel Manager Emily Stoffel</a:t>
            </a:r>
          </a:p>
          <a:p>
            <a:r>
              <a:rPr lang="en-US" sz="2400" dirty="0">
                <a:solidFill>
                  <a:schemeClr val="bg1"/>
                </a:solidFill>
              </a:rPr>
              <a:t>	</a:t>
            </a:r>
            <a:r>
              <a:rPr lang="en-US" sz="2400" dirty="0">
                <a:solidFill>
                  <a:schemeClr val="bg1"/>
                </a:solidFill>
                <a:hlinkClick r:id="rId6"/>
              </a:rPr>
              <a:t>Emily.Stoffel@wisconsin.edu</a:t>
            </a:r>
            <a:endParaRPr lang="en-US" sz="2400" dirty="0">
              <a:solidFill>
                <a:schemeClr val="bg1"/>
              </a:solidFill>
            </a:endParaRPr>
          </a:p>
          <a:p>
            <a:r>
              <a:rPr lang="en-US" sz="2400" dirty="0">
                <a:solidFill>
                  <a:schemeClr val="bg1"/>
                </a:solidFill>
              </a:rPr>
              <a:t>	608-263-1040</a:t>
            </a:r>
          </a:p>
        </p:txBody>
      </p:sp>
      <p:sp>
        <p:nvSpPr>
          <p:cNvPr id="2" name="Subtitle 2">
            <a:extLst>
              <a:ext uri="{FF2B5EF4-FFF2-40B4-BE49-F238E27FC236}">
                <a16:creationId xmlns:a16="http://schemas.microsoft.com/office/drawing/2014/main" id="{14EAAA25-52DA-CE30-450D-228BEBD1FFFC}"/>
              </a:ext>
            </a:extLst>
          </p:cNvPr>
          <p:cNvSpPr txBox="1">
            <a:spLocks/>
          </p:cNvSpPr>
          <p:nvPr/>
        </p:nvSpPr>
        <p:spPr>
          <a:xfrm>
            <a:off x="871907" y="2251976"/>
            <a:ext cx="6405880" cy="67627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Clr>
                <a:schemeClr val="bg2"/>
              </a:buClr>
              <a:buFont typeface="Arial" panose="020B0604020202020204" pitchFamily="34" charset="0"/>
              <a:buNone/>
              <a:defRPr sz="2400" kern="1200">
                <a:solidFill>
                  <a:schemeClr val="bg2"/>
                </a:solidFill>
                <a:latin typeface="Georgia" panose="02040502050405020303" pitchFamily="18" charset="0"/>
                <a:ea typeface="+mn-ea"/>
                <a:cs typeface="+mn-cs"/>
              </a:defRPr>
            </a:lvl1pPr>
            <a:lvl2pPr marL="457200" indent="0" algn="ctr" defTabSz="914400" rtl="0" eaLnBrk="1" latinLnBrk="0" hangingPunct="1">
              <a:lnSpc>
                <a:spcPct val="100000"/>
              </a:lnSpc>
              <a:spcBef>
                <a:spcPts val="500"/>
              </a:spcBef>
              <a:buClr>
                <a:schemeClr val="bg2"/>
              </a:buClr>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100000"/>
              </a:lnSpc>
              <a:spcBef>
                <a:spcPts val="500"/>
              </a:spcBef>
              <a:buClr>
                <a:schemeClr val="bg2"/>
              </a:buClr>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100000"/>
              </a:lnSpc>
              <a:spcBef>
                <a:spcPts val="500"/>
              </a:spcBef>
              <a:buClr>
                <a:schemeClr val="bg2"/>
              </a:buClr>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100000"/>
              </a:lnSpc>
              <a:spcBef>
                <a:spcPts val="500"/>
              </a:spcBef>
              <a:buClr>
                <a:schemeClr val="bg2"/>
              </a:buClr>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solidFill>
                  <a:schemeClr val="bg1"/>
                </a:solidFill>
                <a:latin typeface="+mj-lt"/>
              </a:rPr>
              <a:t>Workday Resources</a:t>
            </a:r>
          </a:p>
        </p:txBody>
      </p:sp>
      <p:sp>
        <p:nvSpPr>
          <p:cNvPr id="5" name="TextBox 4">
            <a:extLst>
              <a:ext uri="{FF2B5EF4-FFF2-40B4-BE49-F238E27FC236}">
                <a16:creationId xmlns:a16="http://schemas.microsoft.com/office/drawing/2014/main" id="{D76C8550-907B-05A5-6A75-B311E933C541}"/>
              </a:ext>
            </a:extLst>
          </p:cNvPr>
          <p:cNvSpPr txBox="1"/>
          <p:nvPr/>
        </p:nvSpPr>
        <p:spPr>
          <a:xfrm>
            <a:off x="1179034" y="2815653"/>
            <a:ext cx="3752694" cy="1938992"/>
          </a:xfrm>
          <a:prstGeom prst="rect">
            <a:avLst/>
          </a:prstGeom>
          <a:noFill/>
        </p:spPr>
        <p:txBody>
          <a:bodyPr wrap="none" rtlCol="0">
            <a:spAutoFit/>
          </a:bodyPr>
          <a:lstStyle/>
          <a:p>
            <a:pPr marL="285750" indent="-285750">
              <a:buFont typeface="Courier New" panose="02070309020205020404" pitchFamily="49" charset="0"/>
              <a:buChar char="o"/>
            </a:pPr>
            <a:r>
              <a:rPr lang="en-US" sz="2000" dirty="0">
                <a:solidFill>
                  <a:schemeClr val="bg1"/>
                </a:solidFill>
                <a:hlinkClick r:id="rId7"/>
              </a:rPr>
              <a:t>Workday Login</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rPr>
              <a:t> </a:t>
            </a:r>
            <a:r>
              <a:rPr lang="en-US" sz="2000" dirty="0">
                <a:solidFill>
                  <a:schemeClr val="bg1"/>
                </a:solidFill>
                <a:hlinkClick r:id="rId8"/>
              </a:rPr>
              <a:t>Workday Knowledge Base</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hlinkClick r:id="rId9"/>
              </a:rPr>
              <a:t>Wisc2 Workday Practice Tenant</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hlinkClick r:id="rId10"/>
              </a:rPr>
              <a:t>FDM Mapping Crosswalk</a:t>
            </a:r>
            <a:endParaRPr lang="en-US" sz="2000" dirty="0">
              <a:solidFill>
                <a:schemeClr val="bg1"/>
              </a:solidFill>
            </a:endParaRPr>
          </a:p>
          <a:p>
            <a:pPr marL="285750" indent="-285750">
              <a:buFont typeface="Courier New" panose="02070309020205020404" pitchFamily="49" charset="0"/>
              <a:buChar char="o"/>
            </a:pPr>
            <a:r>
              <a:rPr lang="en-US" sz="2000" dirty="0">
                <a:solidFill>
                  <a:schemeClr val="bg1"/>
                </a:solidFill>
                <a:hlinkClick r:id="rId11"/>
              </a:rPr>
              <a:t>Workday Help Tool</a:t>
            </a:r>
            <a:endParaRPr lang="en-US" sz="2000" dirty="0">
              <a:solidFill>
                <a:schemeClr val="bg1"/>
              </a:solidFill>
            </a:endParaRPr>
          </a:p>
          <a:p>
            <a:pPr marL="285750" indent="-285750">
              <a:buFont typeface="Courier New" panose="02070309020205020404" pitchFamily="49" charset="0"/>
              <a:buChar char="o"/>
            </a:pPr>
            <a:endParaRPr lang="en-US" sz="2000" dirty="0">
              <a:solidFill>
                <a:schemeClr val="bg1"/>
              </a:solidFill>
            </a:endParaRPr>
          </a:p>
        </p:txBody>
      </p:sp>
    </p:spTree>
    <p:extLst>
      <p:ext uri="{BB962C8B-B14F-4D97-AF65-F5344CB8AC3E}">
        <p14:creationId xmlns:p14="http://schemas.microsoft.com/office/powerpoint/2010/main" val="74862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E664-6D23-0518-11D3-45C75B1B08F5}"/>
              </a:ext>
            </a:extLst>
          </p:cNvPr>
          <p:cNvSpPr>
            <a:spLocks noGrp="1"/>
          </p:cNvSpPr>
          <p:nvPr>
            <p:ph type="title"/>
          </p:nvPr>
        </p:nvSpPr>
        <p:spPr>
          <a:xfrm>
            <a:off x="826168" y="433137"/>
            <a:ext cx="2743200" cy="696923"/>
          </a:xfrm>
        </p:spPr>
        <p:txBody>
          <a:bodyPr/>
          <a:lstStyle/>
          <a:p>
            <a:r>
              <a:rPr lang="en-US" dirty="0"/>
              <a:t>Tips</a:t>
            </a:r>
          </a:p>
        </p:txBody>
      </p:sp>
      <p:sp>
        <p:nvSpPr>
          <p:cNvPr id="3" name="TextBox 2">
            <a:extLst>
              <a:ext uri="{FF2B5EF4-FFF2-40B4-BE49-F238E27FC236}">
                <a16:creationId xmlns:a16="http://schemas.microsoft.com/office/drawing/2014/main" id="{EB43FBA8-55E9-3E5E-E425-817E6266E2A3}"/>
              </a:ext>
            </a:extLst>
          </p:cNvPr>
          <p:cNvSpPr txBox="1"/>
          <p:nvPr/>
        </p:nvSpPr>
        <p:spPr>
          <a:xfrm>
            <a:off x="826168" y="1397480"/>
            <a:ext cx="10336413" cy="4524315"/>
          </a:xfrm>
          <a:prstGeom prst="rect">
            <a:avLst/>
          </a:prstGeom>
          <a:noFill/>
        </p:spPr>
        <p:txBody>
          <a:bodyPr wrap="square" rtlCol="0">
            <a:spAutoFit/>
          </a:bodyPr>
          <a:lstStyle/>
          <a:p>
            <a:pPr marL="285750" indent="-285750">
              <a:buFont typeface="Arial" panose="020B0604020202020204" pitchFamily="34" charset="0"/>
              <a:buChar char="•"/>
            </a:pPr>
            <a:r>
              <a:rPr lang="en-US" dirty="0"/>
              <a:t>Manage Favorites</a:t>
            </a:r>
          </a:p>
          <a:p>
            <a:pPr marL="742950" lvl="1" indent="-285750">
              <a:buFont typeface="Arial" panose="020B0604020202020204" pitchFamily="34" charset="0"/>
              <a:buChar char="•"/>
            </a:pPr>
            <a:r>
              <a:rPr lang="en-US" dirty="0"/>
              <a:t>Lets you save a different </a:t>
            </a:r>
            <a:r>
              <a:rPr lang="en-US" dirty="0" err="1"/>
              <a:t>Worktag</a:t>
            </a:r>
            <a:r>
              <a:rPr lang="en-US" dirty="0"/>
              <a:t> to your “default” list in Expenses</a:t>
            </a:r>
          </a:p>
          <a:p>
            <a:pPr marL="742950" lvl="1" indent="-285750">
              <a:buFont typeface="Arial" panose="020B0604020202020204" pitchFamily="34" charset="0"/>
              <a:buChar char="•"/>
            </a:pPr>
            <a:r>
              <a:rPr lang="en-US" dirty="0"/>
              <a:t>Search for Manage Favorites, enter Program/Grant/Gift/Project in the Favorite Business Objects</a:t>
            </a:r>
          </a:p>
          <a:p>
            <a:pPr marL="742950" lvl="1" indent="-285750">
              <a:buFont typeface="Arial" panose="020B0604020202020204" pitchFamily="34" charset="0"/>
              <a:buChar char="•"/>
            </a:pPr>
            <a:r>
              <a:rPr lang="en-US" dirty="0"/>
              <a:t>Only available to Financial roles currently; requesting to have it open to all employees</a:t>
            </a:r>
          </a:p>
          <a:p>
            <a:pPr marL="285750" indent="-285750">
              <a:buFont typeface="Arial" panose="020B0604020202020204" pitchFamily="34" charset="0"/>
              <a:buChar char="•"/>
            </a:pPr>
            <a:r>
              <a:rPr lang="en-US" dirty="0"/>
              <a:t>Expense Reports (UW) Worklet</a:t>
            </a:r>
          </a:p>
          <a:p>
            <a:pPr marL="742950" lvl="1" indent="-285750">
              <a:buFont typeface="Arial" panose="020B0604020202020204" pitchFamily="34" charset="0"/>
              <a:buChar char="•"/>
            </a:pPr>
            <a:r>
              <a:rPr lang="en-US" dirty="0"/>
              <a:t>Lets you easily see expense reports in your Expenses Dashboard</a:t>
            </a:r>
          </a:p>
          <a:p>
            <a:pPr marL="742950" lvl="1" indent="-285750">
              <a:buFont typeface="Arial" panose="020B0604020202020204" pitchFamily="34" charset="0"/>
              <a:buChar char="•"/>
            </a:pPr>
            <a:r>
              <a:rPr lang="en-US" dirty="0"/>
              <a:t>Click on Menu &gt; Expenses Hub &gt; Expenses Dashboard</a:t>
            </a:r>
          </a:p>
          <a:p>
            <a:pPr marL="742950" lvl="1" indent="-285750">
              <a:buFont typeface="Arial" panose="020B0604020202020204" pitchFamily="34" charset="0"/>
              <a:buChar char="•"/>
            </a:pPr>
            <a:r>
              <a:rPr lang="en-US" dirty="0"/>
              <a:t>Click on Gear in top right </a:t>
            </a:r>
          </a:p>
          <a:p>
            <a:pPr marL="742950" lvl="1" indent="-285750">
              <a:buFont typeface="Arial" panose="020B0604020202020204" pitchFamily="34" charset="0"/>
              <a:buChar char="•"/>
            </a:pPr>
            <a:r>
              <a:rPr lang="en-US" dirty="0"/>
              <a:t>Click the Plus button in the Configure Worklets pop up</a:t>
            </a:r>
          </a:p>
          <a:p>
            <a:pPr marL="742950" lvl="1" indent="-285750">
              <a:buFont typeface="Arial" panose="020B0604020202020204" pitchFamily="34" charset="0"/>
              <a:buChar char="•"/>
            </a:pPr>
            <a:r>
              <a:rPr lang="en-US" dirty="0"/>
              <a:t>Click the Worklet text box field and click Add</a:t>
            </a:r>
          </a:p>
          <a:p>
            <a:pPr marL="742950" lvl="1" indent="-285750">
              <a:buFont typeface="Arial" panose="020B0604020202020204" pitchFamily="34" charset="0"/>
              <a:buChar char="•"/>
            </a:pPr>
            <a:r>
              <a:rPr lang="en-US" dirty="0"/>
              <a:t>Choose Expense Report (UW) from the list</a:t>
            </a:r>
          </a:p>
          <a:p>
            <a:pPr marL="742950" lvl="1" indent="-285750">
              <a:buFont typeface="Arial" panose="020B0604020202020204" pitchFamily="34" charset="0"/>
              <a:buChar char="•"/>
            </a:pPr>
            <a:r>
              <a:rPr lang="en-US" dirty="0"/>
              <a:t>This will prompt this report to run every time you go to your Expenses Dashboard. You can add filters to the report</a:t>
            </a:r>
          </a:p>
          <a:p>
            <a:pPr marL="285750" indent="-285750">
              <a:buFont typeface="Arial" panose="020B0604020202020204" pitchFamily="34" charset="0"/>
              <a:buChar char="•"/>
            </a:pPr>
            <a:r>
              <a:rPr lang="en-US" dirty="0"/>
              <a:t>My Requests</a:t>
            </a:r>
          </a:p>
          <a:p>
            <a:pPr marL="742950" lvl="1" indent="-285750">
              <a:buFont typeface="Arial" panose="020B0604020202020204" pitchFamily="34" charset="0"/>
              <a:buChar char="•"/>
            </a:pPr>
            <a:r>
              <a:rPr lang="en-US" dirty="0"/>
              <a:t>To see your requests submitted through the Create Request task, search for My Requests in the </a:t>
            </a:r>
            <a:r>
              <a:rPr lang="en-US" dirty="0" err="1"/>
              <a:t>searchbar</a:t>
            </a:r>
            <a:endParaRPr lang="en-US" dirty="0"/>
          </a:p>
        </p:txBody>
      </p:sp>
    </p:spTree>
    <p:extLst>
      <p:ext uri="{BB962C8B-B14F-4D97-AF65-F5344CB8AC3E}">
        <p14:creationId xmlns:p14="http://schemas.microsoft.com/office/powerpoint/2010/main" val="54092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2610F61-8C2E-C691-3D26-EF17E31480BD}"/>
              </a:ext>
            </a:extLst>
          </p:cNvPr>
          <p:cNvPicPr>
            <a:picLocks noGrp="1" noRot="1" noChangeAspect="1" noMove="1" noResize="1" noEditPoints="1" noAdjustHandles="1" noChangeArrowheads="1" noChangeShapeType="1" noCrop="1"/>
          </p:cNvPicPr>
          <p:nvPr>
            <p:ph type="pic" idx="1"/>
          </p:nvPr>
        </p:nvPicPr>
        <p:blipFill rotWithShape="1">
          <a:blip r:embed="rId2"/>
          <a:srcRect/>
          <a:stretch/>
        </p:blipFill>
        <p:spPr>
          <a:xfrm>
            <a:off x="0" y="0"/>
            <a:ext cx="12192000" cy="6858000"/>
          </a:xfrm>
        </p:spPr>
      </p:pic>
      <p:sp>
        <p:nvSpPr>
          <p:cNvPr id="6" name="Rectangle 5">
            <a:extLst>
              <a:ext uri="{FF2B5EF4-FFF2-40B4-BE49-F238E27FC236}">
                <a16:creationId xmlns:a16="http://schemas.microsoft.com/office/drawing/2014/main" id="{692F9B13-FD46-F7C3-9F15-B6B853AA3E7E}"/>
              </a:ext>
            </a:extLst>
          </p:cNvPr>
          <p:cNvSpPr/>
          <p:nvPr/>
        </p:nvSpPr>
        <p:spPr>
          <a:xfrm>
            <a:off x="0" y="1123837"/>
            <a:ext cx="4944532" cy="45864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66629FA1-58CC-74D7-BFEB-603CDBCD1995}"/>
              </a:ext>
            </a:extLst>
          </p:cNvPr>
          <p:cNvPicPr>
            <a:picLocks noChangeAspect="1"/>
          </p:cNvPicPr>
          <p:nvPr/>
        </p:nvPicPr>
        <p:blipFill rotWithShape="1">
          <a:blip r:embed="rId3">
            <a:alphaModFix amt="56000"/>
          </a:blip>
          <a:srcRect l="13765" t="24033" r="10643" b="34103"/>
          <a:stretch/>
        </p:blipFill>
        <p:spPr>
          <a:xfrm>
            <a:off x="0" y="1132980"/>
            <a:ext cx="4944532" cy="4592040"/>
          </a:xfrm>
          <a:prstGeom prst="rect">
            <a:avLst/>
          </a:prstGeom>
        </p:spPr>
      </p:pic>
      <p:sp>
        <p:nvSpPr>
          <p:cNvPr id="3" name="Title 2">
            <a:extLst>
              <a:ext uri="{FF2B5EF4-FFF2-40B4-BE49-F238E27FC236}">
                <a16:creationId xmlns:a16="http://schemas.microsoft.com/office/drawing/2014/main" id="{08B0B62C-7FDA-E63D-3E80-B48F3C5A6443}"/>
              </a:ext>
            </a:extLst>
          </p:cNvPr>
          <p:cNvSpPr>
            <a:spLocks noGrp="1"/>
          </p:cNvSpPr>
          <p:nvPr>
            <p:ph type="title"/>
          </p:nvPr>
        </p:nvSpPr>
        <p:spPr>
          <a:xfrm>
            <a:off x="-1" y="1118232"/>
            <a:ext cx="4944533" cy="4592041"/>
          </a:xfrm>
        </p:spPr>
        <p:txBody>
          <a:bodyPr>
            <a:normAutofit/>
          </a:bodyPr>
          <a:lstStyle/>
          <a:p>
            <a:r>
              <a:rPr lang="en-US" sz="3600" dirty="0"/>
              <a:t>Presenter: Emily Stoffel</a:t>
            </a:r>
            <a:br>
              <a:rPr lang="en-US" sz="3600" b="0" dirty="0"/>
            </a:br>
            <a:r>
              <a:rPr lang="en-US" sz="3200" b="0" dirty="0"/>
              <a:t>Regional Travel Manager</a:t>
            </a:r>
            <a:br>
              <a:rPr lang="en-US" sz="3200" b="0" dirty="0"/>
            </a:br>
            <a:r>
              <a:rPr lang="en-US" sz="3200" b="0" dirty="0">
                <a:hlinkClick r:id="rId4"/>
              </a:rPr>
              <a:t>Emily.Stoffel@wisconsin.edu</a:t>
            </a:r>
            <a:br>
              <a:rPr lang="en-US" sz="3200" b="0" dirty="0"/>
            </a:br>
            <a:endParaRPr lang="en-US" sz="3200" b="0" dirty="0"/>
          </a:p>
        </p:txBody>
      </p:sp>
      <p:sp>
        <p:nvSpPr>
          <p:cNvPr id="9" name="Rectangle 8">
            <a:extLst>
              <a:ext uri="{FF2B5EF4-FFF2-40B4-BE49-F238E27FC236}">
                <a16:creationId xmlns:a16="http://schemas.microsoft.com/office/drawing/2014/main" id="{CD4A68D5-43C7-FECD-1FBB-9C9030142179}"/>
              </a:ext>
            </a:extLst>
          </p:cNvPr>
          <p:cNvSpPr/>
          <p:nvPr/>
        </p:nvSpPr>
        <p:spPr>
          <a:xfrm>
            <a:off x="7247468" y="1138585"/>
            <a:ext cx="4944532" cy="45864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67490231-0D93-EBBE-817D-4C9558BC3185}"/>
              </a:ext>
            </a:extLst>
          </p:cNvPr>
          <p:cNvPicPr>
            <a:picLocks noChangeAspect="1"/>
          </p:cNvPicPr>
          <p:nvPr/>
        </p:nvPicPr>
        <p:blipFill rotWithShape="1">
          <a:blip r:embed="rId3">
            <a:alphaModFix amt="56000"/>
          </a:blip>
          <a:srcRect l="13765" t="24033" r="10643" b="34103"/>
          <a:stretch/>
        </p:blipFill>
        <p:spPr>
          <a:xfrm>
            <a:off x="7247468" y="1147728"/>
            <a:ext cx="4944532" cy="4592040"/>
          </a:xfrm>
          <a:prstGeom prst="rect">
            <a:avLst/>
          </a:prstGeom>
        </p:spPr>
      </p:pic>
      <p:sp>
        <p:nvSpPr>
          <p:cNvPr id="11" name="Title 2">
            <a:extLst>
              <a:ext uri="{FF2B5EF4-FFF2-40B4-BE49-F238E27FC236}">
                <a16:creationId xmlns:a16="http://schemas.microsoft.com/office/drawing/2014/main" id="{E098FCF9-E8FD-BEA6-8A7E-B21494C8A57E}"/>
              </a:ext>
            </a:extLst>
          </p:cNvPr>
          <p:cNvSpPr txBox="1">
            <a:spLocks/>
          </p:cNvSpPr>
          <p:nvPr/>
        </p:nvSpPr>
        <p:spPr>
          <a:xfrm>
            <a:off x="7247467" y="1132980"/>
            <a:ext cx="4944533" cy="4592041"/>
          </a:xfrm>
          <a:prstGeom prst="rect">
            <a:avLst/>
          </a:prstGeom>
          <a:noFill/>
        </p:spPr>
        <p:txBody>
          <a:bodyPr vert="horz" lIns="182880" tIns="182880" rIns="182880" bIns="45720" rtlCol="0" anchor="ctr">
            <a:normAutofit/>
          </a:bodyPr>
          <a:lstStyle>
            <a:lvl1pPr algn="ctr" defTabSz="914400" rtl="0" eaLnBrk="1" latinLnBrk="0" hangingPunct="1">
              <a:lnSpc>
                <a:spcPct val="70000"/>
              </a:lnSpc>
              <a:spcBef>
                <a:spcPct val="0"/>
              </a:spcBef>
              <a:buNone/>
              <a:defRPr sz="4000" b="1" kern="1200" cap="none" baseline="0">
                <a:solidFill>
                  <a:schemeClr val="bg1"/>
                </a:solidFill>
                <a:latin typeface="+mj-lt"/>
                <a:ea typeface="+mj-ea"/>
                <a:cs typeface="+mj-cs"/>
              </a:defRPr>
            </a:lvl1pPr>
          </a:lstStyle>
          <a:p>
            <a:pPr algn="l"/>
            <a:r>
              <a:rPr lang="en-US" sz="3200" b="0" dirty="0"/>
              <a:t>Topics:</a:t>
            </a:r>
          </a:p>
          <a:p>
            <a:pPr marL="457200" indent="-457200" algn="l">
              <a:buFont typeface="Arial" panose="020B0604020202020204" pitchFamily="34" charset="0"/>
              <a:buChar char="•"/>
            </a:pPr>
            <a:r>
              <a:rPr lang="en-US" sz="3200" b="0" dirty="0"/>
              <a:t>Review Paying for Travel</a:t>
            </a:r>
          </a:p>
          <a:p>
            <a:pPr marL="457200" indent="-457200" algn="l">
              <a:buFont typeface="Arial" panose="020B0604020202020204" pitchFamily="34" charset="0"/>
              <a:buChar char="•"/>
            </a:pPr>
            <a:r>
              <a:rPr lang="en-US" sz="3200" b="0" dirty="0"/>
              <a:t>Review Receipts</a:t>
            </a:r>
          </a:p>
          <a:p>
            <a:pPr marL="457200" indent="-457200" algn="l">
              <a:buFont typeface="Arial" panose="020B0604020202020204" pitchFamily="34" charset="0"/>
              <a:buChar char="•"/>
            </a:pPr>
            <a:r>
              <a:rPr lang="en-US" sz="3200" b="0" dirty="0"/>
              <a:t>UW Card Products</a:t>
            </a:r>
          </a:p>
          <a:p>
            <a:pPr marL="457200" indent="-457200" algn="l">
              <a:buFont typeface="Arial" panose="020B0604020202020204" pitchFamily="34" charset="0"/>
              <a:buChar char="•"/>
            </a:pPr>
            <a:r>
              <a:rPr lang="en-US" sz="3200" b="0" dirty="0"/>
              <a:t>Credits in Workday</a:t>
            </a:r>
          </a:p>
          <a:p>
            <a:pPr marL="457200" indent="-457200" algn="l">
              <a:buFont typeface="Arial" panose="020B0604020202020204" pitchFamily="34" charset="0"/>
              <a:buChar char="•"/>
            </a:pPr>
            <a:r>
              <a:rPr lang="en-US" sz="3200" b="0" dirty="0"/>
              <a:t>Personal Items in Workday</a:t>
            </a:r>
          </a:p>
          <a:p>
            <a:pPr marL="457200" indent="-457200" algn="l">
              <a:buFont typeface="Arial" panose="020B0604020202020204" pitchFamily="34" charset="0"/>
              <a:buChar char="•"/>
            </a:pPr>
            <a:r>
              <a:rPr lang="en-US" sz="3200" b="0" dirty="0"/>
              <a:t>Workday Demo</a:t>
            </a:r>
            <a:br>
              <a:rPr lang="en-US" sz="3200" b="0" dirty="0"/>
            </a:br>
            <a:endParaRPr lang="en-US" sz="3200" b="0" dirty="0"/>
          </a:p>
        </p:txBody>
      </p:sp>
    </p:spTree>
    <p:extLst>
      <p:ext uri="{BB962C8B-B14F-4D97-AF65-F5344CB8AC3E}">
        <p14:creationId xmlns:p14="http://schemas.microsoft.com/office/powerpoint/2010/main" val="334342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BF94-DB25-160C-5FB5-BB2F4C80FF71}"/>
              </a:ext>
            </a:extLst>
          </p:cNvPr>
          <p:cNvSpPr>
            <a:spLocks noGrp="1"/>
          </p:cNvSpPr>
          <p:nvPr>
            <p:ph type="title"/>
          </p:nvPr>
        </p:nvSpPr>
        <p:spPr>
          <a:xfrm>
            <a:off x="304800" y="1627239"/>
            <a:ext cx="4878388" cy="1600200"/>
          </a:xfrm>
        </p:spPr>
        <p:txBody>
          <a:bodyPr>
            <a:normAutofit fontScale="90000"/>
          </a:bodyPr>
          <a:lstStyle/>
          <a:p>
            <a:r>
              <a:rPr lang="en-US" sz="4000" dirty="0">
                <a:solidFill>
                  <a:schemeClr val="tx1"/>
                </a:solidFill>
                <a:latin typeface="Trebuchet MS" panose="020B0703020202090204" pitchFamily="34" charset="0"/>
              </a:rPr>
              <a:t>The more restrictive policy takes precedence</a:t>
            </a:r>
            <a:endParaRPr lang="en-US" dirty="0"/>
          </a:p>
        </p:txBody>
      </p:sp>
      <p:sp>
        <p:nvSpPr>
          <p:cNvPr id="4" name="Text Placeholder 3">
            <a:extLst>
              <a:ext uri="{FF2B5EF4-FFF2-40B4-BE49-F238E27FC236}">
                <a16:creationId xmlns:a16="http://schemas.microsoft.com/office/drawing/2014/main" id="{A1924388-818A-7BA5-8FFA-A1868213F6A1}"/>
              </a:ext>
            </a:extLst>
          </p:cNvPr>
          <p:cNvSpPr>
            <a:spLocks noGrp="1"/>
          </p:cNvSpPr>
          <p:nvPr>
            <p:ph type="body" sz="half" idx="2"/>
          </p:nvPr>
        </p:nvSpPr>
        <p:spPr>
          <a:xfrm>
            <a:off x="533400" y="3227439"/>
            <a:ext cx="4649788" cy="1118419"/>
          </a:xfrm>
        </p:spPr>
        <p:txBody>
          <a:bodyPr>
            <a:normAutofit/>
          </a:bodyPr>
          <a:lstStyle/>
          <a:p>
            <a:pPr marL="285750" indent="-285750">
              <a:buFont typeface="Arial" panose="020B0604020202020204" pitchFamily="34" charset="0"/>
              <a:buChar char="•"/>
            </a:pPr>
            <a:r>
              <a:rPr lang="en-US" sz="2000" dirty="0">
                <a:solidFill>
                  <a:schemeClr val="tx1"/>
                </a:solidFill>
                <a:latin typeface="Trebuchet MS" panose="020B0703020202090204" pitchFamily="34" charset="0"/>
              </a:rPr>
              <a:t>Always check with your supervisor/dept for specific travel policies</a:t>
            </a:r>
          </a:p>
          <a:p>
            <a:endParaRPr lang="en-US" dirty="0"/>
          </a:p>
        </p:txBody>
      </p:sp>
      <p:pic>
        <p:nvPicPr>
          <p:cNvPr id="7" name="Picture Placeholder 5">
            <a:extLst>
              <a:ext uri="{FF2B5EF4-FFF2-40B4-BE49-F238E27FC236}">
                <a16:creationId xmlns:a16="http://schemas.microsoft.com/office/drawing/2014/main" id="{A110557B-3F3F-70A7-44A7-E75A8B9C3235}"/>
              </a:ext>
            </a:extLst>
          </p:cNvPr>
          <p:cNvPicPr>
            <a:picLocks noGrp="1" noChangeAspect="1"/>
          </p:cNvPicPr>
          <p:nvPr>
            <p:ph type="pic" idx="1"/>
          </p:nvPr>
        </p:nvPicPr>
        <p:blipFill rotWithShape="1">
          <a:blip r:embed="rId2"/>
          <a:srcRect t="2263" b="2263"/>
          <a:stretch/>
        </p:blipFill>
        <p:spPr>
          <a:xfrm>
            <a:off x="5183188" y="0"/>
            <a:ext cx="6172200" cy="5892800"/>
          </a:xfrm>
        </p:spPr>
      </p:pic>
    </p:spTree>
    <p:extLst>
      <p:ext uri="{BB962C8B-B14F-4D97-AF65-F5344CB8AC3E}">
        <p14:creationId xmlns:p14="http://schemas.microsoft.com/office/powerpoint/2010/main" val="324504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CB23-0D38-6356-3912-60F1871857B1}"/>
              </a:ext>
            </a:extLst>
          </p:cNvPr>
          <p:cNvSpPr>
            <a:spLocks noGrp="1"/>
          </p:cNvSpPr>
          <p:nvPr>
            <p:ph type="title"/>
          </p:nvPr>
        </p:nvSpPr>
        <p:spPr/>
        <p:txBody>
          <a:bodyPr/>
          <a:lstStyle/>
          <a:p>
            <a:r>
              <a:rPr lang="en-US" dirty="0"/>
              <a:t>Paying for Travel</a:t>
            </a:r>
          </a:p>
        </p:txBody>
      </p:sp>
      <p:sp>
        <p:nvSpPr>
          <p:cNvPr id="3" name="Text Placeholder 2">
            <a:extLst>
              <a:ext uri="{FF2B5EF4-FFF2-40B4-BE49-F238E27FC236}">
                <a16:creationId xmlns:a16="http://schemas.microsoft.com/office/drawing/2014/main" id="{DA73D06B-C762-2DD2-E4B9-5B5958A36314}"/>
              </a:ext>
            </a:extLst>
          </p:cNvPr>
          <p:cNvSpPr>
            <a:spLocks noGrp="1"/>
          </p:cNvSpPr>
          <p:nvPr>
            <p:ph type="body" idx="1"/>
          </p:nvPr>
        </p:nvSpPr>
        <p:spPr>
          <a:xfrm>
            <a:off x="184181" y="1323474"/>
            <a:ext cx="2429623" cy="844705"/>
          </a:xfrm>
        </p:spPr>
        <p:txBody>
          <a:bodyPr/>
          <a:lstStyle/>
          <a:p>
            <a:r>
              <a:rPr lang="en-US" dirty="0"/>
              <a:t>Personal Funds</a:t>
            </a:r>
          </a:p>
        </p:txBody>
      </p:sp>
      <p:sp>
        <p:nvSpPr>
          <p:cNvPr id="4" name="Content Placeholder 3">
            <a:extLst>
              <a:ext uri="{FF2B5EF4-FFF2-40B4-BE49-F238E27FC236}">
                <a16:creationId xmlns:a16="http://schemas.microsoft.com/office/drawing/2014/main" id="{CF670954-6A60-7824-BB80-A89057DBD6D7}"/>
              </a:ext>
            </a:extLst>
          </p:cNvPr>
          <p:cNvSpPr>
            <a:spLocks noGrp="1"/>
          </p:cNvSpPr>
          <p:nvPr>
            <p:ph sz="half" idx="2"/>
          </p:nvPr>
        </p:nvSpPr>
        <p:spPr>
          <a:xfrm>
            <a:off x="159968" y="2168179"/>
            <a:ext cx="3758282" cy="2265350"/>
          </a:xfrm>
        </p:spPr>
        <p:txBody>
          <a:bodyPr>
            <a:normAutofit/>
          </a:bodyPr>
          <a:lstStyle/>
          <a:p>
            <a:r>
              <a:rPr lang="en-US" dirty="0"/>
              <a:t>Personal funds may always be used to pay for travel</a:t>
            </a:r>
          </a:p>
          <a:p>
            <a:r>
              <a:rPr lang="en-US" dirty="0"/>
              <a:t>Reimbursement is done through an expense report in Workday</a:t>
            </a:r>
          </a:p>
          <a:p>
            <a:pPr marL="0" indent="0">
              <a:buNone/>
            </a:pPr>
            <a:endParaRPr lang="en-US" dirty="0"/>
          </a:p>
        </p:txBody>
      </p:sp>
      <p:sp>
        <p:nvSpPr>
          <p:cNvPr id="5" name="Text Placeholder 4">
            <a:extLst>
              <a:ext uri="{FF2B5EF4-FFF2-40B4-BE49-F238E27FC236}">
                <a16:creationId xmlns:a16="http://schemas.microsoft.com/office/drawing/2014/main" id="{BBC8D367-6E2A-5545-0EC5-3A8F381D17A2}"/>
              </a:ext>
            </a:extLst>
          </p:cNvPr>
          <p:cNvSpPr>
            <a:spLocks noGrp="1"/>
          </p:cNvSpPr>
          <p:nvPr>
            <p:ph type="body" sz="quarter" idx="3"/>
          </p:nvPr>
        </p:nvSpPr>
        <p:spPr>
          <a:xfrm>
            <a:off x="3801222" y="1301414"/>
            <a:ext cx="3234906" cy="844705"/>
          </a:xfrm>
        </p:spPr>
        <p:txBody>
          <a:bodyPr/>
          <a:lstStyle/>
          <a:p>
            <a:r>
              <a:rPr lang="en-US" dirty="0"/>
              <a:t>Shared Liability Card</a:t>
            </a:r>
          </a:p>
        </p:txBody>
      </p:sp>
      <p:sp>
        <p:nvSpPr>
          <p:cNvPr id="6" name="Content Placeholder 5">
            <a:extLst>
              <a:ext uri="{FF2B5EF4-FFF2-40B4-BE49-F238E27FC236}">
                <a16:creationId xmlns:a16="http://schemas.microsoft.com/office/drawing/2014/main" id="{05456BA2-0163-4EA9-649E-FCCA0C78CAE6}"/>
              </a:ext>
            </a:extLst>
          </p:cNvPr>
          <p:cNvSpPr>
            <a:spLocks noGrp="1"/>
          </p:cNvSpPr>
          <p:nvPr>
            <p:ph sz="quarter" idx="4"/>
          </p:nvPr>
        </p:nvSpPr>
        <p:spPr>
          <a:xfrm>
            <a:off x="3942464" y="2047858"/>
            <a:ext cx="4235379" cy="3076233"/>
          </a:xfrm>
        </p:spPr>
        <p:txBody>
          <a:bodyPr>
            <a:normAutofit/>
          </a:bodyPr>
          <a:lstStyle/>
          <a:p>
            <a:r>
              <a:rPr lang="en-US" dirty="0"/>
              <a:t>Formerly Corporate Card</a:t>
            </a:r>
          </a:p>
          <a:p>
            <a:r>
              <a:rPr lang="en-US" dirty="0"/>
              <a:t>University-issued liability credit card only for travel = cardholder’s responsibility to pay within 60 days, or late fees are assessed</a:t>
            </a:r>
          </a:p>
          <a:p>
            <a:r>
              <a:rPr lang="en-US" dirty="0"/>
              <a:t>Card is paid via expense report in Workday</a:t>
            </a:r>
          </a:p>
        </p:txBody>
      </p:sp>
      <p:sp>
        <p:nvSpPr>
          <p:cNvPr id="7" name="Text Placeholder 4">
            <a:extLst>
              <a:ext uri="{FF2B5EF4-FFF2-40B4-BE49-F238E27FC236}">
                <a16:creationId xmlns:a16="http://schemas.microsoft.com/office/drawing/2014/main" id="{2F11729D-5DFF-0361-26EE-E758D380BC68}"/>
              </a:ext>
            </a:extLst>
          </p:cNvPr>
          <p:cNvSpPr txBox="1">
            <a:spLocks/>
          </p:cNvSpPr>
          <p:nvPr/>
        </p:nvSpPr>
        <p:spPr>
          <a:xfrm>
            <a:off x="8223546" y="1301413"/>
            <a:ext cx="3019889" cy="84470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bg2"/>
              </a:buClr>
              <a:buFont typeface="Arial" panose="020B0604020202020204" pitchFamily="34" charset="0"/>
              <a:buNone/>
              <a:defRPr sz="2400" b="0" kern="1200">
                <a:solidFill>
                  <a:srgbClr val="00B0F0"/>
                </a:solidFill>
                <a:latin typeface="Georgia" panose="02040502050405020303" pitchFamily="18" charset="0"/>
                <a:ea typeface="+mn-ea"/>
                <a:cs typeface="+mn-cs"/>
              </a:defRPr>
            </a:lvl1pPr>
            <a:lvl2pPr marL="457200" indent="0" algn="l" defTabSz="914400" rtl="0" eaLnBrk="1" latinLnBrk="0" hangingPunct="1">
              <a:lnSpc>
                <a:spcPct val="100000"/>
              </a:lnSpc>
              <a:spcBef>
                <a:spcPts val="500"/>
              </a:spcBef>
              <a:buClr>
                <a:schemeClr val="bg2"/>
              </a:buClr>
              <a:buFont typeface="Arial" panose="020B0604020202020204" pitchFamily="34" charset="0"/>
              <a:buNone/>
              <a:defRPr sz="2000" b="1" kern="1200">
                <a:solidFill>
                  <a:schemeClr val="tx1"/>
                </a:solidFill>
                <a:latin typeface="Trebuchet MS" panose="020B0703020202090204" pitchFamily="34" charset="0"/>
                <a:ea typeface="+mn-ea"/>
                <a:cs typeface="+mn-cs"/>
              </a:defRPr>
            </a:lvl2pPr>
            <a:lvl3pPr marL="914400" indent="0" algn="l" defTabSz="914400" rtl="0" eaLnBrk="1" latinLnBrk="0" hangingPunct="1">
              <a:lnSpc>
                <a:spcPct val="100000"/>
              </a:lnSpc>
              <a:spcBef>
                <a:spcPts val="500"/>
              </a:spcBef>
              <a:buClr>
                <a:schemeClr val="bg2"/>
              </a:buClr>
              <a:buFont typeface="Arial" panose="020B0604020202020204" pitchFamily="34" charset="0"/>
              <a:buNone/>
              <a:defRPr sz="1800" b="1" kern="1200">
                <a:solidFill>
                  <a:schemeClr val="tx1"/>
                </a:solidFill>
                <a:latin typeface="Trebuchet MS" panose="020B0703020202090204" pitchFamily="34" charset="0"/>
                <a:ea typeface="+mn-ea"/>
                <a:cs typeface="+mn-cs"/>
              </a:defRPr>
            </a:lvl3pPr>
            <a:lvl4pPr marL="1371600" indent="0" algn="l" defTabSz="914400" rtl="0" eaLnBrk="1" latinLnBrk="0" hangingPunct="1">
              <a:lnSpc>
                <a:spcPct val="100000"/>
              </a:lnSpc>
              <a:spcBef>
                <a:spcPts val="500"/>
              </a:spcBef>
              <a:buClr>
                <a:schemeClr val="bg2"/>
              </a:buClr>
              <a:buFont typeface="Arial" panose="020B0604020202020204" pitchFamily="34" charset="0"/>
              <a:buNone/>
              <a:defRPr sz="1600" b="1" kern="1200">
                <a:solidFill>
                  <a:schemeClr val="tx1"/>
                </a:solidFill>
                <a:latin typeface="Trebuchet MS" panose="020B0703020202090204" pitchFamily="34" charset="0"/>
                <a:ea typeface="+mn-ea"/>
                <a:cs typeface="+mn-cs"/>
              </a:defRPr>
            </a:lvl4pPr>
            <a:lvl5pPr marL="1828800" indent="0" algn="l" defTabSz="914400" rtl="0" eaLnBrk="1" latinLnBrk="0" hangingPunct="1">
              <a:lnSpc>
                <a:spcPct val="100000"/>
              </a:lnSpc>
              <a:spcBef>
                <a:spcPts val="500"/>
              </a:spcBef>
              <a:buClr>
                <a:schemeClr val="bg2"/>
              </a:buClr>
              <a:buFont typeface="Arial" panose="020B0604020202020204" pitchFamily="34" charset="0"/>
              <a:buNone/>
              <a:defRPr sz="1600" b="1" kern="1200">
                <a:solidFill>
                  <a:schemeClr val="tx1"/>
                </a:solidFill>
                <a:latin typeface="Trebuchet MS" panose="020B070302020209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Purchasing Card</a:t>
            </a:r>
          </a:p>
        </p:txBody>
      </p:sp>
      <p:sp>
        <p:nvSpPr>
          <p:cNvPr id="8" name="Content Placeholder 5">
            <a:extLst>
              <a:ext uri="{FF2B5EF4-FFF2-40B4-BE49-F238E27FC236}">
                <a16:creationId xmlns:a16="http://schemas.microsoft.com/office/drawing/2014/main" id="{F3E3271E-4E6D-7F7F-485A-588A73209B53}"/>
              </a:ext>
            </a:extLst>
          </p:cNvPr>
          <p:cNvSpPr txBox="1">
            <a:spLocks/>
          </p:cNvSpPr>
          <p:nvPr/>
        </p:nvSpPr>
        <p:spPr>
          <a:xfrm>
            <a:off x="8226272" y="1587783"/>
            <a:ext cx="3709853" cy="336634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Travel is allowed on P-Cards</a:t>
            </a:r>
          </a:p>
          <a:p>
            <a:r>
              <a:rPr lang="en-US" dirty="0"/>
              <a:t>University-issued credit card</a:t>
            </a:r>
          </a:p>
          <a:p>
            <a:r>
              <a:rPr lang="en-US" dirty="0"/>
              <a:t>Automatically paid</a:t>
            </a:r>
          </a:p>
          <a:p>
            <a:r>
              <a:rPr lang="en-US" dirty="0"/>
              <a:t>Reconciled within 60 days via expense report in Workday</a:t>
            </a:r>
          </a:p>
        </p:txBody>
      </p:sp>
    </p:spTree>
    <p:extLst>
      <p:ext uri="{BB962C8B-B14F-4D97-AF65-F5344CB8AC3E}">
        <p14:creationId xmlns:p14="http://schemas.microsoft.com/office/powerpoint/2010/main" val="4390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7DC4F-A68D-DC4B-0885-B2DE28279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3C47A-609E-A398-3F9F-FFBF33F1F490}"/>
              </a:ext>
            </a:extLst>
          </p:cNvPr>
          <p:cNvSpPr>
            <a:spLocks noGrp="1"/>
          </p:cNvSpPr>
          <p:nvPr>
            <p:ph type="title"/>
          </p:nvPr>
        </p:nvSpPr>
        <p:spPr/>
        <p:txBody>
          <a:bodyPr/>
          <a:lstStyle/>
          <a:p>
            <a:r>
              <a:rPr lang="en-US" dirty="0"/>
              <a:t>Receipt requirements when paid with…</a:t>
            </a:r>
          </a:p>
        </p:txBody>
      </p:sp>
      <p:sp>
        <p:nvSpPr>
          <p:cNvPr id="3" name="Text Placeholder 2">
            <a:extLst>
              <a:ext uri="{FF2B5EF4-FFF2-40B4-BE49-F238E27FC236}">
                <a16:creationId xmlns:a16="http://schemas.microsoft.com/office/drawing/2014/main" id="{CB6C4954-57FB-574B-98C9-8A2171055474}"/>
              </a:ext>
            </a:extLst>
          </p:cNvPr>
          <p:cNvSpPr>
            <a:spLocks noGrp="1"/>
          </p:cNvSpPr>
          <p:nvPr>
            <p:ph type="body" idx="1"/>
          </p:nvPr>
        </p:nvSpPr>
        <p:spPr>
          <a:xfrm>
            <a:off x="1212392" y="1677157"/>
            <a:ext cx="4041096" cy="844705"/>
          </a:xfrm>
        </p:spPr>
        <p:txBody>
          <a:bodyPr/>
          <a:lstStyle/>
          <a:p>
            <a:r>
              <a:rPr lang="en-US" dirty="0"/>
              <a:t>Personal Funds or Shared Liability Card</a:t>
            </a:r>
          </a:p>
        </p:txBody>
      </p:sp>
      <p:sp>
        <p:nvSpPr>
          <p:cNvPr id="4" name="Content Placeholder 3">
            <a:extLst>
              <a:ext uri="{FF2B5EF4-FFF2-40B4-BE49-F238E27FC236}">
                <a16:creationId xmlns:a16="http://schemas.microsoft.com/office/drawing/2014/main" id="{868D5B18-8D29-3E6B-48F9-B8B89A2705B1}"/>
              </a:ext>
            </a:extLst>
          </p:cNvPr>
          <p:cNvSpPr>
            <a:spLocks noGrp="1"/>
          </p:cNvSpPr>
          <p:nvPr>
            <p:ph sz="half" idx="2"/>
          </p:nvPr>
        </p:nvSpPr>
        <p:spPr>
          <a:xfrm>
            <a:off x="1353799" y="2521862"/>
            <a:ext cx="3758282" cy="2265350"/>
          </a:xfrm>
        </p:spPr>
        <p:txBody>
          <a:bodyPr>
            <a:normAutofit/>
          </a:bodyPr>
          <a:lstStyle/>
          <a:p>
            <a:r>
              <a:rPr lang="en-US" dirty="0"/>
              <a:t>Receipts are required for purchases over $50</a:t>
            </a:r>
          </a:p>
          <a:p>
            <a:r>
              <a:rPr lang="en-US" dirty="0"/>
              <a:t>Receipts are not required for mileage or per diem reimbursements</a:t>
            </a:r>
          </a:p>
          <a:p>
            <a:pPr marL="0" indent="0">
              <a:buNone/>
            </a:pPr>
            <a:endParaRPr lang="en-US" dirty="0"/>
          </a:p>
        </p:txBody>
      </p:sp>
      <p:sp>
        <p:nvSpPr>
          <p:cNvPr id="7" name="Text Placeholder 4">
            <a:extLst>
              <a:ext uri="{FF2B5EF4-FFF2-40B4-BE49-F238E27FC236}">
                <a16:creationId xmlns:a16="http://schemas.microsoft.com/office/drawing/2014/main" id="{0D53AFB7-2E97-1363-A912-D89DBE81424D}"/>
              </a:ext>
            </a:extLst>
          </p:cNvPr>
          <p:cNvSpPr txBox="1">
            <a:spLocks/>
          </p:cNvSpPr>
          <p:nvPr/>
        </p:nvSpPr>
        <p:spPr>
          <a:xfrm>
            <a:off x="6558647" y="1323474"/>
            <a:ext cx="3019889" cy="844705"/>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buClr>
                <a:schemeClr val="bg2"/>
              </a:buClr>
              <a:buFont typeface="Arial" panose="020B0604020202020204" pitchFamily="34" charset="0"/>
              <a:buNone/>
              <a:defRPr sz="2400" b="0" kern="1200">
                <a:solidFill>
                  <a:srgbClr val="00B0F0"/>
                </a:solidFill>
                <a:latin typeface="Georgia" panose="02040502050405020303" pitchFamily="18" charset="0"/>
                <a:ea typeface="+mn-ea"/>
                <a:cs typeface="+mn-cs"/>
              </a:defRPr>
            </a:lvl1pPr>
            <a:lvl2pPr marL="457200" indent="0" algn="l" defTabSz="914400" rtl="0" eaLnBrk="1" latinLnBrk="0" hangingPunct="1">
              <a:lnSpc>
                <a:spcPct val="100000"/>
              </a:lnSpc>
              <a:spcBef>
                <a:spcPts val="500"/>
              </a:spcBef>
              <a:buClr>
                <a:schemeClr val="bg2"/>
              </a:buClr>
              <a:buFont typeface="Arial" panose="020B0604020202020204" pitchFamily="34" charset="0"/>
              <a:buNone/>
              <a:defRPr sz="2000" b="1" kern="1200">
                <a:solidFill>
                  <a:schemeClr val="tx1"/>
                </a:solidFill>
                <a:latin typeface="Trebuchet MS" panose="020B0703020202090204" pitchFamily="34" charset="0"/>
                <a:ea typeface="+mn-ea"/>
                <a:cs typeface="+mn-cs"/>
              </a:defRPr>
            </a:lvl2pPr>
            <a:lvl3pPr marL="914400" indent="0" algn="l" defTabSz="914400" rtl="0" eaLnBrk="1" latinLnBrk="0" hangingPunct="1">
              <a:lnSpc>
                <a:spcPct val="100000"/>
              </a:lnSpc>
              <a:spcBef>
                <a:spcPts val="500"/>
              </a:spcBef>
              <a:buClr>
                <a:schemeClr val="bg2"/>
              </a:buClr>
              <a:buFont typeface="Arial" panose="020B0604020202020204" pitchFamily="34" charset="0"/>
              <a:buNone/>
              <a:defRPr sz="1800" b="1" kern="1200">
                <a:solidFill>
                  <a:schemeClr val="tx1"/>
                </a:solidFill>
                <a:latin typeface="Trebuchet MS" panose="020B0703020202090204" pitchFamily="34" charset="0"/>
                <a:ea typeface="+mn-ea"/>
                <a:cs typeface="+mn-cs"/>
              </a:defRPr>
            </a:lvl3pPr>
            <a:lvl4pPr marL="1371600" indent="0" algn="l" defTabSz="914400" rtl="0" eaLnBrk="1" latinLnBrk="0" hangingPunct="1">
              <a:lnSpc>
                <a:spcPct val="100000"/>
              </a:lnSpc>
              <a:spcBef>
                <a:spcPts val="500"/>
              </a:spcBef>
              <a:buClr>
                <a:schemeClr val="bg2"/>
              </a:buClr>
              <a:buFont typeface="Arial" panose="020B0604020202020204" pitchFamily="34" charset="0"/>
              <a:buNone/>
              <a:defRPr sz="1600" b="1" kern="1200">
                <a:solidFill>
                  <a:schemeClr val="tx1"/>
                </a:solidFill>
                <a:latin typeface="Trebuchet MS" panose="020B0703020202090204" pitchFamily="34" charset="0"/>
                <a:ea typeface="+mn-ea"/>
                <a:cs typeface="+mn-cs"/>
              </a:defRPr>
            </a:lvl4pPr>
            <a:lvl5pPr marL="1828800" indent="0" algn="l" defTabSz="914400" rtl="0" eaLnBrk="1" latinLnBrk="0" hangingPunct="1">
              <a:lnSpc>
                <a:spcPct val="100000"/>
              </a:lnSpc>
              <a:spcBef>
                <a:spcPts val="500"/>
              </a:spcBef>
              <a:buClr>
                <a:schemeClr val="bg2"/>
              </a:buClr>
              <a:buFont typeface="Arial" panose="020B0604020202020204" pitchFamily="34" charset="0"/>
              <a:buNone/>
              <a:defRPr sz="1600" b="1" kern="1200">
                <a:solidFill>
                  <a:schemeClr val="tx1"/>
                </a:solidFill>
                <a:latin typeface="Trebuchet MS" panose="020B070302020209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Purchasing Card</a:t>
            </a:r>
          </a:p>
        </p:txBody>
      </p:sp>
      <p:sp>
        <p:nvSpPr>
          <p:cNvPr id="8" name="Content Placeholder 5">
            <a:extLst>
              <a:ext uri="{FF2B5EF4-FFF2-40B4-BE49-F238E27FC236}">
                <a16:creationId xmlns:a16="http://schemas.microsoft.com/office/drawing/2014/main" id="{3676ADED-41D8-C032-7DD8-2EC977B15DC6}"/>
              </a:ext>
            </a:extLst>
          </p:cNvPr>
          <p:cNvSpPr txBox="1">
            <a:spLocks/>
          </p:cNvSpPr>
          <p:nvPr/>
        </p:nvSpPr>
        <p:spPr>
          <a:xfrm>
            <a:off x="6673518" y="1745826"/>
            <a:ext cx="3709853" cy="336634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Receipts required for every purchase</a:t>
            </a:r>
          </a:p>
          <a:p>
            <a:r>
              <a:rPr lang="en-US" dirty="0"/>
              <a:t>Do not use </a:t>
            </a:r>
            <a:r>
              <a:rPr lang="en-US" dirty="0" err="1"/>
              <a:t>Pcard</a:t>
            </a:r>
            <a:r>
              <a:rPr lang="en-US" dirty="0"/>
              <a:t> for meals included in the per diem or gas when using a personal vehicle</a:t>
            </a:r>
          </a:p>
        </p:txBody>
      </p:sp>
    </p:spTree>
    <p:extLst>
      <p:ext uri="{BB962C8B-B14F-4D97-AF65-F5344CB8AC3E}">
        <p14:creationId xmlns:p14="http://schemas.microsoft.com/office/powerpoint/2010/main" val="5727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7545-93D6-FED9-51A5-682C75244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8B115-BD70-9EF3-8344-27FFBA804BEB}"/>
              </a:ext>
            </a:extLst>
          </p:cNvPr>
          <p:cNvSpPr>
            <a:spLocks noGrp="1"/>
          </p:cNvSpPr>
          <p:nvPr>
            <p:ph type="title"/>
          </p:nvPr>
        </p:nvSpPr>
        <p:spPr/>
        <p:txBody>
          <a:bodyPr/>
          <a:lstStyle/>
          <a:p>
            <a:r>
              <a:rPr lang="en-US" dirty="0"/>
              <a:t>University Card Products</a:t>
            </a:r>
          </a:p>
        </p:txBody>
      </p:sp>
      <p:sp>
        <p:nvSpPr>
          <p:cNvPr id="8" name="Content Placeholder 5">
            <a:extLst>
              <a:ext uri="{FF2B5EF4-FFF2-40B4-BE49-F238E27FC236}">
                <a16:creationId xmlns:a16="http://schemas.microsoft.com/office/drawing/2014/main" id="{EE7429A0-C08B-D3DF-605E-E4162E9F1037}"/>
              </a:ext>
            </a:extLst>
          </p:cNvPr>
          <p:cNvSpPr txBox="1">
            <a:spLocks/>
          </p:cNvSpPr>
          <p:nvPr/>
        </p:nvSpPr>
        <p:spPr>
          <a:xfrm>
            <a:off x="1109480" y="1323474"/>
            <a:ext cx="10147992" cy="350731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UW Credit Cards (Shared Liability and Purchasing Cards) are managed by Shared Services</a:t>
            </a:r>
          </a:p>
          <a:p>
            <a:r>
              <a:rPr lang="en-US" dirty="0"/>
              <a:t>Apply for cards and request changes in Workday</a:t>
            </a:r>
          </a:p>
          <a:p>
            <a:r>
              <a:rPr lang="en-US" dirty="0"/>
              <a:t>All UW card products are reconciled via the expense report system in Workday</a:t>
            </a:r>
          </a:p>
          <a:p>
            <a:r>
              <a:rPr lang="en-US" dirty="0"/>
              <a:t>Shared Liability Cards MUST be paid within 60 days to avoid late fees. Late fees are non-reimbursable and must be marked personal</a:t>
            </a:r>
          </a:p>
        </p:txBody>
      </p:sp>
    </p:spTree>
    <p:extLst>
      <p:ext uri="{BB962C8B-B14F-4D97-AF65-F5344CB8AC3E}">
        <p14:creationId xmlns:p14="http://schemas.microsoft.com/office/powerpoint/2010/main" val="25978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6561-9E51-5880-049F-1AF54A230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6AC5A3-8489-26B4-5F36-E1EE7793A0A2}"/>
              </a:ext>
            </a:extLst>
          </p:cNvPr>
          <p:cNvSpPr>
            <a:spLocks noGrp="1"/>
          </p:cNvSpPr>
          <p:nvPr>
            <p:ph type="title"/>
          </p:nvPr>
        </p:nvSpPr>
        <p:spPr/>
        <p:txBody>
          <a:bodyPr/>
          <a:lstStyle/>
          <a:p>
            <a:r>
              <a:rPr lang="en-US" dirty="0"/>
              <a:t>Card Products in Workday</a:t>
            </a:r>
          </a:p>
        </p:txBody>
      </p:sp>
      <p:sp>
        <p:nvSpPr>
          <p:cNvPr id="8" name="Content Placeholder 5">
            <a:extLst>
              <a:ext uri="{FF2B5EF4-FFF2-40B4-BE49-F238E27FC236}">
                <a16:creationId xmlns:a16="http://schemas.microsoft.com/office/drawing/2014/main" id="{44B4B6E6-6516-8820-25DA-6124DFC821EC}"/>
              </a:ext>
            </a:extLst>
          </p:cNvPr>
          <p:cNvSpPr txBox="1">
            <a:spLocks/>
          </p:cNvSpPr>
          <p:nvPr/>
        </p:nvSpPr>
        <p:spPr>
          <a:xfrm>
            <a:off x="1109480" y="1323472"/>
            <a:ext cx="10147992" cy="417155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Shared Liability and Purchasing card transactions are automatically loaded into Workday 2-3 days after they post to US Bank</a:t>
            </a:r>
          </a:p>
          <a:p>
            <a:r>
              <a:rPr lang="en-US" dirty="0"/>
              <a:t>Transactions can take a long time to post to US Bank. Check Access Online if you are unsure</a:t>
            </a:r>
          </a:p>
          <a:p>
            <a:r>
              <a:rPr lang="en-US" dirty="0"/>
              <a:t>All card transactions must be submitted via an expense report within 60 days</a:t>
            </a:r>
          </a:p>
          <a:p>
            <a:r>
              <a:rPr lang="en-US" dirty="0"/>
              <a:t>The ONLY way to claim/reconcile a card transaction is to wait for it to appear in Workday and pull it into an expense report</a:t>
            </a:r>
          </a:p>
          <a:p>
            <a:r>
              <a:rPr lang="en-US" dirty="0"/>
              <a:t>Employees can not “create” credit card transactions in Workday</a:t>
            </a:r>
          </a:p>
          <a:p>
            <a:r>
              <a:rPr lang="en-US" dirty="0"/>
              <a:t>All expense items that are added from scratch are automatically designated as paid out-of-pocket and reimbursed to the employee (</a:t>
            </a:r>
            <a:r>
              <a:rPr lang="en-US" dirty="0" err="1"/>
              <a:t>ie</a:t>
            </a:r>
            <a:r>
              <a:rPr lang="en-US" dirty="0"/>
              <a:t>. We no longer need to designate how things were paid)</a:t>
            </a:r>
          </a:p>
        </p:txBody>
      </p:sp>
    </p:spTree>
    <p:extLst>
      <p:ext uri="{BB962C8B-B14F-4D97-AF65-F5344CB8AC3E}">
        <p14:creationId xmlns:p14="http://schemas.microsoft.com/office/powerpoint/2010/main" val="3613069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5145-340D-1FDC-2A48-2B99FAE7D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50E71-75E6-98E7-BBBF-A3546F89C86C}"/>
              </a:ext>
            </a:extLst>
          </p:cNvPr>
          <p:cNvSpPr>
            <a:spLocks noGrp="1"/>
          </p:cNvSpPr>
          <p:nvPr>
            <p:ph type="title"/>
          </p:nvPr>
        </p:nvSpPr>
        <p:spPr/>
        <p:txBody>
          <a:bodyPr/>
          <a:lstStyle/>
          <a:p>
            <a:r>
              <a:rPr lang="en-US" dirty="0"/>
              <a:t>Credits in Workday</a:t>
            </a:r>
          </a:p>
        </p:txBody>
      </p:sp>
      <p:sp>
        <p:nvSpPr>
          <p:cNvPr id="8" name="Content Placeholder 5">
            <a:extLst>
              <a:ext uri="{FF2B5EF4-FFF2-40B4-BE49-F238E27FC236}">
                <a16:creationId xmlns:a16="http://schemas.microsoft.com/office/drawing/2014/main" id="{9DF6125A-6428-B7E4-4BCC-8F5AFB94BEEC}"/>
              </a:ext>
            </a:extLst>
          </p:cNvPr>
          <p:cNvSpPr txBox="1">
            <a:spLocks/>
          </p:cNvSpPr>
          <p:nvPr/>
        </p:nvSpPr>
        <p:spPr>
          <a:xfrm>
            <a:off x="1109480" y="1323474"/>
            <a:ext cx="10147992" cy="350731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Shared Liability and </a:t>
            </a:r>
            <a:r>
              <a:rPr lang="en-US" dirty="0" err="1"/>
              <a:t>Pcard</a:t>
            </a:r>
            <a:r>
              <a:rPr lang="en-US" dirty="0"/>
              <a:t> transactions will show up in Workday including credits or negatives</a:t>
            </a:r>
          </a:p>
          <a:p>
            <a:r>
              <a:rPr lang="en-US" dirty="0"/>
              <a:t>Negative credit card transactions can only be brought into an expense report when there are positive charges to offset it. The overall Company Paid amount cannot be negative.</a:t>
            </a:r>
          </a:p>
          <a:p>
            <a:r>
              <a:rPr lang="en-US" dirty="0"/>
              <a:t>If you are concerned about not having charges to offset a negative transaction, work with the credit card team at UW Shared Services</a:t>
            </a:r>
          </a:p>
        </p:txBody>
      </p:sp>
    </p:spTree>
    <p:extLst>
      <p:ext uri="{BB962C8B-B14F-4D97-AF65-F5344CB8AC3E}">
        <p14:creationId xmlns:p14="http://schemas.microsoft.com/office/powerpoint/2010/main" val="277567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F83A7-F018-AB47-0361-FF7CECEB6B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56BD73-9798-C22E-0EC1-D603D5BA9A1C}"/>
              </a:ext>
            </a:extLst>
          </p:cNvPr>
          <p:cNvSpPr>
            <a:spLocks noGrp="1"/>
          </p:cNvSpPr>
          <p:nvPr>
            <p:ph type="title"/>
          </p:nvPr>
        </p:nvSpPr>
        <p:spPr/>
        <p:txBody>
          <a:bodyPr/>
          <a:lstStyle/>
          <a:p>
            <a:r>
              <a:rPr lang="en-US" dirty="0"/>
              <a:t>Personal Items in Workday</a:t>
            </a:r>
          </a:p>
        </p:txBody>
      </p:sp>
      <p:sp>
        <p:nvSpPr>
          <p:cNvPr id="8" name="Content Placeholder 5">
            <a:extLst>
              <a:ext uri="{FF2B5EF4-FFF2-40B4-BE49-F238E27FC236}">
                <a16:creationId xmlns:a16="http://schemas.microsoft.com/office/drawing/2014/main" id="{F4C0027D-6E9B-7836-7BBC-77C9A379EE20}"/>
              </a:ext>
            </a:extLst>
          </p:cNvPr>
          <p:cNvSpPr txBox="1">
            <a:spLocks/>
          </p:cNvSpPr>
          <p:nvPr/>
        </p:nvSpPr>
        <p:spPr>
          <a:xfrm>
            <a:off x="1109480" y="1323474"/>
            <a:ext cx="10147992" cy="3507318"/>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bg2"/>
              </a:buClr>
              <a:buFont typeface="Arial" panose="020B0604020202020204" pitchFamily="34" charset="0"/>
              <a:buChar char="•"/>
              <a:defRPr sz="2000" kern="1200">
                <a:solidFill>
                  <a:schemeClr val="tx2"/>
                </a:solidFill>
                <a:latin typeface="Trebuchet MS" panose="020B0703020202090204" pitchFamily="34" charset="0"/>
                <a:ea typeface="+mn-ea"/>
                <a:cs typeface="+mn-cs"/>
              </a:defRPr>
            </a:lvl1pPr>
            <a:lvl2pPr marL="685800" indent="-22860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100000"/>
              </a:lnSpc>
              <a:spcBef>
                <a:spcPts val="500"/>
              </a:spcBef>
              <a:buClr>
                <a:schemeClr val="bg2"/>
              </a:buClr>
              <a:buFont typeface="Arial" panose="020B0604020202020204" pitchFamily="34" charset="0"/>
              <a:buChar char="•"/>
              <a:defRPr sz="160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100000"/>
              </a:lnSpc>
              <a:spcBef>
                <a:spcPts val="500"/>
              </a:spcBef>
              <a:buClr>
                <a:schemeClr val="bg2"/>
              </a:buClr>
              <a:buFont typeface="Arial" panose="020B0604020202020204" pitchFamily="34" charset="0"/>
              <a:buChar char="•"/>
              <a:defRPr sz="140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Items marked personal in Workday are NON-REIMBURSABLE/PAYABLE</a:t>
            </a:r>
          </a:p>
          <a:p>
            <a:r>
              <a:rPr lang="en-US" dirty="0"/>
              <a:t>Out-of-pocket items marked personal are not reimbursed to the employee (should rarely be used)</a:t>
            </a:r>
          </a:p>
          <a:p>
            <a:r>
              <a:rPr lang="en-US" dirty="0"/>
              <a:t>Shared Liability items marked personal are not paid to the card. The employee is responsible for paying US Bank if needed</a:t>
            </a:r>
          </a:p>
          <a:p>
            <a:r>
              <a:rPr lang="en-US" dirty="0"/>
              <a:t>Purchasing Card items marked personal are owed to the UW by the employee. The employee can elect to have the amount deducted from their paycheck or an upcoming expense report, or can choose to write a check to the University</a:t>
            </a:r>
          </a:p>
          <a:p>
            <a:r>
              <a:rPr lang="en-US" dirty="0"/>
              <a:t>ONLY mark items personal if you are sure they should not be paid or reimbursed</a:t>
            </a:r>
          </a:p>
        </p:txBody>
      </p:sp>
    </p:spTree>
    <p:extLst>
      <p:ext uri="{BB962C8B-B14F-4D97-AF65-F5344CB8AC3E}">
        <p14:creationId xmlns:p14="http://schemas.microsoft.com/office/powerpoint/2010/main" val="2897681224"/>
      </p:ext>
    </p:extLst>
  </p:cSld>
  <p:clrMapOvr>
    <a:masterClrMapping/>
  </p:clrMapOvr>
</p:sld>
</file>

<file path=ppt/theme/theme1.xml><?xml version="1.0" encoding="utf-8"?>
<a:theme xmlns:a="http://schemas.openxmlformats.org/drawingml/2006/main" name="Office Theme">
  <a:themeElements>
    <a:clrScheme name="UW-Stout">
      <a:dk1>
        <a:srgbClr val="13284B"/>
      </a:dk1>
      <a:lt1>
        <a:srgbClr val="F0F0F0"/>
      </a:lt1>
      <a:dk2>
        <a:srgbClr val="13284B"/>
      </a:dk2>
      <a:lt2>
        <a:srgbClr val="00A3E0"/>
      </a:lt2>
      <a:accent1>
        <a:srgbClr val="1D4F91"/>
      </a:accent1>
      <a:accent2>
        <a:srgbClr val="C9DFF5"/>
      </a:accent2>
      <a:accent3>
        <a:srgbClr val="CEF791"/>
      </a:accent3>
      <a:accent4>
        <a:srgbClr val="FAC14F"/>
      </a:accent4>
      <a:accent5>
        <a:srgbClr val="C3DFD6"/>
      </a:accent5>
      <a:accent6>
        <a:srgbClr val="EB613F"/>
      </a:accent6>
      <a:hlink>
        <a:srgbClr val="2E9FDD"/>
      </a:hlink>
      <a:folHlink>
        <a:srgbClr val="144F9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4539F86-092F-144C-85F7-6648A2EF7C9D}" vid="{4A9A2EF1-C25D-EA44-AA53-E19FC786D7F8}"/>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D55089C03FD4EB788F461F1CD9C4C" ma:contentTypeVersion="7" ma:contentTypeDescription="Create a new document." ma:contentTypeScope="" ma:versionID="f62e109f566af84c85e2f444fba72e6d">
  <xsd:schema xmlns:xsd="http://www.w3.org/2001/XMLSchema" xmlns:xs="http://www.w3.org/2001/XMLSchema" xmlns:p="http://schemas.microsoft.com/office/2006/metadata/properties" xmlns:ns1="http://schemas.microsoft.com/sharepoint/v3" xmlns:ns2="f7d152d1-f857-4de6-974e-67acf66ebef3" xmlns:ns3="11fecfb6-7725-4751-8031-1356f71e7068" xmlns:ns4="ba7a27fc-dcff-4cb6-a1bd-d3dd078c1546" xmlns:ns5="b43a2401-f8d3-41b1-907b-d8144d9a056d" targetNamespace="http://schemas.microsoft.com/office/2006/metadata/properties" ma:root="true" ma:fieldsID="fefb53dee359675a3752512e3b65ab9a" ns1:_="" ns2:_="" ns3:_="" ns4:_="" ns5:_="">
    <xsd:import namespace="http://schemas.microsoft.com/sharepoint/v3"/>
    <xsd:import namespace="f7d152d1-f857-4de6-974e-67acf66ebef3"/>
    <xsd:import namespace="11fecfb6-7725-4751-8031-1356f71e7068"/>
    <xsd:import namespace="ba7a27fc-dcff-4cb6-a1bd-d3dd078c1546"/>
    <xsd:import namespace="b43a2401-f8d3-41b1-907b-d8144d9a056d"/>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4:lcf76f155ced4ddcb4097134ff3c332f" minOccurs="0"/>
                <xsd:element ref="ns5:TaxCatchAll" minOccurs="0"/>
                <xsd:element ref="ns4:MediaServiceOCR" minOccurs="0"/>
                <xsd:element ref="ns4:MediaServiceGenerationTime" minOccurs="0"/>
                <xsd:element ref="ns4:MediaServiceEventHashCode"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7d152d1-f857-4de6-974e-67acf66ebef3"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fecfb6-7725-4751-8031-1356f71e70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7a27fc-dcff-4cb6-a1bd-d3dd078c1546" elementFormDefault="qualified">
    <xsd:import namespace="http://schemas.microsoft.com/office/2006/documentManagement/types"/>
    <xsd:import namespace="http://schemas.microsoft.com/office/infopath/2007/PartnerControls"/>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c76c1b-d857-4386-a6f0-8b0e992c32b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3a2401-f8d3-41b1-907b-d8144d9a056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ca8477e-f643-458e-973c-9564530cd572}" ma:internalName="TaxCatchAll" ma:showField="CatchAllData" ma:web="b43a2401-f8d3-41b1-907b-d8144d9a05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3a2401-f8d3-41b1-907b-d8144d9a056d" xsi:nil="true"/>
    <lcf76f155ced4ddcb4097134ff3c332f xmlns="ba7a27fc-dcff-4cb6-a1bd-d3dd078c1546">
      <Terms xmlns="http://schemas.microsoft.com/office/infopath/2007/PartnerControls"/>
    </lcf76f155ced4ddcb4097134ff3c332f>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2D92C3D-CD3B-49CC-B5C6-A88365CAA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d152d1-f857-4de6-974e-67acf66ebef3"/>
    <ds:schemaRef ds:uri="11fecfb6-7725-4751-8031-1356f71e7068"/>
    <ds:schemaRef ds:uri="ba7a27fc-dcff-4cb6-a1bd-d3dd078c1546"/>
    <ds:schemaRef ds:uri="b43a2401-f8d3-41b1-907b-d8144d9a05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B06CAE-3FB8-49AD-A218-936341D15DD9}">
  <ds:schemaRefs>
    <ds:schemaRef ds:uri="http://schemas.microsoft.com/sharepoint/v3/contenttype/forms"/>
  </ds:schemaRefs>
</ds:datastoreItem>
</file>

<file path=customXml/itemProps3.xml><?xml version="1.0" encoding="utf-8"?>
<ds:datastoreItem xmlns:ds="http://schemas.openxmlformats.org/officeDocument/2006/customXml" ds:itemID="{647C486C-24E0-474B-9228-934F10817885}">
  <ds:schemaRef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b43a2401-f8d3-41b1-907b-d8144d9a056d"/>
    <ds:schemaRef ds:uri="http://schemas.microsoft.com/sharepoint/v3"/>
    <ds:schemaRef ds:uri="f7d152d1-f857-4de6-974e-67acf66ebef3"/>
    <ds:schemaRef ds:uri="ba7a27fc-dcff-4cb6-a1bd-d3dd078c1546"/>
    <ds:schemaRef ds:uri="11fecfb6-7725-4751-8031-1356f71e7068"/>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23_PowerPoint_Template</Template>
  <TotalTime>290</TotalTime>
  <Words>833</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Georgia</vt:lpstr>
      <vt:lpstr>Trebuchet MS</vt:lpstr>
      <vt:lpstr>Tw Cen MT</vt:lpstr>
      <vt:lpstr>Office Theme</vt:lpstr>
      <vt:lpstr>Expenses in Workday</vt:lpstr>
      <vt:lpstr>Presenter: Emily Stoffel Regional Travel Manager Emily.Stoffel@wisconsin.edu </vt:lpstr>
      <vt:lpstr>The more restrictive policy takes precedence</vt:lpstr>
      <vt:lpstr>Paying for Travel</vt:lpstr>
      <vt:lpstr>Receipt requirements when paid with…</vt:lpstr>
      <vt:lpstr>University Card Products</vt:lpstr>
      <vt:lpstr>Card Products in Workday</vt:lpstr>
      <vt:lpstr>Credits in Workday</vt:lpstr>
      <vt:lpstr>Personal Items in Workday</vt:lpstr>
      <vt:lpstr>Spend Authorizations in Workday</vt:lpstr>
      <vt:lpstr>PowerPoint Presentation</vt:lpstr>
      <vt:lpstr>PowerPoint Presentation</vt:lpstr>
      <vt:lpstr>Tips</vt:lpstr>
    </vt:vector>
  </TitlesOfParts>
  <Company>University of Wisconsin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Stoffel, Emily</dc:creator>
  <cp:lastModifiedBy>Stoffel, Emily</cp:lastModifiedBy>
  <cp:revision>1</cp:revision>
  <dcterms:created xsi:type="dcterms:W3CDTF">2025-08-15T13:18:58Z</dcterms:created>
  <dcterms:modified xsi:type="dcterms:W3CDTF">2025-08-21T13:51:27Z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0x010100620D55089C03FD4EB788F461F1CD9C4C</vt:lpwstr>
  </property>
  <property fmtid="{D5CDD505-2E9C-101B-9397-08002B2CF9AE}" pid="3" name="MediaServiceImageTags">
    <vt:lpwstr/>
  </property>
</Properties>
</file>