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64" r:id="rId5"/>
    <p:sldId id="265" r:id="rId6"/>
    <p:sldId id="266" r:id="rId7"/>
    <p:sldId id="267" r:id="rId8"/>
    <p:sldId id="268" r:id="rId9"/>
    <p:sldId id="269" r:id="rId10"/>
    <p:sldId id="270" r:id="rId11"/>
    <p:sldId id="271" r:id="rId12"/>
    <p:sldId id="272" r:id="rId13"/>
    <p:sldId id="273" r:id="rId14"/>
    <p:sldId id="274"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7"/>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3B031-6BE1-4825-9BFD-D704634B256C}" v="9" dt="2025-08-25T13:52:03.047"/>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0612" autoAdjust="0"/>
  </p:normalViewPr>
  <p:slideViewPr>
    <p:cSldViewPr snapToGrid="0">
      <p:cViewPr varScale="1">
        <p:scale>
          <a:sx n="100" d="100"/>
          <a:sy n="100" d="100"/>
        </p:scale>
        <p:origin x="876"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5320" y="15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ffel, Emily" userId="c0f322e9-a1b1-4adf-9ca6-280530473b33" providerId="ADAL" clId="{3D63B031-6BE1-4825-9BFD-D704634B256C}"/>
    <pc:docChg chg="custSel addSld delSld modSld modMainMaster">
      <pc:chgData name="Stoffel, Emily" userId="c0f322e9-a1b1-4adf-9ca6-280530473b33" providerId="ADAL" clId="{3D63B031-6BE1-4825-9BFD-D704634B256C}" dt="2025-08-25T13:49:20.761" v="1645" actId="1076"/>
      <pc:docMkLst>
        <pc:docMk/>
      </pc:docMkLst>
      <pc:sldChg chg="del">
        <pc:chgData name="Stoffel, Emily" userId="c0f322e9-a1b1-4adf-9ca6-280530473b33" providerId="ADAL" clId="{3D63B031-6BE1-4825-9BFD-D704634B256C}" dt="2025-08-25T13:16:40.187" v="1" actId="2696"/>
        <pc:sldMkLst>
          <pc:docMk/>
          <pc:sldMk cId="4107638280" sldId="263"/>
        </pc:sldMkLst>
      </pc:sldChg>
      <pc:sldChg chg="modSp add mod">
        <pc:chgData name="Stoffel, Emily" userId="c0f322e9-a1b1-4adf-9ca6-280530473b33" providerId="ADAL" clId="{3D63B031-6BE1-4825-9BFD-D704634B256C}" dt="2025-08-25T13:16:51.499" v="17" actId="20577"/>
        <pc:sldMkLst>
          <pc:docMk/>
          <pc:sldMk cId="276658369" sldId="264"/>
        </pc:sldMkLst>
        <pc:spChg chg="mod">
          <ac:chgData name="Stoffel, Emily" userId="c0f322e9-a1b1-4adf-9ca6-280530473b33" providerId="ADAL" clId="{3D63B031-6BE1-4825-9BFD-D704634B256C}" dt="2025-08-25T13:16:47.554" v="13" actId="20577"/>
          <ac:spMkLst>
            <pc:docMk/>
            <pc:sldMk cId="276658369" sldId="264"/>
            <ac:spMk id="2" creationId="{259A7C50-07B5-92D7-1212-24B8873CE8E1}"/>
          </ac:spMkLst>
        </pc:spChg>
        <pc:spChg chg="mod">
          <ac:chgData name="Stoffel, Emily" userId="c0f322e9-a1b1-4adf-9ca6-280530473b33" providerId="ADAL" clId="{3D63B031-6BE1-4825-9BFD-D704634B256C}" dt="2025-08-25T13:16:51.499" v="17" actId="20577"/>
          <ac:spMkLst>
            <pc:docMk/>
            <pc:sldMk cId="276658369" sldId="264"/>
            <ac:spMk id="3" creationId="{7B970BBA-D18F-FF07-92FE-B9C65B74ABA5}"/>
          </ac:spMkLst>
        </pc:spChg>
      </pc:sldChg>
      <pc:sldChg chg="modSp add mod">
        <pc:chgData name="Stoffel, Emily" userId="c0f322e9-a1b1-4adf-9ca6-280530473b33" providerId="ADAL" clId="{3D63B031-6BE1-4825-9BFD-D704634B256C}" dt="2025-08-25T13:19:12.624" v="108" actId="20577"/>
        <pc:sldMkLst>
          <pc:docMk/>
          <pc:sldMk cId="2617329470" sldId="265"/>
        </pc:sldMkLst>
        <pc:spChg chg="mod">
          <ac:chgData name="Stoffel, Emily" userId="c0f322e9-a1b1-4adf-9ca6-280530473b33" providerId="ADAL" clId="{3D63B031-6BE1-4825-9BFD-D704634B256C}" dt="2025-08-25T13:19:12.624" v="108" actId="20577"/>
          <ac:spMkLst>
            <pc:docMk/>
            <pc:sldMk cId="2617329470" sldId="265"/>
            <ac:spMk id="14" creationId="{651098D6-CFBF-FA9D-E802-6C8B70B347E2}"/>
          </ac:spMkLst>
        </pc:spChg>
      </pc:sldChg>
      <pc:sldChg chg="modSp add mod">
        <pc:chgData name="Stoffel, Emily" userId="c0f322e9-a1b1-4adf-9ca6-280530473b33" providerId="ADAL" clId="{3D63B031-6BE1-4825-9BFD-D704634B256C}" dt="2025-08-25T13:20:48.119" v="149"/>
        <pc:sldMkLst>
          <pc:docMk/>
          <pc:sldMk cId="1894690034" sldId="266"/>
        </pc:sldMkLst>
        <pc:spChg chg="mod">
          <ac:chgData name="Stoffel, Emily" userId="c0f322e9-a1b1-4adf-9ca6-280530473b33" providerId="ADAL" clId="{3D63B031-6BE1-4825-9BFD-D704634B256C}" dt="2025-08-25T13:20:48.119" v="149"/>
          <ac:spMkLst>
            <pc:docMk/>
            <pc:sldMk cId="1894690034" sldId="266"/>
            <ac:spMk id="3" creationId="{E4DBDB46-5B26-2ACA-A7C3-10C80E1B485B}"/>
          </ac:spMkLst>
        </pc:spChg>
      </pc:sldChg>
      <pc:sldChg chg="modSp add mod">
        <pc:chgData name="Stoffel, Emily" userId="c0f322e9-a1b1-4adf-9ca6-280530473b33" providerId="ADAL" clId="{3D63B031-6BE1-4825-9BFD-D704634B256C}" dt="2025-08-25T13:28:42.011" v="963" actId="113"/>
        <pc:sldMkLst>
          <pc:docMk/>
          <pc:sldMk cId="387340014" sldId="267"/>
        </pc:sldMkLst>
        <pc:spChg chg="mod">
          <ac:chgData name="Stoffel, Emily" userId="c0f322e9-a1b1-4adf-9ca6-280530473b33" providerId="ADAL" clId="{3D63B031-6BE1-4825-9BFD-D704634B256C}" dt="2025-08-25T13:28:42.011" v="963" actId="113"/>
          <ac:spMkLst>
            <pc:docMk/>
            <pc:sldMk cId="387340014" sldId="267"/>
            <ac:spMk id="2" creationId="{8BA560EB-60C2-B931-368F-B5482C1D9BFA}"/>
          </ac:spMkLst>
        </pc:spChg>
        <pc:spChg chg="mod">
          <ac:chgData name="Stoffel, Emily" userId="c0f322e9-a1b1-4adf-9ca6-280530473b33" providerId="ADAL" clId="{3D63B031-6BE1-4825-9BFD-D704634B256C}" dt="2025-08-25T13:20:51.095" v="150"/>
          <ac:spMkLst>
            <pc:docMk/>
            <pc:sldMk cId="387340014" sldId="267"/>
            <ac:spMk id="3" creationId="{9ED45D35-C1B7-86E9-7A9F-33932A366092}"/>
          </ac:spMkLst>
        </pc:spChg>
      </pc:sldChg>
      <pc:sldChg chg="modSp add mod">
        <pc:chgData name="Stoffel, Emily" userId="c0f322e9-a1b1-4adf-9ca6-280530473b33" providerId="ADAL" clId="{3D63B031-6BE1-4825-9BFD-D704634B256C}" dt="2025-08-25T13:20:53.819" v="151"/>
        <pc:sldMkLst>
          <pc:docMk/>
          <pc:sldMk cId="1981328135" sldId="268"/>
        </pc:sldMkLst>
        <pc:spChg chg="mod">
          <ac:chgData name="Stoffel, Emily" userId="c0f322e9-a1b1-4adf-9ca6-280530473b33" providerId="ADAL" clId="{3D63B031-6BE1-4825-9BFD-D704634B256C}" dt="2025-08-25T13:20:53.819" v="151"/>
          <ac:spMkLst>
            <pc:docMk/>
            <pc:sldMk cId="1981328135" sldId="268"/>
            <ac:spMk id="3" creationId="{143B9638-11FD-7B22-5CE4-33683E30610D}"/>
          </ac:spMkLst>
        </pc:spChg>
      </pc:sldChg>
      <pc:sldChg chg="modSp new mod">
        <pc:chgData name="Stoffel, Emily" userId="c0f322e9-a1b1-4adf-9ca6-280530473b33" providerId="ADAL" clId="{3D63B031-6BE1-4825-9BFD-D704634B256C}" dt="2025-08-25T13:28:32.593" v="961" actId="113"/>
        <pc:sldMkLst>
          <pc:docMk/>
          <pc:sldMk cId="2593438421" sldId="269"/>
        </pc:sldMkLst>
        <pc:spChg chg="mod">
          <ac:chgData name="Stoffel, Emily" userId="c0f322e9-a1b1-4adf-9ca6-280530473b33" providerId="ADAL" clId="{3D63B031-6BE1-4825-9BFD-D704634B256C}" dt="2025-08-25T13:28:32.593" v="961" actId="113"/>
          <ac:spMkLst>
            <pc:docMk/>
            <pc:sldMk cId="2593438421" sldId="269"/>
            <ac:spMk id="2" creationId="{8879E67A-2E1F-F12C-B315-1048182C998A}"/>
          </ac:spMkLst>
        </pc:spChg>
        <pc:spChg chg="mod">
          <ac:chgData name="Stoffel, Emily" userId="c0f322e9-a1b1-4adf-9ca6-280530473b33" providerId="ADAL" clId="{3D63B031-6BE1-4825-9BFD-D704634B256C}" dt="2025-08-25T13:20:56.265" v="152"/>
          <ac:spMkLst>
            <pc:docMk/>
            <pc:sldMk cId="2593438421" sldId="269"/>
            <ac:spMk id="3" creationId="{0F09B6AC-3A1E-73F2-DF1E-904132408339}"/>
          </ac:spMkLst>
        </pc:spChg>
        <pc:spChg chg="mod">
          <ac:chgData name="Stoffel, Emily" userId="c0f322e9-a1b1-4adf-9ca6-280530473b33" providerId="ADAL" clId="{3D63B031-6BE1-4825-9BFD-D704634B256C}" dt="2025-08-25T13:25:45.055" v="928" actId="27636"/>
          <ac:spMkLst>
            <pc:docMk/>
            <pc:sldMk cId="2593438421" sldId="269"/>
            <ac:spMk id="5" creationId="{130451F0-BCB6-EB21-9E59-FA1AEE81197A}"/>
          </ac:spMkLst>
        </pc:spChg>
      </pc:sldChg>
      <pc:sldChg chg="modSp new mod">
        <pc:chgData name="Stoffel, Emily" userId="c0f322e9-a1b1-4adf-9ca6-280530473b33" providerId="ADAL" clId="{3D63B031-6BE1-4825-9BFD-D704634B256C}" dt="2025-08-25T13:25:28.949" v="924" actId="27636"/>
        <pc:sldMkLst>
          <pc:docMk/>
          <pc:sldMk cId="506525636" sldId="270"/>
        </pc:sldMkLst>
        <pc:spChg chg="mod">
          <ac:chgData name="Stoffel, Emily" userId="c0f322e9-a1b1-4adf-9ca6-280530473b33" providerId="ADAL" clId="{3D63B031-6BE1-4825-9BFD-D704634B256C}" dt="2025-08-25T13:23:00.356" v="208" actId="1076"/>
          <ac:spMkLst>
            <pc:docMk/>
            <pc:sldMk cId="506525636" sldId="270"/>
            <ac:spMk id="2" creationId="{95C6CC2C-43A3-E387-2BE6-83FDBD424B23}"/>
          </ac:spMkLst>
        </pc:spChg>
        <pc:spChg chg="mod">
          <ac:chgData name="Stoffel, Emily" userId="c0f322e9-a1b1-4adf-9ca6-280530473b33" providerId="ADAL" clId="{3D63B031-6BE1-4825-9BFD-D704634B256C}" dt="2025-08-25T13:25:28.949" v="924" actId="27636"/>
          <ac:spMkLst>
            <pc:docMk/>
            <pc:sldMk cId="506525636" sldId="270"/>
            <ac:spMk id="5" creationId="{59A91A73-36E3-121F-5BA8-1BADA8944588}"/>
          </ac:spMkLst>
        </pc:spChg>
      </pc:sldChg>
      <pc:sldChg chg="modSp new mod">
        <pc:chgData name="Stoffel, Emily" userId="c0f322e9-a1b1-4adf-9ca6-280530473b33" providerId="ADAL" clId="{3D63B031-6BE1-4825-9BFD-D704634B256C}" dt="2025-08-25T13:27:53.557" v="960" actId="27636"/>
        <pc:sldMkLst>
          <pc:docMk/>
          <pc:sldMk cId="967707673" sldId="271"/>
        </pc:sldMkLst>
        <pc:spChg chg="mod">
          <ac:chgData name="Stoffel, Emily" userId="c0f322e9-a1b1-4adf-9ca6-280530473b33" providerId="ADAL" clId="{3D63B031-6BE1-4825-9BFD-D704634B256C}" dt="2025-08-25T13:27:12.191" v="949" actId="113"/>
          <ac:spMkLst>
            <pc:docMk/>
            <pc:sldMk cId="967707673" sldId="271"/>
            <ac:spMk id="2" creationId="{C75B58B3-A455-0402-8095-E453B28EA12F}"/>
          </ac:spMkLst>
        </pc:spChg>
        <pc:spChg chg="mod">
          <ac:chgData name="Stoffel, Emily" userId="c0f322e9-a1b1-4adf-9ca6-280530473b33" providerId="ADAL" clId="{3D63B031-6BE1-4825-9BFD-D704634B256C}" dt="2025-08-25T13:27:53.557" v="960" actId="27636"/>
          <ac:spMkLst>
            <pc:docMk/>
            <pc:sldMk cId="967707673" sldId="271"/>
            <ac:spMk id="5" creationId="{B0735FA9-80BE-86FB-4C21-24586435C8FF}"/>
          </ac:spMkLst>
        </pc:spChg>
      </pc:sldChg>
      <pc:sldChg chg="modSp new mod">
        <pc:chgData name="Stoffel, Emily" userId="c0f322e9-a1b1-4adf-9ca6-280530473b33" providerId="ADAL" clId="{3D63B031-6BE1-4825-9BFD-D704634B256C}" dt="2025-08-25T13:29:33.445" v="1005" actId="1076"/>
        <pc:sldMkLst>
          <pc:docMk/>
          <pc:sldMk cId="2301091057" sldId="272"/>
        </pc:sldMkLst>
        <pc:spChg chg="mod">
          <ac:chgData name="Stoffel, Emily" userId="c0f322e9-a1b1-4adf-9ca6-280530473b33" providerId="ADAL" clId="{3D63B031-6BE1-4825-9BFD-D704634B256C}" dt="2025-08-25T13:29:31.253" v="1004" actId="1076"/>
          <ac:spMkLst>
            <pc:docMk/>
            <pc:sldMk cId="2301091057" sldId="272"/>
            <ac:spMk id="2" creationId="{17532217-A2B9-F1F6-03E3-5F9507A94BA3}"/>
          </ac:spMkLst>
        </pc:spChg>
        <pc:spChg chg="mod">
          <ac:chgData name="Stoffel, Emily" userId="c0f322e9-a1b1-4adf-9ca6-280530473b33" providerId="ADAL" clId="{3D63B031-6BE1-4825-9BFD-D704634B256C}" dt="2025-08-25T13:29:33.445" v="1005" actId="1076"/>
          <ac:spMkLst>
            <pc:docMk/>
            <pc:sldMk cId="2301091057" sldId="272"/>
            <ac:spMk id="5" creationId="{49D09FD8-69BC-EE7C-B49B-B784E57F81AF}"/>
          </ac:spMkLst>
        </pc:spChg>
      </pc:sldChg>
      <pc:sldChg chg="modSp new mod">
        <pc:chgData name="Stoffel, Emily" userId="c0f322e9-a1b1-4adf-9ca6-280530473b33" providerId="ADAL" clId="{3D63B031-6BE1-4825-9BFD-D704634B256C}" dt="2025-08-25T13:34:18.302" v="1554" actId="20577"/>
        <pc:sldMkLst>
          <pc:docMk/>
          <pc:sldMk cId="1595115265" sldId="273"/>
        </pc:sldMkLst>
        <pc:spChg chg="mod">
          <ac:chgData name="Stoffel, Emily" userId="c0f322e9-a1b1-4adf-9ca6-280530473b33" providerId="ADAL" clId="{3D63B031-6BE1-4825-9BFD-D704634B256C}" dt="2025-08-25T13:30:12.637" v="1052" actId="1076"/>
          <ac:spMkLst>
            <pc:docMk/>
            <pc:sldMk cId="1595115265" sldId="273"/>
            <ac:spMk id="2" creationId="{D01AC681-E896-68E4-09D0-267E0969A14C}"/>
          </ac:spMkLst>
        </pc:spChg>
        <pc:spChg chg="mod">
          <ac:chgData name="Stoffel, Emily" userId="c0f322e9-a1b1-4adf-9ca6-280530473b33" providerId="ADAL" clId="{3D63B031-6BE1-4825-9BFD-D704634B256C}" dt="2025-08-25T13:30:04.278" v="1030" actId="20577"/>
          <ac:spMkLst>
            <pc:docMk/>
            <pc:sldMk cId="1595115265" sldId="273"/>
            <ac:spMk id="3" creationId="{6A743D3A-630A-387E-CFDE-2167D6B99EAA}"/>
          </ac:spMkLst>
        </pc:spChg>
        <pc:spChg chg="mod">
          <ac:chgData name="Stoffel, Emily" userId="c0f322e9-a1b1-4adf-9ca6-280530473b33" providerId="ADAL" clId="{3D63B031-6BE1-4825-9BFD-D704634B256C}" dt="2025-08-25T13:34:18.302" v="1554" actId="20577"/>
          <ac:spMkLst>
            <pc:docMk/>
            <pc:sldMk cId="1595115265" sldId="273"/>
            <ac:spMk id="5" creationId="{9BF11ECF-662E-FC9B-2A35-7D8DE7E064DB}"/>
          </ac:spMkLst>
        </pc:spChg>
      </pc:sldChg>
      <pc:sldChg chg="delSp modSp new mod">
        <pc:chgData name="Stoffel, Emily" userId="c0f322e9-a1b1-4adf-9ca6-280530473b33" providerId="ADAL" clId="{3D63B031-6BE1-4825-9BFD-D704634B256C}" dt="2025-08-25T13:36:11.717" v="1568" actId="478"/>
        <pc:sldMkLst>
          <pc:docMk/>
          <pc:sldMk cId="1419572486" sldId="274"/>
        </pc:sldMkLst>
        <pc:spChg chg="mod">
          <ac:chgData name="Stoffel, Emily" userId="c0f322e9-a1b1-4adf-9ca6-280530473b33" providerId="ADAL" clId="{3D63B031-6BE1-4825-9BFD-D704634B256C}" dt="2025-08-25T13:36:08.990" v="1567" actId="20577"/>
          <ac:spMkLst>
            <pc:docMk/>
            <pc:sldMk cId="1419572486" sldId="274"/>
            <ac:spMk id="2" creationId="{38F27B97-7310-EA2A-5F94-F6E55E0D15CD}"/>
          </ac:spMkLst>
        </pc:spChg>
        <pc:spChg chg="del">
          <ac:chgData name="Stoffel, Emily" userId="c0f322e9-a1b1-4adf-9ca6-280530473b33" providerId="ADAL" clId="{3D63B031-6BE1-4825-9BFD-D704634B256C}" dt="2025-08-25T13:36:11.717" v="1568" actId="478"/>
          <ac:spMkLst>
            <pc:docMk/>
            <pc:sldMk cId="1419572486" sldId="274"/>
            <ac:spMk id="3" creationId="{430EC150-8E87-509B-1471-0071690370AB}"/>
          </ac:spMkLst>
        </pc:spChg>
      </pc:sldChg>
      <pc:sldChg chg="addSp modSp new del mod">
        <pc:chgData name="Stoffel, Emily" userId="c0f322e9-a1b1-4adf-9ca6-280530473b33" providerId="ADAL" clId="{3D63B031-6BE1-4825-9BFD-D704634B256C}" dt="2025-08-25T13:40:02.312" v="1614" actId="2696"/>
        <pc:sldMkLst>
          <pc:docMk/>
          <pc:sldMk cId="285426225" sldId="275"/>
        </pc:sldMkLst>
        <pc:spChg chg="mod">
          <ac:chgData name="Stoffel, Emily" userId="c0f322e9-a1b1-4adf-9ca6-280530473b33" providerId="ADAL" clId="{3D63B031-6BE1-4825-9BFD-D704634B256C}" dt="2025-08-25T13:39:22.437" v="1600" actId="14100"/>
          <ac:spMkLst>
            <pc:docMk/>
            <pc:sldMk cId="285426225" sldId="275"/>
            <ac:spMk id="2" creationId="{54FD354F-D021-1E17-741E-508CFD087DF7}"/>
          </ac:spMkLst>
        </pc:spChg>
        <pc:spChg chg="mod">
          <ac:chgData name="Stoffel, Emily" userId="c0f322e9-a1b1-4adf-9ca6-280530473b33" providerId="ADAL" clId="{3D63B031-6BE1-4825-9BFD-D704634B256C}" dt="2025-08-25T13:39:36.160" v="1606" actId="404"/>
          <ac:spMkLst>
            <pc:docMk/>
            <pc:sldMk cId="285426225" sldId="275"/>
            <ac:spMk id="5" creationId="{E716DBF4-63FD-ADD3-67E8-256FF1EDB80C}"/>
          </ac:spMkLst>
        </pc:spChg>
        <pc:spChg chg="add mod">
          <ac:chgData name="Stoffel, Emily" userId="c0f322e9-a1b1-4adf-9ca6-280530473b33" providerId="ADAL" clId="{3D63B031-6BE1-4825-9BFD-D704634B256C}" dt="2025-08-25T13:39:47.062" v="1610" actId="113"/>
          <ac:spMkLst>
            <pc:docMk/>
            <pc:sldMk cId="285426225" sldId="275"/>
            <ac:spMk id="6" creationId="{1855F0FA-537F-A69D-2A54-C93AD9CDF6BF}"/>
          </ac:spMkLst>
        </pc:spChg>
        <pc:spChg chg="add mod">
          <ac:chgData name="Stoffel, Emily" userId="c0f322e9-a1b1-4adf-9ca6-280530473b33" providerId="ADAL" clId="{3D63B031-6BE1-4825-9BFD-D704634B256C}" dt="2025-08-25T13:39:57.536" v="1613" actId="1076"/>
          <ac:spMkLst>
            <pc:docMk/>
            <pc:sldMk cId="285426225" sldId="275"/>
            <ac:spMk id="8" creationId="{77AA9787-DEA6-ED8B-2BD9-275CA8BC7E32}"/>
          </ac:spMkLst>
        </pc:spChg>
      </pc:sldChg>
      <pc:sldChg chg="new del">
        <pc:chgData name="Stoffel, Emily" userId="c0f322e9-a1b1-4adf-9ca6-280530473b33" providerId="ADAL" clId="{3D63B031-6BE1-4825-9BFD-D704634B256C}" dt="2025-08-25T13:37:28.345" v="1570" actId="2696"/>
        <pc:sldMkLst>
          <pc:docMk/>
          <pc:sldMk cId="2182954311" sldId="275"/>
        </pc:sldMkLst>
      </pc:sldChg>
      <pc:sldChg chg="delSp modSp add mod">
        <pc:chgData name="Stoffel, Emily" userId="c0f322e9-a1b1-4adf-9ca6-280530473b33" providerId="ADAL" clId="{3D63B031-6BE1-4825-9BFD-D704634B256C}" dt="2025-08-25T13:49:20.761" v="1645" actId="1076"/>
        <pc:sldMkLst>
          <pc:docMk/>
          <pc:sldMk cId="2475892648" sldId="276"/>
        </pc:sldMkLst>
        <pc:spChg chg="mod">
          <ac:chgData name="Stoffel, Emily" userId="c0f322e9-a1b1-4adf-9ca6-280530473b33" providerId="ADAL" clId="{3D63B031-6BE1-4825-9BFD-D704634B256C}" dt="2025-08-25T13:49:18.011" v="1644" actId="1076"/>
          <ac:spMkLst>
            <pc:docMk/>
            <pc:sldMk cId="2475892648" sldId="276"/>
            <ac:spMk id="2" creationId="{877A57D0-C933-5205-A297-D88B2F310100}"/>
          </ac:spMkLst>
        </pc:spChg>
        <pc:spChg chg="mod">
          <ac:chgData name="Stoffel, Emily" userId="c0f322e9-a1b1-4adf-9ca6-280530473b33" providerId="ADAL" clId="{3D63B031-6BE1-4825-9BFD-D704634B256C}" dt="2025-08-25T13:49:14.802" v="1643" actId="1076"/>
          <ac:spMkLst>
            <pc:docMk/>
            <pc:sldMk cId="2475892648" sldId="276"/>
            <ac:spMk id="5" creationId="{499F5250-1BA3-176C-93D6-C78DB9C3BB53}"/>
          </ac:spMkLst>
        </pc:spChg>
        <pc:spChg chg="del">
          <ac:chgData name="Stoffel, Emily" userId="c0f322e9-a1b1-4adf-9ca6-280530473b33" providerId="ADAL" clId="{3D63B031-6BE1-4825-9BFD-D704634B256C}" dt="2025-08-25T13:49:03.481" v="1641" actId="478"/>
          <ac:spMkLst>
            <pc:docMk/>
            <pc:sldMk cId="2475892648" sldId="276"/>
            <ac:spMk id="8" creationId="{5980B0A3-2719-61FF-A956-CC5D57185083}"/>
          </ac:spMkLst>
        </pc:spChg>
        <pc:spChg chg="del">
          <ac:chgData name="Stoffel, Emily" userId="c0f322e9-a1b1-4adf-9ca6-280530473b33" providerId="ADAL" clId="{3D63B031-6BE1-4825-9BFD-D704634B256C}" dt="2025-08-25T13:49:01.850" v="1640" actId="478"/>
          <ac:spMkLst>
            <pc:docMk/>
            <pc:sldMk cId="2475892648" sldId="276"/>
            <ac:spMk id="9" creationId="{F73B9E5F-25AC-3E68-4FAC-4BC6648E3950}"/>
          </ac:spMkLst>
        </pc:spChg>
        <pc:spChg chg="mod">
          <ac:chgData name="Stoffel, Emily" userId="c0f322e9-a1b1-4adf-9ca6-280530473b33" providerId="ADAL" clId="{3D63B031-6BE1-4825-9BFD-D704634B256C}" dt="2025-08-25T13:49:20.761" v="1645" actId="1076"/>
          <ac:spMkLst>
            <pc:docMk/>
            <pc:sldMk cId="2475892648" sldId="276"/>
            <ac:spMk id="10" creationId="{5C2B9441-DFAD-44A2-5BC2-5770ED847443}"/>
          </ac:spMkLst>
        </pc:spChg>
      </pc:sldChg>
      <pc:sldMasterChg chg="modSldLayout">
        <pc:chgData name="Stoffel, Emily" userId="c0f322e9-a1b1-4adf-9ca6-280530473b33" providerId="ADAL" clId="{3D63B031-6BE1-4825-9BFD-D704634B256C}" dt="2025-08-25T13:20:33.889" v="148"/>
        <pc:sldMasterMkLst>
          <pc:docMk/>
          <pc:sldMasterMk cId="2319061225" sldId="2147483648"/>
        </pc:sldMasterMkLst>
        <pc:sldLayoutChg chg="modSp mod">
          <pc:chgData name="Stoffel, Emily" userId="c0f322e9-a1b1-4adf-9ca6-280530473b33" providerId="ADAL" clId="{3D63B031-6BE1-4825-9BFD-D704634B256C}" dt="2025-08-25T13:20:22.181" v="144" actId="20577"/>
          <pc:sldLayoutMkLst>
            <pc:docMk/>
            <pc:sldMasterMk cId="2319061225" sldId="2147483648"/>
            <pc:sldLayoutMk cId="3178076311" sldId="2147483669"/>
          </pc:sldLayoutMkLst>
          <pc:spChg chg="mod">
            <ac:chgData name="Stoffel, Emily" userId="c0f322e9-a1b1-4adf-9ca6-280530473b33" providerId="ADAL" clId="{3D63B031-6BE1-4825-9BFD-D704634B256C}" dt="2025-08-25T13:20:22.181" v="144" actId="20577"/>
            <ac:spMkLst>
              <pc:docMk/>
              <pc:sldMasterMk cId="2319061225" sldId="2147483648"/>
              <pc:sldLayoutMk cId="3178076311" sldId="2147483669"/>
              <ac:spMk id="9" creationId="{A7A0A93A-0968-8670-8EEA-CCD697564A0F}"/>
            </ac:spMkLst>
          </pc:spChg>
        </pc:sldLayoutChg>
        <pc:sldLayoutChg chg="modSp mod">
          <pc:chgData name="Stoffel, Emily" userId="c0f322e9-a1b1-4adf-9ca6-280530473b33" providerId="ADAL" clId="{3D63B031-6BE1-4825-9BFD-D704634B256C}" dt="2025-08-25T13:20:29.397" v="146"/>
          <pc:sldLayoutMkLst>
            <pc:docMk/>
            <pc:sldMasterMk cId="2319061225" sldId="2147483648"/>
            <pc:sldLayoutMk cId="1239718575" sldId="2147483670"/>
          </pc:sldLayoutMkLst>
          <pc:spChg chg="mod">
            <ac:chgData name="Stoffel, Emily" userId="c0f322e9-a1b1-4adf-9ca6-280530473b33" providerId="ADAL" clId="{3D63B031-6BE1-4825-9BFD-D704634B256C}" dt="2025-08-25T13:20:29.397" v="146"/>
            <ac:spMkLst>
              <pc:docMk/>
              <pc:sldMasterMk cId="2319061225" sldId="2147483648"/>
              <pc:sldLayoutMk cId="1239718575" sldId="2147483670"/>
              <ac:spMk id="9" creationId="{A7A0A93A-0968-8670-8EEA-CCD697564A0F}"/>
            </ac:spMkLst>
          </pc:spChg>
        </pc:sldLayoutChg>
        <pc:sldLayoutChg chg="modSp mod">
          <pc:chgData name="Stoffel, Emily" userId="c0f322e9-a1b1-4adf-9ca6-280530473b33" providerId="ADAL" clId="{3D63B031-6BE1-4825-9BFD-D704634B256C}" dt="2025-08-25T13:20:33.889" v="148"/>
          <pc:sldLayoutMkLst>
            <pc:docMk/>
            <pc:sldMasterMk cId="2319061225" sldId="2147483648"/>
            <pc:sldLayoutMk cId="1178629103" sldId="2147483671"/>
          </pc:sldLayoutMkLst>
          <pc:spChg chg="mod">
            <ac:chgData name="Stoffel, Emily" userId="c0f322e9-a1b1-4adf-9ca6-280530473b33" providerId="ADAL" clId="{3D63B031-6BE1-4825-9BFD-D704634B256C}" dt="2025-08-25T13:20:33.889" v="148"/>
            <ac:spMkLst>
              <pc:docMk/>
              <pc:sldMasterMk cId="2319061225" sldId="2147483648"/>
              <pc:sldLayoutMk cId="1178629103" sldId="2147483671"/>
              <ac:spMk id="9" creationId="{A7A0A93A-0968-8670-8EEA-CCD697564A0F}"/>
            </ac:spMkLst>
          </pc:spChg>
        </pc:sldLayoutChg>
        <pc:sldLayoutChg chg="modSp mod">
          <pc:chgData name="Stoffel, Emily" userId="c0f322e9-a1b1-4adf-9ca6-280530473b33" providerId="ADAL" clId="{3D63B031-6BE1-4825-9BFD-D704634B256C}" dt="2025-08-25T13:20:26.731" v="145"/>
          <pc:sldLayoutMkLst>
            <pc:docMk/>
            <pc:sldMasterMk cId="2319061225" sldId="2147483648"/>
            <pc:sldLayoutMk cId="1216873169" sldId="2147483676"/>
          </pc:sldLayoutMkLst>
          <pc:spChg chg="mod">
            <ac:chgData name="Stoffel, Emily" userId="c0f322e9-a1b1-4adf-9ca6-280530473b33" providerId="ADAL" clId="{3D63B031-6BE1-4825-9BFD-D704634B256C}" dt="2025-08-25T13:20:26.731" v="145"/>
            <ac:spMkLst>
              <pc:docMk/>
              <pc:sldMasterMk cId="2319061225" sldId="2147483648"/>
              <pc:sldLayoutMk cId="1216873169" sldId="2147483676"/>
              <ac:spMk id="9" creationId="{A7A0A93A-0968-8670-8EEA-CCD697564A0F}"/>
            </ac:spMkLst>
          </pc:spChg>
        </pc:sldLayoutChg>
        <pc:sldLayoutChg chg="modSp mod">
          <pc:chgData name="Stoffel, Emily" userId="c0f322e9-a1b1-4adf-9ca6-280530473b33" providerId="ADAL" clId="{3D63B031-6BE1-4825-9BFD-D704634B256C}" dt="2025-08-25T13:20:31.637" v="147"/>
          <pc:sldLayoutMkLst>
            <pc:docMk/>
            <pc:sldMasterMk cId="2319061225" sldId="2147483648"/>
            <pc:sldLayoutMk cId="1111031483" sldId="2147483677"/>
          </pc:sldLayoutMkLst>
          <pc:spChg chg="mod">
            <ac:chgData name="Stoffel, Emily" userId="c0f322e9-a1b1-4adf-9ca6-280530473b33" providerId="ADAL" clId="{3D63B031-6BE1-4825-9BFD-D704634B256C}" dt="2025-08-25T13:20:31.637" v="147"/>
            <ac:spMkLst>
              <pc:docMk/>
              <pc:sldMasterMk cId="2319061225" sldId="2147483648"/>
              <pc:sldLayoutMk cId="1111031483" sldId="2147483677"/>
              <ac:spMk id="9" creationId="{A7A0A93A-0968-8670-8EEA-CCD697564A0F}"/>
            </ac:spMkLst>
          </pc:spChg>
        </pc:sldLayoutChg>
      </pc:sldMasterChg>
    </pc:docChg>
  </pc:docChgLst>
  <pc:docChgLst>
    <pc:chgData name="Tom Thieding" userId="5a4c39f3-33fb-4a05-85c2-ceb8b7682d01" providerId="ADAL" clId="{A1411F5D-D83A-466F-BEB9-EE27CC00D6E6}"/>
    <pc:docChg chg="undo custSel addSld delSld modSld sldOrd modMainMaster">
      <pc:chgData name="Tom Thieding" userId="5a4c39f3-33fb-4a05-85c2-ceb8b7682d01" providerId="ADAL" clId="{A1411F5D-D83A-466F-BEB9-EE27CC00D6E6}" dt="2023-10-31T14:09:22.089" v="146"/>
      <pc:docMkLst>
        <pc:docMk/>
      </pc:docMkLst>
      <pc:sldChg chg="add del ord">
        <pc:chgData name="Tom Thieding" userId="5a4c39f3-33fb-4a05-85c2-ceb8b7682d01" providerId="ADAL" clId="{A1411F5D-D83A-466F-BEB9-EE27CC00D6E6}" dt="2023-10-19T14:10:54.259" v="13" actId="47"/>
        <pc:sldMkLst>
          <pc:docMk/>
          <pc:sldMk cId="3583399374" sldId="256"/>
        </pc:sldMkLst>
      </pc:sldChg>
      <pc:sldChg chg="add del">
        <pc:chgData name="Tom Thieding" userId="5a4c39f3-33fb-4a05-85c2-ceb8b7682d01" providerId="ADAL" clId="{A1411F5D-D83A-466F-BEB9-EE27CC00D6E6}" dt="2023-10-19T14:10:54.259" v="13" actId="47"/>
        <pc:sldMkLst>
          <pc:docMk/>
          <pc:sldMk cId="2065466873" sldId="259"/>
        </pc:sldMkLst>
      </pc:sldChg>
      <pc:sldChg chg="add del">
        <pc:chgData name="Tom Thieding" userId="5a4c39f3-33fb-4a05-85c2-ceb8b7682d01" providerId="ADAL" clId="{A1411F5D-D83A-466F-BEB9-EE27CC00D6E6}" dt="2023-10-19T14:10:54.259" v="13" actId="47"/>
        <pc:sldMkLst>
          <pc:docMk/>
          <pc:sldMk cId="2238265062" sldId="260"/>
        </pc:sldMkLst>
      </pc:sldChg>
      <pc:sldChg chg="add del">
        <pc:chgData name="Tom Thieding" userId="5a4c39f3-33fb-4a05-85c2-ceb8b7682d01" providerId="ADAL" clId="{A1411F5D-D83A-466F-BEB9-EE27CC00D6E6}" dt="2023-10-19T14:10:54.259" v="13" actId="47"/>
        <pc:sldMkLst>
          <pc:docMk/>
          <pc:sldMk cId="901249842" sldId="261"/>
        </pc:sldMkLst>
      </pc:sldChg>
      <pc:sldChg chg="add del">
        <pc:chgData name="Tom Thieding" userId="5a4c39f3-33fb-4a05-85c2-ceb8b7682d01" providerId="ADAL" clId="{A1411F5D-D83A-466F-BEB9-EE27CC00D6E6}" dt="2023-10-19T14:10:54.259" v="13" actId="47"/>
        <pc:sldMkLst>
          <pc:docMk/>
          <pc:sldMk cId="116172001" sldId="262"/>
        </pc:sldMkLst>
      </pc:sldChg>
      <pc:sldChg chg="modSp add del mod">
        <pc:chgData name="Tom Thieding" userId="5a4c39f3-33fb-4a05-85c2-ceb8b7682d01" providerId="ADAL" clId="{A1411F5D-D83A-466F-BEB9-EE27CC00D6E6}" dt="2023-10-30T19:07:19.807" v="73" actId="47"/>
        <pc:sldMkLst>
          <pc:docMk/>
          <pc:sldMk cId="4107638280" sldId="263"/>
        </pc:sldMkLst>
      </pc:sldChg>
      <pc:sldChg chg="add del ord">
        <pc:chgData name="Tom Thieding" userId="5a4c39f3-33fb-4a05-85c2-ceb8b7682d01" providerId="ADAL" clId="{A1411F5D-D83A-466F-BEB9-EE27CC00D6E6}" dt="2023-10-18T19:46:03.313" v="12" actId="47"/>
        <pc:sldMkLst>
          <pc:docMk/>
          <pc:sldMk cId="1540846687" sldId="264"/>
        </pc:sldMkLst>
      </pc:sldChg>
      <pc:sldChg chg="new add del">
        <pc:chgData name="Tom Thieding" userId="5a4c39f3-33fb-4a05-85c2-ceb8b7682d01" providerId="ADAL" clId="{A1411F5D-D83A-466F-BEB9-EE27CC00D6E6}" dt="2023-10-30T19:54:38.630" v="106" actId="47"/>
        <pc:sldMkLst>
          <pc:docMk/>
          <pc:sldMk cId="1940287504" sldId="264"/>
        </pc:sldMkLst>
      </pc:sldChg>
      <pc:sldChg chg="modSp add del mod modClrScheme chgLayout">
        <pc:chgData name="Tom Thieding" userId="5a4c39f3-33fb-4a05-85c2-ceb8b7682d01" providerId="ADAL" clId="{A1411F5D-D83A-466F-BEB9-EE27CC00D6E6}" dt="2023-10-30T19:47:09.939" v="78" actId="47"/>
        <pc:sldMkLst>
          <pc:docMk/>
          <pc:sldMk cId="2685346954" sldId="7130"/>
        </pc:sldMkLst>
      </pc:sldChg>
      <pc:sldChg chg="modSp add del mod modClrScheme chgLayout">
        <pc:chgData name="Tom Thieding" userId="5a4c39f3-33fb-4a05-85c2-ceb8b7682d01" providerId="ADAL" clId="{A1411F5D-D83A-466F-BEB9-EE27CC00D6E6}" dt="2023-10-30T19:47:10.779" v="79" actId="47"/>
        <pc:sldMkLst>
          <pc:docMk/>
          <pc:sldMk cId="3637310891" sldId="7141"/>
        </pc:sldMkLst>
      </pc:sldChg>
      <pc:sldMasterChg chg="addSldLayout modSldLayout sldLayoutOrd">
        <pc:chgData name="Tom Thieding" userId="5a4c39f3-33fb-4a05-85c2-ceb8b7682d01" providerId="ADAL" clId="{A1411F5D-D83A-466F-BEB9-EE27CC00D6E6}" dt="2023-10-31T14:09:22.089" v="146"/>
        <pc:sldMasterMkLst>
          <pc:docMk/>
          <pc:sldMasterMk cId="2319061225" sldId="2147483648"/>
        </pc:sldMasterMkLst>
        <pc:sldLayoutChg chg="addSp delSp modSp mod">
          <pc:chgData name="Tom Thieding" userId="5a4c39f3-33fb-4a05-85c2-ceb8b7682d01" providerId="ADAL" clId="{A1411F5D-D83A-466F-BEB9-EE27CC00D6E6}" dt="2023-10-31T14:09:16.253" v="144" actId="14100"/>
          <pc:sldLayoutMkLst>
            <pc:docMk/>
            <pc:sldMasterMk cId="2319061225" sldId="2147483648"/>
            <pc:sldLayoutMk cId="3203065686" sldId="2147483654"/>
          </pc:sldLayoutMkLst>
        </pc:sldLayoutChg>
        <pc:sldLayoutChg chg="addSp delSp mod">
          <pc:chgData name="Tom Thieding" userId="5a4c39f3-33fb-4a05-85c2-ceb8b7682d01" providerId="ADAL" clId="{A1411F5D-D83A-466F-BEB9-EE27CC00D6E6}" dt="2023-10-30T19:52:13.850" v="83" actId="478"/>
          <pc:sldLayoutMkLst>
            <pc:docMk/>
            <pc:sldMasterMk cId="2319061225" sldId="2147483648"/>
            <pc:sldLayoutMk cId="3178076311" sldId="2147483669"/>
          </pc:sldLayoutMkLst>
        </pc:sldLayoutChg>
        <pc:sldLayoutChg chg="addSp delSp modSp mod">
          <pc:chgData name="Tom Thieding" userId="5a4c39f3-33fb-4a05-85c2-ceb8b7682d01" providerId="ADAL" clId="{A1411F5D-D83A-466F-BEB9-EE27CC00D6E6}" dt="2023-10-30T19:54:32.584" v="104"/>
          <pc:sldLayoutMkLst>
            <pc:docMk/>
            <pc:sldMasterMk cId="2319061225" sldId="2147483648"/>
            <pc:sldLayoutMk cId="1239718575" sldId="2147483670"/>
          </pc:sldLayoutMkLst>
        </pc:sldLayoutChg>
        <pc:sldLayoutChg chg="addSp delSp modSp mod">
          <pc:chgData name="Tom Thieding" userId="5a4c39f3-33fb-4a05-85c2-ceb8b7682d01" providerId="ADAL" clId="{A1411F5D-D83A-466F-BEB9-EE27CC00D6E6}" dt="2023-10-31T14:09:22.089" v="146"/>
          <pc:sldLayoutMkLst>
            <pc:docMk/>
            <pc:sldMasterMk cId="2319061225" sldId="2147483648"/>
            <pc:sldLayoutMk cId="3064271154" sldId="2147483672"/>
          </pc:sldLayoutMkLst>
        </pc:sldLayoutChg>
        <pc:sldLayoutChg chg="addSp delSp modSp mod">
          <pc:chgData name="Tom Thieding" userId="5a4c39f3-33fb-4a05-85c2-ceb8b7682d01" providerId="ADAL" clId="{A1411F5D-D83A-466F-BEB9-EE27CC00D6E6}" dt="2023-10-20T14:01:18.617" v="71" actId="478"/>
          <pc:sldLayoutMkLst>
            <pc:docMk/>
            <pc:sldMasterMk cId="2319061225" sldId="2147483648"/>
            <pc:sldLayoutMk cId="2274046853" sldId="2147483673"/>
          </pc:sldLayoutMkLst>
        </pc:sldLayoutChg>
        <pc:sldLayoutChg chg="delSp add mod ord modTransition">
          <pc:chgData name="Tom Thieding" userId="5a4c39f3-33fb-4a05-85c2-ceb8b7682d01" providerId="ADAL" clId="{A1411F5D-D83A-466F-BEB9-EE27CC00D6E6}" dt="2023-10-30T20:56:05.195" v="115" actId="20578"/>
          <pc:sldLayoutMkLst>
            <pc:docMk/>
            <pc:sldMasterMk cId="2319061225" sldId="2147483648"/>
            <pc:sldLayoutMk cId="2449126166" sldId="2147483675"/>
          </pc:sldLayoutMkLst>
        </pc:sldLayoutChg>
        <pc:sldLayoutChg chg="delSp add mod ord modTransition">
          <pc:chgData name="Tom Thieding" userId="5a4c39f3-33fb-4a05-85c2-ceb8b7682d01" providerId="ADAL" clId="{A1411F5D-D83A-466F-BEB9-EE27CC00D6E6}" dt="2023-10-30T20:56:03.564" v="114" actId="20578"/>
          <pc:sldLayoutMkLst>
            <pc:docMk/>
            <pc:sldMasterMk cId="2319061225" sldId="2147483648"/>
            <pc:sldLayoutMk cId="1216873169" sldId="2147483676"/>
          </pc:sldLayoutMkLst>
        </pc:sldLayoutChg>
        <pc:sldLayoutChg chg="delSp add mod ord modTransition">
          <pc:chgData name="Tom Thieding" userId="5a4c39f3-33fb-4a05-85c2-ceb8b7682d01" providerId="ADAL" clId="{A1411F5D-D83A-466F-BEB9-EE27CC00D6E6}" dt="2023-10-30T20:56:48.851" v="119" actId="478"/>
          <pc:sldLayoutMkLst>
            <pc:docMk/>
            <pc:sldMasterMk cId="2319061225" sldId="2147483648"/>
            <pc:sldLayoutMk cId="1111031483" sldId="21474836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8/25/2025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8/25/2025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49973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userDrawn="1"/>
        </p:nvCxnSpPr>
        <p:spPr>
          <a:xfrm flipH="1" flipV="1">
            <a:off x="-71504" y="3517900"/>
            <a:ext cx="2281304" cy="3340100"/>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Autofit/>
          </a:bodyPr>
          <a:lstStyle>
            <a:lvl1pPr>
              <a:defRPr lang="en-US" sz="3600" b="0" i="0" kern="1200" spc="150" baseline="0" dirty="0">
                <a:solidFill>
                  <a:schemeClr val="tx1"/>
                </a:solidFill>
                <a:latin typeface="Open Sans Light" pitchFamily="2" charset="0"/>
                <a:ea typeface="+mj-ea"/>
                <a:cs typeface="+mj-cs"/>
              </a:defRPr>
            </a:lvl1pPr>
          </a:lstStyle>
          <a:p>
            <a:r>
              <a:rPr lang="en-US" dirty="0"/>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ctr" anchorCtr="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userDrawn="1"/>
        </p:nvCxnSpPr>
        <p:spPr>
          <a:xfrm flipH="1">
            <a:off x="1081057" y="0"/>
            <a:ext cx="4911723" cy="719256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A black background with a black square&#10;&#10;Description automatically generated with medium confidence">
            <a:extLst>
              <a:ext uri="{FF2B5EF4-FFF2-40B4-BE49-F238E27FC236}">
                <a16:creationId xmlns:a16="http://schemas.microsoft.com/office/drawing/2014/main" id="{1DB790E1-0C6C-65D7-60F5-0A2DA7A675AF}"/>
              </a:ext>
            </a:extLst>
          </p:cNvPr>
          <p:cNvPicPr>
            <a:picLocks noChangeAspect="1"/>
          </p:cNvPicPr>
          <p:nvPr userDrawn="1"/>
        </p:nvPicPr>
        <p:blipFill>
          <a:blip r:embed="rId4"/>
          <a:stretch>
            <a:fillRect/>
          </a:stretch>
        </p:blipFill>
        <p:spPr>
          <a:xfrm>
            <a:off x="7134837" y="136525"/>
            <a:ext cx="4542008" cy="1633816"/>
          </a:xfrm>
          <a:prstGeom prst="rect">
            <a:avLst/>
          </a:prstGeom>
        </p:spPr>
      </p:pic>
      <p:pic>
        <p:nvPicPr>
          <p:cNvPr id="12" name="Picture 11" descr="A map of the state of wisconsin&#10;&#10;Description automatically generated">
            <a:extLst>
              <a:ext uri="{FF2B5EF4-FFF2-40B4-BE49-F238E27FC236}">
                <a16:creationId xmlns:a16="http://schemas.microsoft.com/office/drawing/2014/main" id="{C2829333-B478-FC03-34A5-9F2CA1C4025A}"/>
              </a:ext>
            </a:extLst>
          </p:cNvPr>
          <p:cNvPicPr>
            <a:picLocks noChangeAspect="1"/>
          </p:cNvPicPr>
          <p:nvPr userDrawn="1"/>
        </p:nvPicPr>
        <p:blipFill>
          <a:blip r:embed="rId5"/>
          <a:stretch>
            <a:fillRect/>
          </a:stretch>
        </p:blipFill>
        <p:spPr>
          <a:xfrm>
            <a:off x="-85072" y="-713480"/>
            <a:ext cx="4104622" cy="5311864"/>
          </a:xfrm>
          <a:prstGeom prst="rect">
            <a:avLst/>
          </a:prstGeom>
        </p:spPr>
      </p:pic>
    </p:spTree>
    <p:extLst>
      <p:ext uri="{BB962C8B-B14F-4D97-AF65-F5344CB8AC3E}">
        <p14:creationId xmlns:p14="http://schemas.microsoft.com/office/powerpoint/2010/main" val="320306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063D0-7C5C-3A46-8B2D-F048FF388DA9}" type="datetime1">
              <a:rPr lang="en-US" smtClean="0">
                <a:solidFill>
                  <a:prstClr val="black">
                    <a:tint val="75000"/>
                  </a:prstClr>
                </a:solidFill>
              </a:rPr>
              <a:t>8/25/2025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1AE5F9AA-67F0-044C-9AE1-3D4727AD82B0}"/>
              </a:ext>
            </a:extLst>
          </p:cNvPr>
          <p:cNvSpPr>
            <a:spLocks noGrp="1"/>
          </p:cNvSpPr>
          <p:nvPr>
            <p:ph type="sldNum" sz="quarter" idx="12"/>
          </p:nvPr>
        </p:nvSpPr>
        <p:spPr>
          <a:xfrm>
            <a:off x="9208474" y="6310312"/>
            <a:ext cx="2743200" cy="365125"/>
          </a:xfrm>
        </p:spPr>
        <p:txBody>
          <a:bodyPr/>
          <a:lstStyle>
            <a:lvl1pPr>
              <a:defRPr>
                <a:solidFill>
                  <a:schemeClr val="tx1">
                    <a:lumMod val="95000"/>
                    <a:lumOff val="5000"/>
                  </a:schemeClr>
                </a:solidFill>
              </a:defRPr>
            </a:lvl1pPr>
          </a:lstStyle>
          <a:p>
            <a:fld id="{36B2801F-AB2E-47A4-A198-B654C0E81C22}" type="slidenum">
              <a:rPr lang="en-US" smtClean="0"/>
              <a:pPr/>
              <a:t>‹#›</a:t>
            </a:fld>
            <a:endParaRPr lang="en-US"/>
          </a:p>
        </p:txBody>
      </p:sp>
    </p:spTree>
    <p:extLst>
      <p:ext uri="{BB962C8B-B14F-4D97-AF65-F5344CB8AC3E}">
        <p14:creationId xmlns:p14="http://schemas.microsoft.com/office/powerpoint/2010/main" val="274806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 no line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2"/>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12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Travel Training Expenses</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80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slide no line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2"/>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Travel Training Expenses</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p:nvPr>
        </p:nvSpPr>
        <p:spPr>
          <a:xfrm>
            <a:off x="2363788" y="2062163"/>
            <a:ext cx="4114800" cy="766762"/>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16C00AE6-258D-21AD-BD29-E4CA2440322D}"/>
              </a:ext>
            </a:extLst>
          </p:cNvPr>
          <p:cNvSpPr>
            <a:spLocks noGrp="1"/>
          </p:cNvSpPr>
          <p:nvPr>
            <p:ph type="body" sz="quarter" idx="14"/>
          </p:nvPr>
        </p:nvSpPr>
        <p:spPr>
          <a:xfrm>
            <a:off x="6941086" y="2062163"/>
            <a:ext cx="4114800" cy="766762"/>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687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Travel Training Expenses</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p:nvPr>
        </p:nvSpPr>
        <p:spPr>
          <a:xfrm>
            <a:off x="2363788" y="2062163"/>
            <a:ext cx="4114800" cy="766762"/>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16C00AE6-258D-21AD-BD29-E4CA2440322D}"/>
              </a:ext>
            </a:extLst>
          </p:cNvPr>
          <p:cNvSpPr>
            <a:spLocks noGrp="1"/>
          </p:cNvSpPr>
          <p:nvPr>
            <p:ph type="body" sz="quarter" idx="14"/>
          </p:nvPr>
        </p:nvSpPr>
        <p:spPr>
          <a:xfrm>
            <a:off x="6941086" y="2062163"/>
            <a:ext cx="4114800" cy="766762"/>
          </a:xfrm>
        </p:spPr>
        <p:txBody>
          <a:bodyPr/>
          <a:lstStyle>
            <a:lvl1pPr>
              <a:buClr>
                <a:srgbClr val="005777"/>
              </a:buClr>
              <a:defRPr/>
            </a:lvl1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71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 Slide no line graphic - for images, tabl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2"/>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Travel Training Expenses</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11103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 Slide - for images, tabl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userDrawn="1"/>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777476"/>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userDrawn="1"/>
        </p:nvPicPr>
        <p:blipFill>
          <a:blip r:embed="rId4"/>
          <a:stretch>
            <a:fillRect/>
          </a:stretch>
        </p:blipFill>
        <p:spPr>
          <a:xfrm>
            <a:off x="590619" y="126997"/>
            <a:ext cx="1247323" cy="1300958"/>
          </a:xfrm>
          <a:prstGeom prst="rect">
            <a:avLst/>
          </a:prstGeom>
        </p:spPr>
      </p:pic>
      <p:sp>
        <p:nvSpPr>
          <p:cNvPr id="7" name="Date Placeholder 2">
            <a:extLst>
              <a:ext uri="{FF2B5EF4-FFF2-40B4-BE49-F238E27FC236}">
                <a16:creationId xmlns:a16="http://schemas.microsoft.com/office/drawing/2014/main" id="{6092530E-E5F0-CFBA-5737-A2A0D6578787}"/>
              </a:ext>
            </a:extLst>
          </p:cNvPr>
          <p:cNvSpPr>
            <a:spLocks noGrp="1"/>
          </p:cNvSpPr>
          <p:nvPr>
            <p:ph type="dt" sz="half" idx="10"/>
          </p:nvPr>
        </p:nvSpPr>
        <p:spPr>
          <a:xfrm>
            <a:off x="4676774" y="6356350"/>
            <a:ext cx="1695450" cy="365125"/>
          </a:xfrm>
        </p:spPr>
        <p:txBody>
          <a:bodyPr/>
          <a:lstStyle>
            <a:lvl1pPr>
              <a:defRPr sz="900"/>
            </a:lvl1pPr>
          </a:lstStyle>
          <a:p>
            <a:r>
              <a:rPr lang="en-US"/>
              <a:t>20XX</a:t>
            </a:r>
            <a:endParaRPr lang="en-US" dirty="0"/>
          </a:p>
        </p:txBody>
      </p:sp>
      <p:sp>
        <p:nvSpPr>
          <p:cNvPr id="9" name="Footer Placeholder 3">
            <a:extLst>
              <a:ext uri="{FF2B5EF4-FFF2-40B4-BE49-F238E27FC236}">
                <a16:creationId xmlns:a16="http://schemas.microsoft.com/office/drawing/2014/main" id="{A7A0A93A-0968-8670-8EEA-CCD697564A0F}"/>
              </a:ext>
            </a:extLst>
          </p:cNvPr>
          <p:cNvSpPr>
            <a:spLocks noGrp="1"/>
          </p:cNvSpPr>
          <p:nvPr>
            <p:ph type="ftr" sz="quarter" idx="11"/>
          </p:nvPr>
        </p:nvSpPr>
        <p:spPr>
          <a:xfrm>
            <a:off x="6743699" y="6356350"/>
            <a:ext cx="2543175" cy="365125"/>
          </a:xfrm>
        </p:spPr>
        <p:txBody>
          <a:bodyPr/>
          <a:lstStyle>
            <a:lvl1pPr>
              <a:defRPr sz="900"/>
            </a:lvl1pPr>
          </a:lstStyle>
          <a:p>
            <a:r>
              <a:rPr lang="en-US" dirty="0"/>
              <a:t>Travel Training Expenses</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17862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userDrawn="1"/>
        </p:nvCxnSpPr>
        <p:spPr>
          <a:xfrm flipH="1" flipV="1">
            <a:off x="-71504" y="3517900"/>
            <a:ext cx="2281304" cy="3340100"/>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085256"/>
            <a:ext cx="6696075" cy="1909763"/>
          </a:xfrm>
        </p:spPr>
        <p:txBody>
          <a:bodyPr anchor="b">
            <a:noAutofit/>
          </a:bodyPr>
          <a:lstStyle>
            <a:lvl1pPr>
              <a:defRPr lang="en-US" sz="3600" b="0" i="0" kern="1200" spc="150" baseline="0" dirty="0">
                <a:solidFill>
                  <a:schemeClr val="tx1"/>
                </a:solidFill>
                <a:latin typeface="Open Sans Light" pitchFamily="2" charset="0"/>
                <a:ea typeface="+mj-ea"/>
                <a:cs typeface="+mj-cs"/>
              </a:defRPr>
            </a:lvl1pPr>
          </a:lstStyle>
          <a:p>
            <a:r>
              <a:rPr lang="en-US" dirty="0"/>
              <a:t>THANK YOU </a:t>
            </a:r>
            <a:br>
              <a:rPr lang="en-US" dirty="0"/>
            </a:br>
            <a:r>
              <a:rPr lang="en-US" dirty="0"/>
              <a:t>QUESTIONS</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hasCustomPrompt="1"/>
          </p:nvPr>
        </p:nvSpPr>
        <p:spPr>
          <a:xfrm>
            <a:off x="4657724" y="4231190"/>
            <a:ext cx="6696074" cy="365125"/>
          </a:xfrm>
        </p:spPr>
        <p:txBody>
          <a:bodyPr anchor="t" anchorCtr="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Get more information:</a:t>
            </a:r>
          </a:p>
          <a:p>
            <a:r>
              <a:rPr lang="en-US" dirty="0"/>
              <a:t>Email</a:t>
            </a:r>
          </a:p>
          <a:p>
            <a:r>
              <a:rPr lang="en-US" dirty="0"/>
              <a:t>Website</a:t>
            </a:r>
          </a:p>
          <a:p>
            <a:r>
              <a:rPr lang="en-US" dirty="0"/>
              <a:t>Other</a:t>
            </a:r>
          </a:p>
          <a:p>
            <a:endParaRPr lang="en-US" dirty="0"/>
          </a:p>
        </p:txBody>
      </p:sp>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userDrawn="1"/>
        </p:nvCxnSpPr>
        <p:spPr>
          <a:xfrm flipH="1">
            <a:off x="1081057" y="0"/>
            <a:ext cx="4911723" cy="719256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A black background with a black square&#10;&#10;Description automatically generated with medium confidence">
            <a:extLst>
              <a:ext uri="{FF2B5EF4-FFF2-40B4-BE49-F238E27FC236}">
                <a16:creationId xmlns:a16="http://schemas.microsoft.com/office/drawing/2014/main" id="{1DB790E1-0C6C-65D7-60F5-0A2DA7A675AF}"/>
              </a:ext>
            </a:extLst>
          </p:cNvPr>
          <p:cNvPicPr>
            <a:picLocks noChangeAspect="1"/>
          </p:cNvPicPr>
          <p:nvPr userDrawn="1"/>
        </p:nvPicPr>
        <p:blipFill>
          <a:blip r:embed="rId4"/>
          <a:stretch>
            <a:fillRect/>
          </a:stretch>
        </p:blipFill>
        <p:spPr>
          <a:xfrm>
            <a:off x="7134837" y="136525"/>
            <a:ext cx="4542008" cy="1633816"/>
          </a:xfrm>
          <a:prstGeom prst="rect">
            <a:avLst/>
          </a:prstGeom>
        </p:spPr>
      </p:pic>
      <p:pic>
        <p:nvPicPr>
          <p:cNvPr id="3" name="Picture 2" descr="A map of the state of wisconsin&#10;&#10;Description automatically generated">
            <a:extLst>
              <a:ext uri="{FF2B5EF4-FFF2-40B4-BE49-F238E27FC236}">
                <a16:creationId xmlns:a16="http://schemas.microsoft.com/office/drawing/2014/main" id="{C22FA0D8-7AD2-129B-8354-FD96CAAD7620}"/>
              </a:ext>
            </a:extLst>
          </p:cNvPr>
          <p:cNvPicPr>
            <a:picLocks noChangeAspect="1"/>
          </p:cNvPicPr>
          <p:nvPr userDrawn="1"/>
        </p:nvPicPr>
        <p:blipFill>
          <a:blip r:embed="rId5"/>
          <a:stretch>
            <a:fillRect/>
          </a:stretch>
        </p:blipFill>
        <p:spPr>
          <a:xfrm>
            <a:off x="-85072" y="-713480"/>
            <a:ext cx="4104622" cy="5311864"/>
          </a:xfrm>
          <a:prstGeom prst="rect">
            <a:avLst/>
          </a:prstGeom>
        </p:spPr>
      </p:pic>
    </p:spTree>
    <p:extLst>
      <p:ext uri="{BB962C8B-B14F-4D97-AF65-F5344CB8AC3E}">
        <p14:creationId xmlns:p14="http://schemas.microsoft.com/office/powerpoint/2010/main" val="306427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descr="Blue letters on a black background&#10;&#10;Description automatically generated">
            <a:extLst>
              <a:ext uri="{FF2B5EF4-FFF2-40B4-BE49-F238E27FC236}">
                <a16:creationId xmlns:a16="http://schemas.microsoft.com/office/drawing/2014/main" id="{FC730565-3BF3-F023-EB63-C49A072E1D6A}"/>
              </a:ext>
            </a:extLst>
          </p:cNvPr>
          <p:cNvPicPr>
            <a:picLocks noChangeAspect="1"/>
          </p:cNvPicPr>
          <p:nvPr userDrawn="1"/>
        </p:nvPicPr>
        <p:blipFill>
          <a:blip r:embed="rId2"/>
          <a:stretch>
            <a:fillRect/>
          </a:stretch>
        </p:blipFill>
        <p:spPr>
          <a:xfrm>
            <a:off x="11019411" y="99664"/>
            <a:ext cx="1059881" cy="1105456"/>
          </a:xfrm>
          <a:prstGeom prst="rect">
            <a:avLst/>
          </a:prstGeom>
        </p:spPr>
      </p:pic>
    </p:spTree>
    <p:extLst>
      <p:ext uri="{BB962C8B-B14F-4D97-AF65-F5344CB8AC3E}">
        <p14:creationId xmlns:p14="http://schemas.microsoft.com/office/powerpoint/2010/main" val="227404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134303"/>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Light" pitchFamily="2" charset="0"/>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Light" pitchFamily="2" charset="0"/>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Light" pitchFamily="2" charset="0"/>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54" r:id="rId1"/>
    <p:sldLayoutId id="2147483675" r:id="rId2"/>
    <p:sldLayoutId id="2147483669" r:id="rId3"/>
    <p:sldLayoutId id="2147483676" r:id="rId4"/>
    <p:sldLayoutId id="2147483670" r:id="rId5"/>
    <p:sldLayoutId id="2147483677" r:id="rId6"/>
    <p:sldLayoutId id="2147483671"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b="0" i="0" kern="1200" cap="all" baseline="0">
          <a:solidFill>
            <a:schemeClr val="tx1"/>
          </a:solidFill>
          <a:latin typeface="Open Sans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www.wisconsin.edu/travel/" TargetMode="External"/><Relationship Id="rId3" Type="http://schemas.openxmlformats.org/officeDocument/2006/relationships/hyperlink" Target="https://kb.wisconsin.edu/workday/internal/" TargetMode="External"/><Relationship Id="rId7" Type="http://schemas.openxmlformats.org/officeDocument/2006/relationships/hyperlink" Target="https://www.wisconsin.edu/travel/uw-eau-claire-travel/" TargetMode="External"/><Relationship Id="rId2" Type="http://schemas.openxmlformats.org/officeDocument/2006/relationships/hyperlink" Target="https://www.myworkday.com/wisconsin/d/home.htmld" TargetMode="External"/><Relationship Id="rId1" Type="http://schemas.openxmlformats.org/officeDocument/2006/relationships/slideLayout" Target="../slideLayouts/slideLayout3.xml"/><Relationship Id="rId6" Type="http://schemas.openxmlformats.org/officeDocument/2006/relationships/hyperlink" Target="https://workdayhelp.wisconsin.edu/" TargetMode="External"/><Relationship Id="rId11" Type="http://schemas.openxmlformats.org/officeDocument/2006/relationships/hyperlink" Target="mailto:Emily.stoffel@wisconsin.edu" TargetMode="External"/><Relationship Id="rId5" Type="http://schemas.openxmlformats.org/officeDocument/2006/relationships/hyperlink" Target="https://fdmmapping.atp.wisconsin.edu/Crosswalk" TargetMode="External"/><Relationship Id="rId10" Type="http://schemas.openxmlformats.org/officeDocument/2006/relationships/hyperlink" Target="https://my.foxworldtravel.com/uw/saml2/login?redirect_url=https://my.foxworldtravel.com/concur/saml" TargetMode="External"/><Relationship Id="rId4" Type="http://schemas.openxmlformats.org/officeDocument/2006/relationships/hyperlink" Target="https://impl.workday.com/wisconsin2/d/home.htmld" TargetMode="External"/><Relationship Id="rId9" Type="http://schemas.openxmlformats.org/officeDocument/2006/relationships/hyperlink" Target="https://per-diem-calculator-a007.betty.ap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Emily.Stoffel@wisconsin.edu"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7C50-07B5-92D7-1212-24B8873CE8E1}"/>
              </a:ext>
            </a:extLst>
          </p:cNvPr>
          <p:cNvSpPr>
            <a:spLocks noGrp="1"/>
          </p:cNvSpPr>
          <p:nvPr>
            <p:ph type="title"/>
          </p:nvPr>
        </p:nvSpPr>
        <p:spPr/>
        <p:txBody>
          <a:bodyPr/>
          <a:lstStyle/>
          <a:p>
            <a:r>
              <a:rPr lang="en-US" dirty="0"/>
              <a:t>UWEC Travel training part 2: Expenses</a:t>
            </a:r>
          </a:p>
        </p:txBody>
      </p:sp>
      <p:sp>
        <p:nvSpPr>
          <p:cNvPr id="3" name="Subtitle 2">
            <a:extLst>
              <a:ext uri="{FF2B5EF4-FFF2-40B4-BE49-F238E27FC236}">
                <a16:creationId xmlns:a16="http://schemas.microsoft.com/office/drawing/2014/main" id="{7B970BBA-D18F-FF07-92FE-B9C65B74ABA5}"/>
              </a:ext>
            </a:extLst>
          </p:cNvPr>
          <p:cNvSpPr>
            <a:spLocks noGrp="1"/>
          </p:cNvSpPr>
          <p:nvPr>
            <p:ph type="subTitle" idx="1"/>
          </p:nvPr>
        </p:nvSpPr>
        <p:spPr/>
        <p:txBody>
          <a:bodyPr/>
          <a:lstStyle/>
          <a:p>
            <a:r>
              <a:rPr lang="en-US" dirty="0"/>
              <a:t>AUGUST 26, 2025</a:t>
            </a:r>
          </a:p>
        </p:txBody>
      </p:sp>
    </p:spTree>
    <p:extLst>
      <p:ext uri="{BB962C8B-B14F-4D97-AF65-F5344CB8AC3E}">
        <p14:creationId xmlns:p14="http://schemas.microsoft.com/office/powerpoint/2010/main" val="27665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C681-E896-68E4-09D0-267E0969A14C}"/>
              </a:ext>
            </a:extLst>
          </p:cNvPr>
          <p:cNvSpPr>
            <a:spLocks noGrp="1"/>
          </p:cNvSpPr>
          <p:nvPr>
            <p:ph type="ctrTitle"/>
          </p:nvPr>
        </p:nvSpPr>
        <p:spPr>
          <a:xfrm>
            <a:off x="1813826" y="386951"/>
            <a:ext cx="8692249" cy="985042"/>
          </a:xfrm>
        </p:spPr>
        <p:txBody>
          <a:bodyPr/>
          <a:lstStyle/>
          <a:p>
            <a:r>
              <a:rPr lang="en-US" b="1" dirty="0"/>
              <a:t>Spend authorizations</a:t>
            </a:r>
          </a:p>
        </p:txBody>
      </p:sp>
      <p:sp>
        <p:nvSpPr>
          <p:cNvPr id="3" name="Footer Placeholder 2">
            <a:extLst>
              <a:ext uri="{FF2B5EF4-FFF2-40B4-BE49-F238E27FC236}">
                <a16:creationId xmlns:a16="http://schemas.microsoft.com/office/drawing/2014/main" id="{6A743D3A-630A-387E-CFDE-2167D6B99EAA}"/>
              </a:ext>
            </a:extLst>
          </p:cNvPr>
          <p:cNvSpPr>
            <a:spLocks noGrp="1"/>
          </p:cNvSpPr>
          <p:nvPr>
            <p:ph type="ftr" sz="quarter" idx="11"/>
          </p:nvPr>
        </p:nvSpPr>
        <p:spPr/>
        <p:txBody>
          <a:bodyPr/>
          <a:lstStyle/>
          <a:p>
            <a:r>
              <a:rPr lang="en-US" dirty="0"/>
              <a:t>Travel Training Expenses</a:t>
            </a:r>
          </a:p>
        </p:txBody>
      </p:sp>
      <p:sp>
        <p:nvSpPr>
          <p:cNvPr id="4" name="Slide Number Placeholder 3">
            <a:extLst>
              <a:ext uri="{FF2B5EF4-FFF2-40B4-BE49-F238E27FC236}">
                <a16:creationId xmlns:a16="http://schemas.microsoft.com/office/drawing/2014/main" id="{4FBA62FC-022F-F8A2-D437-FA3ECA0325E2}"/>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
        <p:nvSpPr>
          <p:cNvPr id="5" name="Text Placeholder 4">
            <a:extLst>
              <a:ext uri="{FF2B5EF4-FFF2-40B4-BE49-F238E27FC236}">
                <a16:creationId xmlns:a16="http://schemas.microsoft.com/office/drawing/2014/main" id="{9BF11ECF-662E-FC9B-2A35-7D8DE7E064DB}"/>
              </a:ext>
            </a:extLst>
          </p:cNvPr>
          <p:cNvSpPr>
            <a:spLocks noGrp="1"/>
          </p:cNvSpPr>
          <p:nvPr>
            <p:ph type="body" sz="quarter" idx="13"/>
          </p:nvPr>
        </p:nvSpPr>
        <p:spPr>
          <a:xfrm>
            <a:off x="1750219" y="1511298"/>
            <a:ext cx="8691562" cy="4775201"/>
          </a:xfrm>
        </p:spPr>
        <p:txBody>
          <a:bodyPr>
            <a:normAutofit lnSpcReduction="10000"/>
          </a:bodyPr>
          <a:lstStyle/>
          <a:p>
            <a:pPr>
              <a:spcAft>
                <a:spcPts val="600"/>
              </a:spcAft>
            </a:pPr>
            <a:r>
              <a:rPr lang="en-US" dirty="0"/>
              <a:t>Spend Authorizations are like an expense report in Workday</a:t>
            </a:r>
          </a:p>
          <a:p>
            <a:pPr>
              <a:spcAft>
                <a:spcPts val="600"/>
              </a:spcAft>
            </a:pPr>
            <a:r>
              <a:rPr lang="en-US" dirty="0"/>
              <a:t>They are used for a variety of things throughout the UW</a:t>
            </a:r>
          </a:p>
          <a:p>
            <a:pPr>
              <a:spcAft>
                <a:spcPts val="600"/>
              </a:spcAft>
            </a:pPr>
            <a:r>
              <a:rPr lang="en-US" dirty="0"/>
              <a:t>UWEC is using them for:</a:t>
            </a:r>
          </a:p>
          <a:p>
            <a:pPr lvl="1">
              <a:spcAft>
                <a:spcPts val="600"/>
              </a:spcAft>
            </a:pPr>
            <a:r>
              <a:rPr lang="en-US" dirty="0"/>
              <a:t>Travel Authorizations – pre-approval of travel expenses; only required by some departments so check with your supervisor</a:t>
            </a:r>
          </a:p>
          <a:p>
            <a:pPr lvl="1">
              <a:spcAft>
                <a:spcPts val="600"/>
              </a:spcAft>
            </a:pPr>
            <a:r>
              <a:rPr lang="en-US" dirty="0"/>
              <a:t>Cash Advances – request money paid to employee who then hands out usually for per diems</a:t>
            </a:r>
          </a:p>
          <a:p>
            <a:pPr lvl="1">
              <a:spcAft>
                <a:spcPts val="600"/>
              </a:spcAft>
            </a:pPr>
            <a:r>
              <a:rPr lang="en-US" dirty="0"/>
              <a:t>Exception Requests – completed after travel for policy and 90 day exceptions (only complete if you are told to)</a:t>
            </a:r>
          </a:p>
        </p:txBody>
      </p:sp>
    </p:spTree>
    <p:extLst>
      <p:ext uri="{BB962C8B-B14F-4D97-AF65-F5344CB8AC3E}">
        <p14:creationId xmlns:p14="http://schemas.microsoft.com/office/powerpoint/2010/main" val="159511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7B97-7310-EA2A-5F94-F6E55E0D15CD}"/>
              </a:ext>
            </a:extLst>
          </p:cNvPr>
          <p:cNvSpPr>
            <a:spLocks noGrp="1"/>
          </p:cNvSpPr>
          <p:nvPr>
            <p:ph type="title"/>
          </p:nvPr>
        </p:nvSpPr>
        <p:spPr/>
        <p:txBody>
          <a:bodyPr/>
          <a:lstStyle/>
          <a:p>
            <a:r>
              <a:rPr lang="en-US" dirty="0"/>
              <a:t>Workday Demo</a:t>
            </a:r>
          </a:p>
        </p:txBody>
      </p:sp>
    </p:spTree>
    <p:extLst>
      <p:ext uri="{BB962C8B-B14F-4D97-AF65-F5344CB8AC3E}">
        <p14:creationId xmlns:p14="http://schemas.microsoft.com/office/powerpoint/2010/main" val="141957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57D0-C933-5205-A297-D88B2F310100}"/>
              </a:ext>
            </a:extLst>
          </p:cNvPr>
          <p:cNvSpPr>
            <a:spLocks noGrp="1"/>
          </p:cNvSpPr>
          <p:nvPr>
            <p:ph type="ctrTitle"/>
          </p:nvPr>
        </p:nvSpPr>
        <p:spPr>
          <a:xfrm>
            <a:off x="1744513" y="1098965"/>
            <a:ext cx="5513538" cy="985042"/>
          </a:xfrm>
        </p:spPr>
        <p:txBody>
          <a:bodyPr/>
          <a:lstStyle/>
          <a:p>
            <a:r>
              <a:rPr lang="en-US" b="1" dirty="0"/>
              <a:t>Workday resources</a:t>
            </a:r>
          </a:p>
        </p:txBody>
      </p:sp>
      <p:sp>
        <p:nvSpPr>
          <p:cNvPr id="3" name="Footer Placeholder 2">
            <a:extLst>
              <a:ext uri="{FF2B5EF4-FFF2-40B4-BE49-F238E27FC236}">
                <a16:creationId xmlns:a16="http://schemas.microsoft.com/office/drawing/2014/main" id="{007FA08D-441D-2478-1A61-3D9621ED2B59}"/>
              </a:ext>
            </a:extLst>
          </p:cNvPr>
          <p:cNvSpPr>
            <a:spLocks noGrp="1"/>
          </p:cNvSpPr>
          <p:nvPr>
            <p:ph type="ftr" sz="quarter" idx="11"/>
          </p:nvPr>
        </p:nvSpPr>
        <p:spPr/>
        <p:txBody>
          <a:bodyPr/>
          <a:lstStyle/>
          <a:p>
            <a:r>
              <a:rPr lang="en-US"/>
              <a:t>Travel Training Policy</a:t>
            </a:r>
            <a:endParaRPr lang="en-US" dirty="0"/>
          </a:p>
        </p:txBody>
      </p:sp>
      <p:sp>
        <p:nvSpPr>
          <p:cNvPr id="4" name="Slide Number Placeholder 3">
            <a:extLst>
              <a:ext uri="{FF2B5EF4-FFF2-40B4-BE49-F238E27FC236}">
                <a16:creationId xmlns:a16="http://schemas.microsoft.com/office/drawing/2014/main" id="{6F1D8EB5-4BA6-3B1C-F770-E01E51B91AC8}"/>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
        <p:nvSpPr>
          <p:cNvPr id="5" name="Text Placeholder 4">
            <a:extLst>
              <a:ext uri="{FF2B5EF4-FFF2-40B4-BE49-F238E27FC236}">
                <a16:creationId xmlns:a16="http://schemas.microsoft.com/office/drawing/2014/main" id="{499F5250-1BA3-176C-93D6-C78DB9C3BB53}"/>
              </a:ext>
            </a:extLst>
          </p:cNvPr>
          <p:cNvSpPr>
            <a:spLocks noGrp="1"/>
          </p:cNvSpPr>
          <p:nvPr>
            <p:ph type="body" sz="quarter" idx="13"/>
          </p:nvPr>
        </p:nvSpPr>
        <p:spPr>
          <a:xfrm>
            <a:off x="2064545" y="2113756"/>
            <a:ext cx="8691562" cy="2630488"/>
          </a:xfrm>
        </p:spPr>
        <p:txBody>
          <a:bodyPr/>
          <a:lstStyle/>
          <a:p>
            <a:pPr marL="285750" indent="-285750">
              <a:buFont typeface="Courier New" panose="02070309020205020404" pitchFamily="49" charset="0"/>
              <a:buChar char="o"/>
            </a:pPr>
            <a:r>
              <a:rPr lang="en-US" sz="2400" dirty="0">
                <a:solidFill>
                  <a:schemeClr val="bg1"/>
                </a:solidFill>
                <a:hlinkClick r:id="rId2"/>
              </a:rPr>
              <a:t>Workday Login</a:t>
            </a:r>
            <a:endParaRPr lang="en-US" sz="2400" dirty="0">
              <a:solidFill>
                <a:schemeClr val="bg1"/>
              </a:solidFill>
            </a:endParaRPr>
          </a:p>
          <a:p>
            <a:pPr marL="285750" indent="-285750">
              <a:buFont typeface="Courier New" panose="02070309020205020404" pitchFamily="49" charset="0"/>
              <a:buChar char="o"/>
            </a:pPr>
            <a:r>
              <a:rPr lang="en-US" sz="2400" dirty="0">
                <a:solidFill>
                  <a:schemeClr val="bg1"/>
                </a:solidFill>
              </a:rPr>
              <a:t> </a:t>
            </a:r>
            <a:r>
              <a:rPr lang="en-US" sz="2400" dirty="0">
                <a:solidFill>
                  <a:schemeClr val="bg1"/>
                </a:solidFill>
                <a:hlinkClick r:id="rId3"/>
              </a:rPr>
              <a:t>Workday Knowledge Base</a:t>
            </a:r>
            <a:endParaRPr lang="en-US" sz="2400" dirty="0">
              <a:solidFill>
                <a:schemeClr val="bg1"/>
              </a:solidFill>
            </a:endParaRPr>
          </a:p>
          <a:p>
            <a:pPr marL="285750" indent="-285750">
              <a:buFont typeface="Courier New" panose="02070309020205020404" pitchFamily="49" charset="0"/>
              <a:buChar char="o"/>
            </a:pPr>
            <a:r>
              <a:rPr lang="en-US" sz="2400" dirty="0">
                <a:solidFill>
                  <a:schemeClr val="bg1"/>
                </a:solidFill>
                <a:hlinkClick r:id="rId4"/>
              </a:rPr>
              <a:t>Wisc2 Workday Practice Tenant</a:t>
            </a:r>
            <a:endParaRPr lang="en-US" sz="2400" dirty="0">
              <a:solidFill>
                <a:schemeClr val="bg1"/>
              </a:solidFill>
            </a:endParaRPr>
          </a:p>
          <a:p>
            <a:pPr marL="285750" indent="-285750">
              <a:buFont typeface="Courier New" panose="02070309020205020404" pitchFamily="49" charset="0"/>
              <a:buChar char="o"/>
            </a:pPr>
            <a:r>
              <a:rPr lang="en-US" sz="2400" dirty="0">
                <a:solidFill>
                  <a:schemeClr val="bg1"/>
                </a:solidFill>
                <a:hlinkClick r:id="rId5"/>
              </a:rPr>
              <a:t>FDM Mapping Crosswalk</a:t>
            </a:r>
            <a:endParaRPr lang="en-US" sz="2400" dirty="0">
              <a:solidFill>
                <a:schemeClr val="bg1"/>
              </a:solidFill>
            </a:endParaRPr>
          </a:p>
          <a:p>
            <a:pPr marL="285750" indent="-285750">
              <a:buFont typeface="Courier New" panose="02070309020205020404" pitchFamily="49" charset="0"/>
              <a:buChar char="o"/>
            </a:pPr>
            <a:r>
              <a:rPr lang="en-US" sz="2400" dirty="0">
                <a:solidFill>
                  <a:schemeClr val="bg1"/>
                </a:solidFill>
                <a:hlinkClick r:id="rId6"/>
              </a:rPr>
              <a:t>Workday Help Tool</a:t>
            </a:r>
            <a:endParaRPr lang="en-US" sz="2400" dirty="0">
              <a:solidFill>
                <a:schemeClr val="bg1"/>
              </a:solidFill>
            </a:endParaRPr>
          </a:p>
        </p:txBody>
      </p:sp>
      <p:sp>
        <p:nvSpPr>
          <p:cNvPr id="6" name="Title 1">
            <a:extLst>
              <a:ext uri="{FF2B5EF4-FFF2-40B4-BE49-F238E27FC236}">
                <a16:creationId xmlns:a16="http://schemas.microsoft.com/office/drawing/2014/main" id="{F4728220-125A-9544-DF18-AD04B5FB165E}"/>
              </a:ext>
            </a:extLst>
          </p:cNvPr>
          <p:cNvSpPr txBox="1">
            <a:spLocks/>
          </p:cNvSpPr>
          <p:nvPr/>
        </p:nvSpPr>
        <p:spPr>
          <a:xfrm>
            <a:off x="8162924" y="84174"/>
            <a:ext cx="3486151" cy="98504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i="0" kern="1200" cap="all" spc="150" baseline="0">
                <a:solidFill>
                  <a:schemeClr val="tx1"/>
                </a:solidFill>
                <a:latin typeface="Open Sans Light" pitchFamily="2" charset="0"/>
                <a:ea typeface="+mj-ea"/>
                <a:cs typeface="+mj-cs"/>
              </a:defRPr>
            </a:lvl1pPr>
          </a:lstStyle>
          <a:p>
            <a:r>
              <a:rPr lang="en-US" b="1" dirty="0"/>
              <a:t>Resources</a:t>
            </a:r>
          </a:p>
        </p:txBody>
      </p:sp>
      <p:sp>
        <p:nvSpPr>
          <p:cNvPr id="7" name="TextBox 6">
            <a:extLst>
              <a:ext uri="{FF2B5EF4-FFF2-40B4-BE49-F238E27FC236}">
                <a16:creationId xmlns:a16="http://schemas.microsoft.com/office/drawing/2014/main" id="{AB8B7126-A044-5FF6-C836-FEDB04A39E1F}"/>
              </a:ext>
            </a:extLst>
          </p:cNvPr>
          <p:cNvSpPr txBox="1"/>
          <p:nvPr/>
        </p:nvSpPr>
        <p:spPr>
          <a:xfrm>
            <a:off x="8677275" y="1009717"/>
            <a:ext cx="3300262" cy="1938992"/>
          </a:xfrm>
          <a:prstGeom prst="rect">
            <a:avLst/>
          </a:prstGeom>
          <a:noFill/>
        </p:spPr>
        <p:txBody>
          <a:bodyPr wrap="none" rtlCol="0">
            <a:spAutoFit/>
          </a:bodyPr>
          <a:lstStyle/>
          <a:p>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7"/>
              </a:rPr>
              <a:t>UWEC Travel Page</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8"/>
              </a:rPr>
              <a:t>UW System </a:t>
            </a:r>
            <a:r>
              <a:rPr lang="en-US" sz="2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8"/>
              </a:rPr>
              <a:t>TravelWIse</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9"/>
              </a:rPr>
              <a:t>Per Diem Calculator</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10"/>
              </a:rPr>
              <a:t>Concur</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2"/>
              </a:rPr>
              <a:t>Workday</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Rounded Corners 9">
            <a:extLst>
              <a:ext uri="{FF2B5EF4-FFF2-40B4-BE49-F238E27FC236}">
                <a16:creationId xmlns:a16="http://schemas.microsoft.com/office/drawing/2014/main" id="{5C2B9441-DFAD-44A2-5BC2-5770ED847443}"/>
              </a:ext>
            </a:extLst>
          </p:cNvPr>
          <p:cNvSpPr/>
          <p:nvPr/>
        </p:nvSpPr>
        <p:spPr>
          <a:xfrm>
            <a:off x="6600824" y="3656320"/>
            <a:ext cx="5048251" cy="1522307"/>
          </a:xfrm>
          <a:prstGeom prst="roundRect">
            <a:avLst/>
          </a:prstGeom>
          <a:solidFill>
            <a:schemeClr val="bg1"/>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Travel Manager Emily Stoffel</a:t>
            </a:r>
          </a:p>
          <a:p>
            <a:pPr algn="ctr"/>
            <a:r>
              <a:rPr lang="en-US" b="1" dirty="0">
                <a:latin typeface="Open Sans Light" panose="020B0306030504020204" pitchFamily="34" charset="0"/>
                <a:ea typeface="Open Sans Light" panose="020B0306030504020204" pitchFamily="34" charset="0"/>
                <a:cs typeface="Open Sans Light" panose="020B0306030504020204" pitchFamily="34" charset="0"/>
                <a:hlinkClick r:id="rId11"/>
              </a:rPr>
              <a:t>Emily.stoffel@wisconsin.edu</a:t>
            </a:r>
            <a:endParaRPr lang="en-US" b="1"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608-263-1040</a:t>
            </a:r>
          </a:p>
        </p:txBody>
      </p:sp>
    </p:spTree>
    <p:extLst>
      <p:ext uri="{BB962C8B-B14F-4D97-AF65-F5344CB8AC3E}">
        <p14:creationId xmlns:p14="http://schemas.microsoft.com/office/powerpoint/2010/main" val="247589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6CEF6D-9CB2-D466-B23C-DB0A6A973CD5}"/>
              </a:ext>
            </a:extLst>
          </p:cNvPr>
          <p:cNvSpPr/>
          <p:nvPr/>
        </p:nvSpPr>
        <p:spPr>
          <a:xfrm>
            <a:off x="-80962" y="-47625"/>
            <a:ext cx="590550" cy="69627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E871E7-427B-6674-B608-90978B535443}"/>
              </a:ext>
            </a:extLst>
          </p:cNvPr>
          <p:cNvSpPr/>
          <p:nvPr/>
        </p:nvSpPr>
        <p:spPr>
          <a:xfrm>
            <a:off x="590550" y="66675"/>
            <a:ext cx="1400175" cy="14287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hoto of UW-Eau Claire campus entrance. Students make their way through lower campus on a warm fall day. The Stowe Gateway is visible in the scene. UW-Eau Claire is partnering with The College of New Jersey to examine ways for higher education institutions around the country to develop more innovative collaborations with industries.">
            <a:extLst>
              <a:ext uri="{FF2B5EF4-FFF2-40B4-BE49-F238E27FC236}">
                <a16:creationId xmlns:a16="http://schemas.microsoft.com/office/drawing/2014/main" id="{3589AC70-0513-D6E3-D637-B6886464D798}"/>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94070" y="-561975"/>
            <a:ext cx="12309884" cy="82226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A5337C6-4F8E-B29C-2631-A4AE53DB0EB3}"/>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
        <p:nvSpPr>
          <p:cNvPr id="12" name="Rectangle 11">
            <a:extLst>
              <a:ext uri="{FF2B5EF4-FFF2-40B4-BE49-F238E27FC236}">
                <a16:creationId xmlns:a16="http://schemas.microsoft.com/office/drawing/2014/main" id="{16ACAF53-ABC2-879A-9ED3-35044B34022D}"/>
              </a:ext>
            </a:extLst>
          </p:cNvPr>
          <p:cNvSpPr/>
          <p:nvPr/>
        </p:nvSpPr>
        <p:spPr>
          <a:xfrm>
            <a:off x="-122645" y="1135782"/>
            <a:ext cx="4944532" cy="4586435"/>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E38DAB1-DF5B-695D-1A82-6F9948A60C3E}"/>
              </a:ext>
            </a:extLst>
          </p:cNvPr>
          <p:cNvSpPr>
            <a:spLocks noGrp="1"/>
          </p:cNvSpPr>
          <p:nvPr>
            <p:ph type="body" sz="quarter" idx="13"/>
          </p:nvPr>
        </p:nvSpPr>
        <p:spPr>
          <a:xfrm>
            <a:off x="0" y="2564531"/>
            <a:ext cx="4938712" cy="1788393"/>
          </a:xfrm>
        </p:spPr>
        <p:txBody>
          <a:bodyPr>
            <a:normAutofit lnSpcReduction="10000"/>
          </a:bodyPr>
          <a:lstStyle/>
          <a:p>
            <a:pPr marL="0" indent="0">
              <a:buNone/>
            </a:pPr>
            <a:r>
              <a:rPr lang="en-US" sz="3200" b="1" dirty="0">
                <a:solidFill>
                  <a:schemeClr val="bg1"/>
                </a:solidFill>
              </a:rPr>
              <a:t>Presenter: Emily Stoffel</a:t>
            </a:r>
            <a:br>
              <a:rPr lang="en-US" sz="3200" b="1" dirty="0">
                <a:solidFill>
                  <a:schemeClr val="bg1"/>
                </a:solidFill>
              </a:rPr>
            </a:br>
            <a:r>
              <a:rPr lang="en-US" sz="2800" dirty="0">
                <a:solidFill>
                  <a:schemeClr val="bg1"/>
                </a:solidFill>
              </a:rPr>
              <a:t>Regional Travel Manager</a:t>
            </a:r>
            <a:br>
              <a:rPr lang="en-US" sz="2800" dirty="0">
                <a:solidFill>
                  <a:schemeClr val="bg1"/>
                </a:solidFill>
              </a:rPr>
            </a:br>
            <a:r>
              <a:rPr lang="en-US" sz="2800" dirty="0">
                <a:solidFill>
                  <a:schemeClr val="bg1"/>
                </a:solidFill>
                <a:hlinkClick r:id="rId3">
                  <a:extLst>
                    <a:ext uri="{A12FA001-AC4F-418D-AE19-62706E023703}">
                      <ahyp:hlinkClr xmlns:ahyp="http://schemas.microsoft.com/office/drawing/2018/hyperlinkcolor" val="tx"/>
                    </a:ext>
                  </a:extLst>
                </a:hlinkClick>
              </a:rPr>
              <a:t>Emily.Stoffel@wisconsin.edu</a:t>
            </a:r>
            <a:endParaRPr lang="en-US" sz="2800" dirty="0">
              <a:solidFill>
                <a:schemeClr val="bg1"/>
              </a:solidFill>
            </a:endParaRPr>
          </a:p>
          <a:p>
            <a:pPr marL="0" indent="0">
              <a:buNone/>
            </a:pPr>
            <a:r>
              <a:rPr lang="en-US" dirty="0">
                <a:solidFill>
                  <a:schemeClr val="bg1"/>
                </a:solidFill>
              </a:rPr>
              <a:t>608-263-1040</a:t>
            </a:r>
          </a:p>
        </p:txBody>
      </p:sp>
      <p:sp>
        <p:nvSpPr>
          <p:cNvPr id="13" name="Rectangle 12">
            <a:extLst>
              <a:ext uri="{FF2B5EF4-FFF2-40B4-BE49-F238E27FC236}">
                <a16:creationId xmlns:a16="http://schemas.microsoft.com/office/drawing/2014/main" id="{FACAE46C-96B7-0734-EF20-1AAC9492F873}"/>
              </a:ext>
            </a:extLst>
          </p:cNvPr>
          <p:cNvSpPr/>
          <p:nvPr/>
        </p:nvSpPr>
        <p:spPr>
          <a:xfrm>
            <a:off x="7271282" y="1135782"/>
            <a:ext cx="4944532" cy="4586435"/>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itle 2">
            <a:extLst>
              <a:ext uri="{FF2B5EF4-FFF2-40B4-BE49-F238E27FC236}">
                <a16:creationId xmlns:a16="http://schemas.microsoft.com/office/drawing/2014/main" id="{651098D6-CFBF-FA9D-E802-6C8B70B347E2}"/>
              </a:ext>
            </a:extLst>
          </p:cNvPr>
          <p:cNvSpPr txBox="1">
            <a:spLocks/>
          </p:cNvSpPr>
          <p:nvPr/>
        </p:nvSpPr>
        <p:spPr>
          <a:xfrm>
            <a:off x="7247467" y="1132980"/>
            <a:ext cx="4944533" cy="4592041"/>
          </a:xfrm>
          <a:prstGeom prst="rect">
            <a:avLst/>
          </a:prstGeom>
          <a:noFill/>
        </p:spPr>
        <p:txBody>
          <a:bodyPr vert="horz" lIns="182880" tIns="182880" rIns="182880" bIns="45720" rtlCol="0" anchor="ctr">
            <a:normAutofit/>
          </a:bodyPr>
          <a:lstStyle>
            <a:lvl1pPr algn="ctr" defTabSz="914400" rtl="0" eaLnBrk="1" latinLnBrk="0" hangingPunct="1">
              <a:lnSpc>
                <a:spcPct val="70000"/>
              </a:lnSpc>
              <a:spcBef>
                <a:spcPct val="0"/>
              </a:spcBef>
              <a:buNone/>
              <a:defRPr sz="4000" b="1" kern="1200" cap="none" baseline="0">
                <a:solidFill>
                  <a:schemeClr val="bg1"/>
                </a:solidFill>
                <a:latin typeface="+mj-lt"/>
                <a:ea typeface="+mj-ea"/>
                <a:cs typeface="+mj-cs"/>
              </a:defRPr>
            </a:lvl1pPr>
          </a:lstStyle>
          <a:p>
            <a:pPr algn="l"/>
            <a:r>
              <a:rPr lang="en-US" sz="2400" dirty="0">
                <a:latin typeface="Open Sans Light" panose="020B0306030504020204" pitchFamily="34" charset="0"/>
                <a:ea typeface="Open Sans Light" panose="020B0306030504020204" pitchFamily="34" charset="0"/>
                <a:cs typeface="Open Sans Light" panose="020B0306030504020204" pitchFamily="34" charset="0"/>
              </a:rPr>
              <a:t>Topics</a:t>
            </a: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a:t>
            </a:r>
          </a:p>
          <a:p>
            <a:pPr marL="457200" indent="-457200" algn="l">
              <a:buFont typeface="Arial" panose="020B0604020202020204" pitchFamily="34" charset="0"/>
              <a:buChar char="•"/>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Paying for Travel</a:t>
            </a:r>
          </a:p>
          <a:p>
            <a:pPr marL="457200" indent="-457200" algn="l">
              <a:buFont typeface="Arial" panose="020B0604020202020204" pitchFamily="34" charset="0"/>
              <a:buChar char="•"/>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Receipts</a:t>
            </a:r>
          </a:p>
          <a:p>
            <a:pPr marL="457200" indent="-457200" algn="l">
              <a:buFont typeface="Arial" panose="020B0604020202020204" pitchFamily="34" charset="0"/>
              <a:buChar char="•"/>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UW Card Products</a:t>
            </a:r>
          </a:p>
          <a:p>
            <a:pPr marL="457200" indent="-457200" algn="l">
              <a:buFont typeface="Arial" panose="020B0604020202020204" pitchFamily="34" charset="0"/>
              <a:buChar char="•"/>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Credits in Workday</a:t>
            </a:r>
          </a:p>
          <a:p>
            <a:pPr marL="457200" indent="-457200" algn="l">
              <a:buFont typeface="Arial" panose="020B0604020202020204" pitchFamily="34" charset="0"/>
              <a:buChar char="•"/>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Personal Items in Workday</a:t>
            </a:r>
          </a:p>
          <a:p>
            <a:pPr marL="457200" indent="-457200" algn="l">
              <a:buFont typeface="Arial" panose="020B0604020202020204" pitchFamily="34" charset="0"/>
              <a:buChar char="•"/>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Workday Demo</a:t>
            </a:r>
          </a:p>
          <a:p>
            <a:pPr marL="457200" indent="-457200" algn="l">
              <a:buFont typeface="Arial" panose="020B0604020202020204" pitchFamily="34" charset="0"/>
              <a:buChar char="•"/>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Resources</a:t>
            </a:r>
            <a:br>
              <a:rPr lang="en-US" sz="3200" b="0" dirty="0"/>
            </a:br>
            <a:endParaRPr lang="en-US" sz="3200" b="0" dirty="0"/>
          </a:p>
        </p:txBody>
      </p:sp>
    </p:spTree>
    <p:extLst>
      <p:ext uri="{BB962C8B-B14F-4D97-AF65-F5344CB8AC3E}">
        <p14:creationId xmlns:p14="http://schemas.microsoft.com/office/powerpoint/2010/main" val="261732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DBDB46-5B26-2ACA-A7C3-10C80E1B485B}"/>
              </a:ext>
            </a:extLst>
          </p:cNvPr>
          <p:cNvSpPr>
            <a:spLocks noGrp="1"/>
          </p:cNvSpPr>
          <p:nvPr>
            <p:ph type="ftr" sz="quarter" idx="11"/>
          </p:nvPr>
        </p:nvSpPr>
        <p:spPr/>
        <p:txBody>
          <a:bodyPr/>
          <a:lstStyle/>
          <a:p>
            <a:r>
              <a:rPr lang="en-US" dirty="0"/>
              <a:t>Travel Training Expenses</a:t>
            </a:r>
          </a:p>
        </p:txBody>
      </p:sp>
      <p:sp>
        <p:nvSpPr>
          <p:cNvPr id="4" name="Slide Number Placeholder 3">
            <a:extLst>
              <a:ext uri="{FF2B5EF4-FFF2-40B4-BE49-F238E27FC236}">
                <a16:creationId xmlns:a16="http://schemas.microsoft.com/office/drawing/2014/main" id="{83B1CE17-0F4A-0BE9-DE95-AE613A5D5A62}"/>
              </a:ext>
            </a:extLst>
          </p:cNvPr>
          <p:cNvSpPr>
            <a:spLocks noGrp="1"/>
          </p:cNvSpPr>
          <p:nvPr>
            <p:ph type="sldNum" sz="quarter" idx="12"/>
          </p:nvPr>
        </p:nvSpPr>
        <p:spPr/>
        <p:txBody>
          <a:bodyPr/>
          <a:lstStyle/>
          <a:p>
            <a:fld id="{A49DFD55-3C28-40EF-9E31-A92D2E4017FF}" type="slidenum">
              <a:rPr lang="en-US" smtClean="0"/>
              <a:pPr/>
              <a:t>3</a:t>
            </a:fld>
            <a:endParaRPr lang="en-US" dirty="0"/>
          </a:p>
        </p:txBody>
      </p:sp>
      <p:pic>
        <p:nvPicPr>
          <p:cNvPr id="6" name="Picture Placeholder 5">
            <a:extLst>
              <a:ext uri="{FF2B5EF4-FFF2-40B4-BE49-F238E27FC236}">
                <a16:creationId xmlns:a16="http://schemas.microsoft.com/office/drawing/2014/main" id="{8BAF4162-475C-D6AD-181E-098A933B68AE}"/>
              </a:ext>
            </a:extLst>
          </p:cNvPr>
          <p:cNvPicPr>
            <a:picLocks noChangeAspect="1"/>
          </p:cNvPicPr>
          <p:nvPr/>
        </p:nvPicPr>
        <p:blipFill rotWithShape="1">
          <a:blip r:embed="rId2"/>
          <a:srcRect t="2263" b="2263"/>
          <a:stretch/>
        </p:blipFill>
        <p:spPr>
          <a:xfrm>
            <a:off x="6019800" y="65036"/>
            <a:ext cx="6172200" cy="5892800"/>
          </a:xfrm>
          <a:prstGeom prst="rect">
            <a:avLst/>
          </a:prstGeom>
        </p:spPr>
      </p:pic>
      <p:sp>
        <p:nvSpPr>
          <p:cNvPr id="7" name="Text Placeholder 3">
            <a:extLst>
              <a:ext uri="{FF2B5EF4-FFF2-40B4-BE49-F238E27FC236}">
                <a16:creationId xmlns:a16="http://schemas.microsoft.com/office/drawing/2014/main" id="{BC91217C-29CD-A4E6-C135-77A25DB39521}"/>
              </a:ext>
            </a:extLst>
          </p:cNvPr>
          <p:cNvSpPr txBox="1">
            <a:spLocks/>
          </p:cNvSpPr>
          <p:nvPr/>
        </p:nvSpPr>
        <p:spPr>
          <a:xfrm>
            <a:off x="1666875" y="3846564"/>
            <a:ext cx="4649788" cy="11184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a:latin typeface="Trebuchet MS" panose="020B0703020202090204" pitchFamily="34" charset="0"/>
              </a:rPr>
              <a:t>Always check with your supervisor/dept for specific travel policies</a:t>
            </a:r>
          </a:p>
          <a:p>
            <a:endParaRPr lang="en-US" dirty="0"/>
          </a:p>
        </p:txBody>
      </p:sp>
      <p:sp>
        <p:nvSpPr>
          <p:cNvPr id="8" name="Title 1">
            <a:extLst>
              <a:ext uri="{FF2B5EF4-FFF2-40B4-BE49-F238E27FC236}">
                <a16:creationId xmlns:a16="http://schemas.microsoft.com/office/drawing/2014/main" id="{8419C27A-473A-2153-07FD-9C26F91721F6}"/>
              </a:ext>
            </a:extLst>
          </p:cNvPr>
          <p:cNvSpPr txBox="1">
            <a:spLocks/>
          </p:cNvSpPr>
          <p:nvPr/>
        </p:nvSpPr>
        <p:spPr>
          <a:xfrm>
            <a:off x="857250" y="2137544"/>
            <a:ext cx="4878388" cy="1600200"/>
          </a:xfrm>
          <a:prstGeom prst="rect">
            <a:avLst/>
          </a:prstGeom>
        </p:spPr>
        <p:txBody>
          <a:bodyPr vert="horz" lIns="91440" tIns="45720" rIns="91440" bIns="45720" rtlCol="0" anchor="b" anchorCtr="0">
            <a:normAutofit fontScale="90000"/>
          </a:bodyPr>
          <a:lstStyle>
            <a:lvl1pPr algn="l" defTabSz="914400" rtl="0" eaLnBrk="1" latinLnBrk="0" hangingPunct="1">
              <a:lnSpc>
                <a:spcPct val="90000"/>
              </a:lnSpc>
              <a:spcBef>
                <a:spcPct val="0"/>
              </a:spcBef>
              <a:buNone/>
              <a:defRPr sz="3600" b="0" i="0" kern="1200" cap="all" spc="150" baseline="0">
                <a:solidFill>
                  <a:schemeClr val="tx1"/>
                </a:solidFill>
                <a:latin typeface="Open Sans Light" pitchFamily="2" charset="0"/>
                <a:ea typeface="+mj-ea"/>
                <a:cs typeface="+mj-cs"/>
              </a:defRPr>
            </a:lvl1pPr>
          </a:lstStyle>
          <a:p>
            <a:r>
              <a:rPr lang="en-US" sz="4000">
                <a:latin typeface="Trebuchet MS" panose="020B0703020202090204" pitchFamily="34" charset="0"/>
              </a:rPr>
              <a:t>The more restrictive policy takes precedence</a:t>
            </a:r>
            <a:endParaRPr lang="en-US" dirty="0"/>
          </a:p>
        </p:txBody>
      </p:sp>
    </p:spTree>
    <p:extLst>
      <p:ext uri="{BB962C8B-B14F-4D97-AF65-F5344CB8AC3E}">
        <p14:creationId xmlns:p14="http://schemas.microsoft.com/office/powerpoint/2010/main" val="189469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60EB-60C2-B931-368F-B5482C1D9BFA}"/>
              </a:ext>
            </a:extLst>
          </p:cNvPr>
          <p:cNvSpPr>
            <a:spLocks noGrp="1"/>
          </p:cNvSpPr>
          <p:nvPr>
            <p:ph type="ctrTitle"/>
          </p:nvPr>
        </p:nvSpPr>
        <p:spPr>
          <a:xfrm>
            <a:off x="1963587" y="357672"/>
            <a:ext cx="8692249" cy="985042"/>
          </a:xfrm>
        </p:spPr>
        <p:txBody>
          <a:bodyPr/>
          <a:lstStyle/>
          <a:p>
            <a:r>
              <a:rPr lang="en-US" b="1" dirty="0"/>
              <a:t>Paying for travel</a:t>
            </a:r>
          </a:p>
        </p:txBody>
      </p:sp>
      <p:sp>
        <p:nvSpPr>
          <p:cNvPr id="3" name="Footer Placeholder 2">
            <a:extLst>
              <a:ext uri="{FF2B5EF4-FFF2-40B4-BE49-F238E27FC236}">
                <a16:creationId xmlns:a16="http://schemas.microsoft.com/office/drawing/2014/main" id="{9ED45D35-C1B7-86E9-7A9F-33932A366092}"/>
              </a:ext>
            </a:extLst>
          </p:cNvPr>
          <p:cNvSpPr>
            <a:spLocks noGrp="1"/>
          </p:cNvSpPr>
          <p:nvPr>
            <p:ph type="ftr" sz="quarter" idx="11"/>
          </p:nvPr>
        </p:nvSpPr>
        <p:spPr/>
        <p:txBody>
          <a:bodyPr/>
          <a:lstStyle/>
          <a:p>
            <a:r>
              <a:rPr lang="en-US" dirty="0"/>
              <a:t>Travel Training Expenses</a:t>
            </a:r>
          </a:p>
        </p:txBody>
      </p:sp>
      <p:sp>
        <p:nvSpPr>
          <p:cNvPr id="4" name="Slide Number Placeholder 3">
            <a:extLst>
              <a:ext uri="{FF2B5EF4-FFF2-40B4-BE49-F238E27FC236}">
                <a16:creationId xmlns:a16="http://schemas.microsoft.com/office/drawing/2014/main" id="{AFDC1ED2-5C11-239D-9078-81DD98E46761}"/>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
        <p:nvSpPr>
          <p:cNvPr id="11" name="Text Placeholder 2">
            <a:extLst>
              <a:ext uri="{FF2B5EF4-FFF2-40B4-BE49-F238E27FC236}">
                <a16:creationId xmlns:a16="http://schemas.microsoft.com/office/drawing/2014/main" id="{C39536A3-AEF6-047D-75C9-D0F2A2F08D51}"/>
              </a:ext>
            </a:extLst>
          </p:cNvPr>
          <p:cNvSpPr txBox="1">
            <a:spLocks/>
          </p:cNvSpPr>
          <p:nvPr/>
        </p:nvSpPr>
        <p:spPr>
          <a:xfrm>
            <a:off x="456177" y="2072940"/>
            <a:ext cx="2700844" cy="844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2"/>
                </a:solidFill>
                <a:latin typeface="Georgia" panose="02040502050405020303" pitchFamily="18" charset="0"/>
              </a:rPr>
              <a:t>Personal Funds</a:t>
            </a:r>
          </a:p>
        </p:txBody>
      </p:sp>
      <p:sp>
        <p:nvSpPr>
          <p:cNvPr id="12" name="Text Placeholder 4">
            <a:extLst>
              <a:ext uri="{FF2B5EF4-FFF2-40B4-BE49-F238E27FC236}">
                <a16:creationId xmlns:a16="http://schemas.microsoft.com/office/drawing/2014/main" id="{CB233570-93B6-CF97-0D12-F1437D50CF04}"/>
              </a:ext>
            </a:extLst>
          </p:cNvPr>
          <p:cNvSpPr txBox="1">
            <a:spLocks/>
          </p:cNvSpPr>
          <p:nvPr/>
        </p:nvSpPr>
        <p:spPr>
          <a:xfrm>
            <a:off x="4126122" y="2072940"/>
            <a:ext cx="3608178" cy="4511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2"/>
                </a:solidFill>
                <a:latin typeface="Georgia" panose="02040502050405020303" pitchFamily="18" charset="0"/>
              </a:rPr>
              <a:t>Shared Liability Card</a:t>
            </a:r>
          </a:p>
        </p:txBody>
      </p:sp>
      <p:sp>
        <p:nvSpPr>
          <p:cNvPr id="13" name="Text Placeholder 4">
            <a:extLst>
              <a:ext uri="{FF2B5EF4-FFF2-40B4-BE49-F238E27FC236}">
                <a16:creationId xmlns:a16="http://schemas.microsoft.com/office/drawing/2014/main" id="{EE2B3300-55B8-CFC0-07C4-A0F5330E540D}"/>
              </a:ext>
            </a:extLst>
          </p:cNvPr>
          <p:cNvSpPr txBox="1">
            <a:spLocks/>
          </p:cNvSpPr>
          <p:nvPr/>
        </p:nvSpPr>
        <p:spPr>
          <a:xfrm>
            <a:off x="8175721" y="1991123"/>
            <a:ext cx="3019889" cy="451186"/>
          </a:xfrm>
          <a:prstGeom prst="rect">
            <a:avLst/>
          </a:prstGeom>
        </p:spPr>
        <p:txBody>
          <a:bodyPr vert="horz" lIns="91440" tIns="45720" rIns="91440" bIns="45720" rtlCol="0" anchor="b">
            <a:noAutofit/>
          </a:bodyPr>
          <a:lstStyle>
            <a:defPPr>
              <a:defRPr lang="en-US"/>
            </a:defPPr>
            <a:lvl1pPr indent="0">
              <a:lnSpc>
                <a:spcPct val="100000"/>
              </a:lnSpc>
              <a:spcBef>
                <a:spcPts val="1000"/>
              </a:spcBef>
              <a:buClr>
                <a:schemeClr val="bg2"/>
              </a:buClr>
              <a:buFont typeface="Arial" panose="020B0604020202020204" pitchFamily="34" charset="0"/>
              <a:buNone/>
              <a:defRPr sz="2400" b="0">
                <a:solidFill>
                  <a:srgbClr val="00B0F0"/>
                </a:solidFill>
                <a:latin typeface="Georgia" panose="02040502050405020303" pitchFamily="18" charset="0"/>
              </a:defRPr>
            </a:lvl1pPr>
            <a:lvl2pPr indent="0">
              <a:lnSpc>
                <a:spcPct val="100000"/>
              </a:lnSpc>
              <a:spcBef>
                <a:spcPts val="500"/>
              </a:spcBef>
              <a:buClr>
                <a:schemeClr val="bg2"/>
              </a:buClr>
              <a:buFont typeface="Arial" panose="020B0604020202020204" pitchFamily="34" charset="0"/>
              <a:buNone/>
              <a:defRPr sz="2000" b="1">
                <a:latin typeface="Trebuchet MS" panose="020B0703020202090204" pitchFamily="34" charset="0"/>
              </a:defRPr>
            </a:lvl2pPr>
            <a:lvl3pPr indent="0">
              <a:lnSpc>
                <a:spcPct val="100000"/>
              </a:lnSpc>
              <a:spcBef>
                <a:spcPts val="500"/>
              </a:spcBef>
              <a:buClr>
                <a:schemeClr val="bg2"/>
              </a:buClr>
              <a:buFont typeface="Arial" panose="020B0604020202020204" pitchFamily="34" charset="0"/>
              <a:buNone/>
              <a:defRPr b="1">
                <a:latin typeface="Trebuchet MS" panose="020B0703020202090204" pitchFamily="34" charset="0"/>
              </a:defRPr>
            </a:lvl3pPr>
            <a:lvl4pPr indent="0">
              <a:lnSpc>
                <a:spcPct val="100000"/>
              </a:lnSpc>
              <a:spcBef>
                <a:spcPts val="500"/>
              </a:spcBef>
              <a:buClr>
                <a:schemeClr val="bg2"/>
              </a:buClr>
              <a:buFont typeface="Arial" panose="020B0604020202020204" pitchFamily="34" charset="0"/>
              <a:buNone/>
              <a:defRPr sz="1600" b="1">
                <a:latin typeface="Trebuchet MS" panose="020B0703020202090204" pitchFamily="34" charset="0"/>
              </a:defRPr>
            </a:lvl4pPr>
            <a:lvl5pPr indent="0">
              <a:lnSpc>
                <a:spcPct val="100000"/>
              </a:lnSpc>
              <a:spcBef>
                <a:spcPts val="500"/>
              </a:spcBef>
              <a:buClr>
                <a:schemeClr val="bg2"/>
              </a:buClr>
              <a:buFont typeface="Arial" panose="020B0604020202020204" pitchFamily="34" charset="0"/>
              <a:buNone/>
              <a:defRPr sz="1600" b="1">
                <a:latin typeface="Trebuchet MS" panose="020B0703020202090204"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US" dirty="0">
                <a:solidFill>
                  <a:schemeClr val="bg2"/>
                </a:solidFill>
              </a:rPr>
              <a:t>Purchasing Card</a:t>
            </a:r>
          </a:p>
        </p:txBody>
      </p:sp>
      <p:sp>
        <p:nvSpPr>
          <p:cNvPr id="14" name="Content Placeholder 3">
            <a:extLst>
              <a:ext uri="{FF2B5EF4-FFF2-40B4-BE49-F238E27FC236}">
                <a16:creationId xmlns:a16="http://schemas.microsoft.com/office/drawing/2014/main" id="{60DC0A57-9990-F41C-3EFA-562E23B1FDD9}"/>
              </a:ext>
            </a:extLst>
          </p:cNvPr>
          <p:cNvSpPr txBox="1">
            <a:spLocks/>
          </p:cNvSpPr>
          <p:nvPr/>
        </p:nvSpPr>
        <p:spPr>
          <a:xfrm>
            <a:off x="581831" y="2442309"/>
            <a:ext cx="3351236" cy="2265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Personal funds may always be used to pay for travel</a:t>
            </a:r>
          </a:p>
          <a:p>
            <a:r>
              <a:rPr lang="en-US" sz="2000" dirty="0"/>
              <a:t>Reimbursement is done through an expense report in Workday</a:t>
            </a:r>
          </a:p>
          <a:p>
            <a:pPr marL="0" indent="0">
              <a:buFont typeface="Arial" panose="020B0604020202020204" pitchFamily="34" charset="0"/>
              <a:buNone/>
            </a:pPr>
            <a:endParaRPr lang="en-US" sz="2000" dirty="0"/>
          </a:p>
        </p:txBody>
      </p:sp>
      <p:sp>
        <p:nvSpPr>
          <p:cNvPr id="15" name="Content Placeholder 5">
            <a:extLst>
              <a:ext uri="{FF2B5EF4-FFF2-40B4-BE49-F238E27FC236}">
                <a16:creationId xmlns:a16="http://schemas.microsoft.com/office/drawing/2014/main" id="{05D7A28F-44F2-004E-5CDA-C38E057CC7F0}"/>
              </a:ext>
            </a:extLst>
          </p:cNvPr>
          <p:cNvSpPr txBox="1">
            <a:spLocks/>
          </p:cNvSpPr>
          <p:nvPr/>
        </p:nvSpPr>
        <p:spPr>
          <a:xfrm>
            <a:off x="4181432" y="2442309"/>
            <a:ext cx="3745924" cy="30762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Formerly Corporate Card</a:t>
            </a:r>
          </a:p>
          <a:p>
            <a:r>
              <a:rPr lang="en-US" sz="2000" dirty="0"/>
              <a:t>University-issued liability credit card only for travel = cardholder’s responsibility to pay within 60 days, or late fees are assessed</a:t>
            </a:r>
          </a:p>
          <a:p>
            <a:r>
              <a:rPr lang="en-US" sz="2000" dirty="0"/>
              <a:t>Card is paid via expense report in Workday</a:t>
            </a:r>
          </a:p>
        </p:txBody>
      </p:sp>
      <p:sp>
        <p:nvSpPr>
          <p:cNvPr id="16" name="Content Placeholder 5">
            <a:extLst>
              <a:ext uri="{FF2B5EF4-FFF2-40B4-BE49-F238E27FC236}">
                <a16:creationId xmlns:a16="http://schemas.microsoft.com/office/drawing/2014/main" id="{4C3585AD-E49D-2859-2767-92F318EA8817}"/>
              </a:ext>
            </a:extLst>
          </p:cNvPr>
          <p:cNvSpPr txBox="1">
            <a:spLocks/>
          </p:cNvSpPr>
          <p:nvPr/>
        </p:nvSpPr>
        <p:spPr>
          <a:xfrm>
            <a:off x="8368777" y="1891810"/>
            <a:ext cx="3709853" cy="3366348"/>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Travel is allowed on P-Cards</a:t>
            </a:r>
          </a:p>
          <a:p>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University-issued credit card</a:t>
            </a:r>
          </a:p>
          <a:p>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Automatically paid</a:t>
            </a:r>
          </a:p>
          <a:p>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Reconciled within 60 days via expense report in Workday</a:t>
            </a:r>
          </a:p>
        </p:txBody>
      </p:sp>
    </p:spTree>
    <p:extLst>
      <p:ext uri="{BB962C8B-B14F-4D97-AF65-F5344CB8AC3E}">
        <p14:creationId xmlns:p14="http://schemas.microsoft.com/office/powerpoint/2010/main" val="38734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D4FC-8AD9-0A00-3FC9-D7EDC28F5447}"/>
              </a:ext>
            </a:extLst>
          </p:cNvPr>
          <p:cNvSpPr>
            <a:spLocks noGrp="1"/>
          </p:cNvSpPr>
          <p:nvPr>
            <p:ph type="ctrTitle"/>
          </p:nvPr>
        </p:nvSpPr>
        <p:spPr>
          <a:xfrm>
            <a:off x="1678888" y="397412"/>
            <a:ext cx="8692249" cy="985042"/>
          </a:xfrm>
        </p:spPr>
        <p:txBody>
          <a:bodyPr/>
          <a:lstStyle/>
          <a:p>
            <a:r>
              <a:rPr lang="en-US" sz="2800" b="1" dirty="0"/>
              <a:t>Receipt requirements when paid with…</a:t>
            </a:r>
          </a:p>
        </p:txBody>
      </p:sp>
      <p:sp>
        <p:nvSpPr>
          <p:cNvPr id="3" name="Footer Placeholder 2">
            <a:extLst>
              <a:ext uri="{FF2B5EF4-FFF2-40B4-BE49-F238E27FC236}">
                <a16:creationId xmlns:a16="http://schemas.microsoft.com/office/drawing/2014/main" id="{143B9638-11FD-7B22-5CE4-33683E30610D}"/>
              </a:ext>
            </a:extLst>
          </p:cNvPr>
          <p:cNvSpPr>
            <a:spLocks noGrp="1"/>
          </p:cNvSpPr>
          <p:nvPr>
            <p:ph type="ftr" sz="quarter" idx="11"/>
          </p:nvPr>
        </p:nvSpPr>
        <p:spPr/>
        <p:txBody>
          <a:bodyPr/>
          <a:lstStyle/>
          <a:p>
            <a:r>
              <a:rPr lang="en-US" dirty="0"/>
              <a:t>Travel Training Expenses</a:t>
            </a:r>
          </a:p>
        </p:txBody>
      </p:sp>
      <p:sp>
        <p:nvSpPr>
          <p:cNvPr id="4" name="Slide Number Placeholder 3">
            <a:extLst>
              <a:ext uri="{FF2B5EF4-FFF2-40B4-BE49-F238E27FC236}">
                <a16:creationId xmlns:a16="http://schemas.microsoft.com/office/drawing/2014/main" id="{5F8A8A08-382A-012D-30CC-13CF3777A257}"/>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
        <p:nvSpPr>
          <p:cNvPr id="5" name="Text Placeholder 4">
            <a:extLst>
              <a:ext uri="{FF2B5EF4-FFF2-40B4-BE49-F238E27FC236}">
                <a16:creationId xmlns:a16="http://schemas.microsoft.com/office/drawing/2014/main" id="{BC13737B-4410-783D-F56C-985377D13B39}"/>
              </a:ext>
            </a:extLst>
          </p:cNvPr>
          <p:cNvSpPr>
            <a:spLocks noGrp="1"/>
          </p:cNvSpPr>
          <p:nvPr>
            <p:ph type="body" sz="quarter" idx="13"/>
          </p:nvPr>
        </p:nvSpPr>
        <p:spPr>
          <a:xfrm>
            <a:off x="2101056" y="1647974"/>
            <a:ext cx="4114800" cy="766762"/>
          </a:xfrm>
        </p:spPr>
        <p:txBody>
          <a:bodyPr>
            <a:normAutofit fontScale="92500" lnSpcReduction="10000"/>
          </a:bodyPr>
          <a:lstStyle/>
          <a:p>
            <a:pPr marL="0" indent="0">
              <a:buNone/>
            </a:pPr>
            <a:r>
              <a:rPr lang="en-US" dirty="0">
                <a:solidFill>
                  <a:schemeClr val="bg2"/>
                </a:solidFill>
                <a:latin typeface="Georgia" panose="02040502050405020303" pitchFamily="18" charset="0"/>
              </a:rPr>
              <a:t>Personal Funds or Shared Liability Card</a:t>
            </a:r>
          </a:p>
        </p:txBody>
      </p:sp>
      <p:sp>
        <p:nvSpPr>
          <p:cNvPr id="6" name="Text Placeholder 5">
            <a:extLst>
              <a:ext uri="{FF2B5EF4-FFF2-40B4-BE49-F238E27FC236}">
                <a16:creationId xmlns:a16="http://schemas.microsoft.com/office/drawing/2014/main" id="{20765D96-0F67-CDE3-20F6-CDB4ADB18B02}"/>
              </a:ext>
            </a:extLst>
          </p:cNvPr>
          <p:cNvSpPr>
            <a:spLocks noGrp="1"/>
          </p:cNvSpPr>
          <p:nvPr>
            <p:ph type="body" sz="quarter" idx="14"/>
          </p:nvPr>
        </p:nvSpPr>
        <p:spPr>
          <a:xfrm>
            <a:off x="7271543" y="1657499"/>
            <a:ext cx="4114800" cy="766762"/>
          </a:xfrm>
        </p:spPr>
        <p:txBody>
          <a:bodyPr>
            <a:normAutofit/>
          </a:bodyPr>
          <a:lstStyle/>
          <a:p>
            <a:pPr marL="0" indent="0">
              <a:buNone/>
            </a:pPr>
            <a:r>
              <a:rPr lang="en-US" dirty="0">
                <a:solidFill>
                  <a:schemeClr val="bg2"/>
                </a:solidFill>
                <a:latin typeface="Georgia" panose="02040502050405020303" pitchFamily="18" charset="0"/>
              </a:rPr>
              <a:t>Purchasing Card</a:t>
            </a:r>
          </a:p>
        </p:txBody>
      </p:sp>
      <p:sp>
        <p:nvSpPr>
          <p:cNvPr id="7" name="TextBox 6">
            <a:extLst>
              <a:ext uri="{FF2B5EF4-FFF2-40B4-BE49-F238E27FC236}">
                <a16:creationId xmlns:a16="http://schemas.microsoft.com/office/drawing/2014/main" id="{AAD60DD2-8BFA-EE0F-BD76-2A36EDFA38A7}"/>
              </a:ext>
            </a:extLst>
          </p:cNvPr>
          <p:cNvSpPr txBox="1"/>
          <p:nvPr/>
        </p:nvSpPr>
        <p:spPr>
          <a:xfrm>
            <a:off x="2333624" y="2414736"/>
            <a:ext cx="441007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Receipts are required for purchases over $50</a:t>
            </a:r>
          </a:p>
          <a:p>
            <a:pPr marL="285750" indent="-285750">
              <a:buFont typeface="Arial" panose="020B0604020202020204" pitchFamily="34" charset="0"/>
              <a:buChar char="•"/>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Receipts are not required for mileage or per diem reimbursements</a:t>
            </a:r>
          </a:p>
        </p:txBody>
      </p:sp>
      <p:sp>
        <p:nvSpPr>
          <p:cNvPr id="8" name="TextBox 7">
            <a:extLst>
              <a:ext uri="{FF2B5EF4-FFF2-40B4-BE49-F238E27FC236}">
                <a16:creationId xmlns:a16="http://schemas.microsoft.com/office/drawing/2014/main" id="{E86B23BB-12FB-A476-9DF1-E4D6E20DE3FB}"/>
              </a:ext>
            </a:extLst>
          </p:cNvPr>
          <p:cNvSpPr txBox="1"/>
          <p:nvPr/>
        </p:nvSpPr>
        <p:spPr>
          <a:xfrm>
            <a:off x="7271543" y="2248981"/>
            <a:ext cx="4410075"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Receipts required for every purchase</a:t>
            </a:r>
          </a:p>
          <a:p>
            <a:pPr marL="342900" indent="-342900">
              <a:buFont typeface="Arial" panose="020B0604020202020204" pitchFamily="34" charset="0"/>
              <a:buChar char="•"/>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Do not use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Pcard</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for meals included in the per diem or gas when using a personal vehicle</a:t>
            </a:r>
          </a:p>
        </p:txBody>
      </p:sp>
    </p:spTree>
    <p:extLst>
      <p:ext uri="{BB962C8B-B14F-4D97-AF65-F5344CB8AC3E}">
        <p14:creationId xmlns:p14="http://schemas.microsoft.com/office/powerpoint/2010/main" val="198132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E67A-2E1F-F12C-B315-1048182C998A}"/>
              </a:ext>
            </a:extLst>
          </p:cNvPr>
          <p:cNvSpPr>
            <a:spLocks noGrp="1"/>
          </p:cNvSpPr>
          <p:nvPr>
            <p:ph type="ctrTitle"/>
          </p:nvPr>
        </p:nvSpPr>
        <p:spPr>
          <a:xfrm>
            <a:off x="1813826" y="511173"/>
            <a:ext cx="8692249" cy="985042"/>
          </a:xfrm>
        </p:spPr>
        <p:txBody>
          <a:bodyPr/>
          <a:lstStyle/>
          <a:p>
            <a:r>
              <a:rPr lang="en-US" b="1" dirty="0"/>
              <a:t>University card products</a:t>
            </a:r>
          </a:p>
        </p:txBody>
      </p:sp>
      <p:sp>
        <p:nvSpPr>
          <p:cNvPr id="3" name="Footer Placeholder 2">
            <a:extLst>
              <a:ext uri="{FF2B5EF4-FFF2-40B4-BE49-F238E27FC236}">
                <a16:creationId xmlns:a16="http://schemas.microsoft.com/office/drawing/2014/main" id="{0F09B6AC-3A1E-73F2-DF1E-904132408339}"/>
              </a:ext>
            </a:extLst>
          </p:cNvPr>
          <p:cNvSpPr>
            <a:spLocks noGrp="1"/>
          </p:cNvSpPr>
          <p:nvPr>
            <p:ph type="ftr" sz="quarter" idx="11"/>
          </p:nvPr>
        </p:nvSpPr>
        <p:spPr/>
        <p:txBody>
          <a:bodyPr/>
          <a:lstStyle/>
          <a:p>
            <a:r>
              <a:rPr lang="en-US" dirty="0"/>
              <a:t>Travel Training Expenses</a:t>
            </a:r>
          </a:p>
        </p:txBody>
      </p:sp>
      <p:sp>
        <p:nvSpPr>
          <p:cNvPr id="4" name="Slide Number Placeholder 3">
            <a:extLst>
              <a:ext uri="{FF2B5EF4-FFF2-40B4-BE49-F238E27FC236}">
                <a16:creationId xmlns:a16="http://schemas.microsoft.com/office/drawing/2014/main" id="{B772ADBE-20F5-0F00-1653-27CD0AEEEA3F}"/>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
        <p:nvSpPr>
          <p:cNvPr id="5" name="Text Placeholder 4">
            <a:extLst>
              <a:ext uri="{FF2B5EF4-FFF2-40B4-BE49-F238E27FC236}">
                <a16:creationId xmlns:a16="http://schemas.microsoft.com/office/drawing/2014/main" id="{130451F0-BCB6-EB21-9E59-FA1AEE81197A}"/>
              </a:ext>
            </a:extLst>
          </p:cNvPr>
          <p:cNvSpPr>
            <a:spLocks noGrp="1"/>
          </p:cNvSpPr>
          <p:nvPr>
            <p:ph type="body" sz="quarter" idx="13"/>
          </p:nvPr>
        </p:nvSpPr>
        <p:spPr>
          <a:xfrm>
            <a:off x="2397918" y="1631949"/>
            <a:ext cx="8691562" cy="3683001"/>
          </a:xfrm>
        </p:spPr>
        <p:txBody>
          <a:bodyPr>
            <a:normAutofit lnSpcReduction="10000"/>
          </a:bodyPr>
          <a:lstStyle/>
          <a:p>
            <a:pPr>
              <a:spcAft>
                <a:spcPts val="600"/>
              </a:spcAft>
            </a:pPr>
            <a:r>
              <a:rPr lang="en-US" dirty="0"/>
              <a:t>UW Credit Cards (Shared Liability and Purchasing Cards) are managed by Shared Services</a:t>
            </a:r>
          </a:p>
          <a:p>
            <a:pPr>
              <a:spcAft>
                <a:spcPts val="600"/>
              </a:spcAft>
            </a:pPr>
            <a:r>
              <a:rPr lang="en-US" dirty="0"/>
              <a:t>Apply for cards and request changes in Workday</a:t>
            </a:r>
          </a:p>
          <a:p>
            <a:pPr>
              <a:spcAft>
                <a:spcPts val="600"/>
              </a:spcAft>
            </a:pPr>
            <a:r>
              <a:rPr lang="en-US" dirty="0"/>
              <a:t>All UW card products are reconciled via the expense report system in Workday</a:t>
            </a:r>
          </a:p>
          <a:p>
            <a:pPr>
              <a:spcAft>
                <a:spcPts val="600"/>
              </a:spcAft>
            </a:pPr>
            <a:r>
              <a:rPr lang="en-US" dirty="0"/>
              <a:t>Shared Liability Cards MUST be paid within 60 days to avoid late fees. Late fees are non-reimbursable and must be marked personal</a:t>
            </a:r>
          </a:p>
          <a:p>
            <a:pPr>
              <a:spcAft>
                <a:spcPts val="600"/>
              </a:spcAft>
            </a:pPr>
            <a:endParaRPr lang="en-US" dirty="0"/>
          </a:p>
        </p:txBody>
      </p:sp>
    </p:spTree>
    <p:extLst>
      <p:ext uri="{BB962C8B-B14F-4D97-AF65-F5344CB8AC3E}">
        <p14:creationId xmlns:p14="http://schemas.microsoft.com/office/powerpoint/2010/main" val="259343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CC2C-43A3-E387-2BE6-83FDBD424B23}"/>
              </a:ext>
            </a:extLst>
          </p:cNvPr>
          <p:cNvSpPr>
            <a:spLocks noGrp="1"/>
          </p:cNvSpPr>
          <p:nvPr>
            <p:ph type="ctrTitle"/>
          </p:nvPr>
        </p:nvSpPr>
        <p:spPr>
          <a:xfrm>
            <a:off x="1813826" y="339326"/>
            <a:ext cx="8692249" cy="985042"/>
          </a:xfrm>
        </p:spPr>
        <p:txBody>
          <a:bodyPr/>
          <a:lstStyle/>
          <a:p>
            <a:r>
              <a:rPr lang="en-US" b="1" dirty="0"/>
              <a:t>Cards in workday</a:t>
            </a:r>
          </a:p>
        </p:txBody>
      </p:sp>
      <p:sp>
        <p:nvSpPr>
          <p:cNvPr id="3" name="Footer Placeholder 2">
            <a:extLst>
              <a:ext uri="{FF2B5EF4-FFF2-40B4-BE49-F238E27FC236}">
                <a16:creationId xmlns:a16="http://schemas.microsoft.com/office/drawing/2014/main" id="{F623E830-2C8A-3429-1C2D-B06F8D227139}"/>
              </a:ext>
            </a:extLst>
          </p:cNvPr>
          <p:cNvSpPr>
            <a:spLocks noGrp="1"/>
          </p:cNvSpPr>
          <p:nvPr>
            <p:ph type="ftr" sz="quarter" idx="11"/>
          </p:nvPr>
        </p:nvSpPr>
        <p:spPr/>
        <p:txBody>
          <a:bodyPr/>
          <a:lstStyle/>
          <a:p>
            <a:r>
              <a:rPr lang="en-US"/>
              <a:t>Travel Training Expenses</a:t>
            </a:r>
            <a:endParaRPr lang="en-US" dirty="0"/>
          </a:p>
        </p:txBody>
      </p:sp>
      <p:sp>
        <p:nvSpPr>
          <p:cNvPr id="4" name="Slide Number Placeholder 3">
            <a:extLst>
              <a:ext uri="{FF2B5EF4-FFF2-40B4-BE49-F238E27FC236}">
                <a16:creationId xmlns:a16="http://schemas.microsoft.com/office/drawing/2014/main" id="{C44EBF30-90CA-F6FA-B070-90F550503513}"/>
              </a:ext>
            </a:extLst>
          </p:cNvPr>
          <p:cNvSpPr>
            <a:spLocks noGrp="1"/>
          </p:cNvSpPr>
          <p:nvPr>
            <p:ph type="sldNum" sz="quarter" idx="12"/>
          </p:nvPr>
        </p:nvSpPr>
        <p:spPr/>
        <p:txBody>
          <a:bodyPr/>
          <a:lstStyle/>
          <a:p>
            <a:fld id="{A49DFD55-3C28-40EF-9E31-A92D2E4017FF}" type="slidenum">
              <a:rPr lang="en-US" smtClean="0"/>
              <a:pPr/>
              <a:t>7</a:t>
            </a:fld>
            <a:endParaRPr lang="en-US" dirty="0"/>
          </a:p>
        </p:txBody>
      </p:sp>
      <p:sp>
        <p:nvSpPr>
          <p:cNvPr id="5" name="Text Placeholder 4">
            <a:extLst>
              <a:ext uri="{FF2B5EF4-FFF2-40B4-BE49-F238E27FC236}">
                <a16:creationId xmlns:a16="http://schemas.microsoft.com/office/drawing/2014/main" id="{59A91A73-36E3-121F-5BA8-1BADA8944588}"/>
              </a:ext>
            </a:extLst>
          </p:cNvPr>
          <p:cNvSpPr>
            <a:spLocks noGrp="1"/>
          </p:cNvSpPr>
          <p:nvPr>
            <p:ph type="body" sz="quarter" idx="13"/>
          </p:nvPr>
        </p:nvSpPr>
        <p:spPr>
          <a:xfrm>
            <a:off x="2424113" y="1324368"/>
            <a:ext cx="8691562" cy="4523982"/>
          </a:xfrm>
        </p:spPr>
        <p:txBody>
          <a:bodyPr>
            <a:normAutofit fontScale="77500" lnSpcReduction="20000"/>
          </a:bodyPr>
          <a:lstStyle/>
          <a:p>
            <a:pPr>
              <a:spcAft>
                <a:spcPts val="600"/>
              </a:spcAft>
            </a:pPr>
            <a:r>
              <a:rPr lang="en-US" dirty="0"/>
              <a:t>Shared Liability &amp; Purchasing Card transactions are automatically loaded into Workday 2-3 days after they post to US Bank</a:t>
            </a:r>
          </a:p>
          <a:p>
            <a:pPr>
              <a:spcAft>
                <a:spcPts val="600"/>
              </a:spcAft>
            </a:pPr>
            <a:r>
              <a:rPr lang="en-US" dirty="0"/>
              <a:t>Transactions can take a long time to post to US Bank. Check Access Online to be sure</a:t>
            </a:r>
          </a:p>
          <a:p>
            <a:pPr>
              <a:spcAft>
                <a:spcPts val="600"/>
              </a:spcAft>
            </a:pPr>
            <a:r>
              <a:rPr lang="en-US" dirty="0"/>
              <a:t>All card transactions must be submitted via an expense report within 60 days</a:t>
            </a:r>
          </a:p>
          <a:p>
            <a:pPr>
              <a:spcAft>
                <a:spcPts val="600"/>
              </a:spcAft>
            </a:pPr>
            <a:r>
              <a:rPr lang="en-US" dirty="0"/>
              <a:t>ONLY way to claim/reconcile a card transaction is to wait for it to appear in Workday and pull it into an expense report</a:t>
            </a:r>
          </a:p>
          <a:p>
            <a:pPr>
              <a:spcAft>
                <a:spcPts val="600"/>
              </a:spcAft>
            </a:pPr>
            <a:r>
              <a:rPr lang="en-US" dirty="0"/>
              <a:t>Employees can not “create” credit card transactions in Workday</a:t>
            </a:r>
          </a:p>
          <a:p>
            <a:pPr>
              <a:spcAft>
                <a:spcPts val="600"/>
              </a:spcAft>
            </a:pPr>
            <a:r>
              <a:rPr lang="en-US" dirty="0"/>
              <a:t>All expense items that are added from scratch are automatically designated as paid out-of-pocket and reimbursed to the employee</a:t>
            </a:r>
          </a:p>
          <a:p>
            <a:pPr lvl="1">
              <a:spcAft>
                <a:spcPts val="600"/>
              </a:spcAft>
            </a:pPr>
            <a:r>
              <a:rPr lang="en-US" dirty="0"/>
              <a:t>WE NO LONGER NEED TO DESIGNATE HOW THINGS WERE PAID</a:t>
            </a:r>
          </a:p>
        </p:txBody>
      </p:sp>
    </p:spTree>
    <p:extLst>
      <p:ext uri="{BB962C8B-B14F-4D97-AF65-F5344CB8AC3E}">
        <p14:creationId xmlns:p14="http://schemas.microsoft.com/office/powerpoint/2010/main" val="50652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58B3-A455-0402-8095-E453B28EA12F}"/>
              </a:ext>
            </a:extLst>
          </p:cNvPr>
          <p:cNvSpPr>
            <a:spLocks noGrp="1"/>
          </p:cNvSpPr>
          <p:nvPr>
            <p:ph type="ctrTitle"/>
          </p:nvPr>
        </p:nvSpPr>
        <p:spPr>
          <a:xfrm>
            <a:off x="1813826" y="396476"/>
            <a:ext cx="8692249" cy="985042"/>
          </a:xfrm>
        </p:spPr>
        <p:txBody>
          <a:bodyPr/>
          <a:lstStyle/>
          <a:p>
            <a:r>
              <a:rPr lang="en-US" b="1" dirty="0"/>
              <a:t>Credits in Workday</a:t>
            </a:r>
          </a:p>
        </p:txBody>
      </p:sp>
      <p:sp>
        <p:nvSpPr>
          <p:cNvPr id="3" name="Footer Placeholder 2">
            <a:extLst>
              <a:ext uri="{FF2B5EF4-FFF2-40B4-BE49-F238E27FC236}">
                <a16:creationId xmlns:a16="http://schemas.microsoft.com/office/drawing/2014/main" id="{B3941D78-2938-0E88-8AB6-8DCE23929FFA}"/>
              </a:ext>
            </a:extLst>
          </p:cNvPr>
          <p:cNvSpPr>
            <a:spLocks noGrp="1"/>
          </p:cNvSpPr>
          <p:nvPr>
            <p:ph type="ftr" sz="quarter" idx="11"/>
          </p:nvPr>
        </p:nvSpPr>
        <p:spPr/>
        <p:txBody>
          <a:bodyPr/>
          <a:lstStyle/>
          <a:p>
            <a:r>
              <a:rPr lang="en-US"/>
              <a:t>Travel Training Expenses</a:t>
            </a:r>
            <a:endParaRPr lang="en-US" dirty="0"/>
          </a:p>
        </p:txBody>
      </p:sp>
      <p:sp>
        <p:nvSpPr>
          <p:cNvPr id="4" name="Slide Number Placeholder 3">
            <a:extLst>
              <a:ext uri="{FF2B5EF4-FFF2-40B4-BE49-F238E27FC236}">
                <a16:creationId xmlns:a16="http://schemas.microsoft.com/office/drawing/2014/main" id="{27946533-EBD5-0953-051A-8A3615D4101A}"/>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
        <p:nvSpPr>
          <p:cNvPr id="5" name="Text Placeholder 4">
            <a:extLst>
              <a:ext uri="{FF2B5EF4-FFF2-40B4-BE49-F238E27FC236}">
                <a16:creationId xmlns:a16="http://schemas.microsoft.com/office/drawing/2014/main" id="{B0735FA9-80BE-86FB-4C21-24586435C8FF}"/>
              </a:ext>
            </a:extLst>
          </p:cNvPr>
          <p:cNvSpPr>
            <a:spLocks noGrp="1"/>
          </p:cNvSpPr>
          <p:nvPr>
            <p:ph type="body" sz="quarter" idx="13"/>
          </p:nvPr>
        </p:nvSpPr>
        <p:spPr>
          <a:xfrm>
            <a:off x="2424113" y="1514474"/>
            <a:ext cx="8691562" cy="3905251"/>
          </a:xfrm>
        </p:spPr>
        <p:txBody>
          <a:bodyPr>
            <a:normAutofit lnSpcReduction="10000"/>
          </a:bodyPr>
          <a:lstStyle/>
          <a:p>
            <a:pPr>
              <a:spcAft>
                <a:spcPts val="600"/>
              </a:spcAft>
            </a:pPr>
            <a:r>
              <a:rPr lang="en-US" dirty="0"/>
              <a:t>All Shared Liability and </a:t>
            </a:r>
            <a:r>
              <a:rPr lang="en-US" dirty="0" err="1"/>
              <a:t>Pcard</a:t>
            </a:r>
            <a:r>
              <a:rPr lang="en-US" dirty="0"/>
              <a:t> transactions will show up in Workday including credits or negatives</a:t>
            </a:r>
          </a:p>
          <a:p>
            <a:pPr>
              <a:spcAft>
                <a:spcPts val="600"/>
              </a:spcAft>
            </a:pPr>
            <a:r>
              <a:rPr lang="en-US" dirty="0"/>
              <a:t>Negative credit card transactions can only be brought into an expense report when there are positive charges to offset it. The overall Company Paid amount cannot be negative.</a:t>
            </a:r>
          </a:p>
          <a:p>
            <a:pPr>
              <a:spcAft>
                <a:spcPts val="600"/>
              </a:spcAft>
            </a:pPr>
            <a:r>
              <a:rPr lang="en-US" dirty="0"/>
              <a:t>If you are concerned about not having charges to offset a negative transaction, work with the credit card team at UW Shared Services</a:t>
            </a:r>
          </a:p>
        </p:txBody>
      </p:sp>
    </p:spTree>
    <p:extLst>
      <p:ext uri="{BB962C8B-B14F-4D97-AF65-F5344CB8AC3E}">
        <p14:creationId xmlns:p14="http://schemas.microsoft.com/office/powerpoint/2010/main" val="96770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2217-A2B9-F1F6-03E3-5F9507A94BA3}"/>
              </a:ext>
            </a:extLst>
          </p:cNvPr>
          <p:cNvSpPr>
            <a:spLocks noGrp="1"/>
          </p:cNvSpPr>
          <p:nvPr>
            <p:ph type="ctrTitle"/>
          </p:nvPr>
        </p:nvSpPr>
        <p:spPr>
          <a:xfrm>
            <a:off x="1868337" y="335758"/>
            <a:ext cx="8692249" cy="985042"/>
          </a:xfrm>
        </p:spPr>
        <p:txBody>
          <a:bodyPr/>
          <a:lstStyle/>
          <a:p>
            <a:r>
              <a:rPr lang="en-US" b="1" dirty="0"/>
              <a:t>Personal items in Workday</a:t>
            </a:r>
          </a:p>
        </p:txBody>
      </p:sp>
      <p:sp>
        <p:nvSpPr>
          <p:cNvPr id="3" name="Footer Placeholder 2">
            <a:extLst>
              <a:ext uri="{FF2B5EF4-FFF2-40B4-BE49-F238E27FC236}">
                <a16:creationId xmlns:a16="http://schemas.microsoft.com/office/drawing/2014/main" id="{192E3A6B-0DA0-1A8D-20A4-CACF119EDC41}"/>
              </a:ext>
            </a:extLst>
          </p:cNvPr>
          <p:cNvSpPr>
            <a:spLocks noGrp="1"/>
          </p:cNvSpPr>
          <p:nvPr>
            <p:ph type="ftr" sz="quarter" idx="11"/>
          </p:nvPr>
        </p:nvSpPr>
        <p:spPr/>
        <p:txBody>
          <a:bodyPr/>
          <a:lstStyle/>
          <a:p>
            <a:r>
              <a:rPr lang="en-US"/>
              <a:t>Travel Training Expenses</a:t>
            </a:r>
            <a:endParaRPr lang="en-US" dirty="0"/>
          </a:p>
        </p:txBody>
      </p:sp>
      <p:sp>
        <p:nvSpPr>
          <p:cNvPr id="4" name="Slide Number Placeholder 3">
            <a:extLst>
              <a:ext uri="{FF2B5EF4-FFF2-40B4-BE49-F238E27FC236}">
                <a16:creationId xmlns:a16="http://schemas.microsoft.com/office/drawing/2014/main" id="{F58509B4-CAB9-9B46-E574-22B23D88B537}"/>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
        <p:nvSpPr>
          <p:cNvPr id="5" name="Text Placeholder 4">
            <a:extLst>
              <a:ext uri="{FF2B5EF4-FFF2-40B4-BE49-F238E27FC236}">
                <a16:creationId xmlns:a16="http://schemas.microsoft.com/office/drawing/2014/main" id="{49D09FD8-69BC-EE7C-B49B-B784E57F81AF}"/>
              </a:ext>
            </a:extLst>
          </p:cNvPr>
          <p:cNvSpPr>
            <a:spLocks noGrp="1"/>
          </p:cNvSpPr>
          <p:nvPr>
            <p:ph type="body" sz="quarter" idx="13"/>
          </p:nvPr>
        </p:nvSpPr>
        <p:spPr>
          <a:xfrm>
            <a:off x="2319338" y="1377950"/>
            <a:ext cx="8691562" cy="3981450"/>
          </a:xfrm>
        </p:spPr>
        <p:txBody>
          <a:bodyPr>
            <a:normAutofit fontScale="77500" lnSpcReduction="20000"/>
          </a:bodyPr>
          <a:lstStyle/>
          <a:p>
            <a:pPr>
              <a:spcAft>
                <a:spcPts val="600"/>
              </a:spcAft>
            </a:pPr>
            <a:r>
              <a:rPr lang="en-US" dirty="0"/>
              <a:t>Items marked personal in Workday are NON-REIMBURSABLE/PAYABLE</a:t>
            </a:r>
          </a:p>
          <a:p>
            <a:pPr>
              <a:spcAft>
                <a:spcPts val="600"/>
              </a:spcAft>
            </a:pPr>
            <a:r>
              <a:rPr lang="en-US" dirty="0"/>
              <a:t>Out-of-pocket items marked personal are not reimbursed to the employee (should rarely be used)</a:t>
            </a:r>
          </a:p>
          <a:p>
            <a:pPr>
              <a:spcAft>
                <a:spcPts val="600"/>
              </a:spcAft>
            </a:pPr>
            <a:r>
              <a:rPr lang="en-US" dirty="0"/>
              <a:t>Shared Liability items marked personal are not paid to the card. The employee is responsible for paying US Bank if needed</a:t>
            </a:r>
          </a:p>
          <a:p>
            <a:pPr>
              <a:spcAft>
                <a:spcPts val="600"/>
              </a:spcAft>
            </a:pPr>
            <a:r>
              <a:rPr lang="en-US" dirty="0"/>
              <a:t>Purchasing Card items marked personal are owed to the UW by the employee. The employee can elect to have the amount deducted from their paycheck or an upcoming expense report, or can choose to write a check to the University</a:t>
            </a:r>
          </a:p>
          <a:p>
            <a:pPr>
              <a:spcAft>
                <a:spcPts val="600"/>
              </a:spcAft>
            </a:pPr>
            <a:r>
              <a:rPr lang="en-US" dirty="0"/>
              <a:t>ONLY mark items personal if you are sure they should not be paid or reimbursed</a:t>
            </a:r>
          </a:p>
        </p:txBody>
      </p:sp>
    </p:spTree>
    <p:extLst>
      <p:ext uri="{BB962C8B-B14F-4D97-AF65-F5344CB8AC3E}">
        <p14:creationId xmlns:p14="http://schemas.microsoft.com/office/powerpoint/2010/main" val="2301091057"/>
      </p:ext>
    </p:extLst>
  </p:cSld>
  <p:clrMapOvr>
    <a:masterClrMapping/>
  </p:clrMapOvr>
</p:sld>
</file>

<file path=ppt/theme/theme1.xml><?xml version="1.0" encoding="utf-8"?>
<a:theme xmlns:a="http://schemas.openxmlformats.org/drawingml/2006/main" name="Custom">
  <a:themeElements>
    <a:clrScheme name="Universities of Wisconsin">
      <a:dk1>
        <a:srgbClr val="000000"/>
      </a:dk1>
      <a:lt1>
        <a:srgbClr val="FFFFFF"/>
      </a:lt1>
      <a:dk2>
        <a:srgbClr val="02465F"/>
      </a:dk2>
      <a:lt2>
        <a:srgbClr val="005777"/>
      </a:lt2>
      <a:accent1>
        <a:srgbClr val="A0A0A0"/>
      </a:accent1>
      <a:accent2>
        <a:srgbClr val="D34427"/>
      </a:accent2>
      <a:accent3>
        <a:srgbClr val="777679"/>
      </a:accent3>
      <a:accent4>
        <a:srgbClr val="F3BD15"/>
      </a:accent4>
      <a:accent5>
        <a:srgbClr val="003764"/>
      </a:accent5>
      <a:accent6>
        <a:srgbClr val="59833A"/>
      </a:accent6>
      <a:hlink>
        <a:srgbClr val="005777"/>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Win32_SL_V2" id="{0E60AB4E-417B-45C1-9301-1C9D3943EB7F}" vid="{199B3929-907A-4692-88BF-6063DC97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69b066-086d-4de0-a681-34a8e8f3d358" xsi:nil="true"/>
    <lcf76f155ced4ddcb4097134ff3c332f xmlns="98170924-2421-4416-8d49-6811adc7f3f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D2B4E29B94874BB72BB0BD822DCD0E" ma:contentTypeVersion="9" ma:contentTypeDescription="Create a new document." ma:contentTypeScope="" ma:versionID="5e801b24d65e7d220c056cb22d0b6095">
  <xsd:schema xmlns:xsd="http://www.w3.org/2001/XMLSchema" xmlns:xs="http://www.w3.org/2001/XMLSchema" xmlns:p="http://schemas.microsoft.com/office/2006/metadata/properties" xmlns:ns2="98170924-2421-4416-8d49-6811adc7f3f7" xmlns:ns3="6369b066-086d-4de0-a681-34a8e8f3d358" targetNamespace="http://schemas.microsoft.com/office/2006/metadata/properties" ma:root="true" ma:fieldsID="3c5cd3c84bb2e16d120ebc1fec2947d3" ns2:_="" ns3:_="">
    <xsd:import namespace="98170924-2421-4416-8d49-6811adc7f3f7"/>
    <xsd:import namespace="6369b066-086d-4de0-a681-34a8e8f3d35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170924-2421-4416-8d49-6811adc7f3f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94ed12e-d0ae-4c48-9c60-b73286a1652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69b066-086d-4de0-a681-34a8e8f3d35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ac84a01-11af-45bc-9e8d-de3aa723fe13}" ma:internalName="TaxCatchAll" ma:showField="CatchAllData" ma:web="6369b066-086d-4de0-a681-34a8e8f3d3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5CEF65-757A-4D05-90BA-ED40BC2E515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6369b066-086d-4de0-a681-34a8e8f3d358"/>
    <ds:schemaRef ds:uri="98170924-2421-4416-8d49-6811adc7f3f7"/>
  </ds:schemaRefs>
</ds:datastoreItem>
</file>

<file path=customXml/itemProps2.xml><?xml version="1.0" encoding="utf-8"?>
<ds:datastoreItem xmlns:ds="http://schemas.openxmlformats.org/officeDocument/2006/customXml" ds:itemID="{518A5EB6-E9B8-417D-B09E-03811FBC9BCD}">
  <ds:schemaRefs>
    <ds:schemaRef ds:uri="http://schemas.microsoft.com/sharepoint/v3/contenttype/forms"/>
  </ds:schemaRefs>
</ds:datastoreItem>
</file>

<file path=customXml/itemProps3.xml><?xml version="1.0" encoding="utf-8"?>
<ds:datastoreItem xmlns:ds="http://schemas.openxmlformats.org/officeDocument/2006/customXml" ds:itemID="{D669E9A2-DA65-462A-9786-6DF8C3B2C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170924-2421-4416-8d49-6811adc7f3f7"/>
    <ds:schemaRef ds:uri="6369b066-086d-4de0-a681-34a8e8f3d3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20057</TotalTime>
  <Words>725</Words>
  <Application>Microsoft Office PowerPoint</Application>
  <PresentationFormat>Widescreen</PresentationFormat>
  <Paragraphs>100</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Georgia</vt:lpstr>
      <vt:lpstr>Open Sans Light</vt:lpstr>
      <vt:lpstr>Trebuchet MS</vt:lpstr>
      <vt:lpstr>Custom</vt:lpstr>
      <vt:lpstr>UWEC Travel training part 2: Expenses</vt:lpstr>
      <vt:lpstr>PowerPoint Presentation</vt:lpstr>
      <vt:lpstr>PowerPoint Presentation</vt:lpstr>
      <vt:lpstr>Paying for travel</vt:lpstr>
      <vt:lpstr>Receipt requirements when paid with…</vt:lpstr>
      <vt:lpstr>University card products</vt:lpstr>
      <vt:lpstr>Cards in workday</vt:lpstr>
      <vt:lpstr>Credits in Workday</vt:lpstr>
      <vt:lpstr>Personal items in Workday</vt:lpstr>
      <vt:lpstr>Spend authorizations</vt:lpstr>
      <vt:lpstr>Workday Demo</vt:lpstr>
      <vt:lpstr>Workday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White Background</dc:title>
  <dc:creator>Tom Thieding</dc:creator>
  <cp:lastModifiedBy>Stoffel, Emily</cp:lastModifiedBy>
  <cp:revision>9</cp:revision>
  <dcterms:created xsi:type="dcterms:W3CDTF">2023-10-03T00:22:44Z</dcterms:created>
  <dcterms:modified xsi:type="dcterms:W3CDTF">2025-08-25T13:52:13Z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0x0101000DD2B4E29B94874BB72BB0BD822DCD0E</vt:lpwstr>
  </property>
  <property fmtid="{D5CDD505-2E9C-101B-9397-08002B2CF9AE}" pid="3" name="MediaServiceImageTags">
    <vt:lpwstr/>
  </property>
</Properties>
</file>