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27"/>
  </p:notesMasterIdLst>
  <p:handoutMasterIdLst>
    <p:handoutMasterId r:id="rId28"/>
  </p:handoutMasterIdLst>
  <p:sldIdLst>
    <p:sldId id="2982" r:id="rId5"/>
    <p:sldId id="261" r:id="rId6"/>
    <p:sldId id="256" r:id="rId7"/>
    <p:sldId id="3117" r:id="rId8"/>
    <p:sldId id="2142533334" r:id="rId9"/>
    <p:sldId id="260" r:id="rId10"/>
    <p:sldId id="3084" r:id="rId11"/>
    <p:sldId id="2142533331" r:id="rId12"/>
    <p:sldId id="2142533333" r:id="rId13"/>
    <p:sldId id="2142533335" r:id="rId14"/>
    <p:sldId id="3119" r:id="rId15"/>
    <p:sldId id="3111" r:id="rId16"/>
    <p:sldId id="2142533332" r:id="rId17"/>
    <p:sldId id="3114" r:id="rId18"/>
    <p:sldId id="3115" r:id="rId19"/>
    <p:sldId id="3116" r:id="rId20"/>
    <p:sldId id="2142533339" r:id="rId21"/>
    <p:sldId id="2142533336" r:id="rId22"/>
    <p:sldId id="2142533338" r:id="rId23"/>
    <p:sldId id="2142533337" r:id="rId24"/>
    <p:sldId id="3131" r:id="rId25"/>
    <p:sldId id="275" r:id="rId26"/>
  </p:sldIdLst>
  <p:sldSz cx="18288000" cy="10287000"/>
  <p:notesSz cx="6858000" cy="9144000"/>
  <p:embeddedFontLst>
    <p:embeddedFont>
      <p:font typeface="Montserrat" panose="00000500000000000000" pitchFamily="2" charset="0"/>
      <p:regular r:id="rId29"/>
      <p:bold r:id="rId30"/>
      <p:italic r:id="rId31"/>
      <p:boldItalic r:id="rId32"/>
    </p:embeddedFont>
    <p:embeddedFont>
      <p:font typeface="Montserrat Medium" panose="00000600000000000000" pitchFamily="2" charset="0"/>
      <p:regular r:id="rId33"/>
      <p:italic r:id="rId34"/>
    </p:embeddedFont>
    <p:embeddedFont>
      <p:font typeface="Montserrat Semi-Bold" panose="020B060402020202020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C77F1C-6A2D-B0E0-D15D-25CFA1A7C1BF}" name="Brianne Clark" initials="BC" userId="S::bmclark@foxworldtravel.com::7387473a-14f1-4972-bc14-951ff1d3df23" providerId="AD"/>
  <p188:author id="{89292425-4F5D-F565-27C8-1361196275E3}" name="Jane Young" initials="JY" userId="S::JYoung@foxworldtravel.com::4579f669-ca70-4479-bee1-380d4a9424a1" providerId="AD"/>
  <p188:author id="{CBEC0B75-6F4A-8B78-57BE-C14F6A1DF697}" name="Scott Rolfs" initials="SR" userId="S::srolfs@foxworldtravel.com::7b61be2d-a6b2-46f7-be6b-e65eae693fc6" providerId="AD"/>
  <p188:author id="{02DE287F-BD66-E773-F307-4DFAC47DA858}" name="George Kalka, GLP" initials="GG" userId="S::gkalka@foxworldtravel.com::8db59d3e-26c1-41ac-85b4-b31adb5ef3a4" providerId="AD"/>
  <p188:author id="{03E7AAE2-9964-28AF-F121-AD025967170C}" name="Katie Meyer" initials="KM" userId="S::kmeyer@foxworldtravel.com::d675822d-e7e0-4fd0-a01d-77449ef990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87B"/>
    <a:srgbClr val="171C8F"/>
    <a:srgbClr val="ED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55A63-ABE6-45D8-80BD-E74C23F2EE7D}" v="85" dt="2025-09-29T22:58:06.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961" autoAdjust="0"/>
  </p:normalViewPr>
  <p:slideViewPr>
    <p:cSldViewPr snapToGrid="0">
      <p:cViewPr varScale="1">
        <p:scale>
          <a:sx n="61" d="100"/>
          <a:sy n="61" d="100"/>
        </p:scale>
        <p:origin x="1350" y="7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6.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la Kitchner, GTP" userId="aaae408f-3df4-4b69-b834-848b5af38816" providerId="ADAL" clId="{B7B55A63-ABE6-45D8-80BD-E74C23F2EE7D}"/>
    <pc:docChg chg="undo custSel addSld delSld modSld sldOrd">
      <pc:chgData name="Kayla Kitchner, GTP" userId="aaae408f-3df4-4b69-b834-848b5af38816" providerId="ADAL" clId="{B7B55A63-ABE6-45D8-80BD-E74C23F2EE7D}" dt="2025-09-29T22:58:42.552" v="9192" actId="1076"/>
      <pc:docMkLst>
        <pc:docMk/>
      </pc:docMkLst>
      <pc:sldChg chg="addSp delSp modSp mod modNotesTx">
        <pc:chgData name="Kayla Kitchner, GTP" userId="aaae408f-3df4-4b69-b834-848b5af38816" providerId="ADAL" clId="{B7B55A63-ABE6-45D8-80BD-E74C23F2EE7D}" dt="2025-09-25T15:49:22.910" v="4003" actId="2711"/>
        <pc:sldMkLst>
          <pc:docMk/>
          <pc:sldMk cId="253787640" sldId="256"/>
        </pc:sldMkLst>
        <pc:spChg chg="mod">
          <ac:chgData name="Kayla Kitchner, GTP" userId="aaae408f-3df4-4b69-b834-848b5af38816" providerId="ADAL" clId="{B7B55A63-ABE6-45D8-80BD-E74C23F2EE7D}" dt="2025-09-25T13:27:07.812" v="276" actId="20577"/>
          <ac:spMkLst>
            <pc:docMk/>
            <pc:sldMk cId="253787640" sldId="256"/>
            <ac:spMk id="3" creationId="{F4340117-514D-F406-75C8-552F69AB9273}"/>
          </ac:spMkLst>
        </pc:spChg>
        <pc:spChg chg="add mod">
          <ac:chgData name="Kayla Kitchner, GTP" userId="aaae408f-3df4-4b69-b834-848b5af38816" providerId="ADAL" clId="{B7B55A63-ABE6-45D8-80BD-E74C23F2EE7D}" dt="2025-09-25T15:49:22.910" v="4003" actId="2711"/>
          <ac:spMkLst>
            <pc:docMk/>
            <pc:sldMk cId="253787640" sldId="256"/>
            <ac:spMk id="4" creationId="{CCE858D3-7493-AE8F-4C5C-6A72CCB955B9}"/>
          </ac:spMkLst>
        </pc:spChg>
        <pc:spChg chg="add mod">
          <ac:chgData name="Kayla Kitchner, GTP" userId="aaae408f-3df4-4b69-b834-848b5af38816" providerId="ADAL" clId="{B7B55A63-ABE6-45D8-80BD-E74C23F2EE7D}" dt="2025-09-25T13:33:22.097" v="526" actId="207"/>
          <ac:spMkLst>
            <pc:docMk/>
            <pc:sldMk cId="253787640" sldId="256"/>
            <ac:spMk id="5" creationId="{D7D42159-D81B-B0C0-66DE-64FF4DEEAF8A}"/>
          </ac:spMkLst>
        </pc:spChg>
        <pc:picChg chg="add mod">
          <ac:chgData name="Kayla Kitchner, GTP" userId="aaae408f-3df4-4b69-b834-848b5af38816" providerId="ADAL" clId="{B7B55A63-ABE6-45D8-80BD-E74C23F2EE7D}" dt="2025-09-25T13:32:31.182" v="502" actId="1076"/>
          <ac:picMkLst>
            <pc:docMk/>
            <pc:sldMk cId="253787640" sldId="256"/>
            <ac:picMk id="6" creationId="{05BD63B6-CF99-1366-13A9-A1911F17C682}"/>
          </ac:picMkLst>
        </pc:picChg>
        <pc:picChg chg="add mod">
          <ac:chgData name="Kayla Kitchner, GTP" userId="aaae408f-3df4-4b69-b834-848b5af38816" providerId="ADAL" clId="{B7B55A63-ABE6-45D8-80BD-E74C23F2EE7D}" dt="2025-09-25T13:32:58.697" v="522" actId="1076"/>
          <ac:picMkLst>
            <pc:docMk/>
            <pc:sldMk cId="253787640" sldId="256"/>
            <ac:picMk id="7" creationId="{7A87ECED-9E12-F502-8B87-AF13A7B194AB}"/>
          </ac:picMkLst>
        </pc:picChg>
      </pc:sldChg>
      <pc:sldChg chg="addSp modSp add mod">
        <pc:chgData name="Kayla Kitchner, GTP" userId="aaae408f-3df4-4b69-b834-848b5af38816" providerId="ADAL" clId="{B7B55A63-ABE6-45D8-80BD-E74C23F2EE7D}" dt="2025-09-29T18:12:09.749" v="4832" actId="1076"/>
        <pc:sldMkLst>
          <pc:docMk/>
          <pc:sldMk cId="4225117578" sldId="260"/>
        </pc:sldMkLst>
        <pc:spChg chg="add mod">
          <ac:chgData name="Kayla Kitchner, GTP" userId="aaae408f-3df4-4b69-b834-848b5af38816" providerId="ADAL" clId="{B7B55A63-ABE6-45D8-80BD-E74C23F2EE7D}" dt="2025-09-29T18:12:09.749" v="4832" actId="1076"/>
          <ac:spMkLst>
            <pc:docMk/>
            <pc:sldMk cId="4225117578" sldId="260"/>
            <ac:spMk id="3" creationId="{10673AF1-5F08-7A0B-1359-0EE30DF35098}"/>
          </ac:spMkLst>
        </pc:spChg>
        <pc:spChg chg="mod">
          <ac:chgData name="Kayla Kitchner, GTP" userId="aaae408f-3df4-4b69-b834-848b5af38816" providerId="ADAL" clId="{B7B55A63-ABE6-45D8-80BD-E74C23F2EE7D}" dt="2025-09-29T18:06:40.955" v="4675" actId="20577"/>
          <ac:spMkLst>
            <pc:docMk/>
            <pc:sldMk cId="4225117578" sldId="260"/>
            <ac:spMk id="7" creationId="{07296489-9825-9C69-ABDD-AC301E0EE8ED}"/>
          </ac:spMkLst>
        </pc:spChg>
        <pc:spChg chg="mod">
          <ac:chgData name="Kayla Kitchner, GTP" userId="aaae408f-3df4-4b69-b834-848b5af38816" providerId="ADAL" clId="{B7B55A63-ABE6-45D8-80BD-E74C23F2EE7D}" dt="2025-09-29T18:10:07.766" v="4779" actId="948"/>
          <ac:spMkLst>
            <pc:docMk/>
            <pc:sldMk cId="4225117578" sldId="260"/>
            <ac:spMk id="8" creationId="{0C474A4B-D4AC-9ADE-7E5F-092E3D7D51BF}"/>
          </ac:spMkLst>
        </pc:spChg>
      </pc:sldChg>
      <pc:sldChg chg="modSp add mod setBg">
        <pc:chgData name="Kayla Kitchner, GTP" userId="aaae408f-3df4-4b69-b834-848b5af38816" providerId="ADAL" clId="{B7B55A63-ABE6-45D8-80BD-E74C23F2EE7D}" dt="2025-09-25T15:51:08.213" v="4030" actId="20577"/>
        <pc:sldMkLst>
          <pc:docMk/>
          <pc:sldMk cId="0" sldId="261"/>
        </pc:sldMkLst>
        <pc:spChg chg="mod">
          <ac:chgData name="Kayla Kitchner, GTP" userId="aaae408f-3df4-4b69-b834-848b5af38816" providerId="ADAL" clId="{B7B55A63-ABE6-45D8-80BD-E74C23F2EE7D}" dt="2025-09-25T15:51:08.213" v="4030" actId="20577"/>
          <ac:spMkLst>
            <pc:docMk/>
            <pc:sldMk cId="0" sldId="261"/>
            <ac:spMk id="6" creationId="{00000000-0000-0000-0000-000000000000}"/>
          </ac:spMkLst>
        </pc:spChg>
      </pc:sldChg>
      <pc:sldChg chg="del">
        <pc:chgData name="Kayla Kitchner, GTP" userId="aaae408f-3df4-4b69-b834-848b5af38816" providerId="ADAL" clId="{B7B55A63-ABE6-45D8-80BD-E74C23F2EE7D}" dt="2025-09-25T14:16:23.100" v="2293" actId="2696"/>
        <pc:sldMkLst>
          <pc:docMk/>
          <pc:sldMk cId="2256582400" sldId="262"/>
        </pc:sldMkLst>
      </pc:sldChg>
      <pc:sldChg chg="del">
        <pc:chgData name="Kayla Kitchner, GTP" userId="aaae408f-3df4-4b69-b834-848b5af38816" providerId="ADAL" clId="{B7B55A63-ABE6-45D8-80BD-E74C23F2EE7D}" dt="2025-09-25T14:16:15.454" v="2292" actId="2696"/>
        <pc:sldMkLst>
          <pc:docMk/>
          <pc:sldMk cId="2634213920" sldId="263"/>
        </pc:sldMkLst>
      </pc:sldChg>
      <pc:sldChg chg="del">
        <pc:chgData name="Kayla Kitchner, GTP" userId="aaae408f-3df4-4b69-b834-848b5af38816" providerId="ADAL" clId="{B7B55A63-ABE6-45D8-80BD-E74C23F2EE7D}" dt="2025-09-25T14:16:15.454" v="2292" actId="2696"/>
        <pc:sldMkLst>
          <pc:docMk/>
          <pc:sldMk cId="1879856583" sldId="264"/>
        </pc:sldMkLst>
      </pc:sldChg>
      <pc:sldChg chg="del">
        <pc:chgData name="Kayla Kitchner, GTP" userId="aaae408f-3df4-4b69-b834-848b5af38816" providerId="ADAL" clId="{B7B55A63-ABE6-45D8-80BD-E74C23F2EE7D}" dt="2025-09-25T14:16:15.454" v="2292" actId="2696"/>
        <pc:sldMkLst>
          <pc:docMk/>
          <pc:sldMk cId="1779496143" sldId="265"/>
        </pc:sldMkLst>
      </pc:sldChg>
      <pc:sldChg chg="del">
        <pc:chgData name="Kayla Kitchner, GTP" userId="aaae408f-3df4-4b69-b834-848b5af38816" providerId="ADAL" clId="{B7B55A63-ABE6-45D8-80BD-E74C23F2EE7D}" dt="2025-09-25T14:16:15.454" v="2292" actId="2696"/>
        <pc:sldMkLst>
          <pc:docMk/>
          <pc:sldMk cId="611899502" sldId="266"/>
        </pc:sldMkLst>
      </pc:sldChg>
      <pc:sldChg chg="del">
        <pc:chgData name="Kayla Kitchner, GTP" userId="aaae408f-3df4-4b69-b834-848b5af38816" providerId="ADAL" clId="{B7B55A63-ABE6-45D8-80BD-E74C23F2EE7D}" dt="2025-09-25T14:16:15.454" v="2292" actId="2696"/>
        <pc:sldMkLst>
          <pc:docMk/>
          <pc:sldMk cId="925406666" sldId="269"/>
        </pc:sldMkLst>
      </pc:sldChg>
      <pc:sldChg chg="del">
        <pc:chgData name="Kayla Kitchner, GTP" userId="aaae408f-3df4-4b69-b834-848b5af38816" providerId="ADAL" clId="{B7B55A63-ABE6-45D8-80BD-E74C23F2EE7D}" dt="2025-09-24T20:29:31.265" v="142" actId="2696"/>
        <pc:sldMkLst>
          <pc:docMk/>
          <pc:sldMk cId="2070420580" sldId="272"/>
        </pc:sldMkLst>
      </pc:sldChg>
      <pc:sldChg chg="addSp delSp modSp mod">
        <pc:chgData name="Kayla Kitchner, GTP" userId="aaae408f-3df4-4b69-b834-848b5af38816" providerId="ADAL" clId="{B7B55A63-ABE6-45D8-80BD-E74C23F2EE7D}" dt="2025-09-25T14:32:51.441" v="2374" actId="478"/>
        <pc:sldMkLst>
          <pc:docMk/>
          <pc:sldMk cId="1956033968" sldId="275"/>
        </pc:sldMkLst>
      </pc:sldChg>
      <pc:sldChg chg="modSp del mod modNotesTx">
        <pc:chgData name="Kayla Kitchner, GTP" userId="aaae408f-3df4-4b69-b834-848b5af38816" providerId="ADAL" clId="{B7B55A63-ABE6-45D8-80BD-E74C23F2EE7D}" dt="2025-09-29T19:12:40.672" v="5745" actId="2696"/>
        <pc:sldMkLst>
          <pc:docMk/>
          <pc:sldMk cId="2912416023" sldId="277"/>
        </pc:sldMkLst>
      </pc:sldChg>
      <pc:sldChg chg="del">
        <pc:chgData name="Kayla Kitchner, GTP" userId="aaae408f-3df4-4b69-b834-848b5af38816" providerId="ADAL" clId="{B7B55A63-ABE6-45D8-80BD-E74C23F2EE7D}" dt="2025-09-25T14:08:40.034" v="2047" actId="2696"/>
        <pc:sldMkLst>
          <pc:docMk/>
          <pc:sldMk cId="198318391" sldId="278"/>
        </pc:sldMkLst>
      </pc:sldChg>
      <pc:sldChg chg="del">
        <pc:chgData name="Kayla Kitchner, GTP" userId="aaae408f-3df4-4b69-b834-848b5af38816" providerId="ADAL" clId="{B7B55A63-ABE6-45D8-80BD-E74C23F2EE7D}" dt="2025-09-25T14:16:23.100" v="2293" actId="2696"/>
        <pc:sldMkLst>
          <pc:docMk/>
          <pc:sldMk cId="2330664006" sldId="280"/>
        </pc:sldMkLst>
      </pc:sldChg>
      <pc:sldChg chg="del">
        <pc:chgData name="Kayla Kitchner, GTP" userId="aaae408f-3df4-4b69-b834-848b5af38816" providerId="ADAL" clId="{B7B55A63-ABE6-45D8-80BD-E74C23F2EE7D}" dt="2025-09-25T13:49:18.469" v="1528" actId="2696"/>
        <pc:sldMkLst>
          <pc:docMk/>
          <pc:sldMk cId="1283157892" sldId="281"/>
        </pc:sldMkLst>
      </pc:sldChg>
      <pc:sldChg chg="del">
        <pc:chgData name="Kayla Kitchner, GTP" userId="aaae408f-3df4-4b69-b834-848b5af38816" providerId="ADAL" clId="{B7B55A63-ABE6-45D8-80BD-E74C23F2EE7D}" dt="2025-09-25T13:49:15.940" v="1527" actId="2696"/>
        <pc:sldMkLst>
          <pc:docMk/>
          <pc:sldMk cId="1962737613" sldId="282"/>
        </pc:sldMkLst>
      </pc:sldChg>
      <pc:sldChg chg="del">
        <pc:chgData name="Kayla Kitchner, GTP" userId="aaae408f-3df4-4b69-b834-848b5af38816" providerId="ADAL" clId="{B7B55A63-ABE6-45D8-80BD-E74C23F2EE7D}" dt="2025-09-25T14:07:32.955" v="2017" actId="2696"/>
        <pc:sldMkLst>
          <pc:docMk/>
          <pc:sldMk cId="3016316532" sldId="289"/>
        </pc:sldMkLst>
      </pc:sldChg>
      <pc:sldChg chg="del">
        <pc:chgData name="Kayla Kitchner, GTP" userId="aaae408f-3df4-4b69-b834-848b5af38816" providerId="ADAL" clId="{B7B55A63-ABE6-45D8-80BD-E74C23F2EE7D}" dt="2025-09-25T13:49:23.809" v="1529" actId="2696"/>
        <pc:sldMkLst>
          <pc:docMk/>
          <pc:sldMk cId="3822156376" sldId="290"/>
        </pc:sldMkLst>
      </pc:sldChg>
      <pc:sldChg chg="del">
        <pc:chgData name="Kayla Kitchner, GTP" userId="aaae408f-3df4-4b69-b834-848b5af38816" providerId="ADAL" clId="{B7B55A63-ABE6-45D8-80BD-E74C23F2EE7D}" dt="2025-09-25T13:49:13.270" v="1526" actId="2696"/>
        <pc:sldMkLst>
          <pc:docMk/>
          <pc:sldMk cId="3581399242" sldId="291"/>
        </pc:sldMkLst>
      </pc:sldChg>
      <pc:sldChg chg="del">
        <pc:chgData name="Kayla Kitchner, GTP" userId="aaae408f-3df4-4b69-b834-848b5af38816" providerId="ADAL" clId="{B7B55A63-ABE6-45D8-80BD-E74C23F2EE7D}" dt="2025-09-25T13:49:09.992" v="1525" actId="2696"/>
        <pc:sldMkLst>
          <pc:docMk/>
          <pc:sldMk cId="3515186859" sldId="292"/>
        </pc:sldMkLst>
      </pc:sldChg>
      <pc:sldChg chg="del">
        <pc:chgData name="Kayla Kitchner, GTP" userId="aaae408f-3df4-4b69-b834-848b5af38816" providerId="ADAL" clId="{B7B55A63-ABE6-45D8-80BD-E74C23F2EE7D}" dt="2025-09-25T14:08:17.907" v="2043" actId="2696"/>
        <pc:sldMkLst>
          <pc:docMk/>
          <pc:sldMk cId="3308871505" sldId="293"/>
        </pc:sldMkLst>
      </pc:sldChg>
      <pc:sldChg chg="del">
        <pc:chgData name="Kayla Kitchner, GTP" userId="aaae408f-3df4-4b69-b834-848b5af38816" providerId="ADAL" clId="{B7B55A63-ABE6-45D8-80BD-E74C23F2EE7D}" dt="2025-09-25T13:49:04.334" v="1524" actId="2696"/>
        <pc:sldMkLst>
          <pc:docMk/>
          <pc:sldMk cId="283661871" sldId="294"/>
        </pc:sldMkLst>
      </pc:sldChg>
      <pc:sldChg chg="del">
        <pc:chgData name="Kayla Kitchner, GTP" userId="aaae408f-3df4-4b69-b834-848b5af38816" providerId="ADAL" clId="{B7B55A63-ABE6-45D8-80BD-E74C23F2EE7D}" dt="2025-09-25T13:49:04.334" v="1524" actId="2696"/>
        <pc:sldMkLst>
          <pc:docMk/>
          <pc:sldMk cId="2525904536" sldId="295"/>
        </pc:sldMkLst>
      </pc:sldChg>
      <pc:sldChg chg="del">
        <pc:chgData name="Kayla Kitchner, GTP" userId="aaae408f-3df4-4b69-b834-848b5af38816" providerId="ADAL" clId="{B7B55A63-ABE6-45D8-80BD-E74C23F2EE7D}" dt="2025-09-25T13:59:27.187" v="1773" actId="2696"/>
        <pc:sldMkLst>
          <pc:docMk/>
          <pc:sldMk cId="3922674597" sldId="296"/>
        </pc:sldMkLst>
      </pc:sldChg>
      <pc:sldChg chg="del">
        <pc:chgData name="Kayla Kitchner, GTP" userId="aaae408f-3df4-4b69-b834-848b5af38816" providerId="ADAL" clId="{B7B55A63-ABE6-45D8-80BD-E74C23F2EE7D}" dt="2025-09-25T13:59:29.121" v="1774" actId="2696"/>
        <pc:sldMkLst>
          <pc:docMk/>
          <pc:sldMk cId="1784429412" sldId="297"/>
        </pc:sldMkLst>
      </pc:sldChg>
      <pc:sldChg chg="del">
        <pc:chgData name="Kayla Kitchner, GTP" userId="aaae408f-3df4-4b69-b834-848b5af38816" providerId="ADAL" clId="{B7B55A63-ABE6-45D8-80BD-E74C23F2EE7D}" dt="2025-09-25T13:59:31.432" v="1775" actId="2696"/>
        <pc:sldMkLst>
          <pc:docMk/>
          <pc:sldMk cId="3679438316" sldId="298"/>
        </pc:sldMkLst>
      </pc:sldChg>
      <pc:sldChg chg="del">
        <pc:chgData name="Kayla Kitchner, GTP" userId="aaae408f-3df4-4b69-b834-848b5af38816" providerId="ADAL" clId="{B7B55A63-ABE6-45D8-80BD-E74C23F2EE7D}" dt="2025-09-25T13:59:34.231" v="1776" actId="2696"/>
        <pc:sldMkLst>
          <pc:docMk/>
          <pc:sldMk cId="3984731012" sldId="299"/>
        </pc:sldMkLst>
      </pc:sldChg>
      <pc:sldChg chg="del">
        <pc:chgData name="Kayla Kitchner, GTP" userId="aaae408f-3df4-4b69-b834-848b5af38816" providerId="ADAL" clId="{B7B55A63-ABE6-45D8-80BD-E74C23F2EE7D}" dt="2025-09-25T13:59:36.682" v="1777" actId="2696"/>
        <pc:sldMkLst>
          <pc:docMk/>
          <pc:sldMk cId="146452024" sldId="300"/>
        </pc:sldMkLst>
      </pc:sldChg>
      <pc:sldChg chg="del">
        <pc:chgData name="Kayla Kitchner, GTP" userId="aaae408f-3df4-4b69-b834-848b5af38816" providerId="ADAL" clId="{B7B55A63-ABE6-45D8-80BD-E74C23F2EE7D}" dt="2025-09-25T13:59:45.682" v="1780" actId="2696"/>
        <pc:sldMkLst>
          <pc:docMk/>
          <pc:sldMk cId="2198389463" sldId="301"/>
        </pc:sldMkLst>
      </pc:sldChg>
      <pc:sldChg chg="del">
        <pc:chgData name="Kayla Kitchner, GTP" userId="aaae408f-3df4-4b69-b834-848b5af38816" providerId="ADAL" clId="{B7B55A63-ABE6-45D8-80BD-E74C23F2EE7D}" dt="2025-09-25T14:25:14.500" v="2347" actId="2696"/>
        <pc:sldMkLst>
          <pc:docMk/>
          <pc:sldMk cId="4199849242" sldId="2979"/>
        </pc:sldMkLst>
      </pc:sldChg>
      <pc:sldChg chg="modSp del mod">
        <pc:chgData name="Kayla Kitchner, GTP" userId="aaae408f-3df4-4b69-b834-848b5af38816" providerId="ADAL" clId="{B7B55A63-ABE6-45D8-80BD-E74C23F2EE7D}" dt="2025-09-25T14:25:12.350" v="2346" actId="2696"/>
        <pc:sldMkLst>
          <pc:docMk/>
          <pc:sldMk cId="2201418634" sldId="2980"/>
        </pc:sldMkLst>
      </pc:sldChg>
      <pc:sldChg chg="del">
        <pc:chgData name="Kayla Kitchner, GTP" userId="aaae408f-3df4-4b69-b834-848b5af38816" providerId="ADAL" clId="{B7B55A63-ABE6-45D8-80BD-E74C23F2EE7D}" dt="2025-09-25T14:16:23.100" v="2293" actId="2696"/>
        <pc:sldMkLst>
          <pc:docMk/>
          <pc:sldMk cId="1441146974" sldId="2981"/>
        </pc:sldMkLst>
      </pc:sldChg>
      <pc:sldChg chg="addSp delSp modSp mod ord modNotesTx">
        <pc:chgData name="Kayla Kitchner, GTP" userId="aaae408f-3df4-4b69-b834-848b5af38816" providerId="ADAL" clId="{B7B55A63-ABE6-45D8-80BD-E74C23F2EE7D}" dt="2025-09-29T22:45:10.253" v="8378" actId="20577"/>
        <pc:sldMkLst>
          <pc:docMk/>
          <pc:sldMk cId="0" sldId="2982"/>
        </pc:sldMkLst>
        <pc:spChg chg="mod">
          <ac:chgData name="Kayla Kitchner, GTP" userId="aaae408f-3df4-4b69-b834-848b5af38816" providerId="ADAL" clId="{B7B55A63-ABE6-45D8-80BD-E74C23F2EE7D}" dt="2025-09-24T20:29:57.135" v="145" actId="14100"/>
          <ac:spMkLst>
            <pc:docMk/>
            <pc:sldMk cId="0" sldId="2982"/>
            <ac:spMk id="2" creationId="{00000000-0000-0000-0000-000000000000}"/>
          </ac:spMkLst>
        </pc:spChg>
        <pc:spChg chg="mod">
          <ac:chgData name="Kayla Kitchner, GTP" userId="aaae408f-3df4-4b69-b834-848b5af38816" providerId="ADAL" clId="{B7B55A63-ABE6-45D8-80BD-E74C23F2EE7D}" dt="2025-09-25T15:39:57.409" v="3870" actId="207"/>
          <ac:spMkLst>
            <pc:docMk/>
            <pc:sldMk cId="0" sldId="2982"/>
            <ac:spMk id="3" creationId="{00000000-0000-0000-0000-000000000000}"/>
          </ac:spMkLst>
        </pc:spChg>
        <pc:spChg chg="mod">
          <ac:chgData name="Kayla Kitchner, GTP" userId="aaae408f-3df4-4b69-b834-848b5af38816" providerId="ADAL" clId="{B7B55A63-ABE6-45D8-80BD-E74C23F2EE7D}" dt="2025-09-24T20:29:08.695" v="140" actId="1076"/>
          <ac:spMkLst>
            <pc:docMk/>
            <pc:sldMk cId="0" sldId="2982"/>
            <ac:spMk id="6" creationId="{00000000-0000-0000-0000-000000000000}"/>
          </ac:spMkLst>
        </pc:spChg>
        <pc:spChg chg="mod">
          <ac:chgData name="Kayla Kitchner, GTP" userId="aaae408f-3df4-4b69-b834-848b5af38816" providerId="ADAL" clId="{B7B55A63-ABE6-45D8-80BD-E74C23F2EE7D}" dt="2025-09-24T20:26:26.847" v="129" actId="20577"/>
          <ac:spMkLst>
            <pc:docMk/>
            <pc:sldMk cId="0" sldId="2982"/>
            <ac:spMk id="7" creationId="{00000000-0000-0000-0000-000000000000}"/>
          </ac:spMkLst>
        </pc:spChg>
        <pc:spChg chg="mod">
          <ac:chgData name="Kayla Kitchner, GTP" userId="aaae408f-3df4-4b69-b834-848b5af38816" providerId="ADAL" clId="{B7B55A63-ABE6-45D8-80BD-E74C23F2EE7D}" dt="2025-09-24T20:26:15.277" v="79" actId="20577"/>
          <ac:spMkLst>
            <pc:docMk/>
            <pc:sldMk cId="0" sldId="2982"/>
            <ac:spMk id="13" creationId="{DB09186F-C11F-49FC-B243-152C6F7F1D1F}"/>
          </ac:spMkLst>
        </pc:spChg>
        <pc:picChg chg="add mod">
          <ac:chgData name="Kayla Kitchner, GTP" userId="aaae408f-3df4-4b69-b834-848b5af38816" providerId="ADAL" clId="{B7B55A63-ABE6-45D8-80BD-E74C23F2EE7D}" dt="2025-09-24T20:29:00.857" v="136" actId="27614"/>
          <ac:picMkLst>
            <pc:docMk/>
            <pc:sldMk cId="0" sldId="2982"/>
            <ac:picMk id="9" creationId="{A548F8A1-CE4B-338C-07D2-1873A5FA8D9B}"/>
          </ac:picMkLst>
        </pc:picChg>
      </pc:sldChg>
      <pc:sldChg chg="addSp delSp modSp mod ord modNotesTx">
        <pc:chgData name="Kayla Kitchner, GTP" userId="aaae408f-3df4-4b69-b834-848b5af38816" providerId="ADAL" clId="{B7B55A63-ABE6-45D8-80BD-E74C23F2EE7D}" dt="2025-09-25T14:43:24.071" v="2827" actId="313"/>
        <pc:sldMkLst>
          <pc:docMk/>
          <pc:sldMk cId="111677890" sldId="3084"/>
        </pc:sldMkLst>
        <pc:spChg chg="mod">
          <ac:chgData name="Kayla Kitchner, GTP" userId="aaae408f-3df4-4b69-b834-848b5af38816" providerId="ADAL" clId="{B7B55A63-ABE6-45D8-80BD-E74C23F2EE7D}" dt="2025-09-25T13:52:43.836" v="1556" actId="1076"/>
          <ac:spMkLst>
            <pc:docMk/>
            <pc:sldMk cId="111677890" sldId="3084"/>
            <ac:spMk id="5" creationId="{C9364942-B0F5-7073-5BA5-892FA8C23BBB}"/>
          </ac:spMkLst>
        </pc:spChg>
        <pc:spChg chg="mod">
          <ac:chgData name="Kayla Kitchner, GTP" userId="aaae408f-3df4-4b69-b834-848b5af38816" providerId="ADAL" clId="{B7B55A63-ABE6-45D8-80BD-E74C23F2EE7D}" dt="2025-09-25T13:56:53.559" v="1584" actId="1076"/>
          <ac:spMkLst>
            <pc:docMk/>
            <pc:sldMk cId="111677890" sldId="3084"/>
            <ac:spMk id="8" creationId="{472EE69C-4B0A-98DB-97E7-1482616A79C7}"/>
          </ac:spMkLst>
        </pc:spChg>
        <pc:spChg chg="add mod">
          <ac:chgData name="Kayla Kitchner, GTP" userId="aaae408f-3df4-4b69-b834-848b5af38816" providerId="ADAL" clId="{B7B55A63-ABE6-45D8-80BD-E74C23F2EE7D}" dt="2025-09-25T13:56:40.385" v="1580" actId="1076"/>
          <ac:spMkLst>
            <pc:docMk/>
            <pc:sldMk cId="111677890" sldId="3084"/>
            <ac:spMk id="9" creationId="{13E9A4CE-1F75-3E12-6367-8EF33B2A5564}"/>
          </ac:spMkLst>
        </pc:spChg>
        <pc:spChg chg="mod">
          <ac:chgData name="Kayla Kitchner, GTP" userId="aaae408f-3df4-4b69-b834-848b5af38816" providerId="ADAL" clId="{B7B55A63-ABE6-45D8-80BD-E74C23F2EE7D}" dt="2025-09-25T13:53:17.565" v="1561" actId="1076"/>
          <ac:spMkLst>
            <pc:docMk/>
            <pc:sldMk cId="111677890" sldId="3084"/>
            <ac:spMk id="40" creationId="{2BF486BD-844A-85DF-A266-4BEFD2FEB720}"/>
          </ac:spMkLst>
        </pc:spChg>
        <pc:spChg chg="mod">
          <ac:chgData name="Kayla Kitchner, GTP" userId="aaae408f-3df4-4b69-b834-848b5af38816" providerId="ADAL" clId="{B7B55A63-ABE6-45D8-80BD-E74C23F2EE7D}" dt="2025-09-25T13:56:47.637" v="1583" actId="1076"/>
          <ac:spMkLst>
            <pc:docMk/>
            <pc:sldMk cId="111677890" sldId="3084"/>
            <ac:spMk id="41" creationId="{0C06EB0F-94ED-0A31-A04E-6C88BC9C57DC}"/>
          </ac:spMkLst>
        </pc:spChg>
        <pc:spChg chg="mod">
          <ac:chgData name="Kayla Kitchner, GTP" userId="aaae408f-3df4-4b69-b834-848b5af38816" providerId="ADAL" clId="{B7B55A63-ABE6-45D8-80BD-E74C23F2EE7D}" dt="2025-09-25T13:56:45.265" v="1582" actId="1076"/>
          <ac:spMkLst>
            <pc:docMk/>
            <pc:sldMk cId="111677890" sldId="3084"/>
            <ac:spMk id="42" creationId="{A1E8DC6E-D5CA-C82F-81AE-A04489173B5A}"/>
          </ac:spMkLst>
        </pc:spChg>
        <pc:spChg chg="mod">
          <ac:chgData name="Kayla Kitchner, GTP" userId="aaae408f-3df4-4b69-b834-848b5af38816" providerId="ADAL" clId="{B7B55A63-ABE6-45D8-80BD-E74C23F2EE7D}" dt="2025-09-25T13:56:42.714" v="1581" actId="1076"/>
          <ac:spMkLst>
            <pc:docMk/>
            <pc:sldMk cId="111677890" sldId="3084"/>
            <ac:spMk id="45" creationId="{C7A97C57-D8DA-CAE6-D8AB-8978D1436302}"/>
          </ac:spMkLst>
        </pc:spChg>
        <pc:picChg chg="add mod">
          <ac:chgData name="Kayla Kitchner, GTP" userId="aaae408f-3df4-4b69-b834-848b5af38816" providerId="ADAL" clId="{B7B55A63-ABE6-45D8-80BD-E74C23F2EE7D}" dt="2025-09-25T13:56:16.944" v="1575" actId="1076"/>
          <ac:picMkLst>
            <pc:docMk/>
            <pc:sldMk cId="111677890" sldId="3084"/>
            <ac:picMk id="2" creationId="{96FBBD78-22E5-E78A-C988-48F9A0A416F5}"/>
          </ac:picMkLst>
        </pc:picChg>
        <pc:picChg chg="add mod">
          <ac:chgData name="Kayla Kitchner, GTP" userId="aaae408f-3df4-4b69-b834-848b5af38816" providerId="ADAL" clId="{B7B55A63-ABE6-45D8-80BD-E74C23F2EE7D}" dt="2025-09-25T13:53:12.858" v="1559" actId="14100"/>
          <ac:picMkLst>
            <pc:docMk/>
            <pc:sldMk cId="111677890" sldId="3084"/>
            <ac:picMk id="4" creationId="{6C894E1A-DC04-C5E3-7926-68B6E64011C8}"/>
          </ac:picMkLst>
        </pc:picChg>
        <pc:picChg chg="add mod">
          <ac:chgData name="Kayla Kitchner, GTP" userId="aaae408f-3df4-4b69-b834-848b5af38816" providerId="ADAL" clId="{B7B55A63-ABE6-45D8-80BD-E74C23F2EE7D}" dt="2025-09-25T13:56:35.146" v="1579" actId="1076"/>
          <ac:picMkLst>
            <pc:docMk/>
            <pc:sldMk cId="111677890" sldId="3084"/>
            <ac:picMk id="6" creationId="{0E31B4F9-AD79-D23D-F505-62B5EF4E322E}"/>
          </ac:picMkLst>
        </pc:picChg>
        <pc:picChg chg="add mod">
          <ac:chgData name="Kayla Kitchner, GTP" userId="aaae408f-3df4-4b69-b834-848b5af38816" providerId="ADAL" clId="{B7B55A63-ABE6-45D8-80BD-E74C23F2EE7D}" dt="2025-09-25T13:56:31.512" v="1578" actId="1076"/>
          <ac:picMkLst>
            <pc:docMk/>
            <pc:sldMk cId="111677890" sldId="3084"/>
            <ac:picMk id="7" creationId="{49EC3541-9144-CDFD-8BDE-443B8172B757}"/>
          </ac:picMkLst>
        </pc:picChg>
        <pc:picChg chg="add mod">
          <ac:chgData name="Kayla Kitchner, GTP" userId="aaae408f-3df4-4b69-b834-848b5af38816" providerId="ADAL" clId="{B7B55A63-ABE6-45D8-80BD-E74C23F2EE7D}" dt="2025-09-25T13:56:24.572" v="1577" actId="1076"/>
          <ac:picMkLst>
            <pc:docMk/>
            <pc:sldMk cId="111677890" sldId="3084"/>
            <ac:picMk id="10" creationId="{F7A7EE26-902F-FA9F-73E5-4BD55A5CFB04}"/>
          </ac:picMkLst>
        </pc:picChg>
        <pc:picChg chg="add mod">
          <ac:chgData name="Kayla Kitchner, GTP" userId="aaae408f-3df4-4b69-b834-848b5af38816" providerId="ADAL" clId="{B7B55A63-ABE6-45D8-80BD-E74C23F2EE7D}" dt="2025-09-25T13:57:09.810" v="1586" actId="1076"/>
          <ac:picMkLst>
            <pc:docMk/>
            <pc:sldMk cId="111677890" sldId="3084"/>
            <ac:picMk id="11" creationId="{DC3C12DF-A259-2E90-324E-85040767A030}"/>
          </ac:picMkLst>
        </pc:picChg>
      </pc:sldChg>
      <pc:sldChg chg="del">
        <pc:chgData name="Kayla Kitchner, GTP" userId="aaae408f-3df4-4b69-b834-848b5af38816" providerId="ADAL" clId="{B7B55A63-ABE6-45D8-80BD-E74C23F2EE7D}" dt="2025-09-24T20:29:22.630" v="141" actId="2696"/>
        <pc:sldMkLst>
          <pc:docMk/>
          <pc:sldMk cId="2176674152" sldId="3085"/>
        </pc:sldMkLst>
      </pc:sldChg>
      <pc:sldChg chg="del">
        <pc:chgData name="Kayla Kitchner, GTP" userId="aaae408f-3df4-4b69-b834-848b5af38816" providerId="ADAL" clId="{B7B55A63-ABE6-45D8-80BD-E74C23F2EE7D}" dt="2025-09-25T14:24:51.681" v="2345" actId="2696"/>
        <pc:sldMkLst>
          <pc:docMk/>
          <pc:sldMk cId="264021961" sldId="3109"/>
        </pc:sldMkLst>
      </pc:sldChg>
      <pc:sldChg chg="addSp delSp modSp mod ord">
        <pc:chgData name="Kayla Kitchner, GTP" userId="aaae408f-3df4-4b69-b834-848b5af38816" providerId="ADAL" clId="{B7B55A63-ABE6-45D8-80BD-E74C23F2EE7D}" dt="2025-09-29T19:30:13.865" v="5987"/>
        <pc:sldMkLst>
          <pc:docMk/>
          <pc:sldMk cId="2689315056" sldId="3111"/>
        </pc:sldMkLst>
        <pc:spChg chg="mod">
          <ac:chgData name="Kayla Kitchner, GTP" userId="aaae408f-3df4-4b69-b834-848b5af38816" providerId="ADAL" clId="{B7B55A63-ABE6-45D8-80BD-E74C23F2EE7D}" dt="2025-09-25T18:05:42.651" v="4071" actId="1076"/>
          <ac:spMkLst>
            <pc:docMk/>
            <pc:sldMk cId="2689315056" sldId="3111"/>
            <ac:spMk id="6" creationId="{5B7091EA-D8F0-FFC8-024A-E8AF015CDADE}"/>
          </ac:spMkLst>
        </pc:spChg>
        <pc:picChg chg="add mod">
          <ac:chgData name="Kayla Kitchner, GTP" userId="aaae408f-3df4-4b69-b834-848b5af38816" providerId="ADAL" clId="{B7B55A63-ABE6-45D8-80BD-E74C23F2EE7D}" dt="2025-09-25T18:06:38.642" v="4085" actId="14100"/>
          <ac:picMkLst>
            <pc:docMk/>
            <pc:sldMk cId="2689315056" sldId="3111"/>
            <ac:picMk id="2" creationId="{073BFE66-FB28-AE93-5CEC-9D88188C6F49}"/>
          </ac:picMkLst>
        </pc:picChg>
        <pc:picChg chg="add mod">
          <ac:chgData name="Kayla Kitchner, GTP" userId="aaae408f-3df4-4b69-b834-848b5af38816" providerId="ADAL" clId="{B7B55A63-ABE6-45D8-80BD-E74C23F2EE7D}" dt="2025-09-25T18:06:35.068" v="4084" actId="14100"/>
          <ac:picMkLst>
            <pc:docMk/>
            <pc:sldMk cId="2689315056" sldId="3111"/>
            <ac:picMk id="3" creationId="{B84F9FBB-F6FF-079B-128E-5579207BEFC5}"/>
          </ac:picMkLst>
        </pc:picChg>
        <pc:picChg chg="add mod">
          <ac:chgData name="Kayla Kitchner, GTP" userId="aaae408f-3df4-4b69-b834-848b5af38816" providerId="ADAL" clId="{B7B55A63-ABE6-45D8-80BD-E74C23F2EE7D}" dt="2025-09-25T18:06:29.638" v="4083" actId="1076"/>
          <ac:picMkLst>
            <pc:docMk/>
            <pc:sldMk cId="2689315056" sldId="3111"/>
            <ac:picMk id="4" creationId="{5E8FF5D6-C80F-788F-0274-724126E13B87}"/>
          </ac:picMkLst>
        </pc:picChg>
        <pc:picChg chg="add mod">
          <ac:chgData name="Kayla Kitchner, GTP" userId="aaae408f-3df4-4b69-b834-848b5af38816" providerId="ADAL" clId="{B7B55A63-ABE6-45D8-80BD-E74C23F2EE7D}" dt="2025-09-25T18:06:43.581" v="4086" actId="1076"/>
          <ac:picMkLst>
            <pc:docMk/>
            <pc:sldMk cId="2689315056" sldId="3111"/>
            <ac:picMk id="5" creationId="{238173D7-5503-8E7A-A110-1FE559EE8ED1}"/>
          </ac:picMkLst>
        </pc:picChg>
      </pc:sldChg>
      <pc:sldChg chg="del">
        <pc:chgData name="Kayla Kitchner, GTP" userId="aaae408f-3df4-4b69-b834-848b5af38816" providerId="ADAL" clId="{B7B55A63-ABE6-45D8-80BD-E74C23F2EE7D}" dt="2025-09-25T14:08:33.317" v="2045" actId="2696"/>
        <pc:sldMkLst>
          <pc:docMk/>
          <pc:sldMk cId="3977445381" sldId="3112"/>
        </pc:sldMkLst>
      </pc:sldChg>
      <pc:sldChg chg="del">
        <pc:chgData name="Kayla Kitchner, GTP" userId="aaae408f-3df4-4b69-b834-848b5af38816" providerId="ADAL" clId="{B7B55A63-ABE6-45D8-80BD-E74C23F2EE7D}" dt="2025-09-25T14:08:36.115" v="2046" actId="2696"/>
        <pc:sldMkLst>
          <pc:docMk/>
          <pc:sldMk cId="2503876699" sldId="3113"/>
        </pc:sldMkLst>
      </pc:sldChg>
      <pc:sldChg chg="addSp delSp modSp mod ord modNotesTx">
        <pc:chgData name="Kayla Kitchner, GTP" userId="aaae408f-3df4-4b69-b834-848b5af38816" providerId="ADAL" clId="{B7B55A63-ABE6-45D8-80BD-E74C23F2EE7D}" dt="2025-09-29T22:58:42.552" v="9192" actId="1076"/>
        <pc:sldMkLst>
          <pc:docMk/>
          <pc:sldMk cId="3162859821" sldId="3114"/>
        </pc:sldMkLst>
        <pc:spChg chg="add mod">
          <ac:chgData name="Kayla Kitchner, GTP" userId="aaae408f-3df4-4b69-b834-848b5af38816" providerId="ADAL" clId="{B7B55A63-ABE6-45D8-80BD-E74C23F2EE7D}" dt="2025-09-29T22:58:42.552" v="9192" actId="1076"/>
          <ac:spMkLst>
            <pc:docMk/>
            <pc:sldMk cId="3162859821" sldId="3114"/>
            <ac:spMk id="2" creationId="{A50DFFF6-78DA-9320-E77D-1D33B4C77781}"/>
          </ac:spMkLst>
        </pc:spChg>
        <pc:spChg chg="mod">
          <ac:chgData name="Kayla Kitchner, GTP" userId="aaae408f-3df4-4b69-b834-848b5af38816" providerId="ADAL" clId="{B7B55A63-ABE6-45D8-80BD-E74C23F2EE7D}" dt="2025-09-25T14:09:54.169" v="2104" actId="20577"/>
          <ac:spMkLst>
            <pc:docMk/>
            <pc:sldMk cId="3162859821" sldId="3114"/>
            <ac:spMk id="5" creationId="{40AF947D-94BC-E430-B987-8FFCA21639E0}"/>
          </ac:spMkLst>
        </pc:spChg>
        <pc:picChg chg="add mod ord">
          <ac:chgData name="Kayla Kitchner, GTP" userId="aaae408f-3df4-4b69-b834-848b5af38816" providerId="ADAL" clId="{B7B55A63-ABE6-45D8-80BD-E74C23F2EE7D}" dt="2025-09-25T18:09:56.381" v="4098" actId="167"/>
          <ac:picMkLst>
            <pc:docMk/>
            <pc:sldMk cId="3162859821" sldId="3114"/>
            <ac:picMk id="18" creationId="{8F290EE9-1B53-9CF9-2BC5-5BD102F7F860}"/>
          </ac:picMkLst>
        </pc:picChg>
        <pc:cxnChg chg="add del">
          <ac:chgData name="Kayla Kitchner, GTP" userId="aaae408f-3df4-4b69-b834-848b5af38816" providerId="ADAL" clId="{B7B55A63-ABE6-45D8-80BD-E74C23F2EE7D}" dt="2025-09-29T22:47:31.994" v="8390" actId="478"/>
          <ac:cxnSpMkLst>
            <pc:docMk/>
            <pc:sldMk cId="3162859821" sldId="3114"/>
            <ac:cxnSpMk id="4" creationId="{3729F033-97C0-E64C-3C55-403235771997}"/>
          </ac:cxnSpMkLst>
        </pc:cxnChg>
        <pc:cxnChg chg="add del mod">
          <ac:chgData name="Kayla Kitchner, GTP" userId="aaae408f-3df4-4b69-b834-848b5af38816" providerId="ADAL" clId="{B7B55A63-ABE6-45D8-80BD-E74C23F2EE7D}" dt="2025-09-29T22:53:40.419" v="9167" actId="478"/>
          <ac:cxnSpMkLst>
            <pc:docMk/>
            <pc:sldMk cId="3162859821" sldId="3114"/>
            <ac:cxnSpMk id="7" creationId="{6D5EEE5E-6843-615F-8DF0-2B3F070A61B7}"/>
          </ac:cxnSpMkLst>
        </pc:cxnChg>
        <pc:cxnChg chg="add mod">
          <ac:chgData name="Kayla Kitchner, GTP" userId="aaae408f-3df4-4b69-b834-848b5af38816" providerId="ADAL" clId="{B7B55A63-ABE6-45D8-80BD-E74C23F2EE7D}" dt="2025-09-29T22:54:08.411" v="9170" actId="1582"/>
          <ac:cxnSpMkLst>
            <pc:docMk/>
            <pc:sldMk cId="3162859821" sldId="3114"/>
            <ac:cxnSpMk id="10" creationId="{3D4C57E8-4BD1-4870-859B-CAE94EF57AA7}"/>
          </ac:cxnSpMkLst>
        </pc:cxnChg>
        <pc:cxnChg chg="add mod">
          <ac:chgData name="Kayla Kitchner, GTP" userId="aaae408f-3df4-4b69-b834-848b5af38816" providerId="ADAL" clId="{B7B55A63-ABE6-45D8-80BD-E74C23F2EE7D}" dt="2025-09-29T22:56:23.317" v="9177" actId="14100"/>
          <ac:cxnSpMkLst>
            <pc:docMk/>
            <pc:sldMk cId="3162859821" sldId="3114"/>
            <ac:cxnSpMk id="11" creationId="{1040CF3D-6B46-A29B-EFFB-D1452DACD3AA}"/>
          </ac:cxnSpMkLst>
        </pc:cxnChg>
        <pc:cxnChg chg="add mod">
          <ac:chgData name="Kayla Kitchner, GTP" userId="aaae408f-3df4-4b69-b834-848b5af38816" providerId="ADAL" clId="{B7B55A63-ABE6-45D8-80BD-E74C23F2EE7D}" dt="2025-09-29T22:57:31.371" v="9181" actId="14100"/>
          <ac:cxnSpMkLst>
            <pc:docMk/>
            <pc:sldMk cId="3162859821" sldId="3114"/>
            <ac:cxnSpMk id="17" creationId="{B841EF94-4A1F-2BC7-8566-F7D72EE3A485}"/>
          </ac:cxnSpMkLst>
        </pc:cxnChg>
        <pc:cxnChg chg="add mod">
          <ac:chgData name="Kayla Kitchner, GTP" userId="aaae408f-3df4-4b69-b834-848b5af38816" providerId="ADAL" clId="{B7B55A63-ABE6-45D8-80BD-E74C23F2EE7D}" dt="2025-09-29T22:57:42.763" v="9186" actId="14100"/>
          <ac:cxnSpMkLst>
            <pc:docMk/>
            <pc:sldMk cId="3162859821" sldId="3114"/>
            <ac:cxnSpMk id="21" creationId="{ACF51B5D-60D7-1544-E736-1DB16601AFBC}"/>
          </ac:cxnSpMkLst>
        </pc:cxnChg>
        <pc:cxnChg chg="add mod">
          <ac:chgData name="Kayla Kitchner, GTP" userId="aaae408f-3df4-4b69-b834-848b5af38816" providerId="ADAL" clId="{B7B55A63-ABE6-45D8-80BD-E74C23F2EE7D}" dt="2025-09-29T22:58:34.808" v="9190" actId="14100"/>
          <ac:cxnSpMkLst>
            <pc:docMk/>
            <pc:sldMk cId="3162859821" sldId="3114"/>
            <ac:cxnSpMk id="24" creationId="{3E8D8FB8-9CCD-0C48-88D8-11DDB7F9213C}"/>
          </ac:cxnSpMkLst>
        </pc:cxnChg>
      </pc:sldChg>
      <pc:sldChg chg="addSp delSp modSp mod ord">
        <pc:chgData name="Kayla Kitchner, GTP" userId="aaae408f-3df4-4b69-b834-848b5af38816" providerId="ADAL" clId="{B7B55A63-ABE6-45D8-80BD-E74C23F2EE7D}" dt="2025-09-29T22:44:18.844" v="8375"/>
        <pc:sldMkLst>
          <pc:docMk/>
          <pc:sldMk cId="2836903210" sldId="3115"/>
        </pc:sldMkLst>
        <pc:spChg chg="mod">
          <ac:chgData name="Kayla Kitchner, GTP" userId="aaae408f-3df4-4b69-b834-848b5af38816" providerId="ADAL" clId="{B7B55A63-ABE6-45D8-80BD-E74C23F2EE7D}" dt="2025-09-25T14:10:12.034" v="2133" actId="20577"/>
          <ac:spMkLst>
            <pc:docMk/>
            <pc:sldMk cId="2836903210" sldId="3115"/>
            <ac:spMk id="5" creationId="{CFCAFFD1-9124-5EE7-E69C-9B76D8396393}"/>
          </ac:spMkLst>
        </pc:spChg>
        <pc:picChg chg="add mod">
          <ac:chgData name="Kayla Kitchner, GTP" userId="aaae408f-3df4-4b69-b834-848b5af38816" providerId="ADAL" clId="{B7B55A63-ABE6-45D8-80BD-E74C23F2EE7D}" dt="2025-09-25T17:57:57.326" v="4040" actId="1076"/>
          <ac:picMkLst>
            <pc:docMk/>
            <pc:sldMk cId="2836903210" sldId="3115"/>
            <ac:picMk id="8" creationId="{437464E4-80C8-E632-9D0E-9CD26AA50934}"/>
          </ac:picMkLst>
        </pc:picChg>
        <pc:picChg chg="add mod">
          <ac:chgData name="Kayla Kitchner, GTP" userId="aaae408f-3df4-4b69-b834-848b5af38816" providerId="ADAL" clId="{B7B55A63-ABE6-45D8-80BD-E74C23F2EE7D}" dt="2025-09-25T17:58:23.880" v="4042" actId="1076"/>
          <ac:picMkLst>
            <pc:docMk/>
            <pc:sldMk cId="2836903210" sldId="3115"/>
            <ac:picMk id="9" creationId="{88DCB2D6-E000-2491-AE05-714FE8509E0E}"/>
          </ac:picMkLst>
        </pc:picChg>
      </pc:sldChg>
      <pc:sldChg chg="addSp delSp modSp mod ord modNotesTx">
        <pc:chgData name="Kayla Kitchner, GTP" userId="aaae408f-3df4-4b69-b834-848b5af38816" providerId="ADAL" clId="{B7B55A63-ABE6-45D8-80BD-E74C23F2EE7D}" dt="2025-09-29T22:44:21.956" v="8377"/>
        <pc:sldMkLst>
          <pc:docMk/>
          <pc:sldMk cId="4178392320" sldId="3116"/>
        </pc:sldMkLst>
        <pc:spChg chg="mod">
          <ac:chgData name="Kayla Kitchner, GTP" userId="aaae408f-3df4-4b69-b834-848b5af38816" providerId="ADAL" clId="{B7B55A63-ABE6-45D8-80BD-E74C23F2EE7D}" dt="2025-09-25T14:10:31.274" v="2162" actId="20577"/>
          <ac:spMkLst>
            <pc:docMk/>
            <pc:sldMk cId="4178392320" sldId="3116"/>
            <ac:spMk id="5" creationId="{C49D1928-BA5F-7202-4DAB-FDE2CFC593FA}"/>
          </ac:spMkLst>
        </pc:spChg>
        <pc:picChg chg="add mod">
          <ac:chgData name="Kayla Kitchner, GTP" userId="aaae408f-3df4-4b69-b834-848b5af38816" providerId="ADAL" clId="{B7B55A63-ABE6-45D8-80BD-E74C23F2EE7D}" dt="2025-09-25T17:56:31.080" v="4033" actId="1076"/>
          <ac:picMkLst>
            <pc:docMk/>
            <pc:sldMk cId="4178392320" sldId="3116"/>
            <ac:picMk id="9" creationId="{0FF56EE0-B012-5513-037A-E8D5BD922134}"/>
          </ac:picMkLst>
        </pc:picChg>
        <pc:picChg chg="add mod">
          <ac:chgData name="Kayla Kitchner, GTP" userId="aaae408f-3df4-4b69-b834-848b5af38816" providerId="ADAL" clId="{B7B55A63-ABE6-45D8-80BD-E74C23F2EE7D}" dt="2025-09-25T17:57:14.110" v="4037" actId="1076"/>
          <ac:picMkLst>
            <pc:docMk/>
            <pc:sldMk cId="4178392320" sldId="3116"/>
            <ac:picMk id="11" creationId="{74DE5452-0C8E-563A-B927-3E539809874E}"/>
          </ac:picMkLst>
        </pc:picChg>
      </pc:sldChg>
      <pc:sldChg chg="delSp modSp mod ord modNotesTx">
        <pc:chgData name="Kayla Kitchner, GTP" userId="aaae408f-3df4-4b69-b834-848b5af38816" providerId="ADAL" clId="{B7B55A63-ABE6-45D8-80BD-E74C23F2EE7D}" dt="2025-09-29T18:01:06.930" v="4612" actId="122"/>
        <pc:sldMkLst>
          <pc:docMk/>
          <pc:sldMk cId="2742874717" sldId="3117"/>
        </pc:sldMkLst>
        <pc:spChg chg="mod">
          <ac:chgData name="Kayla Kitchner, GTP" userId="aaae408f-3df4-4b69-b834-848b5af38816" providerId="ADAL" clId="{B7B55A63-ABE6-45D8-80BD-E74C23F2EE7D}" dt="2025-09-25T14:16:43.194" v="2330" actId="6549"/>
          <ac:spMkLst>
            <pc:docMk/>
            <pc:sldMk cId="2742874717" sldId="3117"/>
            <ac:spMk id="5" creationId="{122DA360-D4CC-28EF-F32A-F56133DB48EC}"/>
          </ac:spMkLst>
        </pc:spChg>
        <pc:spChg chg="mod">
          <ac:chgData name="Kayla Kitchner, GTP" userId="aaae408f-3df4-4b69-b834-848b5af38816" providerId="ADAL" clId="{B7B55A63-ABE6-45D8-80BD-E74C23F2EE7D}" dt="2025-09-29T18:01:06.930" v="4612" actId="122"/>
          <ac:spMkLst>
            <pc:docMk/>
            <pc:sldMk cId="2742874717" sldId="3117"/>
            <ac:spMk id="10" creationId="{4EA63CCA-A5E5-BC15-189C-65C32A72C93D}"/>
          </ac:spMkLst>
        </pc:spChg>
        <pc:picChg chg="del">
          <ac:chgData name="Kayla Kitchner, GTP" userId="aaae408f-3df4-4b69-b834-848b5af38816" providerId="ADAL" clId="{B7B55A63-ABE6-45D8-80BD-E74C23F2EE7D}" dt="2025-09-29T17:59:47.424" v="4589" actId="478"/>
          <ac:picMkLst>
            <pc:docMk/>
            <pc:sldMk cId="2742874717" sldId="3117"/>
            <ac:picMk id="8" creationId="{340D27EA-0CB7-E610-8575-6203BA6ABAE9}"/>
          </ac:picMkLst>
        </pc:picChg>
      </pc:sldChg>
      <pc:sldChg chg="del">
        <pc:chgData name="Kayla Kitchner, GTP" userId="aaae408f-3df4-4b69-b834-848b5af38816" providerId="ADAL" clId="{B7B55A63-ABE6-45D8-80BD-E74C23F2EE7D}" dt="2025-09-25T14:16:23.100" v="2293" actId="2696"/>
        <pc:sldMkLst>
          <pc:docMk/>
          <pc:sldMk cId="2602772247" sldId="3118"/>
        </pc:sldMkLst>
      </pc:sldChg>
      <pc:sldChg chg="addSp delSp modSp mod ord modClrScheme chgLayout modNotesTx">
        <pc:chgData name="Kayla Kitchner, GTP" userId="aaae408f-3df4-4b69-b834-848b5af38816" providerId="ADAL" clId="{B7B55A63-ABE6-45D8-80BD-E74C23F2EE7D}" dt="2025-09-29T19:30:09.167" v="5985" actId="1076"/>
        <pc:sldMkLst>
          <pc:docMk/>
          <pc:sldMk cId="3895009340" sldId="3119"/>
        </pc:sldMkLst>
        <pc:spChg chg="mod ord">
          <ac:chgData name="Kayla Kitchner, GTP" userId="aaae408f-3df4-4b69-b834-848b5af38816" providerId="ADAL" clId="{B7B55A63-ABE6-45D8-80BD-E74C23F2EE7D}" dt="2025-09-29T17:50:14.297" v="4563" actId="26606"/>
          <ac:spMkLst>
            <pc:docMk/>
            <pc:sldMk cId="3895009340" sldId="3119"/>
            <ac:spMk id="5" creationId="{CCD37C02-0242-2936-F653-14E7089376EC}"/>
          </ac:spMkLst>
        </pc:spChg>
        <pc:spChg chg="add del mod">
          <ac:chgData name="Kayla Kitchner, GTP" userId="aaae408f-3df4-4b69-b834-848b5af38816" providerId="ADAL" clId="{B7B55A63-ABE6-45D8-80BD-E74C23F2EE7D}" dt="2025-09-29T17:48:54.273" v="4557" actId="478"/>
          <ac:spMkLst>
            <pc:docMk/>
            <pc:sldMk cId="3895009340" sldId="3119"/>
            <ac:spMk id="7" creationId="{0174FF66-DC96-7363-CD6D-778F6C6ED231}"/>
          </ac:spMkLst>
        </pc:spChg>
        <pc:spChg chg="add del mod">
          <ac:chgData name="Kayla Kitchner, GTP" userId="aaae408f-3df4-4b69-b834-848b5af38816" providerId="ADAL" clId="{B7B55A63-ABE6-45D8-80BD-E74C23F2EE7D}" dt="2025-09-29T17:50:19.355" v="4565" actId="478"/>
          <ac:spMkLst>
            <pc:docMk/>
            <pc:sldMk cId="3895009340" sldId="3119"/>
            <ac:spMk id="10" creationId="{6D9D8DF5-0284-1E2F-6899-A0887AAA6AF0}"/>
          </ac:spMkLst>
        </pc:spChg>
        <pc:spChg chg="add del mod">
          <ac:chgData name="Kayla Kitchner, GTP" userId="aaae408f-3df4-4b69-b834-848b5af38816" providerId="ADAL" clId="{B7B55A63-ABE6-45D8-80BD-E74C23F2EE7D}" dt="2025-09-29T17:50:17.857" v="4564" actId="478"/>
          <ac:spMkLst>
            <pc:docMk/>
            <pc:sldMk cId="3895009340" sldId="3119"/>
            <ac:spMk id="12" creationId="{23C3388E-0F63-4DF0-4F3E-8E02F816F215}"/>
          </ac:spMkLst>
        </pc:spChg>
        <pc:picChg chg="add del mod">
          <ac:chgData name="Kayla Kitchner, GTP" userId="aaae408f-3df4-4b69-b834-848b5af38816" providerId="ADAL" clId="{B7B55A63-ABE6-45D8-80BD-E74C23F2EE7D}" dt="2025-09-29T18:39:19.576" v="4836" actId="478"/>
          <ac:picMkLst>
            <pc:docMk/>
            <pc:sldMk cId="3895009340" sldId="3119"/>
            <ac:picMk id="3" creationId="{AC1162B0-8433-96D6-12BE-CA68E7FD6E8F}"/>
          </ac:picMkLst>
        </pc:picChg>
        <pc:picChg chg="add mod">
          <ac:chgData name="Kayla Kitchner, GTP" userId="aaae408f-3df4-4b69-b834-848b5af38816" providerId="ADAL" clId="{B7B55A63-ABE6-45D8-80BD-E74C23F2EE7D}" dt="2025-09-29T19:30:09.167" v="5985" actId="1076"/>
          <ac:picMkLst>
            <pc:docMk/>
            <pc:sldMk cId="3895009340" sldId="3119"/>
            <ac:picMk id="6" creationId="{EC480B11-1951-C519-1591-14BB36145E21}"/>
          </ac:picMkLst>
        </pc:picChg>
        <pc:picChg chg="add del mod">
          <ac:chgData name="Kayla Kitchner, GTP" userId="aaae408f-3df4-4b69-b834-848b5af38816" providerId="ADAL" clId="{B7B55A63-ABE6-45D8-80BD-E74C23F2EE7D}" dt="2025-09-29T19:29:54.221" v="5981" actId="478"/>
          <ac:picMkLst>
            <pc:docMk/>
            <pc:sldMk cId="3895009340" sldId="3119"/>
            <ac:picMk id="9" creationId="{7928FC3B-D07E-671D-F88F-12FE02753815}"/>
          </ac:picMkLst>
        </pc:picChg>
      </pc:sldChg>
      <pc:sldChg chg="del">
        <pc:chgData name="Kayla Kitchner, GTP" userId="aaae408f-3df4-4b69-b834-848b5af38816" providerId="ADAL" clId="{B7B55A63-ABE6-45D8-80BD-E74C23F2EE7D}" dt="2025-09-25T14:10:53.878" v="2165" actId="2696"/>
        <pc:sldMkLst>
          <pc:docMk/>
          <pc:sldMk cId="4084506256" sldId="3120"/>
        </pc:sldMkLst>
      </pc:sldChg>
      <pc:sldChg chg="del">
        <pc:chgData name="Kayla Kitchner, GTP" userId="aaae408f-3df4-4b69-b834-848b5af38816" providerId="ADAL" clId="{B7B55A63-ABE6-45D8-80BD-E74C23F2EE7D}" dt="2025-09-24T20:29:22.630" v="141" actId="2696"/>
        <pc:sldMkLst>
          <pc:docMk/>
          <pc:sldMk cId="2923334705" sldId="3127"/>
        </pc:sldMkLst>
      </pc:sldChg>
      <pc:sldChg chg="del">
        <pc:chgData name="Kayla Kitchner, GTP" userId="aaae408f-3df4-4b69-b834-848b5af38816" providerId="ADAL" clId="{B7B55A63-ABE6-45D8-80BD-E74C23F2EE7D}" dt="2025-09-24T20:29:22.630" v="141" actId="2696"/>
        <pc:sldMkLst>
          <pc:docMk/>
          <pc:sldMk cId="3081814071" sldId="3128"/>
        </pc:sldMkLst>
      </pc:sldChg>
      <pc:sldChg chg="del">
        <pc:chgData name="Kayla Kitchner, GTP" userId="aaae408f-3df4-4b69-b834-848b5af38816" providerId="ADAL" clId="{B7B55A63-ABE6-45D8-80BD-E74C23F2EE7D}" dt="2025-09-24T20:29:22.630" v="141" actId="2696"/>
        <pc:sldMkLst>
          <pc:docMk/>
          <pc:sldMk cId="750162814" sldId="3129"/>
        </pc:sldMkLst>
      </pc:sldChg>
      <pc:sldChg chg="modNotesTx">
        <pc:chgData name="Kayla Kitchner, GTP" userId="aaae408f-3df4-4b69-b834-848b5af38816" providerId="ADAL" clId="{B7B55A63-ABE6-45D8-80BD-E74C23F2EE7D}" dt="2025-09-29T19:50:58.180" v="6045" actId="20577"/>
        <pc:sldMkLst>
          <pc:docMk/>
          <pc:sldMk cId="208418069" sldId="3131"/>
        </pc:sldMkLst>
      </pc:sldChg>
      <pc:sldChg chg="del">
        <pc:chgData name="Kayla Kitchner, GTP" userId="aaae408f-3df4-4b69-b834-848b5af38816" providerId="ADAL" clId="{B7B55A63-ABE6-45D8-80BD-E74C23F2EE7D}" dt="2025-09-25T13:59:38.944" v="1778" actId="2696"/>
        <pc:sldMkLst>
          <pc:docMk/>
          <pc:sldMk cId="3446183128" sldId="2142533312"/>
        </pc:sldMkLst>
      </pc:sldChg>
      <pc:sldChg chg="del">
        <pc:chgData name="Kayla Kitchner, GTP" userId="aaae408f-3df4-4b69-b834-848b5af38816" providerId="ADAL" clId="{B7B55A63-ABE6-45D8-80BD-E74C23F2EE7D}" dt="2025-09-25T13:59:42.576" v="1779" actId="2696"/>
        <pc:sldMkLst>
          <pc:docMk/>
          <pc:sldMk cId="3701148810" sldId="2142533313"/>
        </pc:sldMkLst>
      </pc:sldChg>
      <pc:sldChg chg="del">
        <pc:chgData name="Kayla Kitchner, GTP" userId="aaae408f-3df4-4b69-b834-848b5af38816" providerId="ADAL" clId="{B7B55A63-ABE6-45D8-80BD-E74C23F2EE7D}" dt="2025-09-25T13:59:20.480" v="1772" actId="2696"/>
        <pc:sldMkLst>
          <pc:docMk/>
          <pc:sldMk cId="2345317387" sldId="2142533329"/>
        </pc:sldMkLst>
      </pc:sldChg>
      <pc:sldChg chg="modSp add del mod">
        <pc:chgData name="Kayla Kitchner, GTP" userId="aaae408f-3df4-4b69-b834-848b5af38816" providerId="ADAL" clId="{B7B55A63-ABE6-45D8-80BD-E74C23F2EE7D}" dt="2025-09-25T14:06:58.287" v="2013" actId="2696"/>
        <pc:sldMkLst>
          <pc:docMk/>
          <pc:sldMk cId="3241925052" sldId="2142533330"/>
        </pc:sldMkLst>
      </pc:sldChg>
      <pc:sldChg chg="addSp delSp modSp add mod modNotesTx">
        <pc:chgData name="Kayla Kitchner, GTP" userId="aaae408f-3df4-4b69-b834-848b5af38816" providerId="ADAL" clId="{B7B55A63-ABE6-45D8-80BD-E74C23F2EE7D}" dt="2025-09-29T18:52:06.559" v="5166" actId="20577"/>
        <pc:sldMkLst>
          <pc:docMk/>
          <pc:sldMk cId="1741379559" sldId="2142533331"/>
        </pc:sldMkLst>
        <pc:spChg chg="mod">
          <ac:chgData name="Kayla Kitchner, GTP" userId="aaae408f-3df4-4b69-b834-848b5af38816" providerId="ADAL" clId="{B7B55A63-ABE6-45D8-80BD-E74C23F2EE7D}" dt="2025-09-25T13:57:35.352" v="1627" actId="27636"/>
          <ac:spMkLst>
            <pc:docMk/>
            <pc:sldMk cId="1741379559" sldId="2142533331"/>
            <ac:spMk id="5" creationId="{C5687617-383B-FF74-05FD-F76F67988F30}"/>
          </ac:spMkLst>
        </pc:spChg>
        <pc:spChg chg="mod">
          <ac:chgData name="Kayla Kitchner, GTP" userId="aaae408f-3df4-4b69-b834-848b5af38816" providerId="ADAL" clId="{B7B55A63-ABE6-45D8-80BD-E74C23F2EE7D}" dt="2025-09-25T13:58:18.900" v="1714" actId="20577"/>
          <ac:spMkLst>
            <pc:docMk/>
            <pc:sldMk cId="1741379559" sldId="2142533331"/>
            <ac:spMk id="8" creationId="{C19BF45E-BA7E-4B7E-D59C-56AB8AECE0AA}"/>
          </ac:spMkLst>
        </pc:spChg>
        <pc:spChg chg="mod">
          <ac:chgData name="Kayla Kitchner, GTP" userId="aaae408f-3df4-4b69-b834-848b5af38816" providerId="ADAL" clId="{B7B55A63-ABE6-45D8-80BD-E74C23F2EE7D}" dt="2025-09-25T13:59:09.926" v="1771" actId="20577"/>
          <ac:spMkLst>
            <pc:docMk/>
            <pc:sldMk cId="1741379559" sldId="2142533331"/>
            <ac:spMk id="9" creationId="{5E80C26E-DB0E-1B2F-628E-76FD2AA8C04C}"/>
          </ac:spMkLst>
        </pc:spChg>
        <pc:spChg chg="add mod">
          <ac:chgData name="Kayla Kitchner, GTP" userId="aaae408f-3df4-4b69-b834-848b5af38816" providerId="ADAL" clId="{B7B55A63-ABE6-45D8-80BD-E74C23F2EE7D}" dt="2025-09-25T14:05:13.563" v="1944" actId="1076"/>
          <ac:spMkLst>
            <pc:docMk/>
            <pc:sldMk cId="1741379559" sldId="2142533331"/>
            <ac:spMk id="15" creationId="{EFEA3D10-75A1-33DC-CEAA-CB7BBB586DA1}"/>
          </ac:spMkLst>
        </pc:spChg>
        <pc:spChg chg="mod">
          <ac:chgData name="Kayla Kitchner, GTP" userId="aaae408f-3df4-4b69-b834-848b5af38816" providerId="ADAL" clId="{B7B55A63-ABE6-45D8-80BD-E74C23F2EE7D}" dt="2025-09-25T14:05:39.490" v="2001" actId="20577"/>
          <ac:spMkLst>
            <pc:docMk/>
            <pc:sldMk cId="1741379559" sldId="2142533331"/>
            <ac:spMk id="40" creationId="{08455C9E-B192-EF72-68F2-A39DB4CE3742}"/>
          </ac:spMkLst>
        </pc:spChg>
        <pc:spChg chg="mod">
          <ac:chgData name="Kayla Kitchner, GTP" userId="aaae408f-3df4-4b69-b834-848b5af38816" providerId="ADAL" clId="{B7B55A63-ABE6-45D8-80BD-E74C23F2EE7D}" dt="2025-09-25T14:01:42.725" v="1835" actId="20577"/>
          <ac:spMkLst>
            <pc:docMk/>
            <pc:sldMk cId="1741379559" sldId="2142533331"/>
            <ac:spMk id="41" creationId="{E30EBFE3-2DFD-9F10-CA08-5BE94D381177}"/>
          </ac:spMkLst>
        </pc:spChg>
        <pc:spChg chg="mod">
          <ac:chgData name="Kayla Kitchner, GTP" userId="aaae408f-3df4-4b69-b834-848b5af38816" providerId="ADAL" clId="{B7B55A63-ABE6-45D8-80BD-E74C23F2EE7D}" dt="2025-09-25T14:01:35.261" v="1824" actId="20577"/>
          <ac:spMkLst>
            <pc:docMk/>
            <pc:sldMk cId="1741379559" sldId="2142533331"/>
            <ac:spMk id="42" creationId="{BD7B3B9C-DFD8-6FD9-3B37-FB6FCFE3C019}"/>
          </ac:spMkLst>
        </pc:spChg>
        <pc:spChg chg="mod">
          <ac:chgData name="Kayla Kitchner, GTP" userId="aaae408f-3df4-4b69-b834-848b5af38816" providerId="ADAL" clId="{B7B55A63-ABE6-45D8-80BD-E74C23F2EE7D}" dt="2025-09-25T14:51:22.505" v="3461" actId="6549"/>
          <ac:spMkLst>
            <pc:docMk/>
            <pc:sldMk cId="1741379559" sldId="2142533331"/>
            <ac:spMk id="45" creationId="{DBFA029B-9B3C-6D65-C68A-B45AD83D42C5}"/>
          </ac:spMkLst>
        </pc:spChg>
        <pc:picChg chg="mod">
          <ac:chgData name="Kayla Kitchner, GTP" userId="aaae408f-3df4-4b69-b834-848b5af38816" providerId="ADAL" clId="{B7B55A63-ABE6-45D8-80BD-E74C23F2EE7D}" dt="2025-09-25T14:00:54.531" v="1784" actId="1076"/>
          <ac:picMkLst>
            <pc:docMk/>
            <pc:sldMk cId="1741379559" sldId="2142533331"/>
            <ac:picMk id="2" creationId="{CA6363F0-7EE9-A0A9-5C46-7AEF67A7ECF8}"/>
          </ac:picMkLst>
        </pc:picChg>
        <pc:picChg chg="add mod">
          <ac:chgData name="Kayla Kitchner, GTP" userId="aaae408f-3df4-4b69-b834-848b5af38816" providerId="ADAL" clId="{B7B55A63-ABE6-45D8-80BD-E74C23F2EE7D}" dt="2025-09-25T14:01:12.940" v="1789" actId="1076"/>
          <ac:picMkLst>
            <pc:docMk/>
            <pc:sldMk cId="1741379559" sldId="2142533331"/>
            <ac:picMk id="12" creationId="{C77370F0-9451-6A3F-99F0-9CC81211D346}"/>
          </ac:picMkLst>
        </pc:picChg>
        <pc:picChg chg="add mod">
          <ac:chgData name="Kayla Kitchner, GTP" userId="aaae408f-3df4-4b69-b834-848b5af38816" providerId="ADAL" clId="{B7B55A63-ABE6-45D8-80BD-E74C23F2EE7D}" dt="2025-09-25T14:04:26.267" v="1840" actId="1076"/>
          <ac:picMkLst>
            <pc:docMk/>
            <pc:sldMk cId="1741379559" sldId="2142533331"/>
            <ac:picMk id="13" creationId="{D1644952-54A3-2ECC-7060-7345F83BFF39}"/>
          </ac:picMkLst>
        </pc:picChg>
        <pc:picChg chg="add mod">
          <ac:chgData name="Kayla Kitchner, GTP" userId="aaae408f-3df4-4b69-b834-848b5af38816" providerId="ADAL" clId="{B7B55A63-ABE6-45D8-80BD-E74C23F2EE7D}" dt="2025-09-25T14:06:22.996" v="2006" actId="1076"/>
          <ac:picMkLst>
            <pc:docMk/>
            <pc:sldMk cId="1741379559" sldId="2142533331"/>
            <ac:picMk id="16" creationId="{BDDC92A2-61E1-B714-9E53-E0A1244A7D44}"/>
          </ac:picMkLst>
        </pc:picChg>
      </pc:sldChg>
      <pc:sldChg chg="addSp delSp modSp add mod ord modNotesTx">
        <pc:chgData name="Kayla Kitchner, GTP" userId="aaae408f-3df4-4b69-b834-848b5af38816" providerId="ADAL" clId="{B7B55A63-ABE6-45D8-80BD-E74C23F2EE7D}" dt="2025-09-29T22:39:23.823" v="7885" actId="1076"/>
        <pc:sldMkLst>
          <pc:docMk/>
          <pc:sldMk cId="3520127767" sldId="2142533332"/>
        </pc:sldMkLst>
        <pc:spChg chg="add del mod">
          <ac:chgData name="Kayla Kitchner, GTP" userId="aaae408f-3df4-4b69-b834-848b5af38816" providerId="ADAL" clId="{B7B55A63-ABE6-45D8-80BD-E74C23F2EE7D}" dt="2025-09-29T17:43:37.606" v="4544" actId="478"/>
          <ac:spMkLst>
            <pc:docMk/>
            <pc:sldMk cId="3520127767" sldId="2142533332"/>
            <ac:spMk id="2" creationId="{0C9447F7-9E71-1CE8-A137-90555FBECCF2}"/>
          </ac:spMkLst>
        </pc:spChg>
        <pc:spChg chg="add del mod">
          <ac:chgData name="Kayla Kitchner, GTP" userId="aaae408f-3df4-4b69-b834-848b5af38816" providerId="ADAL" clId="{B7B55A63-ABE6-45D8-80BD-E74C23F2EE7D}" dt="2025-09-29T17:43:39.350" v="4545" actId="478"/>
          <ac:spMkLst>
            <pc:docMk/>
            <pc:sldMk cId="3520127767" sldId="2142533332"/>
            <ac:spMk id="4" creationId="{79C56448-DD1E-86C9-DE04-9036AC8CFEC2}"/>
          </ac:spMkLst>
        </pc:spChg>
        <pc:spChg chg="add del mod">
          <ac:chgData name="Kayla Kitchner, GTP" userId="aaae408f-3df4-4b69-b834-848b5af38816" providerId="ADAL" clId="{B7B55A63-ABE6-45D8-80BD-E74C23F2EE7D}" dt="2025-09-29T19:12:05.424" v="5741"/>
          <ac:spMkLst>
            <pc:docMk/>
            <pc:sldMk cId="3520127767" sldId="2142533332"/>
            <ac:spMk id="9" creationId="{C575C4DA-D057-C59D-C5B6-98BDC80CD9EA}"/>
          </ac:spMkLst>
        </pc:spChg>
        <pc:spChg chg="add mod">
          <ac:chgData name="Kayla Kitchner, GTP" userId="aaae408f-3df4-4b69-b834-848b5af38816" providerId="ADAL" clId="{B7B55A63-ABE6-45D8-80BD-E74C23F2EE7D}" dt="2025-09-29T19:12:30.473" v="5744" actId="14100"/>
          <ac:spMkLst>
            <pc:docMk/>
            <pc:sldMk cId="3520127767" sldId="2142533332"/>
            <ac:spMk id="10" creationId="{7D6D3E43-781B-122E-8780-69660335A97B}"/>
          </ac:spMkLst>
        </pc:spChg>
        <pc:picChg chg="add del mod">
          <ac:chgData name="Kayla Kitchner, GTP" userId="aaae408f-3df4-4b69-b834-848b5af38816" providerId="ADAL" clId="{B7B55A63-ABE6-45D8-80BD-E74C23F2EE7D}" dt="2025-09-29T17:48:04.192" v="4551" actId="478"/>
          <ac:picMkLst>
            <pc:docMk/>
            <pc:sldMk cId="3520127767" sldId="2142533332"/>
            <ac:picMk id="6" creationId="{3AF7E4D5-0F78-9F2D-D345-31938A87BB4A}"/>
          </ac:picMkLst>
        </pc:picChg>
        <pc:picChg chg="add del mod">
          <ac:chgData name="Kayla Kitchner, GTP" userId="aaae408f-3df4-4b69-b834-848b5af38816" providerId="ADAL" clId="{B7B55A63-ABE6-45D8-80BD-E74C23F2EE7D}" dt="2025-09-29T22:39:18.156" v="7882" actId="478"/>
          <ac:picMkLst>
            <pc:docMk/>
            <pc:sldMk cId="3520127767" sldId="2142533332"/>
            <ac:picMk id="8" creationId="{55D6E120-4A2F-1D7F-FC0B-C71FD40DF211}"/>
          </ac:picMkLst>
        </pc:picChg>
        <pc:picChg chg="add mod">
          <ac:chgData name="Kayla Kitchner, GTP" userId="aaae408f-3df4-4b69-b834-848b5af38816" providerId="ADAL" clId="{B7B55A63-ABE6-45D8-80BD-E74C23F2EE7D}" dt="2025-09-29T22:39:23.823" v="7885" actId="1076"/>
          <ac:picMkLst>
            <pc:docMk/>
            <pc:sldMk cId="3520127767" sldId="2142533332"/>
            <ac:picMk id="12" creationId="{72933C56-FD27-E010-E765-D7FC9B3C83E2}"/>
          </ac:picMkLst>
        </pc:picChg>
      </pc:sldChg>
      <pc:sldChg chg="addSp delSp modSp add mod ord modClrScheme chgLayout modNotesTx">
        <pc:chgData name="Kayla Kitchner, GTP" userId="aaae408f-3df4-4b69-b834-848b5af38816" providerId="ADAL" clId="{B7B55A63-ABE6-45D8-80BD-E74C23F2EE7D}" dt="2025-09-29T19:28:25.732" v="5969"/>
        <pc:sldMkLst>
          <pc:docMk/>
          <pc:sldMk cId="693089779" sldId="2142533333"/>
        </pc:sldMkLst>
        <pc:spChg chg="mod">
          <ac:chgData name="Kayla Kitchner, GTP" userId="aaae408f-3df4-4b69-b834-848b5af38816" providerId="ADAL" clId="{B7B55A63-ABE6-45D8-80BD-E74C23F2EE7D}" dt="2025-09-29T17:57:57.890" v="4574" actId="255"/>
          <ac:spMkLst>
            <pc:docMk/>
            <pc:sldMk cId="693089779" sldId="2142533333"/>
            <ac:spMk id="5" creationId="{141A9FC7-DBFA-4826-A12F-F04CDEDB91F5}"/>
          </ac:spMkLst>
        </pc:spChg>
        <pc:spChg chg="del mod">
          <ac:chgData name="Kayla Kitchner, GTP" userId="aaae408f-3df4-4b69-b834-848b5af38816" providerId="ADAL" clId="{B7B55A63-ABE6-45D8-80BD-E74C23F2EE7D}" dt="2025-09-29T17:57:33.997" v="4571" actId="478"/>
          <ac:spMkLst>
            <pc:docMk/>
            <pc:sldMk cId="693089779" sldId="2142533333"/>
            <ac:spMk id="8" creationId="{9C4370BF-2737-21E4-F6DC-61CC2808F6A7}"/>
          </ac:spMkLst>
        </pc:spChg>
        <pc:picChg chg="add">
          <ac:chgData name="Kayla Kitchner, GTP" userId="aaae408f-3df4-4b69-b834-848b5af38816" providerId="ADAL" clId="{B7B55A63-ABE6-45D8-80BD-E74C23F2EE7D}" dt="2025-09-29T17:57:48.534" v="4573" actId="26606"/>
          <ac:picMkLst>
            <pc:docMk/>
            <pc:sldMk cId="693089779" sldId="2142533333"/>
            <ac:picMk id="7" creationId="{FBD7100C-913A-BCD0-990E-F96DCBACD577}"/>
          </ac:picMkLst>
        </pc:picChg>
      </pc:sldChg>
      <pc:sldChg chg="delSp modSp add mod modNotesTx">
        <pc:chgData name="Kayla Kitchner, GTP" userId="aaae408f-3df4-4b69-b834-848b5af38816" providerId="ADAL" clId="{B7B55A63-ABE6-45D8-80BD-E74C23F2EE7D}" dt="2025-09-29T22:45:25.982" v="8380" actId="6549"/>
        <pc:sldMkLst>
          <pc:docMk/>
          <pc:sldMk cId="3043784653" sldId="2142533334"/>
        </pc:sldMkLst>
        <pc:spChg chg="mod">
          <ac:chgData name="Kayla Kitchner, GTP" userId="aaae408f-3df4-4b69-b834-848b5af38816" providerId="ADAL" clId="{B7B55A63-ABE6-45D8-80BD-E74C23F2EE7D}" dt="2025-09-25T19:58:19.113" v="4485" actId="20577"/>
          <ac:spMkLst>
            <pc:docMk/>
            <pc:sldMk cId="3043784653" sldId="2142533334"/>
            <ac:spMk id="5" creationId="{036D0817-BCD6-E935-3550-C627139BEFE8}"/>
          </ac:spMkLst>
        </pc:spChg>
        <pc:spChg chg="mod">
          <ac:chgData name="Kayla Kitchner, GTP" userId="aaae408f-3df4-4b69-b834-848b5af38816" providerId="ADAL" clId="{B7B55A63-ABE6-45D8-80BD-E74C23F2EE7D}" dt="2025-09-29T18:48:45.400" v="4911" actId="20577"/>
          <ac:spMkLst>
            <pc:docMk/>
            <pc:sldMk cId="3043784653" sldId="2142533334"/>
            <ac:spMk id="10" creationId="{8B87E314-A604-44DF-B6EB-A257F36901E9}"/>
          </ac:spMkLst>
        </pc:spChg>
        <pc:picChg chg="del mod">
          <ac:chgData name="Kayla Kitchner, GTP" userId="aaae408f-3df4-4b69-b834-848b5af38816" providerId="ADAL" clId="{B7B55A63-ABE6-45D8-80BD-E74C23F2EE7D}" dt="2025-09-29T17:59:44.431" v="4588" actId="478"/>
          <ac:picMkLst>
            <pc:docMk/>
            <pc:sldMk cId="3043784653" sldId="2142533334"/>
            <ac:picMk id="8" creationId="{C2F3E5E7-7977-8394-15AA-ECA80932B194}"/>
          </ac:picMkLst>
        </pc:picChg>
      </pc:sldChg>
      <pc:sldChg chg="add modNotesTx">
        <pc:chgData name="Kayla Kitchner, GTP" userId="aaae408f-3df4-4b69-b834-848b5af38816" providerId="ADAL" clId="{B7B55A63-ABE6-45D8-80BD-E74C23F2EE7D}" dt="2025-09-29T18:50:28.279" v="5008" actId="20577"/>
        <pc:sldMkLst>
          <pc:docMk/>
          <pc:sldMk cId="2530642744" sldId="2142533335"/>
        </pc:sldMkLst>
      </pc:sldChg>
      <pc:sldChg chg="addSp delSp modSp add mod modNotesTx">
        <pc:chgData name="Kayla Kitchner, GTP" userId="aaae408f-3df4-4b69-b834-848b5af38816" providerId="ADAL" clId="{B7B55A63-ABE6-45D8-80BD-E74C23F2EE7D}" dt="2025-09-29T22:30:22.887" v="7027" actId="20577"/>
        <pc:sldMkLst>
          <pc:docMk/>
          <pc:sldMk cId="1406950269" sldId="2142533336"/>
        </pc:sldMkLst>
        <pc:spChg chg="add del mod">
          <ac:chgData name="Kayla Kitchner, GTP" userId="aaae408f-3df4-4b69-b834-848b5af38816" providerId="ADAL" clId="{B7B55A63-ABE6-45D8-80BD-E74C23F2EE7D}" dt="2025-09-29T19:54:41.255" v="6249" actId="478"/>
          <ac:spMkLst>
            <pc:docMk/>
            <pc:sldMk cId="1406950269" sldId="2142533336"/>
            <ac:spMk id="2" creationId="{93EA8DE6-1D28-CAD5-E4A1-8C5E270C2EB3}"/>
          </ac:spMkLst>
        </pc:spChg>
        <pc:spChg chg="add mod">
          <ac:chgData name="Kayla Kitchner, GTP" userId="aaae408f-3df4-4b69-b834-848b5af38816" providerId="ADAL" clId="{B7B55A63-ABE6-45D8-80BD-E74C23F2EE7D}" dt="2025-09-29T22:30:22.887" v="7027" actId="20577"/>
          <ac:spMkLst>
            <pc:docMk/>
            <pc:sldMk cId="1406950269" sldId="2142533336"/>
            <ac:spMk id="3" creationId="{48F39481-4B56-6087-6684-1D3CA69498D2}"/>
          </ac:spMkLst>
        </pc:spChg>
        <pc:spChg chg="mod">
          <ac:chgData name="Kayla Kitchner, GTP" userId="aaae408f-3df4-4b69-b834-848b5af38816" providerId="ADAL" clId="{B7B55A63-ABE6-45D8-80BD-E74C23F2EE7D}" dt="2025-09-29T22:22:47.517" v="6697" actId="14100"/>
          <ac:spMkLst>
            <pc:docMk/>
            <pc:sldMk cId="1406950269" sldId="2142533336"/>
            <ac:spMk id="5" creationId="{0A327C84-E807-6FAC-FBD8-490DC4EF589B}"/>
          </ac:spMkLst>
        </pc:spChg>
        <pc:picChg chg="del">
          <ac:chgData name="Kayla Kitchner, GTP" userId="aaae408f-3df4-4b69-b834-848b5af38816" providerId="ADAL" clId="{B7B55A63-ABE6-45D8-80BD-E74C23F2EE7D}" dt="2025-09-29T19:00:42.502" v="5623" actId="478"/>
          <ac:picMkLst>
            <pc:docMk/>
            <pc:sldMk cId="1406950269" sldId="2142533336"/>
            <ac:picMk id="9" creationId="{69BE8156-01AE-3F8F-D13B-172388D72478}"/>
          </ac:picMkLst>
        </pc:picChg>
        <pc:picChg chg="del">
          <ac:chgData name="Kayla Kitchner, GTP" userId="aaae408f-3df4-4b69-b834-848b5af38816" providerId="ADAL" clId="{B7B55A63-ABE6-45D8-80BD-E74C23F2EE7D}" dt="2025-09-29T19:00:44.135" v="5624" actId="478"/>
          <ac:picMkLst>
            <pc:docMk/>
            <pc:sldMk cId="1406950269" sldId="2142533336"/>
            <ac:picMk id="11" creationId="{72F753BC-2D90-F874-D5A4-B25A56AF297C}"/>
          </ac:picMkLst>
        </pc:picChg>
        <pc:picChg chg="add del mod">
          <ac:chgData name="Kayla Kitchner, GTP" userId="aaae408f-3df4-4b69-b834-848b5af38816" providerId="ADAL" clId="{B7B55A63-ABE6-45D8-80BD-E74C23F2EE7D}" dt="2025-09-29T20:50:30.015" v="6253" actId="478"/>
          <ac:picMkLst>
            <pc:docMk/>
            <pc:sldMk cId="1406950269" sldId="2142533336"/>
            <ac:picMk id="1026" creationId="{2AD5F51B-90A0-279C-A285-5A30ED2C4D49}"/>
          </ac:picMkLst>
        </pc:picChg>
      </pc:sldChg>
      <pc:sldChg chg="addSp delSp modSp add mod ord modNotesTx">
        <pc:chgData name="Kayla Kitchner, GTP" userId="aaae408f-3df4-4b69-b834-848b5af38816" providerId="ADAL" clId="{B7B55A63-ABE6-45D8-80BD-E74C23F2EE7D}" dt="2025-09-29T19:54:18.741" v="6247" actId="14100"/>
        <pc:sldMkLst>
          <pc:docMk/>
          <pc:sldMk cId="1071495363" sldId="2142533337"/>
        </pc:sldMkLst>
        <pc:spChg chg="del">
          <ac:chgData name="Kayla Kitchner, GTP" userId="aaae408f-3df4-4b69-b834-848b5af38816" providerId="ADAL" clId="{B7B55A63-ABE6-45D8-80BD-E74C23F2EE7D}" dt="2025-09-29T19:51:43.893" v="6049" actId="478"/>
          <ac:spMkLst>
            <pc:docMk/>
            <pc:sldMk cId="1071495363" sldId="2142533337"/>
            <ac:spMk id="3" creationId="{CE29803C-3077-A120-B542-4C6D29080AFA}"/>
          </ac:spMkLst>
        </pc:spChg>
        <pc:spChg chg="del mod">
          <ac:chgData name="Kayla Kitchner, GTP" userId="aaae408f-3df4-4b69-b834-848b5af38816" providerId="ADAL" clId="{B7B55A63-ABE6-45D8-80BD-E74C23F2EE7D}" dt="2025-09-29T19:51:46.734" v="6051" actId="478"/>
          <ac:spMkLst>
            <pc:docMk/>
            <pc:sldMk cId="1071495363" sldId="2142533337"/>
            <ac:spMk id="4" creationId="{FABC84F4-49F2-4E46-5179-68979A8851E5}"/>
          </ac:spMkLst>
        </pc:spChg>
        <pc:spChg chg="del">
          <ac:chgData name="Kayla Kitchner, GTP" userId="aaae408f-3df4-4b69-b834-848b5af38816" providerId="ADAL" clId="{B7B55A63-ABE6-45D8-80BD-E74C23F2EE7D}" dt="2025-09-29T19:51:48.656" v="6052" actId="478"/>
          <ac:spMkLst>
            <pc:docMk/>
            <pc:sldMk cId="1071495363" sldId="2142533337"/>
            <ac:spMk id="5" creationId="{A11E4ADF-0841-E715-1E85-C0F1BC40099D}"/>
          </ac:spMkLst>
        </pc:spChg>
        <pc:spChg chg="add mod">
          <ac:chgData name="Kayla Kitchner, GTP" userId="aaae408f-3df4-4b69-b834-848b5af38816" providerId="ADAL" clId="{B7B55A63-ABE6-45D8-80BD-E74C23F2EE7D}" dt="2025-09-29T19:54:18.741" v="6247" actId="14100"/>
          <ac:spMkLst>
            <pc:docMk/>
            <pc:sldMk cId="1071495363" sldId="2142533337"/>
            <ac:spMk id="8" creationId="{19C713AF-AF9F-9199-4A31-4727F8C300AD}"/>
          </ac:spMkLst>
        </pc:spChg>
        <pc:spChg chg="add mod">
          <ac:chgData name="Kayla Kitchner, GTP" userId="aaae408f-3df4-4b69-b834-848b5af38816" providerId="ADAL" clId="{B7B55A63-ABE6-45D8-80BD-E74C23F2EE7D}" dt="2025-09-29T19:54:10.804" v="6244" actId="1076"/>
          <ac:spMkLst>
            <pc:docMk/>
            <pc:sldMk cId="1071495363" sldId="2142533337"/>
            <ac:spMk id="9" creationId="{29499A22-3BBD-6CA4-3031-1F37030F5491}"/>
          </ac:spMkLst>
        </pc:spChg>
        <pc:picChg chg="del">
          <ac:chgData name="Kayla Kitchner, GTP" userId="aaae408f-3df4-4b69-b834-848b5af38816" providerId="ADAL" clId="{B7B55A63-ABE6-45D8-80BD-E74C23F2EE7D}" dt="2025-09-29T19:51:49.912" v="6053" actId="478"/>
          <ac:picMkLst>
            <pc:docMk/>
            <pc:sldMk cId="1071495363" sldId="2142533337"/>
            <ac:picMk id="6" creationId="{B047699F-1E98-7868-2B48-7C1DFD34B958}"/>
          </ac:picMkLst>
        </pc:picChg>
        <pc:picChg chg="del">
          <ac:chgData name="Kayla Kitchner, GTP" userId="aaae408f-3df4-4b69-b834-848b5af38816" providerId="ADAL" clId="{B7B55A63-ABE6-45D8-80BD-E74C23F2EE7D}" dt="2025-09-29T19:51:51.016" v="6054" actId="478"/>
          <ac:picMkLst>
            <pc:docMk/>
            <pc:sldMk cId="1071495363" sldId="2142533337"/>
            <ac:picMk id="7" creationId="{A04250B9-E2F8-E3D5-2716-AE303B792D3D}"/>
          </ac:picMkLst>
        </pc:picChg>
      </pc:sldChg>
      <pc:sldChg chg="modSp add mod">
        <pc:chgData name="Kayla Kitchner, GTP" userId="aaae408f-3df4-4b69-b834-848b5af38816" providerId="ADAL" clId="{B7B55A63-ABE6-45D8-80BD-E74C23F2EE7D}" dt="2025-09-29T22:01:42.563" v="6658" actId="33524"/>
        <pc:sldMkLst>
          <pc:docMk/>
          <pc:sldMk cId="1668163384" sldId="2142533338"/>
        </pc:sldMkLst>
        <pc:spChg chg="mod">
          <ac:chgData name="Kayla Kitchner, GTP" userId="aaae408f-3df4-4b69-b834-848b5af38816" providerId="ADAL" clId="{B7B55A63-ABE6-45D8-80BD-E74C23F2EE7D}" dt="2025-09-29T22:01:42.563" v="6658" actId="33524"/>
          <ac:spMkLst>
            <pc:docMk/>
            <pc:sldMk cId="1668163384" sldId="2142533338"/>
            <ac:spMk id="2" creationId="{3561AF20-CD4D-CA62-912F-D9999A3B307E}"/>
          </ac:spMkLst>
        </pc:spChg>
      </pc:sldChg>
      <pc:sldChg chg="addSp delSp modSp add mod">
        <pc:chgData name="Kayla Kitchner, GTP" userId="aaae408f-3df4-4b69-b834-848b5af38816" providerId="ADAL" clId="{B7B55A63-ABE6-45D8-80BD-E74C23F2EE7D}" dt="2025-09-29T22:43:58.976" v="8371" actId="2710"/>
        <pc:sldMkLst>
          <pc:docMk/>
          <pc:sldMk cId="3096565928" sldId="2142533339"/>
        </pc:sldMkLst>
        <pc:spChg chg="add mod">
          <ac:chgData name="Kayla Kitchner, GTP" userId="aaae408f-3df4-4b69-b834-848b5af38816" providerId="ADAL" clId="{B7B55A63-ABE6-45D8-80BD-E74C23F2EE7D}" dt="2025-09-29T22:43:58.976" v="8371" actId="2710"/>
          <ac:spMkLst>
            <pc:docMk/>
            <pc:sldMk cId="3096565928" sldId="2142533339"/>
            <ac:spMk id="2" creationId="{68480100-9CA2-2D88-F971-7942E5636DE7}"/>
          </ac:spMkLst>
        </pc:spChg>
        <pc:spChg chg="mod">
          <ac:chgData name="Kayla Kitchner, GTP" userId="aaae408f-3df4-4b69-b834-848b5af38816" providerId="ADAL" clId="{B7B55A63-ABE6-45D8-80BD-E74C23F2EE7D}" dt="2025-09-29T22:32:03.445" v="7082" actId="5793"/>
          <ac:spMkLst>
            <pc:docMk/>
            <pc:sldMk cId="3096565928" sldId="2142533339"/>
            <ac:spMk id="10" creationId="{9DC6CB3E-09C0-4367-2699-DD5D465FC0D3}"/>
          </ac:spMkLst>
        </pc:spChg>
        <pc:picChg chg="del">
          <ac:chgData name="Kayla Kitchner, GTP" userId="aaae408f-3df4-4b69-b834-848b5af38816" providerId="ADAL" clId="{B7B55A63-ABE6-45D8-80BD-E74C23F2EE7D}" dt="2025-09-29T22:30:49.138" v="7029" actId="478"/>
          <ac:picMkLst>
            <pc:docMk/>
            <pc:sldMk cId="3096565928" sldId="2142533339"/>
            <ac:picMk id="8" creationId="{67516A03-8EA8-B645-FC90-63EC9008F6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57FCE3-9C7D-1DDA-901A-1CAE3761FA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0B536E1-3816-0689-8103-D83362C3F3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8EC98C-AB27-4233-990A-C14C93C1F9AB}" type="datetime1">
              <a:rPr lang="en-US" smtClean="0"/>
              <a:t>9/28/2025</a:t>
            </a:fld>
            <a:endParaRPr lang="en-US" dirty="0"/>
          </a:p>
        </p:txBody>
      </p:sp>
      <p:sp>
        <p:nvSpPr>
          <p:cNvPr id="4" name="Footer Placeholder 3">
            <a:extLst>
              <a:ext uri="{FF2B5EF4-FFF2-40B4-BE49-F238E27FC236}">
                <a16:creationId xmlns:a16="http://schemas.microsoft.com/office/drawing/2014/main" id="{949AF9A5-D390-0D1D-2368-2596E5258B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8A5DF12-561A-6778-B816-FD12F80DAB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4135CD-03F9-452E-9CFB-4AAE552CEF2F}" type="slidenum">
              <a:rPr lang="en-US" smtClean="0"/>
              <a:t>‹#›</a:t>
            </a:fld>
            <a:endParaRPr lang="en-US" dirty="0"/>
          </a:p>
        </p:txBody>
      </p:sp>
    </p:spTree>
    <p:extLst>
      <p:ext uri="{BB962C8B-B14F-4D97-AF65-F5344CB8AC3E}">
        <p14:creationId xmlns:p14="http://schemas.microsoft.com/office/powerpoint/2010/main" val="126391278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Medium" panose="000006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Medium" panose="00000600000000000000" pitchFamily="2" charset="0"/>
              </a:defRPr>
            </a:lvl1pPr>
          </a:lstStyle>
          <a:p>
            <a:fld id="{C76C8AB1-34BB-4674-9797-607857097BD7}" type="datetime1">
              <a:rPr lang="en-US" smtClean="0"/>
              <a:pPr/>
              <a:t>9/28/2025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Medium" panose="000006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Medium" panose="00000600000000000000" pitchFamily="2" charset="0"/>
              </a:defRPr>
            </a:lvl1pPr>
          </a:lstStyle>
          <a:p>
            <a:fld id="{03B570ED-12D1-4074-AE3C-1C75AF168FE7}" type="slidenum">
              <a:rPr lang="en-US" smtClean="0"/>
              <a:pPr/>
              <a:t>‹#›</a:t>
            </a:fld>
            <a:endParaRPr lang="en-US" dirty="0"/>
          </a:p>
        </p:txBody>
      </p:sp>
    </p:spTree>
    <p:extLst>
      <p:ext uri="{BB962C8B-B14F-4D97-AF65-F5344CB8AC3E}">
        <p14:creationId xmlns:p14="http://schemas.microsoft.com/office/powerpoint/2010/main" val="11848714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ontserrat Medium" panose="00000600000000000000" pitchFamily="2" charset="0"/>
        <a:ea typeface="+mn-ea"/>
        <a:cs typeface="+mn-cs"/>
      </a:defRPr>
    </a:lvl1pPr>
    <a:lvl2pPr marL="457200" algn="l" defTabSz="914400" rtl="0" eaLnBrk="1" latinLnBrk="0" hangingPunct="1">
      <a:defRPr sz="1200" kern="1200">
        <a:solidFill>
          <a:schemeClr val="tx1"/>
        </a:solidFill>
        <a:latin typeface="Montserrat Medium" panose="00000600000000000000" pitchFamily="2" charset="0"/>
        <a:ea typeface="+mn-ea"/>
        <a:cs typeface="+mn-cs"/>
      </a:defRPr>
    </a:lvl2pPr>
    <a:lvl3pPr marL="914400" algn="l" defTabSz="914400" rtl="0" eaLnBrk="1" latinLnBrk="0" hangingPunct="1">
      <a:defRPr sz="1200" kern="1200">
        <a:solidFill>
          <a:schemeClr val="tx1"/>
        </a:solidFill>
        <a:latin typeface="Montserrat Medium" panose="00000600000000000000" pitchFamily="2" charset="0"/>
        <a:ea typeface="+mn-ea"/>
        <a:cs typeface="+mn-cs"/>
      </a:defRPr>
    </a:lvl3pPr>
    <a:lvl4pPr marL="1371600" algn="l" defTabSz="914400" rtl="0" eaLnBrk="1" latinLnBrk="0" hangingPunct="1">
      <a:defRPr sz="1200" kern="1200">
        <a:solidFill>
          <a:schemeClr val="tx1"/>
        </a:solidFill>
        <a:latin typeface="Montserrat Medium" panose="00000600000000000000" pitchFamily="2" charset="0"/>
        <a:ea typeface="+mn-ea"/>
        <a:cs typeface="+mn-cs"/>
      </a:defRPr>
    </a:lvl4pPr>
    <a:lvl5pPr marL="1828800" algn="l" defTabSz="914400" rtl="0" eaLnBrk="1" latinLnBrk="0" hangingPunct="1">
      <a:defRPr sz="1200" kern="1200">
        <a:solidFill>
          <a:schemeClr val="tx1"/>
        </a:solidFill>
        <a:latin typeface="Montserrat Medium" panose="000006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b="1" dirty="0"/>
          </a:p>
        </p:txBody>
      </p:sp>
      <p:sp>
        <p:nvSpPr>
          <p:cNvPr id="4" name="Date Placeholder 3"/>
          <p:cNvSpPr>
            <a:spLocks noGrp="1"/>
          </p:cNvSpPr>
          <p:nvPr>
            <p:ph type="dt" idx="1"/>
          </p:nvPr>
        </p:nvSpPr>
        <p:spPr/>
        <p:txBody>
          <a:bodyPr/>
          <a:lstStyle/>
          <a:p>
            <a:fld id="{C76C8AB1-34BB-4674-9797-607857097BD7}" type="datetime1">
              <a:rPr lang="en-US" smtClean="0"/>
              <a:pPr/>
              <a:t>9/28/2025</a:t>
            </a:fld>
            <a:endParaRPr lang="en-US" dirty="0"/>
          </a:p>
        </p:txBody>
      </p:sp>
      <p:sp>
        <p:nvSpPr>
          <p:cNvPr id="5" name="Slide Number Placeholder 4"/>
          <p:cNvSpPr>
            <a:spLocks noGrp="1"/>
          </p:cNvSpPr>
          <p:nvPr>
            <p:ph type="sldNum" sz="quarter" idx="5"/>
          </p:nvPr>
        </p:nvSpPr>
        <p:spPr/>
        <p:txBody>
          <a:bodyPr/>
          <a:lstStyle/>
          <a:p>
            <a:fld id="{03B570ED-12D1-4074-AE3C-1C75AF168FE7}" type="slidenum">
              <a:rPr lang="en-US" smtClean="0"/>
              <a:pPr/>
              <a:t>1</a:t>
            </a:fld>
            <a:endParaRPr lang="en-US" dirty="0"/>
          </a:p>
        </p:txBody>
      </p:sp>
    </p:spTree>
    <p:extLst>
      <p:ext uri="{BB962C8B-B14F-4D97-AF65-F5344CB8AC3E}">
        <p14:creationId xmlns:p14="http://schemas.microsoft.com/office/powerpoint/2010/main" val="13115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5D99C-A178-256E-BB08-945C5EA91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FDAC3B-3C16-2A2B-898A-E43C187BC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5416E7-2C13-63C5-8688-D476AEDB682F}"/>
              </a:ext>
            </a:extLst>
          </p:cNvPr>
          <p:cNvSpPr>
            <a:spLocks noGrp="1"/>
          </p:cNvSpPr>
          <p:nvPr>
            <p:ph type="body" idx="1"/>
          </p:nvPr>
        </p:nvSpPr>
        <p:spPr/>
        <p:txBody>
          <a:bodyPr/>
          <a:lstStyle/>
          <a:p>
            <a:r>
              <a:rPr lang="en-US" dirty="0"/>
              <a:t>Setting expectations</a:t>
            </a:r>
          </a:p>
          <a:p>
            <a:r>
              <a:rPr lang="en-US" dirty="0"/>
              <a:t>	this is not an afternoon process</a:t>
            </a:r>
          </a:p>
          <a:p>
            <a:r>
              <a:rPr lang="en-US" dirty="0"/>
              <a:t>	this does take time and effort on both sides</a:t>
            </a:r>
          </a:p>
          <a:p>
            <a:r>
              <a:rPr lang="en-US" dirty="0"/>
              <a:t>	Once quotes are received, prompt responses are necessary</a:t>
            </a:r>
          </a:p>
          <a:p>
            <a:endParaRPr lang="en-US" dirty="0"/>
          </a:p>
        </p:txBody>
      </p:sp>
      <p:sp>
        <p:nvSpPr>
          <p:cNvPr id="4" name="Date Placeholder 3">
            <a:extLst>
              <a:ext uri="{FF2B5EF4-FFF2-40B4-BE49-F238E27FC236}">
                <a16:creationId xmlns:a16="http://schemas.microsoft.com/office/drawing/2014/main" id="{CE438C32-3CCC-94DD-7BB5-64B14E528E6F}"/>
              </a:ext>
            </a:extLst>
          </p:cNvPr>
          <p:cNvSpPr>
            <a:spLocks noGrp="1"/>
          </p:cNvSpPr>
          <p:nvPr>
            <p:ph type="dt" idx="1"/>
          </p:nvPr>
        </p:nvSpPr>
        <p:spPr/>
        <p:txBody>
          <a:bodyPr/>
          <a:lstStyle/>
          <a:p>
            <a:fld id="{C76C8AB1-34BB-4674-9797-607857097BD7}" type="datetime1">
              <a:rPr lang="en-US" smtClean="0"/>
              <a:pPr/>
              <a:t>9/29/2025</a:t>
            </a:fld>
            <a:endParaRPr lang="en-US" dirty="0"/>
          </a:p>
        </p:txBody>
      </p:sp>
      <p:sp>
        <p:nvSpPr>
          <p:cNvPr id="5" name="Slide Number Placeholder 4">
            <a:extLst>
              <a:ext uri="{FF2B5EF4-FFF2-40B4-BE49-F238E27FC236}">
                <a16:creationId xmlns:a16="http://schemas.microsoft.com/office/drawing/2014/main" id="{619C37B9-8A0D-F8B6-FB46-9FCD1A2A6337}"/>
              </a:ext>
            </a:extLst>
          </p:cNvPr>
          <p:cNvSpPr>
            <a:spLocks noGrp="1"/>
          </p:cNvSpPr>
          <p:nvPr>
            <p:ph type="sldNum" sz="quarter" idx="5"/>
          </p:nvPr>
        </p:nvSpPr>
        <p:spPr/>
        <p:txBody>
          <a:bodyPr/>
          <a:lstStyle/>
          <a:p>
            <a:fld id="{03B570ED-12D1-4074-AE3C-1C75AF168FE7}" type="slidenum">
              <a:rPr lang="en-US" smtClean="0"/>
              <a:pPr/>
              <a:t>10</a:t>
            </a:fld>
            <a:endParaRPr lang="en-US" dirty="0"/>
          </a:p>
        </p:txBody>
      </p:sp>
    </p:spTree>
    <p:extLst>
      <p:ext uri="{BB962C8B-B14F-4D97-AF65-F5344CB8AC3E}">
        <p14:creationId xmlns:p14="http://schemas.microsoft.com/office/powerpoint/2010/main" val="427749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practices</a:t>
            </a:r>
          </a:p>
          <a:p>
            <a:r>
              <a:rPr lang="en-US" dirty="0"/>
              <a:t>-reach out less than 11 months in advance, but a minimum of six months. Peak travel dates can be sourced earlier than 6 months in advance. </a:t>
            </a:r>
          </a:p>
          <a:p>
            <a:r>
              <a:rPr lang="en-US" dirty="0"/>
              <a:t>-provide as much detail as possible in your request</a:t>
            </a:r>
          </a:p>
          <a:p>
            <a:endParaRPr lang="en-US" dirty="0"/>
          </a:p>
        </p:txBody>
      </p:sp>
      <p:sp>
        <p:nvSpPr>
          <p:cNvPr id="4" name="Date Placeholder 3"/>
          <p:cNvSpPr>
            <a:spLocks noGrp="1"/>
          </p:cNvSpPr>
          <p:nvPr>
            <p:ph type="dt" idx="1"/>
          </p:nvPr>
        </p:nvSpPr>
        <p:spPr/>
        <p:txBody>
          <a:bodyPr/>
          <a:lstStyle/>
          <a:p>
            <a:fld id="{C76C8AB1-34BB-4674-9797-607857097BD7}" type="datetime1">
              <a:rPr lang="en-US" smtClean="0"/>
              <a:pPr/>
              <a:t>9/29/2025</a:t>
            </a:fld>
            <a:endParaRPr lang="en-US" dirty="0"/>
          </a:p>
        </p:txBody>
      </p:sp>
      <p:sp>
        <p:nvSpPr>
          <p:cNvPr id="5" name="Slide Number Placeholder 4"/>
          <p:cNvSpPr>
            <a:spLocks noGrp="1"/>
          </p:cNvSpPr>
          <p:nvPr>
            <p:ph type="sldNum" sz="quarter" idx="5"/>
          </p:nvPr>
        </p:nvSpPr>
        <p:spPr/>
        <p:txBody>
          <a:bodyPr/>
          <a:lstStyle/>
          <a:p>
            <a:fld id="{03B570ED-12D1-4074-AE3C-1C75AF168FE7}" type="slidenum">
              <a:rPr lang="en-US" smtClean="0"/>
              <a:pPr/>
              <a:t>11</a:t>
            </a:fld>
            <a:endParaRPr lang="en-US" dirty="0"/>
          </a:p>
        </p:txBody>
      </p:sp>
    </p:spTree>
    <p:extLst>
      <p:ext uri="{BB962C8B-B14F-4D97-AF65-F5344CB8AC3E}">
        <p14:creationId xmlns:p14="http://schemas.microsoft.com/office/powerpoint/2010/main" val="187573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6400" kern="1200" dirty="0">
                <a:solidFill>
                  <a:schemeClr val="tx1"/>
                </a:solidFill>
                <a:latin typeface="Montserrat Medium" panose="00000600000000000000" pitchFamily="2" charset="0"/>
                <a:ea typeface="+mn-ea"/>
                <a:cs typeface="+mn-cs"/>
              </a:rPr>
              <a:t>Deposit – 11months-45 days prior to departure   </a:t>
            </a:r>
          </a:p>
          <a:p>
            <a:r>
              <a:rPr lang="en-US" sz="6400" kern="1200" dirty="0">
                <a:solidFill>
                  <a:schemeClr val="tx1"/>
                </a:solidFill>
                <a:latin typeface="Montserrat Medium" panose="00000600000000000000" pitchFamily="2" charset="0"/>
                <a:ea typeface="+mn-ea"/>
                <a:cs typeface="+mn-cs"/>
              </a:rPr>
              <a:t>UW travel arranger confirms schedule </a:t>
            </a:r>
          </a:p>
          <a:p>
            <a:pPr lvl="1"/>
            <a:r>
              <a:rPr lang="en-US" sz="6400" kern="1200" dirty="0">
                <a:solidFill>
                  <a:schemeClr val="tx1"/>
                </a:solidFill>
                <a:latin typeface="Montserrat Medium" panose="00000600000000000000" pitchFamily="2" charset="0"/>
                <a:ea typeface="+mn-ea"/>
                <a:cs typeface="+mn-cs"/>
              </a:rPr>
              <a:t>Fox advisor secures contract with airline </a:t>
            </a:r>
          </a:p>
          <a:p>
            <a:pPr lvl="1"/>
            <a:r>
              <a:rPr lang="en-US" sz="6400" kern="1200" dirty="0">
                <a:solidFill>
                  <a:schemeClr val="tx1"/>
                </a:solidFill>
                <a:latin typeface="Montserrat Medium" panose="00000600000000000000" pitchFamily="2" charset="0"/>
                <a:ea typeface="+mn-ea"/>
                <a:cs typeface="+mn-cs"/>
              </a:rPr>
              <a:t>Deposit payment is required within 1-3 days</a:t>
            </a:r>
          </a:p>
          <a:p>
            <a:pPr lvl="2"/>
            <a:r>
              <a:rPr lang="en-US" sz="6400" kern="1200" dirty="0">
                <a:solidFill>
                  <a:schemeClr val="tx1"/>
                </a:solidFill>
                <a:latin typeface="Montserrat Medium" panose="00000600000000000000" pitchFamily="2" charset="0"/>
                <a:ea typeface="+mn-ea"/>
                <a:cs typeface="+mn-cs"/>
              </a:rPr>
              <a:t>FOX line of credit to secure space and waive the deposits  for UA,DL,AA,LH,AS  </a:t>
            </a:r>
          </a:p>
          <a:p>
            <a:pPr lvl="2"/>
            <a:r>
              <a:rPr lang="en-US" sz="6400" kern="1200" dirty="0">
                <a:solidFill>
                  <a:schemeClr val="tx1"/>
                </a:solidFill>
                <a:latin typeface="Montserrat Medium" panose="00000600000000000000" pitchFamily="2" charset="0"/>
                <a:ea typeface="+mn-ea"/>
                <a:cs typeface="+mn-cs"/>
              </a:rPr>
              <a:t>All other airlines payment type varies, from check, ACH and/or credit card</a:t>
            </a:r>
          </a:p>
          <a:p>
            <a:pPr marL="457200" lvl="1" indent="0">
              <a:buNone/>
            </a:pPr>
            <a:endParaRPr lang="en-US" sz="6400" kern="1200" dirty="0">
              <a:solidFill>
                <a:schemeClr val="tx1"/>
              </a:solidFill>
              <a:latin typeface="Montserrat Medium" panose="00000600000000000000" pitchFamily="2" charset="0"/>
              <a:ea typeface="+mn-ea"/>
              <a:cs typeface="+mn-cs"/>
            </a:endParaRPr>
          </a:p>
          <a:p>
            <a:pPr marL="0" indent="0">
              <a:buNone/>
            </a:pPr>
            <a:r>
              <a:rPr lang="en-US" sz="6400" kern="1200" dirty="0">
                <a:solidFill>
                  <a:schemeClr val="tx1"/>
                </a:solidFill>
                <a:latin typeface="Montserrat Medium" panose="00000600000000000000" pitchFamily="2" charset="0"/>
                <a:ea typeface="+mn-ea"/>
                <a:cs typeface="+mn-cs"/>
              </a:rPr>
              <a:t>Utilization  120-90 days prior to departure  </a:t>
            </a:r>
          </a:p>
          <a:p>
            <a:pPr lvl="1"/>
            <a:r>
              <a:rPr lang="en-US" sz="6400" kern="1200" dirty="0">
                <a:solidFill>
                  <a:schemeClr val="tx1"/>
                </a:solidFill>
                <a:latin typeface="Montserrat Medium" panose="00000600000000000000" pitchFamily="2" charset="0"/>
                <a:ea typeface="+mn-ea"/>
                <a:cs typeface="+mn-cs"/>
              </a:rPr>
              <a:t>Reminder notifications sent </a:t>
            </a:r>
          </a:p>
          <a:p>
            <a:pPr lvl="1"/>
            <a:r>
              <a:rPr lang="en-US" sz="6400" kern="1200" dirty="0">
                <a:solidFill>
                  <a:schemeClr val="tx1"/>
                </a:solidFill>
                <a:latin typeface="Montserrat Medium" panose="00000600000000000000" pitchFamily="2" charset="0"/>
                <a:ea typeface="+mn-ea"/>
                <a:cs typeface="+mn-cs"/>
              </a:rPr>
              <a:t>Contact customer to confirm # of seats </a:t>
            </a:r>
          </a:p>
          <a:p>
            <a:pPr lvl="1"/>
            <a:r>
              <a:rPr lang="en-US" sz="6400" kern="1200" dirty="0">
                <a:solidFill>
                  <a:schemeClr val="tx1"/>
                </a:solidFill>
                <a:latin typeface="Montserrat Medium" panose="00000600000000000000" pitchFamily="2" charset="0"/>
                <a:ea typeface="+mn-ea"/>
                <a:cs typeface="+mn-cs"/>
              </a:rPr>
              <a:t>Now under penalty, if reducing seats </a:t>
            </a:r>
          </a:p>
          <a:p>
            <a:pPr lvl="1"/>
            <a:r>
              <a:rPr lang="en-US" sz="6400" kern="1200" dirty="0">
                <a:solidFill>
                  <a:schemeClr val="tx1"/>
                </a:solidFill>
                <a:latin typeface="Montserrat Medium" panose="00000600000000000000" pitchFamily="2" charset="0"/>
                <a:ea typeface="+mn-ea"/>
                <a:cs typeface="+mn-cs"/>
              </a:rPr>
              <a:t> Work schedule changes </a:t>
            </a:r>
          </a:p>
          <a:p>
            <a:pPr lvl="1"/>
            <a:r>
              <a:rPr lang="en-US" sz="6400" kern="1200" dirty="0">
                <a:solidFill>
                  <a:schemeClr val="tx1"/>
                </a:solidFill>
                <a:latin typeface="Montserrat Medium" panose="00000600000000000000" pitchFamily="2" charset="0"/>
                <a:ea typeface="+mn-ea"/>
                <a:cs typeface="+mn-cs"/>
              </a:rPr>
              <a:t>Check pricing </a:t>
            </a:r>
          </a:p>
          <a:p>
            <a:pPr marL="457200" lvl="1" indent="0">
              <a:buNone/>
            </a:pPr>
            <a:endParaRPr lang="en-US" sz="6400" kern="1200" dirty="0">
              <a:solidFill>
                <a:schemeClr val="tx1"/>
              </a:solidFill>
              <a:latin typeface="Montserrat Medium" panose="00000600000000000000" pitchFamily="2" charset="0"/>
              <a:ea typeface="+mn-ea"/>
              <a:cs typeface="+mn-cs"/>
            </a:endParaRPr>
          </a:p>
          <a:p>
            <a:pPr marL="0" lvl="0" indent="0">
              <a:buNone/>
            </a:pPr>
            <a:r>
              <a:rPr lang="en-US" sz="6400" kern="1200" dirty="0">
                <a:solidFill>
                  <a:schemeClr val="tx1"/>
                </a:solidFill>
                <a:latin typeface="Montserrat Medium" panose="00000600000000000000" pitchFamily="2" charset="0"/>
                <a:ea typeface="+mn-ea"/>
                <a:cs typeface="+mn-cs"/>
              </a:rPr>
              <a:t>Ticketing 45-30 Days Prior to departure  </a:t>
            </a:r>
          </a:p>
          <a:p>
            <a:pPr lvl="1"/>
            <a:r>
              <a:rPr lang="en-US" sz="6400" kern="1200" dirty="0">
                <a:solidFill>
                  <a:schemeClr val="tx1"/>
                </a:solidFill>
                <a:latin typeface="Montserrat Medium" panose="00000600000000000000" pitchFamily="2" charset="0"/>
                <a:ea typeface="+mn-ea"/>
                <a:cs typeface="+mn-cs"/>
              </a:rPr>
              <a:t>Travel arranger will provide name list 3-5 days prior to ticketing deadline </a:t>
            </a:r>
          </a:p>
          <a:p>
            <a:pPr lvl="1"/>
            <a:r>
              <a:rPr lang="en-US" sz="6400" kern="1200" dirty="0">
                <a:solidFill>
                  <a:schemeClr val="tx1"/>
                </a:solidFill>
                <a:latin typeface="Montserrat Medium" panose="00000600000000000000" pitchFamily="2" charset="0"/>
                <a:ea typeface="+mn-ea"/>
                <a:cs typeface="+mn-cs"/>
              </a:rPr>
              <a:t>Fox advisor will reprice block, compare to current GDS price </a:t>
            </a:r>
          </a:p>
          <a:p>
            <a:pPr lvl="2"/>
            <a:r>
              <a:rPr lang="en-US" sz="6400" kern="1200" dirty="0">
                <a:solidFill>
                  <a:schemeClr val="tx1"/>
                </a:solidFill>
                <a:latin typeface="Montserrat Medium" panose="00000600000000000000" pitchFamily="2" charset="0"/>
                <a:ea typeface="+mn-ea"/>
                <a:cs typeface="+mn-cs"/>
              </a:rPr>
              <a:t>Provide name list to airline, Review details for accuracy  </a:t>
            </a:r>
          </a:p>
          <a:p>
            <a:pPr lvl="2"/>
            <a:r>
              <a:rPr lang="en-US" sz="6400" kern="1200" dirty="0">
                <a:solidFill>
                  <a:schemeClr val="tx1"/>
                </a:solidFill>
                <a:latin typeface="Montserrat Medium" panose="00000600000000000000" pitchFamily="2" charset="0"/>
                <a:ea typeface="+mn-ea"/>
                <a:cs typeface="+mn-cs"/>
              </a:rPr>
              <a:t>Wait for ticketing instructions from airline. Issue tickets </a:t>
            </a:r>
          </a:p>
          <a:p>
            <a:pPr lvl="1"/>
            <a:r>
              <a:rPr lang="en-US" sz="6400" kern="1200" dirty="0">
                <a:solidFill>
                  <a:schemeClr val="tx1"/>
                </a:solidFill>
                <a:latin typeface="Montserrat Medium" panose="00000600000000000000" pitchFamily="2" charset="0"/>
                <a:ea typeface="+mn-ea"/>
                <a:cs typeface="+mn-cs"/>
              </a:rPr>
              <a:t>Assign seats </a:t>
            </a:r>
          </a:p>
          <a:p>
            <a:pPr lvl="1"/>
            <a:r>
              <a:rPr lang="en-US" sz="6400" kern="1200" dirty="0">
                <a:solidFill>
                  <a:schemeClr val="tx1"/>
                </a:solidFill>
                <a:latin typeface="Montserrat Medium" panose="00000600000000000000" pitchFamily="2" charset="0"/>
                <a:ea typeface="+mn-ea"/>
                <a:cs typeface="+mn-cs"/>
              </a:rPr>
              <a:t>Send e-invoice with ticket numbers and pricing to customer </a:t>
            </a:r>
          </a:p>
          <a:p>
            <a:pPr lvl="1"/>
            <a:r>
              <a:rPr lang="en-US" sz="6400" kern="1200" dirty="0">
                <a:solidFill>
                  <a:schemeClr val="tx1"/>
                </a:solidFill>
                <a:latin typeface="Montserrat Medium" panose="00000600000000000000" pitchFamily="2" charset="0"/>
                <a:ea typeface="+mn-ea"/>
                <a:cs typeface="+mn-cs"/>
              </a:rPr>
              <a:t>Work schedule changes </a:t>
            </a:r>
          </a:p>
          <a:p>
            <a:pPr lvl="1"/>
            <a:endParaRPr lang="en-US" sz="6400" b="1" i="1" kern="1200" dirty="0">
              <a:solidFill>
                <a:schemeClr val="tx1"/>
              </a:solidFill>
              <a:effectLst/>
              <a:latin typeface="Montserrat Medium" panose="00000600000000000000" pitchFamily="2" charset="0"/>
              <a:ea typeface="+mn-ea"/>
              <a:cs typeface="+mn-cs"/>
            </a:endParaRPr>
          </a:p>
          <a:p>
            <a:pPr lvl="1"/>
            <a:r>
              <a:rPr lang="en-US" sz="1200" kern="1200" dirty="0">
                <a:solidFill>
                  <a:schemeClr val="tx1"/>
                </a:solidFill>
                <a:effectLst/>
                <a:latin typeface="Montserrat Medium" panose="00000600000000000000" pitchFamily="2" charset="0"/>
                <a:ea typeface="+mn-ea"/>
                <a:cs typeface="+mn-cs"/>
              </a:rPr>
              <a:t>Name changes</a:t>
            </a:r>
            <a:endParaRPr lang="en-US" sz="1800" kern="1200" dirty="0">
              <a:solidFill>
                <a:schemeClr val="tx1"/>
              </a:solidFill>
              <a:effectLst/>
              <a:latin typeface="Montserrat Medium" panose="00000600000000000000" pitchFamily="2" charset="0"/>
              <a:ea typeface="+mn-ea"/>
              <a:cs typeface="+mn-cs"/>
            </a:endParaRPr>
          </a:p>
          <a:p>
            <a:r>
              <a:rPr lang="en-US" sz="1200" kern="1200" dirty="0">
                <a:solidFill>
                  <a:schemeClr val="tx1"/>
                </a:solidFill>
                <a:effectLst/>
                <a:latin typeface="Montserrat Medium" panose="00000600000000000000" pitchFamily="2" charset="0"/>
                <a:ea typeface="+mn-ea"/>
                <a:cs typeface="+mn-cs"/>
              </a:rPr>
              <a:t>Some airlines allow for name changes at minimal cost (True)</a:t>
            </a:r>
            <a:endParaRPr lang="en-US" sz="1800" kern="1200" dirty="0">
              <a:solidFill>
                <a:schemeClr val="tx1"/>
              </a:solidFill>
              <a:effectLst/>
              <a:latin typeface="Montserrat Medium" panose="00000600000000000000" pitchFamily="2" charset="0"/>
              <a:ea typeface="+mn-ea"/>
              <a:cs typeface="+mn-cs"/>
            </a:endParaRPr>
          </a:p>
          <a:p>
            <a:r>
              <a:rPr lang="en-US" sz="1200" kern="1200" dirty="0">
                <a:solidFill>
                  <a:schemeClr val="tx1"/>
                </a:solidFill>
                <a:effectLst/>
                <a:latin typeface="Montserrat Medium" panose="00000600000000000000" pitchFamily="2" charset="0"/>
                <a:ea typeface="+mn-ea"/>
                <a:cs typeface="+mn-cs"/>
              </a:rPr>
              <a:t>Below are the policies for the 4 major US carriers. </a:t>
            </a:r>
            <a:endParaRPr lang="en-US" sz="1800" kern="1200" dirty="0">
              <a:solidFill>
                <a:schemeClr val="tx1"/>
              </a:solidFill>
              <a:effectLst/>
              <a:latin typeface="Montserrat Medium" panose="00000600000000000000" pitchFamily="2" charset="0"/>
              <a:ea typeface="+mn-ea"/>
              <a:cs typeface="+mn-cs"/>
            </a:endParaRPr>
          </a:p>
          <a:p>
            <a:r>
              <a:rPr lang="en-US" sz="1200" kern="1200" dirty="0">
                <a:solidFill>
                  <a:schemeClr val="tx1"/>
                </a:solidFill>
                <a:effectLst/>
                <a:latin typeface="Montserrat Medium" panose="00000600000000000000" pitchFamily="2" charset="0"/>
                <a:ea typeface="+mn-ea"/>
                <a:cs typeface="+mn-cs"/>
              </a:rPr>
              <a:t>United , Delta , American and Southwest</a:t>
            </a:r>
            <a:endParaRPr lang="en-US" sz="1800" kern="1200" dirty="0">
              <a:solidFill>
                <a:schemeClr val="tx1"/>
              </a:solidFill>
              <a:effectLst/>
              <a:latin typeface="Montserrat Medium" panose="00000600000000000000" pitchFamily="2" charset="0"/>
              <a:ea typeface="+mn-ea"/>
              <a:cs typeface="+mn-cs"/>
            </a:endParaRPr>
          </a:p>
          <a:p>
            <a:r>
              <a:rPr lang="en-US" sz="1200" kern="1200" dirty="0">
                <a:solidFill>
                  <a:schemeClr val="tx1"/>
                </a:solidFill>
                <a:effectLst/>
                <a:latin typeface="Montserrat Medium" panose="00000600000000000000" pitchFamily="2" charset="0"/>
                <a:ea typeface="+mn-ea"/>
                <a:cs typeface="+mn-cs"/>
              </a:rPr>
              <a:t>Free name changes up to 7 day prior to travel. Only 1 name change allowed per ticket (True)</a:t>
            </a:r>
            <a:endParaRPr lang="en-US" sz="1800" kern="1200" dirty="0">
              <a:solidFill>
                <a:schemeClr val="tx1"/>
              </a:solidFill>
              <a:effectLst/>
              <a:latin typeface="Montserrat Medium" panose="00000600000000000000" pitchFamily="2" charset="0"/>
              <a:ea typeface="+mn-ea"/>
              <a:cs typeface="+mn-cs"/>
            </a:endParaRPr>
          </a:p>
          <a:p>
            <a:r>
              <a:rPr lang="en-US" sz="1200" kern="1200" dirty="0">
                <a:solidFill>
                  <a:schemeClr val="tx1"/>
                </a:solidFill>
                <a:effectLst/>
                <a:latin typeface="Montserrat Medium" panose="00000600000000000000" pitchFamily="2" charset="0"/>
                <a:ea typeface="+mn-ea"/>
                <a:cs typeface="+mn-cs"/>
              </a:rPr>
              <a:t>All other carriers – please verify with agent as policies vary by carrier. (True)</a:t>
            </a:r>
            <a:br>
              <a:rPr lang="en-US" sz="1200" kern="1200" dirty="0">
                <a:solidFill>
                  <a:schemeClr val="tx1"/>
                </a:solidFill>
                <a:effectLst/>
                <a:latin typeface="Montserrat Medium" panose="00000600000000000000" pitchFamily="2" charset="0"/>
                <a:ea typeface="+mn-ea"/>
                <a:cs typeface="+mn-cs"/>
              </a:rPr>
            </a:br>
            <a:r>
              <a:rPr lang="en-US" sz="1200" kern="1200" dirty="0">
                <a:solidFill>
                  <a:schemeClr val="tx1"/>
                </a:solidFill>
                <a:effectLst/>
                <a:latin typeface="Montserrat Medium" panose="00000600000000000000" pitchFamily="2" charset="0"/>
                <a:ea typeface="+mn-ea"/>
                <a:cs typeface="+mn-cs"/>
              </a:rPr>
              <a:t>            NOTE:  Name change policy is stated under Airline Contract, as it provided to Fox, for the customer to review and sign.  </a:t>
            </a:r>
            <a:endParaRPr lang="en-US" sz="1800" kern="1200" dirty="0">
              <a:solidFill>
                <a:schemeClr val="tx1"/>
              </a:solidFill>
              <a:effectLst/>
              <a:latin typeface="Montserrat Medium" panose="00000600000000000000" pitchFamily="2" charset="0"/>
              <a:ea typeface="+mn-ea"/>
              <a:cs typeface="+mn-cs"/>
            </a:endParaRPr>
          </a:p>
          <a:p>
            <a:r>
              <a:rPr lang="en-US" sz="1200" kern="1200" dirty="0">
                <a:solidFill>
                  <a:schemeClr val="tx1"/>
                </a:solidFill>
                <a:effectLst/>
                <a:latin typeface="Montserrat Medium" panose="00000600000000000000" pitchFamily="2" charset="0"/>
                <a:ea typeface="+mn-ea"/>
                <a:cs typeface="+mn-cs"/>
              </a:rPr>
              <a:t> </a:t>
            </a:r>
            <a:endParaRPr lang="en-US" sz="1800" kern="1200" dirty="0">
              <a:solidFill>
                <a:schemeClr val="tx1"/>
              </a:solidFill>
              <a:effectLst/>
              <a:latin typeface="Montserrat Medium" panose="00000600000000000000" pitchFamily="2" charset="0"/>
              <a:ea typeface="+mn-ea"/>
              <a:cs typeface="+mn-cs"/>
            </a:endParaRPr>
          </a:p>
          <a:p>
            <a:pPr marL="0" indent="0">
              <a:buNone/>
            </a:pPr>
            <a:endParaRPr lang="en-US" sz="6400" b="1" i="1" kern="1200" dirty="0">
              <a:solidFill>
                <a:schemeClr val="tx1"/>
              </a:solidFill>
              <a:latin typeface="Montserrat Medium" panose="00000600000000000000" pitchFamily="2" charset="0"/>
              <a:ea typeface="+mn-ea"/>
              <a:cs typeface="+mn-cs"/>
            </a:endParaRPr>
          </a:p>
          <a:p>
            <a:pPr marL="0" indent="0">
              <a:buNone/>
            </a:pPr>
            <a:r>
              <a:rPr lang="en-US" sz="6400" b="1" i="1" kern="1200" dirty="0">
                <a:solidFill>
                  <a:schemeClr val="tx1"/>
                </a:solidFill>
                <a:latin typeface="Montserrat Medium" panose="00000600000000000000" pitchFamily="2" charset="0"/>
                <a:ea typeface="+mn-ea"/>
                <a:cs typeface="+mn-cs"/>
              </a:rPr>
              <a:t>Email notifications Group block due date reminders  14, 10 and 5 days prior </a:t>
            </a:r>
          </a:p>
          <a:p>
            <a:endParaRPr lang="en-US" dirty="0"/>
          </a:p>
        </p:txBody>
      </p:sp>
      <p:sp>
        <p:nvSpPr>
          <p:cNvPr id="4" name="Date Placeholder 3"/>
          <p:cNvSpPr>
            <a:spLocks noGrp="1"/>
          </p:cNvSpPr>
          <p:nvPr>
            <p:ph type="dt" idx="1"/>
          </p:nvPr>
        </p:nvSpPr>
        <p:spPr/>
        <p:txBody>
          <a:bodyPr/>
          <a:lstStyle/>
          <a:p>
            <a:fld id="{C76C8AB1-34BB-4674-9797-607857097BD7}" type="datetime1">
              <a:rPr lang="en-US" smtClean="0"/>
              <a:pPr/>
              <a:t>9/29/2025</a:t>
            </a:fld>
            <a:endParaRPr lang="en-US" dirty="0"/>
          </a:p>
        </p:txBody>
      </p:sp>
      <p:sp>
        <p:nvSpPr>
          <p:cNvPr id="5" name="Slide Number Placeholder 4"/>
          <p:cNvSpPr>
            <a:spLocks noGrp="1"/>
          </p:cNvSpPr>
          <p:nvPr>
            <p:ph type="sldNum" sz="quarter" idx="5"/>
          </p:nvPr>
        </p:nvSpPr>
        <p:spPr/>
        <p:txBody>
          <a:bodyPr/>
          <a:lstStyle/>
          <a:p>
            <a:fld id="{03B570ED-12D1-4074-AE3C-1C75AF168FE7}" type="slidenum">
              <a:rPr lang="en-US" smtClean="0"/>
              <a:pPr/>
              <a:t>13</a:t>
            </a:fld>
            <a:endParaRPr lang="en-US" dirty="0"/>
          </a:p>
        </p:txBody>
      </p:sp>
    </p:spTree>
    <p:extLst>
      <p:ext uri="{BB962C8B-B14F-4D97-AF65-F5344CB8AC3E}">
        <p14:creationId xmlns:p14="http://schemas.microsoft.com/office/powerpoint/2010/main" val="269035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agreement thoroughly to avoid surprises. Your FGB team will remind you of important deadlines. </a:t>
            </a:r>
          </a:p>
        </p:txBody>
      </p:sp>
      <p:sp>
        <p:nvSpPr>
          <p:cNvPr id="4" name="Date Placeholder 3"/>
          <p:cNvSpPr>
            <a:spLocks noGrp="1"/>
          </p:cNvSpPr>
          <p:nvPr>
            <p:ph type="dt" idx="1"/>
          </p:nvPr>
        </p:nvSpPr>
        <p:spPr/>
        <p:txBody>
          <a:bodyPr/>
          <a:lstStyle/>
          <a:p>
            <a:fld id="{C76C8AB1-34BB-4674-9797-607857097BD7}" type="datetime1">
              <a:rPr lang="en-US" smtClean="0"/>
              <a:pPr/>
              <a:t>9/29/2025</a:t>
            </a:fld>
            <a:endParaRPr lang="en-US" dirty="0"/>
          </a:p>
        </p:txBody>
      </p:sp>
      <p:sp>
        <p:nvSpPr>
          <p:cNvPr id="5" name="Slide Number Placeholder 4"/>
          <p:cNvSpPr>
            <a:spLocks noGrp="1"/>
          </p:cNvSpPr>
          <p:nvPr>
            <p:ph type="sldNum" sz="quarter" idx="5"/>
          </p:nvPr>
        </p:nvSpPr>
        <p:spPr/>
        <p:txBody>
          <a:bodyPr/>
          <a:lstStyle/>
          <a:p>
            <a:fld id="{03B570ED-12D1-4074-AE3C-1C75AF168FE7}" type="slidenum">
              <a:rPr lang="en-US" smtClean="0"/>
              <a:pPr/>
              <a:t>14</a:t>
            </a:fld>
            <a:endParaRPr lang="en-US" dirty="0"/>
          </a:p>
        </p:txBody>
      </p:sp>
    </p:spTree>
    <p:extLst>
      <p:ext uri="{BB962C8B-B14F-4D97-AF65-F5344CB8AC3E}">
        <p14:creationId xmlns:p14="http://schemas.microsoft.com/office/powerpoint/2010/main" val="1371454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ticketing cancellations, discuss options for unused ticket</a:t>
            </a:r>
          </a:p>
          <a:p>
            <a:endParaRPr lang="en-US" dirty="0"/>
          </a:p>
        </p:txBody>
      </p:sp>
      <p:sp>
        <p:nvSpPr>
          <p:cNvPr id="4" name="Date Placeholder 3"/>
          <p:cNvSpPr>
            <a:spLocks noGrp="1"/>
          </p:cNvSpPr>
          <p:nvPr>
            <p:ph type="dt" idx="1"/>
          </p:nvPr>
        </p:nvSpPr>
        <p:spPr/>
        <p:txBody>
          <a:bodyPr/>
          <a:lstStyle/>
          <a:p>
            <a:fld id="{C76C8AB1-34BB-4674-9797-607857097BD7}" type="datetime1">
              <a:rPr lang="en-US" smtClean="0"/>
              <a:pPr/>
              <a:t>9/29/2025</a:t>
            </a:fld>
            <a:endParaRPr lang="en-US" dirty="0"/>
          </a:p>
        </p:txBody>
      </p:sp>
      <p:sp>
        <p:nvSpPr>
          <p:cNvPr id="5" name="Slide Number Placeholder 4"/>
          <p:cNvSpPr>
            <a:spLocks noGrp="1"/>
          </p:cNvSpPr>
          <p:nvPr>
            <p:ph type="sldNum" sz="quarter" idx="5"/>
          </p:nvPr>
        </p:nvSpPr>
        <p:spPr/>
        <p:txBody>
          <a:bodyPr/>
          <a:lstStyle/>
          <a:p>
            <a:fld id="{03B570ED-12D1-4074-AE3C-1C75AF168FE7}" type="slidenum">
              <a:rPr lang="en-US" smtClean="0"/>
              <a:pPr/>
              <a:t>16</a:t>
            </a:fld>
            <a:endParaRPr lang="en-US" dirty="0"/>
          </a:p>
        </p:txBody>
      </p:sp>
    </p:spTree>
    <p:extLst>
      <p:ext uri="{BB962C8B-B14F-4D97-AF65-F5344CB8AC3E}">
        <p14:creationId xmlns:p14="http://schemas.microsoft.com/office/powerpoint/2010/main" val="1069961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119C5-FB9A-489C-3F8A-8C33902D3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1249E-069E-92A8-81A6-8A3F5572F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7AB21-0C9C-D77D-6CA6-8BC7C1EBAA62}"/>
              </a:ext>
            </a:extLst>
          </p:cNvPr>
          <p:cNvSpPr>
            <a:spLocks noGrp="1"/>
          </p:cNvSpPr>
          <p:nvPr>
            <p:ph type="body" idx="1"/>
          </p:nvPr>
        </p:nvSpPr>
        <p:spPr/>
        <p:txBody>
          <a:bodyPr/>
          <a:lstStyle/>
          <a:p>
            <a:pPr marL="0" indent="0">
              <a:buNone/>
            </a:pPr>
            <a:r>
              <a:rPr lang="en-US" sz="6400" kern="1200" dirty="0">
                <a:solidFill>
                  <a:schemeClr val="tx1"/>
                </a:solidFill>
                <a:latin typeface="Montserrat Medium" panose="00000600000000000000" pitchFamily="2" charset="0"/>
                <a:ea typeface="+mn-ea"/>
                <a:cs typeface="+mn-cs"/>
              </a:rPr>
              <a:t>Deposit – 11months-45 days prior to departure   </a:t>
            </a:r>
          </a:p>
          <a:p>
            <a:r>
              <a:rPr lang="en-US" sz="6400" kern="1200" dirty="0">
                <a:solidFill>
                  <a:schemeClr val="tx1"/>
                </a:solidFill>
                <a:latin typeface="Montserrat Medium" panose="00000600000000000000" pitchFamily="2" charset="0"/>
                <a:ea typeface="+mn-ea"/>
                <a:cs typeface="+mn-cs"/>
              </a:rPr>
              <a:t>UW travel arranger confirms schedule </a:t>
            </a:r>
          </a:p>
          <a:p>
            <a:pPr lvl="1"/>
            <a:r>
              <a:rPr lang="en-US" sz="6400" kern="1200" dirty="0">
                <a:solidFill>
                  <a:schemeClr val="tx1"/>
                </a:solidFill>
                <a:latin typeface="Montserrat Medium" panose="00000600000000000000" pitchFamily="2" charset="0"/>
                <a:ea typeface="+mn-ea"/>
                <a:cs typeface="+mn-cs"/>
              </a:rPr>
              <a:t>Fox advisor secures contract with airline </a:t>
            </a:r>
          </a:p>
          <a:p>
            <a:pPr lvl="1"/>
            <a:r>
              <a:rPr lang="en-US" sz="6400" kern="1200" dirty="0">
                <a:solidFill>
                  <a:schemeClr val="tx1"/>
                </a:solidFill>
                <a:latin typeface="Montserrat Medium" panose="00000600000000000000" pitchFamily="2" charset="0"/>
                <a:ea typeface="+mn-ea"/>
                <a:cs typeface="+mn-cs"/>
              </a:rPr>
              <a:t>Deposit payment is required within 1-3 days</a:t>
            </a:r>
          </a:p>
          <a:p>
            <a:pPr lvl="2"/>
            <a:r>
              <a:rPr lang="en-US" sz="6400" kern="1200" dirty="0">
                <a:solidFill>
                  <a:schemeClr val="tx1"/>
                </a:solidFill>
                <a:latin typeface="Montserrat Medium" panose="00000600000000000000" pitchFamily="2" charset="0"/>
                <a:ea typeface="+mn-ea"/>
                <a:cs typeface="+mn-cs"/>
              </a:rPr>
              <a:t>FOX line of credit to secure space and waive the deposits  for UA,DL,AA,LH,AS  </a:t>
            </a:r>
          </a:p>
          <a:p>
            <a:pPr lvl="2"/>
            <a:r>
              <a:rPr lang="en-US" sz="6400" kern="1200" dirty="0">
                <a:solidFill>
                  <a:schemeClr val="tx1"/>
                </a:solidFill>
                <a:latin typeface="Montserrat Medium" panose="00000600000000000000" pitchFamily="2" charset="0"/>
                <a:ea typeface="+mn-ea"/>
                <a:cs typeface="+mn-cs"/>
              </a:rPr>
              <a:t>All other airlines payment type varies, from check, ACH and/or credit card</a:t>
            </a:r>
          </a:p>
          <a:p>
            <a:pPr marL="457200" lvl="1" indent="0">
              <a:buNone/>
            </a:pPr>
            <a:endParaRPr lang="en-US" sz="6400" kern="1200" dirty="0">
              <a:solidFill>
                <a:schemeClr val="tx1"/>
              </a:solidFill>
              <a:latin typeface="Montserrat Medium" panose="00000600000000000000" pitchFamily="2" charset="0"/>
              <a:ea typeface="+mn-ea"/>
              <a:cs typeface="+mn-cs"/>
            </a:endParaRPr>
          </a:p>
          <a:p>
            <a:pPr marL="0" indent="0">
              <a:buNone/>
            </a:pPr>
            <a:r>
              <a:rPr lang="en-US" sz="6400" kern="1200" dirty="0">
                <a:solidFill>
                  <a:schemeClr val="tx1"/>
                </a:solidFill>
                <a:latin typeface="Montserrat Medium" panose="00000600000000000000" pitchFamily="2" charset="0"/>
                <a:ea typeface="+mn-ea"/>
                <a:cs typeface="+mn-cs"/>
              </a:rPr>
              <a:t>Utilization  120-90 days prior to departure  </a:t>
            </a:r>
          </a:p>
          <a:p>
            <a:pPr lvl="1"/>
            <a:r>
              <a:rPr lang="en-US" sz="6400" kern="1200" dirty="0">
                <a:solidFill>
                  <a:schemeClr val="tx1"/>
                </a:solidFill>
                <a:latin typeface="Montserrat Medium" panose="00000600000000000000" pitchFamily="2" charset="0"/>
                <a:ea typeface="+mn-ea"/>
                <a:cs typeface="+mn-cs"/>
              </a:rPr>
              <a:t>Reminder notifications sent </a:t>
            </a:r>
          </a:p>
          <a:p>
            <a:pPr lvl="1"/>
            <a:r>
              <a:rPr lang="en-US" sz="6400" kern="1200" dirty="0">
                <a:solidFill>
                  <a:schemeClr val="tx1"/>
                </a:solidFill>
                <a:latin typeface="Montserrat Medium" panose="00000600000000000000" pitchFamily="2" charset="0"/>
                <a:ea typeface="+mn-ea"/>
                <a:cs typeface="+mn-cs"/>
              </a:rPr>
              <a:t>Contact customer to confirm # of seats </a:t>
            </a:r>
          </a:p>
          <a:p>
            <a:pPr lvl="1"/>
            <a:r>
              <a:rPr lang="en-US" sz="6400" kern="1200" dirty="0">
                <a:solidFill>
                  <a:schemeClr val="tx1"/>
                </a:solidFill>
                <a:latin typeface="Montserrat Medium" panose="00000600000000000000" pitchFamily="2" charset="0"/>
                <a:ea typeface="+mn-ea"/>
                <a:cs typeface="+mn-cs"/>
              </a:rPr>
              <a:t>Now under penalty, if reducing seats </a:t>
            </a:r>
          </a:p>
          <a:p>
            <a:pPr lvl="1"/>
            <a:r>
              <a:rPr lang="en-US" sz="6400" kern="1200" dirty="0">
                <a:solidFill>
                  <a:schemeClr val="tx1"/>
                </a:solidFill>
                <a:latin typeface="Montserrat Medium" panose="00000600000000000000" pitchFamily="2" charset="0"/>
                <a:ea typeface="+mn-ea"/>
                <a:cs typeface="+mn-cs"/>
              </a:rPr>
              <a:t> Work schedule changes </a:t>
            </a:r>
          </a:p>
          <a:p>
            <a:pPr lvl="1"/>
            <a:r>
              <a:rPr lang="en-US" sz="6400" kern="1200" dirty="0">
                <a:solidFill>
                  <a:schemeClr val="tx1"/>
                </a:solidFill>
                <a:latin typeface="Montserrat Medium" panose="00000600000000000000" pitchFamily="2" charset="0"/>
                <a:ea typeface="+mn-ea"/>
                <a:cs typeface="+mn-cs"/>
              </a:rPr>
              <a:t>Check pricing </a:t>
            </a:r>
          </a:p>
          <a:p>
            <a:pPr marL="457200" lvl="1" indent="0">
              <a:buNone/>
            </a:pPr>
            <a:endParaRPr lang="en-US" sz="6400" kern="1200" dirty="0">
              <a:solidFill>
                <a:schemeClr val="tx1"/>
              </a:solidFill>
              <a:latin typeface="Montserrat Medium" panose="00000600000000000000" pitchFamily="2" charset="0"/>
              <a:ea typeface="+mn-ea"/>
              <a:cs typeface="+mn-cs"/>
            </a:endParaRPr>
          </a:p>
          <a:p>
            <a:pPr marL="0" lvl="0" indent="0">
              <a:buNone/>
            </a:pPr>
            <a:r>
              <a:rPr lang="en-US" sz="6400" kern="1200" dirty="0">
                <a:solidFill>
                  <a:schemeClr val="tx1"/>
                </a:solidFill>
                <a:latin typeface="Montserrat Medium" panose="00000600000000000000" pitchFamily="2" charset="0"/>
                <a:ea typeface="+mn-ea"/>
                <a:cs typeface="+mn-cs"/>
              </a:rPr>
              <a:t>Ticketing 45-30 Days Prior to departure  </a:t>
            </a:r>
          </a:p>
          <a:p>
            <a:pPr lvl="1"/>
            <a:r>
              <a:rPr lang="en-US" sz="6400" kern="1200" dirty="0">
                <a:solidFill>
                  <a:schemeClr val="tx1"/>
                </a:solidFill>
                <a:latin typeface="Montserrat Medium" panose="00000600000000000000" pitchFamily="2" charset="0"/>
                <a:ea typeface="+mn-ea"/>
                <a:cs typeface="+mn-cs"/>
              </a:rPr>
              <a:t>Travel arranger will provide name list 3-5 days prior to ticketing deadline </a:t>
            </a:r>
          </a:p>
          <a:p>
            <a:pPr lvl="1"/>
            <a:r>
              <a:rPr lang="en-US" sz="6400" kern="1200" dirty="0">
                <a:solidFill>
                  <a:schemeClr val="tx1"/>
                </a:solidFill>
                <a:latin typeface="Montserrat Medium" panose="00000600000000000000" pitchFamily="2" charset="0"/>
                <a:ea typeface="+mn-ea"/>
                <a:cs typeface="+mn-cs"/>
              </a:rPr>
              <a:t>Fox advisor will reprice block, compare to current GDS price </a:t>
            </a:r>
          </a:p>
          <a:p>
            <a:pPr lvl="2"/>
            <a:r>
              <a:rPr lang="en-US" sz="6400" kern="1200" dirty="0">
                <a:solidFill>
                  <a:schemeClr val="tx1"/>
                </a:solidFill>
                <a:latin typeface="Montserrat Medium" panose="00000600000000000000" pitchFamily="2" charset="0"/>
                <a:ea typeface="+mn-ea"/>
                <a:cs typeface="+mn-cs"/>
              </a:rPr>
              <a:t>Provide name list to airline, Review details for accuracy  </a:t>
            </a:r>
          </a:p>
          <a:p>
            <a:pPr lvl="2"/>
            <a:r>
              <a:rPr lang="en-US" sz="6400" kern="1200" dirty="0">
                <a:solidFill>
                  <a:schemeClr val="tx1"/>
                </a:solidFill>
                <a:latin typeface="Montserrat Medium" panose="00000600000000000000" pitchFamily="2" charset="0"/>
                <a:ea typeface="+mn-ea"/>
                <a:cs typeface="+mn-cs"/>
              </a:rPr>
              <a:t>Wait for ticketing instructions from airline. Issue tickets </a:t>
            </a:r>
          </a:p>
          <a:p>
            <a:pPr lvl="1"/>
            <a:r>
              <a:rPr lang="en-US" sz="6400" kern="1200" dirty="0">
                <a:solidFill>
                  <a:schemeClr val="tx1"/>
                </a:solidFill>
                <a:latin typeface="Montserrat Medium" panose="00000600000000000000" pitchFamily="2" charset="0"/>
                <a:ea typeface="+mn-ea"/>
                <a:cs typeface="+mn-cs"/>
              </a:rPr>
              <a:t>Assign seats </a:t>
            </a:r>
          </a:p>
          <a:p>
            <a:pPr lvl="1"/>
            <a:r>
              <a:rPr lang="en-US" sz="6400" kern="1200" dirty="0">
                <a:solidFill>
                  <a:schemeClr val="tx1"/>
                </a:solidFill>
                <a:latin typeface="Montserrat Medium" panose="00000600000000000000" pitchFamily="2" charset="0"/>
                <a:ea typeface="+mn-ea"/>
                <a:cs typeface="+mn-cs"/>
              </a:rPr>
              <a:t>Send e-invoice with ticket numbers and pricing to customer </a:t>
            </a:r>
          </a:p>
          <a:p>
            <a:pPr lvl="1"/>
            <a:r>
              <a:rPr lang="en-US" sz="6400" kern="1200" dirty="0">
                <a:solidFill>
                  <a:schemeClr val="tx1"/>
                </a:solidFill>
                <a:latin typeface="Montserrat Medium" panose="00000600000000000000" pitchFamily="2" charset="0"/>
                <a:ea typeface="+mn-ea"/>
                <a:cs typeface="+mn-cs"/>
              </a:rPr>
              <a:t>Work schedule changes </a:t>
            </a:r>
          </a:p>
          <a:p>
            <a:pPr lvl="1"/>
            <a:endParaRPr lang="en-US" sz="6400" b="1" i="1" kern="1200" dirty="0">
              <a:solidFill>
                <a:schemeClr val="tx1"/>
              </a:solidFill>
              <a:effectLst/>
              <a:latin typeface="Montserrat Medium" panose="00000600000000000000" pitchFamily="2" charset="0"/>
              <a:ea typeface="+mn-ea"/>
              <a:cs typeface="+mn-cs"/>
            </a:endParaRPr>
          </a:p>
          <a:p>
            <a:pPr lvl="1"/>
            <a:r>
              <a:rPr lang="en-US" sz="1200" kern="1200" dirty="0">
                <a:solidFill>
                  <a:schemeClr val="tx1"/>
                </a:solidFill>
                <a:effectLst/>
                <a:latin typeface="Montserrat Medium" panose="00000600000000000000" pitchFamily="2" charset="0"/>
                <a:ea typeface="+mn-ea"/>
                <a:cs typeface="+mn-cs"/>
              </a:rPr>
              <a:t>Name changes</a:t>
            </a:r>
            <a:endParaRPr lang="en-US" sz="1800" kern="1200" dirty="0">
              <a:solidFill>
                <a:schemeClr val="tx1"/>
              </a:solidFill>
              <a:effectLst/>
              <a:latin typeface="Montserrat Medium" panose="00000600000000000000" pitchFamily="2" charset="0"/>
              <a:ea typeface="+mn-ea"/>
              <a:cs typeface="+mn-cs"/>
            </a:endParaRPr>
          </a:p>
          <a:p>
            <a:r>
              <a:rPr lang="en-US" sz="1200" kern="1200" dirty="0">
                <a:solidFill>
                  <a:schemeClr val="tx1"/>
                </a:solidFill>
                <a:effectLst/>
                <a:latin typeface="Montserrat Medium" panose="00000600000000000000" pitchFamily="2" charset="0"/>
                <a:ea typeface="+mn-ea"/>
                <a:cs typeface="+mn-cs"/>
              </a:rPr>
              <a:t>Some airlines allow for name changes at minimal cost (True)</a:t>
            </a:r>
            <a:endParaRPr lang="en-US" sz="1800" kern="1200" dirty="0">
              <a:solidFill>
                <a:schemeClr val="tx1"/>
              </a:solidFill>
              <a:effectLst/>
              <a:latin typeface="Montserrat Medium" panose="00000600000000000000" pitchFamily="2" charset="0"/>
              <a:ea typeface="+mn-ea"/>
              <a:cs typeface="+mn-cs"/>
            </a:endParaRPr>
          </a:p>
          <a:p>
            <a:r>
              <a:rPr lang="en-US" sz="1200" kern="1200" dirty="0">
                <a:solidFill>
                  <a:schemeClr val="tx1"/>
                </a:solidFill>
                <a:effectLst/>
                <a:latin typeface="Montserrat Medium" panose="00000600000000000000" pitchFamily="2" charset="0"/>
                <a:ea typeface="+mn-ea"/>
                <a:cs typeface="+mn-cs"/>
              </a:rPr>
              <a:t>Below are the policies for the 4 major US carriers. </a:t>
            </a:r>
            <a:endParaRPr lang="en-US" sz="1800" kern="1200" dirty="0">
              <a:solidFill>
                <a:schemeClr val="tx1"/>
              </a:solidFill>
              <a:effectLst/>
              <a:latin typeface="Montserrat Medium" panose="00000600000000000000" pitchFamily="2" charset="0"/>
              <a:ea typeface="+mn-ea"/>
              <a:cs typeface="+mn-cs"/>
            </a:endParaRPr>
          </a:p>
          <a:p>
            <a:r>
              <a:rPr lang="en-US" sz="1200" kern="1200" dirty="0">
                <a:solidFill>
                  <a:schemeClr val="tx1"/>
                </a:solidFill>
                <a:effectLst/>
                <a:latin typeface="Montserrat Medium" panose="00000600000000000000" pitchFamily="2" charset="0"/>
                <a:ea typeface="+mn-ea"/>
                <a:cs typeface="+mn-cs"/>
              </a:rPr>
              <a:t>United , Delta , American and Southwest</a:t>
            </a:r>
            <a:endParaRPr lang="en-US" sz="1800" kern="1200" dirty="0">
              <a:solidFill>
                <a:schemeClr val="tx1"/>
              </a:solidFill>
              <a:effectLst/>
              <a:latin typeface="Montserrat Medium" panose="00000600000000000000" pitchFamily="2" charset="0"/>
              <a:ea typeface="+mn-ea"/>
              <a:cs typeface="+mn-cs"/>
            </a:endParaRPr>
          </a:p>
          <a:p>
            <a:r>
              <a:rPr lang="en-US" sz="1200" kern="1200" dirty="0">
                <a:solidFill>
                  <a:schemeClr val="tx1"/>
                </a:solidFill>
                <a:effectLst/>
                <a:latin typeface="Montserrat Medium" panose="00000600000000000000" pitchFamily="2" charset="0"/>
                <a:ea typeface="+mn-ea"/>
                <a:cs typeface="+mn-cs"/>
              </a:rPr>
              <a:t>Free name changes up to 7 day prior to travel. Only 1 name change allowed per ticket (True)</a:t>
            </a:r>
            <a:endParaRPr lang="en-US" sz="1800" kern="1200" dirty="0">
              <a:solidFill>
                <a:schemeClr val="tx1"/>
              </a:solidFill>
              <a:effectLst/>
              <a:latin typeface="Montserrat Medium" panose="00000600000000000000" pitchFamily="2" charset="0"/>
              <a:ea typeface="+mn-ea"/>
              <a:cs typeface="+mn-cs"/>
            </a:endParaRPr>
          </a:p>
          <a:p>
            <a:r>
              <a:rPr lang="en-US" sz="1200" kern="1200" dirty="0">
                <a:solidFill>
                  <a:schemeClr val="tx1"/>
                </a:solidFill>
                <a:effectLst/>
                <a:latin typeface="Montserrat Medium" panose="00000600000000000000" pitchFamily="2" charset="0"/>
                <a:ea typeface="+mn-ea"/>
                <a:cs typeface="+mn-cs"/>
              </a:rPr>
              <a:t>All other carriers – please verify with agent as policies vary by carrier. (True)</a:t>
            </a:r>
            <a:br>
              <a:rPr lang="en-US" sz="1200" kern="1200" dirty="0">
                <a:solidFill>
                  <a:schemeClr val="tx1"/>
                </a:solidFill>
                <a:effectLst/>
                <a:latin typeface="Montserrat Medium" panose="00000600000000000000" pitchFamily="2" charset="0"/>
                <a:ea typeface="+mn-ea"/>
                <a:cs typeface="+mn-cs"/>
              </a:rPr>
            </a:br>
            <a:r>
              <a:rPr lang="en-US" sz="1200" kern="1200" dirty="0">
                <a:solidFill>
                  <a:schemeClr val="tx1"/>
                </a:solidFill>
                <a:effectLst/>
                <a:latin typeface="Montserrat Medium" panose="00000600000000000000" pitchFamily="2" charset="0"/>
                <a:ea typeface="+mn-ea"/>
                <a:cs typeface="+mn-cs"/>
              </a:rPr>
              <a:t>            NOTE:  Name change policy is stated under Airline Contract, as it provided to Fox, for the customer to review and sign.  </a:t>
            </a:r>
            <a:endParaRPr lang="en-US" sz="1800" kern="1200" dirty="0">
              <a:solidFill>
                <a:schemeClr val="tx1"/>
              </a:solidFill>
              <a:effectLst/>
              <a:latin typeface="Montserrat Medium" panose="00000600000000000000" pitchFamily="2" charset="0"/>
              <a:ea typeface="+mn-ea"/>
              <a:cs typeface="+mn-cs"/>
            </a:endParaRPr>
          </a:p>
          <a:p>
            <a:r>
              <a:rPr lang="en-US" sz="1200" kern="1200" dirty="0">
                <a:solidFill>
                  <a:schemeClr val="tx1"/>
                </a:solidFill>
                <a:effectLst/>
                <a:latin typeface="Montserrat Medium" panose="00000600000000000000" pitchFamily="2" charset="0"/>
                <a:ea typeface="+mn-ea"/>
                <a:cs typeface="+mn-cs"/>
              </a:rPr>
              <a:t> </a:t>
            </a:r>
            <a:endParaRPr lang="en-US" sz="1800" kern="1200" dirty="0">
              <a:solidFill>
                <a:schemeClr val="tx1"/>
              </a:solidFill>
              <a:effectLst/>
              <a:latin typeface="Montserrat Medium" panose="00000600000000000000" pitchFamily="2" charset="0"/>
              <a:ea typeface="+mn-ea"/>
              <a:cs typeface="+mn-cs"/>
            </a:endParaRPr>
          </a:p>
          <a:p>
            <a:pPr marL="0" indent="0">
              <a:buNone/>
            </a:pPr>
            <a:endParaRPr lang="en-US" sz="6400" b="1" i="1" kern="1200" dirty="0">
              <a:solidFill>
                <a:schemeClr val="tx1"/>
              </a:solidFill>
              <a:latin typeface="Montserrat Medium" panose="00000600000000000000" pitchFamily="2" charset="0"/>
              <a:ea typeface="+mn-ea"/>
              <a:cs typeface="+mn-cs"/>
            </a:endParaRPr>
          </a:p>
          <a:p>
            <a:pPr marL="0" indent="0">
              <a:buNone/>
            </a:pPr>
            <a:r>
              <a:rPr lang="en-US" sz="6400" b="1" i="1" kern="1200" dirty="0">
                <a:solidFill>
                  <a:schemeClr val="tx1"/>
                </a:solidFill>
                <a:latin typeface="Montserrat Medium" panose="00000600000000000000" pitchFamily="2" charset="0"/>
                <a:ea typeface="+mn-ea"/>
                <a:cs typeface="+mn-cs"/>
              </a:rPr>
              <a:t>Email notifications Group block due date reminders  14, 10 and 5 days prior </a:t>
            </a:r>
          </a:p>
          <a:p>
            <a:endParaRPr lang="en-US" dirty="0"/>
          </a:p>
        </p:txBody>
      </p:sp>
      <p:sp>
        <p:nvSpPr>
          <p:cNvPr id="4" name="Date Placeholder 3">
            <a:extLst>
              <a:ext uri="{FF2B5EF4-FFF2-40B4-BE49-F238E27FC236}">
                <a16:creationId xmlns:a16="http://schemas.microsoft.com/office/drawing/2014/main" id="{A9E13D3B-A661-424F-17D3-2E82379F3ADD}"/>
              </a:ext>
            </a:extLst>
          </p:cNvPr>
          <p:cNvSpPr>
            <a:spLocks noGrp="1"/>
          </p:cNvSpPr>
          <p:nvPr>
            <p:ph type="dt" idx="1"/>
          </p:nvPr>
        </p:nvSpPr>
        <p:spPr/>
        <p:txBody>
          <a:bodyPr/>
          <a:lstStyle/>
          <a:p>
            <a:fld id="{C76C8AB1-34BB-4674-9797-607857097BD7}" type="datetime1">
              <a:rPr lang="en-US" smtClean="0"/>
              <a:pPr/>
              <a:t>9/29/2025</a:t>
            </a:fld>
            <a:endParaRPr lang="en-US" dirty="0"/>
          </a:p>
        </p:txBody>
      </p:sp>
      <p:sp>
        <p:nvSpPr>
          <p:cNvPr id="5" name="Slide Number Placeholder 4">
            <a:extLst>
              <a:ext uri="{FF2B5EF4-FFF2-40B4-BE49-F238E27FC236}">
                <a16:creationId xmlns:a16="http://schemas.microsoft.com/office/drawing/2014/main" id="{635B4D8E-1A5E-8F09-A2E0-CA6ECA09D6C8}"/>
              </a:ext>
            </a:extLst>
          </p:cNvPr>
          <p:cNvSpPr>
            <a:spLocks noGrp="1"/>
          </p:cNvSpPr>
          <p:nvPr>
            <p:ph type="sldNum" sz="quarter" idx="5"/>
          </p:nvPr>
        </p:nvSpPr>
        <p:spPr/>
        <p:txBody>
          <a:bodyPr/>
          <a:lstStyle/>
          <a:p>
            <a:fld id="{03B570ED-12D1-4074-AE3C-1C75AF168FE7}" type="slidenum">
              <a:rPr lang="en-US" smtClean="0"/>
              <a:pPr/>
              <a:t>17</a:t>
            </a:fld>
            <a:endParaRPr lang="en-US" dirty="0"/>
          </a:p>
        </p:txBody>
      </p:sp>
    </p:spTree>
    <p:extLst>
      <p:ext uri="{BB962C8B-B14F-4D97-AF65-F5344CB8AC3E}">
        <p14:creationId xmlns:p14="http://schemas.microsoft.com/office/powerpoint/2010/main" val="3726219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2CFB4-9BC9-F163-B5C1-0E8ABFF69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A6244-25E5-E590-240C-50372C1E9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9B5882-C090-C6AD-C5C0-5A6CB47AE9C9}"/>
              </a:ext>
            </a:extLst>
          </p:cNvPr>
          <p:cNvSpPr>
            <a:spLocks noGrp="1"/>
          </p:cNvSpPr>
          <p:nvPr>
            <p:ph type="body" idx="1"/>
          </p:nvPr>
        </p:nvSpPr>
        <p:spPr/>
        <p:txBody>
          <a:bodyPr/>
          <a:lstStyle/>
          <a:p>
            <a:endParaRPr lang="en-US" dirty="0"/>
          </a:p>
          <a:p>
            <a:r>
              <a:rPr lang="en-US" dirty="0"/>
              <a:t>Email location receives x, y, z doc (separate slide)</a:t>
            </a:r>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C6A1E642-34E8-C01B-2962-7EB2D7EF8398}"/>
              </a:ext>
            </a:extLst>
          </p:cNvPr>
          <p:cNvSpPr>
            <a:spLocks noGrp="1"/>
          </p:cNvSpPr>
          <p:nvPr>
            <p:ph type="dt" idx="1"/>
          </p:nvPr>
        </p:nvSpPr>
        <p:spPr/>
        <p:txBody>
          <a:bodyPr/>
          <a:lstStyle/>
          <a:p>
            <a:fld id="{C76C8AB1-34BB-4674-9797-607857097BD7}" type="datetime1">
              <a:rPr lang="en-US" smtClean="0"/>
              <a:pPr/>
              <a:t>9/29/2025</a:t>
            </a:fld>
            <a:endParaRPr lang="en-US" dirty="0"/>
          </a:p>
        </p:txBody>
      </p:sp>
      <p:sp>
        <p:nvSpPr>
          <p:cNvPr id="5" name="Slide Number Placeholder 4">
            <a:extLst>
              <a:ext uri="{FF2B5EF4-FFF2-40B4-BE49-F238E27FC236}">
                <a16:creationId xmlns:a16="http://schemas.microsoft.com/office/drawing/2014/main" id="{BE71614D-79BE-BE5E-A422-CC0EFAB03D7D}"/>
              </a:ext>
            </a:extLst>
          </p:cNvPr>
          <p:cNvSpPr>
            <a:spLocks noGrp="1"/>
          </p:cNvSpPr>
          <p:nvPr>
            <p:ph type="sldNum" sz="quarter" idx="5"/>
          </p:nvPr>
        </p:nvSpPr>
        <p:spPr/>
        <p:txBody>
          <a:bodyPr/>
          <a:lstStyle/>
          <a:p>
            <a:fld id="{03B570ED-12D1-4074-AE3C-1C75AF168FE7}" type="slidenum">
              <a:rPr lang="en-US" smtClean="0"/>
              <a:pPr/>
              <a:t>18</a:t>
            </a:fld>
            <a:endParaRPr lang="en-US" dirty="0"/>
          </a:p>
        </p:txBody>
      </p:sp>
    </p:spTree>
    <p:extLst>
      <p:ext uri="{BB962C8B-B14F-4D97-AF65-F5344CB8AC3E}">
        <p14:creationId xmlns:p14="http://schemas.microsoft.com/office/powerpoint/2010/main" val="1330376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C6B9B-9B61-B970-3025-BDAE064D8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B0230-EB78-79C6-E90C-44E2E01114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3FDC3-CC53-E799-0327-0EE071DF2DBB}"/>
              </a:ext>
            </a:extLst>
          </p:cNvPr>
          <p:cNvSpPr>
            <a:spLocks noGrp="1"/>
          </p:cNvSpPr>
          <p:nvPr>
            <p:ph type="body" idx="1"/>
          </p:nvPr>
        </p:nvSpPr>
        <p:spPr/>
        <p:txBody>
          <a:bodyPr/>
          <a:lstStyle/>
          <a:p>
            <a:r>
              <a:rPr lang="en-US" dirty="0"/>
              <a:t>Post ticketing cancellations, discuss options for unused ticket</a:t>
            </a:r>
          </a:p>
          <a:p>
            <a:endParaRPr lang="en-US" dirty="0"/>
          </a:p>
          <a:p>
            <a:r>
              <a:rPr lang="en-US" dirty="0"/>
              <a:t>Email location receives x, y, z doc (separate slide)</a:t>
            </a:r>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93DC4FA0-D6F1-4C2C-1148-13C4D7B8B49C}"/>
              </a:ext>
            </a:extLst>
          </p:cNvPr>
          <p:cNvSpPr>
            <a:spLocks noGrp="1"/>
          </p:cNvSpPr>
          <p:nvPr>
            <p:ph type="dt" idx="1"/>
          </p:nvPr>
        </p:nvSpPr>
        <p:spPr/>
        <p:txBody>
          <a:bodyPr/>
          <a:lstStyle/>
          <a:p>
            <a:fld id="{C76C8AB1-34BB-4674-9797-607857097BD7}" type="datetime1">
              <a:rPr lang="en-US" smtClean="0"/>
              <a:pPr/>
              <a:t>9/29/2025</a:t>
            </a:fld>
            <a:endParaRPr lang="en-US" dirty="0"/>
          </a:p>
        </p:txBody>
      </p:sp>
      <p:sp>
        <p:nvSpPr>
          <p:cNvPr id="5" name="Slide Number Placeholder 4">
            <a:extLst>
              <a:ext uri="{FF2B5EF4-FFF2-40B4-BE49-F238E27FC236}">
                <a16:creationId xmlns:a16="http://schemas.microsoft.com/office/drawing/2014/main" id="{4A1E18EA-FCA8-8BEE-0F60-3F62D504B108}"/>
              </a:ext>
            </a:extLst>
          </p:cNvPr>
          <p:cNvSpPr>
            <a:spLocks noGrp="1"/>
          </p:cNvSpPr>
          <p:nvPr>
            <p:ph type="sldNum" sz="quarter" idx="5"/>
          </p:nvPr>
        </p:nvSpPr>
        <p:spPr/>
        <p:txBody>
          <a:bodyPr/>
          <a:lstStyle/>
          <a:p>
            <a:fld id="{03B570ED-12D1-4074-AE3C-1C75AF168FE7}" type="slidenum">
              <a:rPr lang="en-US" smtClean="0"/>
              <a:pPr/>
              <a:t>19</a:t>
            </a:fld>
            <a:endParaRPr lang="en-US" dirty="0"/>
          </a:p>
        </p:txBody>
      </p:sp>
    </p:spTree>
    <p:extLst>
      <p:ext uri="{BB962C8B-B14F-4D97-AF65-F5344CB8AC3E}">
        <p14:creationId xmlns:p14="http://schemas.microsoft.com/office/powerpoint/2010/main" val="4251376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AEC90-32F7-6C9E-D7F3-FA3A0C40B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92A0E-CDDD-785F-7D2F-BE0B8CA29D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C23AC9-4E9D-4701-5FE3-CBB52BCC4438}"/>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E3D811E1-3FE1-F16A-F9FB-F5BF37F55A9C}"/>
              </a:ext>
            </a:extLst>
          </p:cNvPr>
          <p:cNvSpPr>
            <a:spLocks noGrp="1"/>
          </p:cNvSpPr>
          <p:nvPr>
            <p:ph type="dt" idx="1"/>
          </p:nvPr>
        </p:nvSpPr>
        <p:spPr/>
        <p:txBody>
          <a:bodyPr/>
          <a:lstStyle/>
          <a:p>
            <a:fld id="{C76C8AB1-34BB-4674-9797-607857097BD7}" type="datetime1">
              <a:rPr lang="en-US" smtClean="0"/>
              <a:pPr/>
              <a:t>9/29/2025</a:t>
            </a:fld>
            <a:endParaRPr lang="en-US" dirty="0"/>
          </a:p>
        </p:txBody>
      </p:sp>
      <p:sp>
        <p:nvSpPr>
          <p:cNvPr id="5" name="Slide Number Placeholder 4">
            <a:extLst>
              <a:ext uri="{FF2B5EF4-FFF2-40B4-BE49-F238E27FC236}">
                <a16:creationId xmlns:a16="http://schemas.microsoft.com/office/drawing/2014/main" id="{EAE3D258-CB8D-0F79-5CAC-D788F303F690}"/>
              </a:ext>
            </a:extLst>
          </p:cNvPr>
          <p:cNvSpPr>
            <a:spLocks noGrp="1"/>
          </p:cNvSpPr>
          <p:nvPr>
            <p:ph type="sldNum" sz="quarter" idx="5"/>
          </p:nvPr>
        </p:nvSpPr>
        <p:spPr/>
        <p:txBody>
          <a:bodyPr/>
          <a:lstStyle/>
          <a:p>
            <a:fld id="{03B570ED-12D1-4074-AE3C-1C75AF168FE7}" type="slidenum">
              <a:rPr lang="en-US" smtClean="0"/>
              <a:pPr/>
              <a:t>20</a:t>
            </a:fld>
            <a:endParaRPr lang="en-US" dirty="0"/>
          </a:p>
        </p:txBody>
      </p:sp>
    </p:spTree>
    <p:extLst>
      <p:ext uri="{BB962C8B-B14F-4D97-AF65-F5344CB8AC3E}">
        <p14:creationId xmlns:p14="http://schemas.microsoft.com/office/powerpoint/2010/main" val="1402740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A27E15FF-AE83-40CD-A7AD-7D831C2D5D96}" type="datetime1">
              <a:rPr lang="en-US" smtClean="0"/>
              <a:t>9/29/2025</a:t>
            </a:fld>
            <a:endParaRPr lang="en-US" dirty="0"/>
          </a:p>
        </p:txBody>
      </p:sp>
      <p:sp>
        <p:nvSpPr>
          <p:cNvPr id="5" name="Slide Number Placeholder 4"/>
          <p:cNvSpPr>
            <a:spLocks noGrp="1"/>
          </p:cNvSpPr>
          <p:nvPr>
            <p:ph type="sldNum" sz="quarter" idx="5"/>
          </p:nvPr>
        </p:nvSpPr>
        <p:spPr/>
        <p:txBody>
          <a:bodyPr/>
          <a:lstStyle/>
          <a:p>
            <a:fld id="{03B570ED-12D1-4074-AE3C-1C75AF168FE7}" type="slidenum">
              <a:rPr lang="en-US" smtClean="0"/>
              <a:pPr/>
              <a:t>21</a:t>
            </a:fld>
            <a:endParaRPr lang="en-US" dirty="0"/>
          </a:p>
        </p:txBody>
      </p:sp>
    </p:spTree>
    <p:extLst>
      <p:ext uri="{BB962C8B-B14F-4D97-AF65-F5344CB8AC3E}">
        <p14:creationId xmlns:p14="http://schemas.microsoft.com/office/powerpoint/2010/main" val="330990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484F0518-7000-41B8-8140-EC54C7948F94}" type="slidenum">
              <a:rPr lang="en-US" smtClean="0"/>
              <a:t>2</a:t>
            </a:fld>
            <a:endParaRPr lang="en-US"/>
          </a:p>
        </p:txBody>
      </p:sp>
    </p:spTree>
    <p:extLst>
      <p:ext uri="{BB962C8B-B14F-4D97-AF65-F5344CB8AC3E}">
        <p14:creationId xmlns:p14="http://schemas.microsoft.com/office/powerpoint/2010/main" val="16274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Specify Robin and Paula solely work on group block.</a:t>
            </a:r>
          </a:p>
        </p:txBody>
      </p:sp>
      <p:sp>
        <p:nvSpPr>
          <p:cNvPr id="4" name="Date Placeholder 3"/>
          <p:cNvSpPr>
            <a:spLocks noGrp="1"/>
          </p:cNvSpPr>
          <p:nvPr>
            <p:ph type="dt" idx="1"/>
          </p:nvPr>
        </p:nvSpPr>
        <p:spPr/>
        <p:txBody>
          <a:bodyPr/>
          <a:lstStyle/>
          <a:p>
            <a:fld id="{C76C8AB1-34BB-4674-9797-607857097BD7}" type="datetime1">
              <a:rPr lang="en-US" smtClean="0"/>
              <a:pPr/>
              <a:t>9/28/2025</a:t>
            </a:fld>
            <a:endParaRPr lang="en-US" dirty="0"/>
          </a:p>
        </p:txBody>
      </p:sp>
      <p:sp>
        <p:nvSpPr>
          <p:cNvPr id="5" name="Slide Number Placeholder 4"/>
          <p:cNvSpPr>
            <a:spLocks noGrp="1"/>
          </p:cNvSpPr>
          <p:nvPr>
            <p:ph type="sldNum" sz="quarter" idx="5"/>
          </p:nvPr>
        </p:nvSpPr>
        <p:spPr/>
        <p:txBody>
          <a:bodyPr/>
          <a:lstStyle/>
          <a:p>
            <a:fld id="{03B570ED-12D1-4074-AE3C-1C75AF168FE7}" type="slidenum">
              <a:rPr lang="en-US" smtClean="0"/>
              <a:pPr/>
              <a:t>3</a:t>
            </a:fld>
            <a:endParaRPr lang="en-US" dirty="0"/>
          </a:p>
        </p:txBody>
      </p:sp>
    </p:spTree>
    <p:extLst>
      <p:ext uri="{BB962C8B-B14F-4D97-AF65-F5344CB8AC3E}">
        <p14:creationId xmlns:p14="http://schemas.microsoft.com/office/powerpoint/2010/main" val="58472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group block different from group air, hotel blocks, etc.</a:t>
            </a:r>
          </a:p>
          <a:p>
            <a:endParaRPr lang="en-US" dirty="0"/>
          </a:p>
          <a:p>
            <a:r>
              <a:rPr lang="en-US" dirty="0"/>
              <a:t>Setting expectations</a:t>
            </a:r>
          </a:p>
          <a:p>
            <a:r>
              <a:rPr lang="en-US" dirty="0"/>
              <a:t>	this is not an afternoon process</a:t>
            </a:r>
          </a:p>
          <a:p>
            <a:r>
              <a:rPr lang="en-US" dirty="0"/>
              <a:t>	this does take time and effort on both sides</a:t>
            </a:r>
          </a:p>
          <a:p>
            <a:r>
              <a:rPr lang="en-US" dirty="0"/>
              <a:t>	Once quotes are received, prompt responses are necessary</a:t>
            </a:r>
          </a:p>
          <a:p>
            <a:endParaRPr lang="en-US" dirty="0"/>
          </a:p>
        </p:txBody>
      </p:sp>
      <p:sp>
        <p:nvSpPr>
          <p:cNvPr id="4" name="Date Placeholder 3"/>
          <p:cNvSpPr>
            <a:spLocks noGrp="1"/>
          </p:cNvSpPr>
          <p:nvPr>
            <p:ph type="dt" idx="1"/>
          </p:nvPr>
        </p:nvSpPr>
        <p:spPr/>
        <p:txBody>
          <a:bodyPr/>
          <a:lstStyle/>
          <a:p>
            <a:fld id="{C76C8AB1-34BB-4674-9797-607857097BD7}" type="datetime1">
              <a:rPr lang="en-US" smtClean="0"/>
              <a:pPr/>
              <a:t>9/28/2025</a:t>
            </a:fld>
            <a:endParaRPr lang="en-US" dirty="0"/>
          </a:p>
        </p:txBody>
      </p:sp>
      <p:sp>
        <p:nvSpPr>
          <p:cNvPr id="5" name="Slide Number Placeholder 4"/>
          <p:cNvSpPr>
            <a:spLocks noGrp="1"/>
          </p:cNvSpPr>
          <p:nvPr>
            <p:ph type="sldNum" sz="quarter" idx="5"/>
          </p:nvPr>
        </p:nvSpPr>
        <p:spPr/>
        <p:txBody>
          <a:bodyPr/>
          <a:lstStyle/>
          <a:p>
            <a:fld id="{03B570ED-12D1-4074-AE3C-1C75AF168FE7}" type="slidenum">
              <a:rPr lang="en-US" smtClean="0"/>
              <a:pPr/>
              <a:t>4</a:t>
            </a:fld>
            <a:endParaRPr lang="en-US" dirty="0"/>
          </a:p>
        </p:txBody>
      </p:sp>
    </p:spTree>
    <p:extLst>
      <p:ext uri="{BB962C8B-B14F-4D97-AF65-F5344CB8AC3E}">
        <p14:creationId xmlns:p14="http://schemas.microsoft.com/office/powerpoint/2010/main" val="141302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06C24-8401-80AD-F1F3-35C3DA49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CF5A1-569D-AC66-2339-FB87F3F562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7C88A6-FF26-4A4A-A9A6-4F45FD80A48A}"/>
              </a:ext>
            </a:extLst>
          </p:cNvPr>
          <p:cNvSpPr>
            <a:spLocks noGrp="1"/>
          </p:cNvSpPr>
          <p:nvPr>
            <p:ph type="body" idx="1"/>
          </p:nvPr>
        </p:nvSpPr>
        <p:spPr/>
        <p:txBody>
          <a:bodyPr/>
          <a:lstStyle/>
          <a:p>
            <a:r>
              <a:rPr lang="en-US" dirty="0"/>
              <a:t>Group Air can be requested through the Portal, same as group block</a:t>
            </a:r>
          </a:p>
          <a:p>
            <a:endParaRPr lang="en-US" dirty="0"/>
          </a:p>
        </p:txBody>
      </p:sp>
      <p:sp>
        <p:nvSpPr>
          <p:cNvPr id="4" name="Date Placeholder 3">
            <a:extLst>
              <a:ext uri="{FF2B5EF4-FFF2-40B4-BE49-F238E27FC236}">
                <a16:creationId xmlns:a16="http://schemas.microsoft.com/office/drawing/2014/main" id="{96C090F5-9F1E-B91A-A5C4-7C17DFFB6C0A}"/>
              </a:ext>
            </a:extLst>
          </p:cNvPr>
          <p:cNvSpPr>
            <a:spLocks noGrp="1"/>
          </p:cNvSpPr>
          <p:nvPr>
            <p:ph type="dt" idx="1"/>
          </p:nvPr>
        </p:nvSpPr>
        <p:spPr/>
        <p:txBody>
          <a:bodyPr/>
          <a:lstStyle/>
          <a:p>
            <a:fld id="{C76C8AB1-34BB-4674-9797-607857097BD7}" type="datetime1">
              <a:rPr lang="en-US" smtClean="0"/>
              <a:pPr/>
              <a:t>9/28/2025</a:t>
            </a:fld>
            <a:endParaRPr lang="en-US" dirty="0"/>
          </a:p>
        </p:txBody>
      </p:sp>
      <p:sp>
        <p:nvSpPr>
          <p:cNvPr id="5" name="Slide Number Placeholder 4">
            <a:extLst>
              <a:ext uri="{FF2B5EF4-FFF2-40B4-BE49-F238E27FC236}">
                <a16:creationId xmlns:a16="http://schemas.microsoft.com/office/drawing/2014/main" id="{057D98F4-CD51-A380-8A82-F2E730F5E8F7}"/>
              </a:ext>
            </a:extLst>
          </p:cNvPr>
          <p:cNvSpPr>
            <a:spLocks noGrp="1"/>
          </p:cNvSpPr>
          <p:nvPr>
            <p:ph type="sldNum" sz="quarter" idx="5"/>
          </p:nvPr>
        </p:nvSpPr>
        <p:spPr/>
        <p:txBody>
          <a:bodyPr/>
          <a:lstStyle/>
          <a:p>
            <a:fld id="{03B570ED-12D1-4074-AE3C-1C75AF168FE7}" type="slidenum">
              <a:rPr lang="en-US" smtClean="0"/>
              <a:pPr/>
              <a:t>5</a:t>
            </a:fld>
            <a:endParaRPr lang="en-US" dirty="0"/>
          </a:p>
        </p:txBody>
      </p:sp>
    </p:spTree>
    <p:extLst>
      <p:ext uri="{BB962C8B-B14F-4D97-AF65-F5344CB8AC3E}">
        <p14:creationId xmlns:p14="http://schemas.microsoft.com/office/powerpoint/2010/main" val="267400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4800" b="1" dirty="0">
                <a:solidFill>
                  <a:srgbClr val="ED8B00"/>
                </a:solidFill>
              </a:rPr>
              <a:t>Hotel sourcing /Ground Transportation </a:t>
            </a:r>
          </a:p>
          <a:p>
            <a:pPr lvl="2"/>
            <a:r>
              <a:rPr lang="en-US" sz="4800" dirty="0"/>
              <a:t>$100 sourcing fee </a:t>
            </a:r>
          </a:p>
          <a:p>
            <a:pPr lvl="2"/>
            <a:r>
              <a:rPr lang="en-US" sz="4800" dirty="0"/>
              <a:t>5 hotel quotes/ 3 ground quotes  (if applicable)  </a:t>
            </a:r>
          </a:p>
          <a:p>
            <a:pPr lvl="2"/>
            <a:r>
              <a:rPr lang="en-US" sz="4800" dirty="0"/>
              <a:t>Cvent sourcing, Booking.com, hostels, GDS and Airbnb (per UW’s agreement) </a:t>
            </a:r>
          </a:p>
          <a:p>
            <a:pPr lvl="2"/>
            <a:r>
              <a:rPr lang="en-US" sz="4800" dirty="0"/>
              <a:t>Expected Timeline: 3-5 business days</a:t>
            </a:r>
          </a:p>
          <a:p>
            <a:pPr lvl="1"/>
            <a:r>
              <a:rPr lang="en-US" sz="5200" dirty="0">
                <a:solidFill>
                  <a:srgbClr val="ED8B00"/>
                </a:solidFill>
              </a:rPr>
              <a:t>Other services requested </a:t>
            </a:r>
          </a:p>
          <a:p>
            <a:pPr lvl="2"/>
            <a:r>
              <a:rPr lang="en-US" sz="4800" dirty="0"/>
              <a:t>Meeting space, Events, meals </a:t>
            </a:r>
          </a:p>
          <a:p>
            <a:pPr lvl="2"/>
            <a:r>
              <a:rPr lang="en-US" sz="4800" dirty="0"/>
              <a:t>$100 sourcing fee </a:t>
            </a:r>
          </a:p>
          <a:p>
            <a:endParaRPr lang="en-US" dirty="0"/>
          </a:p>
        </p:txBody>
      </p:sp>
      <p:sp>
        <p:nvSpPr>
          <p:cNvPr id="4" name="Date Placeholder 3"/>
          <p:cNvSpPr>
            <a:spLocks noGrp="1"/>
          </p:cNvSpPr>
          <p:nvPr>
            <p:ph type="dt" idx="1"/>
          </p:nvPr>
        </p:nvSpPr>
        <p:spPr/>
        <p:txBody>
          <a:bodyPr/>
          <a:lstStyle/>
          <a:p>
            <a:fld id="{C76C8AB1-34BB-4674-9797-607857097BD7}" type="datetime1">
              <a:rPr lang="en-US" smtClean="0"/>
              <a:pPr/>
              <a:t>9/29/2025</a:t>
            </a:fld>
            <a:endParaRPr lang="en-US" dirty="0"/>
          </a:p>
        </p:txBody>
      </p:sp>
      <p:sp>
        <p:nvSpPr>
          <p:cNvPr id="5" name="Slide Number Placeholder 4"/>
          <p:cNvSpPr>
            <a:spLocks noGrp="1"/>
          </p:cNvSpPr>
          <p:nvPr>
            <p:ph type="sldNum" sz="quarter" idx="5"/>
          </p:nvPr>
        </p:nvSpPr>
        <p:spPr/>
        <p:txBody>
          <a:bodyPr/>
          <a:lstStyle/>
          <a:p>
            <a:fld id="{03B570ED-12D1-4074-AE3C-1C75AF168FE7}" type="slidenum">
              <a:rPr lang="en-US" smtClean="0"/>
              <a:pPr/>
              <a:t>6</a:t>
            </a:fld>
            <a:endParaRPr lang="en-US" dirty="0"/>
          </a:p>
        </p:txBody>
      </p:sp>
    </p:spTree>
    <p:extLst>
      <p:ext uri="{BB962C8B-B14F-4D97-AF65-F5344CB8AC3E}">
        <p14:creationId xmlns:p14="http://schemas.microsoft.com/office/powerpoint/2010/main" val="424991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do a group block vs individual tickets?</a:t>
            </a:r>
          </a:p>
          <a:p>
            <a:r>
              <a:rPr lang="en-US" dirty="0"/>
              <a:t>	Airlines only allow certain amount of seats at each price point. Group blocks guarantee pricing for whole group at same price. </a:t>
            </a:r>
          </a:p>
          <a:p>
            <a:r>
              <a:rPr lang="en-US" dirty="0"/>
              <a:t>	“Why is my group block price higher than what I see online?”</a:t>
            </a:r>
          </a:p>
          <a:p>
            <a:r>
              <a:rPr lang="en-US" dirty="0"/>
              <a:t>*Airline taxes will vary and are not guaranteed until ticketing date)</a:t>
            </a:r>
          </a:p>
          <a:p>
            <a:r>
              <a:rPr lang="en-US" dirty="0"/>
              <a:t>	International taxes may be higher than base fare</a:t>
            </a:r>
          </a:p>
          <a:p>
            <a:r>
              <a:rPr lang="en-US" dirty="0"/>
              <a:t>**Deposits could be waived with Fox’s preferred status with some carriers</a:t>
            </a:r>
          </a:p>
          <a:p>
            <a:endParaRPr lang="en-US" dirty="0"/>
          </a:p>
          <a:p>
            <a:endParaRPr lang="en-US" dirty="0"/>
          </a:p>
        </p:txBody>
      </p:sp>
      <p:sp>
        <p:nvSpPr>
          <p:cNvPr id="4" name="Date Placeholder 3"/>
          <p:cNvSpPr>
            <a:spLocks noGrp="1"/>
          </p:cNvSpPr>
          <p:nvPr>
            <p:ph type="dt" idx="1"/>
          </p:nvPr>
        </p:nvSpPr>
        <p:spPr/>
        <p:txBody>
          <a:bodyPr/>
          <a:lstStyle/>
          <a:p>
            <a:fld id="{A27E15FF-AE83-40CD-A7AD-7D831C2D5D96}" type="datetime1">
              <a:rPr lang="en-US" smtClean="0"/>
              <a:t>9/28/2025</a:t>
            </a:fld>
            <a:endParaRPr lang="en-US" dirty="0"/>
          </a:p>
        </p:txBody>
      </p:sp>
      <p:sp>
        <p:nvSpPr>
          <p:cNvPr id="5" name="Slide Number Placeholder 4"/>
          <p:cNvSpPr>
            <a:spLocks noGrp="1"/>
          </p:cNvSpPr>
          <p:nvPr>
            <p:ph type="sldNum" sz="quarter" idx="5"/>
          </p:nvPr>
        </p:nvSpPr>
        <p:spPr/>
        <p:txBody>
          <a:bodyPr/>
          <a:lstStyle/>
          <a:p>
            <a:fld id="{03B570ED-12D1-4074-AE3C-1C75AF168FE7}" type="slidenum">
              <a:rPr lang="en-US" smtClean="0"/>
              <a:pPr/>
              <a:t>7</a:t>
            </a:fld>
            <a:endParaRPr lang="en-US" dirty="0"/>
          </a:p>
        </p:txBody>
      </p:sp>
    </p:spTree>
    <p:extLst>
      <p:ext uri="{BB962C8B-B14F-4D97-AF65-F5344CB8AC3E}">
        <p14:creationId xmlns:p14="http://schemas.microsoft.com/office/powerpoint/2010/main" val="4189343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AFE61-367C-F5D0-11B7-B28EB0673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ED4097-FCC9-E58C-E32B-E9C269CE8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FE552-23C4-D022-BBD6-84C59B0BFCD5}"/>
              </a:ext>
            </a:extLst>
          </p:cNvPr>
          <p:cNvSpPr>
            <a:spLocks noGrp="1"/>
          </p:cNvSpPr>
          <p:nvPr>
            <p:ph type="body" idx="1"/>
          </p:nvPr>
        </p:nvSpPr>
        <p:spPr/>
        <p:txBody>
          <a:bodyPr/>
          <a:lstStyle/>
          <a:p>
            <a:r>
              <a:rPr lang="en-US" dirty="0"/>
              <a:t>When booking a group block, it is assumed all travelers will be on the same itinerary. Deviations may not be allowed after ticketing. If traveler knows they will be leaving early/late, it is best to book that person separately. </a:t>
            </a:r>
          </a:p>
          <a:p>
            <a:r>
              <a:rPr lang="en-US" dirty="0"/>
              <a:t>How do we provide information about check in? Provided during final ticketing</a:t>
            </a:r>
          </a:p>
          <a:p>
            <a:r>
              <a:rPr lang="en-US" dirty="0"/>
              <a:t>When is form of payment communicated from Robin/Paula to group leader? Do quotes include deposit payment information? At time of contracting, deposit and FOP information is provided.</a:t>
            </a:r>
          </a:p>
          <a:p>
            <a:r>
              <a:rPr lang="en-US" dirty="0"/>
              <a:t>If carrier does ticketing, one form of payment is required. If Fox can execute ticketing, we can use multiple forms of payment. </a:t>
            </a:r>
          </a:p>
          <a:p>
            <a:endParaRPr lang="en-US" dirty="0"/>
          </a:p>
        </p:txBody>
      </p:sp>
      <p:sp>
        <p:nvSpPr>
          <p:cNvPr id="4" name="Date Placeholder 3">
            <a:extLst>
              <a:ext uri="{FF2B5EF4-FFF2-40B4-BE49-F238E27FC236}">
                <a16:creationId xmlns:a16="http://schemas.microsoft.com/office/drawing/2014/main" id="{801640D1-46C2-F09E-FBFD-DB4870964CA9}"/>
              </a:ext>
            </a:extLst>
          </p:cNvPr>
          <p:cNvSpPr>
            <a:spLocks noGrp="1"/>
          </p:cNvSpPr>
          <p:nvPr>
            <p:ph type="dt" idx="1"/>
          </p:nvPr>
        </p:nvSpPr>
        <p:spPr/>
        <p:txBody>
          <a:bodyPr/>
          <a:lstStyle/>
          <a:p>
            <a:fld id="{A27E15FF-AE83-40CD-A7AD-7D831C2D5D96}" type="datetime1">
              <a:rPr lang="en-US" smtClean="0"/>
              <a:t>9/29/2025</a:t>
            </a:fld>
            <a:endParaRPr lang="en-US" dirty="0"/>
          </a:p>
        </p:txBody>
      </p:sp>
      <p:sp>
        <p:nvSpPr>
          <p:cNvPr id="5" name="Slide Number Placeholder 4">
            <a:extLst>
              <a:ext uri="{FF2B5EF4-FFF2-40B4-BE49-F238E27FC236}">
                <a16:creationId xmlns:a16="http://schemas.microsoft.com/office/drawing/2014/main" id="{17338C59-0AB1-4A11-9FCD-2A4C80C24AFB}"/>
              </a:ext>
            </a:extLst>
          </p:cNvPr>
          <p:cNvSpPr>
            <a:spLocks noGrp="1"/>
          </p:cNvSpPr>
          <p:nvPr>
            <p:ph type="sldNum" sz="quarter" idx="5"/>
          </p:nvPr>
        </p:nvSpPr>
        <p:spPr/>
        <p:txBody>
          <a:bodyPr/>
          <a:lstStyle/>
          <a:p>
            <a:fld id="{03B570ED-12D1-4074-AE3C-1C75AF168FE7}" type="slidenum">
              <a:rPr lang="en-US" smtClean="0"/>
              <a:pPr/>
              <a:t>8</a:t>
            </a:fld>
            <a:endParaRPr lang="en-US" dirty="0"/>
          </a:p>
        </p:txBody>
      </p:sp>
    </p:spTree>
    <p:extLst>
      <p:ext uri="{BB962C8B-B14F-4D97-AF65-F5344CB8AC3E}">
        <p14:creationId xmlns:p14="http://schemas.microsoft.com/office/powerpoint/2010/main" val="3565656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9C907-6A81-C240-8670-CB87E73C80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8A67B-38F2-BA8E-BEA4-A3650D59DC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792C7-FF6F-36A4-3964-6A8FE068A554}"/>
              </a:ext>
            </a:extLst>
          </p:cNvPr>
          <p:cNvSpPr>
            <a:spLocks noGrp="1"/>
          </p:cNvSpPr>
          <p:nvPr>
            <p:ph type="body" idx="1"/>
          </p:nvPr>
        </p:nvSpPr>
        <p:spPr/>
        <p:txBody>
          <a:bodyPr/>
          <a:lstStyle/>
          <a:p>
            <a:r>
              <a:rPr lang="en-US" dirty="0"/>
              <a:t>Airlines only allow certain amounts of seats at each price point. Group blocks guarantee pricing for whole group at same price. </a:t>
            </a:r>
          </a:p>
          <a:p>
            <a:r>
              <a:rPr lang="en-US" dirty="0"/>
              <a:t>“Why is my group block price higher than what I see online?”</a:t>
            </a:r>
          </a:p>
          <a:p>
            <a:endParaRPr lang="en-US" dirty="0"/>
          </a:p>
        </p:txBody>
      </p:sp>
      <p:sp>
        <p:nvSpPr>
          <p:cNvPr id="4" name="Date Placeholder 3">
            <a:extLst>
              <a:ext uri="{FF2B5EF4-FFF2-40B4-BE49-F238E27FC236}">
                <a16:creationId xmlns:a16="http://schemas.microsoft.com/office/drawing/2014/main" id="{B9F18689-123C-32D1-1E83-70131E55E649}"/>
              </a:ext>
            </a:extLst>
          </p:cNvPr>
          <p:cNvSpPr>
            <a:spLocks noGrp="1"/>
          </p:cNvSpPr>
          <p:nvPr>
            <p:ph type="dt" idx="1"/>
          </p:nvPr>
        </p:nvSpPr>
        <p:spPr/>
        <p:txBody>
          <a:bodyPr/>
          <a:lstStyle/>
          <a:p>
            <a:fld id="{A27E15FF-AE83-40CD-A7AD-7D831C2D5D96}" type="datetime1">
              <a:rPr lang="en-US" smtClean="0"/>
              <a:t>9/29/2025</a:t>
            </a:fld>
            <a:endParaRPr lang="en-US" dirty="0"/>
          </a:p>
        </p:txBody>
      </p:sp>
      <p:sp>
        <p:nvSpPr>
          <p:cNvPr id="5" name="Slide Number Placeholder 4">
            <a:extLst>
              <a:ext uri="{FF2B5EF4-FFF2-40B4-BE49-F238E27FC236}">
                <a16:creationId xmlns:a16="http://schemas.microsoft.com/office/drawing/2014/main" id="{1FB57E14-AF55-9B4F-6942-2A2A290BBB04}"/>
              </a:ext>
            </a:extLst>
          </p:cNvPr>
          <p:cNvSpPr>
            <a:spLocks noGrp="1"/>
          </p:cNvSpPr>
          <p:nvPr>
            <p:ph type="sldNum" sz="quarter" idx="5"/>
          </p:nvPr>
        </p:nvSpPr>
        <p:spPr/>
        <p:txBody>
          <a:bodyPr/>
          <a:lstStyle/>
          <a:p>
            <a:fld id="{03B570ED-12D1-4074-AE3C-1C75AF168FE7}" type="slidenum">
              <a:rPr lang="en-US" smtClean="0"/>
              <a:pPr/>
              <a:t>9</a:t>
            </a:fld>
            <a:endParaRPr lang="en-US" dirty="0"/>
          </a:p>
        </p:txBody>
      </p:sp>
    </p:spTree>
    <p:extLst>
      <p:ext uri="{BB962C8B-B14F-4D97-AF65-F5344CB8AC3E}">
        <p14:creationId xmlns:p14="http://schemas.microsoft.com/office/powerpoint/2010/main" val="1379468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3230C4F1-5B33-973B-6C77-DE24D82A634C}"/>
              </a:ext>
            </a:extLst>
          </p:cNvPr>
          <p:cNvSpPr/>
          <p:nvPr userDrawn="1"/>
        </p:nvSpPr>
        <p:spPr>
          <a:xfrm>
            <a:off x="13161458" y="0"/>
            <a:ext cx="5126542" cy="10287000"/>
          </a:xfrm>
          <a:prstGeom prst="rect">
            <a:avLst/>
          </a:prstGeom>
          <a:solidFill>
            <a:srgbClr val="171C8F"/>
          </a:solidFill>
        </p:spPr>
        <p:txBody>
          <a:bodyPr/>
          <a:lstStyle/>
          <a:p>
            <a:endParaRPr lang="en-US" dirty="0">
              <a:solidFill>
                <a:schemeClr val="bg1"/>
              </a:solidFill>
            </a:endParaRPr>
          </a:p>
        </p:txBody>
      </p:sp>
      <p:sp>
        <p:nvSpPr>
          <p:cNvPr id="11" name="AutoShape 3">
            <a:extLst>
              <a:ext uri="{FF2B5EF4-FFF2-40B4-BE49-F238E27FC236}">
                <a16:creationId xmlns:a16="http://schemas.microsoft.com/office/drawing/2014/main" id="{DE08513F-7C72-B6CE-F3FD-CCF6A93AFCD1}"/>
              </a:ext>
            </a:extLst>
          </p:cNvPr>
          <p:cNvSpPr/>
          <p:nvPr userDrawn="1"/>
        </p:nvSpPr>
        <p:spPr>
          <a:xfrm>
            <a:off x="9259716" y="1012098"/>
            <a:ext cx="7803484" cy="8229600"/>
          </a:xfrm>
          <a:prstGeom prst="rect">
            <a:avLst/>
          </a:prstGeom>
          <a:solidFill>
            <a:schemeClr val="bg1"/>
          </a:solidFill>
        </p:spPr>
        <p:txBody>
          <a:bodyPr/>
          <a:lstStyle/>
          <a:p>
            <a:endParaRPr lang="en-US" dirty="0"/>
          </a:p>
        </p:txBody>
      </p:sp>
      <p:sp>
        <p:nvSpPr>
          <p:cNvPr id="8" name="Title 1">
            <a:extLst>
              <a:ext uri="{FF2B5EF4-FFF2-40B4-BE49-F238E27FC236}">
                <a16:creationId xmlns:a16="http://schemas.microsoft.com/office/drawing/2014/main" id="{65099C1F-9D42-22FF-A6E2-656611B52F65}"/>
              </a:ext>
            </a:extLst>
          </p:cNvPr>
          <p:cNvSpPr>
            <a:spLocks noGrp="1"/>
          </p:cNvSpPr>
          <p:nvPr>
            <p:ph type="title"/>
          </p:nvPr>
        </p:nvSpPr>
        <p:spPr>
          <a:xfrm>
            <a:off x="585106" y="2448430"/>
            <a:ext cx="7367278" cy="1143000"/>
          </a:xfrm>
        </p:spPr>
        <p:txBody>
          <a:bodyPr>
            <a:noAutofit/>
          </a:bodyPr>
          <a:lstStyle>
            <a:lvl1pPr algn="l">
              <a:defRPr sz="5000">
                <a:solidFill>
                  <a:srgbClr val="171C8F"/>
                </a:solidFill>
                <a:latin typeface="Montserrat Medium" panose="00000600000000000000" pitchFamily="2" charset="0"/>
              </a:defRPr>
            </a:lvl1pPr>
          </a:lstStyle>
          <a:p>
            <a:r>
              <a:rPr lang="en-US"/>
              <a:t>Click to edit Master title style</a:t>
            </a:r>
          </a:p>
        </p:txBody>
      </p:sp>
      <p:sp>
        <p:nvSpPr>
          <p:cNvPr id="2" name="Freeform 6">
            <a:extLst>
              <a:ext uri="{FF2B5EF4-FFF2-40B4-BE49-F238E27FC236}">
                <a16:creationId xmlns:a16="http://schemas.microsoft.com/office/drawing/2014/main" id="{47B42726-F307-AFD5-AA32-9578F2084C41}"/>
              </a:ext>
            </a:extLst>
          </p:cNvPr>
          <p:cNvSpPr/>
          <p:nvPr userDrawn="1"/>
        </p:nvSpPr>
        <p:spPr>
          <a:xfrm>
            <a:off x="1093035" y="7635128"/>
            <a:ext cx="4761319" cy="915526"/>
          </a:xfrm>
          <a:custGeom>
            <a:avLst/>
            <a:gdLst/>
            <a:ahLst/>
            <a:cxnLst/>
            <a:rect l="l" t="t" r="r" b="b"/>
            <a:pathLst>
              <a:path w="4761319" h="915526">
                <a:moveTo>
                  <a:pt x="0" y="0"/>
                </a:moveTo>
                <a:lnTo>
                  <a:pt x="4761319" y="0"/>
                </a:lnTo>
                <a:lnTo>
                  <a:pt x="4761319" y="915526"/>
                </a:lnTo>
                <a:lnTo>
                  <a:pt x="0" y="915526"/>
                </a:lnTo>
                <a:lnTo>
                  <a:pt x="0" y="0"/>
                </a:lnTo>
                <a:close/>
              </a:path>
            </a:pathLst>
          </a:custGeom>
          <a:blipFill>
            <a:blip r:embed="rId2"/>
            <a:stretch>
              <a:fillRect/>
            </a:stretch>
          </a:blipFill>
        </p:spPr>
        <p:txBody>
          <a:bodyPr/>
          <a:lstStyle/>
          <a:p>
            <a:endParaRPr lang="en-US" dirty="0"/>
          </a:p>
        </p:txBody>
      </p:sp>
      <p:sp>
        <p:nvSpPr>
          <p:cNvPr id="3" name="Content Placeholder 5">
            <a:extLst>
              <a:ext uri="{FF2B5EF4-FFF2-40B4-BE49-F238E27FC236}">
                <a16:creationId xmlns:a16="http://schemas.microsoft.com/office/drawing/2014/main" id="{EC1250F2-834C-77FA-317A-1FFCDCA663C0}"/>
              </a:ext>
            </a:extLst>
          </p:cNvPr>
          <p:cNvSpPr>
            <a:spLocks noGrp="1"/>
          </p:cNvSpPr>
          <p:nvPr>
            <p:ph sz="quarter" idx="4"/>
          </p:nvPr>
        </p:nvSpPr>
        <p:spPr>
          <a:xfrm>
            <a:off x="9028285" y="1766171"/>
            <a:ext cx="7806696" cy="6784484"/>
          </a:xfrm>
        </p:spPr>
        <p:txBody>
          <a:bodyPr>
            <a:normAutofit/>
          </a:bodyPr>
          <a:lstStyle>
            <a:lvl1pPr marL="0" indent="0">
              <a:buNone/>
              <a:defRPr sz="2200">
                <a:solidFill>
                  <a:schemeClr val="bg1"/>
                </a:solidFill>
                <a:latin typeface="Montserrat Medium" panose="00000600000000000000" pitchFamily="2"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Holder 5">
            <a:extLst>
              <a:ext uri="{FF2B5EF4-FFF2-40B4-BE49-F238E27FC236}">
                <a16:creationId xmlns:a16="http://schemas.microsoft.com/office/drawing/2014/main" id="{C98FF8FE-61A5-547E-1532-3C94759DE868}"/>
              </a:ext>
            </a:extLst>
          </p:cNvPr>
          <p:cNvSpPr txBox="1">
            <a:spLocks/>
          </p:cNvSpPr>
          <p:nvPr userDrawn="1"/>
        </p:nvSpPr>
        <p:spPr>
          <a:xfrm>
            <a:off x="6000173" y="9813208"/>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5945" y="658128"/>
            <a:ext cx="7070942" cy="1143000"/>
          </a:xfrm>
        </p:spPr>
        <p:txBody>
          <a:bodyPr>
            <a:normAutofit/>
          </a:bodyPr>
          <a:lstStyle>
            <a:lvl1pPr algn="l">
              <a:defRPr sz="4400">
                <a:latin typeface="Montserrat Medium" panose="00000600000000000000" pitchFamily="2" charset="0"/>
              </a:defRPr>
            </a:lvl1pPr>
          </a:lstStyle>
          <a:p>
            <a:r>
              <a:rPr lang="en-US"/>
              <a:t>Click to edit Master title style</a:t>
            </a:r>
          </a:p>
        </p:txBody>
      </p:sp>
      <p:sp>
        <p:nvSpPr>
          <p:cNvPr id="3" name="Content Placeholder 2"/>
          <p:cNvSpPr>
            <a:spLocks noGrp="1"/>
          </p:cNvSpPr>
          <p:nvPr>
            <p:ph idx="1"/>
          </p:nvPr>
        </p:nvSpPr>
        <p:spPr>
          <a:xfrm>
            <a:off x="605945" y="3750147"/>
            <a:ext cx="7709770" cy="4525963"/>
          </a:xfrm>
        </p:spPr>
        <p:txBody>
          <a:bodyPr/>
          <a:lstStyle>
            <a:lvl1pPr>
              <a:defRPr>
                <a:latin typeface="Montserrat Medium" panose="00000600000000000000" pitchFamily="2" charset="0"/>
              </a:defRPr>
            </a:lvl1pPr>
            <a:lvl2pPr>
              <a:defRPr>
                <a:latin typeface="Montserrat Medium" panose="00000600000000000000" pitchFamily="2" charset="0"/>
              </a:defRPr>
            </a:lvl2pPr>
            <a:lvl3pPr>
              <a:defRPr>
                <a:latin typeface="Montserrat Medium" panose="00000600000000000000" pitchFamily="2" charset="0"/>
              </a:defRPr>
            </a:lvl3pPr>
            <a:lvl4pPr>
              <a:defRPr>
                <a:latin typeface="Montserrat Medium" panose="00000600000000000000" pitchFamily="2" charset="0"/>
              </a:defRPr>
            </a:lvl4pPr>
            <a:lvl5pPr>
              <a:defRPr>
                <a:latin typeface="Montserrat Medium" panose="000006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reeform 3">
            <a:extLst>
              <a:ext uri="{FF2B5EF4-FFF2-40B4-BE49-F238E27FC236}">
                <a16:creationId xmlns:a16="http://schemas.microsoft.com/office/drawing/2014/main" id="{66336BC6-1F7E-2588-26F0-F0241BFAAB2C}"/>
              </a:ext>
            </a:extLst>
          </p:cNvPr>
          <p:cNvSpPr/>
          <p:nvPr userDrawn="1"/>
        </p:nvSpPr>
        <p:spPr>
          <a:xfrm>
            <a:off x="8577626" y="0"/>
            <a:ext cx="8186375" cy="10287000"/>
          </a:xfrm>
          <a:custGeom>
            <a:avLst/>
            <a:gdLst/>
            <a:ahLst/>
            <a:cxnLst/>
            <a:rect l="l" t="t" r="r" b="b"/>
            <a:pathLst>
              <a:path w="11435564" h="14369932">
                <a:moveTo>
                  <a:pt x="0" y="0"/>
                </a:moveTo>
                <a:lnTo>
                  <a:pt x="11435564" y="0"/>
                </a:lnTo>
                <a:lnTo>
                  <a:pt x="11435564" y="14369932"/>
                </a:lnTo>
                <a:lnTo>
                  <a:pt x="0" y="14369932"/>
                </a:lnTo>
                <a:close/>
              </a:path>
            </a:pathLst>
          </a:custGeom>
          <a:solidFill>
            <a:srgbClr val="171C8F"/>
          </a:solidFill>
        </p:spPr>
        <p:txBody>
          <a:bodyPr/>
          <a:lstStyle/>
          <a:p>
            <a:endParaRPr lang="en-US" dirty="0"/>
          </a:p>
        </p:txBody>
      </p:sp>
      <p:sp>
        <p:nvSpPr>
          <p:cNvPr id="6" name="AutoShape 8">
            <a:extLst>
              <a:ext uri="{FF2B5EF4-FFF2-40B4-BE49-F238E27FC236}">
                <a16:creationId xmlns:a16="http://schemas.microsoft.com/office/drawing/2014/main" id="{DCDB74E1-FC7D-A879-3ED0-D5E63C7813C0}"/>
              </a:ext>
            </a:extLst>
          </p:cNvPr>
          <p:cNvSpPr/>
          <p:nvPr userDrawn="1"/>
        </p:nvSpPr>
        <p:spPr>
          <a:xfrm>
            <a:off x="720436" y="1977471"/>
            <a:ext cx="1336535" cy="0"/>
          </a:xfrm>
          <a:prstGeom prst="line">
            <a:avLst/>
          </a:prstGeom>
          <a:ln w="66675" cap="rnd">
            <a:solidFill>
              <a:srgbClr val="ED8B00"/>
            </a:solidFill>
            <a:prstDash val="solid"/>
            <a:headEnd type="none" w="sm" len="sm"/>
            <a:tailEnd type="none" w="sm" len="sm"/>
          </a:ln>
        </p:spPr>
        <p:txBody>
          <a:bodyPr/>
          <a:lstStyle/>
          <a:p>
            <a:endParaRPr lang="en-US" dirty="0"/>
          </a:p>
        </p:txBody>
      </p:sp>
      <p:sp>
        <p:nvSpPr>
          <p:cNvPr id="8" name="Content Placeholder 5">
            <a:extLst>
              <a:ext uri="{FF2B5EF4-FFF2-40B4-BE49-F238E27FC236}">
                <a16:creationId xmlns:a16="http://schemas.microsoft.com/office/drawing/2014/main" id="{D964794A-F5FF-D99B-9FCF-536FAD1AB605}"/>
              </a:ext>
            </a:extLst>
          </p:cNvPr>
          <p:cNvSpPr>
            <a:spLocks noGrp="1"/>
          </p:cNvSpPr>
          <p:nvPr>
            <p:ph sz="quarter" idx="4"/>
          </p:nvPr>
        </p:nvSpPr>
        <p:spPr>
          <a:xfrm>
            <a:off x="10170089" y="1"/>
            <a:ext cx="5440680" cy="6528816"/>
          </a:xfrm>
        </p:spPr>
        <p:txBody>
          <a:bodyPr>
            <a:normAutofit/>
          </a:bodyPr>
          <a:lstStyle>
            <a:lvl1pPr marL="0" indent="0">
              <a:buNone/>
              <a:defRPr sz="2200">
                <a:solidFill>
                  <a:schemeClr val="bg1"/>
                </a:solidFill>
                <a:latin typeface="Montserrat Medium" panose="00000600000000000000" pitchFamily="2"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7" name="Text Placeholder 2">
            <a:extLst>
              <a:ext uri="{FF2B5EF4-FFF2-40B4-BE49-F238E27FC236}">
                <a16:creationId xmlns:a16="http://schemas.microsoft.com/office/drawing/2014/main" id="{6E1801C6-9096-691E-6D20-C2BE48DF1D94}"/>
              </a:ext>
            </a:extLst>
          </p:cNvPr>
          <p:cNvSpPr>
            <a:spLocks noGrp="1"/>
          </p:cNvSpPr>
          <p:nvPr>
            <p:ph type="body" idx="12"/>
          </p:nvPr>
        </p:nvSpPr>
        <p:spPr>
          <a:xfrm>
            <a:off x="605945" y="2688099"/>
            <a:ext cx="4040188" cy="639762"/>
          </a:xfrm>
        </p:spPr>
        <p:txBody>
          <a:bodyPr anchor="b">
            <a:noAutofit/>
          </a:bodyPr>
          <a:lstStyle>
            <a:lvl1pPr marL="0" indent="0">
              <a:buNone/>
              <a:defRPr lang="en-US" sz="3200" b="0" kern="1200" dirty="0">
                <a:solidFill>
                  <a:srgbClr val="171C8F"/>
                </a:solidFill>
                <a:latin typeface="Montserrat Medium" panose="00000600000000000000"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9" name="Holder 5">
            <a:extLst>
              <a:ext uri="{FF2B5EF4-FFF2-40B4-BE49-F238E27FC236}">
                <a16:creationId xmlns:a16="http://schemas.microsoft.com/office/drawing/2014/main" id="{49EF671A-A4C6-3433-ECD5-0A973745023F}"/>
              </a:ext>
            </a:extLst>
          </p:cNvPr>
          <p:cNvSpPr txBox="1">
            <a:spLocks/>
          </p:cNvSpPr>
          <p:nvPr userDrawn="1"/>
        </p:nvSpPr>
        <p:spPr>
          <a:xfrm>
            <a:off x="2934067" y="9860004"/>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extLst>
      <p:ext uri="{BB962C8B-B14F-4D97-AF65-F5344CB8AC3E}">
        <p14:creationId xmlns:p14="http://schemas.microsoft.com/office/powerpoint/2010/main" val="395214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433A86C1-CB3C-1A20-C7FF-C8A0BDA3D00B}"/>
              </a:ext>
            </a:extLst>
          </p:cNvPr>
          <p:cNvSpPr/>
          <p:nvPr userDrawn="1"/>
        </p:nvSpPr>
        <p:spPr>
          <a:xfrm rot="5400000">
            <a:off x="8117218" y="-7697611"/>
            <a:ext cx="2053564" cy="18288000"/>
          </a:xfrm>
          <a:prstGeom prst="rect">
            <a:avLst/>
          </a:prstGeom>
          <a:solidFill>
            <a:srgbClr val="171C8F"/>
          </a:solidFill>
        </p:spPr>
        <p:txBody>
          <a:bodyPr/>
          <a:lstStyle/>
          <a:p>
            <a:endParaRPr lang="en-US" dirty="0"/>
          </a:p>
        </p:txBody>
      </p:sp>
      <p:sp>
        <p:nvSpPr>
          <p:cNvPr id="5" name="Content Placeholder 2">
            <a:extLst>
              <a:ext uri="{FF2B5EF4-FFF2-40B4-BE49-F238E27FC236}">
                <a16:creationId xmlns:a16="http://schemas.microsoft.com/office/drawing/2014/main" id="{39D764F8-ACC9-4FAE-676F-601096C8ED7C}"/>
              </a:ext>
            </a:extLst>
          </p:cNvPr>
          <p:cNvSpPr>
            <a:spLocks noGrp="1"/>
          </p:cNvSpPr>
          <p:nvPr>
            <p:ph idx="1"/>
          </p:nvPr>
        </p:nvSpPr>
        <p:spPr>
          <a:xfrm>
            <a:off x="738302" y="3859202"/>
            <a:ext cx="12053454" cy="4525963"/>
          </a:xfrm>
        </p:spPr>
        <p:txBody>
          <a:bodyPr/>
          <a:lstStyle>
            <a:lvl1pPr>
              <a:defRPr>
                <a:latin typeface="Montserrat Medium" panose="00000600000000000000" pitchFamily="2" charset="0"/>
              </a:defRPr>
            </a:lvl1pPr>
            <a:lvl2pPr>
              <a:defRPr>
                <a:latin typeface="Montserrat Medium" panose="00000600000000000000" pitchFamily="2" charset="0"/>
              </a:defRPr>
            </a:lvl2pPr>
            <a:lvl3pPr>
              <a:defRPr>
                <a:latin typeface="Montserrat Medium" panose="00000600000000000000" pitchFamily="2" charset="0"/>
              </a:defRPr>
            </a:lvl3pPr>
            <a:lvl4pPr>
              <a:defRPr>
                <a:latin typeface="Montserrat Medium" panose="00000600000000000000" pitchFamily="2" charset="0"/>
              </a:defRPr>
            </a:lvl4pPr>
            <a:lvl5pPr>
              <a:defRPr>
                <a:latin typeface="Montserrat Medium" panose="000006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3FC46A5-B7CD-84AC-9B71-4A20F4B428F7}"/>
              </a:ext>
            </a:extLst>
          </p:cNvPr>
          <p:cNvSpPr>
            <a:spLocks noGrp="1"/>
          </p:cNvSpPr>
          <p:nvPr>
            <p:ph sz="quarter" idx="4"/>
          </p:nvPr>
        </p:nvSpPr>
        <p:spPr>
          <a:xfrm>
            <a:off x="13597168" y="0"/>
            <a:ext cx="3478050" cy="4437622"/>
          </a:xfrm>
        </p:spPr>
        <p:txBody>
          <a:bodyPr>
            <a:normAutofit/>
          </a:bodyPr>
          <a:lstStyle>
            <a:lvl1pPr marL="0" indent="0">
              <a:buNone/>
              <a:defRPr sz="2200">
                <a:solidFill>
                  <a:schemeClr val="bg1"/>
                </a:solidFill>
                <a:latin typeface="Montserrat Medium" panose="00000600000000000000" pitchFamily="2"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0" name="Text Placeholder 2">
            <a:extLst>
              <a:ext uri="{FF2B5EF4-FFF2-40B4-BE49-F238E27FC236}">
                <a16:creationId xmlns:a16="http://schemas.microsoft.com/office/drawing/2014/main" id="{AE6DF60F-BAB0-2B7F-CB25-7CA7D3F9F926}"/>
              </a:ext>
            </a:extLst>
          </p:cNvPr>
          <p:cNvSpPr>
            <a:spLocks noGrp="1"/>
          </p:cNvSpPr>
          <p:nvPr>
            <p:ph type="body" idx="11"/>
          </p:nvPr>
        </p:nvSpPr>
        <p:spPr>
          <a:xfrm>
            <a:off x="738302" y="2892777"/>
            <a:ext cx="4040188" cy="639762"/>
          </a:xfrm>
        </p:spPr>
        <p:txBody>
          <a:bodyPr anchor="b">
            <a:noAutofit/>
          </a:bodyPr>
          <a:lstStyle>
            <a:lvl1pPr marL="0" indent="0">
              <a:buNone/>
              <a:defRPr lang="en-US" sz="3200" b="0" kern="1200" dirty="0">
                <a:solidFill>
                  <a:srgbClr val="171C8F"/>
                </a:solidFill>
                <a:latin typeface="Montserrat Medium" panose="00000600000000000000"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13" name="Title 1">
            <a:extLst>
              <a:ext uri="{FF2B5EF4-FFF2-40B4-BE49-F238E27FC236}">
                <a16:creationId xmlns:a16="http://schemas.microsoft.com/office/drawing/2014/main" id="{C21B706C-BCEA-5A44-955B-DB458543B3C4}"/>
              </a:ext>
            </a:extLst>
          </p:cNvPr>
          <p:cNvSpPr>
            <a:spLocks noGrp="1"/>
          </p:cNvSpPr>
          <p:nvPr>
            <p:ph type="title"/>
          </p:nvPr>
        </p:nvSpPr>
        <p:spPr>
          <a:xfrm>
            <a:off x="738301" y="758835"/>
            <a:ext cx="9597313" cy="1143000"/>
          </a:xfrm>
        </p:spPr>
        <p:txBody>
          <a:bodyPr>
            <a:noAutofit/>
          </a:bodyPr>
          <a:lstStyle>
            <a:lvl1pPr algn="l">
              <a:defRPr sz="4400">
                <a:solidFill>
                  <a:schemeClr val="bg1"/>
                </a:solidFill>
                <a:latin typeface="Montserrat Medium" panose="00000600000000000000" pitchFamily="2" charset="0"/>
              </a:defRPr>
            </a:lvl1pPr>
          </a:lstStyle>
          <a:p>
            <a:r>
              <a:rPr lang="en-US"/>
              <a:t>Click to edit Master title style</a:t>
            </a:r>
          </a:p>
        </p:txBody>
      </p:sp>
      <p:sp>
        <p:nvSpPr>
          <p:cNvPr id="4" name="Holder 5">
            <a:extLst>
              <a:ext uri="{FF2B5EF4-FFF2-40B4-BE49-F238E27FC236}">
                <a16:creationId xmlns:a16="http://schemas.microsoft.com/office/drawing/2014/main" id="{C17C23BB-14D9-B18B-CBAA-91B1FD61B7EC}"/>
              </a:ext>
            </a:extLst>
          </p:cNvPr>
          <p:cNvSpPr txBox="1">
            <a:spLocks/>
          </p:cNvSpPr>
          <p:nvPr userDrawn="1"/>
        </p:nvSpPr>
        <p:spPr>
          <a:xfrm>
            <a:off x="7816273" y="9834190"/>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extLst>
      <p:ext uri="{BB962C8B-B14F-4D97-AF65-F5344CB8AC3E}">
        <p14:creationId xmlns:p14="http://schemas.microsoft.com/office/powerpoint/2010/main" val="158434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ASE STUDY SLIDE">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9839195" cy="1143000"/>
          </a:xfrm>
        </p:spPr>
        <p:txBody>
          <a:bodyPr/>
          <a:lstStyle>
            <a:lvl1pPr>
              <a:defRPr>
                <a:latin typeface="Montserrat Medium" panose="00000600000000000000" pitchFamily="2" charset="0"/>
              </a:defRPr>
            </a:lvl1pPr>
          </a:lstStyle>
          <a:p>
            <a:r>
              <a:rPr lang="en-US"/>
              <a:t>Click to edit Master title style</a:t>
            </a:r>
          </a:p>
        </p:txBody>
      </p:sp>
      <p:sp>
        <p:nvSpPr>
          <p:cNvPr id="3" name="Text Placeholder 2"/>
          <p:cNvSpPr>
            <a:spLocks noGrp="1"/>
          </p:cNvSpPr>
          <p:nvPr>
            <p:ph type="body" idx="1"/>
          </p:nvPr>
        </p:nvSpPr>
        <p:spPr>
          <a:xfrm>
            <a:off x="457200" y="1861932"/>
            <a:ext cx="4040188" cy="639762"/>
          </a:xfrm>
        </p:spPr>
        <p:txBody>
          <a:bodyPr anchor="b">
            <a:noAutofit/>
          </a:bodyPr>
          <a:lstStyle>
            <a:lvl1pPr marL="0" indent="0">
              <a:buNone/>
              <a:defRPr lang="en-US" sz="3000" b="0" kern="1200" dirty="0">
                <a:solidFill>
                  <a:srgbClr val="171C8F"/>
                </a:solidFill>
                <a:latin typeface="Montserrat Medium" panose="00000600000000000000"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4" name="Content Placeholder 3"/>
          <p:cNvSpPr>
            <a:spLocks noGrp="1"/>
          </p:cNvSpPr>
          <p:nvPr>
            <p:ph sz="half" idx="2"/>
          </p:nvPr>
        </p:nvSpPr>
        <p:spPr>
          <a:xfrm>
            <a:off x="457199" y="3096065"/>
            <a:ext cx="9839194" cy="1969332"/>
          </a:xfrm>
        </p:spPr>
        <p:txBody>
          <a:bodyPr/>
          <a:lstStyle>
            <a:lvl1pPr>
              <a:defRPr sz="2400">
                <a:latin typeface="Montserrat Medium" panose="00000600000000000000" pitchFamily="2" charset="0"/>
              </a:defRPr>
            </a:lvl1pPr>
            <a:lvl2pPr>
              <a:defRPr sz="2000">
                <a:latin typeface="Montserrat Medium" panose="00000600000000000000" pitchFamily="2" charset="0"/>
              </a:defRPr>
            </a:lvl2pPr>
            <a:lvl3pPr>
              <a:defRPr sz="1800">
                <a:latin typeface="Montserrat Medium" panose="00000600000000000000" pitchFamily="2" charset="0"/>
              </a:defRPr>
            </a:lvl3pPr>
            <a:lvl4pPr>
              <a:defRPr sz="1600">
                <a:latin typeface="Montserrat Medium" panose="00000600000000000000" pitchFamily="2" charset="0"/>
              </a:defRPr>
            </a:lvl4pPr>
            <a:lvl5pPr>
              <a:defRPr sz="1600">
                <a:latin typeface="Montserrat Medium" panose="00000600000000000000"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321396" y="1861932"/>
            <a:ext cx="4041775" cy="639762"/>
          </a:xfrm>
        </p:spPr>
        <p:txBody>
          <a:bodyPr anchor="b">
            <a:normAutofit/>
          </a:bodyPr>
          <a:lstStyle>
            <a:lvl1pPr marL="0" indent="0">
              <a:buNone/>
              <a:defRPr sz="3200" b="0">
                <a:solidFill>
                  <a:srgbClr val="171C8F"/>
                </a:solidFill>
                <a:latin typeface="Montserrat Medium" panose="000006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1434130" y="3490680"/>
            <a:ext cx="5187907" cy="3951288"/>
          </a:xfrm>
        </p:spPr>
        <p:txBody>
          <a:bodyPr/>
          <a:lstStyle>
            <a:lvl1pPr>
              <a:defRPr sz="2400">
                <a:latin typeface="Montserrat Medium" panose="00000600000000000000" pitchFamily="2" charset="0"/>
              </a:defRPr>
            </a:lvl1pPr>
            <a:lvl2pPr>
              <a:defRPr sz="2000">
                <a:latin typeface="Montserrat Medium" panose="00000600000000000000" pitchFamily="2" charset="0"/>
              </a:defRPr>
            </a:lvl2pPr>
            <a:lvl3pPr>
              <a:defRPr sz="1800">
                <a:latin typeface="Montserrat Medium" panose="00000600000000000000" pitchFamily="2" charset="0"/>
              </a:defRPr>
            </a:lvl3pPr>
            <a:lvl4pPr>
              <a:defRPr sz="1600">
                <a:latin typeface="Montserrat Medium" panose="00000600000000000000" pitchFamily="2" charset="0"/>
              </a:defRPr>
            </a:lvl4pPr>
            <a:lvl5pPr>
              <a:defRPr sz="1600">
                <a:latin typeface="Montserrat Medium" panose="00000600000000000000"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133D79F-CD18-6E41-70CB-68106FE95E3D}"/>
              </a:ext>
            </a:extLst>
          </p:cNvPr>
          <p:cNvSpPr>
            <a:spLocks noGrp="1"/>
          </p:cNvSpPr>
          <p:nvPr>
            <p:ph type="body" idx="11"/>
          </p:nvPr>
        </p:nvSpPr>
        <p:spPr>
          <a:xfrm>
            <a:off x="457200" y="5429535"/>
            <a:ext cx="4040188" cy="639762"/>
          </a:xfrm>
        </p:spPr>
        <p:txBody>
          <a:bodyPr anchor="b">
            <a:noAutofit/>
          </a:bodyPr>
          <a:lstStyle>
            <a:lvl1pPr marL="0" indent="0">
              <a:buNone/>
              <a:defRPr lang="en-US" sz="3200" b="0" kern="1200" dirty="0">
                <a:solidFill>
                  <a:srgbClr val="171C8F"/>
                </a:solidFill>
                <a:latin typeface="Montserrat Medium" panose="00000600000000000000"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14" name="Content Placeholder 3">
            <a:extLst>
              <a:ext uri="{FF2B5EF4-FFF2-40B4-BE49-F238E27FC236}">
                <a16:creationId xmlns:a16="http://schemas.microsoft.com/office/drawing/2014/main" id="{58751361-2BCF-CC05-DBEE-2662CBF53687}"/>
              </a:ext>
            </a:extLst>
          </p:cNvPr>
          <p:cNvSpPr>
            <a:spLocks noGrp="1"/>
          </p:cNvSpPr>
          <p:nvPr>
            <p:ph sz="half" idx="12"/>
          </p:nvPr>
        </p:nvSpPr>
        <p:spPr>
          <a:xfrm>
            <a:off x="457199" y="6433435"/>
            <a:ext cx="9839194" cy="1969332"/>
          </a:xfrm>
        </p:spPr>
        <p:txBody>
          <a:bodyPr/>
          <a:lstStyle>
            <a:lvl1pPr>
              <a:defRPr sz="2400">
                <a:latin typeface="Montserrat Medium" panose="00000600000000000000" pitchFamily="2" charset="0"/>
              </a:defRPr>
            </a:lvl1pPr>
            <a:lvl2pPr>
              <a:defRPr sz="2000">
                <a:latin typeface="Montserrat Medium" panose="00000600000000000000" pitchFamily="2" charset="0"/>
              </a:defRPr>
            </a:lvl2pPr>
            <a:lvl3pPr>
              <a:defRPr sz="1800">
                <a:latin typeface="Montserrat Medium" panose="00000600000000000000" pitchFamily="2" charset="0"/>
              </a:defRPr>
            </a:lvl3pPr>
            <a:lvl4pPr>
              <a:defRPr sz="1600">
                <a:latin typeface="Montserrat Medium" panose="00000600000000000000" pitchFamily="2" charset="0"/>
              </a:defRPr>
            </a:lvl4pPr>
            <a:lvl5pPr>
              <a:defRPr sz="1600">
                <a:latin typeface="Montserrat Medium" panose="00000600000000000000"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AutoShape 8">
            <a:extLst>
              <a:ext uri="{FF2B5EF4-FFF2-40B4-BE49-F238E27FC236}">
                <a16:creationId xmlns:a16="http://schemas.microsoft.com/office/drawing/2014/main" id="{004FE425-DE8B-3DA0-67D2-4E4C23CEBF2B}"/>
              </a:ext>
            </a:extLst>
          </p:cNvPr>
          <p:cNvSpPr/>
          <p:nvPr userDrawn="1"/>
        </p:nvSpPr>
        <p:spPr>
          <a:xfrm>
            <a:off x="572020" y="1525366"/>
            <a:ext cx="1336535" cy="0"/>
          </a:xfrm>
          <a:prstGeom prst="line">
            <a:avLst/>
          </a:prstGeom>
          <a:ln w="66675" cap="rnd">
            <a:solidFill>
              <a:srgbClr val="ED8B00"/>
            </a:solidFill>
            <a:prstDash val="solid"/>
            <a:headEnd type="none" w="sm" len="sm"/>
            <a:tailEnd type="none" w="sm" len="sm"/>
          </a:ln>
        </p:spPr>
        <p:txBody>
          <a:bodyPr/>
          <a:lstStyle/>
          <a:p>
            <a:endParaRPr lang="en-US" dirty="0"/>
          </a:p>
        </p:txBody>
      </p:sp>
      <p:sp>
        <p:nvSpPr>
          <p:cNvPr id="8" name="Holder 5">
            <a:extLst>
              <a:ext uri="{FF2B5EF4-FFF2-40B4-BE49-F238E27FC236}">
                <a16:creationId xmlns:a16="http://schemas.microsoft.com/office/drawing/2014/main" id="{D8D93B29-EF5D-27E7-8012-5F0719D21D98}"/>
              </a:ext>
            </a:extLst>
          </p:cNvPr>
          <p:cNvSpPr txBox="1">
            <a:spLocks/>
          </p:cNvSpPr>
          <p:nvPr userDrawn="1"/>
        </p:nvSpPr>
        <p:spPr>
          <a:xfrm>
            <a:off x="7913162" y="9829799"/>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extLst>
      <p:ext uri="{BB962C8B-B14F-4D97-AF65-F5344CB8AC3E}">
        <p14:creationId xmlns:p14="http://schemas.microsoft.com/office/powerpoint/2010/main" val="388826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4B384EFA-99B5-DE5E-50F6-0BFC29FCA95F}"/>
              </a:ext>
            </a:extLst>
          </p:cNvPr>
          <p:cNvSpPr/>
          <p:nvPr userDrawn="1"/>
        </p:nvSpPr>
        <p:spPr>
          <a:xfrm>
            <a:off x="0" y="0"/>
            <a:ext cx="4540567" cy="10287000"/>
          </a:xfrm>
          <a:prstGeom prst="rect">
            <a:avLst/>
          </a:prstGeom>
          <a:solidFill>
            <a:srgbClr val="171C8F"/>
          </a:solidFill>
        </p:spPr>
        <p:txBody>
          <a:bodyPr/>
          <a:lstStyle/>
          <a:p>
            <a:endParaRPr lang="en-US" dirty="0"/>
          </a:p>
        </p:txBody>
      </p:sp>
      <p:sp>
        <p:nvSpPr>
          <p:cNvPr id="5" name="Content Placeholder 2">
            <a:extLst>
              <a:ext uri="{FF2B5EF4-FFF2-40B4-BE49-F238E27FC236}">
                <a16:creationId xmlns:a16="http://schemas.microsoft.com/office/drawing/2014/main" id="{E08DC72F-2543-2EC4-31B8-D43894B30FEE}"/>
              </a:ext>
            </a:extLst>
          </p:cNvPr>
          <p:cNvSpPr>
            <a:spLocks noGrp="1"/>
          </p:cNvSpPr>
          <p:nvPr>
            <p:ph idx="1"/>
          </p:nvPr>
        </p:nvSpPr>
        <p:spPr>
          <a:xfrm>
            <a:off x="6725966" y="3600485"/>
            <a:ext cx="7709770" cy="4525963"/>
          </a:xfrm>
        </p:spPr>
        <p:txBody>
          <a:bodyPr/>
          <a:lstStyle>
            <a:lvl1pPr>
              <a:defRPr>
                <a:latin typeface="Montserrat Medium" panose="00000600000000000000" pitchFamily="2" charset="0"/>
              </a:defRPr>
            </a:lvl1pPr>
            <a:lvl2pPr>
              <a:defRPr>
                <a:latin typeface="Montserrat Medium" panose="00000600000000000000" pitchFamily="2" charset="0"/>
              </a:defRPr>
            </a:lvl2pPr>
            <a:lvl3pPr>
              <a:defRPr>
                <a:latin typeface="Montserrat Medium" panose="00000600000000000000" pitchFamily="2" charset="0"/>
              </a:defRPr>
            </a:lvl3pPr>
            <a:lvl4pPr>
              <a:defRPr>
                <a:latin typeface="Montserrat Medium" panose="00000600000000000000" pitchFamily="2" charset="0"/>
              </a:defRPr>
            </a:lvl4pPr>
            <a:lvl5pPr>
              <a:defRPr>
                <a:latin typeface="Montserrat Medium" panose="000006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AutoShape 8">
            <a:extLst>
              <a:ext uri="{FF2B5EF4-FFF2-40B4-BE49-F238E27FC236}">
                <a16:creationId xmlns:a16="http://schemas.microsoft.com/office/drawing/2014/main" id="{C6FF0B24-7832-EFB5-3763-8A5A4DA42BA7}"/>
              </a:ext>
            </a:extLst>
          </p:cNvPr>
          <p:cNvSpPr/>
          <p:nvPr userDrawn="1"/>
        </p:nvSpPr>
        <p:spPr>
          <a:xfrm>
            <a:off x="15176879" y="2483257"/>
            <a:ext cx="1336535" cy="0"/>
          </a:xfrm>
          <a:prstGeom prst="line">
            <a:avLst/>
          </a:prstGeom>
          <a:ln w="66675" cap="rnd">
            <a:solidFill>
              <a:srgbClr val="ED8B00"/>
            </a:solidFill>
            <a:prstDash val="solid"/>
            <a:headEnd type="none" w="sm" len="sm"/>
            <a:tailEnd type="none" w="sm" len="sm"/>
          </a:ln>
        </p:spPr>
        <p:txBody>
          <a:bodyPr/>
          <a:lstStyle/>
          <a:p>
            <a:endParaRPr lang="en-US" dirty="0"/>
          </a:p>
        </p:txBody>
      </p:sp>
      <p:sp>
        <p:nvSpPr>
          <p:cNvPr id="4" name="Content Placeholder 5">
            <a:extLst>
              <a:ext uri="{FF2B5EF4-FFF2-40B4-BE49-F238E27FC236}">
                <a16:creationId xmlns:a16="http://schemas.microsoft.com/office/drawing/2014/main" id="{2C7050E9-D56D-E205-75BA-EEEF791F5F96}"/>
              </a:ext>
            </a:extLst>
          </p:cNvPr>
          <p:cNvSpPr>
            <a:spLocks noGrp="1"/>
          </p:cNvSpPr>
          <p:nvPr>
            <p:ph sz="quarter" idx="4"/>
          </p:nvPr>
        </p:nvSpPr>
        <p:spPr>
          <a:xfrm>
            <a:off x="1028700" y="492271"/>
            <a:ext cx="3970593" cy="5916730"/>
          </a:xfrm>
        </p:spPr>
        <p:txBody>
          <a:bodyPr>
            <a:normAutofit/>
          </a:bodyPr>
          <a:lstStyle>
            <a:lvl1pPr marL="0" indent="0">
              <a:buNone/>
              <a:defRPr sz="2200">
                <a:solidFill>
                  <a:schemeClr val="bg1"/>
                </a:solidFill>
                <a:latin typeface="Montserrat Medium" panose="00000600000000000000" pitchFamily="2"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Content Placeholder 5">
            <a:extLst>
              <a:ext uri="{FF2B5EF4-FFF2-40B4-BE49-F238E27FC236}">
                <a16:creationId xmlns:a16="http://schemas.microsoft.com/office/drawing/2014/main" id="{E37AB7EB-2A79-62EB-87F5-11D59B167C4E}"/>
              </a:ext>
            </a:extLst>
          </p:cNvPr>
          <p:cNvSpPr>
            <a:spLocks noGrp="1"/>
          </p:cNvSpPr>
          <p:nvPr>
            <p:ph sz="quarter" idx="11"/>
          </p:nvPr>
        </p:nvSpPr>
        <p:spPr>
          <a:xfrm>
            <a:off x="1028699" y="6977639"/>
            <a:ext cx="3970593" cy="2705452"/>
          </a:xfrm>
        </p:spPr>
        <p:txBody>
          <a:bodyPr>
            <a:normAutofit/>
          </a:bodyPr>
          <a:lstStyle>
            <a:lvl1pPr marL="0" indent="0">
              <a:buNone/>
              <a:defRPr sz="2200">
                <a:solidFill>
                  <a:schemeClr val="bg1"/>
                </a:solidFill>
                <a:latin typeface="Montserrat Medium" panose="00000600000000000000" pitchFamily="2"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3" name="Title 1">
            <a:extLst>
              <a:ext uri="{FF2B5EF4-FFF2-40B4-BE49-F238E27FC236}">
                <a16:creationId xmlns:a16="http://schemas.microsoft.com/office/drawing/2014/main" id="{C2CB4573-5DA4-2CDE-96CF-235C5717D8C7}"/>
              </a:ext>
            </a:extLst>
          </p:cNvPr>
          <p:cNvSpPr>
            <a:spLocks noGrp="1"/>
          </p:cNvSpPr>
          <p:nvPr>
            <p:ph type="title"/>
          </p:nvPr>
        </p:nvSpPr>
        <p:spPr>
          <a:xfrm>
            <a:off x="6674219" y="1097111"/>
            <a:ext cx="9839195" cy="1143000"/>
          </a:xfrm>
        </p:spPr>
        <p:txBody>
          <a:bodyPr/>
          <a:lstStyle>
            <a:lvl1pPr algn="r">
              <a:defRPr>
                <a:latin typeface="Montserrat Medium" panose="00000600000000000000" pitchFamily="2" charset="0"/>
              </a:defRPr>
            </a:lvl1pPr>
          </a:lstStyle>
          <a:p>
            <a:r>
              <a:rPr lang="en-US"/>
              <a:t>Click to edit Master title style</a:t>
            </a:r>
          </a:p>
        </p:txBody>
      </p:sp>
      <p:sp>
        <p:nvSpPr>
          <p:cNvPr id="14" name="Text Placeholder 2">
            <a:extLst>
              <a:ext uri="{FF2B5EF4-FFF2-40B4-BE49-F238E27FC236}">
                <a16:creationId xmlns:a16="http://schemas.microsoft.com/office/drawing/2014/main" id="{7CE5B661-EF7C-D505-08EC-3C2B99D7461E}"/>
              </a:ext>
            </a:extLst>
          </p:cNvPr>
          <p:cNvSpPr>
            <a:spLocks noGrp="1"/>
          </p:cNvSpPr>
          <p:nvPr>
            <p:ph type="body" idx="12"/>
          </p:nvPr>
        </p:nvSpPr>
        <p:spPr>
          <a:xfrm>
            <a:off x="6725966" y="2600417"/>
            <a:ext cx="4040188" cy="639762"/>
          </a:xfrm>
        </p:spPr>
        <p:txBody>
          <a:bodyPr anchor="b">
            <a:noAutofit/>
          </a:bodyPr>
          <a:lstStyle>
            <a:lvl1pPr marL="0" indent="0">
              <a:buNone/>
              <a:defRPr lang="en-US" sz="3200" b="0" kern="1200" dirty="0">
                <a:solidFill>
                  <a:srgbClr val="171C8F"/>
                </a:solidFill>
                <a:latin typeface="Montserrat Medium" panose="00000600000000000000"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Holder 5">
            <a:extLst>
              <a:ext uri="{FF2B5EF4-FFF2-40B4-BE49-F238E27FC236}">
                <a16:creationId xmlns:a16="http://schemas.microsoft.com/office/drawing/2014/main" id="{508FA81B-9E76-78E8-38E4-7FF3557FD3BA}"/>
              </a:ext>
            </a:extLst>
          </p:cNvPr>
          <p:cNvSpPr txBox="1">
            <a:spLocks/>
          </p:cNvSpPr>
          <p:nvPr userDrawn="1"/>
        </p:nvSpPr>
        <p:spPr>
          <a:xfrm>
            <a:off x="9389235" y="98202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extLst>
      <p:ext uri="{BB962C8B-B14F-4D97-AF65-F5344CB8AC3E}">
        <p14:creationId xmlns:p14="http://schemas.microsoft.com/office/powerpoint/2010/main" val="1497444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701" y="3794295"/>
            <a:ext cx="7709770" cy="4525963"/>
          </a:xfrm>
        </p:spPr>
        <p:txBody>
          <a:bodyPr/>
          <a:lstStyle>
            <a:lvl1pPr>
              <a:defRPr>
                <a:latin typeface="Montserrat Medium" panose="00000600000000000000" pitchFamily="2" charset="0"/>
              </a:defRPr>
            </a:lvl1pPr>
            <a:lvl2pPr>
              <a:defRPr>
                <a:latin typeface="Montserrat Medium" panose="00000600000000000000" pitchFamily="2" charset="0"/>
              </a:defRPr>
            </a:lvl2pPr>
            <a:lvl3pPr>
              <a:defRPr>
                <a:latin typeface="Montserrat Medium" panose="00000600000000000000" pitchFamily="2" charset="0"/>
              </a:defRPr>
            </a:lvl3pPr>
            <a:lvl4pPr>
              <a:defRPr>
                <a:latin typeface="Montserrat Medium" panose="00000600000000000000" pitchFamily="2" charset="0"/>
              </a:defRPr>
            </a:lvl4pPr>
            <a:lvl5pPr>
              <a:defRPr>
                <a:latin typeface="Montserrat Medium" panose="000006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AutoShape 8">
            <a:extLst>
              <a:ext uri="{FF2B5EF4-FFF2-40B4-BE49-F238E27FC236}">
                <a16:creationId xmlns:a16="http://schemas.microsoft.com/office/drawing/2014/main" id="{DCDB74E1-FC7D-A879-3ED0-D5E63C7813C0}"/>
              </a:ext>
            </a:extLst>
          </p:cNvPr>
          <p:cNvSpPr/>
          <p:nvPr userDrawn="1"/>
        </p:nvSpPr>
        <p:spPr>
          <a:xfrm>
            <a:off x="838346" y="2005181"/>
            <a:ext cx="1336535" cy="0"/>
          </a:xfrm>
          <a:prstGeom prst="line">
            <a:avLst/>
          </a:prstGeom>
          <a:ln w="66675" cap="rnd">
            <a:solidFill>
              <a:srgbClr val="ED8B00"/>
            </a:solidFill>
            <a:prstDash val="solid"/>
            <a:headEnd type="none" w="sm" len="sm"/>
            <a:tailEnd type="none" w="sm" len="sm"/>
          </a:ln>
        </p:spPr>
        <p:txBody>
          <a:bodyPr/>
          <a:lstStyle/>
          <a:p>
            <a:endParaRPr lang="en-US" dirty="0"/>
          </a:p>
        </p:txBody>
      </p:sp>
      <p:sp>
        <p:nvSpPr>
          <p:cNvPr id="8" name="AutoShape 2">
            <a:extLst>
              <a:ext uri="{FF2B5EF4-FFF2-40B4-BE49-F238E27FC236}">
                <a16:creationId xmlns:a16="http://schemas.microsoft.com/office/drawing/2014/main" id="{BB64F3A6-D1A8-1650-C438-3F6EEB6BE7E2}"/>
              </a:ext>
            </a:extLst>
          </p:cNvPr>
          <p:cNvSpPr/>
          <p:nvPr userDrawn="1"/>
        </p:nvSpPr>
        <p:spPr>
          <a:xfrm>
            <a:off x="11007930" y="0"/>
            <a:ext cx="4377961" cy="10287000"/>
          </a:xfrm>
          <a:prstGeom prst="rect">
            <a:avLst/>
          </a:prstGeom>
          <a:solidFill>
            <a:srgbClr val="171C8F"/>
          </a:solidFill>
        </p:spPr>
        <p:txBody>
          <a:bodyPr/>
          <a:lstStyle/>
          <a:p>
            <a:endParaRPr lang="en-US" dirty="0"/>
          </a:p>
        </p:txBody>
      </p:sp>
      <p:sp>
        <p:nvSpPr>
          <p:cNvPr id="5" name="Title 1">
            <a:extLst>
              <a:ext uri="{FF2B5EF4-FFF2-40B4-BE49-F238E27FC236}">
                <a16:creationId xmlns:a16="http://schemas.microsoft.com/office/drawing/2014/main" id="{BE78FB99-A2C8-9265-5E7B-E05B8835A777}"/>
              </a:ext>
            </a:extLst>
          </p:cNvPr>
          <p:cNvSpPr>
            <a:spLocks noGrp="1"/>
          </p:cNvSpPr>
          <p:nvPr>
            <p:ph type="title"/>
          </p:nvPr>
        </p:nvSpPr>
        <p:spPr>
          <a:xfrm>
            <a:off x="815701" y="657224"/>
            <a:ext cx="9839195" cy="1143000"/>
          </a:xfrm>
        </p:spPr>
        <p:txBody>
          <a:bodyPr/>
          <a:lstStyle>
            <a:lvl1pPr>
              <a:defRPr>
                <a:latin typeface="Montserrat Medium" panose="00000600000000000000" pitchFamily="2" charset="0"/>
              </a:defRPr>
            </a:lvl1pPr>
          </a:lstStyle>
          <a:p>
            <a:r>
              <a:rPr lang="en-US"/>
              <a:t>Click to edit Master title style</a:t>
            </a:r>
          </a:p>
        </p:txBody>
      </p:sp>
      <p:sp>
        <p:nvSpPr>
          <p:cNvPr id="7" name="Text Placeholder 2">
            <a:extLst>
              <a:ext uri="{FF2B5EF4-FFF2-40B4-BE49-F238E27FC236}">
                <a16:creationId xmlns:a16="http://schemas.microsoft.com/office/drawing/2014/main" id="{94D60EA9-6CFE-71F6-BD7E-74EC6B4E78F8}"/>
              </a:ext>
            </a:extLst>
          </p:cNvPr>
          <p:cNvSpPr>
            <a:spLocks noGrp="1"/>
          </p:cNvSpPr>
          <p:nvPr>
            <p:ph type="body" idx="12"/>
          </p:nvPr>
        </p:nvSpPr>
        <p:spPr>
          <a:xfrm>
            <a:off x="815701" y="2579857"/>
            <a:ext cx="4040188" cy="639762"/>
          </a:xfrm>
        </p:spPr>
        <p:txBody>
          <a:bodyPr anchor="b">
            <a:noAutofit/>
          </a:bodyPr>
          <a:lstStyle>
            <a:lvl1pPr marL="0" indent="0">
              <a:buNone/>
              <a:defRPr lang="en-US" sz="3000" b="0" kern="1200" dirty="0">
                <a:solidFill>
                  <a:srgbClr val="171C8F"/>
                </a:solidFill>
                <a:latin typeface="Montserrat Medium" panose="00000600000000000000"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9" name="Content Placeholder 5">
            <a:extLst>
              <a:ext uri="{FF2B5EF4-FFF2-40B4-BE49-F238E27FC236}">
                <a16:creationId xmlns:a16="http://schemas.microsoft.com/office/drawing/2014/main" id="{5C21F920-B56D-0226-34C6-C6CE07018F87}"/>
              </a:ext>
            </a:extLst>
          </p:cNvPr>
          <p:cNvSpPr>
            <a:spLocks noGrp="1"/>
          </p:cNvSpPr>
          <p:nvPr>
            <p:ph sz="quarter" idx="4"/>
          </p:nvPr>
        </p:nvSpPr>
        <p:spPr>
          <a:xfrm>
            <a:off x="11392952" y="0"/>
            <a:ext cx="2983979" cy="8378124"/>
          </a:xfrm>
        </p:spPr>
        <p:txBody>
          <a:bodyPr>
            <a:normAutofit/>
          </a:bodyPr>
          <a:lstStyle>
            <a:lvl1pPr marL="0" indent="0">
              <a:buNone/>
              <a:defRPr sz="2200">
                <a:solidFill>
                  <a:schemeClr val="bg1"/>
                </a:solidFill>
                <a:latin typeface="Montserrat Medium" panose="00000600000000000000" pitchFamily="2"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0" name="Content Placeholder 5">
            <a:extLst>
              <a:ext uri="{FF2B5EF4-FFF2-40B4-BE49-F238E27FC236}">
                <a16:creationId xmlns:a16="http://schemas.microsoft.com/office/drawing/2014/main" id="{D6EDCF9A-462E-4690-E41C-78BF2E318942}"/>
              </a:ext>
            </a:extLst>
          </p:cNvPr>
          <p:cNvSpPr>
            <a:spLocks noGrp="1"/>
          </p:cNvSpPr>
          <p:nvPr>
            <p:ph sz="quarter" idx="13"/>
          </p:nvPr>
        </p:nvSpPr>
        <p:spPr>
          <a:xfrm>
            <a:off x="14761953" y="-50104"/>
            <a:ext cx="2883367" cy="9180477"/>
          </a:xfrm>
        </p:spPr>
        <p:txBody>
          <a:bodyPr>
            <a:normAutofit/>
          </a:bodyPr>
          <a:lstStyle>
            <a:lvl1pPr marL="0" indent="0">
              <a:buNone/>
              <a:defRPr sz="2200">
                <a:solidFill>
                  <a:schemeClr val="bg1"/>
                </a:solidFill>
                <a:latin typeface="Montserrat Medium" panose="00000600000000000000" pitchFamily="2"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2" name="Holder 5">
            <a:extLst>
              <a:ext uri="{FF2B5EF4-FFF2-40B4-BE49-F238E27FC236}">
                <a16:creationId xmlns:a16="http://schemas.microsoft.com/office/drawing/2014/main" id="{6014897C-F1CE-F12E-11AB-39CA231969E2}"/>
              </a:ext>
            </a:extLst>
          </p:cNvPr>
          <p:cNvSpPr txBox="1">
            <a:spLocks/>
          </p:cNvSpPr>
          <p:nvPr userDrawn="1"/>
        </p:nvSpPr>
        <p:spPr>
          <a:xfrm>
            <a:off x="4095173" y="98075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extLst>
      <p:ext uri="{BB962C8B-B14F-4D97-AF65-F5344CB8AC3E}">
        <p14:creationId xmlns:p14="http://schemas.microsoft.com/office/powerpoint/2010/main" val="2280111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3A164736-9780-0DBD-0466-AE3326F490E3}"/>
              </a:ext>
            </a:extLst>
          </p:cNvPr>
          <p:cNvSpPr/>
          <p:nvPr userDrawn="1"/>
        </p:nvSpPr>
        <p:spPr>
          <a:xfrm>
            <a:off x="1" y="0"/>
            <a:ext cx="7586483" cy="10287000"/>
          </a:xfrm>
          <a:prstGeom prst="rect">
            <a:avLst/>
          </a:prstGeom>
          <a:solidFill>
            <a:srgbClr val="171C8F"/>
          </a:solidFill>
        </p:spPr>
        <p:txBody>
          <a:bodyPr/>
          <a:lstStyle/>
          <a:p>
            <a:pPr defTabSz="1371600"/>
            <a:endParaRPr lang="en-US" dirty="0">
              <a:solidFill>
                <a:prstClr val="black"/>
              </a:solidFill>
              <a:latin typeface="Calibri" panose="020F0502020204030204"/>
            </a:endParaRPr>
          </a:p>
        </p:txBody>
      </p:sp>
      <p:sp>
        <p:nvSpPr>
          <p:cNvPr id="3" name="Content Placeholder 2"/>
          <p:cNvSpPr>
            <a:spLocks noGrp="1"/>
          </p:cNvSpPr>
          <p:nvPr>
            <p:ph idx="1"/>
          </p:nvPr>
        </p:nvSpPr>
        <p:spPr>
          <a:xfrm>
            <a:off x="8843376" y="3526821"/>
            <a:ext cx="8229600" cy="4525963"/>
          </a:xfrm>
        </p:spPr>
        <p:txBody>
          <a:bodyPr/>
          <a:lstStyle>
            <a:lvl1pPr>
              <a:defRPr>
                <a:latin typeface="Montserrat Medium" panose="00000600000000000000" pitchFamily="2" charset="0"/>
              </a:defRPr>
            </a:lvl1pPr>
            <a:lvl2pPr>
              <a:defRPr>
                <a:latin typeface="Montserrat Medium" panose="00000600000000000000" pitchFamily="2" charset="0"/>
              </a:defRPr>
            </a:lvl2pPr>
            <a:lvl3pPr>
              <a:defRPr>
                <a:latin typeface="Montserrat Medium" panose="00000600000000000000" pitchFamily="2" charset="0"/>
              </a:defRPr>
            </a:lvl3pPr>
            <a:lvl4pPr>
              <a:defRPr>
                <a:latin typeface="Montserrat Medium" panose="00000600000000000000" pitchFamily="2" charset="0"/>
              </a:defRPr>
            </a:lvl4pPr>
            <a:lvl5pPr>
              <a:defRPr>
                <a:latin typeface="Montserrat Medium" panose="000006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7513" y="7002691"/>
            <a:ext cx="7367278" cy="1143000"/>
          </a:xfrm>
        </p:spPr>
        <p:txBody>
          <a:bodyPr>
            <a:noAutofit/>
          </a:bodyPr>
          <a:lstStyle>
            <a:lvl1pPr algn="l">
              <a:defRPr sz="5000">
                <a:solidFill>
                  <a:schemeClr val="bg1"/>
                </a:solidFill>
                <a:latin typeface="Montserrat Medium" panose="00000600000000000000" pitchFamily="2" charset="0"/>
              </a:defRPr>
            </a:lvl1pPr>
          </a:lstStyle>
          <a:p>
            <a:r>
              <a:rPr lang="en-US"/>
              <a:t>Click to edit Master title style</a:t>
            </a:r>
          </a:p>
        </p:txBody>
      </p:sp>
      <p:sp>
        <p:nvSpPr>
          <p:cNvPr id="8" name="AutoShape 4">
            <a:extLst>
              <a:ext uri="{FF2B5EF4-FFF2-40B4-BE49-F238E27FC236}">
                <a16:creationId xmlns:a16="http://schemas.microsoft.com/office/drawing/2014/main" id="{59136EED-9F5A-A9D8-DFBE-14B04BB6CDA9}"/>
              </a:ext>
            </a:extLst>
          </p:cNvPr>
          <p:cNvSpPr/>
          <p:nvPr userDrawn="1"/>
        </p:nvSpPr>
        <p:spPr>
          <a:xfrm>
            <a:off x="607513" y="8569730"/>
            <a:ext cx="1336535" cy="0"/>
          </a:xfrm>
          <a:prstGeom prst="line">
            <a:avLst/>
          </a:prstGeom>
          <a:ln w="95250" cap="rnd">
            <a:solidFill>
              <a:srgbClr val="ED8B00"/>
            </a:solidFill>
            <a:prstDash val="solid"/>
            <a:headEnd type="none" w="sm" len="sm"/>
            <a:tailEnd type="none" w="sm" len="sm"/>
          </a:ln>
        </p:spPr>
        <p:txBody>
          <a:bodyPr/>
          <a:lstStyle/>
          <a:p>
            <a:pPr defTabSz="1371600"/>
            <a:endParaRPr lang="en-US" dirty="0">
              <a:solidFill>
                <a:prstClr val="black"/>
              </a:solidFill>
              <a:latin typeface="Calibri" panose="020F0502020204030204"/>
            </a:endParaRPr>
          </a:p>
        </p:txBody>
      </p:sp>
      <p:sp>
        <p:nvSpPr>
          <p:cNvPr id="9" name="Text Placeholder 2">
            <a:extLst>
              <a:ext uri="{FF2B5EF4-FFF2-40B4-BE49-F238E27FC236}">
                <a16:creationId xmlns:a16="http://schemas.microsoft.com/office/drawing/2014/main" id="{8BA03EBD-CC90-D902-ADC4-BBF8164EAF90}"/>
              </a:ext>
            </a:extLst>
          </p:cNvPr>
          <p:cNvSpPr>
            <a:spLocks noGrp="1"/>
          </p:cNvSpPr>
          <p:nvPr>
            <p:ph type="body" idx="12"/>
          </p:nvPr>
        </p:nvSpPr>
        <p:spPr>
          <a:xfrm>
            <a:off x="8843376" y="2234216"/>
            <a:ext cx="4040188" cy="639762"/>
          </a:xfrm>
        </p:spPr>
        <p:txBody>
          <a:bodyPr anchor="b">
            <a:noAutofit/>
          </a:bodyPr>
          <a:lstStyle>
            <a:lvl1pPr marL="0" indent="0">
              <a:buNone/>
              <a:defRPr lang="en-US" sz="3200" b="0" kern="1200" dirty="0">
                <a:solidFill>
                  <a:srgbClr val="171C8F"/>
                </a:solidFill>
                <a:latin typeface="Montserrat Medium" panose="00000600000000000000"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10" name="Content Placeholder 5">
            <a:extLst>
              <a:ext uri="{FF2B5EF4-FFF2-40B4-BE49-F238E27FC236}">
                <a16:creationId xmlns:a16="http://schemas.microsoft.com/office/drawing/2014/main" id="{7D96E8A8-6AAF-8807-99AC-CE23B645F559}"/>
              </a:ext>
            </a:extLst>
          </p:cNvPr>
          <p:cNvSpPr>
            <a:spLocks noGrp="1"/>
          </p:cNvSpPr>
          <p:nvPr>
            <p:ph sz="quarter" idx="4"/>
          </p:nvPr>
        </p:nvSpPr>
        <p:spPr>
          <a:xfrm>
            <a:off x="1073278" y="7766"/>
            <a:ext cx="5439928" cy="6528409"/>
          </a:xfrm>
        </p:spPr>
        <p:txBody>
          <a:bodyPr>
            <a:normAutofit/>
          </a:bodyPr>
          <a:lstStyle>
            <a:lvl1pPr marL="0" indent="0">
              <a:buNone/>
              <a:defRPr sz="2200">
                <a:solidFill>
                  <a:schemeClr val="bg1"/>
                </a:solidFill>
                <a:latin typeface="Montserrat Medium" panose="00000600000000000000" pitchFamily="2"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Holder 5">
            <a:extLst>
              <a:ext uri="{FF2B5EF4-FFF2-40B4-BE49-F238E27FC236}">
                <a16:creationId xmlns:a16="http://schemas.microsoft.com/office/drawing/2014/main" id="{69C1FCD4-BF9E-E65A-219B-281ADBA0AC61}"/>
              </a:ext>
            </a:extLst>
          </p:cNvPr>
          <p:cNvSpPr txBox="1">
            <a:spLocks/>
          </p:cNvSpPr>
          <p:nvPr userDrawn="1"/>
        </p:nvSpPr>
        <p:spPr>
          <a:xfrm>
            <a:off x="12159673" y="98329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extLst>
      <p:ext uri="{BB962C8B-B14F-4D97-AF65-F5344CB8AC3E}">
        <p14:creationId xmlns:p14="http://schemas.microsoft.com/office/powerpoint/2010/main" val="656373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C4AAE988-F4DE-230D-DDB4-066D51505904}"/>
              </a:ext>
            </a:extLst>
          </p:cNvPr>
          <p:cNvSpPr>
            <a:spLocks/>
          </p:cNvSpPr>
          <p:nvPr userDrawn="1"/>
        </p:nvSpPr>
        <p:spPr>
          <a:xfrm>
            <a:off x="0" y="0"/>
            <a:ext cx="18288000" cy="5143500"/>
          </a:xfrm>
          <a:prstGeom prst="rect">
            <a:avLst/>
          </a:prstGeom>
          <a:solidFill>
            <a:srgbClr val="171C8F"/>
          </a:solidFill>
        </p:spPr>
        <p:txBody>
          <a:bodyPr/>
          <a:lstStyle/>
          <a:p>
            <a:pPr algn="ctr"/>
            <a:endParaRPr lang="en-US" sz="4400" dirty="0"/>
          </a:p>
        </p:txBody>
      </p:sp>
      <p:sp>
        <p:nvSpPr>
          <p:cNvPr id="5" name="AutoShape 3">
            <a:extLst>
              <a:ext uri="{FF2B5EF4-FFF2-40B4-BE49-F238E27FC236}">
                <a16:creationId xmlns:a16="http://schemas.microsoft.com/office/drawing/2014/main" id="{23898A59-10FC-C6D1-1162-8865F41B6B43}"/>
              </a:ext>
            </a:extLst>
          </p:cNvPr>
          <p:cNvSpPr/>
          <p:nvPr userDrawn="1"/>
        </p:nvSpPr>
        <p:spPr>
          <a:xfrm flipV="1">
            <a:off x="9177338" y="2107601"/>
            <a:ext cx="0" cy="2159933"/>
          </a:xfrm>
          <a:prstGeom prst="line">
            <a:avLst/>
          </a:prstGeom>
          <a:ln w="66675" cap="rnd">
            <a:solidFill>
              <a:srgbClr val="ED8B00"/>
            </a:solidFill>
            <a:prstDash val="solid"/>
            <a:headEnd type="none" w="sm" len="sm"/>
            <a:tailEnd type="none" w="sm" len="sm"/>
          </a:ln>
        </p:spPr>
        <p:txBody>
          <a:bodyPr/>
          <a:lstStyle/>
          <a:p>
            <a:endParaRPr lang="en-US" dirty="0"/>
          </a:p>
        </p:txBody>
      </p:sp>
      <p:sp>
        <p:nvSpPr>
          <p:cNvPr id="6" name="AutoShape 3">
            <a:extLst>
              <a:ext uri="{FF2B5EF4-FFF2-40B4-BE49-F238E27FC236}">
                <a16:creationId xmlns:a16="http://schemas.microsoft.com/office/drawing/2014/main" id="{A622DD27-39E4-4FF8-D6AF-92514D20A106}"/>
              </a:ext>
            </a:extLst>
          </p:cNvPr>
          <p:cNvSpPr/>
          <p:nvPr userDrawn="1"/>
        </p:nvSpPr>
        <p:spPr>
          <a:xfrm flipV="1">
            <a:off x="5867400" y="6458390"/>
            <a:ext cx="0" cy="2159933"/>
          </a:xfrm>
          <a:prstGeom prst="line">
            <a:avLst/>
          </a:prstGeom>
          <a:ln w="38100" cap="rnd">
            <a:solidFill>
              <a:srgbClr val="ED8B00"/>
            </a:solidFill>
            <a:prstDash val="solid"/>
            <a:headEnd type="none" w="sm" len="sm"/>
            <a:tailEnd type="none" w="sm" len="sm"/>
          </a:ln>
        </p:spPr>
        <p:txBody>
          <a:bodyPr/>
          <a:lstStyle/>
          <a:p>
            <a:endParaRPr lang="en-US" dirty="0"/>
          </a:p>
        </p:txBody>
      </p:sp>
      <p:sp>
        <p:nvSpPr>
          <p:cNvPr id="7" name="AutoShape 3">
            <a:extLst>
              <a:ext uri="{FF2B5EF4-FFF2-40B4-BE49-F238E27FC236}">
                <a16:creationId xmlns:a16="http://schemas.microsoft.com/office/drawing/2014/main" id="{89657BCD-A566-43FE-F308-527217820CFD}"/>
              </a:ext>
            </a:extLst>
          </p:cNvPr>
          <p:cNvSpPr/>
          <p:nvPr userDrawn="1"/>
        </p:nvSpPr>
        <p:spPr>
          <a:xfrm flipV="1">
            <a:off x="12365182" y="6458390"/>
            <a:ext cx="0" cy="2159933"/>
          </a:xfrm>
          <a:prstGeom prst="line">
            <a:avLst/>
          </a:prstGeom>
          <a:ln w="38100" cap="rnd">
            <a:solidFill>
              <a:srgbClr val="ED8B00"/>
            </a:solidFill>
            <a:prstDash val="solid"/>
            <a:headEnd type="none" w="sm" len="sm"/>
            <a:tailEnd type="none" w="sm" len="sm"/>
          </a:ln>
        </p:spPr>
        <p:txBody>
          <a:bodyPr/>
          <a:lstStyle/>
          <a:p>
            <a:endParaRPr lang="en-US" dirty="0"/>
          </a:p>
        </p:txBody>
      </p:sp>
      <p:sp>
        <p:nvSpPr>
          <p:cNvPr id="8" name="Title 1">
            <a:extLst>
              <a:ext uri="{FF2B5EF4-FFF2-40B4-BE49-F238E27FC236}">
                <a16:creationId xmlns:a16="http://schemas.microsoft.com/office/drawing/2014/main" id="{6EEE9441-B14D-0089-9AE8-48F5809DF6D9}"/>
              </a:ext>
            </a:extLst>
          </p:cNvPr>
          <p:cNvSpPr>
            <a:spLocks noGrp="1"/>
          </p:cNvSpPr>
          <p:nvPr>
            <p:ph type="title"/>
          </p:nvPr>
        </p:nvSpPr>
        <p:spPr>
          <a:xfrm>
            <a:off x="5592872" y="292162"/>
            <a:ext cx="7367278" cy="1143000"/>
          </a:xfrm>
        </p:spPr>
        <p:txBody>
          <a:bodyPr>
            <a:noAutofit/>
          </a:bodyPr>
          <a:lstStyle>
            <a:lvl1pPr algn="ctr">
              <a:defRPr sz="4400">
                <a:solidFill>
                  <a:schemeClr val="bg1"/>
                </a:solidFill>
                <a:latin typeface="Montserrat Medium" panose="00000600000000000000" pitchFamily="2" charset="0"/>
              </a:defRPr>
            </a:lvl1pPr>
          </a:lstStyle>
          <a:p>
            <a:r>
              <a:rPr lang="en-US"/>
              <a:t>Click to edit Master title style</a:t>
            </a:r>
          </a:p>
        </p:txBody>
      </p:sp>
      <p:sp>
        <p:nvSpPr>
          <p:cNvPr id="4" name="Holder 5">
            <a:extLst>
              <a:ext uri="{FF2B5EF4-FFF2-40B4-BE49-F238E27FC236}">
                <a16:creationId xmlns:a16="http://schemas.microsoft.com/office/drawing/2014/main" id="{253329A4-9D57-A9F1-0F08-BA9D5FDA53F8}"/>
              </a:ext>
            </a:extLst>
          </p:cNvPr>
          <p:cNvSpPr txBox="1">
            <a:spLocks/>
          </p:cNvSpPr>
          <p:nvPr userDrawn="1"/>
        </p:nvSpPr>
        <p:spPr>
          <a:xfrm>
            <a:off x="7994073" y="98075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extLst>
      <p:ext uri="{BB962C8B-B14F-4D97-AF65-F5344CB8AC3E}">
        <p14:creationId xmlns:p14="http://schemas.microsoft.com/office/powerpoint/2010/main" val="1786260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7597AF00-9E3A-0D78-0A41-57063248C6FF}"/>
              </a:ext>
            </a:extLst>
          </p:cNvPr>
          <p:cNvSpPr/>
          <p:nvPr userDrawn="1"/>
        </p:nvSpPr>
        <p:spPr>
          <a:xfrm>
            <a:off x="13161458" y="0"/>
            <a:ext cx="5126542" cy="10287000"/>
          </a:xfrm>
          <a:prstGeom prst="rect">
            <a:avLst/>
          </a:prstGeom>
          <a:solidFill>
            <a:srgbClr val="171C8F"/>
          </a:solidFill>
        </p:spPr>
        <p:txBody>
          <a:bodyPr/>
          <a:lstStyle/>
          <a:p>
            <a:endParaRPr lang="en-US" dirty="0"/>
          </a:p>
        </p:txBody>
      </p:sp>
      <p:sp>
        <p:nvSpPr>
          <p:cNvPr id="7" name="Title 1">
            <a:extLst>
              <a:ext uri="{FF2B5EF4-FFF2-40B4-BE49-F238E27FC236}">
                <a16:creationId xmlns:a16="http://schemas.microsoft.com/office/drawing/2014/main" id="{11A4A364-E537-89AF-C6BF-F83D16C8926D}"/>
              </a:ext>
            </a:extLst>
          </p:cNvPr>
          <p:cNvSpPr>
            <a:spLocks noGrp="1"/>
          </p:cNvSpPr>
          <p:nvPr>
            <p:ph type="title"/>
          </p:nvPr>
        </p:nvSpPr>
        <p:spPr>
          <a:xfrm>
            <a:off x="613063" y="274638"/>
            <a:ext cx="8229600" cy="1143000"/>
          </a:xfrm>
        </p:spPr>
        <p:txBody>
          <a:bodyPr/>
          <a:lstStyle>
            <a:lvl1pPr algn="l">
              <a:defRPr>
                <a:latin typeface="Montserrat Medium" panose="00000600000000000000" pitchFamily="2" charset="0"/>
              </a:defRPr>
            </a:lvl1pPr>
          </a:lstStyle>
          <a:p>
            <a:r>
              <a:rPr lang="en-US"/>
              <a:t>Click to edit Master title style</a:t>
            </a:r>
          </a:p>
        </p:txBody>
      </p:sp>
      <p:sp>
        <p:nvSpPr>
          <p:cNvPr id="8" name="AutoShape 3">
            <a:extLst>
              <a:ext uri="{FF2B5EF4-FFF2-40B4-BE49-F238E27FC236}">
                <a16:creationId xmlns:a16="http://schemas.microsoft.com/office/drawing/2014/main" id="{0A6A5A1B-B637-8B76-F0B5-70A5E9EFB9F0}"/>
              </a:ext>
            </a:extLst>
          </p:cNvPr>
          <p:cNvSpPr/>
          <p:nvPr userDrawn="1"/>
        </p:nvSpPr>
        <p:spPr>
          <a:xfrm>
            <a:off x="613063" y="1575954"/>
            <a:ext cx="1336535" cy="0"/>
          </a:xfrm>
          <a:prstGeom prst="line">
            <a:avLst/>
          </a:prstGeom>
          <a:ln w="66675" cap="rnd">
            <a:solidFill>
              <a:srgbClr val="ED8B00"/>
            </a:solidFill>
            <a:prstDash val="solid"/>
            <a:headEnd type="none" w="sm" len="sm"/>
            <a:tailEnd type="none" w="sm" len="sm"/>
          </a:ln>
        </p:spPr>
        <p:txBody>
          <a:bodyPr/>
          <a:lstStyle/>
          <a:p>
            <a:endParaRPr lang="en-US" dirty="0"/>
          </a:p>
        </p:txBody>
      </p:sp>
      <p:sp>
        <p:nvSpPr>
          <p:cNvPr id="2" name="Content Placeholder 2">
            <a:extLst>
              <a:ext uri="{FF2B5EF4-FFF2-40B4-BE49-F238E27FC236}">
                <a16:creationId xmlns:a16="http://schemas.microsoft.com/office/drawing/2014/main" id="{4B046798-54FC-C4E7-2AD8-32B1E2A05468}"/>
              </a:ext>
            </a:extLst>
          </p:cNvPr>
          <p:cNvSpPr>
            <a:spLocks noGrp="1"/>
          </p:cNvSpPr>
          <p:nvPr>
            <p:ph idx="1"/>
          </p:nvPr>
        </p:nvSpPr>
        <p:spPr>
          <a:xfrm>
            <a:off x="613063" y="3069040"/>
            <a:ext cx="8229600" cy="4525963"/>
          </a:xfrm>
        </p:spPr>
        <p:txBody>
          <a:bodyPr/>
          <a:lstStyle>
            <a:lvl1pPr>
              <a:defRPr>
                <a:latin typeface="Montserrat Medium" panose="00000600000000000000" pitchFamily="2" charset="0"/>
              </a:defRPr>
            </a:lvl1pPr>
            <a:lvl2pPr>
              <a:defRPr>
                <a:latin typeface="Montserrat Medium" panose="00000600000000000000" pitchFamily="2" charset="0"/>
              </a:defRPr>
            </a:lvl2pPr>
            <a:lvl3pPr>
              <a:defRPr>
                <a:latin typeface="Montserrat Medium" panose="00000600000000000000" pitchFamily="2" charset="0"/>
              </a:defRPr>
            </a:lvl3pPr>
            <a:lvl4pPr>
              <a:defRPr>
                <a:latin typeface="Montserrat Medium" panose="00000600000000000000" pitchFamily="2" charset="0"/>
              </a:defRPr>
            </a:lvl4pPr>
            <a:lvl5pPr>
              <a:defRPr>
                <a:latin typeface="Montserrat Medium" panose="000006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97FA2809-365B-E427-4AD2-B79C85E4F756}"/>
              </a:ext>
            </a:extLst>
          </p:cNvPr>
          <p:cNvSpPr>
            <a:spLocks noGrp="1"/>
          </p:cNvSpPr>
          <p:nvPr>
            <p:ph type="body" idx="12"/>
          </p:nvPr>
        </p:nvSpPr>
        <p:spPr>
          <a:xfrm>
            <a:off x="613063" y="2123874"/>
            <a:ext cx="4040188" cy="639762"/>
          </a:xfrm>
        </p:spPr>
        <p:txBody>
          <a:bodyPr anchor="b">
            <a:noAutofit/>
          </a:bodyPr>
          <a:lstStyle>
            <a:lvl1pPr marL="0" indent="0">
              <a:buNone/>
              <a:defRPr lang="en-US" sz="3200" b="0" kern="1200" dirty="0">
                <a:solidFill>
                  <a:srgbClr val="171C8F"/>
                </a:solidFill>
                <a:latin typeface="Montserrat Medium" panose="00000600000000000000"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pic>
        <p:nvPicPr>
          <p:cNvPr id="6" name="Graphic 5">
            <a:extLst>
              <a:ext uri="{FF2B5EF4-FFF2-40B4-BE49-F238E27FC236}">
                <a16:creationId xmlns:a16="http://schemas.microsoft.com/office/drawing/2014/main" id="{D8BF36F0-5175-B009-0F94-2D74295F3C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947396" y="9336822"/>
            <a:ext cx="1133605" cy="729788"/>
          </a:xfrm>
          <a:prstGeom prst="rect">
            <a:avLst/>
          </a:prstGeom>
        </p:spPr>
      </p:pic>
      <p:sp>
        <p:nvSpPr>
          <p:cNvPr id="9" name="Holder 5">
            <a:extLst>
              <a:ext uri="{FF2B5EF4-FFF2-40B4-BE49-F238E27FC236}">
                <a16:creationId xmlns:a16="http://schemas.microsoft.com/office/drawing/2014/main" id="{0B2E60CE-4851-0BA5-F973-C514268A4C78}"/>
              </a:ext>
            </a:extLst>
          </p:cNvPr>
          <p:cNvSpPr txBox="1">
            <a:spLocks/>
          </p:cNvSpPr>
          <p:nvPr userDrawn="1"/>
        </p:nvSpPr>
        <p:spPr>
          <a:xfrm>
            <a:off x="4653251" y="9884047"/>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extLst>
      <p:ext uri="{BB962C8B-B14F-4D97-AF65-F5344CB8AC3E}">
        <p14:creationId xmlns:p14="http://schemas.microsoft.com/office/powerpoint/2010/main" val="2597137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226" y="3622960"/>
            <a:ext cx="8449610" cy="891610"/>
          </a:xfrm>
        </p:spPr>
        <p:txBody>
          <a:bodyPr anchor="t">
            <a:noAutofit/>
          </a:bodyPr>
          <a:lstStyle>
            <a:lvl1pPr algn="l">
              <a:defRPr sz="9600" b="0" cap="all">
                <a:latin typeface="Montserrat Medium" panose="00000600000000000000" pitchFamily="2" charset="0"/>
              </a:defRPr>
            </a:lvl1pPr>
          </a:lstStyle>
          <a:p>
            <a:r>
              <a:rPr lang="en-US"/>
              <a:t>THANK YOU</a:t>
            </a:r>
          </a:p>
        </p:txBody>
      </p:sp>
      <p:sp>
        <p:nvSpPr>
          <p:cNvPr id="3" name="AutoShape 2">
            <a:extLst>
              <a:ext uri="{FF2B5EF4-FFF2-40B4-BE49-F238E27FC236}">
                <a16:creationId xmlns:a16="http://schemas.microsoft.com/office/drawing/2014/main" id="{7597AF00-9E3A-0D78-0A41-57063248C6FF}"/>
              </a:ext>
            </a:extLst>
          </p:cNvPr>
          <p:cNvSpPr/>
          <p:nvPr userDrawn="1"/>
        </p:nvSpPr>
        <p:spPr>
          <a:xfrm>
            <a:off x="13161458" y="0"/>
            <a:ext cx="5126542" cy="10287000"/>
          </a:xfrm>
          <a:prstGeom prst="rect">
            <a:avLst/>
          </a:prstGeom>
          <a:solidFill>
            <a:srgbClr val="171C8F"/>
          </a:solidFill>
        </p:spPr>
        <p:txBody>
          <a:bodyPr/>
          <a:lstStyle/>
          <a:p>
            <a:endParaRPr lang="en-US" dirty="0"/>
          </a:p>
        </p:txBody>
      </p:sp>
      <p:sp>
        <p:nvSpPr>
          <p:cNvPr id="5" name="Freeform 6">
            <a:extLst>
              <a:ext uri="{FF2B5EF4-FFF2-40B4-BE49-F238E27FC236}">
                <a16:creationId xmlns:a16="http://schemas.microsoft.com/office/drawing/2014/main" id="{0C02440E-757A-B9F8-8CCF-A4179BAC53D3}"/>
              </a:ext>
            </a:extLst>
          </p:cNvPr>
          <p:cNvSpPr/>
          <p:nvPr userDrawn="1"/>
        </p:nvSpPr>
        <p:spPr>
          <a:xfrm>
            <a:off x="1168191" y="6282317"/>
            <a:ext cx="4761319" cy="915526"/>
          </a:xfrm>
          <a:custGeom>
            <a:avLst/>
            <a:gdLst/>
            <a:ahLst/>
            <a:cxnLst/>
            <a:rect l="l" t="t" r="r" b="b"/>
            <a:pathLst>
              <a:path w="4761319" h="915526">
                <a:moveTo>
                  <a:pt x="0" y="0"/>
                </a:moveTo>
                <a:lnTo>
                  <a:pt x="4761319" y="0"/>
                </a:lnTo>
                <a:lnTo>
                  <a:pt x="4761319" y="915526"/>
                </a:lnTo>
                <a:lnTo>
                  <a:pt x="0" y="915526"/>
                </a:lnTo>
                <a:lnTo>
                  <a:pt x="0" y="0"/>
                </a:lnTo>
                <a:close/>
              </a:path>
            </a:pathLst>
          </a:custGeom>
          <a:blipFill>
            <a:blip r:embed="rId2"/>
            <a:stretch>
              <a:fillRect/>
            </a:stretch>
          </a:blipFill>
        </p:spPr>
        <p:txBody>
          <a:bodyPr/>
          <a:lstStyle/>
          <a:p>
            <a:endParaRPr lang="en-US" dirty="0"/>
          </a:p>
        </p:txBody>
      </p:sp>
      <p:grpSp>
        <p:nvGrpSpPr>
          <p:cNvPr id="6" name="Group 4">
            <a:extLst>
              <a:ext uri="{FF2B5EF4-FFF2-40B4-BE49-F238E27FC236}">
                <a16:creationId xmlns:a16="http://schemas.microsoft.com/office/drawing/2014/main" id="{3437737F-949B-70F7-765B-A789A1CB412F}"/>
              </a:ext>
            </a:extLst>
          </p:cNvPr>
          <p:cNvGrpSpPr/>
          <p:nvPr userDrawn="1"/>
        </p:nvGrpSpPr>
        <p:grpSpPr>
          <a:xfrm>
            <a:off x="9953474" y="1300009"/>
            <a:ext cx="7346445" cy="7720185"/>
            <a:chOff x="0" y="0"/>
            <a:chExt cx="9795260" cy="10293580"/>
          </a:xfrm>
        </p:grpSpPr>
        <p:pic>
          <p:nvPicPr>
            <p:cNvPr id="11" name="Picture 5">
              <a:extLst>
                <a:ext uri="{FF2B5EF4-FFF2-40B4-BE49-F238E27FC236}">
                  <a16:creationId xmlns:a16="http://schemas.microsoft.com/office/drawing/2014/main" id="{BB548F9F-C2C0-A1C7-CE26-E5D8EB49F7A8}"/>
                </a:ext>
              </a:extLst>
            </p:cNvPr>
            <p:cNvPicPr>
              <a:picLocks noChangeAspect="1"/>
            </p:cNvPicPr>
            <p:nvPr/>
          </p:nvPicPr>
          <p:blipFill>
            <a:blip r:embed="rId3"/>
            <a:srcRect l="29607" r="17063"/>
            <a:stretch>
              <a:fillRect/>
            </a:stretch>
          </p:blipFill>
          <p:spPr>
            <a:xfrm>
              <a:off x="0" y="0"/>
              <a:ext cx="9795260" cy="10293580"/>
            </a:xfrm>
            <a:prstGeom prst="rect">
              <a:avLst/>
            </a:prstGeom>
          </p:spPr>
        </p:pic>
      </p:grpSp>
      <p:sp>
        <p:nvSpPr>
          <p:cNvPr id="7" name="Holder 5">
            <a:extLst>
              <a:ext uri="{FF2B5EF4-FFF2-40B4-BE49-F238E27FC236}">
                <a16:creationId xmlns:a16="http://schemas.microsoft.com/office/drawing/2014/main" id="{2BF43DED-B114-7968-42D1-900F81E314CE}"/>
              </a:ext>
            </a:extLst>
          </p:cNvPr>
          <p:cNvSpPr txBox="1">
            <a:spLocks/>
          </p:cNvSpPr>
          <p:nvPr userDrawn="1"/>
        </p:nvSpPr>
        <p:spPr>
          <a:xfrm>
            <a:off x="5126543" y="97821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extLst>
      <p:ext uri="{BB962C8B-B14F-4D97-AF65-F5344CB8AC3E}">
        <p14:creationId xmlns:p14="http://schemas.microsoft.com/office/powerpoint/2010/main" val="2716148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5226" y="3622960"/>
            <a:ext cx="8449610" cy="891610"/>
          </a:xfrm>
        </p:spPr>
        <p:txBody>
          <a:bodyPr anchor="t">
            <a:noAutofit/>
          </a:bodyPr>
          <a:lstStyle>
            <a:lvl1pPr algn="l">
              <a:defRPr sz="6000" b="0" cap="all">
                <a:latin typeface="Montserrat Medium" panose="00000600000000000000" pitchFamily="2" charset="0"/>
              </a:defRPr>
            </a:lvl1pPr>
          </a:lstStyle>
          <a:p>
            <a:r>
              <a:rPr lang="en-US"/>
              <a:t>Click to edit Master title style</a:t>
            </a:r>
          </a:p>
        </p:txBody>
      </p:sp>
      <p:sp>
        <p:nvSpPr>
          <p:cNvPr id="3" name="AutoShape 2">
            <a:extLst>
              <a:ext uri="{FF2B5EF4-FFF2-40B4-BE49-F238E27FC236}">
                <a16:creationId xmlns:a16="http://schemas.microsoft.com/office/drawing/2014/main" id="{7597AF00-9E3A-0D78-0A41-57063248C6FF}"/>
              </a:ext>
            </a:extLst>
          </p:cNvPr>
          <p:cNvSpPr/>
          <p:nvPr userDrawn="1"/>
        </p:nvSpPr>
        <p:spPr>
          <a:xfrm>
            <a:off x="13161458" y="0"/>
            <a:ext cx="5126542" cy="10287000"/>
          </a:xfrm>
          <a:prstGeom prst="rect">
            <a:avLst/>
          </a:prstGeom>
          <a:solidFill>
            <a:srgbClr val="171C8F"/>
          </a:solidFill>
        </p:spPr>
        <p:txBody>
          <a:bodyPr/>
          <a:lstStyle/>
          <a:p>
            <a:endParaRPr lang="en-US" dirty="0"/>
          </a:p>
        </p:txBody>
      </p:sp>
      <p:sp>
        <p:nvSpPr>
          <p:cNvPr id="5" name="Freeform 6">
            <a:extLst>
              <a:ext uri="{FF2B5EF4-FFF2-40B4-BE49-F238E27FC236}">
                <a16:creationId xmlns:a16="http://schemas.microsoft.com/office/drawing/2014/main" id="{0C02440E-757A-B9F8-8CCF-A4179BAC53D3}"/>
              </a:ext>
            </a:extLst>
          </p:cNvPr>
          <p:cNvSpPr/>
          <p:nvPr userDrawn="1"/>
        </p:nvSpPr>
        <p:spPr>
          <a:xfrm>
            <a:off x="1168191" y="6282317"/>
            <a:ext cx="4761319" cy="915526"/>
          </a:xfrm>
          <a:custGeom>
            <a:avLst/>
            <a:gdLst/>
            <a:ahLst/>
            <a:cxnLst/>
            <a:rect l="l" t="t" r="r" b="b"/>
            <a:pathLst>
              <a:path w="4761319" h="915526">
                <a:moveTo>
                  <a:pt x="0" y="0"/>
                </a:moveTo>
                <a:lnTo>
                  <a:pt x="4761319" y="0"/>
                </a:lnTo>
                <a:lnTo>
                  <a:pt x="4761319" y="915526"/>
                </a:lnTo>
                <a:lnTo>
                  <a:pt x="0" y="915526"/>
                </a:lnTo>
                <a:lnTo>
                  <a:pt x="0" y="0"/>
                </a:lnTo>
                <a:close/>
              </a:path>
            </a:pathLst>
          </a:custGeom>
          <a:blipFill>
            <a:blip r:embed="rId2"/>
            <a:stretch>
              <a:fillRect/>
            </a:stretch>
          </a:blipFill>
        </p:spPr>
        <p:txBody>
          <a:bodyPr/>
          <a:lstStyle/>
          <a:p>
            <a:endParaRPr lang="en-US" dirty="0"/>
          </a:p>
        </p:txBody>
      </p:sp>
      <p:sp>
        <p:nvSpPr>
          <p:cNvPr id="6" name="Content Placeholder 2">
            <a:extLst>
              <a:ext uri="{FF2B5EF4-FFF2-40B4-BE49-F238E27FC236}">
                <a16:creationId xmlns:a16="http://schemas.microsoft.com/office/drawing/2014/main" id="{C32B8B8A-405B-9473-AB43-D03A5D2BD1B5}"/>
              </a:ext>
            </a:extLst>
          </p:cNvPr>
          <p:cNvSpPr>
            <a:spLocks noGrp="1"/>
          </p:cNvSpPr>
          <p:nvPr>
            <p:ph idx="16"/>
          </p:nvPr>
        </p:nvSpPr>
        <p:spPr>
          <a:xfrm>
            <a:off x="10125926" y="1797035"/>
            <a:ext cx="7356848" cy="6186632"/>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7" name="Holder 5">
            <a:extLst>
              <a:ext uri="{FF2B5EF4-FFF2-40B4-BE49-F238E27FC236}">
                <a16:creationId xmlns:a16="http://schemas.microsoft.com/office/drawing/2014/main" id="{48EC828F-1829-4A88-DE7D-B15A0E4032B1}"/>
              </a:ext>
            </a:extLst>
          </p:cNvPr>
          <p:cNvSpPr txBox="1">
            <a:spLocks/>
          </p:cNvSpPr>
          <p:nvPr userDrawn="1"/>
        </p:nvSpPr>
        <p:spPr>
          <a:xfrm>
            <a:off x="5929510" y="99218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extLst>
      <p:ext uri="{BB962C8B-B14F-4D97-AF65-F5344CB8AC3E}">
        <p14:creationId xmlns:p14="http://schemas.microsoft.com/office/powerpoint/2010/main" val="4268775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3230C4F1-5B33-973B-6C77-DE24D82A634C}"/>
              </a:ext>
            </a:extLst>
          </p:cNvPr>
          <p:cNvSpPr/>
          <p:nvPr userDrawn="1"/>
        </p:nvSpPr>
        <p:spPr>
          <a:xfrm>
            <a:off x="13161458" y="0"/>
            <a:ext cx="5126542" cy="10287000"/>
          </a:xfrm>
          <a:prstGeom prst="rect">
            <a:avLst/>
          </a:prstGeom>
          <a:solidFill>
            <a:srgbClr val="171C8F"/>
          </a:solidFill>
        </p:spPr>
        <p:txBody>
          <a:bodyPr/>
          <a:lstStyle/>
          <a:p>
            <a:endParaRPr lang="en-US" dirty="0"/>
          </a:p>
        </p:txBody>
      </p:sp>
      <p:sp>
        <p:nvSpPr>
          <p:cNvPr id="11" name="AutoShape 3">
            <a:extLst>
              <a:ext uri="{FF2B5EF4-FFF2-40B4-BE49-F238E27FC236}">
                <a16:creationId xmlns:a16="http://schemas.microsoft.com/office/drawing/2014/main" id="{DE08513F-7C72-B6CE-F3FD-CCF6A93AFCD1}"/>
              </a:ext>
            </a:extLst>
          </p:cNvPr>
          <p:cNvSpPr/>
          <p:nvPr userDrawn="1"/>
        </p:nvSpPr>
        <p:spPr>
          <a:xfrm>
            <a:off x="9259716" y="1012098"/>
            <a:ext cx="7803484" cy="8229600"/>
          </a:xfrm>
          <a:prstGeom prst="rect">
            <a:avLst/>
          </a:prstGeom>
          <a:solidFill>
            <a:schemeClr val="bg1"/>
          </a:solidFill>
        </p:spPr>
        <p:txBody>
          <a:bodyPr/>
          <a:lstStyle/>
          <a:p>
            <a:endParaRPr lang="en-US" dirty="0"/>
          </a:p>
        </p:txBody>
      </p:sp>
      <p:pic>
        <p:nvPicPr>
          <p:cNvPr id="12" name="Picture 5">
            <a:extLst>
              <a:ext uri="{FF2B5EF4-FFF2-40B4-BE49-F238E27FC236}">
                <a16:creationId xmlns:a16="http://schemas.microsoft.com/office/drawing/2014/main" id="{01EBAE15-C0F5-1B7C-3E17-21396830640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9488235" y="1283407"/>
            <a:ext cx="7346445" cy="7720185"/>
          </a:xfrm>
          <a:prstGeom prst="rect">
            <a:avLst/>
          </a:prstGeom>
        </p:spPr>
      </p:pic>
      <p:sp>
        <p:nvSpPr>
          <p:cNvPr id="2" name="Holder 5">
            <a:extLst>
              <a:ext uri="{FF2B5EF4-FFF2-40B4-BE49-F238E27FC236}">
                <a16:creationId xmlns:a16="http://schemas.microsoft.com/office/drawing/2014/main" id="{089C3081-E2C7-2272-4EFF-817F57C015DA}"/>
              </a:ext>
            </a:extLst>
          </p:cNvPr>
          <p:cNvSpPr txBox="1">
            <a:spLocks/>
          </p:cNvSpPr>
          <p:nvPr userDrawn="1"/>
        </p:nvSpPr>
        <p:spPr>
          <a:xfrm>
            <a:off x="5009573" y="99218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extLst>
      <p:ext uri="{BB962C8B-B14F-4D97-AF65-F5344CB8AC3E}">
        <p14:creationId xmlns:p14="http://schemas.microsoft.com/office/powerpoint/2010/main" val="846519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15839162" cy="1143000"/>
          </a:xfrm>
        </p:spPr>
        <p:txBody>
          <a:bodyPr/>
          <a:lstStyle>
            <a:lvl1pPr algn="l">
              <a:defRPr>
                <a:latin typeface="Montserrat Medium" panose="00000600000000000000" pitchFamily="2" charset="0"/>
              </a:defRPr>
            </a:lvl1pPr>
          </a:lstStyle>
          <a:p>
            <a:r>
              <a:rPr lang="en-US"/>
              <a:t>MASTER TITLE STYLE</a:t>
            </a:r>
          </a:p>
        </p:txBody>
      </p:sp>
      <p:sp>
        <p:nvSpPr>
          <p:cNvPr id="7" name="AutoShape 3">
            <a:extLst>
              <a:ext uri="{FF2B5EF4-FFF2-40B4-BE49-F238E27FC236}">
                <a16:creationId xmlns:a16="http://schemas.microsoft.com/office/drawing/2014/main" id="{9EA2B42D-C218-9B9A-1F85-BB8FF005389A}"/>
              </a:ext>
            </a:extLst>
          </p:cNvPr>
          <p:cNvSpPr/>
          <p:nvPr userDrawn="1"/>
        </p:nvSpPr>
        <p:spPr>
          <a:xfrm>
            <a:off x="613063" y="1575954"/>
            <a:ext cx="1336535" cy="0"/>
          </a:xfrm>
          <a:prstGeom prst="line">
            <a:avLst/>
          </a:prstGeom>
          <a:ln w="66675" cap="rnd">
            <a:solidFill>
              <a:srgbClr val="ED8B00"/>
            </a:solidFill>
            <a:prstDash val="solid"/>
            <a:headEnd type="none" w="sm" len="sm"/>
            <a:tailEnd type="none" w="sm" len="sm"/>
          </a:ln>
        </p:spPr>
        <p:txBody>
          <a:bodyPr/>
          <a:lstStyle/>
          <a:p>
            <a:endParaRPr lang="en-US" dirty="0"/>
          </a:p>
        </p:txBody>
      </p:sp>
      <p:sp>
        <p:nvSpPr>
          <p:cNvPr id="4" name="Content Placeholder 2">
            <a:extLst>
              <a:ext uri="{FF2B5EF4-FFF2-40B4-BE49-F238E27FC236}">
                <a16:creationId xmlns:a16="http://schemas.microsoft.com/office/drawing/2014/main" id="{243F862E-8575-917F-CAF0-CA4DB7AA1D2C}"/>
              </a:ext>
            </a:extLst>
          </p:cNvPr>
          <p:cNvSpPr>
            <a:spLocks noGrp="1"/>
          </p:cNvSpPr>
          <p:nvPr>
            <p:ph idx="1"/>
          </p:nvPr>
        </p:nvSpPr>
        <p:spPr>
          <a:xfrm>
            <a:off x="457199" y="3501769"/>
            <a:ext cx="12106405" cy="4525963"/>
          </a:xfrm>
        </p:spPr>
        <p:txBody>
          <a:bodyPr/>
          <a:lstStyle>
            <a:lvl1pPr>
              <a:defRPr>
                <a:latin typeface="Montserrat Medium" panose="00000600000000000000" pitchFamily="2" charset="0"/>
              </a:defRPr>
            </a:lvl1pPr>
            <a:lvl2pPr>
              <a:defRPr>
                <a:latin typeface="Montserrat Medium" panose="00000600000000000000" pitchFamily="2" charset="0"/>
              </a:defRPr>
            </a:lvl2pPr>
            <a:lvl3pPr>
              <a:defRPr>
                <a:latin typeface="Montserrat Medium" panose="00000600000000000000" pitchFamily="2" charset="0"/>
              </a:defRPr>
            </a:lvl3pPr>
            <a:lvl4pPr>
              <a:defRPr>
                <a:latin typeface="Montserrat Medium" panose="00000600000000000000" pitchFamily="2" charset="0"/>
              </a:defRPr>
            </a:lvl4pPr>
            <a:lvl5pPr>
              <a:defRPr>
                <a:latin typeface="Montserrat Medium" panose="000006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DD818FDA-8E36-2947-B4A8-6E123185D8AA}"/>
              </a:ext>
            </a:extLst>
          </p:cNvPr>
          <p:cNvSpPr>
            <a:spLocks noGrp="1"/>
          </p:cNvSpPr>
          <p:nvPr>
            <p:ph type="body" idx="11"/>
          </p:nvPr>
        </p:nvSpPr>
        <p:spPr>
          <a:xfrm>
            <a:off x="457199" y="2441840"/>
            <a:ext cx="4040188" cy="639762"/>
          </a:xfrm>
        </p:spPr>
        <p:txBody>
          <a:bodyPr anchor="b">
            <a:noAutofit/>
          </a:bodyPr>
          <a:lstStyle>
            <a:lvl1pPr marL="0" indent="0">
              <a:buNone/>
              <a:defRPr lang="en-US" sz="3200" b="0" kern="1200" dirty="0">
                <a:solidFill>
                  <a:srgbClr val="171C8F"/>
                </a:solidFill>
                <a:latin typeface="Montserrat Medium" panose="00000600000000000000"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5" name="Holder 5">
            <a:extLst>
              <a:ext uri="{FF2B5EF4-FFF2-40B4-BE49-F238E27FC236}">
                <a16:creationId xmlns:a16="http://schemas.microsoft.com/office/drawing/2014/main" id="{6E178C78-3B6C-328F-E941-E912EB3EFB81}"/>
              </a:ext>
            </a:extLst>
          </p:cNvPr>
          <p:cNvSpPr txBox="1">
            <a:spLocks/>
          </p:cNvSpPr>
          <p:nvPr userDrawn="1"/>
        </p:nvSpPr>
        <p:spPr>
          <a:xfrm>
            <a:off x="7994073" y="98075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extLst>
      <p:ext uri="{BB962C8B-B14F-4D97-AF65-F5344CB8AC3E}">
        <p14:creationId xmlns:p14="http://schemas.microsoft.com/office/powerpoint/2010/main" val="3321419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atin typeface="Montserrat Medium" panose="00000600000000000000" pitchFamily="2" charset="0"/>
              </a:defRPr>
            </a:lvl1pPr>
          </a:lstStyle>
          <a:p>
            <a:r>
              <a:rPr lang="en-US"/>
              <a:t>MASTER TITLE STYLE</a:t>
            </a:r>
          </a:p>
        </p:txBody>
      </p:sp>
      <p:sp>
        <p:nvSpPr>
          <p:cNvPr id="7" name="AutoShape 3">
            <a:extLst>
              <a:ext uri="{FF2B5EF4-FFF2-40B4-BE49-F238E27FC236}">
                <a16:creationId xmlns:a16="http://schemas.microsoft.com/office/drawing/2014/main" id="{9EA2B42D-C218-9B9A-1F85-BB8FF005389A}"/>
              </a:ext>
            </a:extLst>
          </p:cNvPr>
          <p:cNvSpPr/>
          <p:nvPr userDrawn="1"/>
        </p:nvSpPr>
        <p:spPr>
          <a:xfrm>
            <a:off x="613063" y="1575954"/>
            <a:ext cx="1336535" cy="0"/>
          </a:xfrm>
          <a:prstGeom prst="line">
            <a:avLst/>
          </a:prstGeom>
          <a:ln w="66675" cap="rnd">
            <a:solidFill>
              <a:srgbClr val="ED8B00"/>
            </a:solidFill>
            <a:prstDash val="solid"/>
            <a:headEnd type="none" w="sm" len="sm"/>
            <a:tailEnd type="none" w="sm" len="sm"/>
          </a:ln>
        </p:spPr>
        <p:txBody>
          <a:bodyPr/>
          <a:lstStyle/>
          <a:p>
            <a:endParaRPr lang="en-US" dirty="0"/>
          </a:p>
        </p:txBody>
      </p:sp>
      <p:sp>
        <p:nvSpPr>
          <p:cNvPr id="4" name="Holder 5">
            <a:extLst>
              <a:ext uri="{FF2B5EF4-FFF2-40B4-BE49-F238E27FC236}">
                <a16:creationId xmlns:a16="http://schemas.microsoft.com/office/drawing/2014/main" id="{A1B5254F-5686-B7DA-C3E0-5E2D0B151447}"/>
              </a:ext>
            </a:extLst>
          </p:cNvPr>
          <p:cNvSpPr txBox="1">
            <a:spLocks/>
          </p:cNvSpPr>
          <p:nvPr userDrawn="1"/>
        </p:nvSpPr>
        <p:spPr>
          <a:xfrm>
            <a:off x="7994073" y="98075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4000500"/>
            <a:ext cx="7079673" cy="1143000"/>
          </a:xfrm>
        </p:spPr>
        <p:txBody>
          <a:bodyPr>
            <a:normAutofit/>
          </a:bodyPr>
          <a:lstStyle>
            <a:lvl1pPr algn="l">
              <a:defRPr sz="5000">
                <a:latin typeface="Montserrat Medium" panose="00000600000000000000" pitchFamily="2" charset="0"/>
              </a:defRPr>
            </a:lvl1pPr>
          </a:lstStyle>
          <a:p>
            <a:r>
              <a:rPr lang="en-US"/>
              <a:t>MASTER TITLE STYLE</a:t>
            </a:r>
          </a:p>
        </p:txBody>
      </p:sp>
      <p:sp>
        <p:nvSpPr>
          <p:cNvPr id="7" name="AutoShape 3">
            <a:extLst>
              <a:ext uri="{FF2B5EF4-FFF2-40B4-BE49-F238E27FC236}">
                <a16:creationId xmlns:a16="http://schemas.microsoft.com/office/drawing/2014/main" id="{9EA2B42D-C218-9B9A-1F85-BB8FF005389A}"/>
              </a:ext>
            </a:extLst>
          </p:cNvPr>
          <p:cNvSpPr/>
          <p:nvPr userDrawn="1"/>
        </p:nvSpPr>
        <p:spPr>
          <a:xfrm>
            <a:off x="1084118" y="5829299"/>
            <a:ext cx="1336535" cy="0"/>
          </a:xfrm>
          <a:prstGeom prst="line">
            <a:avLst/>
          </a:prstGeom>
          <a:ln w="66675" cap="rnd">
            <a:solidFill>
              <a:srgbClr val="ED8B00"/>
            </a:solidFill>
            <a:prstDash val="solid"/>
            <a:headEnd type="none" w="sm" len="sm"/>
            <a:tailEnd type="none" w="sm" len="sm"/>
          </a:ln>
        </p:spPr>
        <p:txBody>
          <a:bodyPr/>
          <a:lstStyle/>
          <a:p>
            <a:endParaRPr lang="en-US" dirty="0"/>
          </a:p>
        </p:txBody>
      </p:sp>
      <p:sp>
        <p:nvSpPr>
          <p:cNvPr id="4" name="Holder 5">
            <a:extLst>
              <a:ext uri="{FF2B5EF4-FFF2-40B4-BE49-F238E27FC236}">
                <a16:creationId xmlns:a16="http://schemas.microsoft.com/office/drawing/2014/main" id="{F409F8D4-8608-29BE-3938-2F1189DB5018}"/>
              </a:ext>
            </a:extLst>
          </p:cNvPr>
          <p:cNvSpPr txBox="1">
            <a:spLocks/>
          </p:cNvSpPr>
          <p:nvPr userDrawn="1"/>
        </p:nvSpPr>
        <p:spPr>
          <a:xfrm>
            <a:off x="7994073" y="98075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extLst>
      <p:ext uri="{BB962C8B-B14F-4D97-AF65-F5344CB8AC3E}">
        <p14:creationId xmlns:p14="http://schemas.microsoft.com/office/powerpoint/2010/main" val="1892737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FD2D38-5ADA-87B8-C555-81FDDF6B77E0}"/>
              </a:ext>
            </a:extLst>
          </p:cNvPr>
          <p:cNvSpPr/>
          <p:nvPr userDrawn="1"/>
        </p:nvSpPr>
        <p:spPr>
          <a:xfrm>
            <a:off x="16656908" y="9045146"/>
            <a:ext cx="1631092" cy="1241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older 5">
            <a:extLst>
              <a:ext uri="{FF2B5EF4-FFF2-40B4-BE49-F238E27FC236}">
                <a16:creationId xmlns:a16="http://schemas.microsoft.com/office/drawing/2014/main" id="{BABB9471-692C-A1D6-646F-EB0632FF757A}"/>
              </a:ext>
            </a:extLst>
          </p:cNvPr>
          <p:cNvSpPr txBox="1">
            <a:spLocks/>
          </p:cNvSpPr>
          <p:nvPr userDrawn="1"/>
        </p:nvSpPr>
        <p:spPr>
          <a:xfrm>
            <a:off x="7994073" y="98075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ontserrat Medium" panose="00000600000000000000" pitchFamily="2" charset="0"/>
              </a:defRPr>
            </a:lvl1pPr>
          </a:lstStyle>
          <a:p>
            <a:r>
              <a:rPr lang="en-US"/>
              <a:t>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Montserrat Medium" panose="00000600000000000000" pitchFamily="2" charset="0"/>
              </a:defRPr>
            </a:lvl1pPr>
            <a:lvl2pPr>
              <a:defRPr sz="2400">
                <a:latin typeface="Montserrat Medium" panose="00000600000000000000" pitchFamily="2" charset="0"/>
              </a:defRPr>
            </a:lvl2pPr>
            <a:lvl3pPr>
              <a:defRPr sz="2000">
                <a:latin typeface="Montserrat Medium" panose="00000600000000000000" pitchFamily="2" charset="0"/>
              </a:defRPr>
            </a:lvl3pPr>
            <a:lvl4pPr>
              <a:defRPr sz="1800">
                <a:latin typeface="Montserrat Medium" panose="00000600000000000000" pitchFamily="2" charset="0"/>
              </a:defRPr>
            </a:lvl4pPr>
            <a:lvl5pPr>
              <a:defRPr sz="1800">
                <a:latin typeface="Montserrat Medium" panose="000006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Montserrat Medium" panose="00000600000000000000" pitchFamily="2" charset="0"/>
              </a:defRPr>
            </a:lvl1pPr>
            <a:lvl2pPr>
              <a:defRPr sz="2400">
                <a:latin typeface="Montserrat Medium" panose="00000600000000000000" pitchFamily="2" charset="0"/>
              </a:defRPr>
            </a:lvl2pPr>
            <a:lvl3pPr>
              <a:defRPr sz="2000">
                <a:latin typeface="Montserrat Medium" panose="00000600000000000000" pitchFamily="2" charset="0"/>
              </a:defRPr>
            </a:lvl3pPr>
            <a:lvl4pPr>
              <a:defRPr sz="1800">
                <a:latin typeface="Montserrat Medium" panose="00000600000000000000" pitchFamily="2" charset="0"/>
              </a:defRPr>
            </a:lvl4pPr>
            <a:lvl5pPr>
              <a:defRPr sz="1800">
                <a:latin typeface="Montserrat Medium" panose="000006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Holder 5">
            <a:extLst>
              <a:ext uri="{FF2B5EF4-FFF2-40B4-BE49-F238E27FC236}">
                <a16:creationId xmlns:a16="http://schemas.microsoft.com/office/drawing/2014/main" id="{F6612092-8BBF-86DE-6B7C-1688738E8CEB}"/>
              </a:ext>
            </a:extLst>
          </p:cNvPr>
          <p:cNvSpPr txBox="1">
            <a:spLocks/>
          </p:cNvSpPr>
          <p:nvPr userDrawn="1"/>
        </p:nvSpPr>
        <p:spPr>
          <a:xfrm>
            <a:off x="7994073" y="98075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8"/>
            <a:ext cx="9839195" cy="1143000"/>
          </a:xfrm>
        </p:spPr>
        <p:txBody>
          <a:bodyPr/>
          <a:lstStyle>
            <a:lvl1pPr>
              <a:defRPr>
                <a:latin typeface="Montserrat Medium" panose="00000600000000000000" pitchFamily="2" charset="0"/>
              </a:defRPr>
            </a:lvl1pPr>
          </a:lstStyle>
          <a:p>
            <a:r>
              <a:rPr lang="en-US"/>
              <a:t>SUCCESS STORY: </a:t>
            </a:r>
          </a:p>
        </p:txBody>
      </p:sp>
      <p:sp>
        <p:nvSpPr>
          <p:cNvPr id="3" name="Text Placeholder 2"/>
          <p:cNvSpPr>
            <a:spLocks noGrp="1"/>
          </p:cNvSpPr>
          <p:nvPr>
            <p:ph type="body" idx="1" hasCustomPrompt="1"/>
          </p:nvPr>
        </p:nvSpPr>
        <p:spPr>
          <a:xfrm>
            <a:off x="457200" y="1861932"/>
            <a:ext cx="4040188" cy="639762"/>
          </a:xfrm>
        </p:spPr>
        <p:txBody>
          <a:bodyPr anchor="b">
            <a:noAutofit/>
          </a:bodyPr>
          <a:lstStyle>
            <a:lvl1pPr marL="0" indent="0">
              <a:buNone/>
              <a:defRPr lang="en-US" sz="2400" b="0" kern="1200" dirty="0">
                <a:solidFill>
                  <a:srgbClr val="171C8F"/>
                </a:solidFill>
                <a:latin typeface="Montserrat Medium" panose="00000600000000000000"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SUB-TITLE</a:t>
            </a:r>
          </a:p>
        </p:txBody>
      </p:sp>
      <p:sp>
        <p:nvSpPr>
          <p:cNvPr id="4" name="Content Placeholder 3"/>
          <p:cNvSpPr>
            <a:spLocks noGrp="1"/>
          </p:cNvSpPr>
          <p:nvPr>
            <p:ph sz="half" idx="2"/>
          </p:nvPr>
        </p:nvSpPr>
        <p:spPr>
          <a:xfrm>
            <a:off x="457199" y="3174168"/>
            <a:ext cx="9839194" cy="1969332"/>
          </a:xfrm>
        </p:spPr>
        <p:txBody>
          <a:bodyPr/>
          <a:lstStyle>
            <a:lvl1pPr>
              <a:defRPr sz="2400">
                <a:latin typeface="Montserrat Medium" panose="00000600000000000000" pitchFamily="2" charset="0"/>
              </a:defRPr>
            </a:lvl1pPr>
            <a:lvl2pPr>
              <a:defRPr sz="2000">
                <a:latin typeface="Montserrat Medium" panose="00000600000000000000" pitchFamily="2" charset="0"/>
              </a:defRPr>
            </a:lvl2pPr>
            <a:lvl3pPr>
              <a:defRPr sz="1800">
                <a:latin typeface="Montserrat Medium" panose="00000600000000000000" pitchFamily="2" charset="0"/>
              </a:defRPr>
            </a:lvl3pPr>
            <a:lvl4pPr>
              <a:defRPr sz="1600">
                <a:latin typeface="Montserrat Medium" panose="00000600000000000000" pitchFamily="2" charset="0"/>
              </a:defRPr>
            </a:lvl4pPr>
            <a:lvl5pPr>
              <a:defRPr sz="1600">
                <a:latin typeface="Montserrat Medium" panose="00000600000000000000"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11321396" y="1861932"/>
            <a:ext cx="4041775" cy="639762"/>
          </a:xfrm>
        </p:spPr>
        <p:txBody>
          <a:bodyPr anchor="b"/>
          <a:lstStyle>
            <a:lvl1pPr marL="0" indent="0">
              <a:buNone/>
              <a:defRPr sz="2400" b="0">
                <a:solidFill>
                  <a:srgbClr val="171C8F"/>
                </a:solidFill>
                <a:latin typeface="Montserrat Medium" panose="000006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6" name="Content Placeholder 5"/>
          <p:cNvSpPr>
            <a:spLocks noGrp="1"/>
          </p:cNvSpPr>
          <p:nvPr>
            <p:ph sz="quarter" idx="4"/>
          </p:nvPr>
        </p:nvSpPr>
        <p:spPr>
          <a:xfrm>
            <a:off x="11434130" y="3490680"/>
            <a:ext cx="5187907" cy="3951288"/>
          </a:xfrm>
        </p:spPr>
        <p:txBody>
          <a:bodyPr/>
          <a:lstStyle>
            <a:lvl1pPr>
              <a:defRPr sz="2400">
                <a:latin typeface="Montserrat Medium" panose="00000600000000000000" pitchFamily="2" charset="0"/>
              </a:defRPr>
            </a:lvl1pPr>
            <a:lvl2pPr>
              <a:defRPr sz="2000">
                <a:latin typeface="Montserrat Medium" panose="00000600000000000000" pitchFamily="2" charset="0"/>
              </a:defRPr>
            </a:lvl2pPr>
            <a:lvl3pPr>
              <a:defRPr sz="1800">
                <a:latin typeface="Montserrat Medium" panose="00000600000000000000" pitchFamily="2" charset="0"/>
              </a:defRPr>
            </a:lvl3pPr>
            <a:lvl4pPr>
              <a:defRPr sz="1600">
                <a:latin typeface="Montserrat Medium" panose="00000600000000000000" pitchFamily="2" charset="0"/>
              </a:defRPr>
            </a:lvl4pPr>
            <a:lvl5pPr>
              <a:defRPr sz="1600">
                <a:latin typeface="Montserrat Medium" panose="00000600000000000000"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072C6411-0A69-48E9-5748-EF7440CB41D3}"/>
              </a:ext>
            </a:extLst>
          </p:cNvPr>
          <p:cNvCxnSpPr>
            <a:cxnSpLocks/>
          </p:cNvCxnSpPr>
          <p:nvPr userDrawn="1"/>
        </p:nvCxnSpPr>
        <p:spPr>
          <a:xfrm>
            <a:off x="457199" y="2837930"/>
            <a:ext cx="9839195" cy="0"/>
          </a:xfrm>
          <a:prstGeom prst="line">
            <a:avLst/>
          </a:prstGeom>
          <a:ln>
            <a:solidFill>
              <a:srgbClr val="171C8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A22E67-AAB5-23EF-842D-011C0FCE464B}"/>
              </a:ext>
            </a:extLst>
          </p:cNvPr>
          <p:cNvCxnSpPr>
            <a:cxnSpLocks/>
          </p:cNvCxnSpPr>
          <p:nvPr userDrawn="1"/>
        </p:nvCxnSpPr>
        <p:spPr>
          <a:xfrm>
            <a:off x="11321396" y="2837930"/>
            <a:ext cx="5300642" cy="0"/>
          </a:xfrm>
          <a:prstGeom prst="line">
            <a:avLst/>
          </a:prstGeom>
          <a:ln>
            <a:solidFill>
              <a:srgbClr val="171C8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A02B7F-F5D1-902A-A019-10BD4C1015AF}"/>
              </a:ext>
            </a:extLst>
          </p:cNvPr>
          <p:cNvCxnSpPr>
            <a:cxnSpLocks/>
          </p:cNvCxnSpPr>
          <p:nvPr userDrawn="1"/>
        </p:nvCxnSpPr>
        <p:spPr>
          <a:xfrm>
            <a:off x="572020" y="6585299"/>
            <a:ext cx="9839195" cy="0"/>
          </a:xfrm>
          <a:prstGeom prst="line">
            <a:avLst/>
          </a:prstGeom>
          <a:ln>
            <a:solidFill>
              <a:srgbClr val="171C8F"/>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5133D79F-CD18-6E41-70CB-68106FE95E3D}"/>
              </a:ext>
            </a:extLst>
          </p:cNvPr>
          <p:cNvSpPr>
            <a:spLocks noGrp="1"/>
          </p:cNvSpPr>
          <p:nvPr>
            <p:ph type="body" idx="11" hasCustomPrompt="1"/>
          </p:nvPr>
        </p:nvSpPr>
        <p:spPr>
          <a:xfrm>
            <a:off x="572020" y="5722303"/>
            <a:ext cx="4040188" cy="639762"/>
          </a:xfrm>
        </p:spPr>
        <p:txBody>
          <a:bodyPr anchor="b">
            <a:noAutofit/>
          </a:bodyPr>
          <a:lstStyle>
            <a:lvl1pPr marL="0" indent="0">
              <a:buNone/>
              <a:defRPr lang="en-US" sz="2400" b="0" kern="1200" dirty="0">
                <a:solidFill>
                  <a:srgbClr val="171C8F"/>
                </a:solidFill>
                <a:latin typeface="Montserrat Medium" panose="00000600000000000000"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SUB-TITLE</a:t>
            </a:r>
          </a:p>
        </p:txBody>
      </p:sp>
      <p:sp>
        <p:nvSpPr>
          <p:cNvPr id="14" name="Content Placeholder 3">
            <a:extLst>
              <a:ext uri="{FF2B5EF4-FFF2-40B4-BE49-F238E27FC236}">
                <a16:creationId xmlns:a16="http://schemas.microsoft.com/office/drawing/2014/main" id="{58751361-2BCF-CC05-DBEE-2662CBF53687}"/>
              </a:ext>
            </a:extLst>
          </p:cNvPr>
          <p:cNvSpPr>
            <a:spLocks noGrp="1"/>
          </p:cNvSpPr>
          <p:nvPr>
            <p:ph sz="half" idx="12"/>
          </p:nvPr>
        </p:nvSpPr>
        <p:spPr>
          <a:xfrm>
            <a:off x="457199" y="6808534"/>
            <a:ext cx="9839194" cy="1969332"/>
          </a:xfrm>
        </p:spPr>
        <p:txBody>
          <a:bodyPr/>
          <a:lstStyle>
            <a:lvl1pPr>
              <a:defRPr sz="2400">
                <a:latin typeface="Montserrat Medium" panose="00000600000000000000" pitchFamily="2" charset="0"/>
              </a:defRPr>
            </a:lvl1pPr>
            <a:lvl2pPr>
              <a:defRPr sz="2000">
                <a:latin typeface="Montserrat Medium" panose="00000600000000000000" pitchFamily="2" charset="0"/>
              </a:defRPr>
            </a:lvl2pPr>
            <a:lvl3pPr>
              <a:defRPr sz="1800">
                <a:latin typeface="Montserrat Medium" panose="00000600000000000000" pitchFamily="2" charset="0"/>
              </a:defRPr>
            </a:lvl3pPr>
            <a:lvl4pPr>
              <a:defRPr sz="1600">
                <a:latin typeface="Montserrat Medium" panose="00000600000000000000" pitchFamily="2" charset="0"/>
              </a:defRPr>
            </a:lvl4pPr>
            <a:lvl5pPr>
              <a:defRPr sz="1600">
                <a:latin typeface="Montserrat Medium" panose="00000600000000000000"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Holder 5">
            <a:extLst>
              <a:ext uri="{FF2B5EF4-FFF2-40B4-BE49-F238E27FC236}">
                <a16:creationId xmlns:a16="http://schemas.microsoft.com/office/drawing/2014/main" id="{AF3876E0-67F7-9D3C-EF4A-183B61E953E4}"/>
              </a:ext>
            </a:extLst>
          </p:cNvPr>
          <p:cNvSpPr txBox="1">
            <a:spLocks/>
          </p:cNvSpPr>
          <p:nvPr userDrawn="1"/>
        </p:nvSpPr>
        <p:spPr>
          <a:xfrm>
            <a:off x="7994073" y="98075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Montserrat Medium" panose="00000600000000000000" pitchFamily="2"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Montserrat Medium" panose="00000600000000000000" pitchFamily="2" charset="0"/>
              </a:defRPr>
            </a:lvl1pPr>
            <a:lvl2pPr>
              <a:defRPr sz="2800">
                <a:latin typeface="Montserrat Medium" panose="00000600000000000000" pitchFamily="2" charset="0"/>
              </a:defRPr>
            </a:lvl2pPr>
            <a:lvl3pPr>
              <a:defRPr sz="2400">
                <a:latin typeface="Montserrat Medium" panose="00000600000000000000" pitchFamily="2" charset="0"/>
              </a:defRPr>
            </a:lvl3pPr>
            <a:lvl4pPr>
              <a:defRPr sz="2000">
                <a:latin typeface="Montserrat Medium" panose="00000600000000000000" pitchFamily="2" charset="0"/>
              </a:defRPr>
            </a:lvl4pPr>
            <a:lvl5pPr>
              <a:defRPr sz="2000">
                <a:latin typeface="Montserrat Medium" panose="000006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Montserrat Medium" panose="000006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Holder 5">
            <a:extLst>
              <a:ext uri="{FF2B5EF4-FFF2-40B4-BE49-F238E27FC236}">
                <a16:creationId xmlns:a16="http://schemas.microsoft.com/office/drawing/2014/main" id="{EF148E7C-5011-9CE5-0524-2236FC761737}"/>
              </a:ext>
            </a:extLst>
          </p:cNvPr>
          <p:cNvSpPr txBox="1">
            <a:spLocks/>
          </p:cNvSpPr>
          <p:nvPr userDrawn="1"/>
        </p:nvSpPr>
        <p:spPr>
          <a:xfrm>
            <a:off x="7994073" y="98075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ontserrat Medium" panose="00000600000000000000" pitchFamily="2"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Montserrat Medium" panose="000006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ontserrat Medium" panose="000006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Holder 5">
            <a:extLst>
              <a:ext uri="{FF2B5EF4-FFF2-40B4-BE49-F238E27FC236}">
                <a16:creationId xmlns:a16="http://schemas.microsoft.com/office/drawing/2014/main" id="{32E26A2D-57A6-29AB-E301-83B637B1C31C}"/>
              </a:ext>
            </a:extLst>
          </p:cNvPr>
          <p:cNvSpPr txBox="1">
            <a:spLocks/>
          </p:cNvSpPr>
          <p:nvPr userDrawn="1"/>
        </p:nvSpPr>
        <p:spPr>
          <a:xfrm>
            <a:off x="7994073" y="98075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ontserrat Medium" panose="00000600000000000000" pitchFamily="2"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Montserrat Medium" panose="00000600000000000000" pitchFamily="2" charset="0"/>
              </a:defRPr>
            </a:lvl1pPr>
            <a:lvl2pPr>
              <a:defRPr>
                <a:latin typeface="Montserrat Medium" panose="00000600000000000000" pitchFamily="2" charset="0"/>
              </a:defRPr>
            </a:lvl2pPr>
            <a:lvl3pPr>
              <a:defRPr>
                <a:latin typeface="Montserrat Medium" panose="00000600000000000000" pitchFamily="2" charset="0"/>
              </a:defRPr>
            </a:lvl3pPr>
            <a:lvl4pPr>
              <a:defRPr>
                <a:latin typeface="Montserrat Medium" panose="00000600000000000000" pitchFamily="2" charset="0"/>
              </a:defRPr>
            </a:lvl4pPr>
            <a:lvl5pPr>
              <a:defRPr>
                <a:latin typeface="Montserrat Medium" panose="000006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Holder 5">
            <a:extLst>
              <a:ext uri="{FF2B5EF4-FFF2-40B4-BE49-F238E27FC236}">
                <a16:creationId xmlns:a16="http://schemas.microsoft.com/office/drawing/2014/main" id="{5E0C72AF-7930-9535-469C-97FE2F85245B}"/>
              </a:ext>
            </a:extLst>
          </p:cNvPr>
          <p:cNvSpPr txBox="1">
            <a:spLocks/>
          </p:cNvSpPr>
          <p:nvPr userDrawn="1"/>
        </p:nvSpPr>
        <p:spPr>
          <a:xfrm>
            <a:off x="7994073" y="98075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Montserrat Medium" panose="00000600000000000000" pitchFamily="2"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ontserrat Medium" panose="00000600000000000000" pitchFamily="2" charset="0"/>
              </a:defRPr>
            </a:lvl1pPr>
            <a:lvl2pPr>
              <a:defRPr>
                <a:latin typeface="Montserrat Medium" panose="00000600000000000000" pitchFamily="2" charset="0"/>
              </a:defRPr>
            </a:lvl2pPr>
            <a:lvl3pPr>
              <a:defRPr>
                <a:latin typeface="Montserrat Medium" panose="00000600000000000000" pitchFamily="2" charset="0"/>
              </a:defRPr>
            </a:lvl3pPr>
            <a:lvl4pPr>
              <a:defRPr>
                <a:latin typeface="Montserrat Medium" panose="00000600000000000000" pitchFamily="2" charset="0"/>
              </a:defRPr>
            </a:lvl4pPr>
            <a:lvl5pPr>
              <a:defRPr>
                <a:latin typeface="Montserrat Medium" panose="000006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Holder 5">
            <a:extLst>
              <a:ext uri="{FF2B5EF4-FFF2-40B4-BE49-F238E27FC236}">
                <a16:creationId xmlns:a16="http://schemas.microsoft.com/office/drawing/2014/main" id="{0F223804-EA8D-DBAB-2DEB-0B7C923780CB}"/>
              </a:ext>
            </a:extLst>
          </p:cNvPr>
          <p:cNvSpPr txBox="1">
            <a:spLocks/>
          </p:cNvSpPr>
          <p:nvPr userDrawn="1"/>
        </p:nvSpPr>
        <p:spPr>
          <a:xfrm>
            <a:off x="7994073" y="98075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x Team - 3">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B1A271FE-A307-9C7C-495A-9963E7AE8771}"/>
              </a:ext>
            </a:extLst>
          </p:cNvPr>
          <p:cNvSpPr/>
          <p:nvPr userDrawn="1"/>
        </p:nvSpPr>
        <p:spPr>
          <a:xfrm>
            <a:off x="-1" y="5143500"/>
            <a:ext cx="18288000" cy="5143500"/>
          </a:xfrm>
          <a:prstGeom prst="rect">
            <a:avLst/>
          </a:prstGeom>
          <a:solidFill>
            <a:srgbClr val="171C8F"/>
          </a:solidFill>
        </p:spPr>
        <p:txBody>
          <a:bodyPr/>
          <a:lstStyle/>
          <a:p>
            <a:endParaRPr lang="en-US"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27" name="Title 1">
            <a:extLst>
              <a:ext uri="{FF2B5EF4-FFF2-40B4-BE49-F238E27FC236}">
                <a16:creationId xmlns:a16="http://schemas.microsoft.com/office/drawing/2014/main" id="{CB042FE5-8800-313C-195F-A67AD92F6FD2}"/>
              </a:ext>
            </a:extLst>
          </p:cNvPr>
          <p:cNvSpPr>
            <a:spLocks noGrp="1"/>
          </p:cNvSpPr>
          <p:nvPr>
            <p:ph type="title" hasCustomPrompt="1"/>
          </p:nvPr>
        </p:nvSpPr>
        <p:spPr>
          <a:xfrm>
            <a:off x="3711796" y="593525"/>
            <a:ext cx="9713934" cy="1143000"/>
          </a:xfrm>
        </p:spPr>
        <p:txBody>
          <a:bodyPr>
            <a:normAutofit/>
          </a:bodyPr>
          <a:lstStyle>
            <a:lvl1pPr algn="ctr">
              <a:defRPr sz="6000">
                <a:latin typeface="Montserrat Medium" panose="00000600000000000000" pitchFamily="2" charset="0"/>
              </a:defRPr>
            </a:lvl1pPr>
          </a:lstStyle>
          <a:p>
            <a:r>
              <a:rPr lang="en-US"/>
              <a:t>YOUR FOX TEAM</a:t>
            </a:r>
          </a:p>
        </p:txBody>
      </p:sp>
      <p:sp>
        <p:nvSpPr>
          <p:cNvPr id="2" name="AutoShape 9">
            <a:extLst>
              <a:ext uri="{FF2B5EF4-FFF2-40B4-BE49-F238E27FC236}">
                <a16:creationId xmlns:a16="http://schemas.microsoft.com/office/drawing/2014/main" id="{1F800B02-7810-FB11-54B6-D0DF4D05B6F0}"/>
              </a:ext>
            </a:extLst>
          </p:cNvPr>
          <p:cNvSpPr/>
          <p:nvPr userDrawn="1"/>
        </p:nvSpPr>
        <p:spPr>
          <a:xfrm>
            <a:off x="1664605" y="4783745"/>
            <a:ext cx="3884717" cy="2206133"/>
          </a:xfrm>
          <a:prstGeom prst="rect">
            <a:avLst/>
          </a:prstGeom>
          <a:solidFill>
            <a:schemeClr val="bg1"/>
          </a:solidFill>
        </p:spPr>
        <p:txBody>
          <a:bodyPr/>
          <a:lstStyle/>
          <a:p>
            <a:endParaRPr lang="en-US" dirty="0"/>
          </a:p>
        </p:txBody>
      </p:sp>
      <p:sp>
        <p:nvSpPr>
          <p:cNvPr id="13" name="AutoShape 9">
            <a:extLst>
              <a:ext uri="{FF2B5EF4-FFF2-40B4-BE49-F238E27FC236}">
                <a16:creationId xmlns:a16="http://schemas.microsoft.com/office/drawing/2014/main" id="{55E81EF1-F6A3-7BB9-2081-F638AC7C894A}"/>
              </a:ext>
            </a:extLst>
          </p:cNvPr>
          <p:cNvSpPr/>
          <p:nvPr userDrawn="1"/>
        </p:nvSpPr>
        <p:spPr>
          <a:xfrm>
            <a:off x="7201641" y="4886994"/>
            <a:ext cx="3884717" cy="2206133"/>
          </a:xfrm>
          <a:prstGeom prst="rect">
            <a:avLst/>
          </a:prstGeom>
          <a:solidFill>
            <a:schemeClr val="bg1"/>
          </a:solidFill>
        </p:spPr>
        <p:txBody>
          <a:bodyPr/>
          <a:lstStyle/>
          <a:p>
            <a:endParaRPr lang="en-US" dirty="0"/>
          </a:p>
        </p:txBody>
      </p:sp>
      <p:sp>
        <p:nvSpPr>
          <p:cNvPr id="29" name="AutoShape 9">
            <a:extLst>
              <a:ext uri="{FF2B5EF4-FFF2-40B4-BE49-F238E27FC236}">
                <a16:creationId xmlns:a16="http://schemas.microsoft.com/office/drawing/2014/main" id="{927352D0-76A3-2D85-49AB-37FC2BECD14D}"/>
              </a:ext>
            </a:extLst>
          </p:cNvPr>
          <p:cNvSpPr/>
          <p:nvPr userDrawn="1"/>
        </p:nvSpPr>
        <p:spPr>
          <a:xfrm>
            <a:off x="12523547" y="4821122"/>
            <a:ext cx="3884717" cy="2206133"/>
          </a:xfrm>
          <a:prstGeom prst="rect">
            <a:avLst/>
          </a:prstGeom>
          <a:solidFill>
            <a:schemeClr val="bg1"/>
          </a:solidFill>
        </p:spPr>
        <p:txBody>
          <a:bodyPr/>
          <a:lstStyle/>
          <a:p>
            <a:endParaRPr lang="en-US" dirty="0"/>
          </a:p>
        </p:txBody>
      </p:sp>
      <p:sp>
        <p:nvSpPr>
          <p:cNvPr id="12" name="Content Placeholder 2">
            <a:extLst>
              <a:ext uri="{FF2B5EF4-FFF2-40B4-BE49-F238E27FC236}">
                <a16:creationId xmlns:a16="http://schemas.microsoft.com/office/drawing/2014/main" id="{31E86560-09DF-9A98-79AE-0796431D3FFC}"/>
              </a:ext>
            </a:extLst>
          </p:cNvPr>
          <p:cNvSpPr>
            <a:spLocks noGrp="1"/>
          </p:cNvSpPr>
          <p:nvPr>
            <p:ph idx="14"/>
          </p:nvPr>
        </p:nvSpPr>
        <p:spPr>
          <a:xfrm>
            <a:off x="7439523" y="3422414"/>
            <a:ext cx="3421238" cy="3442172"/>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15" name="Content Placeholder 2">
            <a:extLst>
              <a:ext uri="{FF2B5EF4-FFF2-40B4-BE49-F238E27FC236}">
                <a16:creationId xmlns:a16="http://schemas.microsoft.com/office/drawing/2014/main" id="{49C486CC-ECB7-A4A6-B189-D37CC1DA41AC}"/>
              </a:ext>
            </a:extLst>
          </p:cNvPr>
          <p:cNvSpPr>
            <a:spLocks noGrp="1"/>
          </p:cNvSpPr>
          <p:nvPr>
            <p:ph idx="15"/>
          </p:nvPr>
        </p:nvSpPr>
        <p:spPr>
          <a:xfrm>
            <a:off x="12786682" y="3375118"/>
            <a:ext cx="3421238" cy="3442172"/>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18" name="Content Placeholder 2">
            <a:extLst>
              <a:ext uri="{FF2B5EF4-FFF2-40B4-BE49-F238E27FC236}">
                <a16:creationId xmlns:a16="http://schemas.microsoft.com/office/drawing/2014/main" id="{3544AB39-9B44-57BD-2C81-70131F5D305E}"/>
              </a:ext>
            </a:extLst>
          </p:cNvPr>
          <p:cNvSpPr>
            <a:spLocks noGrp="1"/>
          </p:cNvSpPr>
          <p:nvPr>
            <p:ph idx="16"/>
          </p:nvPr>
        </p:nvSpPr>
        <p:spPr>
          <a:xfrm>
            <a:off x="1872342" y="3331739"/>
            <a:ext cx="3421238" cy="3442172"/>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7" name="Holder 5">
            <a:extLst>
              <a:ext uri="{FF2B5EF4-FFF2-40B4-BE49-F238E27FC236}">
                <a16:creationId xmlns:a16="http://schemas.microsoft.com/office/drawing/2014/main" id="{6A3E0E73-9F82-A5D9-5FD4-556836736F9D}"/>
              </a:ext>
            </a:extLst>
          </p:cNvPr>
          <p:cNvSpPr txBox="1">
            <a:spLocks/>
          </p:cNvSpPr>
          <p:nvPr userDrawn="1"/>
        </p:nvSpPr>
        <p:spPr>
          <a:xfrm>
            <a:off x="7952384" y="970148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2025 Fox proprietary and confidential</a:t>
            </a:r>
          </a:p>
        </p:txBody>
      </p:sp>
      <p:pic>
        <p:nvPicPr>
          <p:cNvPr id="8" name="Picture 7" descr="A black and white logo&#10;&#10;Description automatically generated">
            <a:extLst>
              <a:ext uri="{FF2B5EF4-FFF2-40B4-BE49-F238E27FC236}">
                <a16:creationId xmlns:a16="http://schemas.microsoft.com/office/drawing/2014/main" id="{FD4B0B5C-7CBA-8938-D21C-154A04FFC6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6205" y="9304241"/>
            <a:ext cx="1142395" cy="736444"/>
          </a:xfrm>
          <a:prstGeom prst="rect">
            <a:avLst/>
          </a:prstGeom>
        </p:spPr>
      </p:pic>
    </p:spTree>
    <p:extLst>
      <p:ext uri="{BB962C8B-B14F-4D97-AF65-F5344CB8AC3E}">
        <p14:creationId xmlns:p14="http://schemas.microsoft.com/office/powerpoint/2010/main" val="2246321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82871" y="884171"/>
            <a:ext cx="15075779" cy="535232"/>
          </a:xfrm>
          <a:prstGeom prst="rect">
            <a:avLst/>
          </a:prstGeom>
        </p:spPr>
        <p:txBody>
          <a:bodyPr lIns="0" tIns="0" rIns="0" bIns="0"/>
          <a:lstStyle>
            <a:lvl1pPr>
              <a:defRPr sz="3478" b="1" i="0">
                <a:solidFill>
                  <a:srgbClr val="004BBA"/>
                </a:solidFill>
                <a:latin typeface="Montserrat Medium" panose="00000600000000000000" pitchFamily="2" charset="0"/>
                <a:cs typeface="Montserrat Medium" panose="00000600000000000000" pitchFamily="2" charset="0"/>
              </a:defRPr>
            </a:lvl1pPr>
          </a:lstStyle>
          <a:p>
            <a:r>
              <a:rPr lang="en-US"/>
              <a:t>Click to edit Master title style</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3" name="Holder 5">
            <a:extLst>
              <a:ext uri="{FF2B5EF4-FFF2-40B4-BE49-F238E27FC236}">
                <a16:creationId xmlns:a16="http://schemas.microsoft.com/office/drawing/2014/main" id="{DBB7B7F4-7466-0559-8459-86714AE9D270}"/>
              </a:ext>
            </a:extLst>
          </p:cNvPr>
          <p:cNvSpPr txBox="1">
            <a:spLocks/>
          </p:cNvSpPr>
          <p:nvPr userDrawn="1"/>
        </p:nvSpPr>
        <p:spPr>
          <a:xfrm>
            <a:off x="7994073" y="98075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extLst>
      <p:ext uri="{BB962C8B-B14F-4D97-AF65-F5344CB8AC3E}">
        <p14:creationId xmlns:p14="http://schemas.microsoft.com/office/powerpoint/2010/main" val="392837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x Team - 4">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AutoShape 2">
            <a:extLst>
              <a:ext uri="{FF2B5EF4-FFF2-40B4-BE49-F238E27FC236}">
                <a16:creationId xmlns:a16="http://schemas.microsoft.com/office/drawing/2014/main" id="{B1A271FE-A307-9C7C-495A-9963E7AE8771}"/>
              </a:ext>
            </a:extLst>
          </p:cNvPr>
          <p:cNvSpPr/>
          <p:nvPr userDrawn="1"/>
        </p:nvSpPr>
        <p:spPr>
          <a:xfrm>
            <a:off x="0" y="5258713"/>
            <a:ext cx="18288000" cy="5143500"/>
          </a:xfrm>
          <a:prstGeom prst="rect">
            <a:avLst/>
          </a:prstGeom>
          <a:solidFill>
            <a:srgbClr val="171C8F"/>
          </a:solidFill>
        </p:spPr>
        <p:txBody>
          <a:bodyPr/>
          <a:lstStyle/>
          <a:p>
            <a:pPr algn="ctr"/>
            <a:endParaRPr lang="en-US" dirty="0"/>
          </a:p>
        </p:txBody>
      </p:sp>
      <p:sp>
        <p:nvSpPr>
          <p:cNvPr id="7" name="AutoShape 9">
            <a:extLst>
              <a:ext uri="{FF2B5EF4-FFF2-40B4-BE49-F238E27FC236}">
                <a16:creationId xmlns:a16="http://schemas.microsoft.com/office/drawing/2014/main" id="{959048CF-9C0F-1FF7-8532-C9BB1B71EE6E}"/>
              </a:ext>
            </a:extLst>
          </p:cNvPr>
          <p:cNvSpPr/>
          <p:nvPr userDrawn="1"/>
        </p:nvSpPr>
        <p:spPr>
          <a:xfrm>
            <a:off x="510301" y="4749437"/>
            <a:ext cx="3884717" cy="2140367"/>
          </a:xfrm>
          <a:prstGeom prst="rect">
            <a:avLst/>
          </a:prstGeom>
          <a:solidFill>
            <a:schemeClr val="bg1"/>
          </a:solidFill>
        </p:spPr>
        <p:txBody>
          <a:bodyPr/>
          <a:lstStyle/>
          <a:p>
            <a:endParaRPr lang="en-US" dirty="0"/>
          </a:p>
        </p:txBody>
      </p:sp>
      <p:sp>
        <p:nvSpPr>
          <p:cNvPr id="9" name="AutoShape 9">
            <a:extLst>
              <a:ext uri="{FF2B5EF4-FFF2-40B4-BE49-F238E27FC236}">
                <a16:creationId xmlns:a16="http://schemas.microsoft.com/office/drawing/2014/main" id="{7FB03AC1-4ADB-12C0-6F13-CDB75DDEACFC}"/>
              </a:ext>
            </a:extLst>
          </p:cNvPr>
          <p:cNvSpPr/>
          <p:nvPr userDrawn="1"/>
        </p:nvSpPr>
        <p:spPr>
          <a:xfrm>
            <a:off x="4905319" y="4735213"/>
            <a:ext cx="3884717" cy="2140367"/>
          </a:xfrm>
          <a:prstGeom prst="rect">
            <a:avLst/>
          </a:prstGeom>
          <a:solidFill>
            <a:schemeClr val="bg1"/>
          </a:solidFill>
        </p:spPr>
        <p:txBody>
          <a:bodyPr/>
          <a:lstStyle/>
          <a:p>
            <a:endParaRPr lang="en-US" dirty="0"/>
          </a:p>
        </p:txBody>
      </p:sp>
      <p:sp>
        <p:nvSpPr>
          <p:cNvPr id="15" name="AutoShape 9">
            <a:extLst>
              <a:ext uri="{FF2B5EF4-FFF2-40B4-BE49-F238E27FC236}">
                <a16:creationId xmlns:a16="http://schemas.microsoft.com/office/drawing/2014/main" id="{9DF21A48-A7CE-CF11-BA1E-F770216E4B6B}"/>
              </a:ext>
            </a:extLst>
          </p:cNvPr>
          <p:cNvSpPr/>
          <p:nvPr userDrawn="1"/>
        </p:nvSpPr>
        <p:spPr>
          <a:xfrm>
            <a:off x="9413300" y="4723148"/>
            <a:ext cx="3884717" cy="2140367"/>
          </a:xfrm>
          <a:prstGeom prst="rect">
            <a:avLst/>
          </a:prstGeom>
          <a:solidFill>
            <a:schemeClr val="bg1"/>
          </a:solidFill>
        </p:spPr>
        <p:txBody>
          <a:bodyPr/>
          <a:lstStyle/>
          <a:p>
            <a:endParaRPr lang="en-US" dirty="0"/>
          </a:p>
        </p:txBody>
      </p:sp>
      <p:sp>
        <p:nvSpPr>
          <p:cNvPr id="17" name="AutoShape 9">
            <a:extLst>
              <a:ext uri="{FF2B5EF4-FFF2-40B4-BE49-F238E27FC236}">
                <a16:creationId xmlns:a16="http://schemas.microsoft.com/office/drawing/2014/main" id="{54B2F2EC-CBD3-C70D-9C19-1757DDBBEA0B}"/>
              </a:ext>
            </a:extLst>
          </p:cNvPr>
          <p:cNvSpPr/>
          <p:nvPr userDrawn="1"/>
        </p:nvSpPr>
        <p:spPr>
          <a:xfrm>
            <a:off x="13892982" y="4749437"/>
            <a:ext cx="3884717" cy="2140367"/>
          </a:xfrm>
          <a:prstGeom prst="rect">
            <a:avLst/>
          </a:prstGeom>
          <a:solidFill>
            <a:schemeClr val="bg1"/>
          </a:solidFill>
        </p:spPr>
        <p:txBody>
          <a:bodyPr/>
          <a:lstStyle/>
          <a:p>
            <a:endParaRPr lang="en-US" dirty="0"/>
          </a:p>
        </p:txBody>
      </p:sp>
      <p:sp>
        <p:nvSpPr>
          <p:cNvPr id="27" name="Title 1">
            <a:extLst>
              <a:ext uri="{FF2B5EF4-FFF2-40B4-BE49-F238E27FC236}">
                <a16:creationId xmlns:a16="http://schemas.microsoft.com/office/drawing/2014/main" id="{CB042FE5-8800-313C-195F-A67AD92F6FD2}"/>
              </a:ext>
            </a:extLst>
          </p:cNvPr>
          <p:cNvSpPr>
            <a:spLocks noGrp="1"/>
          </p:cNvSpPr>
          <p:nvPr>
            <p:ph type="title" hasCustomPrompt="1"/>
          </p:nvPr>
        </p:nvSpPr>
        <p:spPr>
          <a:xfrm>
            <a:off x="3711796" y="593525"/>
            <a:ext cx="9713934" cy="1143000"/>
          </a:xfrm>
        </p:spPr>
        <p:txBody>
          <a:bodyPr>
            <a:normAutofit/>
          </a:bodyPr>
          <a:lstStyle>
            <a:lvl1pPr algn="ctr">
              <a:defRPr sz="6000"/>
            </a:lvl1pPr>
          </a:lstStyle>
          <a:p>
            <a:r>
              <a:rPr lang="en-US"/>
              <a:t>YOUR FOX TEAM</a:t>
            </a:r>
          </a:p>
        </p:txBody>
      </p:sp>
      <p:sp>
        <p:nvSpPr>
          <p:cNvPr id="8" name="Content Placeholder 2">
            <a:extLst>
              <a:ext uri="{FF2B5EF4-FFF2-40B4-BE49-F238E27FC236}">
                <a16:creationId xmlns:a16="http://schemas.microsoft.com/office/drawing/2014/main" id="{4EC55F83-7FC7-1E64-7E39-1417F095E7E9}"/>
              </a:ext>
            </a:extLst>
          </p:cNvPr>
          <p:cNvSpPr>
            <a:spLocks noGrp="1" noChangeAspect="1"/>
          </p:cNvSpPr>
          <p:nvPr>
            <p:ph idx="16"/>
          </p:nvPr>
        </p:nvSpPr>
        <p:spPr>
          <a:xfrm>
            <a:off x="715111" y="3362570"/>
            <a:ext cx="3474720" cy="3291840"/>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10" name="Content Placeholder 2">
            <a:extLst>
              <a:ext uri="{FF2B5EF4-FFF2-40B4-BE49-F238E27FC236}">
                <a16:creationId xmlns:a16="http://schemas.microsoft.com/office/drawing/2014/main" id="{269C17AE-F80E-ECA4-432B-387E6D2064DC}"/>
              </a:ext>
            </a:extLst>
          </p:cNvPr>
          <p:cNvSpPr>
            <a:spLocks noGrp="1" noChangeAspect="1"/>
          </p:cNvSpPr>
          <p:nvPr>
            <p:ph idx="17"/>
          </p:nvPr>
        </p:nvSpPr>
        <p:spPr>
          <a:xfrm>
            <a:off x="5115701" y="3340096"/>
            <a:ext cx="3474720" cy="3291840"/>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13" name="Content Placeholder 2">
            <a:extLst>
              <a:ext uri="{FF2B5EF4-FFF2-40B4-BE49-F238E27FC236}">
                <a16:creationId xmlns:a16="http://schemas.microsoft.com/office/drawing/2014/main" id="{96AFAB2D-7FCC-02EA-48B4-95471A2B4B6A}"/>
              </a:ext>
            </a:extLst>
          </p:cNvPr>
          <p:cNvSpPr>
            <a:spLocks noGrp="1" noChangeAspect="1"/>
          </p:cNvSpPr>
          <p:nvPr>
            <p:ph idx="18"/>
          </p:nvPr>
        </p:nvSpPr>
        <p:spPr>
          <a:xfrm>
            <a:off x="9615960" y="3315114"/>
            <a:ext cx="3474720" cy="3291840"/>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14" name="Content Placeholder 2">
            <a:extLst>
              <a:ext uri="{FF2B5EF4-FFF2-40B4-BE49-F238E27FC236}">
                <a16:creationId xmlns:a16="http://schemas.microsoft.com/office/drawing/2014/main" id="{1D346474-783E-A7E9-FAB9-48CD49CBA8BF}"/>
              </a:ext>
            </a:extLst>
          </p:cNvPr>
          <p:cNvSpPr>
            <a:spLocks noGrp="1"/>
          </p:cNvSpPr>
          <p:nvPr>
            <p:ph idx="19"/>
          </p:nvPr>
        </p:nvSpPr>
        <p:spPr>
          <a:xfrm>
            <a:off x="14116219" y="3340096"/>
            <a:ext cx="3474720" cy="3291840"/>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pic>
        <p:nvPicPr>
          <p:cNvPr id="6" name="Picture 5" descr="A black and white logo&#10;&#10;Description automatically generated">
            <a:extLst>
              <a:ext uri="{FF2B5EF4-FFF2-40B4-BE49-F238E27FC236}">
                <a16:creationId xmlns:a16="http://schemas.microsoft.com/office/drawing/2014/main" id="{A7E8D9CA-C61B-F712-2AAA-4936031217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6205" y="9304241"/>
            <a:ext cx="1142395" cy="736444"/>
          </a:xfrm>
          <a:prstGeom prst="rect">
            <a:avLst/>
          </a:prstGeom>
        </p:spPr>
      </p:pic>
      <p:sp>
        <p:nvSpPr>
          <p:cNvPr id="2" name="Holder 5">
            <a:extLst>
              <a:ext uri="{FF2B5EF4-FFF2-40B4-BE49-F238E27FC236}">
                <a16:creationId xmlns:a16="http://schemas.microsoft.com/office/drawing/2014/main" id="{F522C445-F7FA-3520-CE67-9548B5A9CCEA}"/>
              </a:ext>
            </a:extLst>
          </p:cNvPr>
          <p:cNvSpPr txBox="1">
            <a:spLocks/>
          </p:cNvSpPr>
          <p:nvPr userDrawn="1"/>
        </p:nvSpPr>
        <p:spPr>
          <a:xfrm>
            <a:off x="7994073" y="98075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2025 Fox proprietary and confidential</a:t>
            </a:r>
          </a:p>
        </p:txBody>
      </p:sp>
    </p:spTree>
    <p:extLst>
      <p:ext uri="{BB962C8B-B14F-4D97-AF65-F5344CB8AC3E}">
        <p14:creationId xmlns:p14="http://schemas.microsoft.com/office/powerpoint/2010/main" val="325927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x Team - 5">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7952384" y="9647245"/>
            <a:ext cx="2383231" cy="365125"/>
          </a:xfrm>
          <a:prstGeom prst="rect">
            <a:avLst/>
          </a:prstGeom>
        </p:spPr>
        <p:txBody>
          <a:bodyPr lIns="0" tIns="0" rIns="0" bIns="0"/>
          <a:lstStyle>
            <a:lvl1pPr algn="l">
              <a:defRPr>
                <a:solidFill>
                  <a:schemeClr val="tx1">
                    <a:tint val="75000"/>
                  </a:schemeClr>
                </a:solidFill>
                <a:latin typeface="Montserrat Medium" panose="00000600000000000000" pitchFamily="2" charset="0"/>
              </a:defRPr>
            </a:lvl1pPr>
          </a:lstStyle>
          <a:p>
            <a:r>
              <a:rPr lang="en-US" dirty="0"/>
              <a:t>2024 Fox proprietary and confidential</a:t>
            </a:r>
          </a:p>
        </p:txBody>
      </p:sp>
      <p:sp>
        <p:nvSpPr>
          <p:cNvPr id="3" name="AutoShape 2">
            <a:extLst>
              <a:ext uri="{FF2B5EF4-FFF2-40B4-BE49-F238E27FC236}">
                <a16:creationId xmlns:a16="http://schemas.microsoft.com/office/drawing/2014/main" id="{B1A271FE-A307-9C7C-495A-9963E7AE8771}"/>
              </a:ext>
            </a:extLst>
          </p:cNvPr>
          <p:cNvSpPr/>
          <p:nvPr userDrawn="1"/>
        </p:nvSpPr>
        <p:spPr>
          <a:xfrm>
            <a:off x="-1" y="5177019"/>
            <a:ext cx="18288000" cy="5143500"/>
          </a:xfrm>
          <a:prstGeom prst="rect">
            <a:avLst/>
          </a:prstGeom>
          <a:solidFill>
            <a:srgbClr val="171C8F"/>
          </a:solidFill>
        </p:spPr>
        <p:txBody>
          <a:bodyPr/>
          <a:lstStyle/>
          <a:p>
            <a:endParaRPr lang="en-US" dirty="0"/>
          </a:p>
        </p:txBody>
      </p:sp>
      <p:sp>
        <p:nvSpPr>
          <p:cNvPr id="7" name="AutoShape 9">
            <a:extLst>
              <a:ext uri="{FF2B5EF4-FFF2-40B4-BE49-F238E27FC236}">
                <a16:creationId xmlns:a16="http://schemas.microsoft.com/office/drawing/2014/main" id="{959048CF-9C0F-1FF7-8532-C9BB1B71EE6E}"/>
              </a:ext>
            </a:extLst>
          </p:cNvPr>
          <p:cNvSpPr/>
          <p:nvPr userDrawn="1"/>
        </p:nvSpPr>
        <p:spPr>
          <a:xfrm>
            <a:off x="547977" y="4805530"/>
            <a:ext cx="3072315" cy="1284638"/>
          </a:xfrm>
          <a:prstGeom prst="rect">
            <a:avLst/>
          </a:prstGeom>
          <a:solidFill>
            <a:schemeClr val="bg1"/>
          </a:solidFill>
        </p:spPr>
        <p:txBody>
          <a:bodyPr/>
          <a:lstStyle/>
          <a:p>
            <a:endParaRPr lang="en-US" dirty="0"/>
          </a:p>
        </p:txBody>
      </p:sp>
      <p:sp>
        <p:nvSpPr>
          <p:cNvPr id="27" name="Title 1">
            <a:extLst>
              <a:ext uri="{FF2B5EF4-FFF2-40B4-BE49-F238E27FC236}">
                <a16:creationId xmlns:a16="http://schemas.microsoft.com/office/drawing/2014/main" id="{CB042FE5-8800-313C-195F-A67AD92F6FD2}"/>
              </a:ext>
            </a:extLst>
          </p:cNvPr>
          <p:cNvSpPr>
            <a:spLocks noGrp="1"/>
          </p:cNvSpPr>
          <p:nvPr>
            <p:ph type="title" hasCustomPrompt="1"/>
          </p:nvPr>
        </p:nvSpPr>
        <p:spPr>
          <a:xfrm>
            <a:off x="3711796" y="593525"/>
            <a:ext cx="9713934" cy="1143000"/>
          </a:xfrm>
        </p:spPr>
        <p:txBody>
          <a:bodyPr>
            <a:normAutofit/>
          </a:bodyPr>
          <a:lstStyle>
            <a:lvl1pPr algn="ctr">
              <a:defRPr sz="6000">
                <a:latin typeface="Montserrat Medium" panose="00000600000000000000" pitchFamily="2" charset="0"/>
              </a:defRPr>
            </a:lvl1pPr>
          </a:lstStyle>
          <a:p>
            <a:r>
              <a:rPr lang="en-US"/>
              <a:t>YOUR FOX TEAM</a:t>
            </a:r>
          </a:p>
        </p:txBody>
      </p:sp>
      <p:sp>
        <p:nvSpPr>
          <p:cNvPr id="12" name="AutoShape 9">
            <a:extLst>
              <a:ext uri="{FF2B5EF4-FFF2-40B4-BE49-F238E27FC236}">
                <a16:creationId xmlns:a16="http://schemas.microsoft.com/office/drawing/2014/main" id="{5BD8AE8A-BDA3-80DB-EC8C-FC667F1B8121}"/>
              </a:ext>
            </a:extLst>
          </p:cNvPr>
          <p:cNvSpPr/>
          <p:nvPr userDrawn="1"/>
        </p:nvSpPr>
        <p:spPr>
          <a:xfrm>
            <a:off x="3977825" y="4845714"/>
            <a:ext cx="3072315" cy="1232058"/>
          </a:xfrm>
          <a:prstGeom prst="rect">
            <a:avLst/>
          </a:prstGeom>
          <a:solidFill>
            <a:schemeClr val="bg1"/>
          </a:solidFill>
        </p:spPr>
        <p:txBody>
          <a:bodyPr/>
          <a:lstStyle/>
          <a:p>
            <a:endParaRPr lang="en-US" dirty="0"/>
          </a:p>
        </p:txBody>
      </p:sp>
      <p:sp>
        <p:nvSpPr>
          <p:cNvPr id="13" name="AutoShape 9">
            <a:extLst>
              <a:ext uri="{FF2B5EF4-FFF2-40B4-BE49-F238E27FC236}">
                <a16:creationId xmlns:a16="http://schemas.microsoft.com/office/drawing/2014/main" id="{D8FA5020-87BC-1FDC-3937-BED646698BD9}"/>
              </a:ext>
            </a:extLst>
          </p:cNvPr>
          <p:cNvSpPr/>
          <p:nvPr userDrawn="1"/>
        </p:nvSpPr>
        <p:spPr>
          <a:xfrm>
            <a:off x="7517038" y="4858612"/>
            <a:ext cx="3072315" cy="1217096"/>
          </a:xfrm>
          <a:prstGeom prst="rect">
            <a:avLst/>
          </a:prstGeom>
          <a:solidFill>
            <a:schemeClr val="bg1"/>
          </a:solidFill>
        </p:spPr>
        <p:txBody>
          <a:bodyPr/>
          <a:lstStyle/>
          <a:p>
            <a:endParaRPr lang="en-US" dirty="0"/>
          </a:p>
        </p:txBody>
      </p:sp>
      <p:sp>
        <p:nvSpPr>
          <p:cNvPr id="14" name="AutoShape 9">
            <a:extLst>
              <a:ext uri="{FF2B5EF4-FFF2-40B4-BE49-F238E27FC236}">
                <a16:creationId xmlns:a16="http://schemas.microsoft.com/office/drawing/2014/main" id="{1331437B-5A6D-372E-193D-4133BFDA5D7F}"/>
              </a:ext>
            </a:extLst>
          </p:cNvPr>
          <p:cNvSpPr/>
          <p:nvPr userDrawn="1"/>
        </p:nvSpPr>
        <p:spPr>
          <a:xfrm>
            <a:off x="11056251" y="4845406"/>
            <a:ext cx="3072315" cy="1217096"/>
          </a:xfrm>
          <a:prstGeom prst="rect">
            <a:avLst/>
          </a:prstGeom>
          <a:solidFill>
            <a:schemeClr val="bg1"/>
          </a:solidFill>
        </p:spPr>
        <p:txBody>
          <a:bodyPr/>
          <a:lstStyle/>
          <a:p>
            <a:endParaRPr lang="en-US" dirty="0"/>
          </a:p>
        </p:txBody>
      </p:sp>
      <p:sp>
        <p:nvSpPr>
          <p:cNvPr id="28" name="AutoShape 9">
            <a:extLst>
              <a:ext uri="{FF2B5EF4-FFF2-40B4-BE49-F238E27FC236}">
                <a16:creationId xmlns:a16="http://schemas.microsoft.com/office/drawing/2014/main" id="{F6F603E1-9FAE-BD3F-CD50-BAACEC162184}"/>
              </a:ext>
            </a:extLst>
          </p:cNvPr>
          <p:cNvSpPr/>
          <p:nvPr userDrawn="1"/>
        </p:nvSpPr>
        <p:spPr>
          <a:xfrm>
            <a:off x="14623271" y="4805469"/>
            <a:ext cx="3072315" cy="1217096"/>
          </a:xfrm>
          <a:prstGeom prst="rect">
            <a:avLst/>
          </a:prstGeom>
          <a:solidFill>
            <a:schemeClr val="bg1"/>
          </a:solidFill>
        </p:spPr>
        <p:txBody>
          <a:bodyPr/>
          <a:lstStyle/>
          <a:p>
            <a:endParaRPr lang="en-US" dirty="0"/>
          </a:p>
        </p:txBody>
      </p:sp>
      <p:sp>
        <p:nvSpPr>
          <p:cNvPr id="2" name="Content Placeholder 2">
            <a:extLst>
              <a:ext uri="{FF2B5EF4-FFF2-40B4-BE49-F238E27FC236}">
                <a16:creationId xmlns:a16="http://schemas.microsoft.com/office/drawing/2014/main" id="{EA55D780-F68F-4DDD-EE0B-7596F927D677}"/>
              </a:ext>
            </a:extLst>
          </p:cNvPr>
          <p:cNvSpPr>
            <a:spLocks noGrp="1"/>
          </p:cNvSpPr>
          <p:nvPr>
            <p:ph idx="16"/>
          </p:nvPr>
        </p:nvSpPr>
        <p:spPr>
          <a:xfrm>
            <a:off x="770126" y="3200011"/>
            <a:ext cx="2628016" cy="2631597"/>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6" name="Content Placeholder 2">
            <a:extLst>
              <a:ext uri="{FF2B5EF4-FFF2-40B4-BE49-F238E27FC236}">
                <a16:creationId xmlns:a16="http://schemas.microsoft.com/office/drawing/2014/main" id="{E6FF48FE-5CAF-C63B-5BB2-24E179B78B89}"/>
              </a:ext>
            </a:extLst>
          </p:cNvPr>
          <p:cNvSpPr>
            <a:spLocks noGrp="1"/>
          </p:cNvSpPr>
          <p:nvPr>
            <p:ph idx="17"/>
          </p:nvPr>
        </p:nvSpPr>
        <p:spPr>
          <a:xfrm>
            <a:off x="4199975" y="3200011"/>
            <a:ext cx="2628016" cy="2631597"/>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9" name="Content Placeholder 2">
            <a:extLst>
              <a:ext uri="{FF2B5EF4-FFF2-40B4-BE49-F238E27FC236}">
                <a16:creationId xmlns:a16="http://schemas.microsoft.com/office/drawing/2014/main" id="{4E815855-6BA0-0559-95B9-892DB8C49C54}"/>
              </a:ext>
            </a:extLst>
          </p:cNvPr>
          <p:cNvSpPr>
            <a:spLocks noGrp="1"/>
          </p:cNvSpPr>
          <p:nvPr>
            <p:ph idx="18"/>
          </p:nvPr>
        </p:nvSpPr>
        <p:spPr>
          <a:xfrm>
            <a:off x="7739816" y="3200011"/>
            <a:ext cx="2628016" cy="2631597"/>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11" name="Content Placeholder 2">
            <a:extLst>
              <a:ext uri="{FF2B5EF4-FFF2-40B4-BE49-F238E27FC236}">
                <a16:creationId xmlns:a16="http://schemas.microsoft.com/office/drawing/2014/main" id="{F3C80D6E-13F3-30F9-7871-44422E5743B6}"/>
              </a:ext>
            </a:extLst>
          </p:cNvPr>
          <p:cNvSpPr>
            <a:spLocks noGrp="1"/>
          </p:cNvSpPr>
          <p:nvPr>
            <p:ph idx="19"/>
          </p:nvPr>
        </p:nvSpPr>
        <p:spPr>
          <a:xfrm>
            <a:off x="11277772" y="3200011"/>
            <a:ext cx="2628016" cy="2631597"/>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15" name="Content Placeholder 2">
            <a:extLst>
              <a:ext uri="{FF2B5EF4-FFF2-40B4-BE49-F238E27FC236}">
                <a16:creationId xmlns:a16="http://schemas.microsoft.com/office/drawing/2014/main" id="{6810BA2F-5FFD-883E-6C29-86F4766E6894}"/>
              </a:ext>
            </a:extLst>
          </p:cNvPr>
          <p:cNvSpPr>
            <a:spLocks noGrp="1"/>
          </p:cNvSpPr>
          <p:nvPr>
            <p:ph idx="20"/>
          </p:nvPr>
        </p:nvSpPr>
        <p:spPr>
          <a:xfrm>
            <a:off x="14846049" y="3200010"/>
            <a:ext cx="2628016" cy="2631597"/>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16" name="Holder 5">
            <a:extLst>
              <a:ext uri="{FF2B5EF4-FFF2-40B4-BE49-F238E27FC236}">
                <a16:creationId xmlns:a16="http://schemas.microsoft.com/office/drawing/2014/main" id="{4549F07C-A466-5509-4DD8-666D3A7C6ED2}"/>
              </a:ext>
            </a:extLst>
          </p:cNvPr>
          <p:cNvSpPr txBox="1">
            <a:spLocks/>
          </p:cNvSpPr>
          <p:nvPr userDrawn="1"/>
        </p:nvSpPr>
        <p:spPr>
          <a:xfrm>
            <a:off x="7984601" y="970148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2025 Fox proprietary and confidential</a:t>
            </a:r>
          </a:p>
        </p:txBody>
      </p:sp>
      <p:pic>
        <p:nvPicPr>
          <p:cNvPr id="10" name="Picture 9" descr="A black and white logo&#10;&#10;Description automatically generated">
            <a:extLst>
              <a:ext uri="{FF2B5EF4-FFF2-40B4-BE49-F238E27FC236}">
                <a16:creationId xmlns:a16="http://schemas.microsoft.com/office/drawing/2014/main" id="{F51BED36-EAE6-4423-FD8E-5F67209BB5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6205" y="9304241"/>
            <a:ext cx="1142395" cy="736444"/>
          </a:xfrm>
          <a:prstGeom prst="rect">
            <a:avLst/>
          </a:prstGeom>
        </p:spPr>
      </p:pic>
    </p:spTree>
    <p:extLst>
      <p:ext uri="{BB962C8B-B14F-4D97-AF65-F5344CB8AC3E}">
        <p14:creationId xmlns:p14="http://schemas.microsoft.com/office/powerpoint/2010/main" val="94679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x Team - 5">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latin typeface="Montserrat Medium" panose="00000600000000000000" pitchFamily="2" charset="0"/>
              </a:defRPr>
            </a:lvl1pPr>
          </a:lstStyle>
          <a:p>
            <a:endParaRPr lang="en-US" dirty="0"/>
          </a:p>
        </p:txBody>
      </p:sp>
      <p:sp>
        <p:nvSpPr>
          <p:cNvPr id="5" name="Holder 5"/>
          <p:cNvSpPr>
            <a:spLocks noGrp="1"/>
          </p:cNvSpPr>
          <p:nvPr>
            <p:ph type="dt" sz="half" idx="6"/>
          </p:nvPr>
        </p:nvSpPr>
        <p:spPr>
          <a:xfrm>
            <a:off x="7952384" y="9647245"/>
            <a:ext cx="2383231" cy="365125"/>
          </a:xfrm>
          <a:prstGeom prst="rect">
            <a:avLst/>
          </a:prstGeom>
        </p:spPr>
        <p:txBody>
          <a:bodyPr lIns="0" tIns="0" rIns="0" bIns="0"/>
          <a:lstStyle>
            <a:lvl1pPr algn="l">
              <a:defRPr>
                <a:solidFill>
                  <a:schemeClr val="tx1">
                    <a:tint val="75000"/>
                  </a:schemeClr>
                </a:solidFill>
              </a:defRPr>
            </a:lvl1pPr>
          </a:lstStyle>
          <a:p>
            <a:r>
              <a:rPr lang="en-US" dirty="0"/>
              <a:t>2024 Fox proprietary and confidential</a:t>
            </a:r>
          </a:p>
        </p:txBody>
      </p:sp>
      <p:sp>
        <p:nvSpPr>
          <p:cNvPr id="3" name="AutoShape 2">
            <a:extLst>
              <a:ext uri="{FF2B5EF4-FFF2-40B4-BE49-F238E27FC236}">
                <a16:creationId xmlns:a16="http://schemas.microsoft.com/office/drawing/2014/main" id="{B1A271FE-A307-9C7C-495A-9963E7AE8771}"/>
              </a:ext>
            </a:extLst>
          </p:cNvPr>
          <p:cNvSpPr/>
          <p:nvPr userDrawn="1"/>
        </p:nvSpPr>
        <p:spPr>
          <a:xfrm>
            <a:off x="0" y="1917700"/>
            <a:ext cx="18288000" cy="8369300"/>
          </a:xfrm>
          <a:prstGeom prst="rect">
            <a:avLst/>
          </a:prstGeom>
          <a:solidFill>
            <a:srgbClr val="171C8F"/>
          </a:solidFill>
        </p:spPr>
        <p:txBody>
          <a:bodyPr/>
          <a:lstStyle/>
          <a:p>
            <a:endParaRPr lang="en-US" dirty="0"/>
          </a:p>
        </p:txBody>
      </p:sp>
      <p:sp>
        <p:nvSpPr>
          <p:cNvPr id="7" name="AutoShape 9">
            <a:extLst>
              <a:ext uri="{FF2B5EF4-FFF2-40B4-BE49-F238E27FC236}">
                <a16:creationId xmlns:a16="http://schemas.microsoft.com/office/drawing/2014/main" id="{959048CF-9C0F-1FF7-8532-C9BB1B71EE6E}"/>
              </a:ext>
            </a:extLst>
          </p:cNvPr>
          <p:cNvSpPr>
            <a:spLocks noChangeAspect="1"/>
          </p:cNvSpPr>
          <p:nvPr userDrawn="1"/>
        </p:nvSpPr>
        <p:spPr>
          <a:xfrm>
            <a:off x="509877" y="1697873"/>
            <a:ext cx="3072315" cy="3312795"/>
          </a:xfrm>
          <a:prstGeom prst="rect">
            <a:avLst/>
          </a:prstGeom>
          <a:solidFill>
            <a:schemeClr val="bg1"/>
          </a:solidFill>
        </p:spPr>
        <p:txBody>
          <a:bodyPr/>
          <a:lstStyle/>
          <a:p>
            <a:endParaRPr lang="en-US" dirty="0"/>
          </a:p>
        </p:txBody>
      </p:sp>
      <p:sp>
        <p:nvSpPr>
          <p:cNvPr id="27" name="Title 1">
            <a:extLst>
              <a:ext uri="{FF2B5EF4-FFF2-40B4-BE49-F238E27FC236}">
                <a16:creationId xmlns:a16="http://schemas.microsoft.com/office/drawing/2014/main" id="{CB042FE5-8800-313C-195F-A67AD92F6FD2}"/>
              </a:ext>
            </a:extLst>
          </p:cNvPr>
          <p:cNvSpPr>
            <a:spLocks noGrp="1"/>
          </p:cNvSpPr>
          <p:nvPr>
            <p:ph type="title" hasCustomPrompt="1"/>
          </p:nvPr>
        </p:nvSpPr>
        <p:spPr>
          <a:xfrm>
            <a:off x="3749896" y="394290"/>
            <a:ext cx="9713934" cy="1143000"/>
          </a:xfrm>
        </p:spPr>
        <p:txBody>
          <a:bodyPr>
            <a:normAutofit/>
          </a:bodyPr>
          <a:lstStyle>
            <a:lvl1pPr algn="ctr">
              <a:defRPr sz="6000"/>
            </a:lvl1pPr>
          </a:lstStyle>
          <a:p>
            <a:r>
              <a:rPr lang="en-US"/>
              <a:t>YOUR FOX TEAM</a:t>
            </a:r>
          </a:p>
        </p:txBody>
      </p:sp>
      <p:sp>
        <p:nvSpPr>
          <p:cNvPr id="12" name="AutoShape 9">
            <a:extLst>
              <a:ext uri="{FF2B5EF4-FFF2-40B4-BE49-F238E27FC236}">
                <a16:creationId xmlns:a16="http://schemas.microsoft.com/office/drawing/2014/main" id="{5BD8AE8A-BDA3-80DB-EC8C-FC667F1B8121}"/>
              </a:ext>
            </a:extLst>
          </p:cNvPr>
          <p:cNvSpPr>
            <a:spLocks noChangeAspect="1"/>
          </p:cNvSpPr>
          <p:nvPr userDrawn="1"/>
        </p:nvSpPr>
        <p:spPr>
          <a:xfrm>
            <a:off x="3939725" y="1685477"/>
            <a:ext cx="3072315" cy="3312795"/>
          </a:xfrm>
          <a:prstGeom prst="rect">
            <a:avLst/>
          </a:prstGeom>
          <a:solidFill>
            <a:schemeClr val="bg1"/>
          </a:solidFill>
        </p:spPr>
        <p:txBody>
          <a:bodyPr/>
          <a:lstStyle/>
          <a:p>
            <a:endParaRPr lang="en-US" dirty="0"/>
          </a:p>
        </p:txBody>
      </p:sp>
      <p:sp>
        <p:nvSpPr>
          <p:cNvPr id="13" name="AutoShape 9">
            <a:extLst>
              <a:ext uri="{FF2B5EF4-FFF2-40B4-BE49-F238E27FC236}">
                <a16:creationId xmlns:a16="http://schemas.microsoft.com/office/drawing/2014/main" id="{D8FA5020-87BC-1FDC-3937-BED646698BD9}"/>
              </a:ext>
            </a:extLst>
          </p:cNvPr>
          <p:cNvSpPr>
            <a:spLocks noChangeAspect="1"/>
          </p:cNvSpPr>
          <p:nvPr userDrawn="1"/>
        </p:nvSpPr>
        <p:spPr>
          <a:xfrm>
            <a:off x="7478938" y="1743096"/>
            <a:ext cx="3072315" cy="3310128"/>
          </a:xfrm>
          <a:prstGeom prst="rect">
            <a:avLst/>
          </a:prstGeom>
          <a:solidFill>
            <a:schemeClr val="bg1"/>
          </a:solidFill>
        </p:spPr>
        <p:txBody>
          <a:bodyPr/>
          <a:lstStyle/>
          <a:p>
            <a:endParaRPr lang="en-US" dirty="0"/>
          </a:p>
        </p:txBody>
      </p:sp>
      <p:sp>
        <p:nvSpPr>
          <p:cNvPr id="14" name="AutoShape 9">
            <a:extLst>
              <a:ext uri="{FF2B5EF4-FFF2-40B4-BE49-F238E27FC236}">
                <a16:creationId xmlns:a16="http://schemas.microsoft.com/office/drawing/2014/main" id="{1331437B-5A6D-372E-193D-4133BFDA5D7F}"/>
              </a:ext>
            </a:extLst>
          </p:cNvPr>
          <p:cNvSpPr>
            <a:spLocks noChangeAspect="1"/>
          </p:cNvSpPr>
          <p:nvPr userDrawn="1"/>
        </p:nvSpPr>
        <p:spPr>
          <a:xfrm>
            <a:off x="11018151" y="1697872"/>
            <a:ext cx="3072315" cy="3310128"/>
          </a:xfrm>
          <a:prstGeom prst="rect">
            <a:avLst/>
          </a:prstGeom>
          <a:solidFill>
            <a:schemeClr val="bg1"/>
          </a:solidFill>
        </p:spPr>
        <p:txBody>
          <a:bodyPr/>
          <a:lstStyle/>
          <a:p>
            <a:endParaRPr lang="en-US" dirty="0"/>
          </a:p>
        </p:txBody>
      </p:sp>
      <p:sp>
        <p:nvSpPr>
          <p:cNvPr id="28" name="AutoShape 9">
            <a:extLst>
              <a:ext uri="{FF2B5EF4-FFF2-40B4-BE49-F238E27FC236}">
                <a16:creationId xmlns:a16="http://schemas.microsoft.com/office/drawing/2014/main" id="{F6F603E1-9FAE-BD3F-CD50-BAACEC162184}"/>
              </a:ext>
            </a:extLst>
          </p:cNvPr>
          <p:cNvSpPr>
            <a:spLocks noChangeAspect="1"/>
          </p:cNvSpPr>
          <p:nvPr userDrawn="1"/>
        </p:nvSpPr>
        <p:spPr>
          <a:xfrm>
            <a:off x="14585171" y="1630272"/>
            <a:ext cx="3072315" cy="3312794"/>
          </a:xfrm>
          <a:prstGeom prst="rect">
            <a:avLst/>
          </a:prstGeom>
          <a:solidFill>
            <a:schemeClr val="bg1"/>
          </a:solidFill>
        </p:spPr>
        <p:txBody>
          <a:bodyPr/>
          <a:lstStyle/>
          <a:p>
            <a:endParaRPr lang="en-US" dirty="0"/>
          </a:p>
        </p:txBody>
      </p:sp>
      <p:sp>
        <p:nvSpPr>
          <p:cNvPr id="2" name="Content Placeholder 2">
            <a:extLst>
              <a:ext uri="{FF2B5EF4-FFF2-40B4-BE49-F238E27FC236}">
                <a16:creationId xmlns:a16="http://schemas.microsoft.com/office/drawing/2014/main" id="{EA55D780-F68F-4DDD-EE0B-7596F927D677}"/>
              </a:ext>
            </a:extLst>
          </p:cNvPr>
          <p:cNvSpPr>
            <a:spLocks noGrp="1" noChangeAspect="1"/>
          </p:cNvSpPr>
          <p:nvPr>
            <p:ph idx="16"/>
          </p:nvPr>
        </p:nvSpPr>
        <p:spPr>
          <a:xfrm>
            <a:off x="674434" y="2232961"/>
            <a:ext cx="2743200" cy="2560320"/>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6" name="Content Placeholder 2">
            <a:extLst>
              <a:ext uri="{FF2B5EF4-FFF2-40B4-BE49-F238E27FC236}">
                <a16:creationId xmlns:a16="http://schemas.microsoft.com/office/drawing/2014/main" id="{E6FF48FE-5CAF-C63B-5BB2-24E179B78B89}"/>
              </a:ext>
            </a:extLst>
          </p:cNvPr>
          <p:cNvSpPr>
            <a:spLocks noGrp="1" noChangeAspect="1"/>
          </p:cNvSpPr>
          <p:nvPr>
            <p:ph idx="17"/>
          </p:nvPr>
        </p:nvSpPr>
        <p:spPr>
          <a:xfrm>
            <a:off x="4121334" y="2232961"/>
            <a:ext cx="2743200" cy="2560320"/>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9" name="Content Placeholder 2">
            <a:extLst>
              <a:ext uri="{FF2B5EF4-FFF2-40B4-BE49-F238E27FC236}">
                <a16:creationId xmlns:a16="http://schemas.microsoft.com/office/drawing/2014/main" id="{4E815855-6BA0-0559-95B9-892DB8C49C54}"/>
              </a:ext>
            </a:extLst>
          </p:cNvPr>
          <p:cNvSpPr>
            <a:spLocks noGrp="1" noChangeAspect="1"/>
          </p:cNvSpPr>
          <p:nvPr>
            <p:ph idx="18"/>
          </p:nvPr>
        </p:nvSpPr>
        <p:spPr>
          <a:xfrm>
            <a:off x="7643495" y="2246426"/>
            <a:ext cx="2743200" cy="2560320"/>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11" name="Content Placeholder 2">
            <a:extLst>
              <a:ext uri="{FF2B5EF4-FFF2-40B4-BE49-F238E27FC236}">
                <a16:creationId xmlns:a16="http://schemas.microsoft.com/office/drawing/2014/main" id="{F3C80D6E-13F3-30F9-7871-44422E5743B6}"/>
              </a:ext>
            </a:extLst>
          </p:cNvPr>
          <p:cNvSpPr>
            <a:spLocks noGrp="1" noChangeAspect="1"/>
          </p:cNvSpPr>
          <p:nvPr>
            <p:ph idx="19"/>
          </p:nvPr>
        </p:nvSpPr>
        <p:spPr>
          <a:xfrm>
            <a:off x="11165656" y="2232571"/>
            <a:ext cx="2743200" cy="2560320"/>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15" name="Content Placeholder 2">
            <a:extLst>
              <a:ext uri="{FF2B5EF4-FFF2-40B4-BE49-F238E27FC236}">
                <a16:creationId xmlns:a16="http://schemas.microsoft.com/office/drawing/2014/main" id="{6810BA2F-5FFD-883E-6C29-86F4766E6894}"/>
              </a:ext>
            </a:extLst>
          </p:cNvPr>
          <p:cNvSpPr>
            <a:spLocks noGrp="1" noChangeAspect="1"/>
          </p:cNvSpPr>
          <p:nvPr>
            <p:ph idx="20"/>
          </p:nvPr>
        </p:nvSpPr>
        <p:spPr>
          <a:xfrm>
            <a:off x="14721922" y="2197709"/>
            <a:ext cx="2743200" cy="2560320"/>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pic>
        <p:nvPicPr>
          <p:cNvPr id="16" name="Picture 15" descr="A black and white logo&#10;&#10;Description automatically generated">
            <a:extLst>
              <a:ext uri="{FF2B5EF4-FFF2-40B4-BE49-F238E27FC236}">
                <a16:creationId xmlns:a16="http://schemas.microsoft.com/office/drawing/2014/main" id="{5EB50B63-B92C-493B-C775-48031671B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6205" y="9304241"/>
            <a:ext cx="1142395" cy="736444"/>
          </a:xfrm>
          <a:prstGeom prst="rect">
            <a:avLst/>
          </a:prstGeom>
        </p:spPr>
      </p:pic>
      <p:sp>
        <p:nvSpPr>
          <p:cNvPr id="17" name="AutoShape 9">
            <a:extLst>
              <a:ext uri="{FF2B5EF4-FFF2-40B4-BE49-F238E27FC236}">
                <a16:creationId xmlns:a16="http://schemas.microsoft.com/office/drawing/2014/main" id="{937350FF-03D0-FAD4-3F2F-FB68640143BA}"/>
              </a:ext>
            </a:extLst>
          </p:cNvPr>
          <p:cNvSpPr/>
          <p:nvPr userDrawn="1"/>
        </p:nvSpPr>
        <p:spPr>
          <a:xfrm>
            <a:off x="3939725" y="5969304"/>
            <a:ext cx="3072315" cy="2971932"/>
          </a:xfrm>
          <a:prstGeom prst="rect">
            <a:avLst/>
          </a:prstGeom>
          <a:solidFill>
            <a:schemeClr val="bg1"/>
          </a:solidFill>
        </p:spPr>
        <p:txBody>
          <a:bodyPr/>
          <a:lstStyle/>
          <a:p>
            <a:endParaRPr lang="en-US" dirty="0"/>
          </a:p>
        </p:txBody>
      </p:sp>
      <p:sp>
        <p:nvSpPr>
          <p:cNvPr id="18" name="AutoShape 9">
            <a:extLst>
              <a:ext uri="{FF2B5EF4-FFF2-40B4-BE49-F238E27FC236}">
                <a16:creationId xmlns:a16="http://schemas.microsoft.com/office/drawing/2014/main" id="{BEBD7147-9AAB-0159-266E-88D7F033C3AA}"/>
              </a:ext>
            </a:extLst>
          </p:cNvPr>
          <p:cNvSpPr/>
          <p:nvPr userDrawn="1"/>
        </p:nvSpPr>
        <p:spPr>
          <a:xfrm>
            <a:off x="7478938" y="5983584"/>
            <a:ext cx="3072315" cy="2955588"/>
          </a:xfrm>
          <a:prstGeom prst="rect">
            <a:avLst/>
          </a:prstGeom>
          <a:solidFill>
            <a:schemeClr val="bg1"/>
          </a:solidFill>
        </p:spPr>
        <p:txBody>
          <a:bodyPr/>
          <a:lstStyle/>
          <a:p>
            <a:endParaRPr lang="en-US" dirty="0"/>
          </a:p>
        </p:txBody>
      </p:sp>
      <p:sp>
        <p:nvSpPr>
          <p:cNvPr id="19" name="AutoShape 9">
            <a:extLst>
              <a:ext uri="{FF2B5EF4-FFF2-40B4-BE49-F238E27FC236}">
                <a16:creationId xmlns:a16="http://schemas.microsoft.com/office/drawing/2014/main" id="{A174BE97-0C68-6F89-8FAD-5AFA150B35B1}"/>
              </a:ext>
            </a:extLst>
          </p:cNvPr>
          <p:cNvSpPr/>
          <p:nvPr userDrawn="1"/>
        </p:nvSpPr>
        <p:spPr>
          <a:xfrm>
            <a:off x="11018151" y="5954034"/>
            <a:ext cx="3072315" cy="2971932"/>
          </a:xfrm>
          <a:prstGeom prst="rect">
            <a:avLst/>
          </a:prstGeom>
          <a:solidFill>
            <a:schemeClr val="bg1"/>
          </a:solidFill>
        </p:spPr>
        <p:txBody>
          <a:bodyPr/>
          <a:lstStyle/>
          <a:p>
            <a:endParaRPr lang="en-US" dirty="0"/>
          </a:p>
        </p:txBody>
      </p:sp>
      <p:sp>
        <p:nvSpPr>
          <p:cNvPr id="22" name="Content Placeholder 2">
            <a:extLst>
              <a:ext uri="{FF2B5EF4-FFF2-40B4-BE49-F238E27FC236}">
                <a16:creationId xmlns:a16="http://schemas.microsoft.com/office/drawing/2014/main" id="{23AB09B9-ED62-AFD2-31DA-739C2C13B361}"/>
              </a:ext>
            </a:extLst>
          </p:cNvPr>
          <p:cNvSpPr>
            <a:spLocks noGrp="1" noChangeAspect="1"/>
          </p:cNvSpPr>
          <p:nvPr>
            <p:ph idx="22"/>
          </p:nvPr>
        </p:nvSpPr>
        <p:spPr>
          <a:xfrm>
            <a:off x="4121334" y="6175925"/>
            <a:ext cx="2743200" cy="2560320"/>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23" name="Content Placeholder 2">
            <a:extLst>
              <a:ext uri="{FF2B5EF4-FFF2-40B4-BE49-F238E27FC236}">
                <a16:creationId xmlns:a16="http://schemas.microsoft.com/office/drawing/2014/main" id="{D95660D8-BF8E-BF1B-6018-EA0730DD5B37}"/>
              </a:ext>
            </a:extLst>
          </p:cNvPr>
          <p:cNvSpPr>
            <a:spLocks noGrp="1" noChangeAspect="1"/>
          </p:cNvSpPr>
          <p:nvPr>
            <p:ph idx="23"/>
          </p:nvPr>
        </p:nvSpPr>
        <p:spPr>
          <a:xfrm>
            <a:off x="7643495" y="6189390"/>
            <a:ext cx="2743200" cy="2560320"/>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24" name="Content Placeholder 2">
            <a:extLst>
              <a:ext uri="{FF2B5EF4-FFF2-40B4-BE49-F238E27FC236}">
                <a16:creationId xmlns:a16="http://schemas.microsoft.com/office/drawing/2014/main" id="{1E7E520F-BAEE-0E71-A634-E209D76B5FC4}"/>
              </a:ext>
            </a:extLst>
          </p:cNvPr>
          <p:cNvSpPr>
            <a:spLocks noGrp="1" noChangeAspect="1"/>
          </p:cNvSpPr>
          <p:nvPr>
            <p:ph idx="24"/>
          </p:nvPr>
        </p:nvSpPr>
        <p:spPr>
          <a:xfrm>
            <a:off x="11165656" y="6175535"/>
            <a:ext cx="2743200" cy="2560320"/>
          </a:xfrm>
        </p:spPr>
        <p:txBody>
          <a:bodyPr>
            <a:normAutofit/>
          </a:bodyPr>
          <a:lstStyle>
            <a:lvl1pPr marL="0" indent="0" algn="ctr">
              <a:buNone/>
              <a:defRPr lang="en-US" sz="1500" kern="1200" dirty="0">
                <a:solidFill>
                  <a:schemeClr val="tx1"/>
                </a:solidFill>
                <a:latin typeface="Montserrat Medium" panose="00000600000000000000" pitchFamily="2" charset="0"/>
                <a:ea typeface="+mn-ea"/>
                <a:cs typeface="+mn-cs"/>
              </a:defRPr>
            </a:lvl1pPr>
          </a:lstStyle>
          <a:p>
            <a:pPr lvl="0"/>
            <a:r>
              <a:rPr lang="en-US" sz="1000"/>
              <a:t>Click to edit Master text styles</a:t>
            </a:r>
          </a:p>
          <a:p>
            <a:pPr lvl="1"/>
            <a:r>
              <a:rPr lang="en-US" sz="1000"/>
              <a:t>Second level</a:t>
            </a:r>
          </a:p>
          <a:p>
            <a:pPr lvl="2"/>
            <a:r>
              <a:rPr lang="en-US" sz="1000"/>
              <a:t>Third level</a:t>
            </a:r>
          </a:p>
        </p:txBody>
      </p:sp>
      <p:sp>
        <p:nvSpPr>
          <p:cNvPr id="8" name="Holder 5">
            <a:extLst>
              <a:ext uri="{FF2B5EF4-FFF2-40B4-BE49-F238E27FC236}">
                <a16:creationId xmlns:a16="http://schemas.microsoft.com/office/drawing/2014/main" id="{F6494663-A76A-E4C2-8AEE-E39CE9AA064A}"/>
              </a:ext>
            </a:extLst>
          </p:cNvPr>
          <p:cNvSpPr txBox="1">
            <a:spLocks/>
          </p:cNvSpPr>
          <p:nvPr userDrawn="1"/>
        </p:nvSpPr>
        <p:spPr>
          <a:xfrm>
            <a:off x="8003464" y="9710147"/>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2025 Fox proprietary and confidential</a:t>
            </a:r>
          </a:p>
        </p:txBody>
      </p:sp>
    </p:spTree>
    <p:extLst>
      <p:ext uri="{BB962C8B-B14F-4D97-AF65-F5344CB8AC3E}">
        <p14:creationId xmlns:p14="http://schemas.microsoft.com/office/powerpoint/2010/main" val="100355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3A164736-9780-0DBD-0466-AE3326F490E3}"/>
              </a:ext>
            </a:extLst>
          </p:cNvPr>
          <p:cNvSpPr/>
          <p:nvPr userDrawn="1"/>
        </p:nvSpPr>
        <p:spPr>
          <a:xfrm>
            <a:off x="0" y="0"/>
            <a:ext cx="7586483" cy="10287000"/>
          </a:xfrm>
          <a:prstGeom prst="rect">
            <a:avLst/>
          </a:prstGeom>
          <a:solidFill>
            <a:srgbClr val="171C8F"/>
          </a:solidFill>
        </p:spPr>
        <p:txBody>
          <a:bodyPr/>
          <a:lstStyle/>
          <a:p>
            <a:pPr defTabSz="1371600"/>
            <a:endParaRPr lang="en-US" dirty="0">
              <a:solidFill>
                <a:prstClr val="black"/>
              </a:solidFill>
              <a:latin typeface="Calibri" panose="020F0502020204030204"/>
            </a:endParaRPr>
          </a:p>
        </p:txBody>
      </p:sp>
      <p:sp>
        <p:nvSpPr>
          <p:cNvPr id="3" name="Content Placeholder 2"/>
          <p:cNvSpPr>
            <a:spLocks noGrp="1"/>
          </p:cNvSpPr>
          <p:nvPr>
            <p:ph idx="1"/>
          </p:nvPr>
        </p:nvSpPr>
        <p:spPr>
          <a:xfrm>
            <a:off x="8843376" y="3526821"/>
            <a:ext cx="8229600" cy="4525963"/>
          </a:xfrm>
        </p:spPr>
        <p:txBody>
          <a:bodyPr/>
          <a:lstStyle>
            <a:lvl1pPr>
              <a:defRPr>
                <a:latin typeface="Montserrat Medium" panose="00000600000000000000" pitchFamily="2" charset="0"/>
              </a:defRPr>
            </a:lvl1pPr>
            <a:lvl2pPr>
              <a:defRPr>
                <a:latin typeface="Montserrat Medium" panose="00000600000000000000" pitchFamily="2" charset="0"/>
              </a:defRPr>
            </a:lvl2pPr>
            <a:lvl3pPr>
              <a:defRPr>
                <a:latin typeface="Montserrat Medium" panose="00000600000000000000" pitchFamily="2" charset="0"/>
              </a:defRPr>
            </a:lvl3pPr>
            <a:lvl4pPr>
              <a:defRPr>
                <a:latin typeface="Montserrat Medium" panose="00000600000000000000" pitchFamily="2" charset="0"/>
              </a:defRPr>
            </a:lvl4pPr>
            <a:lvl5pPr>
              <a:defRPr>
                <a:latin typeface="Montserrat Medium" panose="000006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7513" y="4377438"/>
            <a:ext cx="7367278" cy="1143000"/>
          </a:xfrm>
        </p:spPr>
        <p:txBody>
          <a:bodyPr>
            <a:noAutofit/>
          </a:bodyPr>
          <a:lstStyle>
            <a:lvl1pPr algn="l">
              <a:defRPr sz="5000">
                <a:solidFill>
                  <a:schemeClr val="bg1"/>
                </a:solidFill>
                <a:latin typeface="Montserrat Medium" panose="00000600000000000000" pitchFamily="2" charset="0"/>
              </a:defRPr>
            </a:lvl1pPr>
          </a:lstStyle>
          <a:p>
            <a:r>
              <a:rPr lang="en-US"/>
              <a:t>Click to edit Master title style</a:t>
            </a:r>
          </a:p>
        </p:txBody>
      </p:sp>
      <p:sp>
        <p:nvSpPr>
          <p:cNvPr id="8" name="AutoShape 4">
            <a:extLst>
              <a:ext uri="{FF2B5EF4-FFF2-40B4-BE49-F238E27FC236}">
                <a16:creationId xmlns:a16="http://schemas.microsoft.com/office/drawing/2014/main" id="{59136EED-9F5A-A9D8-DFBE-14B04BB6CDA9}"/>
              </a:ext>
            </a:extLst>
          </p:cNvPr>
          <p:cNvSpPr/>
          <p:nvPr userDrawn="1"/>
        </p:nvSpPr>
        <p:spPr>
          <a:xfrm>
            <a:off x="697439" y="5965075"/>
            <a:ext cx="1336535" cy="0"/>
          </a:xfrm>
          <a:prstGeom prst="line">
            <a:avLst/>
          </a:prstGeom>
          <a:ln w="95250" cap="rnd">
            <a:solidFill>
              <a:srgbClr val="ED8B00"/>
            </a:solidFill>
            <a:prstDash val="solid"/>
            <a:headEnd type="none" w="sm" len="sm"/>
            <a:tailEnd type="none" w="sm" len="sm"/>
          </a:ln>
        </p:spPr>
        <p:txBody>
          <a:bodyPr/>
          <a:lstStyle/>
          <a:p>
            <a:pPr defTabSz="1371600"/>
            <a:endParaRPr lang="en-US" dirty="0">
              <a:solidFill>
                <a:prstClr val="black"/>
              </a:solidFill>
              <a:latin typeface="Calibri" panose="020F0502020204030204"/>
            </a:endParaRPr>
          </a:p>
        </p:txBody>
      </p:sp>
      <p:sp>
        <p:nvSpPr>
          <p:cNvPr id="5" name="Text Placeholder 2">
            <a:extLst>
              <a:ext uri="{FF2B5EF4-FFF2-40B4-BE49-F238E27FC236}">
                <a16:creationId xmlns:a16="http://schemas.microsoft.com/office/drawing/2014/main" id="{435AA8C9-BFB9-2370-E0A6-7DB101B5A897}"/>
              </a:ext>
            </a:extLst>
          </p:cNvPr>
          <p:cNvSpPr>
            <a:spLocks noGrp="1"/>
          </p:cNvSpPr>
          <p:nvPr>
            <p:ph type="body" idx="11"/>
          </p:nvPr>
        </p:nvSpPr>
        <p:spPr>
          <a:xfrm>
            <a:off x="8843376" y="2234216"/>
            <a:ext cx="4040188" cy="639762"/>
          </a:xfrm>
        </p:spPr>
        <p:txBody>
          <a:bodyPr anchor="b">
            <a:noAutofit/>
          </a:bodyPr>
          <a:lstStyle>
            <a:lvl1pPr marL="0" indent="0">
              <a:buNone/>
              <a:defRPr lang="en-US" sz="3200" b="0" kern="1200" dirty="0">
                <a:solidFill>
                  <a:srgbClr val="171C8F"/>
                </a:solidFill>
                <a:latin typeface="Montserrat Medium" panose="00000600000000000000"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Holder 5">
            <a:extLst>
              <a:ext uri="{FF2B5EF4-FFF2-40B4-BE49-F238E27FC236}">
                <a16:creationId xmlns:a16="http://schemas.microsoft.com/office/drawing/2014/main" id="{7D87ACF4-68E7-8B85-9D62-E91623CB2F24}"/>
              </a:ext>
            </a:extLst>
          </p:cNvPr>
          <p:cNvSpPr txBox="1">
            <a:spLocks/>
          </p:cNvSpPr>
          <p:nvPr userDrawn="1"/>
        </p:nvSpPr>
        <p:spPr>
          <a:xfrm>
            <a:off x="12324773" y="97948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 Reporting">
    <p:spTree>
      <p:nvGrpSpPr>
        <p:cNvPr id="1" name=""/>
        <p:cNvGrpSpPr/>
        <p:nvPr/>
      </p:nvGrpSpPr>
      <p:grpSpPr>
        <a:xfrm>
          <a:off x="0" y="0"/>
          <a:ext cx="0" cy="0"/>
          <a:chOff x="0" y="0"/>
          <a:chExt cx="0" cy="0"/>
        </a:xfrm>
      </p:grpSpPr>
      <p:sp>
        <p:nvSpPr>
          <p:cNvPr id="2" name="Title 1"/>
          <p:cNvSpPr>
            <a:spLocks noGrp="1"/>
          </p:cNvSpPr>
          <p:nvPr>
            <p:ph type="title"/>
          </p:nvPr>
        </p:nvSpPr>
        <p:spPr>
          <a:xfrm>
            <a:off x="750982" y="3451075"/>
            <a:ext cx="7772400" cy="891610"/>
          </a:xfrm>
        </p:spPr>
        <p:txBody>
          <a:bodyPr anchor="t">
            <a:normAutofit/>
          </a:bodyPr>
          <a:lstStyle>
            <a:lvl1pPr algn="l">
              <a:defRPr sz="5000" b="0" cap="all">
                <a:latin typeface="Montserrat Medium" panose="00000600000000000000" pitchFamily="2" charset="0"/>
              </a:defRPr>
            </a:lvl1pPr>
          </a:lstStyle>
          <a:p>
            <a:r>
              <a:rPr lang="en-US"/>
              <a:t>Click to edit Master title style</a:t>
            </a:r>
            <a:endParaRPr lang="en-US" dirty="0"/>
          </a:p>
        </p:txBody>
      </p:sp>
      <p:grpSp>
        <p:nvGrpSpPr>
          <p:cNvPr id="7" name="Group 2">
            <a:extLst>
              <a:ext uri="{FF2B5EF4-FFF2-40B4-BE49-F238E27FC236}">
                <a16:creationId xmlns:a16="http://schemas.microsoft.com/office/drawing/2014/main" id="{8DF6F1FD-B55D-6E18-DE4D-6BCD6EEA3E54}"/>
              </a:ext>
            </a:extLst>
          </p:cNvPr>
          <p:cNvGrpSpPr/>
          <p:nvPr userDrawn="1"/>
        </p:nvGrpSpPr>
        <p:grpSpPr>
          <a:xfrm>
            <a:off x="8577626" y="0"/>
            <a:ext cx="8186375" cy="10287000"/>
            <a:chOff x="0" y="0"/>
            <a:chExt cx="11435564" cy="14369932"/>
          </a:xfrm>
        </p:grpSpPr>
        <p:sp>
          <p:nvSpPr>
            <p:cNvPr id="8" name="Freeform 3">
              <a:extLst>
                <a:ext uri="{FF2B5EF4-FFF2-40B4-BE49-F238E27FC236}">
                  <a16:creationId xmlns:a16="http://schemas.microsoft.com/office/drawing/2014/main" id="{49802402-6F12-2CF3-F204-2BEE784AF473}"/>
                </a:ext>
              </a:extLst>
            </p:cNvPr>
            <p:cNvSpPr/>
            <p:nvPr/>
          </p:nvSpPr>
          <p:spPr>
            <a:xfrm>
              <a:off x="0" y="0"/>
              <a:ext cx="11435564" cy="14369932"/>
            </a:xfrm>
            <a:custGeom>
              <a:avLst/>
              <a:gdLst/>
              <a:ahLst/>
              <a:cxnLst/>
              <a:rect l="l" t="t" r="r" b="b"/>
              <a:pathLst>
                <a:path w="11435564" h="14369932">
                  <a:moveTo>
                    <a:pt x="0" y="0"/>
                  </a:moveTo>
                  <a:lnTo>
                    <a:pt x="11435564" y="0"/>
                  </a:lnTo>
                  <a:lnTo>
                    <a:pt x="11435564" y="14369932"/>
                  </a:lnTo>
                  <a:lnTo>
                    <a:pt x="0" y="14369932"/>
                  </a:lnTo>
                  <a:close/>
                </a:path>
              </a:pathLst>
            </a:custGeom>
            <a:solidFill>
              <a:srgbClr val="171C8F"/>
            </a:solidFill>
          </p:spPr>
          <p:txBody>
            <a:bodyPr/>
            <a:lstStyle/>
            <a:p>
              <a:endParaRPr lang="en-US" dirty="0"/>
            </a:p>
          </p:txBody>
        </p:sp>
      </p:grpSp>
      <p:sp>
        <p:nvSpPr>
          <p:cNvPr id="10" name="AutoShape 5">
            <a:extLst>
              <a:ext uri="{FF2B5EF4-FFF2-40B4-BE49-F238E27FC236}">
                <a16:creationId xmlns:a16="http://schemas.microsoft.com/office/drawing/2014/main" id="{F49D5AB3-7126-087B-D59D-A5A7F68FF14D}"/>
              </a:ext>
            </a:extLst>
          </p:cNvPr>
          <p:cNvSpPr/>
          <p:nvPr userDrawn="1"/>
        </p:nvSpPr>
        <p:spPr>
          <a:xfrm>
            <a:off x="855731" y="5143500"/>
            <a:ext cx="1336535" cy="0"/>
          </a:xfrm>
          <a:prstGeom prst="line">
            <a:avLst/>
          </a:prstGeom>
          <a:ln w="66675" cap="rnd">
            <a:solidFill>
              <a:srgbClr val="ED8B00"/>
            </a:solidFill>
            <a:prstDash val="solid"/>
            <a:headEnd type="none" w="sm" len="sm"/>
            <a:tailEnd type="none" w="sm" len="sm"/>
          </a:ln>
        </p:spPr>
        <p:txBody>
          <a:bodyPr/>
          <a:lstStyle/>
          <a:p>
            <a:endParaRPr lang="en-US" dirty="0"/>
          </a:p>
        </p:txBody>
      </p:sp>
      <p:sp>
        <p:nvSpPr>
          <p:cNvPr id="3" name="Content Placeholder 5">
            <a:extLst>
              <a:ext uri="{FF2B5EF4-FFF2-40B4-BE49-F238E27FC236}">
                <a16:creationId xmlns:a16="http://schemas.microsoft.com/office/drawing/2014/main" id="{38E62A72-D245-E359-008C-DD7AD38069CD}"/>
              </a:ext>
            </a:extLst>
          </p:cNvPr>
          <p:cNvSpPr>
            <a:spLocks noGrp="1"/>
          </p:cNvSpPr>
          <p:nvPr>
            <p:ph sz="quarter" idx="4"/>
          </p:nvPr>
        </p:nvSpPr>
        <p:spPr>
          <a:xfrm>
            <a:off x="10183661" y="0"/>
            <a:ext cx="5440680" cy="6528816"/>
          </a:xfrm>
        </p:spPr>
        <p:txBody>
          <a:bodyPr>
            <a:normAutofit/>
          </a:bodyPr>
          <a:lstStyle>
            <a:lvl1pPr marL="0" indent="0">
              <a:buNone/>
              <a:defRPr sz="2800">
                <a:solidFill>
                  <a:schemeClr val="bg1"/>
                </a:solidFill>
                <a:latin typeface="Montserrat Medium" panose="00000600000000000000" pitchFamily="2"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Holder 5">
            <a:extLst>
              <a:ext uri="{FF2B5EF4-FFF2-40B4-BE49-F238E27FC236}">
                <a16:creationId xmlns:a16="http://schemas.microsoft.com/office/drawing/2014/main" id="{14F28079-83C6-E993-C253-EDD085D4AD21}"/>
              </a:ext>
            </a:extLst>
          </p:cNvPr>
          <p:cNvSpPr txBox="1">
            <a:spLocks/>
          </p:cNvSpPr>
          <p:nvPr userDrawn="1"/>
        </p:nvSpPr>
        <p:spPr>
          <a:xfrm>
            <a:off x="2736273" y="9794875"/>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5945" y="658128"/>
            <a:ext cx="7070942" cy="1143000"/>
          </a:xfrm>
        </p:spPr>
        <p:txBody>
          <a:bodyPr>
            <a:normAutofit/>
          </a:bodyPr>
          <a:lstStyle>
            <a:lvl1pPr algn="l">
              <a:defRPr sz="5000">
                <a:latin typeface="Montserrat Medium" panose="00000600000000000000" pitchFamily="2" charset="0"/>
              </a:defRPr>
            </a:lvl1pPr>
          </a:lstStyle>
          <a:p>
            <a:r>
              <a:rPr lang="en-US"/>
              <a:t>Click to edit Master title style</a:t>
            </a:r>
          </a:p>
        </p:txBody>
      </p:sp>
      <p:sp>
        <p:nvSpPr>
          <p:cNvPr id="3" name="Content Placeholder 2"/>
          <p:cNvSpPr>
            <a:spLocks noGrp="1"/>
          </p:cNvSpPr>
          <p:nvPr>
            <p:ph idx="1"/>
          </p:nvPr>
        </p:nvSpPr>
        <p:spPr>
          <a:xfrm>
            <a:off x="605945" y="3750147"/>
            <a:ext cx="7709770" cy="4525963"/>
          </a:xfrm>
        </p:spPr>
        <p:txBody>
          <a:bodyPr/>
          <a:lstStyle>
            <a:lvl1pPr>
              <a:defRPr>
                <a:latin typeface="Montserrat Medium" panose="00000600000000000000" pitchFamily="2" charset="0"/>
              </a:defRPr>
            </a:lvl1pPr>
            <a:lvl2pPr>
              <a:defRPr>
                <a:latin typeface="Montserrat Medium" panose="00000600000000000000" pitchFamily="2" charset="0"/>
              </a:defRPr>
            </a:lvl2pPr>
            <a:lvl3pPr>
              <a:defRPr>
                <a:latin typeface="Montserrat Medium" panose="00000600000000000000" pitchFamily="2" charset="0"/>
              </a:defRPr>
            </a:lvl3pPr>
            <a:lvl4pPr>
              <a:defRPr>
                <a:latin typeface="Montserrat Medium" panose="00000600000000000000" pitchFamily="2" charset="0"/>
              </a:defRPr>
            </a:lvl4pPr>
            <a:lvl5pPr>
              <a:defRPr>
                <a:latin typeface="Montserrat Medium" panose="000006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reeform 3">
            <a:extLst>
              <a:ext uri="{FF2B5EF4-FFF2-40B4-BE49-F238E27FC236}">
                <a16:creationId xmlns:a16="http://schemas.microsoft.com/office/drawing/2014/main" id="{66336BC6-1F7E-2588-26F0-F0241BFAAB2C}"/>
              </a:ext>
            </a:extLst>
          </p:cNvPr>
          <p:cNvSpPr/>
          <p:nvPr userDrawn="1"/>
        </p:nvSpPr>
        <p:spPr>
          <a:xfrm>
            <a:off x="8615204" y="0"/>
            <a:ext cx="8186375" cy="10287000"/>
          </a:xfrm>
          <a:custGeom>
            <a:avLst/>
            <a:gdLst/>
            <a:ahLst/>
            <a:cxnLst/>
            <a:rect l="l" t="t" r="r" b="b"/>
            <a:pathLst>
              <a:path w="11435564" h="14369932">
                <a:moveTo>
                  <a:pt x="0" y="0"/>
                </a:moveTo>
                <a:lnTo>
                  <a:pt x="11435564" y="0"/>
                </a:lnTo>
                <a:lnTo>
                  <a:pt x="11435564" y="14369932"/>
                </a:lnTo>
                <a:lnTo>
                  <a:pt x="0" y="14369932"/>
                </a:lnTo>
                <a:close/>
              </a:path>
            </a:pathLst>
          </a:custGeom>
          <a:solidFill>
            <a:srgbClr val="171C8F"/>
          </a:solidFill>
        </p:spPr>
        <p:txBody>
          <a:bodyPr/>
          <a:lstStyle/>
          <a:p>
            <a:endParaRPr lang="en-US" dirty="0"/>
          </a:p>
        </p:txBody>
      </p:sp>
      <p:sp>
        <p:nvSpPr>
          <p:cNvPr id="6" name="AutoShape 8">
            <a:extLst>
              <a:ext uri="{FF2B5EF4-FFF2-40B4-BE49-F238E27FC236}">
                <a16:creationId xmlns:a16="http://schemas.microsoft.com/office/drawing/2014/main" id="{DCDB74E1-FC7D-A879-3ED0-D5E63C7813C0}"/>
              </a:ext>
            </a:extLst>
          </p:cNvPr>
          <p:cNvSpPr/>
          <p:nvPr userDrawn="1"/>
        </p:nvSpPr>
        <p:spPr>
          <a:xfrm>
            <a:off x="720436" y="1977471"/>
            <a:ext cx="1336535" cy="0"/>
          </a:xfrm>
          <a:prstGeom prst="line">
            <a:avLst/>
          </a:prstGeom>
          <a:ln w="66675" cap="rnd">
            <a:solidFill>
              <a:srgbClr val="ED8B00"/>
            </a:solidFill>
            <a:prstDash val="solid"/>
            <a:headEnd type="none" w="sm" len="sm"/>
            <a:tailEnd type="none" w="sm" len="sm"/>
          </a:ln>
        </p:spPr>
        <p:txBody>
          <a:bodyPr/>
          <a:lstStyle/>
          <a:p>
            <a:endParaRPr lang="en-US" dirty="0"/>
          </a:p>
        </p:txBody>
      </p:sp>
      <p:pic>
        <p:nvPicPr>
          <p:cNvPr id="7" name="Picture 6" descr="A white lines in a circle&#10;&#10;Description automatically generated">
            <a:extLst>
              <a:ext uri="{FF2B5EF4-FFF2-40B4-BE49-F238E27FC236}">
                <a16:creationId xmlns:a16="http://schemas.microsoft.com/office/drawing/2014/main" id="{7AC3740D-D38F-6CEB-14A0-86A75C1B8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615160" y="434070"/>
            <a:ext cx="1707345" cy="1543401"/>
          </a:xfrm>
          <a:prstGeom prst="rect">
            <a:avLst/>
          </a:prstGeom>
        </p:spPr>
      </p:pic>
      <p:sp>
        <p:nvSpPr>
          <p:cNvPr id="8" name="Content Placeholder 5">
            <a:extLst>
              <a:ext uri="{FF2B5EF4-FFF2-40B4-BE49-F238E27FC236}">
                <a16:creationId xmlns:a16="http://schemas.microsoft.com/office/drawing/2014/main" id="{C02C4D99-A14E-5C92-5CA3-05B58D7E5099}"/>
              </a:ext>
            </a:extLst>
          </p:cNvPr>
          <p:cNvSpPr>
            <a:spLocks noGrp="1"/>
          </p:cNvSpPr>
          <p:nvPr>
            <p:ph sz="quarter" idx="4"/>
          </p:nvPr>
        </p:nvSpPr>
        <p:spPr>
          <a:xfrm>
            <a:off x="10534918" y="2829970"/>
            <a:ext cx="5074275" cy="4437622"/>
          </a:xfrm>
        </p:spPr>
        <p:txBody>
          <a:bodyPr>
            <a:normAutofit/>
          </a:bodyPr>
          <a:lstStyle>
            <a:lvl1pPr marL="0" indent="0">
              <a:buNone/>
              <a:defRPr sz="2200">
                <a:solidFill>
                  <a:schemeClr val="bg1"/>
                </a:solidFill>
                <a:latin typeface="Montserrat Medium" panose="00000600000000000000" pitchFamily="2"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9" name="Text Placeholder 2">
            <a:extLst>
              <a:ext uri="{FF2B5EF4-FFF2-40B4-BE49-F238E27FC236}">
                <a16:creationId xmlns:a16="http://schemas.microsoft.com/office/drawing/2014/main" id="{39409778-BEB5-1F96-DC7C-CCD19BFF4EAA}"/>
              </a:ext>
            </a:extLst>
          </p:cNvPr>
          <p:cNvSpPr>
            <a:spLocks noGrp="1"/>
          </p:cNvSpPr>
          <p:nvPr>
            <p:ph type="body" idx="11"/>
          </p:nvPr>
        </p:nvSpPr>
        <p:spPr>
          <a:xfrm>
            <a:off x="605945" y="2816532"/>
            <a:ext cx="4040188" cy="639762"/>
          </a:xfrm>
        </p:spPr>
        <p:txBody>
          <a:bodyPr anchor="b">
            <a:noAutofit/>
          </a:bodyPr>
          <a:lstStyle>
            <a:lvl1pPr marL="0" indent="0">
              <a:buNone/>
              <a:defRPr lang="en-US" sz="3200" b="0" kern="1200" dirty="0">
                <a:solidFill>
                  <a:srgbClr val="171C8F"/>
                </a:solidFill>
                <a:latin typeface="Montserrat Medium" panose="00000600000000000000"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10" name="Holder 5">
            <a:extLst>
              <a:ext uri="{FF2B5EF4-FFF2-40B4-BE49-F238E27FC236}">
                <a16:creationId xmlns:a16="http://schemas.microsoft.com/office/drawing/2014/main" id="{3338C02E-7B32-E5AE-BD62-25CF4CFF6DD2}"/>
              </a:ext>
            </a:extLst>
          </p:cNvPr>
          <p:cNvSpPr txBox="1">
            <a:spLocks/>
          </p:cNvSpPr>
          <p:nvPr userDrawn="1"/>
        </p:nvSpPr>
        <p:spPr>
          <a:xfrm>
            <a:off x="2626039" y="9860004"/>
            <a:ext cx="2383231" cy="365125"/>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1"/>
                </a:solidFill>
                <a:latin typeface="Montserrat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75787B"/>
                </a:solidFill>
              </a:rPr>
              <a:t>2025 Fox proprietary and confidential</a:t>
            </a:r>
          </a:p>
        </p:txBody>
      </p:sp>
    </p:spTree>
    <p:extLst>
      <p:ext uri="{BB962C8B-B14F-4D97-AF65-F5344CB8AC3E}">
        <p14:creationId xmlns:p14="http://schemas.microsoft.com/office/powerpoint/2010/main" val="304340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MASTER TITLE SLIDE</a:t>
            </a:r>
          </a:p>
        </p:txBody>
      </p:sp>
      <p:sp>
        <p:nvSpPr>
          <p:cNvPr id="3" name="Text Placeholder 2"/>
          <p:cNvSpPr>
            <a:spLocks noGrp="1"/>
          </p:cNvSpPr>
          <p:nvPr>
            <p:ph type="body" idx="1"/>
          </p:nvPr>
        </p:nvSpPr>
        <p:spPr>
          <a:xfrm>
            <a:off x="457200" y="259374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711" r:id="rId2"/>
    <p:sldLayoutId id="2147483682" r:id="rId3"/>
    <p:sldLayoutId id="2147483712" r:id="rId4"/>
    <p:sldLayoutId id="2147483686" r:id="rId5"/>
    <p:sldLayoutId id="2147483713" r:id="rId6"/>
    <p:sldLayoutId id="2147483650" r:id="rId7"/>
    <p:sldLayoutId id="2147483651" r:id="rId8"/>
    <p:sldLayoutId id="2147483677" r:id="rId9"/>
    <p:sldLayoutId id="2147483690" r:id="rId10"/>
    <p:sldLayoutId id="2147483678" r:id="rId11"/>
    <p:sldLayoutId id="2147483709" r:id="rId12"/>
    <p:sldLayoutId id="2147483680" r:id="rId13"/>
    <p:sldLayoutId id="2147483681" r:id="rId14"/>
    <p:sldLayoutId id="2147483683" r:id="rId15"/>
    <p:sldLayoutId id="2147483685" r:id="rId16"/>
    <p:sldLayoutId id="2147483692" r:id="rId17"/>
    <p:sldLayoutId id="2147483679" r:id="rId18"/>
    <p:sldLayoutId id="2147483700" r:id="rId19"/>
    <p:sldLayoutId id="2147483705" r:id="rId20"/>
    <p:sldLayoutId id="2147483654" r:id="rId21"/>
    <p:sldLayoutId id="2147483684" r:id="rId22"/>
    <p:sldLayoutId id="2147483655" r:id="rId23"/>
    <p:sldLayoutId id="2147483652" r:id="rId24"/>
    <p:sldLayoutId id="2147483653" r:id="rId25"/>
    <p:sldLayoutId id="2147483656" r:id="rId26"/>
    <p:sldLayoutId id="2147483657" r:id="rId27"/>
    <p:sldLayoutId id="2147483658" r:id="rId28"/>
    <p:sldLayoutId id="2147483659" r:id="rId29"/>
    <p:sldLayoutId id="2147483710" r:id="rId30"/>
  </p:sldLayoutIdLst>
  <p:hf sldNum="0" hdr="0" ftr="0" dt="0"/>
  <p:txStyles>
    <p:titleStyle>
      <a:lvl1pPr algn="l" defTabSz="914400" rtl="0" eaLnBrk="1" latinLnBrk="0" hangingPunct="1">
        <a:spcBef>
          <a:spcPct val="0"/>
        </a:spcBef>
        <a:buNone/>
        <a:defRPr sz="4400" kern="1200">
          <a:solidFill>
            <a:srgbClr val="171C8F"/>
          </a:solidFill>
          <a:latin typeface="Montserrat Medium" panose="00000600000000000000"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rgbClr val="75787B"/>
          </a:solidFill>
          <a:latin typeface="Montserrat Medium" panose="000006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Montserrat Medium" panose="000006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Montserrat Medium" panose="000006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mailto:foxgroupblock@foxworldtravel.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259716" y="0"/>
            <a:ext cx="9028284" cy="10287000"/>
          </a:xfrm>
          <a:prstGeom prst="rect">
            <a:avLst/>
          </a:prstGeom>
          <a:solidFill>
            <a:srgbClr val="171C8F"/>
          </a:solidFill>
        </p:spPr>
        <p:txBody>
          <a:bodyPr/>
          <a:lstStyle/>
          <a:p>
            <a:endParaRPr lang="en-US" dirty="0">
              <a:latin typeface="Montserrat Medium" panose="00000600000000000000" pitchFamily="2" charset="0"/>
            </a:endParaRPr>
          </a:p>
        </p:txBody>
      </p:sp>
      <p:sp>
        <p:nvSpPr>
          <p:cNvPr id="3" name="AutoShape 3"/>
          <p:cNvSpPr/>
          <p:nvPr/>
        </p:nvSpPr>
        <p:spPr>
          <a:xfrm>
            <a:off x="9259716" y="1012098"/>
            <a:ext cx="7803484" cy="8229600"/>
          </a:xfrm>
          <a:prstGeom prst="rect">
            <a:avLst/>
          </a:prstGeom>
          <a:solidFill>
            <a:schemeClr val="bg1"/>
          </a:solidFill>
        </p:spPr>
        <p:txBody>
          <a:bodyPr/>
          <a:lstStyle/>
          <a:p>
            <a:endParaRPr lang="en-US" dirty="0">
              <a:latin typeface="Montserrat Medium" panose="00000600000000000000" pitchFamily="2" charset="0"/>
            </a:endParaRPr>
          </a:p>
        </p:txBody>
      </p:sp>
      <p:sp>
        <p:nvSpPr>
          <p:cNvPr id="6" name="Freeform 6"/>
          <p:cNvSpPr/>
          <p:nvPr/>
        </p:nvSpPr>
        <p:spPr>
          <a:xfrm>
            <a:off x="10421257" y="3067272"/>
            <a:ext cx="4761319" cy="915526"/>
          </a:xfrm>
          <a:custGeom>
            <a:avLst/>
            <a:gdLst/>
            <a:ahLst/>
            <a:cxnLst/>
            <a:rect l="l" t="t" r="r" b="b"/>
            <a:pathLst>
              <a:path w="4761319" h="915526">
                <a:moveTo>
                  <a:pt x="0" y="0"/>
                </a:moveTo>
                <a:lnTo>
                  <a:pt x="4761319" y="0"/>
                </a:lnTo>
                <a:lnTo>
                  <a:pt x="4761319" y="915527"/>
                </a:lnTo>
                <a:lnTo>
                  <a:pt x="0" y="915527"/>
                </a:lnTo>
                <a:lnTo>
                  <a:pt x="0" y="0"/>
                </a:lnTo>
                <a:close/>
              </a:path>
            </a:pathLst>
          </a:custGeom>
          <a:blipFill>
            <a:blip r:embed="rId3"/>
            <a:stretch>
              <a:fillRect/>
            </a:stretch>
          </a:blipFill>
        </p:spPr>
        <p:txBody>
          <a:bodyPr/>
          <a:lstStyle/>
          <a:p>
            <a:endParaRPr lang="en-US" dirty="0">
              <a:latin typeface="Montserrat Medium" panose="00000600000000000000" pitchFamily="2" charset="0"/>
            </a:endParaRPr>
          </a:p>
        </p:txBody>
      </p:sp>
      <p:sp>
        <p:nvSpPr>
          <p:cNvPr id="7" name="TextBox 7"/>
          <p:cNvSpPr txBox="1"/>
          <p:nvPr/>
        </p:nvSpPr>
        <p:spPr>
          <a:xfrm>
            <a:off x="685800" y="2240179"/>
            <a:ext cx="7868190" cy="2674322"/>
          </a:xfrm>
          <a:prstGeom prst="rect">
            <a:avLst/>
          </a:prstGeom>
        </p:spPr>
        <p:txBody>
          <a:bodyPr lIns="0" tIns="0" rIns="0" bIns="0" rtlCol="0" anchor="t">
            <a:spAutoFit/>
          </a:bodyPr>
          <a:lstStyle/>
          <a:p>
            <a:pPr>
              <a:lnSpc>
                <a:spcPts val="10851"/>
              </a:lnSpc>
            </a:pPr>
            <a:r>
              <a:rPr lang="en-US" sz="7200" dirty="0">
                <a:solidFill>
                  <a:srgbClr val="171C8F"/>
                </a:solidFill>
                <a:latin typeface="Montserrat Medium" panose="00000600000000000000" pitchFamily="2" charset="0"/>
              </a:rPr>
              <a:t>GROUP BLOCK SERVICES</a:t>
            </a:r>
          </a:p>
        </p:txBody>
      </p:sp>
      <p:sp>
        <p:nvSpPr>
          <p:cNvPr id="13" name="Subtitle 2">
            <a:extLst>
              <a:ext uri="{FF2B5EF4-FFF2-40B4-BE49-F238E27FC236}">
                <a16:creationId xmlns:a16="http://schemas.microsoft.com/office/drawing/2014/main" id="{DB09186F-C11F-49FC-B243-152C6F7F1D1F}"/>
              </a:ext>
            </a:extLst>
          </p:cNvPr>
          <p:cNvSpPr txBox="1">
            <a:spLocks/>
          </p:cNvSpPr>
          <p:nvPr/>
        </p:nvSpPr>
        <p:spPr>
          <a:xfrm>
            <a:off x="690934" y="5975819"/>
            <a:ext cx="6400800" cy="54592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ontserrat Medium" panose="00000600000000000000" pitchFamily="2"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ontserrat Medium" panose="00000600000000000000" pitchFamily="2"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ontserrat Medium" panose="00000600000000000000" pitchFamily="2"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ontserrat Medium" panose="00000600000000000000" pitchFamily="2"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ontserrat Medium" panose="00000600000000000000" pitchFamily="2"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dirty="0"/>
              <a:t>September 30</a:t>
            </a:r>
            <a:r>
              <a:rPr lang="en-US" sz="3000" baseline="30000" dirty="0"/>
              <a:t>th</a:t>
            </a:r>
            <a:r>
              <a:rPr lang="en-US" sz="3000" dirty="0"/>
              <a:t>, 2025</a:t>
            </a:r>
          </a:p>
        </p:txBody>
      </p:sp>
      <p:pic>
        <p:nvPicPr>
          <p:cNvPr id="9" name="Picture 8" descr="A black background with a black square&#10;&#10;AI-generated content may be incorrect.">
            <a:extLst>
              <a:ext uri="{FF2B5EF4-FFF2-40B4-BE49-F238E27FC236}">
                <a16:creationId xmlns:a16="http://schemas.microsoft.com/office/drawing/2014/main" id="{A548F8A1-CE4B-338C-07D2-1873A5FA8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5028100"/>
            <a:ext cx="7069913" cy="25451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D7AA4-38D3-4B76-B134-136455C3607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DD8BCB8-A1C2-D977-BC68-602D04DA2E88}"/>
              </a:ext>
            </a:extLst>
          </p:cNvPr>
          <p:cNvPicPr>
            <a:picLocks noChangeAspect="1"/>
          </p:cNvPicPr>
          <p:nvPr/>
        </p:nvPicPr>
        <p:blipFill>
          <a:blip r:embed="rId3"/>
          <a:stretch>
            <a:fillRect/>
          </a:stretch>
        </p:blipFill>
        <p:spPr>
          <a:xfrm>
            <a:off x="445898" y="2666325"/>
            <a:ext cx="16527917" cy="6693805"/>
          </a:xfrm>
          <a:prstGeom prst="rect">
            <a:avLst/>
          </a:prstGeom>
          <a:noFill/>
        </p:spPr>
      </p:pic>
      <p:sp>
        <p:nvSpPr>
          <p:cNvPr id="5" name="Title 4">
            <a:extLst>
              <a:ext uri="{FF2B5EF4-FFF2-40B4-BE49-F238E27FC236}">
                <a16:creationId xmlns:a16="http://schemas.microsoft.com/office/drawing/2014/main" id="{D24EE409-8F2A-FE85-AA3E-41422C232BCC}"/>
              </a:ext>
            </a:extLst>
          </p:cNvPr>
          <p:cNvSpPr>
            <a:spLocks noGrp="1"/>
          </p:cNvSpPr>
          <p:nvPr>
            <p:ph type="title"/>
          </p:nvPr>
        </p:nvSpPr>
        <p:spPr>
          <a:xfrm>
            <a:off x="738301" y="758835"/>
            <a:ext cx="9597313" cy="1143000"/>
          </a:xfrm>
        </p:spPr>
        <p:txBody>
          <a:bodyPr anchor="ctr">
            <a:normAutofit/>
          </a:bodyPr>
          <a:lstStyle/>
          <a:p>
            <a:r>
              <a:rPr lang="en-US" dirty="0"/>
              <a:t>HOW TO GET STARTED</a:t>
            </a:r>
          </a:p>
        </p:txBody>
      </p:sp>
    </p:spTree>
    <p:extLst>
      <p:ext uri="{BB962C8B-B14F-4D97-AF65-F5344CB8AC3E}">
        <p14:creationId xmlns:p14="http://schemas.microsoft.com/office/powerpoint/2010/main" val="253064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D37C02-0242-2936-F653-14E7089376EC}"/>
              </a:ext>
            </a:extLst>
          </p:cNvPr>
          <p:cNvSpPr>
            <a:spLocks noGrp="1"/>
          </p:cNvSpPr>
          <p:nvPr>
            <p:ph type="title"/>
          </p:nvPr>
        </p:nvSpPr>
        <p:spPr>
          <a:xfrm>
            <a:off x="738301" y="758835"/>
            <a:ext cx="9597313" cy="1143000"/>
          </a:xfrm>
        </p:spPr>
        <p:txBody>
          <a:bodyPr anchor="ctr">
            <a:normAutofit/>
          </a:bodyPr>
          <a:lstStyle/>
          <a:p>
            <a:r>
              <a:rPr lang="en-US" dirty="0"/>
              <a:t>HOW TO GET STARTED</a:t>
            </a:r>
          </a:p>
        </p:txBody>
      </p:sp>
      <p:pic>
        <p:nvPicPr>
          <p:cNvPr id="6" name="Picture 5">
            <a:extLst>
              <a:ext uri="{FF2B5EF4-FFF2-40B4-BE49-F238E27FC236}">
                <a16:creationId xmlns:a16="http://schemas.microsoft.com/office/drawing/2014/main" id="{EC480B11-1951-C519-1591-14BB36145E21}"/>
              </a:ext>
            </a:extLst>
          </p:cNvPr>
          <p:cNvPicPr>
            <a:picLocks noChangeAspect="1"/>
          </p:cNvPicPr>
          <p:nvPr/>
        </p:nvPicPr>
        <p:blipFill>
          <a:blip r:embed="rId3"/>
          <a:stretch>
            <a:fillRect/>
          </a:stretch>
        </p:blipFill>
        <p:spPr>
          <a:xfrm>
            <a:off x="3629582" y="3227195"/>
            <a:ext cx="11028836" cy="5417023"/>
          </a:xfrm>
          <a:prstGeom prst="rect">
            <a:avLst/>
          </a:prstGeom>
        </p:spPr>
      </p:pic>
    </p:spTree>
    <p:extLst>
      <p:ext uri="{BB962C8B-B14F-4D97-AF65-F5344CB8AC3E}">
        <p14:creationId xmlns:p14="http://schemas.microsoft.com/office/powerpoint/2010/main" val="389500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7091EA-D8F0-FFC8-024A-E8AF015CDADE}"/>
              </a:ext>
            </a:extLst>
          </p:cNvPr>
          <p:cNvSpPr>
            <a:spLocks noGrp="1"/>
          </p:cNvSpPr>
          <p:nvPr>
            <p:ph type="title"/>
          </p:nvPr>
        </p:nvSpPr>
        <p:spPr>
          <a:xfrm>
            <a:off x="10100665" y="758835"/>
            <a:ext cx="9597313" cy="1143000"/>
          </a:xfrm>
        </p:spPr>
        <p:txBody>
          <a:bodyPr/>
          <a:lstStyle/>
          <a:p>
            <a:r>
              <a:rPr lang="en-US" dirty="0"/>
              <a:t>SOURCING QUOTE</a:t>
            </a:r>
          </a:p>
        </p:txBody>
      </p:sp>
      <p:pic>
        <p:nvPicPr>
          <p:cNvPr id="2" name="Picture 1">
            <a:extLst>
              <a:ext uri="{FF2B5EF4-FFF2-40B4-BE49-F238E27FC236}">
                <a16:creationId xmlns:a16="http://schemas.microsoft.com/office/drawing/2014/main" id="{073BFE66-FB28-AE93-5CEC-9D88188C6F49}"/>
              </a:ext>
            </a:extLst>
          </p:cNvPr>
          <p:cNvPicPr>
            <a:picLocks noChangeAspect="1"/>
          </p:cNvPicPr>
          <p:nvPr/>
        </p:nvPicPr>
        <p:blipFill>
          <a:blip r:embed="rId2"/>
          <a:stretch>
            <a:fillRect/>
          </a:stretch>
        </p:blipFill>
        <p:spPr>
          <a:xfrm>
            <a:off x="1463622" y="523411"/>
            <a:ext cx="7352831" cy="2198521"/>
          </a:xfrm>
          <a:prstGeom prst="rect">
            <a:avLst/>
          </a:prstGeom>
        </p:spPr>
      </p:pic>
      <p:pic>
        <p:nvPicPr>
          <p:cNvPr id="3" name="Picture 2">
            <a:extLst>
              <a:ext uri="{FF2B5EF4-FFF2-40B4-BE49-F238E27FC236}">
                <a16:creationId xmlns:a16="http://schemas.microsoft.com/office/drawing/2014/main" id="{B84F9FBB-F6FF-079B-128E-5579207BEFC5}"/>
              </a:ext>
            </a:extLst>
          </p:cNvPr>
          <p:cNvPicPr>
            <a:picLocks noChangeAspect="1"/>
          </p:cNvPicPr>
          <p:nvPr/>
        </p:nvPicPr>
        <p:blipFill>
          <a:blip r:embed="rId3"/>
          <a:stretch>
            <a:fillRect/>
          </a:stretch>
        </p:blipFill>
        <p:spPr>
          <a:xfrm>
            <a:off x="1204958" y="2698866"/>
            <a:ext cx="7839524" cy="7300229"/>
          </a:xfrm>
          <a:prstGeom prst="rect">
            <a:avLst/>
          </a:prstGeom>
        </p:spPr>
      </p:pic>
      <p:pic>
        <p:nvPicPr>
          <p:cNvPr id="4" name="Picture 3">
            <a:extLst>
              <a:ext uri="{FF2B5EF4-FFF2-40B4-BE49-F238E27FC236}">
                <a16:creationId xmlns:a16="http://schemas.microsoft.com/office/drawing/2014/main" id="{5E8FF5D6-C80F-788F-0274-724126E13B87}"/>
              </a:ext>
            </a:extLst>
          </p:cNvPr>
          <p:cNvPicPr>
            <a:picLocks noChangeAspect="1"/>
          </p:cNvPicPr>
          <p:nvPr/>
        </p:nvPicPr>
        <p:blipFill>
          <a:blip r:embed="rId4"/>
          <a:stretch>
            <a:fillRect/>
          </a:stretch>
        </p:blipFill>
        <p:spPr>
          <a:xfrm>
            <a:off x="9243519" y="4638533"/>
            <a:ext cx="7236027" cy="4041527"/>
          </a:xfrm>
          <a:prstGeom prst="rect">
            <a:avLst/>
          </a:prstGeom>
        </p:spPr>
      </p:pic>
      <p:pic>
        <p:nvPicPr>
          <p:cNvPr id="5" name="Picture 4">
            <a:extLst>
              <a:ext uri="{FF2B5EF4-FFF2-40B4-BE49-F238E27FC236}">
                <a16:creationId xmlns:a16="http://schemas.microsoft.com/office/drawing/2014/main" id="{238173D7-5503-8E7A-A110-1FE559EE8ED1}"/>
              </a:ext>
            </a:extLst>
          </p:cNvPr>
          <p:cNvPicPr>
            <a:picLocks noChangeAspect="1"/>
          </p:cNvPicPr>
          <p:nvPr/>
        </p:nvPicPr>
        <p:blipFill>
          <a:blip r:embed="rId5"/>
          <a:stretch>
            <a:fillRect/>
          </a:stretch>
        </p:blipFill>
        <p:spPr>
          <a:xfrm>
            <a:off x="4035468" y="758835"/>
            <a:ext cx="2036428" cy="659848"/>
          </a:xfrm>
          <a:prstGeom prst="rect">
            <a:avLst/>
          </a:prstGeom>
        </p:spPr>
      </p:pic>
    </p:spTree>
    <p:extLst>
      <p:ext uri="{BB962C8B-B14F-4D97-AF65-F5344CB8AC3E}">
        <p14:creationId xmlns:p14="http://schemas.microsoft.com/office/powerpoint/2010/main" val="268931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B818F-3B8F-4368-C051-9BA99C97836C}"/>
            </a:ext>
          </a:extLst>
        </p:cNvPr>
        <p:cNvGrpSpPr/>
        <p:nvPr/>
      </p:nvGrpSpPr>
      <p:grpSpPr>
        <a:xfrm>
          <a:off x="0" y="0"/>
          <a:ext cx="0" cy="0"/>
          <a:chOff x="0" y="0"/>
          <a:chExt cx="0" cy="0"/>
        </a:xfrm>
      </p:grpSpPr>
      <p:sp>
        <p:nvSpPr>
          <p:cNvPr id="10" name="Title 2">
            <a:extLst>
              <a:ext uri="{FF2B5EF4-FFF2-40B4-BE49-F238E27FC236}">
                <a16:creationId xmlns:a16="http://schemas.microsoft.com/office/drawing/2014/main" id="{7D6D3E43-781B-122E-8780-69660335A97B}"/>
              </a:ext>
            </a:extLst>
          </p:cNvPr>
          <p:cNvSpPr>
            <a:spLocks noGrp="1"/>
          </p:cNvSpPr>
          <p:nvPr>
            <p:ph type="title"/>
          </p:nvPr>
        </p:nvSpPr>
        <p:spPr>
          <a:xfrm>
            <a:off x="646865" y="958991"/>
            <a:ext cx="13056256" cy="1143000"/>
          </a:xfrm>
        </p:spPr>
        <p:txBody>
          <a:bodyPr/>
          <a:lstStyle/>
          <a:p>
            <a:r>
              <a:rPr lang="en-US" dirty="0"/>
              <a:t>SECURED GROUP BLOCK, </a:t>
            </a:r>
            <a:br>
              <a:rPr lang="en-US" dirty="0"/>
            </a:br>
            <a:r>
              <a:rPr lang="en-US" dirty="0"/>
              <a:t>NOW WHAT?</a:t>
            </a:r>
          </a:p>
        </p:txBody>
      </p:sp>
      <p:pic>
        <p:nvPicPr>
          <p:cNvPr id="12" name="Picture 11">
            <a:extLst>
              <a:ext uri="{FF2B5EF4-FFF2-40B4-BE49-F238E27FC236}">
                <a16:creationId xmlns:a16="http://schemas.microsoft.com/office/drawing/2014/main" id="{72933C56-FD27-E010-E765-D7FC9B3C83E2}"/>
              </a:ext>
            </a:extLst>
          </p:cNvPr>
          <p:cNvPicPr>
            <a:picLocks noChangeAspect="1"/>
          </p:cNvPicPr>
          <p:nvPr/>
        </p:nvPicPr>
        <p:blipFill>
          <a:blip r:embed="rId3"/>
          <a:stretch>
            <a:fillRect/>
          </a:stretch>
        </p:blipFill>
        <p:spPr>
          <a:xfrm>
            <a:off x="1139572" y="2880997"/>
            <a:ext cx="16300763" cy="6447012"/>
          </a:xfrm>
          <a:prstGeom prst="rect">
            <a:avLst/>
          </a:prstGeom>
        </p:spPr>
      </p:pic>
    </p:spTree>
    <p:extLst>
      <p:ext uri="{BB962C8B-B14F-4D97-AF65-F5344CB8AC3E}">
        <p14:creationId xmlns:p14="http://schemas.microsoft.com/office/powerpoint/2010/main" val="3520127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F290EE9-1B53-9CF9-2BC5-5BD102F7F860}"/>
              </a:ext>
            </a:extLst>
          </p:cNvPr>
          <p:cNvPicPr>
            <a:picLocks noChangeAspect="1"/>
          </p:cNvPicPr>
          <p:nvPr/>
        </p:nvPicPr>
        <p:blipFill>
          <a:blip r:embed="rId3"/>
          <a:stretch>
            <a:fillRect/>
          </a:stretch>
        </p:blipFill>
        <p:spPr>
          <a:xfrm>
            <a:off x="8583415" y="377924"/>
            <a:ext cx="8053205" cy="9332816"/>
          </a:xfrm>
          <a:prstGeom prst="rect">
            <a:avLst/>
          </a:prstGeom>
        </p:spPr>
      </p:pic>
      <p:sp>
        <p:nvSpPr>
          <p:cNvPr id="5" name="Title 4">
            <a:extLst>
              <a:ext uri="{FF2B5EF4-FFF2-40B4-BE49-F238E27FC236}">
                <a16:creationId xmlns:a16="http://schemas.microsoft.com/office/drawing/2014/main" id="{40AF947D-94BC-E430-B987-8FFCA21639E0}"/>
              </a:ext>
            </a:extLst>
          </p:cNvPr>
          <p:cNvSpPr>
            <a:spLocks noGrp="1"/>
          </p:cNvSpPr>
          <p:nvPr>
            <p:ph type="title"/>
          </p:nvPr>
        </p:nvSpPr>
        <p:spPr/>
        <p:txBody>
          <a:bodyPr/>
          <a:lstStyle/>
          <a:p>
            <a:r>
              <a:rPr lang="en-US" dirty="0"/>
              <a:t>CONFIRMED CONTRACT</a:t>
            </a:r>
          </a:p>
        </p:txBody>
      </p:sp>
      <p:sp>
        <p:nvSpPr>
          <p:cNvPr id="2" name="TextBox 1">
            <a:extLst>
              <a:ext uri="{FF2B5EF4-FFF2-40B4-BE49-F238E27FC236}">
                <a16:creationId xmlns:a16="http://schemas.microsoft.com/office/drawing/2014/main" id="{A50DFFF6-78DA-9320-E77D-1D33B4C77781}"/>
              </a:ext>
            </a:extLst>
          </p:cNvPr>
          <p:cNvSpPr txBox="1"/>
          <p:nvPr/>
        </p:nvSpPr>
        <p:spPr>
          <a:xfrm>
            <a:off x="-51295" y="2693434"/>
            <a:ext cx="7914290" cy="7017306"/>
          </a:xfrm>
          <a:prstGeom prst="rect">
            <a:avLst/>
          </a:prstGeom>
          <a:noFill/>
        </p:spPr>
        <p:txBody>
          <a:bodyPr wrap="square" rtlCol="0">
            <a:spAutoFit/>
          </a:bodyPr>
          <a:lstStyle/>
          <a:p>
            <a:pPr marL="742950" lvl="1" indent="-285750">
              <a:buFont typeface="Arial" panose="020B0604020202020204" pitchFamily="34" charset="0"/>
              <a:buChar char="•"/>
            </a:pPr>
            <a:r>
              <a:rPr lang="en-US" dirty="0">
                <a:solidFill>
                  <a:srgbClr val="75787B"/>
                </a:solidFill>
                <a:latin typeface="Montserrat Medium" panose="00000600000000000000" pitchFamily="2" charset="0"/>
              </a:rPr>
              <a:t>Deposit amount</a:t>
            </a:r>
          </a:p>
          <a:p>
            <a:pPr marL="1200150" lvl="2" indent="-285750">
              <a:buFont typeface="Arial" panose="020B0604020202020204" pitchFamily="34" charset="0"/>
              <a:buChar char="•"/>
            </a:pPr>
            <a:r>
              <a:rPr lang="en-US" dirty="0">
                <a:solidFill>
                  <a:srgbClr val="75787B"/>
                </a:solidFill>
                <a:latin typeface="Montserrat Medium" panose="00000600000000000000" pitchFamily="2" charset="0"/>
              </a:rPr>
              <a:t>Some airlines require a deposit to be paid at the time of securing your contract.</a:t>
            </a:r>
          </a:p>
          <a:p>
            <a:pPr marL="1200150" lvl="2" indent="-285750">
              <a:buFont typeface="Arial" panose="020B0604020202020204" pitchFamily="34" charset="0"/>
              <a:buChar char="•"/>
            </a:pPr>
            <a:endParaRPr lang="en-US" dirty="0">
              <a:solidFill>
                <a:srgbClr val="75787B"/>
              </a:solidFill>
              <a:latin typeface="Montserrat Medium" panose="00000600000000000000" pitchFamily="2" charset="0"/>
            </a:endParaRPr>
          </a:p>
          <a:p>
            <a:pPr marL="742950" lvl="1" indent="-285750">
              <a:buFont typeface="Arial" panose="020B0604020202020204" pitchFamily="34" charset="0"/>
              <a:buChar char="•"/>
            </a:pPr>
            <a:r>
              <a:rPr lang="en-US" dirty="0">
                <a:solidFill>
                  <a:srgbClr val="75787B"/>
                </a:solidFill>
                <a:latin typeface="Montserrat Medium" panose="00000600000000000000" pitchFamily="2" charset="0"/>
              </a:rPr>
              <a:t>Contract acceptance date</a:t>
            </a:r>
          </a:p>
          <a:p>
            <a:pPr marL="1200150" lvl="2" indent="-285750">
              <a:buFont typeface="Arial" panose="020B0604020202020204" pitchFamily="34" charset="0"/>
              <a:buChar char="•"/>
            </a:pPr>
            <a:r>
              <a:rPr lang="en-US" dirty="0">
                <a:solidFill>
                  <a:srgbClr val="75787B"/>
                </a:solidFill>
                <a:latin typeface="Montserrat Medium" panose="00000600000000000000" pitchFamily="2" charset="0"/>
              </a:rPr>
              <a:t>This is the date Fox must return a signed contract to secure your seats. Respond back to Fox as soon as possible to allow us time to confirm with the airline. </a:t>
            </a:r>
          </a:p>
          <a:p>
            <a:pPr marL="1200150" lvl="2" indent="-285750">
              <a:buFont typeface="Arial" panose="020B0604020202020204" pitchFamily="34" charset="0"/>
              <a:buChar char="•"/>
            </a:pPr>
            <a:endParaRPr lang="en-US" dirty="0">
              <a:solidFill>
                <a:srgbClr val="75787B"/>
              </a:solidFill>
              <a:latin typeface="Montserrat Medium" panose="00000600000000000000" pitchFamily="2" charset="0"/>
            </a:endParaRPr>
          </a:p>
          <a:p>
            <a:pPr marL="742950" lvl="1" indent="-285750">
              <a:buFont typeface="Arial" panose="020B0604020202020204" pitchFamily="34" charset="0"/>
              <a:buChar char="•"/>
            </a:pPr>
            <a:r>
              <a:rPr lang="en-US" dirty="0">
                <a:solidFill>
                  <a:srgbClr val="75787B"/>
                </a:solidFill>
                <a:latin typeface="Montserrat Medium" panose="00000600000000000000" pitchFamily="2" charset="0"/>
              </a:rPr>
              <a:t>Utilization date</a:t>
            </a:r>
          </a:p>
          <a:p>
            <a:pPr marL="1200150" lvl="2" indent="-285750">
              <a:buFont typeface="Arial" panose="020B0604020202020204" pitchFamily="34" charset="0"/>
              <a:buChar char="•"/>
            </a:pPr>
            <a:r>
              <a:rPr lang="en-US" dirty="0">
                <a:solidFill>
                  <a:srgbClr val="75787B"/>
                </a:solidFill>
                <a:latin typeface="Montserrat Medium" panose="00000600000000000000" pitchFamily="2" charset="0"/>
              </a:rPr>
              <a:t>This is the last day to reduce the number of seats you are holding in your block. Reducing seats after this date will result in fees.</a:t>
            </a:r>
          </a:p>
          <a:p>
            <a:pPr marL="1200150" lvl="2" indent="-285750">
              <a:buFont typeface="Arial" panose="020B0604020202020204" pitchFamily="34" charset="0"/>
              <a:buChar char="•"/>
            </a:pPr>
            <a:endParaRPr lang="en-US" dirty="0">
              <a:solidFill>
                <a:srgbClr val="75787B"/>
              </a:solidFill>
              <a:latin typeface="Montserrat Medium" panose="00000600000000000000" pitchFamily="2" charset="0"/>
            </a:endParaRPr>
          </a:p>
          <a:p>
            <a:pPr marL="742950" lvl="1" indent="-285750">
              <a:buFont typeface="Arial" panose="020B0604020202020204" pitchFamily="34" charset="0"/>
              <a:buChar char="•"/>
            </a:pPr>
            <a:r>
              <a:rPr lang="en-US" dirty="0">
                <a:solidFill>
                  <a:srgbClr val="75787B"/>
                </a:solidFill>
                <a:latin typeface="Montserrat Medium" panose="00000600000000000000" pitchFamily="2" charset="0"/>
              </a:rPr>
              <a:t>Ticketing deadline</a:t>
            </a:r>
          </a:p>
          <a:p>
            <a:pPr marL="1200150" lvl="2" indent="-285750">
              <a:buFont typeface="Arial" panose="020B0604020202020204" pitchFamily="34" charset="0"/>
              <a:buChar char="•"/>
            </a:pPr>
            <a:r>
              <a:rPr lang="en-US" dirty="0">
                <a:solidFill>
                  <a:srgbClr val="75787B"/>
                </a:solidFill>
                <a:latin typeface="Montserrat Medium" panose="00000600000000000000" pitchFamily="2" charset="0"/>
              </a:rPr>
              <a:t>This is the last day to issue tickets, but Fox can issue sooner with a complete name list and form of payment, if desired.</a:t>
            </a:r>
          </a:p>
          <a:p>
            <a:pPr marL="1200150" lvl="2" indent="-285750">
              <a:buFont typeface="Arial" panose="020B0604020202020204" pitchFamily="34" charset="0"/>
              <a:buChar char="•"/>
            </a:pPr>
            <a:endParaRPr lang="en-US" dirty="0">
              <a:solidFill>
                <a:srgbClr val="75787B"/>
              </a:solidFill>
              <a:latin typeface="Montserrat Medium" panose="00000600000000000000" pitchFamily="2" charset="0"/>
            </a:endParaRPr>
          </a:p>
          <a:p>
            <a:pPr marL="742950" lvl="1" indent="-285750">
              <a:buFont typeface="Arial" panose="020B0604020202020204" pitchFamily="34" charset="0"/>
              <a:buChar char="•"/>
            </a:pPr>
            <a:r>
              <a:rPr lang="en-US" dirty="0">
                <a:solidFill>
                  <a:srgbClr val="75787B"/>
                </a:solidFill>
                <a:latin typeface="Montserrat Medium" panose="00000600000000000000" pitchFamily="2" charset="0"/>
              </a:rPr>
              <a:t>Name change deadline</a:t>
            </a:r>
          </a:p>
          <a:p>
            <a:pPr marL="1200150" lvl="2" indent="-285750">
              <a:buFont typeface="Arial" panose="020B0604020202020204" pitchFamily="34" charset="0"/>
              <a:buChar char="•"/>
            </a:pPr>
            <a:r>
              <a:rPr lang="en-US" dirty="0">
                <a:solidFill>
                  <a:srgbClr val="75787B"/>
                </a:solidFill>
                <a:latin typeface="Montserrat Medium" panose="00000600000000000000" pitchFamily="2" charset="0"/>
              </a:rPr>
              <a:t>Name changes must be completed a minimum of 7 days in advance of departure. Only one name change is allowed per ticket. </a:t>
            </a:r>
          </a:p>
          <a:p>
            <a:pPr lvl="1"/>
            <a:endParaRPr lang="en-US" dirty="0"/>
          </a:p>
          <a:p>
            <a:pPr lvl="1"/>
            <a:endParaRPr lang="en-US" dirty="0"/>
          </a:p>
        </p:txBody>
      </p:sp>
      <p:cxnSp>
        <p:nvCxnSpPr>
          <p:cNvPr id="10" name="Straight Arrow Connector 9">
            <a:extLst>
              <a:ext uri="{FF2B5EF4-FFF2-40B4-BE49-F238E27FC236}">
                <a16:creationId xmlns:a16="http://schemas.microsoft.com/office/drawing/2014/main" id="{3D4C57E8-4BD1-4870-859B-CAE94EF57AA7}"/>
              </a:ext>
            </a:extLst>
          </p:cNvPr>
          <p:cNvCxnSpPr/>
          <p:nvPr/>
        </p:nvCxnSpPr>
        <p:spPr>
          <a:xfrm>
            <a:off x="7756635" y="3200400"/>
            <a:ext cx="1072055" cy="378372"/>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1040CF3D-6B46-A29B-EFFB-D1452DACD3AA}"/>
              </a:ext>
            </a:extLst>
          </p:cNvPr>
          <p:cNvCxnSpPr>
            <a:cxnSpLocks/>
          </p:cNvCxnSpPr>
          <p:nvPr/>
        </p:nvCxnSpPr>
        <p:spPr>
          <a:xfrm>
            <a:off x="7542020" y="4099034"/>
            <a:ext cx="1286670"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B841EF94-4A1F-2BC7-8566-F7D72EE3A485}"/>
              </a:ext>
            </a:extLst>
          </p:cNvPr>
          <p:cNvCxnSpPr>
            <a:cxnSpLocks/>
          </p:cNvCxnSpPr>
          <p:nvPr/>
        </p:nvCxnSpPr>
        <p:spPr>
          <a:xfrm flipV="1">
            <a:off x="7542020" y="5143500"/>
            <a:ext cx="1286670" cy="321879"/>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ACF51B5D-60D7-1544-E736-1DB16601AFBC}"/>
              </a:ext>
            </a:extLst>
          </p:cNvPr>
          <p:cNvCxnSpPr>
            <a:cxnSpLocks/>
          </p:cNvCxnSpPr>
          <p:nvPr/>
        </p:nvCxnSpPr>
        <p:spPr>
          <a:xfrm>
            <a:off x="7296745" y="6828439"/>
            <a:ext cx="1531945" cy="124154"/>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3E8D8FB8-9CCD-0C48-88D8-11DDB7F9213C}"/>
              </a:ext>
            </a:extLst>
          </p:cNvPr>
          <p:cNvCxnSpPr>
            <a:cxnSpLocks/>
          </p:cNvCxnSpPr>
          <p:nvPr/>
        </p:nvCxnSpPr>
        <p:spPr>
          <a:xfrm flipV="1">
            <a:off x="7306770" y="5744210"/>
            <a:ext cx="1521920" cy="2326419"/>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62859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CAFFD1-9124-5EE7-E69C-9B76D8396393}"/>
              </a:ext>
            </a:extLst>
          </p:cNvPr>
          <p:cNvSpPr>
            <a:spLocks noGrp="1"/>
          </p:cNvSpPr>
          <p:nvPr>
            <p:ph type="title"/>
          </p:nvPr>
        </p:nvSpPr>
        <p:spPr/>
        <p:txBody>
          <a:bodyPr/>
          <a:lstStyle/>
          <a:p>
            <a:r>
              <a:rPr lang="en-US" dirty="0"/>
              <a:t>UTILIZATION DATE REMINDER</a:t>
            </a:r>
          </a:p>
        </p:txBody>
      </p:sp>
      <p:pic>
        <p:nvPicPr>
          <p:cNvPr id="8" name="Picture 7">
            <a:extLst>
              <a:ext uri="{FF2B5EF4-FFF2-40B4-BE49-F238E27FC236}">
                <a16:creationId xmlns:a16="http://schemas.microsoft.com/office/drawing/2014/main" id="{437464E4-80C8-E632-9D0E-9CD26AA50934}"/>
              </a:ext>
            </a:extLst>
          </p:cNvPr>
          <p:cNvPicPr>
            <a:picLocks noChangeAspect="1"/>
          </p:cNvPicPr>
          <p:nvPr/>
        </p:nvPicPr>
        <p:blipFill>
          <a:blip r:embed="rId2"/>
          <a:stretch>
            <a:fillRect/>
          </a:stretch>
        </p:blipFill>
        <p:spPr>
          <a:xfrm>
            <a:off x="4187018" y="2963254"/>
            <a:ext cx="9645906" cy="5907791"/>
          </a:xfrm>
          <a:prstGeom prst="rect">
            <a:avLst/>
          </a:prstGeom>
        </p:spPr>
      </p:pic>
      <p:pic>
        <p:nvPicPr>
          <p:cNvPr id="9" name="Picture 8">
            <a:extLst>
              <a:ext uri="{FF2B5EF4-FFF2-40B4-BE49-F238E27FC236}">
                <a16:creationId xmlns:a16="http://schemas.microsoft.com/office/drawing/2014/main" id="{88DCB2D6-E000-2491-AE05-714FE8509E0E}"/>
              </a:ext>
            </a:extLst>
          </p:cNvPr>
          <p:cNvPicPr>
            <a:picLocks noChangeAspect="1"/>
          </p:cNvPicPr>
          <p:nvPr/>
        </p:nvPicPr>
        <p:blipFill>
          <a:blip r:embed="rId3"/>
          <a:stretch>
            <a:fillRect/>
          </a:stretch>
        </p:blipFill>
        <p:spPr>
          <a:xfrm>
            <a:off x="7991757" y="3083116"/>
            <a:ext cx="2036428" cy="659848"/>
          </a:xfrm>
          <a:prstGeom prst="rect">
            <a:avLst/>
          </a:prstGeom>
        </p:spPr>
      </p:pic>
    </p:spTree>
    <p:extLst>
      <p:ext uri="{BB962C8B-B14F-4D97-AF65-F5344CB8AC3E}">
        <p14:creationId xmlns:p14="http://schemas.microsoft.com/office/powerpoint/2010/main" val="283690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9D1928-BA5F-7202-4DAB-FDE2CFC593FA}"/>
              </a:ext>
            </a:extLst>
          </p:cNvPr>
          <p:cNvSpPr>
            <a:spLocks noGrp="1"/>
          </p:cNvSpPr>
          <p:nvPr>
            <p:ph type="title"/>
          </p:nvPr>
        </p:nvSpPr>
        <p:spPr/>
        <p:txBody>
          <a:bodyPr/>
          <a:lstStyle/>
          <a:p>
            <a:r>
              <a:rPr lang="en-US" dirty="0"/>
              <a:t>TICKETING DATE REMINDER</a:t>
            </a:r>
          </a:p>
        </p:txBody>
      </p:sp>
      <p:pic>
        <p:nvPicPr>
          <p:cNvPr id="9" name="Picture 8">
            <a:extLst>
              <a:ext uri="{FF2B5EF4-FFF2-40B4-BE49-F238E27FC236}">
                <a16:creationId xmlns:a16="http://schemas.microsoft.com/office/drawing/2014/main" id="{0FF56EE0-B012-5513-037A-E8D5BD922134}"/>
              </a:ext>
            </a:extLst>
          </p:cNvPr>
          <p:cNvPicPr>
            <a:picLocks noChangeAspect="1"/>
          </p:cNvPicPr>
          <p:nvPr/>
        </p:nvPicPr>
        <p:blipFill>
          <a:blip r:embed="rId3"/>
          <a:stretch>
            <a:fillRect/>
          </a:stretch>
        </p:blipFill>
        <p:spPr>
          <a:xfrm>
            <a:off x="3974214" y="3325322"/>
            <a:ext cx="9898085" cy="5247177"/>
          </a:xfrm>
          <a:prstGeom prst="rect">
            <a:avLst/>
          </a:prstGeom>
        </p:spPr>
      </p:pic>
      <p:pic>
        <p:nvPicPr>
          <p:cNvPr id="11" name="Picture 10">
            <a:extLst>
              <a:ext uri="{FF2B5EF4-FFF2-40B4-BE49-F238E27FC236}">
                <a16:creationId xmlns:a16="http://schemas.microsoft.com/office/drawing/2014/main" id="{74DE5452-0C8E-563A-B927-3E539809874E}"/>
              </a:ext>
            </a:extLst>
          </p:cNvPr>
          <p:cNvPicPr>
            <a:picLocks noChangeAspect="1"/>
          </p:cNvPicPr>
          <p:nvPr/>
        </p:nvPicPr>
        <p:blipFill>
          <a:blip r:embed="rId4"/>
          <a:stretch>
            <a:fillRect/>
          </a:stretch>
        </p:blipFill>
        <p:spPr>
          <a:xfrm>
            <a:off x="7978429" y="3615379"/>
            <a:ext cx="2036428" cy="659848"/>
          </a:xfrm>
          <a:prstGeom prst="rect">
            <a:avLst/>
          </a:prstGeom>
        </p:spPr>
      </p:pic>
    </p:spTree>
    <p:extLst>
      <p:ext uri="{BB962C8B-B14F-4D97-AF65-F5344CB8AC3E}">
        <p14:creationId xmlns:p14="http://schemas.microsoft.com/office/powerpoint/2010/main" val="417839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1DF7F-0F9D-476E-DE52-6AAB46D7F99C}"/>
            </a:ext>
          </a:extLst>
        </p:cNvPr>
        <p:cNvGrpSpPr/>
        <p:nvPr/>
      </p:nvGrpSpPr>
      <p:grpSpPr>
        <a:xfrm>
          <a:off x="0" y="0"/>
          <a:ext cx="0" cy="0"/>
          <a:chOff x="0" y="0"/>
          <a:chExt cx="0" cy="0"/>
        </a:xfrm>
      </p:grpSpPr>
      <p:sp>
        <p:nvSpPr>
          <p:cNvPr id="10" name="Title 2">
            <a:extLst>
              <a:ext uri="{FF2B5EF4-FFF2-40B4-BE49-F238E27FC236}">
                <a16:creationId xmlns:a16="http://schemas.microsoft.com/office/drawing/2014/main" id="{9DC6CB3E-09C0-4367-2699-DD5D465FC0D3}"/>
              </a:ext>
            </a:extLst>
          </p:cNvPr>
          <p:cNvSpPr>
            <a:spLocks noGrp="1"/>
          </p:cNvSpPr>
          <p:nvPr>
            <p:ph type="title"/>
          </p:nvPr>
        </p:nvSpPr>
        <p:spPr>
          <a:xfrm>
            <a:off x="646865" y="958991"/>
            <a:ext cx="13056256" cy="1143000"/>
          </a:xfrm>
        </p:spPr>
        <p:txBody>
          <a:bodyPr/>
          <a:lstStyle/>
          <a:p>
            <a:r>
              <a:rPr lang="en-US" dirty="0"/>
              <a:t>YOU SHOULD KNOW…</a:t>
            </a:r>
          </a:p>
        </p:txBody>
      </p:sp>
      <p:sp>
        <p:nvSpPr>
          <p:cNvPr id="2" name="TextBox 1">
            <a:extLst>
              <a:ext uri="{FF2B5EF4-FFF2-40B4-BE49-F238E27FC236}">
                <a16:creationId xmlns:a16="http://schemas.microsoft.com/office/drawing/2014/main" id="{68480100-9CA2-2D88-F971-7942E5636DE7}"/>
              </a:ext>
            </a:extLst>
          </p:cNvPr>
          <p:cNvSpPr txBox="1"/>
          <p:nvPr/>
        </p:nvSpPr>
        <p:spPr>
          <a:xfrm>
            <a:off x="646865" y="2756079"/>
            <a:ext cx="16417642" cy="720197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Montserrat Medium" panose="00000600000000000000" pitchFamily="2" charset="0"/>
              </a:rPr>
              <a:t>Filling out your group travel request form in as much detail as possible helps our Group Block agents provide the most applicable flight options. </a:t>
            </a:r>
          </a:p>
          <a:p>
            <a:pPr marL="285750" indent="-285750">
              <a:lnSpc>
                <a:spcPct val="150000"/>
              </a:lnSpc>
              <a:buFont typeface="Arial" panose="020B0604020202020204" pitchFamily="34" charset="0"/>
              <a:buChar char="•"/>
            </a:pPr>
            <a:r>
              <a:rPr lang="en-US" sz="2000" dirty="0">
                <a:latin typeface="Montserrat Medium" panose="00000600000000000000" pitchFamily="2" charset="0"/>
              </a:rPr>
              <a:t>Requesting a group block should be done 6-11 months in advance.</a:t>
            </a:r>
          </a:p>
          <a:p>
            <a:pPr marL="285750" indent="-285750">
              <a:lnSpc>
                <a:spcPct val="150000"/>
              </a:lnSpc>
              <a:buFont typeface="Arial" panose="020B0604020202020204" pitchFamily="34" charset="0"/>
              <a:buChar char="•"/>
            </a:pPr>
            <a:r>
              <a:rPr lang="en-US" sz="2000" dirty="0">
                <a:latin typeface="Montserrat Medium" panose="00000600000000000000" pitchFamily="2" charset="0"/>
              </a:rPr>
              <a:t>Group leaders should be aware of which travelers in their group are experienced travelers in the case of a travel disruption.</a:t>
            </a:r>
          </a:p>
          <a:p>
            <a:pPr marL="285750" indent="-285750">
              <a:lnSpc>
                <a:spcPct val="150000"/>
              </a:lnSpc>
              <a:buFont typeface="Arial" panose="020B0604020202020204" pitchFamily="34" charset="0"/>
              <a:buChar char="•"/>
            </a:pPr>
            <a:r>
              <a:rPr lang="en-US" sz="2000" dirty="0">
                <a:latin typeface="Montserrat Medium" panose="00000600000000000000" pitchFamily="2" charset="0"/>
              </a:rPr>
              <a:t>Group blocks are very complex and are a contractual agreement between your group and the airline. As such, the airline can change the contract requirements from one group to the next.</a:t>
            </a:r>
          </a:p>
          <a:p>
            <a:pPr marL="285750" indent="-285750">
              <a:lnSpc>
                <a:spcPct val="150000"/>
              </a:lnSpc>
              <a:buFont typeface="Arial" panose="020B0604020202020204" pitchFamily="34" charset="0"/>
              <a:buChar char="•"/>
            </a:pPr>
            <a:r>
              <a:rPr lang="en-US" sz="2000" dirty="0">
                <a:latin typeface="Montserrat Medium" panose="00000600000000000000" pitchFamily="2" charset="0"/>
              </a:rPr>
              <a:t>Carriers will not allow block space on all routes, and some will only allow group space to take up a certain percentage of the plane.</a:t>
            </a:r>
          </a:p>
          <a:p>
            <a:pPr marL="285750" indent="-285750">
              <a:lnSpc>
                <a:spcPct val="150000"/>
              </a:lnSpc>
              <a:buFont typeface="Arial" panose="020B0604020202020204" pitchFamily="34" charset="0"/>
              <a:buChar char="•"/>
            </a:pPr>
            <a:r>
              <a:rPr lang="en-US" sz="2000" dirty="0">
                <a:latin typeface="Montserrat Medium" panose="00000600000000000000" pitchFamily="2" charset="0"/>
              </a:rPr>
              <a:t>Excess baggage rules apply, similarly to individual travel.</a:t>
            </a:r>
          </a:p>
          <a:p>
            <a:pPr marL="285750" indent="-285750">
              <a:lnSpc>
                <a:spcPct val="150000"/>
              </a:lnSpc>
              <a:buFont typeface="Arial" panose="020B0604020202020204" pitchFamily="34" charset="0"/>
              <a:buChar char="•"/>
            </a:pPr>
            <a:r>
              <a:rPr lang="en-US" sz="2000" dirty="0">
                <a:latin typeface="Montserrat Medium" panose="00000600000000000000" pitchFamily="2" charset="0"/>
              </a:rPr>
              <a:t>How and when you pay for baggage will vary by airline, airport, or traveler status. Fox may not always be able to advise you of your trips baggage policies before check in. </a:t>
            </a:r>
          </a:p>
          <a:p>
            <a:pPr marL="285750" indent="-285750">
              <a:lnSpc>
                <a:spcPct val="150000"/>
              </a:lnSpc>
              <a:buFont typeface="Arial" panose="020B0604020202020204" pitchFamily="34" charset="0"/>
              <a:buChar char="•"/>
            </a:pPr>
            <a:r>
              <a:rPr lang="en-US" sz="2000" dirty="0">
                <a:latin typeface="Montserrat Medium" panose="00000600000000000000" pitchFamily="2" charset="0"/>
              </a:rPr>
              <a:t>If traveling internationally, a Fox agent may ask about your travelers' dietary restrictions and meal preferences.</a:t>
            </a:r>
          </a:p>
          <a:p>
            <a:pPr marL="285750" indent="-285750">
              <a:lnSpc>
                <a:spcPct val="150000"/>
              </a:lnSpc>
              <a:buFont typeface="Arial" panose="020B0604020202020204" pitchFamily="34" charset="0"/>
              <a:buChar char="•"/>
            </a:pPr>
            <a:r>
              <a:rPr lang="en-US" sz="2000" dirty="0">
                <a:latin typeface="Montserrat Medium" panose="00000600000000000000" pitchFamily="2" charset="0"/>
              </a:rPr>
              <a:t>If traveling internationally, it is possible and likely your taxes will be more expensive than your base airfare.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96565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68B7D-38C2-EE89-9E87-FA28424E4F8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A327C84-E807-6FAC-FBD8-490DC4EF589B}"/>
              </a:ext>
            </a:extLst>
          </p:cNvPr>
          <p:cNvSpPr>
            <a:spLocks noGrp="1"/>
          </p:cNvSpPr>
          <p:nvPr>
            <p:ph type="title"/>
          </p:nvPr>
        </p:nvSpPr>
        <p:spPr>
          <a:xfrm>
            <a:off x="738301" y="758835"/>
            <a:ext cx="14188313" cy="1143000"/>
          </a:xfrm>
        </p:spPr>
        <p:txBody>
          <a:bodyPr/>
          <a:lstStyle/>
          <a:p>
            <a:r>
              <a:rPr lang="en-US" dirty="0"/>
              <a:t>FOX COMMUNICATIONS: WHO GET’S WHAT?</a:t>
            </a:r>
          </a:p>
        </p:txBody>
      </p:sp>
      <p:sp>
        <p:nvSpPr>
          <p:cNvPr id="3" name="TextBox 2">
            <a:extLst>
              <a:ext uri="{FF2B5EF4-FFF2-40B4-BE49-F238E27FC236}">
                <a16:creationId xmlns:a16="http://schemas.microsoft.com/office/drawing/2014/main" id="{48F39481-4B56-6087-6684-1D3CA69498D2}"/>
              </a:ext>
            </a:extLst>
          </p:cNvPr>
          <p:cNvSpPr txBox="1"/>
          <p:nvPr/>
        </p:nvSpPr>
        <p:spPr>
          <a:xfrm>
            <a:off x="738301" y="2923504"/>
            <a:ext cx="1673833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Flight Options</a:t>
            </a:r>
          </a:p>
          <a:p>
            <a:pPr marL="742950" lvl="1" indent="-285750">
              <a:buFont typeface="Arial" panose="020B0604020202020204" pitchFamily="34" charset="0"/>
              <a:buChar char="•"/>
            </a:pPr>
            <a:r>
              <a:rPr lang="en-US" dirty="0"/>
              <a:t>Group leader </a:t>
            </a:r>
          </a:p>
          <a:p>
            <a:pPr marL="742950" lvl="1" indent="-285750">
              <a:buFont typeface="Arial" panose="020B0604020202020204" pitchFamily="34" charset="0"/>
              <a:buChar char="•"/>
            </a:pPr>
            <a:r>
              <a:rPr lang="en-US" dirty="0"/>
              <a:t>Campus Travel Manager</a:t>
            </a:r>
          </a:p>
          <a:p>
            <a:pPr marL="285750" indent="-285750">
              <a:buFont typeface="Arial" panose="020B0604020202020204" pitchFamily="34" charset="0"/>
              <a:buChar char="•"/>
            </a:pPr>
            <a:r>
              <a:rPr lang="en-US" dirty="0"/>
              <a:t>Air Contract</a:t>
            </a:r>
          </a:p>
          <a:p>
            <a:pPr marL="742950" lvl="1" indent="-285750">
              <a:buFont typeface="Arial" panose="020B0604020202020204" pitchFamily="34" charset="0"/>
              <a:buChar char="•"/>
            </a:pPr>
            <a:r>
              <a:rPr lang="en-US" dirty="0"/>
              <a:t>Group Leader</a:t>
            </a:r>
          </a:p>
          <a:p>
            <a:pPr marL="742950" lvl="1" indent="-285750">
              <a:buFont typeface="Arial" panose="020B0604020202020204" pitchFamily="34" charset="0"/>
              <a:buChar char="•"/>
            </a:pPr>
            <a:r>
              <a:rPr lang="en-US" dirty="0"/>
              <a:t>Campus Travel Manager</a:t>
            </a:r>
          </a:p>
          <a:p>
            <a:pPr marL="285750" indent="-285750">
              <a:buFont typeface="Arial" panose="020B0604020202020204" pitchFamily="34" charset="0"/>
              <a:buChar char="•"/>
            </a:pPr>
            <a:r>
              <a:rPr lang="en-US" dirty="0"/>
              <a:t>Utilization Date/Ticketing Date Reminders</a:t>
            </a:r>
          </a:p>
          <a:p>
            <a:pPr marL="742950" lvl="1" indent="-285750">
              <a:buFont typeface="Arial" panose="020B0604020202020204" pitchFamily="34" charset="0"/>
              <a:buChar char="•"/>
            </a:pPr>
            <a:r>
              <a:rPr lang="en-US" dirty="0"/>
              <a:t>Group Leader</a:t>
            </a:r>
          </a:p>
          <a:p>
            <a:pPr marL="742950" lvl="1" indent="-285750">
              <a:buFont typeface="Arial" panose="020B0604020202020204" pitchFamily="34" charset="0"/>
              <a:buChar char="•"/>
            </a:pPr>
            <a:r>
              <a:rPr lang="en-US" dirty="0"/>
              <a:t>Campus Travel Manager</a:t>
            </a:r>
          </a:p>
          <a:p>
            <a:pPr marL="285750" indent="-285750">
              <a:buFont typeface="Arial" panose="020B0604020202020204" pitchFamily="34" charset="0"/>
              <a:buChar char="•"/>
            </a:pPr>
            <a:r>
              <a:rPr lang="en-US" dirty="0"/>
              <a:t>Invoice/Itinerary</a:t>
            </a:r>
          </a:p>
          <a:p>
            <a:pPr marL="742950" lvl="1" indent="-285750">
              <a:buFont typeface="Arial" panose="020B0604020202020204" pitchFamily="34" charset="0"/>
              <a:buChar char="•"/>
            </a:pPr>
            <a:r>
              <a:rPr lang="en-US" dirty="0"/>
              <a:t>Group Leader</a:t>
            </a:r>
          </a:p>
          <a:p>
            <a:pPr marL="742950" lvl="1" indent="-285750">
              <a:buFont typeface="Arial" panose="020B0604020202020204" pitchFamily="34" charset="0"/>
              <a:buChar char="•"/>
            </a:pPr>
            <a:r>
              <a:rPr lang="en-US" dirty="0"/>
              <a:t>Campus Travel Manager</a:t>
            </a:r>
          </a:p>
          <a:p>
            <a:pPr marL="285750" indent="-285750">
              <a:buFont typeface="Arial" panose="020B0604020202020204" pitchFamily="34" charset="0"/>
              <a:buChar char="•"/>
            </a:pPr>
            <a:r>
              <a:rPr lang="en-US" dirty="0"/>
              <a:t>Travel Alerts</a:t>
            </a:r>
          </a:p>
          <a:p>
            <a:pPr marL="742950" lvl="1" indent="-285750">
              <a:buFont typeface="Arial" panose="020B0604020202020204" pitchFamily="34" charset="0"/>
              <a:buChar char="•"/>
            </a:pPr>
            <a:r>
              <a:rPr lang="en-US" dirty="0"/>
              <a:t>Group Leader</a:t>
            </a:r>
          </a:p>
          <a:p>
            <a:pPr marL="742950" lvl="1" indent="-285750">
              <a:buFont typeface="Arial" panose="020B0604020202020204" pitchFamily="34" charset="0"/>
              <a:buChar char="•"/>
            </a:pPr>
            <a:r>
              <a:rPr lang="en-US" dirty="0"/>
              <a:t>Campus Travel Manager</a:t>
            </a:r>
          </a:p>
          <a:p>
            <a:pPr marL="742950" lvl="1" indent="-285750">
              <a:buFont typeface="Arial" panose="020B0604020202020204" pitchFamily="34" charset="0"/>
              <a:buChar char="•"/>
            </a:pPr>
            <a:r>
              <a:rPr lang="en-US" dirty="0"/>
              <a:t>Primary traveler noted on name list (could be same as Group Leader)</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406950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C7079-C646-2799-B46B-2FE22FAF381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97D38D8-005B-7F43-167C-23023E0DC11A}"/>
              </a:ext>
            </a:extLst>
          </p:cNvPr>
          <p:cNvSpPr>
            <a:spLocks noGrp="1"/>
          </p:cNvSpPr>
          <p:nvPr>
            <p:ph type="title"/>
          </p:nvPr>
        </p:nvSpPr>
        <p:spPr/>
        <p:txBody>
          <a:bodyPr/>
          <a:lstStyle/>
          <a:p>
            <a:r>
              <a:rPr lang="en-US" dirty="0"/>
              <a:t>FOX SUPPORT</a:t>
            </a:r>
          </a:p>
        </p:txBody>
      </p:sp>
      <p:sp>
        <p:nvSpPr>
          <p:cNvPr id="2" name="TextBox 1">
            <a:extLst>
              <a:ext uri="{FF2B5EF4-FFF2-40B4-BE49-F238E27FC236}">
                <a16:creationId xmlns:a16="http://schemas.microsoft.com/office/drawing/2014/main" id="{3561AF20-CD4D-CA62-912F-D9999A3B307E}"/>
              </a:ext>
            </a:extLst>
          </p:cNvPr>
          <p:cNvSpPr txBox="1"/>
          <p:nvPr/>
        </p:nvSpPr>
        <p:spPr>
          <a:xfrm>
            <a:off x="862885" y="2846231"/>
            <a:ext cx="13909183" cy="5940088"/>
          </a:xfrm>
          <a:prstGeom prst="rect">
            <a:avLst/>
          </a:prstGeom>
          <a:noFill/>
        </p:spPr>
        <p:txBody>
          <a:bodyPr wrap="square" rtlCol="0">
            <a:spAutoFit/>
          </a:bodyPr>
          <a:lstStyle/>
          <a:p>
            <a:r>
              <a:rPr lang="en-US" sz="2000" dirty="0">
                <a:solidFill>
                  <a:srgbClr val="127ACB"/>
                </a:solidFill>
                <a:latin typeface="Montserrat Medium" panose="00000600000000000000" pitchFamily="2" charset="0"/>
              </a:rPr>
              <a:t>TEAM SHARED INBOX</a:t>
            </a:r>
            <a:endParaRPr lang="en-US" sz="2000" u="sng" dirty="0">
              <a:latin typeface="Montserrat Medium" panose="00000600000000000000" pitchFamily="2" charset="0"/>
            </a:endParaRPr>
          </a:p>
          <a:p>
            <a:pPr marL="342900" indent="-342900">
              <a:buFont typeface="Arial" panose="020B0604020202020204" pitchFamily="34" charset="0"/>
              <a:buChar char="•"/>
            </a:pPr>
            <a:r>
              <a:rPr lang="en-US" sz="2000" dirty="0">
                <a:solidFill>
                  <a:srgbClr val="75787B"/>
                </a:solidFill>
                <a:latin typeface="Montserrat Medium" panose="00000600000000000000" pitchFamily="2" charset="0"/>
              </a:rPr>
              <a:t>All communication is via shared email box, foxgroupblock@foxworldtravel.com, for streamlined support for all customer and vendor communications.</a:t>
            </a:r>
          </a:p>
          <a:p>
            <a:pPr lvl="2"/>
            <a:endParaRPr lang="en-US" sz="2000" dirty="0">
              <a:latin typeface="Montserrat Medium" panose="00000600000000000000" pitchFamily="2" charset="0"/>
            </a:endParaRPr>
          </a:p>
          <a:p>
            <a:pPr lvl="0"/>
            <a:r>
              <a:rPr lang="en-US" sz="2000" dirty="0">
                <a:solidFill>
                  <a:srgbClr val="127ACB"/>
                </a:solidFill>
                <a:latin typeface="Montserrat Medium" panose="00000600000000000000" pitchFamily="2" charset="0"/>
              </a:rPr>
              <a:t>AFTER HOURS SUPPORT</a:t>
            </a:r>
          </a:p>
          <a:p>
            <a:pPr marL="342900" lvl="0" indent="-342900">
              <a:buFont typeface="Arial" panose="020B0604020202020204" pitchFamily="34" charset="0"/>
              <a:buChar char="•"/>
            </a:pPr>
            <a:r>
              <a:rPr lang="en-US" sz="2000" dirty="0">
                <a:solidFill>
                  <a:srgbClr val="75787B"/>
                </a:solidFill>
                <a:latin typeface="Montserrat Medium" panose="00000600000000000000" pitchFamily="2" charset="0"/>
              </a:rPr>
              <a:t>Available 24/7/365  for group blocks via phone  </a:t>
            </a:r>
          </a:p>
          <a:p>
            <a:pPr marL="342900" lvl="0" indent="-342900">
              <a:buFont typeface="Arial" panose="020B0604020202020204" pitchFamily="34" charset="0"/>
              <a:buChar char="•"/>
            </a:pPr>
            <a:r>
              <a:rPr lang="en-US" sz="2000" dirty="0">
                <a:solidFill>
                  <a:srgbClr val="75787B"/>
                </a:solidFill>
                <a:latin typeface="Montserrat Medium" panose="00000600000000000000" pitchFamily="2" charset="0"/>
              </a:rPr>
              <a:t>After hours agents are trained twice annually on group block services</a:t>
            </a:r>
          </a:p>
          <a:p>
            <a:pPr marL="342900" lvl="0" indent="-342900">
              <a:buFont typeface="Arial" panose="020B0604020202020204" pitchFamily="34" charset="0"/>
              <a:buChar char="•"/>
            </a:pPr>
            <a:r>
              <a:rPr lang="en-US" sz="2000" dirty="0">
                <a:solidFill>
                  <a:srgbClr val="75787B"/>
                </a:solidFill>
                <a:latin typeface="Montserrat Medium" panose="00000600000000000000" pitchFamily="2" charset="0"/>
              </a:rPr>
              <a:t>After hours have access to group block shared box for airline communication </a:t>
            </a:r>
          </a:p>
          <a:p>
            <a:pPr lvl="2"/>
            <a:endParaRPr lang="en-US" sz="2000" dirty="0">
              <a:latin typeface="Montserrat Medium" panose="00000600000000000000" pitchFamily="2" charset="0"/>
            </a:endParaRPr>
          </a:p>
          <a:p>
            <a:pPr indent="-285750"/>
            <a:r>
              <a:rPr lang="en-US" sz="2000" dirty="0">
                <a:solidFill>
                  <a:srgbClr val="127ACB"/>
                </a:solidFill>
                <a:latin typeface="Montserrat Medium" panose="00000600000000000000" pitchFamily="2" charset="0"/>
              </a:rPr>
              <a:t>TRAVEL ALERTS</a:t>
            </a:r>
          </a:p>
          <a:p>
            <a:pPr marL="57150" indent="-342900">
              <a:buFont typeface="Arial" panose="020B0604020202020204" pitchFamily="34" charset="0"/>
              <a:buChar char="•"/>
            </a:pPr>
            <a:r>
              <a:rPr lang="en-US" sz="2000" dirty="0">
                <a:solidFill>
                  <a:srgbClr val="ED8B00"/>
                </a:solidFill>
                <a:latin typeface="Montserrat Medium" panose="00000600000000000000" pitchFamily="2" charset="0"/>
              </a:rPr>
              <a:t>GROUP LEVEL</a:t>
            </a:r>
          </a:p>
          <a:p>
            <a:pPr marL="971550" lvl="2" indent="-342900">
              <a:buFont typeface="Arial" panose="020B0604020202020204" pitchFamily="34" charset="0"/>
              <a:buChar char="•"/>
            </a:pPr>
            <a:r>
              <a:rPr lang="en-US" sz="2000" dirty="0">
                <a:solidFill>
                  <a:srgbClr val="75787B"/>
                </a:solidFill>
                <a:latin typeface="Montserrat Medium" panose="00000600000000000000" pitchFamily="2" charset="0"/>
              </a:rPr>
              <a:t>Altitude flight alerts</a:t>
            </a:r>
          </a:p>
          <a:p>
            <a:pPr marL="971550" lvl="2" indent="-342900">
              <a:buFont typeface="Arial" panose="020B0604020202020204" pitchFamily="34" charset="0"/>
              <a:buChar char="•"/>
            </a:pPr>
            <a:r>
              <a:rPr lang="en-US" sz="2000" dirty="0">
                <a:solidFill>
                  <a:srgbClr val="75787B"/>
                </a:solidFill>
                <a:latin typeface="Montserrat Medium" panose="00000600000000000000" pitchFamily="2" charset="0"/>
              </a:rPr>
              <a:t>Flight monitoring alerts for schedule changes, delay notifications, gate changes</a:t>
            </a:r>
          </a:p>
          <a:p>
            <a:pPr marL="1428750" lvl="3" indent="-342900">
              <a:buFont typeface="Arial" panose="020B0604020202020204" pitchFamily="34" charset="0"/>
              <a:buChar char="•"/>
            </a:pPr>
            <a:r>
              <a:rPr lang="en-US" sz="2000" dirty="0">
                <a:solidFill>
                  <a:srgbClr val="75787B"/>
                </a:solidFill>
                <a:latin typeface="Montserrat Medium" panose="00000600000000000000" pitchFamily="2" charset="0"/>
              </a:rPr>
              <a:t>Group leader will receive 1 email notification pre-trip to sign up for alerts</a:t>
            </a:r>
          </a:p>
          <a:p>
            <a:pPr marL="1428750" lvl="3" indent="-342900">
              <a:buFont typeface="Arial" panose="020B0604020202020204" pitchFamily="34" charset="0"/>
              <a:buChar char="•"/>
            </a:pPr>
            <a:r>
              <a:rPr lang="en-US" sz="2000" dirty="0">
                <a:solidFill>
                  <a:srgbClr val="75787B"/>
                </a:solidFill>
                <a:latin typeface="Montserrat Medium" panose="00000600000000000000" pitchFamily="2" charset="0"/>
              </a:rPr>
              <a:t>If opt out has been selected, they will need to notify FOX re-activate  </a:t>
            </a:r>
          </a:p>
          <a:p>
            <a:pPr lvl="4"/>
            <a:endParaRPr lang="en-US" sz="2000" dirty="0">
              <a:solidFill>
                <a:srgbClr val="75787B"/>
              </a:solidFill>
              <a:latin typeface="Montserrat Medium" panose="00000600000000000000" pitchFamily="2" charset="0"/>
            </a:endParaRPr>
          </a:p>
          <a:p>
            <a:pPr marL="342900" indent="-342900">
              <a:buFont typeface="Arial" panose="020B0604020202020204" pitchFamily="34" charset="0"/>
              <a:buChar char="•"/>
            </a:pPr>
            <a:r>
              <a:rPr lang="en-US" sz="2000" dirty="0">
                <a:solidFill>
                  <a:srgbClr val="ED8B00"/>
                </a:solidFill>
                <a:latin typeface="Montserrat Medium" panose="00000600000000000000" pitchFamily="2" charset="0"/>
              </a:rPr>
              <a:t>CAMPUS TRAVEL MANAGER</a:t>
            </a:r>
          </a:p>
          <a:p>
            <a:pPr marL="800100" lvl="1" indent="-342900">
              <a:buFont typeface="Arial" panose="020B0604020202020204" pitchFamily="34" charset="0"/>
              <a:buChar char="•"/>
            </a:pPr>
            <a:r>
              <a:rPr lang="en-US" sz="2000" dirty="0">
                <a:solidFill>
                  <a:srgbClr val="75787B"/>
                </a:solidFill>
                <a:latin typeface="Montserrat Medium" panose="00000600000000000000" pitchFamily="2" charset="0"/>
              </a:rPr>
              <a:t>Travel alerts, several per day</a:t>
            </a:r>
          </a:p>
          <a:p>
            <a:pPr marL="800100" lvl="1" indent="-342900">
              <a:buFont typeface="Arial" panose="020B0604020202020204" pitchFamily="34" charset="0"/>
              <a:buChar char="•"/>
            </a:pPr>
            <a:r>
              <a:rPr lang="en-US" sz="2000" dirty="0">
                <a:solidFill>
                  <a:srgbClr val="75787B"/>
                </a:solidFill>
                <a:latin typeface="Montserrat Medium" panose="00000600000000000000" pitchFamily="2" charset="0"/>
              </a:rPr>
              <a:t>Any type of travel disruption event, </a:t>
            </a:r>
            <a:r>
              <a:rPr lang="en-US" sz="2000" dirty="0" err="1">
                <a:solidFill>
                  <a:srgbClr val="75787B"/>
                </a:solidFill>
                <a:latin typeface="Montserrat Medium" panose="00000600000000000000" pitchFamily="2" charset="0"/>
              </a:rPr>
              <a:t>ie</a:t>
            </a:r>
            <a:r>
              <a:rPr lang="en-US" sz="2000" dirty="0">
                <a:solidFill>
                  <a:srgbClr val="75787B"/>
                </a:solidFill>
                <a:latin typeface="Montserrat Medium" panose="00000600000000000000" pitchFamily="2" charset="0"/>
              </a:rPr>
              <a:t> road closed to airport, flooding, hotel fire, earthquake</a:t>
            </a:r>
          </a:p>
        </p:txBody>
      </p:sp>
    </p:spTree>
    <p:extLst>
      <p:ext uri="{BB962C8B-B14F-4D97-AF65-F5344CB8AC3E}">
        <p14:creationId xmlns:p14="http://schemas.microsoft.com/office/powerpoint/2010/main" val="166816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7129282" cy="10287000"/>
          </a:xfrm>
          <a:prstGeom prst="rect">
            <a:avLst/>
          </a:prstGeom>
          <a:solidFill>
            <a:srgbClr val="171C8F"/>
          </a:solidFill>
        </p:spPr>
        <p:txBody>
          <a:bodyPr/>
          <a:lstStyle/>
          <a:p>
            <a:endParaRPr lang="en-US"/>
          </a:p>
        </p:txBody>
      </p:sp>
      <p:sp>
        <p:nvSpPr>
          <p:cNvPr id="3" name="TextBox 3"/>
          <p:cNvSpPr txBox="1"/>
          <p:nvPr/>
        </p:nvSpPr>
        <p:spPr>
          <a:xfrm>
            <a:off x="760067" y="2621573"/>
            <a:ext cx="5190357" cy="1336841"/>
          </a:xfrm>
          <a:prstGeom prst="rect">
            <a:avLst/>
          </a:prstGeom>
        </p:spPr>
        <p:txBody>
          <a:bodyPr wrap="square" lIns="0" tIns="0" rIns="0" bIns="0" rtlCol="0" anchor="t">
            <a:spAutoFit/>
          </a:bodyPr>
          <a:lstStyle/>
          <a:p>
            <a:pPr>
              <a:lnSpc>
                <a:spcPts val="10999"/>
              </a:lnSpc>
            </a:pPr>
            <a:r>
              <a:rPr lang="en-US" sz="8000" spc="499" dirty="0">
                <a:solidFill>
                  <a:srgbClr val="FFFFFF"/>
                </a:solidFill>
                <a:latin typeface="Montserrat Medium"/>
              </a:rPr>
              <a:t>AGENDA</a:t>
            </a:r>
          </a:p>
        </p:txBody>
      </p:sp>
      <p:sp>
        <p:nvSpPr>
          <p:cNvPr id="4" name="AutoShape 4"/>
          <p:cNvSpPr/>
          <p:nvPr/>
        </p:nvSpPr>
        <p:spPr>
          <a:xfrm>
            <a:off x="760067" y="4229100"/>
            <a:ext cx="1336535" cy="0"/>
          </a:xfrm>
          <a:prstGeom prst="line">
            <a:avLst/>
          </a:prstGeom>
          <a:ln w="95250" cap="rnd">
            <a:solidFill>
              <a:srgbClr val="ED8B00"/>
            </a:solidFill>
            <a:prstDash val="solid"/>
            <a:headEnd type="none" w="sm" len="sm"/>
            <a:tailEnd type="none" w="sm" len="sm"/>
          </a:ln>
        </p:spPr>
        <p:txBody>
          <a:bodyPr/>
          <a:lstStyle/>
          <a:p>
            <a:endParaRPr lang="en-US"/>
          </a:p>
        </p:txBody>
      </p:sp>
      <p:sp>
        <p:nvSpPr>
          <p:cNvPr id="6" name="TextBox 6"/>
          <p:cNvSpPr txBox="1"/>
          <p:nvPr/>
        </p:nvSpPr>
        <p:spPr>
          <a:xfrm>
            <a:off x="7889349" y="2137662"/>
            <a:ext cx="9854837" cy="4182876"/>
          </a:xfrm>
          <a:prstGeom prst="rect">
            <a:avLst/>
          </a:prstGeom>
        </p:spPr>
        <p:txBody>
          <a:bodyPr wrap="square" lIns="0" tIns="0" rIns="0" bIns="0" rtlCol="0" anchor="t">
            <a:spAutoFit/>
          </a:bodyPr>
          <a:lstStyle/>
          <a:p>
            <a:pPr marL="367029" lvl="1" indent="-183514">
              <a:lnSpc>
                <a:spcPct val="150000"/>
              </a:lnSpc>
              <a:spcAft>
                <a:spcPts val="600"/>
              </a:spcAft>
              <a:buFont typeface="Arial"/>
              <a:buChar char="•"/>
            </a:pPr>
            <a:r>
              <a:rPr lang="en-US" sz="2800" dirty="0">
                <a:solidFill>
                  <a:srgbClr val="75787B"/>
                </a:solidFill>
                <a:latin typeface="Montserrat Semi-Bold"/>
              </a:rPr>
              <a:t>Welcome</a:t>
            </a:r>
          </a:p>
          <a:p>
            <a:pPr marL="824229" lvl="2" indent="-183514">
              <a:lnSpc>
                <a:spcPct val="150000"/>
              </a:lnSpc>
              <a:spcAft>
                <a:spcPts val="600"/>
              </a:spcAft>
              <a:buFont typeface="Arial"/>
              <a:buChar char="•"/>
            </a:pPr>
            <a:r>
              <a:rPr lang="en-US" sz="2800" dirty="0">
                <a:solidFill>
                  <a:srgbClr val="75787B"/>
                </a:solidFill>
                <a:latin typeface="Montserrat Semi-Bold"/>
              </a:rPr>
              <a:t>Liz Dressel, Director of Travel Management Services</a:t>
            </a:r>
          </a:p>
          <a:p>
            <a:pPr marL="367029" lvl="1" indent="-183514">
              <a:lnSpc>
                <a:spcPct val="150000"/>
              </a:lnSpc>
              <a:spcAft>
                <a:spcPts val="600"/>
              </a:spcAft>
              <a:buFont typeface="Arial"/>
              <a:buChar char="•"/>
            </a:pPr>
            <a:r>
              <a:rPr lang="en-US" sz="2800" dirty="0">
                <a:solidFill>
                  <a:srgbClr val="75787B"/>
                </a:solidFill>
                <a:latin typeface="Montserrat Semi-Bold"/>
              </a:rPr>
              <a:t>Review of Group Block Services</a:t>
            </a:r>
          </a:p>
          <a:p>
            <a:pPr marL="824229" lvl="2" indent="-183514">
              <a:lnSpc>
                <a:spcPct val="150000"/>
              </a:lnSpc>
              <a:spcAft>
                <a:spcPts val="600"/>
              </a:spcAft>
              <a:buFont typeface="Arial"/>
              <a:buChar char="•"/>
            </a:pPr>
            <a:r>
              <a:rPr lang="en-US" sz="2800" dirty="0">
                <a:solidFill>
                  <a:srgbClr val="75787B"/>
                </a:solidFill>
                <a:latin typeface="Montserrat Semi-Bold"/>
              </a:rPr>
              <a:t>Kayla Kitchner, Client Solutions Manager</a:t>
            </a:r>
          </a:p>
          <a:p>
            <a:pPr marL="824229" lvl="2" indent="-183514">
              <a:lnSpc>
                <a:spcPct val="150000"/>
              </a:lnSpc>
              <a:spcAft>
                <a:spcPts val="600"/>
              </a:spcAft>
              <a:buFont typeface="Arial"/>
              <a:buChar char="•"/>
            </a:pPr>
            <a:r>
              <a:rPr lang="en-US" sz="2800" dirty="0">
                <a:solidFill>
                  <a:srgbClr val="75787B"/>
                </a:solidFill>
                <a:latin typeface="Montserrat Semi-Bold"/>
              </a:rPr>
              <a:t>Wanda Burdick, Director, Business Travel Operations</a:t>
            </a:r>
          </a:p>
          <a:p>
            <a:pPr marL="367029" lvl="1" indent="-183514">
              <a:lnSpc>
                <a:spcPct val="150000"/>
              </a:lnSpc>
              <a:spcAft>
                <a:spcPts val="600"/>
              </a:spcAft>
              <a:buFont typeface="Arial"/>
              <a:buChar char="•"/>
            </a:pPr>
            <a:r>
              <a:rPr lang="en-US" sz="2800" dirty="0">
                <a:solidFill>
                  <a:srgbClr val="75787B"/>
                </a:solidFill>
                <a:latin typeface="Montserrat Semi-Bold"/>
              </a:rPr>
              <a:t>Q&amp;A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6A485-0C7C-FAD2-B7A0-1C560BBCFB2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9C713AF-AF9F-9199-4A31-4727F8C300AD}"/>
              </a:ext>
            </a:extLst>
          </p:cNvPr>
          <p:cNvSpPr>
            <a:spLocks noGrp="1"/>
          </p:cNvSpPr>
          <p:nvPr>
            <p:ph type="title"/>
          </p:nvPr>
        </p:nvSpPr>
        <p:spPr>
          <a:xfrm>
            <a:off x="607513" y="3133165"/>
            <a:ext cx="5161275" cy="2387273"/>
          </a:xfrm>
        </p:spPr>
        <p:txBody>
          <a:bodyPr/>
          <a:lstStyle/>
          <a:p>
            <a:r>
              <a:rPr lang="en-US" dirty="0"/>
              <a:t>What can Fox do to help?</a:t>
            </a:r>
          </a:p>
        </p:txBody>
      </p:sp>
      <p:sp>
        <p:nvSpPr>
          <p:cNvPr id="9" name="TextBox 8">
            <a:extLst>
              <a:ext uri="{FF2B5EF4-FFF2-40B4-BE49-F238E27FC236}">
                <a16:creationId xmlns:a16="http://schemas.microsoft.com/office/drawing/2014/main" id="{29499A22-3BBD-6CA4-3031-1F37030F5491}"/>
              </a:ext>
            </a:extLst>
          </p:cNvPr>
          <p:cNvSpPr txBox="1"/>
          <p:nvPr/>
        </p:nvSpPr>
        <p:spPr>
          <a:xfrm>
            <a:off x="8377518" y="3254189"/>
            <a:ext cx="8485094" cy="3143425"/>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US" sz="2800" dirty="0">
                <a:solidFill>
                  <a:srgbClr val="75787B"/>
                </a:solidFill>
                <a:latin typeface="Montserrat Medium" panose="00000600000000000000" pitchFamily="2" charset="0"/>
              </a:rPr>
              <a:t>What pain points do you experience?</a:t>
            </a:r>
          </a:p>
          <a:p>
            <a:pPr marL="285750" indent="-285750">
              <a:lnSpc>
                <a:spcPct val="250000"/>
              </a:lnSpc>
              <a:buFont typeface="Arial" panose="020B0604020202020204" pitchFamily="34" charset="0"/>
              <a:buChar char="•"/>
            </a:pPr>
            <a:r>
              <a:rPr lang="en-US" sz="2800" dirty="0">
                <a:solidFill>
                  <a:srgbClr val="75787B"/>
                </a:solidFill>
                <a:latin typeface="Montserrat Medium" panose="00000600000000000000" pitchFamily="2" charset="0"/>
              </a:rPr>
              <a:t>Where do you find difficulty in the process?</a:t>
            </a:r>
          </a:p>
          <a:p>
            <a:pPr marL="285750" indent="-285750">
              <a:lnSpc>
                <a:spcPct val="250000"/>
              </a:lnSpc>
              <a:buFont typeface="Arial" panose="020B0604020202020204" pitchFamily="34" charset="0"/>
              <a:buChar char="•"/>
            </a:pPr>
            <a:r>
              <a:rPr lang="en-US" sz="2800" dirty="0">
                <a:solidFill>
                  <a:srgbClr val="75787B"/>
                </a:solidFill>
                <a:latin typeface="Montserrat Medium" panose="00000600000000000000" pitchFamily="2" charset="0"/>
              </a:rPr>
              <a:t>What problem could we solve for?</a:t>
            </a:r>
          </a:p>
        </p:txBody>
      </p:sp>
    </p:spTree>
    <p:extLst>
      <p:ext uri="{BB962C8B-B14F-4D97-AF65-F5344CB8AC3E}">
        <p14:creationId xmlns:p14="http://schemas.microsoft.com/office/powerpoint/2010/main" val="1071495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a:extLst>
              <a:ext uri="{FF2B5EF4-FFF2-40B4-BE49-F238E27FC236}">
                <a16:creationId xmlns:a16="http://schemas.microsoft.com/office/drawing/2014/main" id="{70F43925-1955-5493-F9FF-FB07FE227F9B}"/>
              </a:ext>
            </a:extLst>
          </p:cNvPr>
          <p:cNvSpPr/>
          <p:nvPr/>
        </p:nvSpPr>
        <p:spPr>
          <a:xfrm>
            <a:off x="9259716" y="1012098"/>
            <a:ext cx="7803484" cy="8229600"/>
          </a:xfrm>
          <a:prstGeom prst="rect">
            <a:avLst/>
          </a:prstGeom>
          <a:solidFill>
            <a:schemeClr val="bg1"/>
          </a:solidFill>
          <a:ln>
            <a:noFill/>
          </a:ln>
        </p:spPr>
        <p:txBody>
          <a:bodyPr/>
          <a:lstStyle/>
          <a:p>
            <a:endParaRPr lang="en-US" dirty="0">
              <a:latin typeface="Montserrat Medium" panose="00000600000000000000" pitchFamily="2" charset="0"/>
            </a:endParaRPr>
          </a:p>
        </p:txBody>
      </p:sp>
      <p:pic>
        <p:nvPicPr>
          <p:cNvPr id="4" name="Picture 3" descr="A person standing in an airport with a luggage&#10;&#10;Description automatically generated">
            <a:extLst>
              <a:ext uri="{FF2B5EF4-FFF2-40B4-BE49-F238E27FC236}">
                <a16:creationId xmlns:a16="http://schemas.microsoft.com/office/drawing/2014/main" id="{695613F3-43A1-0E10-2DDD-EDA3B75D7AB0}"/>
              </a:ext>
            </a:extLst>
          </p:cNvPr>
          <p:cNvPicPr/>
          <p:nvPr/>
        </p:nvPicPr>
        <p:blipFill rotWithShape="1">
          <a:blip r:embed="rId3">
            <a:extLst>
              <a:ext uri="{28A0092B-C50C-407E-A947-70E740481C1C}">
                <a14:useLocalDpi xmlns:a14="http://schemas.microsoft.com/office/drawing/2010/main" val="0"/>
              </a:ext>
            </a:extLst>
          </a:blip>
          <a:srcRect l="34703" r="19859"/>
          <a:stretch/>
        </p:blipFill>
        <p:spPr>
          <a:xfrm>
            <a:off x="9485494" y="1266804"/>
            <a:ext cx="7351925" cy="7720185"/>
          </a:xfrm>
          <a:prstGeom prst="rect">
            <a:avLst/>
          </a:prstGeom>
        </p:spPr>
      </p:pic>
      <p:sp>
        <p:nvSpPr>
          <p:cNvPr id="16" name="Title 15">
            <a:extLst>
              <a:ext uri="{FF2B5EF4-FFF2-40B4-BE49-F238E27FC236}">
                <a16:creationId xmlns:a16="http://schemas.microsoft.com/office/drawing/2014/main" id="{E24916FF-79F8-C73A-2B14-FF0D8FA13311}"/>
              </a:ext>
            </a:extLst>
          </p:cNvPr>
          <p:cNvSpPr>
            <a:spLocks noGrp="1"/>
          </p:cNvSpPr>
          <p:nvPr>
            <p:ph type="title"/>
          </p:nvPr>
        </p:nvSpPr>
        <p:spPr>
          <a:xfrm>
            <a:off x="922995" y="3671087"/>
            <a:ext cx="8449610" cy="891610"/>
          </a:xfrm>
        </p:spPr>
        <p:txBody>
          <a:bodyPr/>
          <a:lstStyle/>
          <a:p>
            <a:r>
              <a:rPr lang="en-US" sz="9600" dirty="0">
                <a:solidFill>
                  <a:srgbClr val="171C8F"/>
                </a:solidFill>
                <a:latin typeface="Montserrat Medium"/>
              </a:rPr>
              <a:t>Q &amp; a</a:t>
            </a:r>
            <a:endParaRPr lang="en-US" dirty="0"/>
          </a:p>
        </p:txBody>
      </p:sp>
    </p:spTree>
    <p:extLst>
      <p:ext uri="{BB962C8B-B14F-4D97-AF65-F5344CB8AC3E}">
        <p14:creationId xmlns:p14="http://schemas.microsoft.com/office/powerpoint/2010/main" val="208418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A2DF93F-7265-EEFA-47FF-204BB46E3738}"/>
              </a:ext>
            </a:extLst>
          </p:cNvPr>
          <p:cNvSpPr>
            <a:spLocks noGrp="1"/>
          </p:cNvSpPr>
          <p:nvPr>
            <p:ph type="title"/>
          </p:nvPr>
        </p:nvSpPr>
        <p:spPr>
          <a:xfrm>
            <a:off x="607513" y="7002691"/>
            <a:ext cx="7367278" cy="1143000"/>
          </a:xfrm>
        </p:spPr>
        <p:txBody>
          <a:bodyPr anchor="ctr">
            <a:normAutofit/>
          </a:bodyPr>
          <a:lstStyle/>
          <a:p>
            <a:r>
              <a:rPr lang="en-US" dirty="0"/>
              <a:t>Thank you!</a:t>
            </a:r>
          </a:p>
        </p:txBody>
      </p:sp>
      <p:pic>
        <p:nvPicPr>
          <p:cNvPr id="6" name="Content Placeholder 5" descr="A close-up of a person shaking hands&#10;&#10;Description automatically generated">
            <a:extLst>
              <a:ext uri="{FF2B5EF4-FFF2-40B4-BE49-F238E27FC236}">
                <a16:creationId xmlns:a16="http://schemas.microsoft.com/office/drawing/2014/main" id="{A0548A53-3414-4CB2-AE90-1B5EEB81FE6C}"/>
              </a:ext>
            </a:extLst>
          </p:cNvPr>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l="33284" r="29844" b="1"/>
          <a:stretch/>
        </p:blipFill>
        <p:spPr>
          <a:xfrm>
            <a:off x="1073278" y="7766"/>
            <a:ext cx="5439928" cy="6528409"/>
          </a:xfrm>
          <a:noFill/>
        </p:spPr>
      </p:pic>
    </p:spTree>
    <p:extLst>
      <p:ext uri="{BB962C8B-B14F-4D97-AF65-F5344CB8AC3E}">
        <p14:creationId xmlns:p14="http://schemas.microsoft.com/office/powerpoint/2010/main" val="195603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340117-514D-F406-75C8-552F69AB9273}"/>
              </a:ext>
            </a:extLst>
          </p:cNvPr>
          <p:cNvSpPr>
            <a:spLocks noGrp="1"/>
          </p:cNvSpPr>
          <p:nvPr>
            <p:ph type="title"/>
          </p:nvPr>
        </p:nvSpPr>
        <p:spPr>
          <a:xfrm>
            <a:off x="340813" y="2451100"/>
            <a:ext cx="7367278" cy="3043938"/>
          </a:xfrm>
        </p:spPr>
        <p:txBody>
          <a:bodyPr/>
          <a:lstStyle/>
          <a:p>
            <a:r>
              <a:rPr lang="en-US" dirty="0"/>
              <a:t>GROUP BLOCK CONTACT INFORMATION</a:t>
            </a:r>
          </a:p>
        </p:txBody>
      </p:sp>
      <p:sp>
        <p:nvSpPr>
          <p:cNvPr id="4" name="TextBox 3">
            <a:extLst>
              <a:ext uri="{FF2B5EF4-FFF2-40B4-BE49-F238E27FC236}">
                <a16:creationId xmlns:a16="http://schemas.microsoft.com/office/drawing/2014/main" id="{CCE858D3-7493-AE8F-4C5C-6A72CCB955B9}"/>
              </a:ext>
            </a:extLst>
          </p:cNvPr>
          <p:cNvSpPr txBox="1"/>
          <p:nvPr/>
        </p:nvSpPr>
        <p:spPr>
          <a:xfrm>
            <a:off x="8013700" y="444500"/>
            <a:ext cx="8635999" cy="6278642"/>
          </a:xfrm>
          <a:prstGeom prst="rect">
            <a:avLst/>
          </a:prstGeom>
          <a:noFill/>
        </p:spPr>
        <p:txBody>
          <a:bodyPr wrap="square" rtlCol="0">
            <a:spAutoFit/>
          </a:bodyPr>
          <a:lstStyle/>
          <a:p>
            <a:r>
              <a:rPr lang="en-US" sz="3200" b="1" dirty="0">
                <a:solidFill>
                  <a:srgbClr val="171C8F"/>
                </a:solidFill>
                <a:latin typeface="Montserrat Medium" panose="00000600000000000000" pitchFamily="2" charset="0"/>
              </a:rPr>
              <a:t>Phone </a:t>
            </a:r>
          </a:p>
          <a:p>
            <a:endParaRPr lang="en-US" sz="3200" b="1" dirty="0">
              <a:solidFill>
                <a:srgbClr val="171C8F"/>
              </a:solidFill>
              <a:latin typeface="Montserrat" panose="00000500000000000000" pitchFamily="2" charset="0"/>
            </a:endParaRPr>
          </a:p>
          <a:p>
            <a:r>
              <a:rPr lang="en-US" sz="2800" dirty="0">
                <a:solidFill>
                  <a:srgbClr val="171C8F"/>
                </a:solidFill>
                <a:latin typeface="Montserrat" panose="00000500000000000000" pitchFamily="2" charset="0"/>
              </a:rPr>
              <a:t>608-710-4172, prompt 4</a:t>
            </a:r>
          </a:p>
          <a:p>
            <a:r>
              <a:rPr lang="en-US" sz="2800" dirty="0">
                <a:solidFill>
                  <a:srgbClr val="171C8F"/>
                </a:solidFill>
                <a:latin typeface="Montserrat" panose="00000500000000000000" pitchFamily="2" charset="0"/>
              </a:rPr>
              <a:t>844-630-3853 (toll free) </a:t>
            </a:r>
          </a:p>
          <a:p>
            <a:endParaRPr lang="en-US" sz="3200" dirty="0">
              <a:solidFill>
                <a:srgbClr val="171C8F"/>
              </a:solidFill>
              <a:latin typeface="Montserrat Medium" panose="00000600000000000000" pitchFamily="2" charset="0"/>
            </a:endParaRPr>
          </a:p>
          <a:p>
            <a:r>
              <a:rPr lang="en-US" sz="3200" b="1" dirty="0">
                <a:solidFill>
                  <a:srgbClr val="171C8F"/>
                </a:solidFill>
                <a:latin typeface="Montserrat Medium" panose="00000600000000000000" pitchFamily="2" charset="0"/>
              </a:rPr>
              <a:t>E-Mail</a:t>
            </a:r>
          </a:p>
          <a:p>
            <a:endParaRPr lang="en-US" sz="3200" dirty="0">
              <a:solidFill>
                <a:srgbClr val="171C8F"/>
              </a:solidFill>
            </a:endParaRPr>
          </a:p>
          <a:p>
            <a:r>
              <a:rPr lang="en-US" sz="2800" dirty="0">
                <a:solidFill>
                  <a:srgbClr val="171C8F"/>
                </a:solidFill>
                <a:latin typeface="Montserrat" panose="00000500000000000000" pitchFamily="2" charset="0"/>
                <a:hlinkClick r:id="rId3">
                  <a:extLst>
                    <a:ext uri="{A12FA001-AC4F-418D-AE19-62706E023703}">
                      <ahyp:hlinkClr xmlns:ahyp="http://schemas.microsoft.com/office/drawing/2018/hyperlinkcolor" val="tx"/>
                    </a:ext>
                  </a:extLst>
                </a:hlinkClick>
              </a:rPr>
              <a:t>foxgroupblock@foxworldtravel.com</a:t>
            </a:r>
            <a:endParaRPr lang="en-US" sz="2800" dirty="0">
              <a:solidFill>
                <a:srgbClr val="171C8F"/>
              </a:solidFill>
              <a:latin typeface="Montserrat" panose="00000500000000000000" pitchFamily="2" charset="0"/>
            </a:endParaRPr>
          </a:p>
          <a:p>
            <a:endParaRPr lang="en-US" sz="2800" dirty="0">
              <a:solidFill>
                <a:srgbClr val="171C8F"/>
              </a:solidFill>
              <a:latin typeface="Montserrat" panose="00000500000000000000" pitchFamily="2" charset="0"/>
            </a:endParaRPr>
          </a:p>
          <a:p>
            <a:r>
              <a:rPr lang="en-US" sz="2800" dirty="0">
                <a:solidFill>
                  <a:srgbClr val="171C8F"/>
                </a:solidFill>
                <a:latin typeface="Montserrat" panose="00000500000000000000" pitchFamily="2" charset="0"/>
              </a:rPr>
              <a:t>Group block specialists are available from 7:30am-5:00pm, Monday-Friday</a:t>
            </a:r>
          </a:p>
          <a:p>
            <a:endParaRPr lang="en-US" sz="2800" dirty="0">
              <a:solidFill>
                <a:srgbClr val="171C8F"/>
              </a:solidFill>
            </a:endParaRPr>
          </a:p>
          <a:p>
            <a:endParaRPr lang="en-US" sz="2800" dirty="0">
              <a:solidFill>
                <a:srgbClr val="171C8F"/>
              </a:solidFill>
            </a:endParaRPr>
          </a:p>
          <a:p>
            <a:endParaRPr lang="en-US" dirty="0"/>
          </a:p>
        </p:txBody>
      </p:sp>
      <p:sp>
        <p:nvSpPr>
          <p:cNvPr id="5" name="TextBox 4">
            <a:extLst>
              <a:ext uri="{FF2B5EF4-FFF2-40B4-BE49-F238E27FC236}">
                <a16:creationId xmlns:a16="http://schemas.microsoft.com/office/drawing/2014/main" id="{D7D42159-D81B-B0C0-66DE-64FF4DEEAF8A}"/>
              </a:ext>
            </a:extLst>
          </p:cNvPr>
          <p:cNvSpPr txBox="1"/>
          <p:nvPr/>
        </p:nvSpPr>
        <p:spPr>
          <a:xfrm>
            <a:off x="8013701" y="5829300"/>
            <a:ext cx="9778999" cy="1477328"/>
          </a:xfrm>
          <a:prstGeom prst="rect">
            <a:avLst/>
          </a:prstGeom>
          <a:noFill/>
        </p:spPr>
        <p:txBody>
          <a:bodyPr wrap="square" rtlCol="0">
            <a:spAutoFit/>
          </a:bodyPr>
          <a:lstStyle/>
          <a:p>
            <a:r>
              <a:rPr lang="en-US" dirty="0">
                <a:solidFill>
                  <a:srgbClr val="75787B"/>
                </a:solidFill>
                <a:latin typeface="Montserrat Medium" panose="00000600000000000000" pitchFamily="2" charset="0"/>
              </a:rPr>
              <a:t>Fox Group Block Specialists</a:t>
            </a:r>
          </a:p>
          <a:p>
            <a:endParaRPr lang="en-US" dirty="0">
              <a:solidFill>
                <a:srgbClr val="75787B"/>
              </a:solidFill>
              <a:latin typeface="Montserrat Medium" panose="00000600000000000000" pitchFamily="2" charset="0"/>
            </a:endParaRPr>
          </a:p>
          <a:p>
            <a:r>
              <a:rPr lang="en-US" dirty="0">
                <a:solidFill>
                  <a:srgbClr val="75787B"/>
                </a:solidFill>
                <a:latin typeface="Montserrat Medium" panose="00000600000000000000" pitchFamily="2" charset="0"/>
              </a:rPr>
              <a:t>Robin Abel		Paula Schultz</a:t>
            </a:r>
          </a:p>
          <a:p>
            <a:endParaRPr lang="en-US" dirty="0"/>
          </a:p>
          <a:p>
            <a:endParaRPr lang="en-US" dirty="0"/>
          </a:p>
        </p:txBody>
      </p:sp>
      <p:pic>
        <p:nvPicPr>
          <p:cNvPr id="6" name="Picture 5">
            <a:extLst>
              <a:ext uri="{FF2B5EF4-FFF2-40B4-BE49-F238E27FC236}">
                <a16:creationId xmlns:a16="http://schemas.microsoft.com/office/drawing/2014/main" id="{05BD63B6-CF99-1366-13A9-A1911F17C682}"/>
              </a:ext>
            </a:extLst>
          </p:cNvPr>
          <p:cNvPicPr>
            <a:picLocks noChangeAspect="1"/>
          </p:cNvPicPr>
          <p:nvPr/>
        </p:nvPicPr>
        <p:blipFill>
          <a:blip r:embed="rId4"/>
          <a:stretch>
            <a:fillRect/>
          </a:stretch>
        </p:blipFill>
        <p:spPr>
          <a:xfrm>
            <a:off x="8129057" y="6884867"/>
            <a:ext cx="1301396" cy="1751133"/>
          </a:xfrm>
          <a:prstGeom prst="rect">
            <a:avLst/>
          </a:prstGeom>
        </p:spPr>
      </p:pic>
      <p:pic>
        <p:nvPicPr>
          <p:cNvPr id="7" name="Picture 6">
            <a:extLst>
              <a:ext uri="{FF2B5EF4-FFF2-40B4-BE49-F238E27FC236}">
                <a16:creationId xmlns:a16="http://schemas.microsoft.com/office/drawing/2014/main" id="{7A87ECED-9E12-F502-8B87-AF13A7B194AB}"/>
              </a:ext>
            </a:extLst>
          </p:cNvPr>
          <p:cNvPicPr>
            <a:picLocks noChangeAspect="1"/>
          </p:cNvPicPr>
          <p:nvPr/>
        </p:nvPicPr>
        <p:blipFill>
          <a:blip r:embed="rId5"/>
          <a:stretch>
            <a:fillRect/>
          </a:stretch>
        </p:blipFill>
        <p:spPr>
          <a:xfrm>
            <a:off x="10854103" y="6884867"/>
            <a:ext cx="1301396" cy="1751132"/>
          </a:xfrm>
          <a:prstGeom prst="rect">
            <a:avLst/>
          </a:prstGeom>
        </p:spPr>
      </p:pic>
    </p:spTree>
    <p:extLst>
      <p:ext uri="{BB962C8B-B14F-4D97-AF65-F5344CB8AC3E}">
        <p14:creationId xmlns:p14="http://schemas.microsoft.com/office/powerpoint/2010/main" val="25378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9F512-888B-664A-D01B-522188D704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22DA360-D4CC-28EF-F32A-F56133DB48EC}"/>
              </a:ext>
            </a:extLst>
          </p:cNvPr>
          <p:cNvSpPr>
            <a:spLocks noGrp="1"/>
          </p:cNvSpPr>
          <p:nvPr>
            <p:ph type="title"/>
          </p:nvPr>
        </p:nvSpPr>
        <p:spPr/>
        <p:txBody>
          <a:bodyPr/>
          <a:lstStyle/>
          <a:p>
            <a:r>
              <a:rPr lang="en-US" dirty="0"/>
              <a:t>WHAT IS A GROUP BLOCK?</a:t>
            </a:r>
          </a:p>
        </p:txBody>
      </p:sp>
      <p:sp>
        <p:nvSpPr>
          <p:cNvPr id="10" name="Content Placeholder 9">
            <a:extLst>
              <a:ext uri="{FF2B5EF4-FFF2-40B4-BE49-F238E27FC236}">
                <a16:creationId xmlns:a16="http://schemas.microsoft.com/office/drawing/2014/main" id="{4EA63CCA-A5E5-BC15-189C-65C32A72C93D}"/>
              </a:ext>
            </a:extLst>
          </p:cNvPr>
          <p:cNvSpPr>
            <a:spLocks noGrp="1"/>
          </p:cNvSpPr>
          <p:nvPr>
            <p:ph idx="1"/>
          </p:nvPr>
        </p:nvSpPr>
        <p:spPr>
          <a:xfrm>
            <a:off x="3216139" y="4220818"/>
            <a:ext cx="10932998" cy="4525963"/>
          </a:xfrm>
        </p:spPr>
        <p:txBody>
          <a:bodyPr>
            <a:normAutofit/>
          </a:bodyPr>
          <a:lstStyle/>
          <a:p>
            <a:pPr marL="0" indent="0" algn="ctr">
              <a:buNone/>
            </a:pPr>
            <a:r>
              <a:rPr lang="en-US" sz="4400" dirty="0"/>
              <a:t>Reserving 10 or more seats on one airline where all travelers have the same itinerary</a:t>
            </a:r>
          </a:p>
          <a:p>
            <a:pPr marL="0" indent="0" algn="ctr">
              <a:buNone/>
            </a:pPr>
            <a:endParaRPr lang="en-US" sz="4400" dirty="0"/>
          </a:p>
        </p:txBody>
      </p:sp>
    </p:spTree>
    <p:extLst>
      <p:ext uri="{BB962C8B-B14F-4D97-AF65-F5344CB8AC3E}">
        <p14:creationId xmlns:p14="http://schemas.microsoft.com/office/powerpoint/2010/main" val="2742874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FD8B5-E406-989A-C6FC-7B28715FF91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36D0817-BCD6-E935-3550-C627139BEFE8}"/>
              </a:ext>
            </a:extLst>
          </p:cNvPr>
          <p:cNvSpPr>
            <a:spLocks noGrp="1"/>
          </p:cNvSpPr>
          <p:nvPr>
            <p:ph type="title"/>
          </p:nvPr>
        </p:nvSpPr>
        <p:spPr/>
        <p:txBody>
          <a:bodyPr/>
          <a:lstStyle/>
          <a:p>
            <a:r>
              <a:rPr lang="en-US" dirty="0"/>
              <a:t>WHAT IS NOT A GROUP BLOCK?</a:t>
            </a:r>
          </a:p>
        </p:txBody>
      </p:sp>
      <p:sp>
        <p:nvSpPr>
          <p:cNvPr id="10" name="Content Placeholder 9">
            <a:extLst>
              <a:ext uri="{FF2B5EF4-FFF2-40B4-BE49-F238E27FC236}">
                <a16:creationId xmlns:a16="http://schemas.microsoft.com/office/drawing/2014/main" id="{8B87E314-A604-44DF-B6EB-A257F36901E9}"/>
              </a:ext>
            </a:extLst>
          </p:cNvPr>
          <p:cNvSpPr>
            <a:spLocks noGrp="1"/>
          </p:cNvSpPr>
          <p:nvPr>
            <p:ph idx="1"/>
          </p:nvPr>
        </p:nvSpPr>
        <p:spPr>
          <a:xfrm>
            <a:off x="946848" y="3048001"/>
            <a:ext cx="15833194" cy="6480164"/>
          </a:xfrm>
        </p:spPr>
        <p:txBody>
          <a:bodyPr>
            <a:normAutofit/>
          </a:bodyPr>
          <a:lstStyle/>
          <a:p>
            <a:r>
              <a:rPr lang="en-US" sz="3600" dirty="0"/>
              <a:t>Group Air</a:t>
            </a:r>
          </a:p>
          <a:p>
            <a:pPr marL="857250" lvl="2" indent="0">
              <a:buNone/>
            </a:pPr>
            <a:r>
              <a:rPr lang="en-US" sz="3600" dirty="0"/>
              <a:t>Fox’s Group Air service is designed for groups of 10 or more travelers heading to the same destination for a meeting or event. Each traveler can book their tickets individually while adhering to your group's travel policy. </a:t>
            </a:r>
          </a:p>
          <a:p>
            <a:pPr marL="857250" lvl="2" indent="0">
              <a:buNone/>
            </a:pPr>
            <a:endParaRPr lang="en-US" sz="3600" dirty="0"/>
          </a:p>
          <a:p>
            <a:r>
              <a:rPr lang="en-US" sz="3600" dirty="0"/>
              <a:t>Hotel blocks</a:t>
            </a:r>
          </a:p>
          <a:p>
            <a:pPr lvl="1"/>
            <a:endParaRPr lang="en-US" sz="3600" dirty="0"/>
          </a:p>
          <a:p>
            <a:r>
              <a:rPr lang="en-US" sz="3600" dirty="0"/>
              <a:t>Ground transportation</a:t>
            </a:r>
          </a:p>
          <a:p>
            <a:endParaRPr lang="en-US" dirty="0"/>
          </a:p>
        </p:txBody>
      </p:sp>
    </p:spTree>
    <p:extLst>
      <p:ext uri="{BB962C8B-B14F-4D97-AF65-F5344CB8AC3E}">
        <p14:creationId xmlns:p14="http://schemas.microsoft.com/office/powerpoint/2010/main" val="304378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C474A4B-D4AC-9ADE-7E5F-092E3D7D51BF}"/>
              </a:ext>
            </a:extLst>
          </p:cNvPr>
          <p:cNvSpPr>
            <a:spLocks noGrp="1"/>
          </p:cNvSpPr>
          <p:nvPr>
            <p:ph idx="1"/>
          </p:nvPr>
        </p:nvSpPr>
        <p:spPr>
          <a:xfrm>
            <a:off x="883937" y="2789078"/>
            <a:ext cx="10968790" cy="6739087"/>
          </a:xfrm>
        </p:spPr>
        <p:txBody>
          <a:bodyPr>
            <a:noAutofit/>
          </a:bodyPr>
          <a:lstStyle/>
          <a:p>
            <a:pPr>
              <a:lnSpc>
                <a:spcPct val="150000"/>
              </a:lnSpc>
            </a:pPr>
            <a:r>
              <a:rPr lang="en-US" sz="3200" dirty="0"/>
              <a:t>Hotel blocks</a:t>
            </a:r>
          </a:p>
          <a:p>
            <a:pPr lvl="1">
              <a:lnSpc>
                <a:spcPct val="150000"/>
              </a:lnSpc>
              <a:buFont typeface="Arial" panose="020B0604020202020204" pitchFamily="34" charset="0"/>
              <a:buChar char="•"/>
            </a:pPr>
            <a:r>
              <a:rPr lang="en-US" sz="3000" dirty="0"/>
              <a:t>Sourcing and negotiations</a:t>
            </a:r>
          </a:p>
          <a:p>
            <a:pPr>
              <a:lnSpc>
                <a:spcPct val="150000"/>
              </a:lnSpc>
            </a:pPr>
            <a:r>
              <a:rPr lang="en-US" sz="3200" dirty="0"/>
              <a:t>Ground transportation</a:t>
            </a:r>
          </a:p>
          <a:p>
            <a:pPr lvl="1">
              <a:lnSpc>
                <a:spcPct val="150000"/>
              </a:lnSpc>
              <a:buFont typeface="Arial" panose="020B0604020202020204" pitchFamily="34" charset="0"/>
              <a:buChar char="•"/>
            </a:pPr>
            <a:r>
              <a:rPr lang="en-US" sz="3000" dirty="0"/>
              <a:t>Sourcing and negotiations</a:t>
            </a:r>
          </a:p>
          <a:p>
            <a:pPr>
              <a:lnSpc>
                <a:spcPct val="150000"/>
              </a:lnSpc>
            </a:pPr>
            <a:r>
              <a:rPr lang="en-US" sz="3200" dirty="0"/>
              <a:t>Registration, website and app development</a:t>
            </a:r>
          </a:p>
          <a:p>
            <a:pPr>
              <a:lnSpc>
                <a:spcPct val="150000"/>
              </a:lnSpc>
            </a:pPr>
            <a:r>
              <a:rPr lang="en-US" sz="3200" dirty="0"/>
              <a:t>Dedicated program manager</a:t>
            </a:r>
          </a:p>
          <a:p>
            <a:pPr>
              <a:lnSpc>
                <a:spcPct val="150000"/>
              </a:lnSpc>
            </a:pPr>
            <a:r>
              <a:rPr lang="en-US" sz="3200" dirty="0"/>
              <a:t>On-site support</a:t>
            </a:r>
          </a:p>
          <a:p>
            <a:pPr lvl="1"/>
            <a:endParaRPr lang="en-US" sz="3600" dirty="0"/>
          </a:p>
          <a:p>
            <a:pPr lvl="1"/>
            <a:endParaRPr lang="en-US" sz="3400" dirty="0"/>
          </a:p>
          <a:p>
            <a:endParaRPr lang="en-US" sz="3600" dirty="0"/>
          </a:p>
          <a:p>
            <a:pPr marL="0" indent="0">
              <a:lnSpc>
                <a:spcPct val="150000"/>
              </a:lnSpc>
              <a:buNone/>
            </a:pPr>
            <a:endParaRPr lang="en-US" sz="2800" dirty="0"/>
          </a:p>
          <a:p>
            <a:pPr marL="0" indent="0">
              <a:lnSpc>
                <a:spcPct val="150000"/>
              </a:lnSpc>
              <a:buNone/>
            </a:pPr>
            <a:endParaRPr lang="en-US" sz="2800" dirty="0"/>
          </a:p>
        </p:txBody>
      </p:sp>
      <p:sp>
        <p:nvSpPr>
          <p:cNvPr id="7" name="Title 6">
            <a:extLst>
              <a:ext uri="{FF2B5EF4-FFF2-40B4-BE49-F238E27FC236}">
                <a16:creationId xmlns:a16="http://schemas.microsoft.com/office/drawing/2014/main" id="{07296489-9825-9C69-ABDD-AC301E0EE8ED}"/>
              </a:ext>
            </a:extLst>
          </p:cNvPr>
          <p:cNvSpPr>
            <a:spLocks noGrp="1"/>
          </p:cNvSpPr>
          <p:nvPr>
            <p:ph type="title"/>
          </p:nvPr>
        </p:nvSpPr>
        <p:spPr>
          <a:xfrm>
            <a:off x="738301" y="888731"/>
            <a:ext cx="10968790" cy="1143000"/>
          </a:xfrm>
        </p:spPr>
        <p:txBody>
          <a:bodyPr/>
          <a:lstStyle/>
          <a:p>
            <a:r>
              <a:rPr lang="en-US" dirty="0"/>
              <a:t>FULL-SERVICE MEETING SOLUTIONS WITH FOX MEETINGS &amp; INCENTIVES</a:t>
            </a:r>
          </a:p>
        </p:txBody>
      </p:sp>
      <p:pic>
        <p:nvPicPr>
          <p:cNvPr id="4" name="Content Placeholder 3" descr="A group of people in a room&#10;&#10;Description automatically generated">
            <a:extLst>
              <a:ext uri="{FF2B5EF4-FFF2-40B4-BE49-F238E27FC236}">
                <a16:creationId xmlns:a16="http://schemas.microsoft.com/office/drawing/2014/main" id="{7B97AA21-4ADE-22EA-3596-5A753C0614F4}"/>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a:ext>
            </a:extLst>
          </a:blip>
          <a:srcRect/>
          <a:stretch/>
        </p:blipFill>
        <p:spPr>
          <a:xfrm>
            <a:off x="13257636" y="30"/>
            <a:ext cx="3478212" cy="4437003"/>
          </a:xfrm>
          <a:prstGeom prst="rect">
            <a:avLst/>
          </a:prstGeom>
        </p:spPr>
      </p:pic>
      <p:sp>
        <p:nvSpPr>
          <p:cNvPr id="3" name="TextBox 2">
            <a:extLst>
              <a:ext uri="{FF2B5EF4-FFF2-40B4-BE49-F238E27FC236}">
                <a16:creationId xmlns:a16="http://schemas.microsoft.com/office/drawing/2014/main" id="{10673AF1-5F08-7A0B-1359-0EE30DF35098}"/>
              </a:ext>
            </a:extLst>
          </p:cNvPr>
          <p:cNvSpPr txBox="1"/>
          <p:nvPr/>
        </p:nvSpPr>
        <p:spPr>
          <a:xfrm>
            <a:off x="11163179" y="7818146"/>
            <a:ext cx="6705095" cy="1261884"/>
          </a:xfrm>
          <a:prstGeom prst="rect">
            <a:avLst/>
          </a:prstGeom>
          <a:noFill/>
        </p:spPr>
        <p:txBody>
          <a:bodyPr wrap="square">
            <a:spAutoFit/>
          </a:bodyPr>
          <a:lstStyle/>
          <a:p>
            <a:r>
              <a:rPr lang="en-US" sz="3200" b="1" dirty="0">
                <a:solidFill>
                  <a:srgbClr val="171C8F"/>
                </a:solidFill>
                <a:latin typeface="Montserrat Medium" panose="00000600000000000000" pitchFamily="2" charset="0"/>
              </a:rPr>
              <a:t>E-Mail</a:t>
            </a:r>
          </a:p>
          <a:p>
            <a:endParaRPr lang="en-US" sz="2000" dirty="0">
              <a:solidFill>
                <a:srgbClr val="171C8F"/>
              </a:solidFill>
            </a:endParaRPr>
          </a:p>
          <a:p>
            <a:r>
              <a:rPr lang="en-US" sz="2400" dirty="0">
                <a:solidFill>
                  <a:srgbClr val="171C8F"/>
                </a:solidFill>
                <a:latin typeface="Montserrat" panose="00000500000000000000" pitchFamily="2" charset="0"/>
              </a:rPr>
              <a:t>Meetings-incentives@foxworldtravel.com</a:t>
            </a:r>
          </a:p>
        </p:txBody>
      </p:sp>
    </p:spTree>
    <p:extLst>
      <p:ext uri="{BB962C8B-B14F-4D97-AF65-F5344CB8AC3E}">
        <p14:creationId xmlns:p14="http://schemas.microsoft.com/office/powerpoint/2010/main" val="422511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72EE69C-4B0A-98DB-97E7-1482616A79C7}"/>
              </a:ext>
            </a:extLst>
          </p:cNvPr>
          <p:cNvSpPr>
            <a:spLocks noGrp="1"/>
          </p:cNvSpPr>
          <p:nvPr>
            <p:ph idx="1"/>
          </p:nvPr>
        </p:nvSpPr>
        <p:spPr>
          <a:xfrm>
            <a:off x="1725053" y="2497124"/>
            <a:ext cx="8969983" cy="1143000"/>
          </a:xfrm>
        </p:spPr>
        <p:txBody>
          <a:bodyPr>
            <a:normAutofit/>
          </a:bodyPr>
          <a:lstStyle/>
          <a:p>
            <a:pPr marL="0" indent="0">
              <a:buNone/>
            </a:pPr>
            <a:r>
              <a:rPr lang="en-US" dirty="0"/>
              <a:t>All travelers will be on the same flight</a:t>
            </a:r>
          </a:p>
        </p:txBody>
      </p:sp>
      <p:sp>
        <p:nvSpPr>
          <p:cNvPr id="5" name="Title 4">
            <a:extLst>
              <a:ext uri="{FF2B5EF4-FFF2-40B4-BE49-F238E27FC236}">
                <a16:creationId xmlns:a16="http://schemas.microsoft.com/office/drawing/2014/main" id="{C9364942-B0F5-7073-5BA5-892FA8C23BBB}"/>
              </a:ext>
            </a:extLst>
          </p:cNvPr>
          <p:cNvSpPr>
            <a:spLocks noGrp="1"/>
          </p:cNvSpPr>
          <p:nvPr>
            <p:ph type="title"/>
          </p:nvPr>
        </p:nvSpPr>
        <p:spPr>
          <a:xfrm>
            <a:off x="698832" y="399522"/>
            <a:ext cx="9839195" cy="1143000"/>
          </a:xfrm>
        </p:spPr>
        <p:txBody>
          <a:bodyPr anchor="ctr">
            <a:normAutofit fontScale="90000"/>
          </a:bodyPr>
          <a:lstStyle/>
          <a:p>
            <a:r>
              <a:rPr lang="en-US" dirty="0"/>
              <a:t>ADVANTAGES OF A GROUP BLOCK</a:t>
            </a:r>
          </a:p>
        </p:txBody>
      </p:sp>
      <p:sp>
        <p:nvSpPr>
          <p:cNvPr id="40" name="Content Placeholder 7">
            <a:extLst>
              <a:ext uri="{FF2B5EF4-FFF2-40B4-BE49-F238E27FC236}">
                <a16:creationId xmlns:a16="http://schemas.microsoft.com/office/drawing/2014/main" id="{2BF486BD-844A-85DF-A266-4BEFD2FEB720}"/>
              </a:ext>
            </a:extLst>
          </p:cNvPr>
          <p:cNvSpPr txBox="1">
            <a:spLocks/>
          </p:cNvSpPr>
          <p:nvPr/>
        </p:nvSpPr>
        <p:spPr>
          <a:xfrm>
            <a:off x="1725688" y="3741961"/>
            <a:ext cx="8969983" cy="1143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000" kern="1200">
                <a:solidFill>
                  <a:srgbClr val="75787B"/>
                </a:solidFill>
                <a:latin typeface="Montserrat Medium" panose="000006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Montserrat Medium" panose="000006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Montserrat Medium" panose="000006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Allows coordinators to finalize the group numbers up until contract deadlines without penalty</a:t>
            </a:r>
          </a:p>
        </p:txBody>
      </p:sp>
      <p:sp>
        <p:nvSpPr>
          <p:cNvPr id="41" name="Content Placeholder 7">
            <a:extLst>
              <a:ext uri="{FF2B5EF4-FFF2-40B4-BE49-F238E27FC236}">
                <a16:creationId xmlns:a16="http://schemas.microsoft.com/office/drawing/2014/main" id="{0C06EB0F-94ED-0A31-A04E-6C88BC9C57DC}"/>
              </a:ext>
            </a:extLst>
          </p:cNvPr>
          <p:cNvSpPr txBox="1">
            <a:spLocks/>
          </p:cNvSpPr>
          <p:nvPr/>
        </p:nvSpPr>
        <p:spPr>
          <a:xfrm>
            <a:off x="1725053" y="5269892"/>
            <a:ext cx="9255992"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rgbClr val="75787B"/>
                </a:solidFill>
                <a:latin typeface="Montserrat Medium" panose="000006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Montserrat Medium" panose="000006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Montserrat Medium" panose="000006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Guaranteed base pricing for the entire group*</a:t>
            </a:r>
          </a:p>
        </p:txBody>
      </p:sp>
      <p:sp>
        <p:nvSpPr>
          <p:cNvPr id="42" name="Content Placeholder 7">
            <a:extLst>
              <a:ext uri="{FF2B5EF4-FFF2-40B4-BE49-F238E27FC236}">
                <a16:creationId xmlns:a16="http://schemas.microsoft.com/office/drawing/2014/main" id="{A1E8DC6E-D5CA-C82F-81AE-A04489173B5A}"/>
              </a:ext>
            </a:extLst>
          </p:cNvPr>
          <p:cNvSpPr txBox="1">
            <a:spLocks/>
          </p:cNvSpPr>
          <p:nvPr/>
        </p:nvSpPr>
        <p:spPr>
          <a:xfrm>
            <a:off x="1725053" y="6438421"/>
            <a:ext cx="8969983"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rgbClr val="75787B"/>
                </a:solidFill>
                <a:latin typeface="Montserrat Medium" panose="000006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Montserrat Medium" panose="000006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Montserrat Medium" panose="000006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Deferred ticketing with a minimal deposit**</a:t>
            </a:r>
          </a:p>
        </p:txBody>
      </p:sp>
      <p:sp>
        <p:nvSpPr>
          <p:cNvPr id="45" name="Content Placeholder 7">
            <a:extLst>
              <a:ext uri="{FF2B5EF4-FFF2-40B4-BE49-F238E27FC236}">
                <a16:creationId xmlns:a16="http://schemas.microsoft.com/office/drawing/2014/main" id="{C7A97C57-D8DA-CAE6-D8AB-8978D1436302}"/>
              </a:ext>
            </a:extLst>
          </p:cNvPr>
          <p:cNvSpPr txBox="1">
            <a:spLocks/>
          </p:cNvSpPr>
          <p:nvPr/>
        </p:nvSpPr>
        <p:spPr>
          <a:xfrm>
            <a:off x="1725686" y="7530363"/>
            <a:ext cx="8969983"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rgbClr val="75787B"/>
                </a:solidFill>
                <a:latin typeface="Montserrat Medium" panose="000006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Montserrat Medium" panose="000006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Montserrat Medium" panose="000006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Single form of payment</a:t>
            </a:r>
          </a:p>
        </p:txBody>
      </p:sp>
      <p:pic>
        <p:nvPicPr>
          <p:cNvPr id="2" name="Picture 1" descr="Logo, icon&#10;&#10;Description automatically generated">
            <a:extLst>
              <a:ext uri="{FF2B5EF4-FFF2-40B4-BE49-F238E27FC236}">
                <a16:creationId xmlns:a16="http://schemas.microsoft.com/office/drawing/2014/main" id="{96FBBD78-22E5-E78A-C988-48F9A0A416F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96200" y="8629354"/>
            <a:ext cx="1186798" cy="1186165"/>
          </a:xfrm>
          <a:prstGeom prst="rect">
            <a:avLst/>
          </a:prstGeom>
        </p:spPr>
      </p:pic>
      <p:pic>
        <p:nvPicPr>
          <p:cNvPr id="4" name="Picture 3" descr="Icon&#10;&#10;Description automatically generated">
            <a:extLst>
              <a:ext uri="{FF2B5EF4-FFF2-40B4-BE49-F238E27FC236}">
                <a16:creationId xmlns:a16="http://schemas.microsoft.com/office/drawing/2014/main" id="{6C894E1A-DC04-C5E3-7926-68B6E64011C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20446" y="2207508"/>
            <a:ext cx="1262235" cy="1261562"/>
          </a:xfrm>
          <a:prstGeom prst="rect">
            <a:avLst/>
          </a:prstGeom>
        </p:spPr>
      </p:pic>
      <p:pic>
        <p:nvPicPr>
          <p:cNvPr id="6" name="Picture 5" descr="Icon&#10;&#10;Description automatically generated">
            <a:extLst>
              <a:ext uri="{FF2B5EF4-FFF2-40B4-BE49-F238E27FC236}">
                <a16:creationId xmlns:a16="http://schemas.microsoft.com/office/drawing/2014/main" id="{0E31B4F9-AD79-D23D-F505-62B5EF4E322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39071" y="5045358"/>
            <a:ext cx="1143610" cy="1143000"/>
          </a:xfrm>
          <a:prstGeom prst="rect">
            <a:avLst/>
          </a:prstGeom>
        </p:spPr>
      </p:pic>
      <p:pic>
        <p:nvPicPr>
          <p:cNvPr id="7" name="Picture 6" descr="Icon&#10;&#10;Description automatically generated">
            <a:extLst>
              <a:ext uri="{FF2B5EF4-FFF2-40B4-BE49-F238E27FC236}">
                <a16:creationId xmlns:a16="http://schemas.microsoft.com/office/drawing/2014/main" id="{49EC3541-9144-CDFD-8BDE-443B8172B75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39071" y="3643173"/>
            <a:ext cx="1143610" cy="1143000"/>
          </a:xfrm>
          <a:prstGeom prst="rect">
            <a:avLst/>
          </a:prstGeom>
        </p:spPr>
      </p:pic>
      <p:sp>
        <p:nvSpPr>
          <p:cNvPr id="9" name="Content Placeholder 7">
            <a:extLst>
              <a:ext uri="{FF2B5EF4-FFF2-40B4-BE49-F238E27FC236}">
                <a16:creationId xmlns:a16="http://schemas.microsoft.com/office/drawing/2014/main" id="{13E9A4CE-1F75-3E12-6367-8EF33B2A5564}"/>
              </a:ext>
            </a:extLst>
          </p:cNvPr>
          <p:cNvSpPr txBox="1">
            <a:spLocks/>
          </p:cNvSpPr>
          <p:nvPr/>
        </p:nvSpPr>
        <p:spPr>
          <a:xfrm>
            <a:off x="1725687" y="8826258"/>
            <a:ext cx="8969983"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rgbClr val="75787B"/>
                </a:solidFill>
                <a:latin typeface="Montserrat Medium" panose="000006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Montserrat Medium" panose="000006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Montserrat Medium" panose="000006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Name changes</a:t>
            </a:r>
          </a:p>
        </p:txBody>
      </p:sp>
      <p:pic>
        <p:nvPicPr>
          <p:cNvPr id="10" name="Picture 9" descr="Icon&#10;&#10;Description automatically generated">
            <a:extLst>
              <a:ext uri="{FF2B5EF4-FFF2-40B4-BE49-F238E27FC236}">
                <a16:creationId xmlns:a16="http://schemas.microsoft.com/office/drawing/2014/main" id="{F7A7EE26-902F-FA9F-73E5-4BD55A5CFB0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96200" y="7431575"/>
            <a:ext cx="1186165" cy="1186165"/>
          </a:xfrm>
          <a:prstGeom prst="rect">
            <a:avLst/>
          </a:prstGeom>
        </p:spPr>
      </p:pic>
      <p:pic>
        <p:nvPicPr>
          <p:cNvPr id="11" name="Picture 10" descr="Text&#10;&#10;Description automatically generated with low confidence">
            <a:extLst>
              <a:ext uri="{FF2B5EF4-FFF2-40B4-BE49-F238E27FC236}">
                <a16:creationId xmlns:a16="http://schemas.microsoft.com/office/drawing/2014/main" id="{DC3C12DF-A259-2E90-324E-85040767A030}"/>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96200" y="6088833"/>
            <a:ext cx="1371600" cy="1371600"/>
          </a:xfrm>
          <a:prstGeom prst="rect">
            <a:avLst/>
          </a:prstGeom>
        </p:spPr>
      </p:pic>
    </p:spTree>
    <p:extLst>
      <p:ext uri="{BB962C8B-B14F-4D97-AF65-F5344CB8AC3E}">
        <p14:creationId xmlns:p14="http://schemas.microsoft.com/office/powerpoint/2010/main" val="111677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A5EBD-E34B-E56D-B32F-FB0CDEA798CB}"/>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19BF45E-BA7E-4B7E-D59C-56AB8AECE0AA}"/>
              </a:ext>
            </a:extLst>
          </p:cNvPr>
          <p:cNvSpPr>
            <a:spLocks noGrp="1"/>
          </p:cNvSpPr>
          <p:nvPr>
            <p:ph idx="1"/>
          </p:nvPr>
        </p:nvSpPr>
        <p:spPr>
          <a:xfrm>
            <a:off x="1725053" y="2497124"/>
            <a:ext cx="8969983" cy="1143000"/>
          </a:xfrm>
        </p:spPr>
        <p:txBody>
          <a:bodyPr>
            <a:normAutofit/>
          </a:bodyPr>
          <a:lstStyle/>
          <a:p>
            <a:pPr marL="0" indent="0">
              <a:buNone/>
            </a:pPr>
            <a:r>
              <a:rPr lang="en-US" dirty="0"/>
              <a:t>Deviations from the group may be limited or not allowed</a:t>
            </a:r>
          </a:p>
        </p:txBody>
      </p:sp>
      <p:sp>
        <p:nvSpPr>
          <p:cNvPr id="5" name="Title 4">
            <a:extLst>
              <a:ext uri="{FF2B5EF4-FFF2-40B4-BE49-F238E27FC236}">
                <a16:creationId xmlns:a16="http://schemas.microsoft.com/office/drawing/2014/main" id="{C5687617-383B-FF74-05FD-F76F67988F30}"/>
              </a:ext>
            </a:extLst>
          </p:cNvPr>
          <p:cNvSpPr>
            <a:spLocks noGrp="1"/>
          </p:cNvSpPr>
          <p:nvPr>
            <p:ph type="title"/>
          </p:nvPr>
        </p:nvSpPr>
        <p:spPr>
          <a:xfrm>
            <a:off x="698832" y="399522"/>
            <a:ext cx="9839195" cy="1143000"/>
          </a:xfrm>
        </p:spPr>
        <p:txBody>
          <a:bodyPr anchor="ctr">
            <a:normAutofit fontScale="90000"/>
          </a:bodyPr>
          <a:lstStyle/>
          <a:p>
            <a:r>
              <a:rPr lang="en-US" dirty="0"/>
              <a:t>LIMITATIONS OF A GROUP BLOCK</a:t>
            </a:r>
          </a:p>
        </p:txBody>
      </p:sp>
      <p:sp>
        <p:nvSpPr>
          <p:cNvPr id="40" name="Content Placeholder 7">
            <a:extLst>
              <a:ext uri="{FF2B5EF4-FFF2-40B4-BE49-F238E27FC236}">
                <a16:creationId xmlns:a16="http://schemas.microsoft.com/office/drawing/2014/main" id="{08455C9E-B192-EF72-68F2-A39DB4CE3742}"/>
              </a:ext>
            </a:extLst>
          </p:cNvPr>
          <p:cNvSpPr txBox="1">
            <a:spLocks/>
          </p:cNvSpPr>
          <p:nvPr/>
        </p:nvSpPr>
        <p:spPr>
          <a:xfrm>
            <a:off x="1767800" y="3689572"/>
            <a:ext cx="8969983"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rgbClr val="75787B"/>
                </a:solidFill>
                <a:latin typeface="Montserrat Medium" panose="000006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Montserrat Medium" panose="000006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Montserrat Medium" panose="000006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Seats cannot be chosen and are assigned by the airline</a:t>
            </a:r>
          </a:p>
        </p:txBody>
      </p:sp>
      <p:sp>
        <p:nvSpPr>
          <p:cNvPr id="41" name="Content Placeholder 7">
            <a:extLst>
              <a:ext uri="{FF2B5EF4-FFF2-40B4-BE49-F238E27FC236}">
                <a16:creationId xmlns:a16="http://schemas.microsoft.com/office/drawing/2014/main" id="{E30EBFE3-2DFD-9F10-CA08-5BE94D381177}"/>
              </a:ext>
            </a:extLst>
          </p:cNvPr>
          <p:cNvSpPr txBox="1">
            <a:spLocks/>
          </p:cNvSpPr>
          <p:nvPr/>
        </p:nvSpPr>
        <p:spPr>
          <a:xfrm>
            <a:off x="1725053" y="5269892"/>
            <a:ext cx="9255992"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rgbClr val="75787B"/>
                </a:solidFill>
                <a:latin typeface="Montserrat Medium" panose="000006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Montserrat Medium" panose="000006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Montserrat Medium" panose="000006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p:txBody>
      </p:sp>
      <p:sp>
        <p:nvSpPr>
          <p:cNvPr id="42" name="Content Placeholder 7">
            <a:extLst>
              <a:ext uri="{FF2B5EF4-FFF2-40B4-BE49-F238E27FC236}">
                <a16:creationId xmlns:a16="http://schemas.microsoft.com/office/drawing/2014/main" id="{BD7B3B9C-DFD8-6FD9-3B37-FB6FCFE3C019}"/>
              </a:ext>
            </a:extLst>
          </p:cNvPr>
          <p:cNvSpPr txBox="1">
            <a:spLocks/>
          </p:cNvSpPr>
          <p:nvPr/>
        </p:nvSpPr>
        <p:spPr>
          <a:xfrm>
            <a:off x="1725053" y="6438421"/>
            <a:ext cx="8969983"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rgbClr val="75787B"/>
                </a:solidFill>
                <a:latin typeface="Montserrat Medium" panose="000006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Montserrat Medium" panose="000006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Montserrat Medium" panose="000006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Online check in may not be allowed</a:t>
            </a:r>
          </a:p>
        </p:txBody>
      </p:sp>
      <p:sp>
        <p:nvSpPr>
          <p:cNvPr id="45" name="Content Placeholder 7">
            <a:extLst>
              <a:ext uri="{FF2B5EF4-FFF2-40B4-BE49-F238E27FC236}">
                <a16:creationId xmlns:a16="http://schemas.microsoft.com/office/drawing/2014/main" id="{DBFA029B-9B3C-6D65-C68A-B45AD83D42C5}"/>
              </a:ext>
            </a:extLst>
          </p:cNvPr>
          <p:cNvSpPr txBox="1">
            <a:spLocks/>
          </p:cNvSpPr>
          <p:nvPr/>
        </p:nvSpPr>
        <p:spPr>
          <a:xfrm>
            <a:off x="1725686" y="7530363"/>
            <a:ext cx="8969983"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rgbClr val="75787B"/>
                </a:solidFill>
                <a:latin typeface="Montserrat Medium" panose="000006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Montserrat Medium" panose="000006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Montserrat Medium" panose="000006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Airlines require single form of payment</a:t>
            </a:r>
          </a:p>
        </p:txBody>
      </p:sp>
      <p:pic>
        <p:nvPicPr>
          <p:cNvPr id="2" name="Picture 1" descr="Logo, icon&#10;&#10;Description automatically generated">
            <a:extLst>
              <a:ext uri="{FF2B5EF4-FFF2-40B4-BE49-F238E27FC236}">
                <a16:creationId xmlns:a16="http://schemas.microsoft.com/office/drawing/2014/main" id="{CA6363F0-7EE9-A0A9-5C46-7AEF67A7ECF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39071" y="2197823"/>
            <a:ext cx="1186798" cy="1186165"/>
          </a:xfrm>
          <a:prstGeom prst="rect">
            <a:avLst/>
          </a:prstGeom>
        </p:spPr>
      </p:pic>
      <p:sp>
        <p:nvSpPr>
          <p:cNvPr id="9" name="Content Placeholder 7">
            <a:extLst>
              <a:ext uri="{FF2B5EF4-FFF2-40B4-BE49-F238E27FC236}">
                <a16:creationId xmlns:a16="http://schemas.microsoft.com/office/drawing/2014/main" id="{5E80C26E-DB0E-1B2F-628E-76FD2AA8C04C}"/>
              </a:ext>
            </a:extLst>
          </p:cNvPr>
          <p:cNvSpPr txBox="1">
            <a:spLocks/>
          </p:cNvSpPr>
          <p:nvPr/>
        </p:nvSpPr>
        <p:spPr>
          <a:xfrm>
            <a:off x="1725687" y="8826258"/>
            <a:ext cx="8969983"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rgbClr val="75787B"/>
                </a:solidFill>
                <a:latin typeface="Montserrat Medium" panose="000006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Montserrat Medium" panose="000006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Montserrat Medium" panose="000006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Baggage fees may apply and are paid at time of check in</a:t>
            </a:r>
          </a:p>
        </p:txBody>
      </p:sp>
      <p:pic>
        <p:nvPicPr>
          <p:cNvPr id="10" name="Picture 9" descr="Icon&#10;&#10;Description automatically generated">
            <a:extLst>
              <a:ext uri="{FF2B5EF4-FFF2-40B4-BE49-F238E27FC236}">
                <a16:creationId xmlns:a16="http://schemas.microsoft.com/office/drawing/2014/main" id="{97A75D97-EA57-632A-E293-7B42F9AD45A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96200" y="7431575"/>
            <a:ext cx="1186165" cy="1186165"/>
          </a:xfrm>
          <a:prstGeom prst="rect">
            <a:avLst/>
          </a:prstGeom>
        </p:spPr>
      </p:pic>
      <p:pic>
        <p:nvPicPr>
          <p:cNvPr id="11" name="Picture 10" descr="Text&#10;&#10;Description automatically generated with low confidence">
            <a:extLst>
              <a:ext uri="{FF2B5EF4-FFF2-40B4-BE49-F238E27FC236}">
                <a16:creationId xmlns:a16="http://schemas.microsoft.com/office/drawing/2014/main" id="{5230BFFA-E01B-6C24-2576-932D869CCFE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96200" y="6088833"/>
            <a:ext cx="1371600" cy="1371600"/>
          </a:xfrm>
          <a:prstGeom prst="rect">
            <a:avLst/>
          </a:prstGeom>
        </p:spPr>
      </p:pic>
      <p:pic>
        <p:nvPicPr>
          <p:cNvPr id="12" name="Picture 11" descr="Icon&#10;&#10;Description automatically generated">
            <a:extLst>
              <a:ext uri="{FF2B5EF4-FFF2-40B4-BE49-F238E27FC236}">
                <a16:creationId xmlns:a16="http://schemas.microsoft.com/office/drawing/2014/main" id="{C77370F0-9451-6A3F-99F0-9CC81211D34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60970" y="8677323"/>
            <a:ext cx="1143000" cy="1143000"/>
          </a:xfrm>
          <a:prstGeom prst="rect">
            <a:avLst/>
          </a:prstGeom>
        </p:spPr>
      </p:pic>
      <p:pic>
        <p:nvPicPr>
          <p:cNvPr id="13" name="Picture 12" descr="Icon&#10;&#10;Description automatically generated">
            <a:extLst>
              <a:ext uri="{FF2B5EF4-FFF2-40B4-BE49-F238E27FC236}">
                <a16:creationId xmlns:a16="http://schemas.microsoft.com/office/drawing/2014/main" id="{D1644952-54A3-2ECC-7060-7345F83BFF39}"/>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17793" y="4942750"/>
            <a:ext cx="1186165" cy="1186165"/>
          </a:xfrm>
          <a:prstGeom prst="rect">
            <a:avLst/>
          </a:prstGeom>
        </p:spPr>
      </p:pic>
      <p:sp>
        <p:nvSpPr>
          <p:cNvPr id="15" name="Content Placeholder 7">
            <a:extLst>
              <a:ext uri="{FF2B5EF4-FFF2-40B4-BE49-F238E27FC236}">
                <a16:creationId xmlns:a16="http://schemas.microsoft.com/office/drawing/2014/main" id="{EFEA3D10-75A1-33DC-CEAA-CB7BBB586DA1}"/>
              </a:ext>
            </a:extLst>
          </p:cNvPr>
          <p:cNvSpPr txBox="1">
            <a:spLocks/>
          </p:cNvSpPr>
          <p:nvPr/>
        </p:nvSpPr>
        <p:spPr>
          <a:xfrm>
            <a:off x="1789393" y="5075956"/>
            <a:ext cx="8969983"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rgbClr val="75787B"/>
                </a:solidFill>
                <a:latin typeface="Montserrat Medium" panose="000006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Montserrat Medium" panose="000006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Montserrat Medium" panose="000006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5787B"/>
                </a:solidFill>
                <a:latin typeface="Montserrat Medium" panose="000006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Frequent flier status may not be taken into consideration and miles may not be credited</a:t>
            </a:r>
          </a:p>
        </p:txBody>
      </p:sp>
      <p:pic>
        <p:nvPicPr>
          <p:cNvPr id="16" name="Picture 15" descr="Shape, icon, arrow&#10;&#10;Description automatically generated">
            <a:extLst>
              <a:ext uri="{FF2B5EF4-FFF2-40B4-BE49-F238E27FC236}">
                <a16:creationId xmlns:a16="http://schemas.microsoft.com/office/drawing/2014/main" id="{BDDC92A2-61E1-B714-9E53-E0A1244A7D4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39071" y="3611232"/>
            <a:ext cx="1236557" cy="1236557"/>
          </a:xfrm>
          <a:prstGeom prst="rect">
            <a:avLst/>
          </a:prstGeom>
        </p:spPr>
      </p:pic>
    </p:spTree>
    <p:extLst>
      <p:ext uri="{BB962C8B-B14F-4D97-AF65-F5344CB8AC3E}">
        <p14:creationId xmlns:p14="http://schemas.microsoft.com/office/powerpoint/2010/main" val="174137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743DA-0AF6-E7D9-B2B2-C420D917070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41A9FC7-DBFA-4826-A12F-F04CDEDB91F5}"/>
              </a:ext>
            </a:extLst>
          </p:cNvPr>
          <p:cNvSpPr>
            <a:spLocks noGrp="1"/>
          </p:cNvSpPr>
          <p:nvPr>
            <p:ph type="title"/>
          </p:nvPr>
        </p:nvSpPr>
        <p:spPr>
          <a:xfrm>
            <a:off x="585106" y="2448430"/>
            <a:ext cx="7367278" cy="1143000"/>
          </a:xfrm>
        </p:spPr>
        <p:txBody>
          <a:bodyPr anchor="ctr">
            <a:noAutofit/>
          </a:bodyPr>
          <a:lstStyle/>
          <a:p>
            <a:pPr>
              <a:lnSpc>
                <a:spcPct val="90000"/>
              </a:lnSpc>
            </a:pPr>
            <a:r>
              <a:rPr lang="en-US" sz="4000" dirty="0"/>
              <a:t>HOW IS MY GROUP BLOCK PRICED?</a:t>
            </a:r>
          </a:p>
        </p:txBody>
      </p:sp>
      <p:pic>
        <p:nvPicPr>
          <p:cNvPr id="7" name="Picture 6" descr="Wooden blocks stacked to create a bar graph">
            <a:extLst>
              <a:ext uri="{FF2B5EF4-FFF2-40B4-BE49-F238E27FC236}">
                <a16:creationId xmlns:a16="http://schemas.microsoft.com/office/drawing/2014/main" id="{FBD7100C-913A-BCD0-990E-F96DCBACD577}"/>
              </a:ext>
            </a:extLst>
          </p:cNvPr>
          <p:cNvPicPr>
            <a:picLocks noChangeAspect="1"/>
          </p:cNvPicPr>
          <p:nvPr/>
        </p:nvPicPr>
        <p:blipFill>
          <a:blip r:embed="rId3"/>
          <a:srcRect l="16967" r="6226"/>
          <a:stretch>
            <a:fillRect/>
          </a:stretch>
        </p:blipFill>
        <p:spPr>
          <a:xfrm>
            <a:off x="9028285" y="1766171"/>
            <a:ext cx="7806696" cy="6784484"/>
          </a:xfrm>
          <a:prstGeom prst="rect">
            <a:avLst/>
          </a:prstGeom>
          <a:noFill/>
        </p:spPr>
      </p:pic>
    </p:spTree>
    <p:extLst>
      <p:ext uri="{BB962C8B-B14F-4D97-AF65-F5344CB8AC3E}">
        <p14:creationId xmlns:p14="http://schemas.microsoft.com/office/powerpoint/2010/main" val="693089779"/>
      </p:ext>
    </p:extLst>
  </p:cSld>
  <p:clrMapOvr>
    <a:masterClrMapping/>
  </p:clrMapOvr>
</p:sld>
</file>

<file path=ppt/theme/theme1.xml><?xml version="1.0" encoding="utf-8"?>
<a:theme xmlns:a="http://schemas.openxmlformats.org/drawingml/2006/main" name="Mast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8_Resources Slides Deck.potx" id="{E4EEA4EC-79ED-4ADA-8C9F-3DCF378890EE}" vid="{03D2BA19-DDD0-466E-AA75-A2D37A3C5C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e133703-3e3e-4a18-b907-0243765dbc21" xsi:nil="true"/>
    <_ip_UnifiedCompliancePolicyProperties xmlns="http://schemas.microsoft.com/sharepoint/v3" xsi:nil="true"/>
    <Expiration xmlns="d8cec187-ade3-4f94-af84-514915586740" xsi:nil="true"/>
    <Audience xmlns="d8cec187-ade3-4f94-af84-514915586740" xsi:nil="true"/>
    <lcf76f155ced4ddcb4097134ff3c332f xmlns="d8cec187-ade3-4f94-af84-514915586740">
      <Terms xmlns="http://schemas.microsoft.com/office/infopath/2007/PartnerControls"/>
    </lcf76f155ced4ddcb4097134ff3c332f>
    <SharedWithUsers xmlns="4e133703-3e3e-4a18-b907-0243765dbc21">
      <UserInfo>
        <DisplayName>Brianne Clark</DisplayName>
        <AccountId>10302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7CE90823030B438ABE4845657585FC" ma:contentTypeVersion="22" ma:contentTypeDescription="Create a new document." ma:contentTypeScope="" ma:versionID="e19ec58a4bf5b1d7fca43cb59437d6d6">
  <xsd:schema xmlns:xsd="http://www.w3.org/2001/XMLSchema" xmlns:xs="http://www.w3.org/2001/XMLSchema" xmlns:p="http://schemas.microsoft.com/office/2006/metadata/properties" xmlns:ns1="http://schemas.microsoft.com/sharepoint/v3" xmlns:ns2="d8cec187-ade3-4f94-af84-514915586740" xmlns:ns3="4e133703-3e3e-4a18-b907-0243765dbc21" targetNamespace="http://schemas.microsoft.com/office/2006/metadata/properties" ma:root="true" ma:fieldsID="b316a1b8aaed634ecc99998a2c97abcd" ns1:_="" ns2:_="" ns3:_="">
    <xsd:import namespace="http://schemas.microsoft.com/sharepoint/v3"/>
    <xsd:import namespace="d8cec187-ade3-4f94-af84-514915586740"/>
    <xsd:import namespace="4e133703-3e3e-4a18-b907-0243765dbc21"/>
    <xsd:element name="properties">
      <xsd:complexType>
        <xsd:sequence>
          <xsd:element name="documentManagement">
            <xsd:complexType>
              <xsd:all>
                <xsd:element ref="ns2:Audienc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Expir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cec187-ade3-4f94-af84-514915586740" elementFormDefault="qualified">
    <xsd:import namespace="http://schemas.microsoft.com/office/2006/documentManagement/types"/>
    <xsd:import namespace="http://schemas.microsoft.com/office/infopath/2007/PartnerControls"/>
    <xsd:element name="Audience" ma:index="8" nillable="true" ma:displayName="Audience" ma:format="Dropdown" ma:indexed="true" ma:internalName="Audience">
      <xsd:simpleType>
        <xsd:restriction base="dms:Choice">
          <xsd:enumeration value="Client-Facing"/>
          <xsd:enumeration value="Internal Only"/>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9788457-4e45-4a0d-84d7-74c78d1714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Expiration" ma:index="27" nillable="true" ma:displayName="Expiration" ma:format="DateOnly" ma:internalName="Expiration">
      <xsd:simpleType>
        <xsd:restriction base="dms:DateTime"/>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133703-3e3e-4a18-b907-0243765dbc2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0890db2-42bb-49aa-a7b1-65fa86342ea4}" ma:internalName="TaxCatchAll" ma:showField="CatchAllData" ma:web="4e133703-3e3e-4a18-b907-0243765dbc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ocument Own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B6E4CE-3CDA-42B3-B8E4-5C177A89E2CA}">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d8cec187-ade3-4f94-af84-514915586740"/>
    <ds:schemaRef ds:uri="http://schemas.microsoft.com/sharepoint/v3"/>
    <ds:schemaRef ds:uri="http://schemas.openxmlformats.org/package/2006/metadata/core-properties"/>
    <ds:schemaRef ds:uri="http://purl.org/dc/elements/1.1/"/>
    <ds:schemaRef ds:uri="http://purl.org/dc/terms/"/>
    <ds:schemaRef ds:uri="4e133703-3e3e-4a18-b907-0243765dbc21"/>
    <ds:schemaRef ds:uri="http://www.w3.org/XML/1998/namespace"/>
  </ds:schemaRefs>
</ds:datastoreItem>
</file>

<file path=customXml/itemProps2.xml><?xml version="1.0" encoding="utf-8"?>
<ds:datastoreItem xmlns:ds="http://schemas.openxmlformats.org/officeDocument/2006/customXml" ds:itemID="{4BBF5160-7133-4CCD-A604-B12A33722E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cec187-ade3-4f94-af84-514915586740"/>
    <ds:schemaRef ds:uri="4e133703-3e3e-4a18-b907-0243765dbc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DF002F-D923-4F8D-8CD7-30050ED9D8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08_Resources Slides Deck</Template>
  <TotalTime>2899</TotalTime>
  <Words>1974</Words>
  <Application>Microsoft Office PowerPoint</Application>
  <PresentationFormat>Custom</PresentationFormat>
  <Paragraphs>285</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Arial</vt:lpstr>
      <vt:lpstr>Montserrat</vt:lpstr>
      <vt:lpstr>Montserrat Medium</vt:lpstr>
      <vt:lpstr>Montserrat Semi-Bold</vt:lpstr>
      <vt:lpstr>Master Slide</vt:lpstr>
      <vt:lpstr>PowerPoint Presentation</vt:lpstr>
      <vt:lpstr>PowerPoint Presentation</vt:lpstr>
      <vt:lpstr>GROUP BLOCK CONTACT INFORMATION</vt:lpstr>
      <vt:lpstr>WHAT IS A GROUP BLOCK?</vt:lpstr>
      <vt:lpstr>WHAT IS NOT A GROUP BLOCK?</vt:lpstr>
      <vt:lpstr>FULL-SERVICE MEETING SOLUTIONS WITH FOX MEETINGS &amp; INCENTIVES</vt:lpstr>
      <vt:lpstr>ADVANTAGES OF A GROUP BLOCK</vt:lpstr>
      <vt:lpstr>LIMITATIONS OF A GROUP BLOCK</vt:lpstr>
      <vt:lpstr>HOW IS MY GROUP BLOCK PRICED?</vt:lpstr>
      <vt:lpstr>HOW TO GET STARTED</vt:lpstr>
      <vt:lpstr>HOW TO GET STARTED</vt:lpstr>
      <vt:lpstr>SOURCING QUOTE</vt:lpstr>
      <vt:lpstr>SECURED GROUP BLOCK,  NOW WHAT?</vt:lpstr>
      <vt:lpstr>CONFIRMED CONTRACT</vt:lpstr>
      <vt:lpstr>UTILIZATION DATE REMINDER</vt:lpstr>
      <vt:lpstr>TICKETING DATE REMINDER</vt:lpstr>
      <vt:lpstr>YOU SHOULD KNOW…</vt:lpstr>
      <vt:lpstr>FOX COMMUNICATIONS: WHO GET’S WHAT?</vt:lpstr>
      <vt:lpstr>FOX SUPPORT</vt:lpstr>
      <vt:lpstr>What can Fox do to help?</vt:lpstr>
      <vt:lpstr>Q &amp; 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Kayla Kitchner, GTP</dc:creator>
  <cp:lastModifiedBy>Kayla Kitchner, GTP</cp:lastModifiedBy>
  <cp:revision>1</cp:revision>
  <dcterms:created xsi:type="dcterms:W3CDTF">2025-09-24T20:17:59Z</dcterms:created>
  <dcterms:modified xsi:type="dcterms:W3CDTF">2025-09-29T22:58:46Z</dcterms:modified>
  <dc:identifier>DAF2-c0lr3M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0x010100F17CE90823030B438ABE4845657585FC</vt:lpwstr>
  </property>
  <property fmtid="{D5CDD505-2E9C-101B-9397-08002B2CF9AE}" pid="3" name="MediaServiceImageTags">
    <vt:lpwstr/>
  </property>
</Properties>
</file>