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8" r:id="rId2"/>
    <p:sldMasterId id="2147483676" r:id="rId3"/>
  </p:sldMasterIdLst>
  <p:notesMasterIdLst>
    <p:notesMasterId r:id="rId32"/>
  </p:notesMasterIdLst>
  <p:sldIdLst>
    <p:sldId id="256" r:id="rId4"/>
    <p:sldId id="257" r:id="rId5"/>
    <p:sldId id="260" r:id="rId6"/>
    <p:sldId id="1251" r:id="rId7"/>
    <p:sldId id="1252" r:id="rId8"/>
    <p:sldId id="263" r:id="rId9"/>
    <p:sldId id="1253" r:id="rId10"/>
    <p:sldId id="1254" r:id="rId11"/>
    <p:sldId id="1255" r:id="rId12"/>
    <p:sldId id="1256" r:id="rId13"/>
    <p:sldId id="1257" r:id="rId14"/>
    <p:sldId id="1258" r:id="rId15"/>
    <p:sldId id="1259" r:id="rId16"/>
    <p:sldId id="1260" r:id="rId17"/>
    <p:sldId id="1261" r:id="rId18"/>
    <p:sldId id="1262" r:id="rId19"/>
    <p:sldId id="1263" r:id="rId20"/>
    <p:sldId id="1264" r:id="rId21"/>
    <p:sldId id="1265" r:id="rId22"/>
    <p:sldId id="1266" r:id="rId23"/>
    <p:sldId id="1267" r:id="rId24"/>
    <p:sldId id="1269" r:id="rId25"/>
    <p:sldId id="268" r:id="rId26"/>
    <p:sldId id="1270" r:id="rId27"/>
    <p:sldId id="1268" r:id="rId28"/>
    <p:sldId id="1271" r:id="rId29"/>
    <p:sldId id="1272" r:id="rId30"/>
    <p:sldId id="1273" r:id="rId31"/>
  </p:sldIdLst>
  <p:sldSz cx="201168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0000"/>
    <a:srgbClr val="83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202E7-B834-4FC9-BC14-583CBB32BBBF}" v="73" dt="2025-02-20T15:34:25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78" autoAdjust="0"/>
    <p:restoredTop sz="94724" autoAdjust="0"/>
  </p:normalViewPr>
  <p:slideViewPr>
    <p:cSldViewPr snapToGrid="0" snapToObjects="1">
      <p:cViewPr varScale="1">
        <p:scale>
          <a:sx n="71" d="100"/>
          <a:sy n="71" d="100"/>
        </p:scale>
        <p:origin x="864" y="-54"/>
      </p:cViewPr>
      <p:guideLst/>
    </p:cSldViewPr>
  </p:slideViewPr>
  <p:outlineViewPr>
    <p:cViewPr>
      <p:scale>
        <a:sx n="33" d="100"/>
        <a:sy n="33" d="100"/>
      </p:scale>
      <p:origin x="0" y="-122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ffel, Emily" userId="c0f322e9-a1b1-4adf-9ca6-280530473b33" providerId="ADAL" clId="{5B75ECEA-74C1-41ED-AE37-B5EC859AB57E}"/>
    <pc:docChg chg="undo custSel addSld delSld modSld">
      <pc:chgData name="Stoffel, Emily" userId="c0f322e9-a1b1-4adf-9ca6-280530473b33" providerId="ADAL" clId="{5B75ECEA-74C1-41ED-AE37-B5EC859AB57E}" dt="2024-09-03T19:33:40.308" v="613" actId="20577"/>
      <pc:docMkLst>
        <pc:docMk/>
      </pc:docMkLst>
      <pc:sldChg chg="modSp">
        <pc:chgData name="Stoffel, Emily" userId="c0f322e9-a1b1-4adf-9ca6-280530473b33" providerId="ADAL" clId="{5B75ECEA-74C1-41ED-AE37-B5EC859AB57E}" dt="2024-09-03T19:15:09.675" v="42" actId="20577"/>
        <pc:sldMkLst>
          <pc:docMk/>
          <pc:sldMk cId="2464338370" sldId="256"/>
        </pc:sldMkLst>
      </pc:sldChg>
      <pc:sldChg chg="addSp delSp modSp mod">
        <pc:chgData name="Stoffel, Emily" userId="c0f322e9-a1b1-4adf-9ca6-280530473b33" providerId="ADAL" clId="{5B75ECEA-74C1-41ED-AE37-B5EC859AB57E}" dt="2024-09-03T19:26:12.062" v="435" actId="14100"/>
        <pc:sldMkLst>
          <pc:docMk/>
          <pc:sldMk cId="2678398378" sldId="257"/>
        </pc:sldMkLst>
      </pc:sldChg>
      <pc:sldChg chg="new del">
        <pc:chgData name="Stoffel, Emily" userId="c0f322e9-a1b1-4adf-9ca6-280530473b33" providerId="ADAL" clId="{5B75ECEA-74C1-41ED-AE37-B5EC859AB57E}" dt="2024-09-03T19:27:33.246" v="437" actId="47"/>
        <pc:sldMkLst>
          <pc:docMk/>
          <pc:sldMk cId="52568831" sldId="260"/>
        </pc:sldMkLst>
      </pc:sldChg>
      <pc:sldChg chg="del">
        <pc:chgData name="Stoffel, Emily" userId="c0f322e9-a1b1-4adf-9ca6-280530473b33" providerId="ADAL" clId="{5B75ECEA-74C1-41ED-AE37-B5EC859AB57E}" dt="2024-09-03T19:15:12.734" v="43" actId="47"/>
        <pc:sldMkLst>
          <pc:docMk/>
          <pc:sldMk cId="3954136084" sldId="260"/>
        </pc:sldMkLst>
      </pc:sldChg>
      <pc:sldChg chg="modSp add mod">
        <pc:chgData name="Stoffel, Emily" userId="c0f322e9-a1b1-4adf-9ca6-280530473b33" providerId="ADAL" clId="{5B75ECEA-74C1-41ED-AE37-B5EC859AB57E}" dt="2024-09-03T19:33:40.308" v="613" actId="20577"/>
        <pc:sldMkLst>
          <pc:docMk/>
          <pc:sldMk cId="4112317846" sldId="260"/>
        </pc:sldMkLst>
      </pc:sldChg>
    </pc:docChg>
  </pc:docChgLst>
  <pc:docChgLst>
    <pc:chgData name="Stoffel, Emily" userId="c0f322e9-a1b1-4adf-9ca6-280530473b33" providerId="ADAL" clId="{036202E7-B834-4FC9-BC14-583CBB32BBBF}"/>
    <pc:docChg chg="undo custSel addSld delSld modSld sldOrd">
      <pc:chgData name="Stoffel, Emily" userId="c0f322e9-a1b1-4adf-9ca6-280530473b33" providerId="ADAL" clId="{036202E7-B834-4FC9-BC14-583CBB32BBBF}" dt="2025-02-20T15:49:12.743" v="5555"/>
      <pc:docMkLst>
        <pc:docMk/>
      </pc:docMkLst>
      <pc:sldChg chg="addSp modSp mod">
        <pc:chgData name="Stoffel, Emily" userId="c0f322e9-a1b1-4adf-9ca6-280530473b33" providerId="ADAL" clId="{036202E7-B834-4FC9-BC14-583CBB32BBBF}" dt="2025-02-20T15:34:25.839" v="5553" actId="207"/>
        <pc:sldMkLst>
          <pc:docMk/>
          <pc:sldMk cId="2464338370" sldId="256"/>
        </pc:sldMkLst>
        <pc:spChg chg="mod">
          <ac:chgData name="Stoffel, Emily" userId="c0f322e9-a1b1-4adf-9ca6-280530473b33" providerId="ADAL" clId="{036202E7-B834-4FC9-BC14-583CBB32BBBF}" dt="2025-02-20T15:34:25.839" v="5553" actId="207"/>
          <ac:spMkLst>
            <pc:docMk/>
            <pc:sldMk cId="2464338370" sldId="256"/>
            <ac:spMk id="2" creationId="{F00D670B-F3CC-F249-9C90-22AE0FF581D3}"/>
          </ac:spMkLst>
        </pc:spChg>
        <pc:spChg chg="add mod">
          <ac:chgData name="Stoffel, Emily" userId="c0f322e9-a1b1-4adf-9ca6-280530473b33" providerId="ADAL" clId="{036202E7-B834-4FC9-BC14-583CBB32BBBF}" dt="2025-02-19T15:18:53.067" v="51" actId="403"/>
          <ac:spMkLst>
            <pc:docMk/>
            <pc:sldMk cId="2464338370" sldId="256"/>
            <ac:spMk id="3" creationId="{AB71DFC5-679F-7478-3AED-F435CA47D9D8}"/>
          </ac:spMkLst>
        </pc:spChg>
      </pc:sldChg>
      <pc:sldChg chg="modSp mod">
        <pc:chgData name="Stoffel, Emily" userId="c0f322e9-a1b1-4adf-9ca6-280530473b33" providerId="ADAL" clId="{036202E7-B834-4FC9-BC14-583CBB32BBBF}" dt="2025-02-19T15:17:53.340" v="1" actId="20577"/>
        <pc:sldMkLst>
          <pc:docMk/>
          <pc:sldMk cId="2678398378" sldId="257"/>
        </pc:sldMkLst>
        <pc:spChg chg="mod">
          <ac:chgData name="Stoffel, Emily" userId="c0f322e9-a1b1-4adf-9ca6-280530473b33" providerId="ADAL" clId="{036202E7-B834-4FC9-BC14-583CBB32BBBF}" dt="2025-02-19T15:17:53.340" v="1" actId="20577"/>
          <ac:spMkLst>
            <pc:docMk/>
            <pc:sldMk cId="2678398378" sldId="257"/>
            <ac:spMk id="3" creationId="{1F8CE0A7-1718-CF4F-86A4-261A26CBCA2A}"/>
          </ac:spMkLst>
        </pc:spChg>
      </pc:sldChg>
      <pc:sldChg chg="delSp modSp del mod">
        <pc:chgData name="Stoffel, Emily" userId="c0f322e9-a1b1-4adf-9ca6-280530473b33" providerId="ADAL" clId="{036202E7-B834-4FC9-BC14-583CBB32BBBF}" dt="2025-02-19T15:21:40.020" v="425" actId="47"/>
        <pc:sldMkLst>
          <pc:docMk/>
          <pc:sldMk cId="4024055628" sldId="259"/>
        </pc:sldMkLst>
        <pc:spChg chg="mod">
          <ac:chgData name="Stoffel, Emily" userId="c0f322e9-a1b1-4adf-9ca6-280530473b33" providerId="ADAL" clId="{036202E7-B834-4FC9-BC14-583CBB32BBBF}" dt="2025-02-19T15:19:55.795" v="232" actId="20577"/>
          <ac:spMkLst>
            <pc:docMk/>
            <pc:sldMk cId="4024055628" sldId="259"/>
            <ac:spMk id="2" creationId="{269733BF-AA6C-3843-8AFE-ADEA39FAD840}"/>
          </ac:spMkLst>
        </pc:spChg>
        <pc:spChg chg="mod">
          <ac:chgData name="Stoffel, Emily" userId="c0f322e9-a1b1-4adf-9ca6-280530473b33" providerId="ADAL" clId="{036202E7-B834-4FC9-BC14-583CBB32BBBF}" dt="2025-02-19T15:20:57.750" v="420" actId="20577"/>
          <ac:spMkLst>
            <pc:docMk/>
            <pc:sldMk cId="4024055628" sldId="259"/>
            <ac:spMk id="3" creationId="{57CBF0CA-D3A8-B041-8E51-D369DC7E6842}"/>
          </ac:spMkLst>
        </pc:spChg>
        <pc:spChg chg="del">
          <ac:chgData name="Stoffel, Emily" userId="c0f322e9-a1b1-4adf-9ca6-280530473b33" providerId="ADAL" clId="{036202E7-B834-4FC9-BC14-583CBB32BBBF}" dt="2025-02-19T15:19:59.134" v="233" actId="478"/>
          <ac:spMkLst>
            <pc:docMk/>
            <pc:sldMk cId="4024055628" sldId="259"/>
            <ac:spMk id="4" creationId="{8E12FC72-6783-CF4B-A01B-5FD434AA2037}"/>
          </ac:spMkLst>
        </pc:spChg>
      </pc:sldChg>
      <pc:sldChg chg="modSp mod">
        <pc:chgData name="Stoffel, Emily" userId="c0f322e9-a1b1-4adf-9ca6-280530473b33" providerId="ADAL" clId="{036202E7-B834-4FC9-BC14-583CBB32BBBF}" dt="2025-02-19T15:19:39.138" v="195" actId="27636"/>
        <pc:sldMkLst>
          <pc:docMk/>
          <pc:sldMk cId="4112317846" sldId="260"/>
        </pc:sldMkLst>
        <pc:spChg chg="mod">
          <ac:chgData name="Stoffel, Emily" userId="c0f322e9-a1b1-4adf-9ca6-280530473b33" providerId="ADAL" clId="{036202E7-B834-4FC9-BC14-583CBB32BBBF}" dt="2025-02-19T15:19:39.138" v="195" actId="27636"/>
          <ac:spMkLst>
            <pc:docMk/>
            <pc:sldMk cId="4112317846" sldId="260"/>
            <ac:spMk id="3" creationId="{1F8CE0A7-1718-CF4F-86A4-261A26CBCA2A}"/>
          </ac:spMkLst>
        </pc:spChg>
      </pc:sldChg>
      <pc:sldChg chg="modSp add del mod">
        <pc:chgData name="Stoffel, Emily" userId="c0f322e9-a1b1-4adf-9ca6-280530473b33" providerId="ADAL" clId="{036202E7-B834-4FC9-BC14-583CBB32BBBF}" dt="2025-02-19T15:27:25.035" v="1469" actId="14100"/>
        <pc:sldMkLst>
          <pc:docMk/>
          <pc:sldMk cId="31139489" sldId="263"/>
        </pc:sldMkLst>
        <pc:spChg chg="mod">
          <ac:chgData name="Stoffel, Emily" userId="c0f322e9-a1b1-4adf-9ca6-280530473b33" providerId="ADAL" clId="{036202E7-B834-4FC9-BC14-583CBB32BBBF}" dt="2025-02-19T15:27:25.035" v="1469" actId="14100"/>
          <ac:spMkLst>
            <pc:docMk/>
            <pc:sldMk cId="31139489" sldId="263"/>
            <ac:spMk id="2" creationId="{F51CCF74-90F5-05D9-4EB3-E07D7BB199A5}"/>
          </ac:spMkLst>
        </pc:spChg>
        <pc:spChg chg="mod">
          <ac:chgData name="Stoffel, Emily" userId="c0f322e9-a1b1-4adf-9ca6-280530473b33" providerId="ADAL" clId="{036202E7-B834-4FC9-BC14-583CBB32BBBF}" dt="2025-02-19T15:25:57.712" v="1088" actId="404"/>
          <ac:spMkLst>
            <pc:docMk/>
            <pc:sldMk cId="31139489" sldId="263"/>
            <ac:spMk id="3" creationId="{41834725-8E3D-DF20-14AF-1761308E425C}"/>
          </ac:spMkLst>
        </pc:spChg>
      </pc:sldChg>
      <pc:sldChg chg="addSp modSp add mod ord">
        <pc:chgData name="Stoffel, Emily" userId="c0f322e9-a1b1-4adf-9ca6-280530473b33" providerId="ADAL" clId="{036202E7-B834-4FC9-BC14-583CBB32BBBF}" dt="2025-02-20T15:49:12.743" v="5555"/>
        <pc:sldMkLst>
          <pc:docMk/>
          <pc:sldMk cId="4099305533" sldId="268"/>
        </pc:sldMkLst>
        <pc:spChg chg="mod">
          <ac:chgData name="Stoffel, Emily" userId="c0f322e9-a1b1-4adf-9ca6-280530473b33" providerId="ADAL" clId="{036202E7-B834-4FC9-BC14-583CBB32BBBF}" dt="2025-02-19T15:39:12.163" v="2389" actId="27636"/>
          <ac:spMkLst>
            <pc:docMk/>
            <pc:sldMk cId="4099305533" sldId="268"/>
            <ac:spMk id="2" creationId="{53503F34-410B-CD39-6EC7-385A6BB0E833}"/>
          </ac:spMkLst>
        </pc:spChg>
        <pc:spChg chg="mod">
          <ac:chgData name="Stoffel, Emily" userId="c0f322e9-a1b1-4adf-9ca6-280530473b33" providerId="ADAL" clId="{036202E7-B834-4FC9-BC14-583CBB32BBBF}" dt="2025-02-19T15:37:11.587" v="2169" actId="20577"/>
          <ac:spMkLst>
            <pc:docMk/>
            <pc:sldMk cId="4099305533" sldId="268"/>
            <ac:spMk id="3" creationId="{DEA6F1B5-8B72-A314-81C3-B6B5B2B2E430}"/>
          </ac:spMkLst>
        </pc:spChg>
        <pc:picChg chg="add mod">
          <ac:chgData name="Stoffel, Emily" userId="c0f322e9-a1b1-4adf-9ca6-280530473b33" providerId="ADAL" clId="{036202E7-B834-4FC9-BC14-583CBB32BBBF}" dt="2025-02-19T15:41:52.376" v="2526"/>
          <ac:picMkLst>
            <pc:docMk/>
            <pc:sldMk cId="4099305533" sldId="268"/>
            <ac:picMk id="4" creationId="{AB481330-25A8-9191-8ED9-ACE991234A3D}"/>
          </ac:picMkLst>
        </pc:picChg>
      </pc:sldChg>
      <pc:sldChg chg="modSp add mod ord">
        <pc:chgData name="Stoffel, Emily" userId="c0f322e9-a1b1-4adf-9ca6-280530473b33" providerId="ADAL" clId="{036202E7-B834-4FC9-BC14-583CBB32BBBF}" dt="2025-02-19T15:23:09.147" v="837" actId="20577"/>
        <pc:sldMkLst>
          <pc:docMk/>
          <pc:sldMk cId="1859033734" sldId="1251"/>
        </pc:sldMkLst>
        <pc:spChg chg="mod">
          <ac:chgData name="Stoffel, Emily" userId="c0f322e9-a1b1-4adf-9ca6-280530473b33" providerId="ADAL" clId="{036202E7-B834-4FC9-BC14-583CBB32BBBF}" dt="2025-02-19T15:23:09.147" v="837" actId="20577"/>
          <ac:spMkLst>
            <pc:docMk/>
            <pc:sldMk cId="1859033734" sldId="1251"/>
            <ac:spMk id="2" creationId="{2FACEA5A-E513-A545-3993-A0864C81AB34}"/>
          </ac:spMkLst>
        </pc:spChg>
        <pc:spChg chg="mod">
          <ac:chgData name="Stoffel, Emily" userId="c0f322e9-a1b1-4adf-9ca6-280530473b33" providerId="ADAL" clId="{036202E7-B834-4FC9-BC14-583CBB32BBBF}" dt="2025-02-19T15:21:47.186" v="466" actId="20577"/>
          <ac:spMkLst>
            <pc:docMk/>
            <pc:sldMk cId="1859033734" sldId="1251"/>
            <ac:spMk id="3" creationId="{8F4CFD76-0020-28CA-0F6B-9C3E3E4BE6B3}"/>
          </ac:spMkLst>
        </pc:spChg>
      </pc:sldChg>
      <pc:sldChg chg="addSp modSp add mod">
        <pc:chgData name="Stoffel, Emily" userId="c0f322e9-a1b1-4adf-9ca6-280530473b33" providerId="ADAL" clId="{036202E7-B834-4FC9-BC14-583CBB32BBBF}" dt="2025-02-19T15:41:33.112" v="2522" actId="14100"/>
        <pc:sldMkLst>
          <pc:docMk/>
          <pc:sldMk cId="348818136" sldId="1252"/>
        </pc:sldMkLst>
        <pc:spChg chg="mod">
          <ac:chgData name="Stoffel, Emily" userId="c0f322e9-a1b1-4adf-9ca6-280530473b33" providerId="ADAL" clId="{036202E7-B834-4FC9-BC14-583CBB32BBBF}" dt="2025-02-19T15:41:33.112" v="2522" actId="14100"/>
          <ac:spMkLst>
            <pc:docMk/>
            <pc:sldMk cId="348818136" sldId="1252"/>
            <ac:spMk id="2" creationId="{244EFAB8-2F56-20EA-6FB8-B45345C9EDCF}"/>
          </ac:spMkLst>
        </pc:spChg>
        <pc:picChg chg="add mod">
          <ac:chgData name="Stoffel, Emily" userId="c0f322e9-a1b1-4adf-9ca6-280530473b33" providerId="ADAL" clId="{036202E7-B834-4FC9-BC14-583CBB32BBBF}" dt="2025-02-19T15:41:04.995" v="2399" actId="1076"/>
          <ac:picMkLst>
            <pc:docMk/>
            <pc:sldMk cId="348818136" sldId="1252"/>
            <ac:picMk id="1026" creationId="{B9F402FB-D0DB-8C1F-39A0-A31120F8AD47}"/>
          </ac:picMkLst>
        </pc:picChg>
      </pc:sldChg>
      <pc:sldChg chg="new del">
        <pc:chgData name="Stoffel, Emily" userId="c0f322e9-a1b1-4adf-9ca6-280530473b33" providerId="ADAL" clId="{036202E7-B834-4FC9-BC14-583CBB32BBBF}" dt="2025-02-19T15:25:41.567" v="1041" actId="2696"/>
        <pc:sldMkLst>
          <pc:docMk/>
          <pc:sldMk cId="1535270913" sldId="1253"/>
        </pc:sldMkLst>
      </pc:sldChg>
      <pc:sldChg chg="addSp modSp new mod">
        <pc:chgData name="Stoffel, Emily" userId="c0f322e9-a1b1-4adf-9ca6-280530473b33" providerId="ADAL" clId="{036202E7-B834-4FC9-BC14-583CBB32BBBF}" dt="2025-02-19T15:41:50.365" v="2525" actId="1076"/>
        <pc:sldMkLst>
          <pc:docMk/>
          <pc:sldMk cId="3478539514" sldId="1253"/>
        </pc:sldMkLst>
        <pc:spChg chg="mod">
          <ac:chgData name="Stoffel, Emily" userId="c0f322e9-a1b1-4adf-9ca6-280530473b33" providerId="ADAL" clId="{036202E7-B834-4FC9-BC14-583CBB32BBBF}" dt="2025-02-19T15:30:04.691" v="1567" actId="1076"/>
          <ac:spMkLst>
            <pc:docMk/>
            <pc:sldMk cId="3478539514" sldId="1253"/>
            <ac:spMk id="2" creationId="{5B17F313-CBC5-226E-D7F2-A724381EF63C}"/>
          </ac:spMkLst>
        </pc:spChg>
        <pc:spChg chg="mod">
          <ac:chgData name="Stoffel, Emily" userId="c0f322e9-a1b1-4adf-9ca6-280530473b33" providerId="ADAL" clId="{036202E7-B834-4FC9-BC14-583CBB32BBBF}" dt="2025-02-19T15:33:38.809" v="1850" actId="207"/>
          <ac:spMkLst>
            <pc:docMk/>
            <pc:sldMk cId="3478539514" sldId="1253"/>
            <ac:spMk id="3" creationId="{43F70D4A-AB05-7D83-4CB8-B3936516A9F8}"/>
          </ac:spMkLst>
        </pc:spChg>
        <pc:spChg chg="mod">
          <ac:chgData name="Stoffel, Emily" userId="c0f322e9-a1b1-4adf-9ca6-280530473b33" providerId="ADAL" clId="{036202E7-B834-4FC9-BC14-583CBB32BBBF}" dt="2025-02-19T15:30:07.472" v="1568" actId="1076"/>
          <ac:spMkLst>
            <pc:docMk/>
            <pc:sldMk cId="3478539514" sldId="1253"/>
            <ac:spMk id="4" creationId="{3CF9672B-469B-8BEB-EA9F-3BFAA333A0FC}"/>
          </ac:spMkLst>
        </pc:spChg>
        <pc:spChg chg="mod">
          <ac:chgData name="Stoffel, Emily" userId="c0f322e9-a1b1-4adf-9ca6-280530473b33" providerId="ADAL" clId="{036202E7-B834-4FC9-BC14-583CBB32BBBF}" dt="2025-02-19T15:35:18.098" v="2148" actId="14100"/>
          <ac:spMkLst>
            <pc:docMk/>
            <pc:sldMk cId="3478539514" sldId="1253"/>
            <ac:spMk id="5" creationId="{57E514FC-8D43-59C3-E996-4AF4FBB98AEE}"/>
          </ac:spMkLst>
        </pc:spChg>
        <pc:spChg chg="mod">
          <ac:chgData name="Stoffel, Emily" userId="c0f322e9-a1b1-4adf-9ca6-280530473b33" providerId="ADAL" clId="{036202E7-B834-4FC9-BC14-583CBB32BBBF}" dt="2025-02-19T15:30:01.494" v="1566" actId="1076"/>
          <ac:spMkLst>
            <pc:docMk/>
            <pc:sldMk cId="3478539514" sldId="1253"/>
            <ac:spMk id="6" creationId="{68BF1C5D-5DCB-73AA-8EE2-B866A7F47EB6}"/>
          </ac:spMkLst>
        </pc:spChg>
        <pc:picChg chg="add mod">
          <ac:chgData name="Stoffel, Emily" userId="c0f322e9-a1b1-4adf-9ca6-280530473b33" providerId="ADAL" clId="{036202E7-B834-4FC9-BC14-583CBB32BBBF}" dt="2025-02-19T15:41:50.365" v="2525" actId="1076"/>
          <ac:picMkLst>
            <pc:docMk/>
            <pc:sldMk cId="3478539514" sldId="1253"/>
            <ac:picMk id="7" creationId="{DB02A64A-ED3B-7FBA-CB69-BADB60B89F92}"/>
          </ac:picMkLst>
        </pc:picChg>
      </pc:sldChg>
      <pc:sldChg chg="delSp modSp add mod ord">
        <pc:chgData name="Stoffel, Emily" userId="c0f322e9-a1b1-4adf-9ca6-280530473b33" providerId="ADAL" clId="{036202E7-B834-4FC9-BC14-583CBB32BBBF}" dt="2025-02-19T17:33:15.514" v="3576" actId="478"/>
        <pc:sldMkLst>
          <pc:docMk/>
          <pc:sldMk cId="2563790111" sldId="1254"/>
        </pc:sldMkLst>
        <pc:spChg chg="mod">
          <ac:chgData name="Stoffel, Emily" userId="c0f322e9-a1b1-4adf-9ca6-280530473b33" providerId="ADAL" clId="{036202E7-B834-4FC9-BC14-583CBB32BBBF}" dt="2025-02-19T15:46:25.210" v="2696" actId="20577"/>
          <ac:spMkLst>
            <pc:docMk/>
            <pc:sldMk cId="2563790111" sldId="1254"/>
            <ac:spMk id="2" creationId="{2B9B0D95-E789-8901-96A6-D66336029FD0}"/>
          </ac:spMkLst>
        </pc:spChg>
        <pc:spChg chg="mod">
          <ac:chgData name="Stoffel, Emily" userId="c0f322e9-a1b1-4adf-9ca6-280530473b33" providerId="ADAL" clId="{036202E7-B834-4FC9-BC14-583CBB32BBBF}" dt="2025-02-19T15:48:26.564" v="2700" actId="114"/>
          <ac:spMkLst>
            <pc:docMk/>
            <pc:sldMk cId="2563790111" sldId="1254"/>
            <ac:spMk id="3" creationId="{E5CE1527-601E-9CF6-9EA7-AA582320C80E}"/>
          </ac:spMkLst>
        </pc:spChg>
        <pc:spChg chg="mod">
          <ac:chgData name="Stoffel, Emily" userId="c0f322e9-a1b1-4adf-9ca6-280530473b33" providerId="ADAL" clId="{036202E7-B834-4FC9-BC14-583CBB32BBBF}" dt="2025-02-19T15:46:07.772" v="2682" actId="1076"/>
          <ac:spMkLst>
            <pc:docMk/>
            <pc:sldMk cId="2563790111" sldId="1254"/>
            <ac:spMk id="4" creationId="{CC7286E6-002E-A4FA-E0E4-F7AF151624A1}"/>
          </ac:spMkLst>
        </pc:spChg>
        <pc:spChg chg="mod">
          <ac:chgData name="Stoffel, Emily" userId="c0f322e9-a1b1-4adf-9ca6-280530473b33" providerId="ADAL" clId="{036202E7-B834-4FC9-BC14-583CBB32BBBF}" dt="2025-02-19T15:48:40.951" v="2702" actId="15"/>
          <ac:spMkLst>
            <pc:docMk/>
            <pc:sldMk cId="2563790111" sldId="1254"/>
            <ac:spMk id="5" creationId="{882E100A-9C20-C85D-9BA5-56F45E66188B}"/>
          </ac:spMkLst>
        </pc:spChg>
        <pc:spChg chg="mod">
          <ac:chgData name="Stoffel, Emily" userId="c0f322e9-a1b1-4adf-9ca6-280530473b33" providerId="ADAL" clId="{036202E7-B834-4FC9-BC14-583CBB32BBBF}" dt="2025-02-19T15:45:15.809" v="2569" actId="404"/>
          <ac:spMkLst>
            <pc:docMk/>
            <pc:sldMk cId="2563790111" sldId="1254"/>
            <ac:spMk id="6" creationId="{BA32BEF7-B850-6FBE-2527-5571FD1C07C4}"/>
          </ac:spMkLst>
        </pc:spChg>
        <pc:picChg chg="del">
          <ac:chgData name="Stoffel, Emily" userId="c0f322e9-a1b1-4adf-9ca6-280530473b33" providerId="ADAL" clId="{036202E7-B834-4FC9-BC14-583CBB32BBBF}" dt="2025-02-19T17:33:15.514" v="3576" actId="478"/>
          <ac:picMkLst>
            <pc:docMk/>
            <pc:sldMk cId="2563790111" sldId="1254"/>
            <ac:picMk id="7" creationId="{DE70E20F-1694-C195-071C-FC0E9D1E84C1}"/>
          </ac:picMkLst>
        </pc:picChg>
      </pc:sldChg>
      <pc:sldChg chg="delSp modSp add mod ord">
        <pc:chgData name="Stoffel, Emily" userId="c0f322e9-a1b1-4adf-9ca6-280530473b33" providerId="ADAL" clId="{036202E7-B834-4FC9-BC14-583CBB32BBBF}" dt="2025-02-19T17:33:11.614" v="3575" actId="478"/>
        <pc:sldMkLst>
          <pc:docMk/>
          <pc:sldMk cId="4205167161" sldId="1255"/>
        </pc:sldMkLst>
        <pc:spChg chg="mod">
          <ac:chgData name="Stoffel, Emily" userId="c0f322e9-a1b1-4adf-9ca6-280530473b33" providerId="ADAL" clId="{036202E7-B834-4FC9-BC14-583CBB32BBBF}" dt="2025-02-19T15:58:06.605" v="2816" actId="20577"/>
          <ac:spMkLst>
            <pc:docMk/>
            <pc:sldMk cId="4205167161" sldId="1255"/>
            <ac:spMk id="2" creationId="{256A4A3B-CF20-1116-FC9A-095B41CD898B}"/>
          </ac:spMkLst>
        </pc:spChg>
        <pc:spChg chg="mod">
          <ac:chgData name="Stoffel, Emily" userId="c0f322e9-a1b1-4adf-9ca6-280530473b33" providerId="ADAL" clId="{036202E7-B834-4FC9-BC14-583CBB32BBBF}" dt="2025-02-19T15:57:31.949" v="2757" actId="404"/>
          <ac:spMkLst>
            <pc:docMk/>
            <pc:sldMk cId="4205167161" sldId="1255"/>
            <ac:spMk id="3" creationId="{8396F689-CFAC-4F58-1EA8-CAE02C3A9E24}"/>
          </ac:spMkLst>
        </pc:spChg>
        <pc:picChg chg="del">
          <ac:chgData name="Stoffel, Emily" userId="c0f322e9-a1b1-4adf-9ca6-280530473b33" providerId="ADAL" clId="{036202E7-B834-4FC9-BC14-583CBB32BBBF}" dt="2025-02-19T17:33:11.614" v="3575" actId="478"/>
          <ac:picMkLst>
            <pc:docMk/>
            <pc:sldMk cId="4205167161" sldId="1255"/>
            <ac:picMk id="4" creationId="{0CE2E2C0-C8EA-8602-D89F-256E0C0B6372}"/>
          </ac:picMkLst>
        </pc:picChg>
      </pc:sldChg>
      <pc:sldChg chg="modSp new mod">
        <pc:chgData name="Stoffel, Emily" userId="c0f322e9-a1b1-4adf-9ca6-280530473b33" providerId="ADAL" clId="{036202E7-B834-4FC9-BC14-583CBB32BBBF}" dt="2025-02-19T15:58:33.162" v="2851" actId="1076"/>
        <pc:sldMkLst>
          <pc:docMk/>
          <pc:sldMk cId="1877367712" sldId="1256"/>
        </pc:sldMkLst>
        <pc:spChg chg="mod">
          <ac:chgData name="Stoffel, Emily" userId="c0f322e9-a1b1-4adf-9ca6-280530473b33" providerId="ADAL" clId="{036202E7-B834-4FC9-BC14-583CBB32BBBF}" dt="2025-02-19T15:58:33.162" v="2851" actId="1076"/>
          <ac:spMkLst>
            <pc:docMk/>
            <pc:sldMk cId="1877367712" sldId="1256"/>
            <ac:spMk id="2" creationId="{82C1EA76-CA0B-5599-6A13-A989A9083EDF}"/>
          </ac:spMkLst>
        </pc:spChg>
      </pc:sldChg>
      <pc:sldChg chg="delSp modSp add mod ord">
        <pc:chgData name="Stoffel, Emily" userId="c0f322e9-a1b1-4adf-9ca6-280530473b33" providerId="ADAL" clId="{036202E7-B834-4FC9-BC14-583CBB32BBBF}" dt="2025-02-19T17:32:58.472" v="3574" actId="478"/>
        <pc:sldMkLst>
          <pc:docMk/>
          <pc:sldMk cId="3883723051" sldId="1257"/>
        </pc:sldMkLst>
        <pc:spChg chg="mod">
          <ac:chgData name="Stoffel, Emily" userId="c0f322e9-a1b1-4adf-9ca6-280530473b33" providerId="ADAL" clId="{036202E7-B834-4FC9-BC14-583CBB32BBBF}" dt="2025-02-19T16:01:05.961" v="2879" actId="15"/>
          <ac:spMkLst>
            <pc:docMk/>
            <pc:sldMk cId="3883723051" sldId="1257"/>
            <ac:spMk id="2" creationId="{852C67C5-13A0-6B37-0FEA-C8FC66097E0E}"/>
          </ac:spMkLst>
        </pc:spChg>
        <pc:spChg chg="mod">
          <ac:chgData name="Stoffel, Emily" userId="c0f322e9-a1b1-4adf-9ca6-280530473b33" providerId="ADAL" clId="{036202E7-B834-4FC9-BC14-583CBB32BBBF}" dt="2025-02-19T16:00:32.478" v="2864" actId="20577"/>
          <ac:spMkLst>
            <pc:docMk/>
            <pc:sldMk cId="3883723051" sldId="1257"/>
            <ac:spMk id="3" creationId="{DE36120E-38BB-38A4-56BD-5BFD50421018}"/>
          </ac:spMkLst>
        </pc:spChg>
        <pc:picChg chg="del">
          <ac:chgData name="Stoffel, Emily" userId="c0f322e9-a1b1-4adf-9ca6-280530473b33" providerId="ADAL" clId="{036202E7-B834-4FC9-BC14-583CBB32BBBF}" dt="2025-02-19T17:32:58.472" v="3574" actId="478"/>
          <ac:picMkLst>
            <pc:docMk/>
            <pc:sldMk cId="3883723051" sldId="1257"/>
            <ac:picMk id="4" creationId="{8FC42725-911B-B34C-F739-5BA3ED6398FA}"/>
          </ac:picMkLst>
        </pc:picChg>
      </pc:sldChg>
      <pc:sldChg chg="addSp delSp modSp add mod">
        <pc:chgData name="Stoffel, Emily" userId="c0f322e9-a1b1-4adf-9ca6-280530473b33" providerId="ADAL" clId="{036202E7-B834-4FC9-BC14-583CBB32BBBF}" dt="2025-02-19T17:32:54.728" v="3573" actId="478"/>
        <pc:sldMkLst>
          <pc:docMk/>
          <pc:sldMk cId="3285306228" sldId="1258"/>
        </pc:sldMkLst>
        <pc:spChg chg="mod">
          <ac:chgData name="Stoffel, Emily" userId="c0f322e9-a1b1-4adf-9ca6-280530473b33" providerId="ADAL" clId="{036202E7-B834-4FC9-BC14-583CBB32BBBF}" dt="2025-02-19T16:08:00.902" v="2923" actId="27636"/>
          <ac:spMkLst>
            <pc:docMk/>
            <pc:sldMk cId="3285306228" sldId="1258"/>
            <ac:spMk id="2" creationId="{18D754AF-A7C5-94B6-3FC9-A8BE7D93D041}"/>
          </ac:spMkLst>
        </pc:spChg>
        <pc:spChg chg="mod">
          <ac:chgData name="Stoffel, Emily" userId="c0f322e9-a1b1-4adf-9ca6-280530473b33" providerId="ADAL" clId="{036202E7-B834-4FC9-BC14-583CBB32BBBF}" dt="2025-02-19T16:07:40.393" v="2903" actId="20577"/>
          <ac:spMkLst>
            <pc:docMk/>
            <pc:sldMk cId="3285306228" sldId="1258"/>
            <ac:spMk id="3" creationId="{1B69E974-CCA9-AF4A-9743-925085D568D6}"/>
          </ac:spMkLst>
        </pc:spChg>
        <pc:spChg chg="add mod">
          <ac:chgData name="Stoffel, Emily" userId="c0f322e9-a1b1-4adf-9ca6-280530473b33" providerId="ADAL" clId="{036202E7-B834-4FC9-BC14-583CBB32BBBF}" dt="2025-02-19T16:07:51.397" v="2919" actId="20577"/>
          <ac:spMkLst>
            <pc:docMk/>
            <pc:sldMk cId="3285306228" sldId="1258"/>
            <ac:spMk id="5" creationId="{DCDFF455-4079-CD8E-D50E-843F01357703}"/>
          </ac:spMkLst>
        </pc:spChg>
        <pc:spChg chg="add mod">
          <ac:chgData name="Stoffel, Emily" userId="c0f322e9-a1b1-4adf-9ca6-280530473b33" providerId="ADAL" clId="{036202E7-B834-4FC9-BC14-583CBB32BBBF}" dt="2025-02-19T16:08:41.523" v="2934" actId="403"/>
          <ac:spMkLst>
            <pc:docMk/>
            <pc:sldMk cId="3285306228" sldId="1258"/>
            <ac:spMk id="6" creationId="{3BEAC0F2-BADE-B7E7-39A1-A89BF52A2D2C}"/>
          </ac:spMkLst>
        </pc:spChg>
        <pc:picChg chg="del">
          <ac:chgData name="Stoffel, Emily" userId="c0f322e9-a1b1-4adf-9ca6-280530473b33" providerId="ADAL" clId="{036202E7-B834-4FC9-BC14-583CBB32BBBF}" dt="2025-02-19T17:32:54.728" v="3573" actId="478"/>
          <ac:picMkLst>
            <pc:docMk/>
            <pc:sldMk cId="3285306228" sldId="1258"/>
            <ac:picMk id="4" creationId="{BE0A41C6-4614-95D2-AC21-D0EA0EECD61E}"/>
          </ac:picMkLst>
        </pc:picChg>
      </pc:sldChg>
      <pc:sldChg chg="delSp modSp add mod ord">
        <pc:chgData name="Stoffel, Emily" userId="c0f322e9-a1b1-4adf-9ca6-280530473b33" providerId="ADAL" clId="{036202E7-B834-4FC9-BC14-583CBB32BBBF}" dt="2025-02-19T17:32:52.202" v="3572" actId="478"/>
        <pc:sldMkLst>
          <pc:docMk/>
          <pc:sldMk cId="3773855145" sldId="1259"/>
        </pc:sldMkLst>
        <pc:spChg chg="mod">
          <ac:chgData name="Stoffel, Emily" userId="c0f322e9-a1b1-4adf-9ca6-280530473b33" providerId="ADAL" clId="{036202E7-B834-4FC9-BC14-583CBB32BBBF}" dt="2025-02-19T16:28:41.361" v="2953" actId="27636"/>
          <ac:spMkLst>
            <pc:docMk/>
            <pc:sldMk cId="3773855145" sldId="1259"/>
            <ac:spMk id="2" creationId="{3B889193-6B90-7702-4EA6-2EF824291F3E}"/>
          </ac:spMkLst>
        </pc:spChg>
        <pc:spChg chg="mod">
          <ac:chgData name="Stoffel, Emily" userId="c0f322e9-a1b1-4adf-9ca6-280530473b33" providerId="ADAL" clId="{036202E7-B834-4FC9-BC14-583CBB32BBBF}" dt="2025-02-19T16:28:23.077" v="2950" actId="20577"/>
          <ac:spMkLst>
            <pc:docMk/>
            <pc:sldMk cId="3773855145" sldId="1259"/>
            <ac:spMk id="3" creationId="{2734731A-E5CB-3E7D-4140-445C309D5556}"/>
          </ac:spMkLst>
        </pc:spChg>
        <pc:picChg chg="del">
          <ac:chgData name="Stoffel, Emily" userId="c0f322e9-a1b1-4adf-9ca6-280530473b33" providerId="ADAL" clId="{036202E7-B834-4FC9-BC14-583CBB32BBBF}" dt="2025-02-19T17:32:52.202" v="3572" actId="478"/>
          <ac:picMkLst>
            <pc:docMk/>
            <pc:sldMk cId="3773855145" sldId="1259"/>
            <ac:picMk id="4" creationId="{32FF8A55-DED2-6CC7-609A-6EE7C8F40FFD}"/>
          </ac:picMkLst>
        </pc:picChg>
      </pc:sldChg>
      <pc:sldChg chg="delSp modSp add mod">
        <pc:chgData name="Stoffel, Emily" userId="c0f322e9-a1b1-4adf-9ca6-280530473b33" providerId="ADAL" clId="{036202E7-B834-4FC9-BC14-583CBB32BBBF}" dt="2025-02-19T17:32:49.346" v="3571" actId="478"/>
        <pc:sldMkLst>
          <pc:docMk/>
          <pc:sldMk cId="3148388236" sldId="1260"/>
        </pc:sldMkLst>
        <pc:spChg chg="mod">
          <ac:chgData name="Stoffel, Emily" userId="c0f322e9-a1b1-4adf-9ca6-280530473b33" providerId="ADAL" clId="{036202E7-B834-4FC9-BC14-583CBB32BBBF}" dt="2025-02-19T17:32:26.242" v="3570" actId="20577"/>
          <ac:spMkLst>
            <pc:docMk/>
            <pc:sldMk cId="3148388236" sldId="1260"/>
            <ac:spMk id="2" creationId="{289DCAFD-1DEB-BB3A-9683-F4DCC672B7AB}"/>
          </ac:spMkLst>
        </pc:spChg>
        <pc:spChg chg="mod">
          <ac:chgData name="Stoffel, Emily" userId="c0f322e9-a1b1-4adf-9ca6-280530473b33" providerId="ADAL" clId="{036202E7-B834-4FC9-BC14-583CBB32BBBF}" dt="2025-02-19T16:34:11.491" v="2961" actId="20577"/>
          <ac:spMkLst>
            <pc:docMk/>
            <pc:sldMk cId="3148388236" sldId="1260"/>
            <ac:spMk id="3" creationId="{395B385B-D1B2-5156-3726-B12A5D1FA59A}"/>
          </ac:spMkLst>
        </pc:spChg>
        <pc:picChg chg="del">
          <ac:chgData name="Stoffel, Emily" userId="c0f322e9-a1b1-4adf-9ca6-280530473b33" providerId="ADAL" clId="{036202E7-B834-4FC9-BC14-583CBB32BBBF}" dt="2025-02-19T17:32:49.346" v="3571" actId="478"/>
          <ac:picMkLst>
            <pc:docMk/>
            <pc:sldMk cId="3148388236" sldId="1260"/>
            <ac:picMk id="4" creationId="{B4BFFE62-C642-68FB-7B8B-F2A86DB48A49}"/>
          </ac:picMkLst>
        </pc:picChg>
      </pc:sldChg>
      <pc:sldChg chg="modSp add mod">
        <pc:chgData name="Stoffel, Emily" userId="c0f322e9-a1b1-4adf-9ca6-280530473b33" providerId="ADAL" clId="{036202E7-B834-4FC9-BC14-583CBB32BBBF}" dt="2025-02-19T17:36:33.025" v="3615" actId="14100"/>
        <pc:sldMkLst>
          <pc:docMk/>
          <pc:sldMk cId="3017774246" sldId="1261"/>
        </pc:sldMkLst>
        <pc:spChg chg="mod">
          <ac:chgData name="Stoffel, Emily" userId="c0f322e9-a1b1-4adf-9ca6-280530473b33" providerId="ADAL" clId="{036202E7-B834-4FC9-BC14-583CBB32BBBF}" dt="2025-02-19T17:36:33.025" v="3615" actId="14100"/>
          <ac:spMkLst>
            <pc:docMk/>
            <pc:sldMk cId="3017774246" sldId="1261"/>
            <ac:spMk id="2" creationId="{7AB53778-09B8-178F-797E-80F8426DBB60}"/>
          </ac:spMkLst>
        </pc:spChg>
        <pc:spChg chg="mod">
          <ac:chgData name="Stoffel, Emily" userId="c0f322e9-a1b1-4adf-9ca6-280530473b33" providerId="ADAL" clId="{036202E7-B834-4FC9-BC14-583CBB32BBBF}" dt="2025-02-19T17:36:18.695" v="3612" actId="20577"/>
          <ac:spMkLst>
            <pc:docMk/>
            <pc:sldMk cId="3017774246" sldId="1261"/>
            <ac:spMk id="3" creationId="{DE062F0E-67D5-F176-6212-9E4D9D9DC36E}"/>
          </ac:spMkLst>
        </pc:spChg>
      </pc:sldChg>
      <pc:sldChg chg="modSp add mod">
        <pc:chgData name="Stoffel, Emily" userId="c0f322e9-a1b1-4adf-9ca6-280530473b33" providerId="ADAL" clId="{036202E7-B834-4FC9-BC14-583CBB32BBBF}" dt="2025-02-19T17:39:34.160" v="3633" actId="14100"/>
        <pc:sldMkLst>
          <pc:docMk/>
          <pc:sldMk cId="534323637" sldId="1262"/>
        </pc:sldMkLst>
        <pc:spChg chg="mod">
          <ac:chgData name="Stoffel, Emily" userId="c0f322e9-a1b1-4adf-9ca6-280530473b33" providerId="ADAL" clId="{036202E7-B834-4FC9-BC14-583CBB32BBBF}" dt="2025-02-19T17:39:34.160" v="3633" actId="14100"/>
          <ac:spMkLst>
            <pc:docMk/>
            <pc:sldMk cId="534323637" sldId="1262"/>
            <ac:spMk id="2" creationId="{857EC03E-5199-E864-B344-00699E4CB08A}"/>
          </ac:spMkLst>
        </pc:spChg>
        <pc:spChg chg="mod">
          <ac:chgData name="Stoffel, Emily" userId="c0f322e9-a1b1-4adf-9ca6-280530473b33" providerId="ADAL" clId="{036202E7-B834-4FC9-BC14-583CBB32BBBF}" dt="2025-02-19T17:38:43.091" v="3627" actId="20577"/>
          <ac:spMkLst>
            <pc:docMk/>
            <pc:sldMk cId="534323637" sldId="1262"/>
            <ac:spMk id="3" creationId="{1EE88AB4-B968-E7C6-009D-52B8BBDCE17E}"/>
          </ac:spMkLst>
        </pc:spChg>
      </pc:sldChg>
      <pc:sldChg chg="modSp add mod">
        <pc:chgData name="Stoffel, Emily" userId="c0f322e9-a1b1-4adf-9ca6-280530473b33" providerId="ADAL" clId="{036202E7-B834-4FC9-BC14-583CBB32BBBF}" dt="2025-02-19T17:39:57.470" v="3650" actId="207"/>
        <pc:sldMkLst>
          <pc:docMk/>
          <pc:sldMk cId="3414608104" sldId="1263"/>
        </pc:sldMkLst>
        <pc:spChg chg="mod">
          <ac:chgData name="Stoffel, Emily" userId="c0f322e9-a1b1-4adf-9ca6-280530473b33" providerId="ADAL" clId="{036202E7-B834-4FC9-BC14-583CBB32BBBF}" dt="2025-02-19T17:39:57.470" v="3650" actId="207"/>
          <ac:spMkLst>
            <pc:docMk/>
            <pc:sldMk cId="3414608104" sldId="1263"/>
            <ac:spMk id="2" creationId="{1E2EC59E-E624-8F91-30A6-20E7784AECFB}"/>
          </ac:spMkLst>
        </pc:spChg>
        <pc:spChg chg="mod">
          <ac:chgData name="Stoffel, Emily" userId="c0f322e9-a1b1-4adf-9ca6-280530473b33" providerId="ADAL" clId="{036202E7-B834-4FC9-BC14-583CBB32BBBF}" dt="2025-02-19T17:39:45.842" v="3647" actId="20577"/>
          <ac:spMkLst>
            <pc:docMk/>
            <pc:sldMk cId="3414608104" sldId="1263"/>
            <ac:spMk id="3" creationId="{DAFB7464-EFB8-F5BD-AD54-8902A99DAA73}"/>
          </ac:spMkLst>
        </pc:spChg>
      </pc:sldChg>
      <pc:sldChg chg="modSp add mod">
        <pc:chgData name="Stoffel, Emily" userId="c0f322e9-a1b1-4adf-9ca6-280530473b33" providerId="ADAL" clId="{036202E7-B834-4FC9-BC14-583CBB32BBBF}" dt="2025-02-19T17:41:54.990" v="3671" actId="27636"/>
        <pc:sldMkLst>
          <pc:docMk/>
          <pc:sldMk cId="87441037" sldId="1264"/>
        </pc:sldMkLst>
        <pc:spChg chg="mod">
          <ac:chgData name="Stoffel, Emily" userId="c0f322e9-a1b1-4adf-9ca6-280530473b33" providerId="ADAL" clId="{036202E7-B834-4FC9-BC14-583CBB32BBBF}" dt="2025-02-19T17:41:54.990" v="3671" actId="27636"/>
          <ac:spMkLst>
            <pc:docMk/>
            <pc:sldMk cId="87441037" sldId="1264"/>
            <ac:spMk id="2" creationId="{51BF2CDF-F810-17A0-5D58-8872BD59C778}"/>
          </ac:spMkLst>
        </pc:spChg>
        <pc:spChg chg="mod">
          <ac:chgData name="Stoffel, Emily" userId="c0f322e9-a1b1-4adf-9ca6-280530473b33" providerId="ADAL" clId="{036202E7-B834-4FC9-BC14-583CBB32BBBF}" dt="2025-02-19T17:40:40.914" v="3658" actId="20577"/>
          <ac:spMkLst>
            <pc:docMk/>
            <pc:sldMk cId="87441037" sldId="1264"/>
            <ac:spMk id="3" creationId="{1A599445-88C5-6358-889D-686EC4A219F6}"/>
          </ac:spMkLst>
        </pc:spChg>
      </pc:sldChg>
      <pc:sldChg chg="addSp modSp add mod ord">
        <pc:chgData name="Stoffel, Emily" userId="c0f322e9-a1b1-4adf-9ca6-280530473b33" providerId="ADAL" clId="{036202E7-B834-4FC9-BC14-583CBB32BBBF}" dt="2025-02-19T17:55:14.171" v="3977" actId="20577"/>
        <pc:sldMkLst>
          <pc:docMk/>
          <pc:sldMk cId="628795391" sldId="1265"/>
        </pc:sldMkLst>
        <pc:spChg chg="mod">
          <ac:chgData name="Stoffel, Emily" userId="c0f322e9-a1b1-4adf-9ca6-280530473b33" providerId="ADAL" clId="{036202E7-B834-4FC9-BC14-583CBB32BBBF}" dt="2025-02-19T17:54:47.219" v="3900" actId="113"/>
          <ac:spMkLst>
            <pc:docMk/>
            <pc:sldMk cId="628795391" sldId="1265"/>
            <ac:spMk id="2" creationId="{7D536CC3-9C6D-3176-15F0-6A024A9FFD6E}"/>
          </ac:spMkLst>
        </pc:spChg>
        <pc:spChg chg="mod">
          <ac:chgData name="Stoffel, Emily" userId="c0f322e9-a1b1-4adf-9ca6-280530473b33" providerId="ADAL" clId="{036202E7-B834-4FC9-BC14-583CBB32BBBF}" dt="2025-02-19T17:51:13.582" v="3681" actId="20577"/>
          <ac:spMkLst>
            <pc:docMk/>
            <pc:sldMk cId="628795391" sldId="1265"/>
            <ac:spMk id="3" creationId="{815F00F6-2380-AD4A-6CA7-E58FA2B882D3}"/>
          </ac:spMkLst>
        </pc:spChg>
        <pc:spChg chg="add mod">
          <ac:chgData name="Stoffel, Emily" userId="c0f322e9-a1b1-4adf-9ca6-280530473b33" providerId="ADAL" clId="{036202E7-B834-4FC9-BC14-583CBB32BBBF}" dt="2025-02-19T17:55:14.171" v="3977" actId="20577"/>
          <ac:spMkLst>
            <pc:docMk/>
            <pc:sldMk cId="628795391" sldId="1265"/>
            <ac:spMk id="4" creationId="{6F4291BF-E33B-F2C3-4352-8B3380A2BBBB}"/>
          </ac:spMkLst>
        </pc:spChg>
        <pc:spChg chg="mod">
          <ac:chgData name="Stoffel, Emily" userId="c0f322e9-a1b1-4adf-9ca6-280530473b33" providerId="ADAL" clId="{036202E7-B834-4FC9-BC14-583CBB32BBBF}" dt="2025-02-19T17:51:25.650" v="3694" actId="20577"/>
          <ac:spMkLst>
            <pc:docMk/>
            <pc:sldMk cId="628795391" sldId="1265"/>
            <ac:spMk id="5" creationId="{99A2320F-C919-783E-34F4-EDCAC95D819A}"/>
          </ac:spMkLst>
        </pc:spChg>
        <pc:spChg chg="mod">
          <ac:chgData name="Stoffel, Emily" userId="c0f322e9-a1b1-4adf-9ca6-280530473b33" providerId="ADAL" clId="{036202E7-B834-4FC9-BC14-583CBB32BBBF}" dt="2025-02-19T17:53:37.545" v="3696" actId="20577"/>
          <ac:spMkLst>
            <pc:docMk/>
            <pc:sldMk cId="628795391" sldId="1265"/>
            <ac:spMk id="6" creationId="{FE7D189A-3FC1-AAA8-099C-B5C746FC490E}"/>
          </ac:spMkLst>
        </pc:spChg>
      </pc:sldChg>
      <pc:sldChg chg="modSp add mod ord">
        <pc:chgData name="Stoffel, Emily" userId="c0f322e9-a1b1-4adf-9ca6-280530473b33" providerId="ADAL" clId="{036202E7-B834-4FC9-BC14-583CBB32BBBF}" dt="2025-02-19T17:57:33.909" v="4020" actId="20577"/>
        <pc:sldMkLst>
          <pc:docMk/>
          <pc:sldMk cId="3350897038" sldId="1266"/>
        </pc:sldMkLst>
        <pc:spChg chg="mod">
          <ac:chgData name="Stoffel, Emily" userId="c0f322e9-a1b1-4adf-9ca6-280530473b33" providerId="ADAL" clId="{036202E7-B834-4FC9-BC14-583CBB32BBBF}" dt="2025-02-19T17:57:33.909" v="4020" actId="20577"/>
          <ac:spMkLst>
            <pc:docMk/>
            <pc:sldMk cId="3350897038" sldId="1266"/>
            <ac:spMk id="2" creationId="{B68AAE5F-6B28-7D9C-444B-D160C0714015}"/>
          </ac:spMkLst>
        </pc:spChg>
        <pc:spChg chg="mod">
          <ac:chgData name="Stoffel, Emily" userId="c0f322e9-a1b1-4adf-9ca6-280530473b33" providerId="ADAL" clId="{036202E7-B834-4FC9-BC14-583CBB32BBBF}" dt="2025-02-19T17:57:00.165" v="3992" actId="20577"/>
          <ac:spMkLst>
            <pc:docMk/>
            <pc:sldMk cId="3350897038" sldId="1266"/>
            <ac:spMk id="3" creationId="{F164D7CB-610D-86AC-05AC-9626BE1B93D0}"/>
          </ac:spMkLst>
        </pc:spChg>
      </pc:sldChg>
      <pc:sldChg chg="modSp add mod ord">
        <pc:chgData name="Stoffel, Emily" userId="c0f322e9-a1b1-4adf-9ca6-280530473b33" providerId="ADAL" clId="{036202E7-B834-4FC9-BC14-583CBB32BBBF}" dt="2025-02-19T18:01:52.611" v="4159" actId="14100"/>
        <pc:sldMkLst>
          <pc:docMk/>
          <pc:sldMk cId="3958550770" sldId="1267"/>
        </pc:sldMkLst>
        <pc:spChg chg="mod">
          <ac:chgData name="Stoffel, Emily" userId="c0f322e9-a1b1-4adf-9ca6-280530473b33" providerId="ADAL" clId="{036202E7-B834-4FC9-BC14-583CBB32BBBF}" dt="2025-02-19T17:59:42.243" v="4041" actId="20577"/>
          <ac:spMkLst>
            <pc:docMk/>
            <pc:sldMk cId="3958550770" sldId="1267"/>
            <ac:spMk id="2" creationId="{1F06B5FE-965F-B573-CF43-0BCFB6CBB5B1}"/>
          </ac:spMkLst>
        </pc:spChg>
        <pc:spChg chg="mod">
          <ac:chgData name="Stoffel, Emily" userId="c0f322e9-a1b1-4adf-9ca6-280530473b33" providerId="ADAL" clId="{036202E7-B834-4FC9-BC14-583CBB32BBBF}" dt="2025-02-19T18:00:36.820" v="4156" actId="20577"/>
          <ac:spMkLst>
            <pc:docMk/>
            <pc:sldMk cId="3958550770" sldId="1267"/>
            <ac:spMk id="3" creationId="{CC234CC3-25DB-4C87-81B4-1EA7AC306CEA}"/>
          </ac:spMkLst>
        </pc:spChg>
        <pc:spChg chg="mod">
          <ac:chgData name="Stoffel, Emily" userId="c0f322e9-a1b1-4adf-9ca6-280530473b33" providerId="ADAL" clId="{036202E7-B834-4FC9-BC14-583CBB32BBBF}" dt="2025-02-19T17:59:52.361" v="4086" actId="20577"/>
          <ac:spMkLst>
            <pc:docMk/>
            <pc:sldMk cId="3958550770" sldId="1267"/>
            <ac:spMk id="4" creationId="{BBEABD50-B576-4883-70B2-ED8B3AE1170D}"/>
          </ac:spMkLst>
        </pc:spChg>
        <pc:spChg chg="mod">
          <ac:chgData name="Stoffel, Emily" userId="c0f322e9-a1b1-4adf-9ca6-280530473b33" providerId="ADAL" clId="{036202E7-B834-4FC9-BC14-583CBB32BBBF}" dt="2025-02-19T18:01:52.611" v="4159" actId="14100"/>
          <ac:spMkLst>
            <pc:docMk/>
            <pc:sldMk cId="3958550770" sldId="1267"/>
            <ac:spMk id="5" creationId="{7DB81FE7-83D6-2D36-D613-E11DFA1DE773}"/>
          </ac:spMkLst>
        </pc:spChg>
        <pc:spChg chg="mod">
          <ac:chgData name="Stoffel, Emily" userId="c0f322e9-a1b1-4adf-9ca6-280530473b33" providerId="ADAL" clId="{036202E7-B834-4FC9-BC14-583CBB32BBBF}" dt="2025-02-19T17:59:37.983" v="4028" actId="20577"/>
          <ac:spMkLst>
            <pc:docMk/>
            <pc:sldMk cId="3958550770" sldId="1267"/>
            <ac:spMk id="6" creationId="{C6D5307F-5D67-C546-6510-F4A5E243B17C}"/>
          </ac:spMkLst>
        </pc:spChg>
      </pc:sldChg>
      <pc:sldChg chg="modSp new mod">
        <pc:chgData name="Stoffel, Emily" userId="c0f322e9-a1b1-4adf-9ca6-280530473b33" providerId="ADAL" clId="{036202E7-B834-4FC9-BC14-583CBB32BBBF}" dt="2025-02-19T18:36:59.752" v="4188" actId="1076"/>
        <pc:sldMkLst>
          <pc:docMk/>
          <pc:sldMk cId="2114528254" sldId="1268"/>
        </pc:sldMkLst>
        <pc:spChg chg="mod">
          <ac:chgData name="Stoffel, Emily" userId="c0f322e9-a1b1-4adf-9ca6-280530473b33" providerId="ADAL" clId="{036202E7-B834-4FC9-BC14-583CBB32BBBF}" dt="2025-02-19T18:36:59.752" v="4188" actId="1076"/>
          <ac:spMkLst>
            <pc:docMk/>
            <pc:sldMk cId="2114528254" sldId="1268"/>
            <ac:spMk id="2" creationId="{9F6E99E8-C4B0-B9B2-FB80-F2BD5AF56ED9}"/>
          </ac:spMkLst>
        </pc:spChg>
      </pc:sldChg>
      <pc:sldChg chg="new del">
        <pc:chgData name="Stoffel, Emily" userId="c0f322e9-a1b1-4adf-9ca6-280530473b33" providerId="ADAL" clId="{036202E7-B834-4FC9-BC14-583CBB32BBBF}" dt="2025-02-19T18:36:48.262" v="4163" actId="680"/>
        <pc:sldMkLst>
          <pc:docMk/>
          <pc:sldMk cId="3737815522" sldId="1268"/>
        </pc:sldMkLst>
      </pc:sldChg>
      <pc:sldChg chg="new del">
        <pc:chgData name="Stoffel, Emily" userId="c0f322e9-a1b1-4adf-9ca6-280530473b33" providerId="ADAL" clId="{036202E7-B834-4FC9-BC14-583CBB32BBBF}" dt="2025-02-19T18:36:47.993" v="4162" actId="680"/>
        <pc:sldMkLst>
          <pc:docMk/>
          <pc:sldMk cId="782461768" sldId="1269"/>
        </pc:sldMkLst>
      </pc:sldChg>
      <pc:sldChg chg="modSp new mod ord">
        <pc:chgData name="Stoffel, Emily" userId="c0f322e9-a1b1-4adf-9ca6-280530473b33" providerId="ADAL" clId="{036202E7-B834-4FC9-BC14-583CBB32BBBF}" dt="2025-02-19T18:37:17.895" v="4222"/>
        <pc:sldMkLst>
          <pc:docMk/>
          <pc:sldMk cId="1451411344" sldId="1269"/>
        </pc:sldMkLst>
        <pc:spChg chg="mod">
          <ac:chgData name="Stoffel, Emily" userId="c0f322e9-a1b1-4adf-9ca6-280530473b33" providerId="ADAL" clId="{036202E7-B834-4FC9-BC14-583CBB32BBBF}" dt="2025-02-19T18:37:15.274" v="4220" actId="1076"/>
          <ac:spMkLst>
            <pc:docMk/>
            <pc:sldMk cId="1451411344" sldId="1269"/>
            <ac:spMk id="2" creationId="{0C4F4D18-E367-C49C-EA67-5B0D6C076019}"/>
          </ac:spMkLst>
        </pc:spChg>
      </pc:sldChg>
      <pc:sldChg chg="modSp new mod ord">
        <pc:chgData name="Stoffel, Emily" userId="c0f322e9-a1b1-4adf-9ca6-280530473b33" providerId="ADAL" clId="{036202E7-B834-4FC9-BC14-583CBB32BBBF}" dt="2025-02-20T15:49:12.743" v="5555"/>
        <pc:sldMkLst>
          <pc:docMk/>
          <pc:sldMk cId="859057451" sldId="1270"/>
        </pc:sldMkLst>
        <pc:spChg chg="mod">
          <ac:chgData name="Stoffel, Emily" userId="c0f322e9-a1b1-4adf-9ca6-280530473b33" providerId="ADAL" clId="{036202E7-B834-4FC9-BC14-583CBB32BBBF}" dt="2025-02-20T14:25:20.949" v="4248" actId="1076"/>
          <ac:spMkLst>
            <pc:docMk/>
            <pc:sldMk cId="859057451" sldId="1270"/>
            <ac:spMk id="2" creationId="{2D6281A1-2802-F9B9-A934-27FC39D9D30D}"/>
          </ac:spMkLst>
        </pc:spChg>
      </pc:sldChg>
      <pc:sldChg chg="modSp new mod">
        <pc:chgData name="Stoffel, Emily" userId="c0f322e9-a1b1-4adf-9ca6-280530473b33" providerId="ADAL" clId="{036202E7-B834-4FC9-BC14-583CBB32BBBF}" dt="2025-02-20T14:26:57.468" v="4260" actId="1076"/>
        <pc:sldMkLst>
          <pc:docMk/>
          <pc:sldMk cId="3060018535" sldId="1271"/>
        </pc:sldMkLst>
        <pc:spChg chg="mod">
          <ac:chgData name="Stoffel, Emily" userId="c0f322e9-a1b1-4adf-9ca6-280530473b33" providerId="ADAL" clId="{036202E7-B834-4FC9-BC14-583CBB32BBBF}" dt="2025-02-20T14:26:57.468" v="4260" actId="1076"/>
          <ac:spMkLst>
            <pc:docMk/>
            <pc:sldMk cId="3060018535" sldId="1271"/>
            <ac:spMk id="2" creationId="{FF27B47C-1F63-8DC4-1459-5EF5D06C9F7F}"/>
          </ac:spMkLst>
        </pc:spChg>
      </pc:sldChg>
      <pc:sldChg chg="addSp modSp new mod">
        <pc:chgData name="Stoffel, Emily" userId="c0f322e9-a1b1-4adf-9ca6-280530473b33" providerId="ADAL" clId="{036202E7-B834-4FC9-BC14-583CBB32BBBF}" dt="2025-02-20T14:33:42.293" v="5093" actId="20577"/>
        <pc:sldMkLst>
          <pc:docMk/>
          <pc:sldMk cId="783979678" sldId="1272"/>
        </pc:sldMkLst>
        <pc:spChg chg="add mod">
          <ac:chgData name="Stoffel, Emily" userId="c0f322e9-a1b1-4adf-9ca6-280530473b33" providerId="ADAL" clId="{036202E7-B834-4FC9-BC14-583CBB32BBBF}" dt="2025-02-20T14:29:45.093" v="4495" actId="14100"/>
          <ac:spMkLst>
            <pc:docMk/>
            <pc:sldMk cId="783979678" sldId="1272"/>
            <ac:spMk id="2" creationId="{8512484B-489D-3044-47D5-2988BFDDD685}"/>
          </ac:spMkLst>
        </pc:spChg>
        <pc:spChg chg="add mod">
          <ac:chgData name="Stoffel, Emily" userId="c0f322e9-a1b1-4adf-9ca6-280530473b33" providerId="ADAL" clId="{036202E7-B834-4FC9-BC14-583CBB32BBBF}" dt="2025-02-20T14:29:54.208" v="4497" actId="1076"/>
          <ac:spMkLst>
            <pc:docMk/>
            <pc:sldMk cId="783979678" sldId="1272"/>
            <ac:spMk id="3" creationId="{51F2A3C6-CDF5-BF15-36C0-88A505930DD6}"/>
          </ac:spMkLst>
        </pc:spChg>
        <pc:spChg chg="add mod">
          <ac:chgData name="Stoffel, Emily" userId="c0f322e9-a1b1-4adf-9ca6-280530473b33" providerId="ADAL" clId="{036202E7-B834-4FC9-BC14-583CBB32BBBF}" dt="2025-02-20T14:29:57.293" v="4498" actId="14100"/>
          <ac:spMkLst>
            <pc:docMk/>
            <pc:sldMk cId="783979678" sldId="1272"/>
            <ac:spMk id="4" creationId="{37D0BF6C-EBCD-1536-6799-9F2ED13CD866}"/>
          </ac:spMkLst>
        </pc:spChg>
        <pc:spChg chg="add mod">
          <ac:chgData name="Stoffel, Emily" userId="c0f322e9-a1b1-4adf-9ca6-280530473b33" providerId="ADAL" clId="{036202E7-B834-4FC9-BC14-583CBB32BBBF}" dt="2025-02-20T14:30:20.181" v="4501" actId="14100"/>
          <ac:spMkLst>
            <pc:docMk/>
            <pc:sldMk cId="783979678" sldId="1272"/>
            <ac:spMk id="5" creationId="{DBA603F0-9261-A1DB-5A88-5677CAFBF371}"/>
          </ac:spMkLst>
        </pc:spChg>
        <pc:spChg chg="add mod">
          <ac:chgData name="Stoffel, Emily" userId="c0f322e9-a1b1-4adf-9ca6-280530473b33" providerId="ADAL" clId="{036202E7-B834-4FC9-BC14-583CBB32BBBF}" dt="2025-02-20T14:31:49.375" v="4804" actId="14100"/>
          <ac:spMkLst>
            <pc:docMk/>
            <pc:sldMk cId="783979678" sldId="1272"/>
            <ac:spMk id="6" creationId="{54A1D49E-1321-A17F-D41D-8F6B4EB4EB7F}"/>
          </ac:spMkLst>
        </pc:spChg>
        <pc:spChg chg="add mod">
          <ac:chgData name="Stoffel, Emily" userId="c0f322e9-a1b1-4adf-9ca6-280530473b33" providerId="ADAL" clId="{036202E7-B834-4FC9-BC14-583CBB32BBBF}" dt="2025-02-20T14:32:06.360" v="4834" actId="14100"/>
          <ac:spMkLst>
            <pc:docMk/>
            <pc:sldMk cId="783979678" sldId="1272"/>
            <ac:spMk id="7" creationId="{698B28B3-1BBD-C5BB-4749-D9535357A5BD}"/>
          </ac:spMkLst>
        </pc:spChg>
        <pc:spChg chg="add mod">
          <ac:chgData name="Stoffel, Emily" userId="c0f322e9-a1b1-4adf-9ca6-280530473b33" providerId="ADAL" clId="{036202E7-B834-4FC9-BC14-583CBB32BBBF}" dt="2025-02-20T14:33:42.293" v="5093" actId="20577"/>
          <ac:spMkLst>
            <pc:docMk/>
            <pc:sldMk cId="783979678" sldId="1272"/>
            <ac:spMk id="8" creationId="{AF9EDB1D-DB12-3EE9-10C0-5C442E8220FF}"/>
          </ac:spMkLst>
        </pc:spChg>
      </pc:sldChg>
      <pc:sldChg chg="addSp modSp new mod">
        <pc:chgData name="Stoffel, Emily" userId="c0f322e9-a1b1-4adf-9ca6-280530473b33" providerId="ADAL" clId="{036202E7-B834-4FC9-BC14-583CBB32BBBF}" dt="2025-02-20T14:40:56.574" v="5277" actId="1076"/>
        <pc:sldMkLst>
          <pc:docMk/>
          <pc:sldMk cId="1999127086" sldId="1273"/>
        </pc:sldMkLst>
        <pc:spChg chg="mod">
          <ac:chgData name="Stoffel, Emily" userId="c0f322e9-a1b1-4adf-9ca6-280530473b33" providerId="ADAL" clId="{036202E7-B834-4FC9-BC14-583CBB32BBBF}" dt="2025-02-20T14:40:48.810" v="5275" actId="404"/>
          <ac:spMkLst>
            <pc:docMk/>
            <pc:sldMk cId="1999127086" sldId="1273"/>
            <ac:spMk id="2" creationId="{8C500A3A-17FF-2EE7-F3C6-7D93C06B70BD}"/>
          </ac:spMkLst>
        </pc:spChg>
        <pc:spChg chg="add mod">
          <ac:chgData name="Stoffel, Emily" userId="c0f322e9-a1b1-4adf-9ca6-280530473b33" providerId="ADAL" clId="{036202E7-B834-4FC9-BC14-583CBB32BBBF}" dt="2025-02-20T14:40:56.574" v="5277" actId="1076"/>
          <ac:spMkLst>
            <pc:docMk/>
            <pc:sldMk cId="1999127086" sldId="1273"/>
            <ac:spMk id="3" creationId="{EC187BCB-DC58-C5AA-EDD5-E8C74C03C655}"/>
          </ac:spMkLst>
        </pc:spChg>
        <pc:spChg chg="add mod">
          <ac:chgData name="Stoffel, Emily" userId="c0f322e9-a1b1-4adf-9ca6-280530473b33" providerId="ADAL" clId="{036202E7-B834-4FC9-BC14-583CBB32BBBF}" dt="2025-02-20T14:40:26.193" v="5270" actId="1076"/>
          <ac:spMkLst>
            <pc:docMk/>
            <pc:sldMk cId="1999127086" sldId="1273"/>
            <ac:spMk id="4" creationId="{F47F3D07-D025-B809-172D-926D52785CBB}"/>
          </ac:spMkLst>
        </pc:spChg>
        <pc:spChg chg="add mod">
          <ac:chgData name="Stoffel, Emily" userId="c0f322e9-a1b1-4adf-9ca6-280530473b33" providerId="ADAL" clId="{036202E7-B834-4FC9-BC14-583CBB32BBBF}" dt="2025-02-20T14:40:42.075" v="5274" actId="14100"/>
          <ac:spMkLst>
            <pc:docMk/>
            <pc:sldMk cId="1999127086" sldId="1273"/>
            <ac:spMk id="5" creationId="{AFCCA93C-36C8-E74E-2961-8BAF007C3D68}"/>
          </ac:spMkLst>
        </pc:spChg>
      </pc:sldChg>
      <pc:sldChg chg="new del">
        <pc:chgData name="Stoffel, Emily" userId="c0f322e9-a1b1-4adf-9ca6-280530473b33" providerId="ADAL" clId="{036202E7-B834-4FC9-BC14-583CBB32BBBF}" dt="2025-02-20T14:41:19.041" v="5279" actId="680"/>
        <pc:sldMkLst>
          <pc:docMk/>
          <pc:sldMk cId="2972629117" sldId="1274"/>
        </pc:sldMkLst>
      </pc:sldChg>
      <pc:sldChg chg="new del">
        <pc:chgData name="Stoffel, Emily" userId="c0f322e9-a1b1-4adf-9ca6-280530473b33" providerId="ADAL" clId="{036202E7-B834-4FC9-BC14-583CBB32BBBF}" dt="2025-02-20T14:41:23.499" v="5281" actId="680"/>
        <pc:sldMkLst>
          <pc:docMk/>
          <pc:sldMk cId="3227596047" sldId="1274"/>
        </pc:sldMkLst>
      </pc:sldChg>
      <pc:sldChg chg="delSp modSp add del mod ord">
        <pc:chgData name="Stoffel, Emily" userId="c0f322e9-a1b1-4adf-9ca6-280530473b33" providerId="ADAL" clId="{036202E7-B834-4FC9-BC14-583CBB32BBBF}" dt="2025-02-20T15:33:45.356" v="5552" actId="47"/>
        <pc:sldMkLst>
          <pc:docMk/>
          <pc:sldMk cId="3665902785" sldId="1274"/>
        </pc:sldMkLst>
        <pc:spChg chg="mod">
          <ac:chgData name="Stoffel, Emily" userId="c0f322e9-a1b1-4adf-9ca6-280530473b33" providerId="ADAL" clId="{036202E7-B834-4FC9-BC14-583CBB32BBBF}" dt="2025-02-20T14:41:37.521" v="5314" actId="20577"/>
          <ac:spMkLst>
            <pc:docMk/>
            <pc:sldMk cId="3665902785" sldId="1274"/>
            <ac:spMk id="2" creationId="{B6F98D3A-04F4-3EE5-5418-FB0E66DB3D98}"/>
          </ac:spMkLst>
        </pc:spChg>
        <pc:spChg chg="mod">
          <ac:chgData name="Stoffel, Emily" userId="c0f322e9-a1b1-4adf-9ca6-280530473b33" providerId="ADAL" clId="{036202E7-B834-4FC9-BC14-583CBB32BBBF}" dt="2025-02-20T14:42:46.926" v="5551" actId="20577"/>
          <ac:spMkLst>
            <pc:docMk/>
            <pc:sldMk cId="3665902785" sldId="1274"/>
            <ac:spMk id="3" creationId="{75BC3C27-BCB3-858A-104F-6E26A3301CF2}"/>
          </ac:spMkLst>
        </pc:spChg>
        <pc:spChg chg="del">
          <ac:chgData name="Stoffel, Emily" userId="c0f322e9-a1b1-4adf-9ca6-280530473b33" providerId="ADAL" clId="{036202E7-B834-4FC9-BC14-583CBB32BBBF}" dt="2025-02-20T14:41:41.843" v="5316" actId="478"/>
          <ac:spMkLst>
            <pc:docMk/>
            <pc:sldMk cId="3665902785" sldId="1274"/>
            <ac:spMk id="4" creationId="{BFEF6778-A88B-B54A-A884-3F3AB0F69A52}"/>
          </ac:spMkLst>
        </pc:spChg>
        <pc:spChg chg="del">
          <ac:chgData name="Stoffel, Emily" userId="c0f322e9-a1b1-4adf-9ca6-280530473b33" providerId="ADAL" clId="{036202E7-B834-4FC9-BC14-583CBB32BBBF}" dt="2025-02-20T14:41:39.659" v="5315" actId="478"/>
          <ac:spMkLst>
            <pc:docMk/>
            <pc:sldMk cId="3665902785" sldId="1274"/>
            <ac:spMk id="5" creationId="{89BB510D-B95B-C545-91C1-DA113FD9F7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4CF47-293A-9146-AD73-E74EE1BF593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143000"/>
            <a:ext cx="6032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2781E-DF9A-1C4C-B6EE-1003020C6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4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1pPr>
    <a:lvl2pPr marL="729691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2pPr>
    <a:lvl3pPr marL="1459382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3pPr>
    <a:lvl4pPr marL="2189074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4pPr>
    <a:lvl5pPr marL="2918765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5pPr>
    <a:lvl6pPr marL="3648456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6pPr>
    <a:lvl7pPr marL="4378147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7pPr>
    <a:lvl8pPr marL="5107838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8pPr>
    <a:lvl9pPr marL="5837530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1143000"/>
            <a:ext cx="6032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2781E-DF9A-1C4C-B6EE-1003020C65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21492" y="3046155"/>
            <a:ext cx="8380707" cy="2218789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21491" y="5403058"/>
            <a:ext cx="9779427" cy="1571180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44D85A-26EC-1343-A670-279FF3F9D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4626" y="4020242"/>
            <a:ext cx="5431914" cy="18382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0D66C8-8466-9740-84D3-7036C115C537}"/>
              </a:ext>
            </a:extLst>
          </p:cNvPr>
          <p:cNvCxnSpPr>
            <a:cxnSpLocks/>
          </p:cNvCxnSpPr>
          <p:nvPr userDrawn="1"/>
        </p:nvCxnSpPr>
        <p:spPr>
          <a:xfrm>
            <a:off x="8940176" y="3046156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1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21492" y="3046155"/>
            <a:ext cx="8380707" cy="2218789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21491" y="5403058"/>
            <a:ext cx="9779427" cy="1571180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44D85A-26EC-1343-A670-279FF3F9D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4626" y="4020242"/>
            <a:ext cx="5431914" cy="18382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0D66C8-8466-9740-84D3-7036C115C537}"/>
              </a:ext>
            </a:extLst>
          </p:cNvPr>
          <p:cNvCxnSpPr>
            <a:cxnSpLocks/>
          </p:cNvCxnSpPr>
          <p:nvPr userDrawn="1"/>
        </p:nvCxnSpPr>
        <p:spPr>
          <a:xfrm>
            <a:off x="8940176" y="3046156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1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3" y="2564608"/>
            <a:ext cx="1735074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3" y="6884195"/>
            <a:ext cx="1735074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25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030" y="3871109"/>
            <a:ext cx="173507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B18E1BA-C3C5-134C-B406-5F585C367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8BD4E4-6755-1E45-940F-7A45F37840FF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0EC4845-A3DD-CB41-8319-8309798C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87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0A9A48-806D-2940-8845-38B332983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FE285B-85BF-EA47-8CD7-4339C12585FF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9930" y="3654416"/>
            <a:ext cx="8510349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1361" y="4890284"/>
            <a:ext cx="8510349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4610" y="3654416"/>
            <a:ext cx="855226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4610" y="4890284"/>
            <a:ext cx="8552260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7A32F5-5668-9F4E-9539-C3B53A1FD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66BC2B-E244-D040-B8C0-F1A4CF2D36B5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97220232-E7C6-C341-83AD-C4FA25A94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64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3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3" y="2564608"/>
            <a:ext cx="1735074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3" y="6884195"/>
            <a:ext cx="1735074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030" y="3871109"/>
            <a:ext cx="173507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79F0884-2384-7442-BDE7-61006FEE1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313" y="580584"/>
            <a:ext cx="4960609" cy="7910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BF5189-9B47-F640-A5F6-99CD23D506AD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rgbClr val="830019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8F1E0AC-0ABE-114A-80B1-E2A3B153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9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6E695956-3665-C448-BAAA-5092E1E8B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313" y="580584"/>
            <a:ext cx="4960609" cy="7910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A61B11-F9DF-C849-901C-50B8C2AEF822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rgbClr val="830019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0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0532" y="6358917"/>
            <a:ext cx="8380707" cy="2218789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0531" y="8715820"/>
            <a:ext cx="9779427" cy="1571180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44D85A-26EC-1343-A670-279FF3F9D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3666" y="7333004"/>
            <a:ext cx="5431914" cy="18382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0D66C8-8466-9740-84D3-7036C115C537}"/>
              </a:ext>
            </a:extLst>
          </p:cNvPr>
          <p:cNvCxnSpPr>
            <a:cxnSpLocks/>
          </p:cNvCxnSpPr>
          <p:nvPr userDrawn="1"/>
        </p:nvCxnSpPr>
        <p:spPr>
          <a:xfrm>
            <a:off x="8879216" y="6358918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5C8CC33F-B21D-B14E-88F4-1A8D77317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7500" y="1134337"/>
            <a:ext cx="20166245" cy="43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9930" y="3654416"/>
            <a:ext cx="8510349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1361" y="4890284"/>
            <a:ext cx="8510349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4610" y="3654416"/>
            <a:ext cx="855226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4610" y="4890284"/>
            <a:ext cx="8552260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1ABD6D52-6E65-C444-974D-753EE4A50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313" y="580584"/>
            <a:ext cx="4960609" cy="7910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504330-E54D-F04F-913D-1B412CD4D4A1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rgbClr val="830019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B219908F-3C6D-664D-95AE-C2831541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2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149D53-7FD3-9A45-A3E6-80D28DEFB6F3}"/>
              </a:ext>
            </a:extLst>
          </p:cNvPr>
          <p:cNvSpPr/>
          <p:nvPr userDrawn="1"/>
        </p:nvSpPr>
        <p:spPr>
          <a:xfrm>
            <a:off x="0" y="0"/>
            <a:ext cx="20116800" cy="10287000"/>
          </a:xfrm>
          <a:prstGeom prst="rect">
            <a:avLst/>
          </a:prstGeom>
          <a:solidFill>
            <a:srgbClr val="830019"/>
          </a:solidFill>
          <a:ln>
            <a:solidFill>
              <a:srgbClr val="83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864C1F-534B-2542-88C6-3BC26AA2E7A6}"/>
              </a:ext>
            </a:extLst>
          </p:cNvPr>
          <p:cNvSpPr/>
          <p:nvPr userDrawn="1"/>
        </p:nvSpPr>
        <p:spPr>
          <a:xfrm>
            <a:off x="1061720" y="1104900"/>
            <a:ext cx="17993359" cy="810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548FD9-AD03-1448-BD23-F85DBDC7A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" t="11784" r="-7" b="17909"/>
          <a:stretch/>
        </p:blipFill>
        <p:spPr>
          <a:xfrm>
            <a:off x="1061720" y="2120900"/>
            <a:ext cx="17993359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0532" y="6358917"/>
            <a:ext cx="8380707" cy="2218789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0531" y="8715820"/>
            <a:ext cx="9779427" cy="1571180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44D85A-26EC-1343-A670-279FF3F9D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3666" y="7333004"/>
            <a:ext cx="5431914" cy="18382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0D66C8-8466-9740-84D3-7036C115C537}"/>
              </a:ext>
            </a:extLst>
          </p:cNvPr>
          <p:cNvCxnSpPr>
            <a:cxnSpLocks/>
          </p:cNvCxnSpPr>
          <p:nvPr userDrawn="1"/>
        </p:nvCxnSpPr>
        <p:spPr>
          <a:xfrm>
            <a:off x="8879216" y="6358918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851D3B-0E0B-2141-8589-7B59EF74B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3825" y="1115758"/>
            <a:ext cx="4924425" cy="42148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7E63299-2876-7744-B2B4-C5A57EF828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7775" y="1115758"/>
            <a:ext cx="4924425" cy="42148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A1E35F2-9D18-B74C-B145-219B98D08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39375" y="1115758"/>
            <a:ext cx="4924425" cy="42148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56B3B6F-B203-194C-AADB-FCBA58B47A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20975" y="1115758"/>
            <a:ext cx="4924425" cy="4214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3" y="2564608"/>
            <a:ext cx="1735074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3" y="6884195"/>
            <a:ext cx="1735074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5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030" y="3871109"/>
            <a:ext cx="173507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B18E1BA-C3C5-134C-B406-5F585C367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8BD4E4-6755-1E45-940F-7A45F37840FF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46419160-7244-E34D-B268-455C8B219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9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0A9A48-806D-2940-8845-38B332983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FE285B-85BF-EA47-8CD7-4339C12585FF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3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9930" y="3654416"/>
            <a:ext cx="8510349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1361" y="4890284"/>
            <a:ext cx="8510349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4610" y="3654416"/>
            <a:ext cx="855226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4610" y="4890284"/>
            <a:ext cx="8552260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7A32F5-5668-9F4E-9539-C3B53A1FD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66BC2B-E244-D040-B8C0-F1A4CF2D36B5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6486343-DC26-6D4E-8262-198F802B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1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0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547688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2738438"/>
            <a:ext cx="1735074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09364F-E885-6141-A854-0612B489049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14000"/>
          </a:blip>
          <a:stretch>
            <a:fillRect/>
          </a:stretch>
        </p:blipFill>
        <p:spPr>
          <a:xfrm>
            <a:off x="13314113" y="4930773"/>
            <a:ext cx="7309646" cy="73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2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86" r:id="rId3"/>
    <p:sldLayoutId id="2147483663" r:id="rId4"/>
    <p:sldLayoutId id="2147483662" r:id="rId5"/>
    <p:sldLayoutId id="2147483664" r:id="rId6"/>
    <p:sldLayoutId id="2147483665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>
              <a:lumMod val="85000"/>
            </a:schemeClr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547688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2738438"/>
            <a:ext cx="1735074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09364F-E885-6141-A854-0612B489049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14000"/>
          </a:blip>
          <a:stretch>
            <a:fillRect/>
          </a:stretch>
        </p:blipFill>
        <p:spPr>
          <a:xfrm>
            <a:off x="13314113" y="4930773"/>
            <a:ext cx="7309646" cy="73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5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>
              <a:lumMod val="85000"/>
            </a:schemeClr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547688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2738438"/>
            <a:ext cx="1735074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E1D980BE-6E12-A54F-8A2E-108718B28A8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3282059" y="4912548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830019"/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sconsin.edu/travel/planning/arriving-early-extending-your-stay-or-combining-business-and-personal-travel/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sconsin.edu/travel/download/travel_agency_transition_2024/Open-Ticket-Credit-Guidance-(1)(3).pdf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wlax.edu/business-services/our-services/food/#tab-9188" TargetMode="Externa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wlax.edu/business-services/pcard/" TargetMode="External"/><Relationship Id="rId3" Type="http://schemas.openxmlformats.org/officeDocument/2006/relationships/hyperlink" Target="https://www.wisconsin.edu/travel/planning/guest-travel/" TargetMode="External"/><Relationship Id="rId7" Type="http://schemas.openxmlformats.org/officeDocument/2006/relationships/hyperlink" Target="https://www.uwlax.edu/business-services/our-services/driver-authorization/" TargetMode="External"/><Relationship Id="rId2" Type="http://schemas.openxmlformats.org/officeDocument/2006/relationships/hyperlink" Target="https://www.wisconsin.edu/travel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rldefense.com/v3/__https:/w86og98ab.cc.rs6.net/tn.jsp?f=001TIvAxUYtGt0Sj0lUgcTSdPD7H-Ir5mPuvri1d3jf13orfrgrWg8h1TvD32uCR18c554WaIrZmLXa-npbuzRj_stDL-FNeRbCoeJvQ1UO0IGiTh0dCNOWOk9MbZ90FU_1trER-bsSBVgqZ2bpMy97d-rcuK6ja9-aYiDIvcblu-xbc2IKoW62dw==&amp;c=zqD93qlxuS_HE0w0jbgj4_cFsaAU5VK0sGhXMCDMZXBQUYfeYQ_c-g==&amp;ch=_6Co027cM422yElnSLqofku39vOmrKFkkYTqgfRvWO2xssmUgcHk5A==__;!!Mak6IKo!I5hOuiNecU7mNTN1iMs9CM8EHwr6DY1Iotis-9UqTcBJPpQ5ZAXjjS85dUD99zdeDZOle4RufiQ7PfB4mv4IVSHchViv$" TargetMode="External"/><Relationship Id="rId5" Type="http://schemas.openxmlformats.org/officeDocument/2006/relationships/hyperlink" Target="https://urldefense.com/v3/__https:/w86og98ab.cc.rs6.net/tn.jsp?f=001TIvAxUYtGt0Sj0lUgcTSdPD7H-Ir5mPuvri1d3jf13orfrgrWg8h1TvD32uCR18cK6b_9dF00nVAKvkCnSF7nsIR5uI_4jwHqQD-HFfWL6Dm03LEKf_jh85g0K3EiyYC-70DazVSYQ3ffEKmV3qeO4M6jR3x0ijntk4JxBotwdW8eus5q20ruFR7WMIgWr5BAOn4twqh5fboqgFoQR_iF4wdIszydJxJdATxnjyWR5zhanAmdK18414wJuCPc3wB19EyCBt8IjvtetJ3B5YHCw==&amp;c=zqD93qlxuS_HE0w0jbgj4_cFsaAU5VK0sGhXMCDMZXBQUYfeYQ_c-g==&amp;ch=_6Co027cM422yElnSLqofku39vOmrKFkkYTqgfRvWO2xssmUgcHk5A==__;!!Mak6IKo!I5hOuiNecU7mNTN1iMs9CM8EHwr6DY1Iotis-9UqTcBJPpQ5ZAXjjS85dUD99zdeDZOle4RufiQ7PfB4mv4IVccTYXp7$" TargetMode="External"/><Relationship Id="rId10" Type="http://schemas.openxmlformats.org/officeDocument/2006/relationships/hyperlink" Target="mailto:Emily.Stoffel@wisconsin.edu" TargetMode="External"/><Relationship Id="rId4" Type="http://schemas.openxmlformats.org/officeDocument/2006/relationships/hyperlink" Target="https://portal.sfs.wisconsin.edu/login" TargetMode="External"/><Relationship Id="rId9" Type="http://schemas.openxmlformats.org/officeDocument/2006/relationships/hyperlink" Target="https://www.uwlax.edu/business-services/our-services/food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uwlax.edu/business-services/pcard/#tm-176350" TargetMode="Externa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D670B-F3CC-F249-9C90-22AE0FF581D3}"/>
              </a:ext>
            </a:extLst>
          </p:cNvPr>
          <p:cNvSpPr txBox="1"/>
          <p:nvPr/>
        </p:nvSpPr>
        <p:spPr>
          <a:xfrm>
            <a:off x="9716525" y="3477423"/>
            <a:ext cx="103007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Travel Training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CE7039-2807-3945-B156-BF836757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626" y="4020242"/>
            <a:ext cx="5431914" cy="183823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F13B07-2EB1-0443-955B-BB889261A1BF}"/>
              </a:ext>
            </a:extLst>
          </p:cNvPr>
          <p:cNvCxnSpPr>
            <a:cxnSpLocks/>
          </p:cNvCxnSpPr>
          <p:nvPr/>
        </p:nvCxnSpPr>
        <p:spPr>
          <a:xfrm>
            <a:off x="8940176" y="3046156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17F4B49-97F9-7748-B821-2C301F1BF9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13314113" y="4930773"/>
            <a:ext cx="7309646" cy="7309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1DFC5-679F-7478-3AED-F435CA47D9D8}"/>
              </a:ext>
            </a:extLst>
          </p:cNvPr>
          <p:cNvSpPr txBox="1"/>
          <p:nvPr/>
        </p:nvSpPr>
        <p:spPr>
          <a:xfrm>
            <a:off x="9829800" y="6387353"/>
            <a:ext cx="69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February 20, 2025</a:t>
            </a:r>
          </a:p>
        </p:txBody>
      </p:sp>
    </p:spTree>
    <p:extLst>
      <p:ext uri="{BB962C8B-B14F-4D97-AF65-F5344CB8AC3E}">
        <p14:creationId xmlns:p14="http://schemas.microsoft.com/office/powerpoint/2010/main" val="24643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EA76-CA0B-5599-6A13-A989A908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772" y="3761535"/>
            <a:ext cx="17350740" cy="1988345"/>
          </a:xfrm>
        </p:spPr>
        <p:txBody>
          <a:bodyPr/>
          <a:lstStyle/>
          <a:p>
            <a:pPr algn="ctr"/>
            <a:r>
              <a:rPr lang="en-US" dirty="0"/>
              <a:t>OTIB Form Demo</a:t>
            </a:r>
          </a:p>
        </p:txBody>
      </p:sp>
    </p:spTree>
    <p:extLst>
      <p:ext uri="{BB962C8B-B14F-4D97-AF65-F5344CB8AC3E}">
        <p14:creationId xmlns:p14="http://schemas.microsoft.com/office/powerpoint/2010/main" val="18773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28F67-62CA-7343-2CF0-CA8E4EF60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2C67C5-13A0-6B37-0FEA-C8FC6609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0"/>
            <a:ext cx="17350740" cy="7017558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MUST BE BOOKED WITH TRAVEL AGENCY!!!!!!!!!!!!!!!!!!!!!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Recommended booking method: complete OTIB and allow candidate to book with Fox World Travel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Less work for arranger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Allows candidate to control booking and get the details correct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Avoids arranger having to gather personal information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use P-Card or allow candidate to pay for with own credit card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Candidates traveling from international locations please contact travel manager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 Agency fees: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Fox World Travel Domestic flight (fee if using OTIB): $31.50/ticket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Fox World Travel Int’l flight (fee if using OTIB): $41.50/ticket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Concur: $6/ticket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36120E-38BB-38A4-56BD-5BFD5042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Airfare</a:t>
            </a:r>
          </a:p>
        </p:txBody>
      </p:sp>
    </p:spTree>
    <p:extLst>
      <p:ext uri="{BB962C8B-B14F-4D97-AF65-F5344CB8AC3E}">
        <p14:creationId xmlns:p14="http://schemas.microsoft.com/office/powerpoint/2010/main" val="38837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19167-F74D-2204-177C-AE1C65B40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D754AF-A7C5-94B6-3FC9-A8BE7D93D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29"/>
            <a:ext cx="17350740" cy="3144805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Flying is considered most appropriate method of transportation for round trips over 1000 miles. 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traveler chooses to drive instead of fly and round trip mileage is over 1000 miles, a cost comparison is required.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Reimbursement is equal to the lesser cost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69E974-CCA9-AF4A-9743-925085D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Driving vs Flying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CDFF455-4079-CD8E-D50E-843F01357703}"/>
              </a:ext>
            </a:extLst>
          </p:cNvPr>
          <p:cNvSpPr txBox="1">
            <a:spLocks/>
          </p:cNvSpPr>
          <p:nvPr/>
        </p:nvSpPr>
        <p:spPr>
          <a:xfrm>
            <a:off x="1383030" y="5788262"/>
            <a:ext cx="17350740" cy="1185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4800" dirty="0"/>
              <a:t>New Policy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BEAC0F2-BADE-B7E7-39A1-A89BF52A2D2C}"/>
              </a:ext>
            </a:extLst>
          </p:cNvPr>
          <p:cNvSpPr txBox="1">
            <a:spLocks/>
          </p:cNvSpPr>
          <p:nvPr/>
        </p:nvSpPr>
        <p:spPr>
          <a:xfrm>
            <a:off x="1710576" y="6755841"/>
            <a:ext cx="17350740" cy="3144805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Cost comparisons no longer required for adding personal days to travel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Still required if adding a stop or a leg to travel or returning to different location than starting location</a:t>
            </a:r>
          </a:p>
          <a:p>
            <a:r>
              <a:rPr lang="en-US" sz="2400" dirty="0">
                <a:hlinkClick r:id="rId2"/>
              </a:rPr>
              <a:t>https://www.wisconsin.edu/travel/planning/arriving-early-extending-your-stay-or-combining-business-and-personal-travel/</a:t>
            </a:r>
            <a:endParaRPr lang="en-US" sz="2400" dirty="0"/>
          </a:p>
          <a:p>
            <a:pPr marL="0" indent="0">
              <a:buNone/>
            </a:pP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BC9E3-6457-79FE-27D6-89F23B2BE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889193-6B90-7702-4EA6-2EF824291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0"/>
            <a:ext cx="17350740" cy="7017558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Non-refundable tickets will be booked by travel agency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 a cancellation is necessary, call Fox and have them cancel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credit will be available under the traveler’s name with the airline for use on a future flight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candidate paid and was not reimbursed, they can personally use this credit by calling Fox OR we can reimburse and use the value for a UW trip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UW paid, credit can be utilized for another business trip or by someone else. Rules vary based on airline. Name changes are always an option, though sometimes have a fee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Unused Ticket Credit Guidance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the airline cancels the flight, contact Fox World to reschedule. Should be issued refund from airline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34731A-E5CB-3E7D-4140-445C309D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Cancellations</a:t>
            </a:r>
          </a:p>
        </p:txBody>
      </p:sp>
    </p:spTree>
    <p:extLst>
      <p:ext uri="{BB962C8B-B14F-4D97-AF65-F5344CB8AC3E}">
        <p14:creationId xmlns:p14="http://schemas.microsoft.com/office/powerpoint/2010/main" val="37738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FC3B1-4843-AA98-9E7A-5FC3F267D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9DCAFD-1DEB-BB3A-9683-F4DCC672B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0"/>
            <a:ext cx="17350740" cy="7017558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Recommended to book in Concur or directly with hotel; can be put on OTIB if also booking airfare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Must be at or below state rate: $110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Must contact hotel directly to process tax exemption and credit card authorization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should be tax exempt in WI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 card authorizations allow non-traveler card (i.e. P-Card) to be charged. Traveler will still need to present card at check in.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Payment must be on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PCard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or direct bill to ensure tax exemption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Hotels can deny tax exemption if payment method is not from UW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5B385B-D1B2-5156-3726-B12A5D1F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Lodging</a:t>
            </a:r>
          </a:p>
        </p:txBody>
      </p:sp>
    </p:spTree>
    <p:extLst>
      <p:ext uri="{BB962C8B-B14F-4D97-AF65-F5344CB8AC3E}">
        <p14:creationId xmlns:p14="http://schemas.microsoft.com/office/powerpoint/2010/main" val="31483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88897-075B-9359-1CC1-96E3AF710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B53778-09B8-178F-797E-80F8426D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0"/>
            <a:ext cx="17350740" cy="2526241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Regardless of booking method, call hotel and cancel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Cancellations must be done at least 24 hours in advance to avoid cancellation fees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under 24 hours, ask if they will waive the fee. If not, it is allowable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62F0E-67D5-F176-6212-9E4D9D9D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Cancellations</a:t>
            </a:r>
          </a:p>
        </p:txBody>
      </p:sp>
    </p:spTree>
    <p:extLst>
      <p:ext uri="{BB962C8B-B14F-4D97-AF65-F5344CB8AC3E}">
        <p14:creationId xmlns:p14="http://schemas.microsoft.com/office/powerpoint/2010/main" val="30177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9BFB-7496-F955-8FE5-E6ED0B50F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7EC03E-5199-E864-B344-00699E4CB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1"/>
            <a:ext cx="17350740" cy="4785345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Must utilize UW contracts with National/Enterprise or Hertz 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Recommended booking method: Use Concur book for a guest function and make reservation on P-Card; or OTIB if also booking airfare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Traveler has to pay for rental and present card at check-in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 add-ons such as car seats, GPS,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are reimbursable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Reimburse rental cost and gas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Traveler must refuel vehicle prior to returning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E88AB4-B968-E7C6-009D-52B8BBDCE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Car Rentals</a:t>
            </a:r>
          </a:p>
        </p:txBody>
      </p:sp>
    </p:spTree>
    <p:extLst>
      <p:ext uri="{BB962C8B-B14F-4D97-AF65-F5344CB8AC3E}">
        <p14:creationId xmlns:p14="http://schemas.microsoft.com/office/powerpoint/2010/main" val="5343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8F5F-CC83-69B6-ACC4-C7E975A3B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2EC59E-E624-8F91-30A6-20E7784AE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2"/>
            <a:ext cx="17350740" cy="1867334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Regardless of booking method, call car rental company to cancel if within 24 hours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cancel in Concur if over 24 hours from pick-up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FB7464-EFB8-F5BD-AD54-8902A99D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Cancellations</a:t>
            </a:r>
          </a:p>
        </p:txBody>
      </p:sp>
    </p:spTree>
    <p:extLst>
      <p:ext uri="{BB962C8B-B14F-4D97-AF65-F5344CB8AC3E}">
        <p14:creationId xmlns:p14="http://schemas.microsoft.com/office/powerpoint/2010/main" val="34146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47FCE-2763-89A8-6EEF-D0E027BC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BF2CDF-F810-17A0-5D58-8872BD59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1"/>
            <a:ext cx="17350740" cy="7098240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Should be receiving standard mileage rate ($0.70)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is the department’s decision what they choose to reimburse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reimburse from home to airport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reimburse 2 round trips for someone to drop them off at the airport if that is the most cost effective (compare mileage and parking costs)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UW employee candidates are treated like non-employees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mileage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receive mileage from home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Don’t have to be authorized drivers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Need additional backup – reach out to Emily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a UW-employee transports the traveler for any reason, the employee MUST be an authorized driver.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599445-88C5-6358-889D-686EC4A2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Mileage</a:t>
            </a:r>
          </a:p>
        </p:txBody>
      </p:sp>
    </p:spTree>
    <p:extLst>
      <p:ext uri="{BB962C8B-B14F-4D97-AF65-F5344CB8AC3E}">
        <p14:creationId xmlns:p14="http://schemas.microsoft.com/office/powerpoint/2010/main" val="874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8E4C0-DE29-2109-D841-81CAE77F6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36CC3-9C6D-3176-15F0-6A024A9FF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29"/>
            <a:ext cx="7635130" cy="3144805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Arranges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Booking: Direct with Groome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Payment: P-Card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 TIP: Provide candidate Groom’s contact info in case of delay or flight changes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5F00F6-2380-AD4A-6CA7-E58FA2B8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Shuttle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9A2320F-C919-783E-34F4-EDCAC95D819A}"/>
              </a:ext>
            </a:extLst>
          </p:cNvPr>
          <p:cNvSpPr txBox="1">
            <a:spLocks/>
          </p:cNvSpPr>
          <p:nvPr/>
        </p:nvSpPr>
        <p:spPr>
          <a:xfrm>
            <a:off x="1383030" y="5788262"/>
            <a:ext cx="17350740" cy="1185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4800" dirty="0"/>
              <a:t>Cancellations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E7D189A-3FC1-AAA8-099C-B5C746FC490E}"/>
              </a:ext>
            </a:extLst>
          </p:cNvPr>
          <p:cNvSpPr txBox="1">
            <a:spLocks/>
          </p:cNvSpPr>
          <p:nvPr/>
        </p:nvSpPr>
        <p:spPr>
          <a:xfrm>
            <a:off x="1710576" y="6755841"/>
            <a:ext cx="17350740" cy="3144805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Call Groome to cancel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 refunds issued, but will issue credit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traveler paid and doesn’t think they will use credit, okay to reimburse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F4291BF-E33B-F2C3-4352-8B3380A2BBBB}"/>
              </a:ext>
            </a:extLst>
          </p:cNvPr>
          <p:cNvSpPr txBox="1">
            <a:spLocks/>
          </p:cNvSpPr>
          <p:nvPr/>
        </p:nvSpPr>
        <p:spPr>
          <a:xfrm>
            <a:off x="10670799" y="2861549"/>
            <a:ext cx="7635130" cy="3144805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Traveler Arranges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Booking: Direct with Groome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Payment: traveler personal funds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Reimbursement: to traveler</a:t>
            </a:r>
          </a:p>
        </p:txBody>
      </p:sp>
    </p:spTree>
    <p:extLst>
      <p:ext uri="{BB962C8B-B14F-4D97-AF65-F5344CB8AC3E}">
        <p14:creationId xmlns:p14="http://schemas.microsoft.com/office/powerpoint/2010/main" val="6287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B202706-F829-C9C4-118C-F3313B2472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0"/>
            <a:ext cx="1828482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12E930-3B1D-9242-6283-CAFA13702163}"/>
              </a:ext>
            </a:extLst>
          </p:cNvPr>
          <p:cNvSpPr/>
          <p:nvPr/>
        </p:nvSpPr>
        <p:spPr>
          <a:xfrm>
            <a:off x="1546412" y="2191872"/>
            <a:ext cx="8054788" cy="5325036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CE0A7-1718-CF4F-86A4-261A26CBC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6307" y="2581836"/>
            <a:ext cx="7314246" cy="5325036"/>
          </a:xfrm>
          <a:noFill/>
          <a:ln>
            <a:noFill/>
          </a:ln>
          <a:effectLst>
            <a:softEdge rad="31750"/>
          </a:effectLst>
        </p:spPr>
        <p:txBody>
          <a:bodyPr/>
          <a:lstStyle/>
          <a:p>
            <a:r>
              <a:rPr lang="en-US" sz="4400" u="sng" dirty="0">
                <a:solidFill>
                  <a:schemeClr val="bg1"/>
                </a:solidFill>
              </a:rPr>
              <a:t>Presenter</a:t>
            </a:r>
            <a:endParaRPr lang="en-US" sz="4000" u="sng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Emily Stoffel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Regional Travel Manager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emily.stoffel@wisconsin.edu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608-263-1040</a:t>
            </a:r>
          </a:p>
        </p:txBody>
      </p:sp>
    </p:spTree>
    <p:extLst>
      <p:ext uri="{BB962C8B-B14F-4D97-AF65-F5344CB8AC3E}">
        <p14:creationId xmlns:p14="http://schemas.microsoft.com/office/powerpoint/2010/main" val="26783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DF907-89EF-381F-AEFA-007529B9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8AAE5F-6B28-7D9C-444B-D160C071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1"/>
            <a:ext cx="17350740" cy="4032310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Ubers/Taxis are not always available. Be sure to communicate options to the traveler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Ensure there is an after-hours campus contact the day of travel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Receipts are typically needed for Uber/Taxi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Anyone driving a candidate must be an authorized driver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64D7CB-610D-86AC-05AC-9626BE1B9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Helpful Tips</a:t>
            </a:r>
          </a:p>
        </p:txBody>
      </p:sp>
    </p:spTree>
    <p:extLst>
      <p:ext uri="{BB962C8B-B14F-4D97-AF65-F5344CB8AC3E}">
        <p14:creationId xmlns:p14="http://schemas.microsoft.com/office/powerpoint/2010/main" val="33508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11F4A-F615-ACDC-C4B1-6A2583C17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06B5FE-965F-B573-CF43-0BCFB6CBB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9930" y="2472642"/>
            <a:ext cx="8510349" cy="99660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Hosted Meals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34CC3-25DB-4C87-81B4-1EA7AC306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9929" y="3469250"/>
            <a:ext cx="8510349" cy="612588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Meals where a UW employee is paying for the traveler’s food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Requires approval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 sure to follow up with Dining Services for meal tickets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Employee that pays would submit a TER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Tax exemption: ask; if unable to acquire, write that in the TER justification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UWL Food Page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ABD50-B576-4883-70B2-ED8B3AE11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14610" y="2348735"/>
            <a:ext cx="8552260" cy="11205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Meals while Traveling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B81FE7-83D6-2D36-D613-E11DFA1DE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058400" y="3469249"/>
            <a:ext cx="8552260" cy="5056185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2500"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Meal per diems for time candidate is in travel status and paid for their own food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Hosted meals count as provided meal and cannot be included in the meal per diem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Must be paid to candidate using non-employee profile. If airfare, hotels, and shuttles are all paid for by the department this may be the travelers only expense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D5307F-5D67-C546-6510-F4A5E243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31" y="1301500"/>
            <a:ext cx="14529615" cy="1401360"/>
          </a:xfrm>
        </p:spPr>
        <p:txBody>
          <a:bodyPr>
            <a:normAutofit/>
          </a:bodyPr>
          <a:lstStyle/>
          <a:p>
            <a:r>
              <a:rPr lang="en-US" sz="4400" dirty="0"/>
              <a:t>Meals</a:t>
            </a:r>
          </a:p>
        </p:txBody>
      </p:sp>
    </p:spTree>
    <p:extLst>
      <p:ext uri="{BB962C8B-B14F-4D97-AF65-F5344CB8AC3E}">
        <p14:creationId xmlns:p14="http://schemas.microsoft.com/office/powerpoint/2010/main" val="39585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F4D18-E367-C49C-EA67-5B0D6C07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853" y="3317782"/>
            <a:ext cx="17350740" cy="1988345"/>
          </a:xfrm>
        </p:spPr>
        <p:txBody>
          <a:bodyPr/>
          <a:lstStyle/>
          <a:p>
            <a:r>
              <a:rPr lang="en-US" dirty="0"/>
              <a:t>Concur Book for a Guest Demo</a:t>
            </a:r>
          </a:p>
        </p:txBody>
      </p:sp>
    </p:spTree>
    <p:extLst>
      <p:ext uri="{BB962C8B-B14F-4D97-AF65-F5344CB8AC3E}">
        <p14:creationId xmlns:p14="http://schemas.microsoft.com/office/powerpoint/2010/main" val="14514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503F34-410B-CD39-6EC7-385A6BB0E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0"/>
            <a:ext cx="17350740" cy="7017558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NEAZC123 </a:t>
            </a:r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Sample non-employee ID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Used to reimburse non-UW employees (including students)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Request the non-employee profile set up in the reimbursement module. Expense tile &gt; Request Non-Employee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Emplid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tile &gt; Request Non-Employee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Emplid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Address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the place the check will be sent to. Please confirm with traveler</a:t>
            </a:r>
          </a:p>
          <a:p>
            <a:pPr lvl="1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 Expense Date 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first date expenses are incurred. May be sooner than arrival date</a:t>
            </a:r>
          </a:p>
          <a:p>
            <a:pPr lvl="1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Alternate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the person who will create and submit the TER. This person cannot approve the TER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Approved and set up by UWS Travel team; take an overnight cycle to process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the candidate is an employee at another UW System campus, they must complete the TER under their employee profile using CUSTOM FUNDING &gt; UWLAC funding string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A6F1B5-8B72-A314-81C3-B6B5B2B2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/>
          <a:lstStyle/>
          <a:p>
            <a:r>
              <a:rPr lang="en-US" dirty="0"/>
              <a:t>Non-Employee Profile</a:t>
            </a:r>
          </a:p>
        </p:txBody>
      </p:sp>
      <p:pic>
        <p:nvPicPr>
          <p:cNvPr id="4" name="Picture 2" descr="Workday | Slack Marketplace">
            <a:extLst>
              <a:ext uri="{FF2B5EF4-FFF2-40B4-BE49-F238E27FC236}">
                <a16:creationId xmlns:a16="http://schemas.microsoft.com/office/drawing/2014/main" id="{AB481330-25A8-9191-8ED9-ACE991234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t="16016" r="20411" b="14551"/>
          <a:stretch/>
        </p:blipFill>
        <p:spPr bwMode="auto">
          <a:xfrm>
            <a:off x="18602325" y="189570"/>
            <a:ext cx="1114425" cy="128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81A1-2802-F9B9-A934-27FC39D9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41" y="3922900"/>
            <a:ext cx="17350740" cy="1988345"/>
          </a:xfrm>
        </p:spPr>
        <p:txBody>
          <a:bodyPr/>
          <a:lstStyle/>
          <a:p>
            <a:r>
              <a:rPr lang="en-US" dirty="0"/>
              <a:t>Non-Employee ID Demo</a:t>
            </a:r>
          </a:p>
        </p:txBody>
      </p:sp>
    </p:spTree>
    <p:extLst>
      <p:ext uri="{BB962C8B-B14F-4D97-AF65-F5344CB8AC3E}">
        <p14:creationId xmlns:p14="http://schemas.microsoft.com/office/powerpoint/2010/main" val="8590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99E8-C4B0-B9B2-FB80-F2BD5AF5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77" y="4149327"/>
            <a:ext cx="17350740" cy="1988345"/>
          </a:xfrm>
        </p:spPr>
        <p:txBody>
          <a:bodyPr/>
          <a:lstStyle/>
          <a:p>
            <a:r>
              <a:rPr lang="en-US" dirty="0"/>
              <a:t>Expense Report Demo</a:t>
            </a:r>
          </a:p>
        </p:txBody>
      </p:sp>
    </p:spTree>
    <p:extLst>
      <p:ext uri="{BB962C8B-B14F-4D97-AF65-F5344CB8AC3E}">
        <p14:creationId xmlns:p14="http://schemas.microsoft.com/office/powerpoint/2010/main" val="21145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B47C-1F63-8DC4-1459-5EF5D06C9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665" y="4149327"/>
            <a:ext cx="17350740" cy="198834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600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12484B-489D-3044-47D5-2988BFDDD685}"/>
              </a:ext>
            </a:extLst>
          </p:cNvPr>
          <p:cNvSpPr/>
          <p:nvPr/>
        </p:nvSpPr>
        <p:spPr>
          <a:xfrm>
            <a:off x="981635" y="726142"/>
            <a:ext cx="4639236" cy="102137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Before Visit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F2A3C6-CDF5-BF15-36C0-88A505930DD6}"/>
              </a:ext>
            </a:extLst>
          </p:cNvPr>
          <p:cNvSpPr/>
          <p:nvPr/>
        </p:nvSpPr>
        <p:spPr>
          <a:xfrm>
            <a:off x="7738782" y="726142"/>
            <a:ext cx="4639236" cy="102137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During Visit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D0BF6C-EBCD-1536-6799-9F2ED13CD866}"/>
              </a:ext>
            </a:extLst>
          </p:cNvPr>
          <p:cNvSpPr/>
          <p:nvPr/>
        </p:nvSpPr>
        <p:spPr>
          <a:xfrm>
            <a:off x="14495929" y="738983"/>
            <a:ext cx="4639236" cy="102137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After Visit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A603F0-9261-A1DB-5A88-5677CAFBF371}"/>
              </a:ext>
            </a:extLst>
          </p:cNvPr>
          <p:cNvSpPr/>
          <p:nvPr/>
        </p:nvSpPr>
        <p:spPr>
          <a:xfrm>
            <a:off x="981635" y="2245659"/>
            <a:ext cx="4639236" cy="3644153"/>
          </a:xfrm>
          <a:prstGeom prst="roundRect">
            <a:avLst>
              <a:gd name="adj" fmla="val 3014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 Arrangements – Airfare, hotel, shuttle, car rental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Food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Non-Employee Profile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Day before travel, check in with traveler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A1D49E-1321-A17F-D41D-8F6B4EB4EB7F}"/>
              </a:ext>
            </a:extLst>
          </p:cNvPr>
          <p:cNvSpPr/>
          <p:nvPr/>
        </p:nvSpPr>
        <p:spPr>
          <a:xfrm>
            <a:off x="7738782" y="2245659"/>
            <a:ext cx="4639236" cy="5096435"/>
          </a:xfrm>
          <a:prstGeom prst="roundRect">
            <a:avLst>
              <a:gd name="adj" fmla="val 3014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Collect Receipts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Ensure tax exemption/state rates when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Communicate reimbursement process &amp; timeline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TER submitted within 1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Approvals typically 2-3 weeks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Check (external candidate), direct deposit (current employee) or wire (int’l candidate) within 4 weeks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8B28B3-1BBD-C5BB-4749-D9535357A5BD}"/>
              </a:ext>
            </a:extLst>
          </p:cNvPr>
          <p:cNvSpPr/>
          <p:nvPr/>
        </p:nvSpPr>
        <p:spPr>
          <a:xfrm>
            <a:off x="14495929" y="2245658"/>
            <a:ext cx="4639236" cy="1344707"/>
          </a:xfrm>
          <a:prstGeom prst="roundRect">
            <a:avLst>
              <a:gd name="adj" fmla="val 3014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Submit 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Reconcile P-Card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9EDB1D-DB12-3EE9-10C0-5C442E8220FF}"/>
              </a:ext>
            </a:extLst>
          </p:cNvPr>
          <p:cNvSpPr/>
          <p:nvPr/>
        </p:nvSpPr>
        <p:spPr>
          <a:xfrm>
            <a:off x="981634" y="6387959"/>
            <a:ext cx="5876365" cy="3172899"/>
          </a:xfrm>
          <a:prstGeom prst="roundRect">
            <a:avLst>
              <a:gd name="adj" fmla="val 3014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Prior to arranging travel: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Have cancellation/rescheduling procedures in place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Confirm budget/funding string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contact &amp; backup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Determine what will be paid for and who will pay (dept. or traveler)</a:t>
            </a:r>
          </a:p>
        </p:txBody>
      </p:sp>
    </p:spTree>
    <p:extLst>
      <p:ext uri="{BB962C8B-B14F-4D97-AF65-F5344CB8AC3E}">
        <p14:creationId xmlns:p14="http://schemas.microsoft.com/office/powerpoint/2010/main" val="78397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0A3A-17FF-2EE7-F3C6-7D93C06B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87BCB-DC58-C5AA-EDD5-E8C74C03C655}"/>
              </a:ext>
            </a:extLst>
          </p:cNvPr>
          <p:cNvSpPr txBox="1"/>
          <p:nvPr/>
        </p:nvSpPr>
        <p:spPr>
          <a:xfrm>
            <a:off x="1601657" y="2232212"/>
            <a:ext cx="6513643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 | UW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TravelWIse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TravelWIse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Guest Travel Page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E-Reimbursement Login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Concur Login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Fox World Portal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UWL Driver Auth Page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UWL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PCard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Page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UWL Food Approval Page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F3D07-D025-B809-172D-926D52785CBB}"/>
              </a:ext>
            </a:extLst>
          </p:cNvPr>
          <p:cNvSpPr txBox="1"/>
          <p:nvPr/>
        </p:nvSpPr>
        <p:spPr>
          <a:xfrm>
            <a:off x="14611688" y="371057"/>
            <a:ext cx="49689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Travel Manager: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Emily Stoffel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Emily.Stoffel@wisconsin.edu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608-263-1040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M-F 8-4:30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After-hours: 715-933-2376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CCA93C-36C8-E74E-2961-8BAF007C3D68}"/>
              </a:ext>
            </a:extLst>
          </p:cNvPr>
          <p:cNvSpPr/>
          <p:nvPr/>
        </p:nvSpPr>
        <p:spPr>
          <a:xfrm>
            <a:off x="14455588" y="188259"/>
            <a:ext cx="5125089" cy="3442447"/>
          </a:xfrm>
          <a:prstGeom prst="roundRect">
            <a:avLst>
              <a:gd name="adj" fmla="val 690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B202706-F829-C9C4-118C-F3313B24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6026" y="0"/>
            <a:ext cx="1828474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12E930-3B1D-9242-6283-CAFA13702163}"/>
              </a:ext>
            </a:extLst>
          </p:cNvPr>
          <p:cNvSpPr/>
          <p:nvPr/>
        </p:nvSpPr>
        <p:spPr>
          <a:xfrm>
            <a:off x="1546412" y="2191871"/>
            <a:ext cx="8054788" cy="70865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CE0A7-1718-CF4F-86A4-261A26CBC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6307" y="2581836"/>
            <a:ext cx="7314246" cy="6441140"/>
          </a:xfrm>
          <a:noFill/>
          <a:ln>
            <a:noFill/>
          </a:ln>
          <a:effectLst>
            <a:softEdge rad="31750"/>
          </a:effectLst>
        </p:spPr>
        <p:txBody>
          <a:bodyPr>
            <a:normAutofit fontScale="77500" lnSpcReduction="2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Agenda</a:t>
            </a:r>
            <a:endParaRPr lang="en-US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Payment Methods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Non-Employee Profiles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Booking Options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One-Time Individual Booking Request Form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Airfare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Lodging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Car Rentals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Mileage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Shuttles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Resources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ACEA5A-E513-A545-3993-A0864C81A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030" y="3871109"/>
            <a:ext cx="13744911" cy="5852311"/>
          </a:xfrm>
        </p:spPr>
        <p:txBody>
          <a:bodyPr/>
          <a:lstStyle/>
          <a:p>
            <a:r>
              <a:rPr lang="en-US" dirty="0"/>
              <a:t>This session is being recorded</a:t>
            </a:r>
          </a:p>
          <a:p>
            <a:r>
              <a:rPr lang="en-US" dirty="0"/>
              <a:t>Recording and PowerPoint will be available on UWL’s </a:t>
            </a:r>
            <a:r>
              <a:rPr lang="en-US" dirty="0" err="1"/>
              <a:t>TravelWIse</a:t>
            </a:r>
            <a:endParaRPr lang="en-US" dirty="0"/>
          </a:p>
          <a:p>
            <a:r>
              <a:rPr lang="en-US" dirty="0"/>
              <a:t>Email with links will be sent to registrants</a:t>
            </a:r>
          </a:p>
          <a:p>
            <a:r>
              <a:rPr lang="en-US" dirty="0"/>
              <a:t>Informal in-the-moment questions &amp; practical tips are welcome</a:t>
            </a:r>
          </a:p>
          <a:p>
            <a:r>
              <a:rPr lang="en-US" dirty="0"/>
              <a:t>When asking a question or sharing an experience, please introduce yourself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4CFD76-0020-28CA-0F6B-9C3E3E4B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Online Session</a:t>
            </a:r>
          </a:p>
        </p:txBody>
      </p:sp>
    </p:spTree>
    <p:extLst>
      <p:ext uri="{BB962C8B-B14F-4D97-AF65-F5344CB8AC3E}">
        <p14:creationId xmlns:p14="http://schemas.microsoft.com/office/powerpoint/2010/main" val="18590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9DF6E-90CF-1244-2322-C77E4DEA2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4EFAB8-2F56-20EA-6FB8-B45345C9E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030" y="3871109"/>
            <a:ext cx="17350740" cy="5852311"/>
          </a:xfrm>
        </p:spPr>
        <p:txBody>
          <a:bodyPr/>
          <a:lstStyle/>
          <a:p>
            <a:r>
              <a:rPr lang="en-US" dirty="0"/>
              <a:t>Content of this presentation is meant to be referenced through June 30, 2025</a:t>
            </a:r>
          </a:p>
          <a:p>
            <a:pPr lvl="1"/>
            <a:r>
              <a:rPr lang="en-US" dirty="0"/>
              <a:t>Big changes: travel policy, expense reimbursement</a:t>
            </a:r>
          </a:p>
          <a:p>
            <a:pPr lvl="1"/>
            <a:r>
              <a:rPr lang="en-US" dirty="0"/>
              <a:t>Staying the same: Fox World Travel, booking methods</a:t>
            </a:r>
          </a:p>
          <a:p>
            <a:pPr lvl="1"/>
            <a:r>
              <a:rPr lang="en-US" dirty="0"/>
              <a:t>Slides with the Workday icon in the top right indicate a change of process with Workday</a:t>
            </a:r>
          </a:p>
          <a:p>
            <a:r>
              <a:rPr lang="en-US" dirty="0"/>
              <a:t>Be on the look out for trainings and info sessions as July gets closer. Keep expense report cut off dates in mind for reimbursements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C425AA-CFAE-8924-39B6-30509761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Workday is arriving July 1, 2025</a:t>
            </a:r>
          </a:p>
        </p:txBody>
      </p:sp>
      <p:pic>
        <p:nvPicPr>
          <p:cNvPr id="1026" name="Picture 2" descr="Workday | Slack Marketplace">
            <a:extLst>
              <a:ext uri="{FF2B5EF4-FFF2-40B4-BE49-F238E27FC236}">
                <a16:creationId xmlns:a16="http://schemas.microsoft.com/office/drawing/2014/main" id="{B9F402FB-D0DB-8C1F-39A0-A31120F8A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t="16016" r="20411" b="14551"/>
          <a:stretch/>
        </p:blipFill>
        <p:spPr bwMode="auto">
          <a:xfrm>
            <a:off x="18602325" y="189570"/>
            <a:ext cx="1114425" cy="128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1CCF74-90F5-05D9-4EB3-E07D7BB19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230" y="3701821"/>
            <a:ext cx="15681288" cy="4681182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Anytime we use UW funding to pay or reimburse travel, all UW policies MUST be followed. Not following policy means the candidate does not receive reimbursement.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Providing clear instructions for candidates and timely processing of their reimbursements leaves a lasting positive impression of UW-La Crosse.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834725-8E3D-DF20-14AF-1761308E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How you manage candidate travel matters. Why?</a:t>
            </a:r>
          </a:p>
        </p:txBody>
      </p:sp>
    </p:spTree>
    <p:extLst>
      <p:ext uri="{BB962C8B-B14F-4D97-AF65-F5344CB8AC3E}">
        <p14:creationId xmlns:p14="http://schemas.microsoft.com/office/powerpoint/2010/main" val="311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7F313-CBC5-226E-D7F2-A724381EF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9930" y="2472642"/>
            <a:ext cx="8510349" cy="70824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Purchasing Card (P-Card)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70D4A-AB05-7D83-4CB8-B3936516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9929" y="3159968"/>
            <a:ext cx="8510349" cy="6125888"/>
          </a:xfrm>
        </p:spPr>
        <p:txBody>
          <a:bodyPr>
            <a:normAutofit/>
          </a:bodyPr>
          <a:lstStyle/>
          <a:p>
            <a:r>
              <a:rPr lang="en-US" sz="3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Recommended payment method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Used for airfare, lodging, car rental reservations, hosted meals, etc.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Cannot be used for meal per diem meals and mileage for personal vehicles</a:t>
            </a:r>
          </a:p>
          <a:p>
            <a:r>
              <a:rPr lang="en-US" sz="3600" dirty="0">
                <a:hlinkClick r:id="rId2"/>
              </a:rPr>
              <a:t>UWL </a:t>
            </a:r>
            <a:r>
              <a:rPr lang="en-US" sz="3600" dirty="0" err="1">
                <a:hlinkClick r:id="rId2"/>
              </a:rPr>
              <a:t>PCard</a:t>
            </a:r>
            <a:r>
              <a:rPr lang="en-US" sz="3600" dirty="0">
                <a:hlinkClick r:id="rId2"/>
              </a:rPr>
              <a:t> Page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F9672B-469B-8BEB-EA9F-3BFAA333A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58400" y="2348735"/>
            <a:ext cx="8552260" cy="70824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Candidate’s Personal Funds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E514FC-8D43-59C3-E996-4AF4FBB98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058400" y="3159968"/>
            <a:ext cx="8552260" cy="4921714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 can always be paid using traveler’s personal funds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Personal funds must be used for gas, mileage, and meal per diems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Reimbursement is done through E-Reimbursement system after travel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 a non-employee ID for guests and employee ID for current UW employees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BF1C5D-5DCB-73AA-8EE2-B866A7F4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32" y="1301500"/>
            <a:ext cx="8552260" cy="1401360"/>
          </a:xfrm>
        </p:spPr>
        <p:txBody>
          <a:bodyPr/>
          <a:lstStyle/>
          <a:p>
            <a:r>
              <a:rPr lang="en-US" dirty="0"/>
              <a:t>Payment Methods</a:t>
            </a:r>
          </a:p>
        </p:txBody>
      </p:sp>
      <p:pic>
        <p:nvPicPr>
          <p:cNvPr id="7" name="Picture 2" descr="Workday | Slack Marketplace">
            <a:extLst>
              <a:ext uri="{FF2B5EF4-FFF2-40B4-BE49-F238E27FC236}">
                <a16:creationId xmlns:a16="http://schemas.microsoft.com/office/drawing/2014/main" id="{DB02A64A-ED3B-7FBA-CB69-BADB60B89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t="16016" r="20411" b="14551"/>
          <a:stretch/>
        </p:blipFill>
        <p:spPr bwMode="auto">
          <a:xfrm>
            <a:off x="18602325" y="189570"/>
            <a:ext cx="1114425" cy="128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8BA01-26F0-87C7-F021-AC8D2F257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B0D95-E789-8901-96A6-D66336029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9930" y="2472642"/>
            <a:ext cx="8510349" cy="996608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Department books on behalf of candidate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E1527-601E-9CF6-9EA7-AA582320C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9929" y="3469250"/>
            <a:ext cx="8510349" cy="61258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Dept. books for a guest in Concur or with a Fox World Travel agent or directly with hotel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Requires traveler's full legal name, date of birth, and gender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Dept. pays for/reserves travel using P-Card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286E6-002E-A4FA-E0E4-F7AF15162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14610" y="2348735"/>
            <a:ext cx="8552260" cy="11205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Candidate makes arrangements themselves following UW Policy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2E100A-9C20-C85D-9BA5-56F45E661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058400" y="3469250"/>
            <a:ext cx="8552260" cy="4921714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Dept. complete OTIB form allowing candidate to book with Fox and make their own arrangements</a:t>
            </a:r>
          </a:p>
          <a:p>
            <a:pPr lvl="1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Option to enter Dept. P-Card or can choose for traveler to pay 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Lodging, Groome, etc. arrangement can be made directly with vendor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32BEF7-B850-6FBE-2527-5571FD1C0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31" y="1301500"/>
            <a:ext cx="14529615" cy="1401360"/>
          </a:xfrm>
        </p:spPr>
        <p:txBody>
          <a:bodyPr>
            <a:normAutofit/>
          </a:bodyPr>
          <a:lstStyle/>
          <a:p>
            <a:r>
              <a:rPr lang="en-US" sz="4400" dirty="0"/>
              <a:t>You have two options for booking.</a:t>
            </a:r>
          </a:p>
        </p:txBody>
      </p:sp>
    </p:spTree>
    <p:extLst>
      <p:ext uri="{BB962C8B-B14F-4D97-AF65-F5344CB8AC3E}">
        <p14:creationId xmlns:p14="http://schemas.microsoft.com/office/powerpoint/2010/main" val="25637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5E12D-1027-1A04-3E45-F26C07E5F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6A4A3B-CF20-1116-FC9A-095B41CD8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576" y="2866030"/>
            <a:ext cx="17350740" cy="7017558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Normally, only travelers with a Concur profile can work with Fox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OTIB allows guests to book directly with Fox 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 found in Fox World Portal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Used for airfare, hotel, and car rentals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Requires traveler’s name, email, general travel dates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Coordinators MUST have Concur profile to complete access the Fox World Portal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 arranger completes form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Candidate receives an email with a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Candidate calls Fox, provides code, and books travel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 arranger is emailed copy of itinerary and invoice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96F689-CFAC-4F58-1EA8-CAE02C3A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185671"/>
          </a:xfrm>
        </p:spPr>
        <p:txBody>
          <a:bodyPr>
            <a:noAutofit/>
          </a:bodyPr>
          <a:lstStyle/>
          <a:p>
            <a:r>
              <a:rPr lang="en-US" sz="4800" dirty="0"/>
              <a:t>One-Time Individual Booking Request Form (OTIB)</a:t>
            </a:r>
          </a:p>
        </p:txBody>
      </p:sp>
    </p:spTree>
    <p:extLst>
      <p:ext uri="{BB962C8B-B14F-4D97-AF65-F5344CB8AC3E}">
        <p14:creationId xmlns:p14="http://schemas.microsoft.com/office/powerpoint/2010/main" val="420516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WL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WL Theme 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WL Theme 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4278</TotalTime>
  <Words>1719</Words>
  <Application>Microsoft Office PowerPoint</Application>
  <PresentationFormat>Custom</PresentationFormat>
  <Paragraphs>204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Montserrat</vt:lpstr>
      <vt:lpstr>Roboto</vt:lpstr>
      <vt:lpstr>UWL Theme</vt:lpstr>
      <vt:lpstr>UWL Theme 2</vt:lpstr>
      <vt:lpstr>UWL Theme 3</vt:lpstr>
      <vt:lpstr>PowerPoint Presentation</vt:lpstr>
      <vt:lpstr>PowerPoint Presentation</vt:lpstr>
      <vt:lpstr>PowerPoint Presentation</vt:lpstr>
      <vt:lpstr>Today’s Online Session</vt:lpstr>
      <vt:lpstr>Workday is arriving July 1, 2025</vt:lpstr>
      <vt:lpstr>How you manage candidate travel matters. Why?</vt:lpstr>
      <vt:lpstr>Payment Methods</vt:lpstr>
      <vt:lpstr>You have two options for booking.</vt:lpstr>
      <vt:lpstr>One-Time Individual Booking Request Form (OTIB)</vt:lpstr>
      <vt:lpstr>OTIB Form Demo</vt:lpstr>
      <vt:lpstr>Airfare</vt:lpstr>
      <vt:lpstr>Driving vs Flying</vt:lpstr>
      <vt:lpstr>Cancellations</vt:lpstr>
      <vt:lpstr>Lodging</vt:lpstr>
      <vt:lpstr>Cancellations</vt:lpstr>
      <vt:lpstr>Car Rentals</vt:lpstr>
      <vt:lpstr>Cancellations</vt:lpstr>
      <vt:lpstr>Mileage</vt:lpstr>
      <vt:lpstr>Shuttle</vt:lpstr>
      <vt:lpstr>Helpful Tips</vt:lpstr>
      <vt:lpstr>Meals</vt:lpstr>
      <vt:lpstr>Concur Book for a Guest Demo</vt:lpstr>
      <vt:lpstr>Non-Employee Profile</vt:lpstr>
      <vt:lpstr>Non-Employee ID Demo</vt:lpstr>
      <vt:lpstr>Expense Report Demo</vt:lpstr>
      <vt:lpstr>Questions?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Piro</dc:creator>
  <cp:lastModifiedBy>Stoffel, Emily</cp:lastModifiedBy>
  <cp:revision>176</cp:revision>
  <dcterms:created xsi:type="dcterms:W3CDTF">2018-11-12T15:38:00Z</dcterms:created>
  <dcterms:modified xsi:type="dcterms:W3CDTF">2025-02-20T15:49:23Z</dcterms:modified>
</cp:coreProperties>
</file>