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58" r:id="rId7"/>
    <p:sldId id="273" r:id="rId8"/>
    <p:sldId id="269" r:id="rId9"/>
    <p:sldId id="270" r:id="rId10"/>
    <p:sldId id="271"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Kadi" initials="WK" lastIdx="2" clrIdx="0">
    <p:extLst>
      <p:ext uri="{19B8F6BF-5375-455C-9EA6-DF929625EA0E}">
        <p15:presenceInfo xmlns:p15="http://schemas.microsoft.com/office/powerpoint/2012/main" userId="S::wrightk0282@my.uwstout.edu::67c14d82-aa5f-4b64-8963-a18a38879c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462" y="72"/>
      </p:cViewPr>
      <p:guideLst>
        <p:guide pos="3840"/>
        <p:guide orient="horz" pos="2500"/>
        <p:guide pos="49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hard, Abrina" userId="S::leonharda6073@my.uwstout.edu::df9c8ea3-92c4-485e-adee-01b728d77bbb" providerId="AD" clId="Web-{F488B802-3217-4947-8E2C-2FAD4FD09550}"/>
    <pc:docChg chg="modSld sldOrd">
      <pc:chgData name="Leonhard, Abrina" userId="S::leonharda6073@my.uwstout.edu::df9c8ea3-92c4-485e-adee-01b728d77bbb" providerId="AD" clId="Web-{F488B802-3217-4947-8E2C-2FAD4FD09550}" dt="2021-07-20T15:47:01.658" v="41" actId="20577"/>
      <pc:docMkLst>
        <pc:docMk/>
      </pc:docMkLst>
      <pc:sldChg chg="addSp delSp modSp mod modClrScheme chgLayout">
        <pc:chgData name="Leonhard, Abrina" userId="S::leonharda6073@my.uwstout.edu::df9c8ea3-92c4-485e-adee-01b728d77bbb" providerId="AD" clId="Web-{F488B802-3217-4947-8E2C-2FAD4FD09550}" dt="2021-07-20T15:47:01.658" v="41" actId="20577"/>
        <pc:sldMkLst>
          <pc:docMk/>
          <pc:sldMk cId="2636584484" sldId="259"/>
        </pc:sldMkLst>
        <pc:spChg chg="mod ord">
          <ac:chgData name="Leonhard, Abrina" userId="S::leonharda6073@my.uwstout.edu::df9c8ea3-92c4-485e-adee-01b728d77bbb" providerId="AD" clId="Web-{F488B802-3217-4947-8E2C-2FAD4FD09550}" dt="2021-07-20T15:44:01.347" v="27" actId="1076"/>
          <ac:spMkLst>
            <pc:docMk/>
            <pc:sldMk cId="2636584484" sldId="259"/>
            <ac:spMk id="2" creationId="{F48B51AE-252F-4958-A1E9-67C57179FF35}"/>
          </ac:spMkLst>
        </pc:spChg>
        <pc:spChg chg="mod ord">
          <ac:chgData name="Leonhard, Abrina" userId="S::leonharda6073@my.uwstout.edu::df9c8ea3-92c4-485e-adee-01b728d77bbb" providerId="AD" clId="Web-{F488B802-3217-4947-8E2C-2FAD4FD09550}" dt="2021-07-20T15:42:54.550" v="22"/>
          <ac:spMkLst>
            <pc:docMk/>
            <pc:sldMk cId="2636584484" sldId="259"/>
            <ac:spMk id="3" creationId="{077CBD36-E928-427F-BCF4-3FF2B77D4C0D}"/>
          </ac:spMkLst>
        </pc:spChg>
        <pc:spChg chg="mod ord">
          <ac:chgData name="Leonhard, Abrina" userId="S::leonharda6073@my.uwstout.edu::df9c8ea3-92c4-485e-adee-01b728d77bbb" providerId="AD" clId="Web-{F488B802-3217-4947-8E2C-2FAD4FD09550}" dt="2021-07-20T15:42:54.550" v="22"/>
          <ac:spMkLst>
            <pc:docMk/>
            <pc:sldMk cId="2636584484" sldId="259"/>
            <ac:spMk id="4" creationId="{600D8D83-8EE8-4757-A48D-197DCB8CB8ED}"/>
          </ac:spMkLst>
        </pc:spChg>
        <pc:spChg chg="mod ord">
          <ac:chgData name="Leonhard, Abrina" userId="S::leonharda6073@my.uwstout.edu::df9c8ea3-92c4-485e-adee-01b728d77bbb" providerId="AD" clId="Web-{F488B802-3217-4947-8E2C-2FAD4FD09550}" dt="2021-07-20T15:42:54.550" v="22"/>
          <ac:spMkLst>
            <pc:docMk/>
            <pc:sldMk cId="2636584484" sldId="259"/>
            <ac:spMk id="5" creationId="{235F389B-861B-485A-AD81-A9172882D97D}"/>
          </ac:spMkLst>
        </pc:spChg>
        <pc:spChg chg="mod ord">
          <ac:chgData name="Leonhard, Abrina" userId="S::leonharda6073@my.uwstout.edu::df9c8ea3-92c4-485e-adee-01b728d77bbb" providerId="AD" clId="Web-{F488B802-3217-4947-8E2C-2FAD4FD09550}" dt="2021-07-20T15:43:53.566" v="26" actId="1076"/>
          <ac:spMkLst>
            <pc:docMk/>
            <pc:sldMk cId="2636584484" sldId="259"/>
            <ac:spMk id="6" creationId="{A1FE0C33-CECE-4322-A29C-AEA87CDB13E3}"/>
          </ac:spMkLst>
        </pc:spChg>
        <pc:spChg chg="add del mod">
          <ac:chgData name="Leonhard, Abrina" userId="S::leonharda6073@my.uwstout.edu::df9c8ea3-92c4-485e-adee-01b728d77bbb" providerId="AD" clId="Web-{F488B802-3217-4947-8E2C-2FAD4FD09550}" dt="2021-07-20T15:40:53.395" v="20"/>
          <ac:spMkLst>
            <pc:docMk/>
            <pc:sldMk cId="2636584484" sldId="259"/>
            <ac:spMk id="7" creationId="{EA0ADFFA-A8B1-4C32-879D-C013368C2B6E}"/>
          </ac:spMkLst>
        </pc:spChg>
        <pc:spChg chg="add del mod">
          <ac:chgData name="Leonhard, Abrina" userId="S::leonharda6073@my.uwstout.edu::df9c8ea3-92c4-485e-adee-01b728d77bbb" providerId="AD" clId="Web-{F488B802-3217-4947-8E2C-2FAD4FD09550}" dt="2021-07-20T15:40:53.395" v="20"/>
          <ac:spMkLst>
            <pc:docMk/>
            <pc:sldMk cId="2636584484" sldId="259"/>
            <ac:spMk id="8" creationId="{4499ACAB-3675-4AB2-A7D7-C9CBB459BE8D}"/>
          </ac:spMkLst>
        </pc:spChg>
        <pc:spChg chg="add del mod">
          <ac:chgData name="Leonhard, Abrina" userId="S::leonharda6073@my.uwstout.edu::df9c8ea3-92c4-485e-adee-01b728d77bbb" providerId="AD" clId="Web-{F488B802-3217-4947-8E2C-2FAD4FD09550}" dt="2021-07-20T15:40:53.395" v="20"/>
          <ac:spMkLst>
            <pc:docMk/>
            <pc:sldMk cId="2636584484" sldId="259"/>
            <ac:spMk id="9" creationId="{1E02A870-E49C-4B49-9B6E-15F6D4531306}"/>
          </ac:spMkLst>
        </pc:spChg>
        <pc:spChg chg="add mod">
          <ac:chgData name="Leonhard, Abrina" userId="S::leonharda6073@my.uwstout.edu::df9c8ea3-92c4-485e-adee-01b728d77bbb" providerId="AD" clId="Web-{F488B802-3217-4947-8E2C-2FAD4FD09550}" dt="2021-07-20T15:43:40.972" v="25" actId="1076"/>
          <ac:spMkLst>
            <pc:docMk/>
            <pc:sldMk cId="2636584484" sldId="259"/>
            <ac:spMk id="10" creationId="{EA0ADFFA-A8B1-4C32-879D-C013368C2B6E}"/>
          </ac:spMkLst>
        </pc:spChg>
        <pc:spChg chg="add mod">
          <ac:chgData name="Leonhard, Abrina" userId="S::leonharda6073@my.uwstout.edu::df9c8ea3-92c4-485e-adee-01b728d77bbb" providerId="AD" clId="Web-{F488B802-3217-4947-8E2C-2FAD4FD09550}" dt="2021-07-20T15:46:02.862" v="37" actId="20577"/>
          <ac:spMkLst>
            <pc:docMk/>
            <pc:sldMk cId="2636584484" sldId="259"/>
            <ac:spMk id="11" creationId="{4499ACAB-3675-4AB2-A7D7-C9CBB459BE8D}"/>
          </ac:spMkLst>
        </pc:spChg>
        <pc:spChg chg="add mod">
          <ac:chgData name="Leonhard, Abrina" userId="S::leonharda6073@my.uwstout.edu::df9c8ea3-92c4-485e-adee-01b728d77bbb" providerId="AD" clId="Web-{F488B802-3217-4947-8E2C-2FAD4FD09550}" dt="2021-07-20T15:44:06.440" v="29" actId="20577"/>
          <ac:spMkLst>
            <pc:docMk/>
            <pc:sldMk cId="2636584484" sldId="259"/>
            <ac:spMk id="12" creationId="{1E02A870-E49C-4B49-9B6E-15F6D4531306}"/>
          </ac:spMkLst>
        </pc:spChg>
        <pc:spChg chg="add mod ord">
          <ac:chgData name="Leonhard, Abrina" userId="S::leonharda6073@my.uwstout.edu::df9c8ea3-92c4-485e-adee-01b728d77bbb" providerId="AD" clId="Web-{F488B802-3217-4947-8E2C-2FAD4FD09550}" dt="2021-07-20T15:47:01.658" v="41" actId="20577"/>
          <ac:spMkLst>
            <pc:docMk/>
            <pc:sldMk cId="2636584484" sldId="259"/>
            <ac:spMk id="13" creationId="{61B53147-16BE-4312-A2F2-F24D336D5607}"/>
          </ac:spMkLst>
        </pc:spChg>
        <pc:spChg chg="add mod ord">
          <ac:chgData name="Leonhard, Abrina" userId="S::leonharda6073@my.uwstout.edu::df9c8ea3-92c4-485e-adee-01b728d77bbb" providerId="AD" clId="Web-{F488B802-3217-4947-8E2C-2FAD4FD09550}" dt="2021-07-20T15:42:54.550" v="22"/>
          <ac:spMkLst>
            <pc:docMk/>
            <pc:sldMk cId="2636584484" sldId="259"/>
            <ac:spMk id="14" creationId="{CF8683EF-5E8E-4F9B-96AF-B456F97341F8}"/>
          </ac:spMkLst>
        </pc:spChg>
        <pc:spChg chg="add mod ord">
          <ac:chgData name="Leonhard, Abrina" userId="S::leonharda6073@my.uwstout.edu::df9c8ea3-92c4-485e-adee-01b728d77bbb" providerId="AD" clId="Web-{F488B802-3217-4947-8E2C-2FAD4FD09550}" dt="2021-07-20T15:44:20.612" v="35" actId="20577"/>
          <ac:spMkLst>
            <pc:docMk/>
            <pc:sldMk cId="2636584484" sldId="259"/>
            <ac:spMk id="15" creationId="{36DC684F-F7FC-446B-BEA0-F0711282A044}"/>
          </ac:spMkLst>
        </pc:spChg>
      </pc:sldChg>
      <pc:sldChg chg="addSp delSp modSp ord">
        <pc:chgData name="Leonhard, Abrina" userId="S::leonharda6073@my.uwstout.edu::df9c8ea3-92c4-485e-adee-01b728d77bbb" providerId="AD" clId="Web-{F488B802-3217-4947-8E2C-2FAD4FD09550}" dt="2021-07-20T15:40:13.426" v="4"/>
        <pc:sldMkLst>
          <pc:docMk/>
          <pc:sldMk cId="3904431081" sldId="272"/>
        </pc:sldMkLst>
        <pc:spChg chg="del mod">
          <ac:chgData name="Leonhard, Abrina" userId="S::leonharda6073@my.uwstout.edu::df9c8ea3-92c4-485e-adee-01b728d77bbb" providerId="AD" clId="Web-{F488B802-3217-4947-8E2C-2FAD4FD09550}" dt="2021-07-20T15:40:13.426" v="4"/>
          <ac:spMkLst>
            <pc:docMk/>
            <pc:sldMk cId="3904431081" sldId="272"/>
            <ac:spMk id="2" creationId="{F48B51AE-252F-4958-A1E9-67C57179FF35}"/>
          </ac:spMkLst>
        </pc:spChg>
        <pc:spChg chg="del">
          <ac:chgData name="Leonhard, Abrina" userId="S::leonharda6073@my.uwstout.edu::df9c8ea3-92c4-485e-adee-01b728d77bbb" providerId="AD" clId="Web-{F488B802-3217-4947-8E2C-2FAD4FD09550}" dt="2021-07-20T15:40:13.067" v="3"/>
          <ac:spMkLst>
            <pc:docMk/>
            <pc:sldMk cId="3904431081" sldId="272"/>
            <ac:spMk id="5" creationId="{235F389B-861B-485A-AD81-A9172882D97D}"/>
          </ac:spMkLst>
        </pc:spChg>
        <pc:spChg chg="del">
          <ac:chgData name="Leonhard, Abrina" userId="S::leonharda6073@my.uwstout.edu::df9c8ea3-92c4-485e-adee-01b728d77bbb" providerId="AD" clId="Web-{F488B802-3217-4947-8E2C-2FAD4FD09550}" dt="2021-07-20T15:40:12.692" v="2"/>
          <ac:spMkLst>
            <pc:docMk/>
            <pc:sldMk cId="3904431081" sldId="272"/>
            <ac:spMk id="6" creationId="{A1FE0C33-CECE-4322-A29C-AEA87CDB13E3}"/>
          </ac:spMkLst>
        </pc:spChg>
        <pc:spChg chg="add mod">
          <ac:chgData name="Leonhard, Abrina" userId="S::leonharda6073@my.uwstout.edu::df9c8ea3-92c4-485e-adee-01b728d77bbb" providerId="AD" clId="Web-{F488B802-3217-4947-8E2C-2FAD4FD09550}" dt="2021-07-20T15:40:12.692" v="2"/>
          <ac:spMkLst>
            <pc:docMk/>
            <pc:sldMk cId="3904431081" sldId="272"/>
            <ac:spMk id="8" creationId="{4F416278-0791-48C8-AAFB-D8425114BBD8}"/>
          </ac:spMkLst>
        </pc:spChg>
        <pc:spChg chg="add mod">
          <ac:chgData name="Leonhard, Abrina" userId="S::leonharda6073@my.uwstout.edu::df9c8ea3-92c4-485e-adee-01b728d77bbb" providerId="AD" clId="Web-{F488B802-3217-4947-8E2C-2FAD4FD09550}" dt="2021-07-20T15:40:13.067" v="3"/>
          <ac:spMkLst>
            <pc:docMk/>
            <pc:sldMk cId="3904431081" sldId="272"/>
            <ac:spMk id="10" creationId="{D89A54FB-6ADA-41A9-AD2F-AAFCD2752AAD}"/>
          </ac:spMkLst>
        </pc:spChg>
        <pc:spChg chg="add mod">
          <ac:chgData name="Leonhard, Abrina" userId="S::leonharda6073@my.uwstout.edu::df9c8ea3-92c4-485e-adee-01b728d77bbb" providerId="AD" clId="Web-{F488B802-3217-4947-8E2C-2FAD4FD09550}" dt="2021-07-20T15:40:13.426" v="4"/>
          <ac:spMkLst>
            <pc:docMk/>
            <pc:sldMk cId="3904431081" sldId="272"/>
            <ac:spMk id="12" creationId="{B77CC22C-9AFB-4534-85A1-245785EF34C1}"/>
          </ac:spMkLst>
        </pc:spChg>
      </pc:sldChg>
    </pc:docChg>
  </pc:docChgLst>
  <pc:docChgLst>
    <pc:chgData name="Wright, Kadi" userId="S::wrightk0282@my.uwstout.edu::67c14d82-aa5f-4b64-8963-a18a38879c76" providerId="AD" clId="Web-{012264DA-4EA4-60C0-5009-477A3C6DF310}"/>
    <pc:docChg chg="modSld">
      <pc:chgData name="Wright, Kadi" userId="S::wrightk0282@my.uwstout.edu::67c14d82-aa5f-4b64-8963-a18a38879c76" providerId="AD" clId="Web-{012264DA-4EA4-60C0-5009-477A3C6DF310}" dt="2021-07-22T16:40:36.226" v="2" actId="20577"/>
      <pc:docMkLst>
        <pc:docMk/>
      </pc:docMkLst>
      <pc:sldChg chg="modSp">
        <pc:chgData name="Wright, Kadi" userId="S::wrightk0282@my.uwstout.edu::67c14d82-aa5f-4b64-8963-a18a38879c76" providerId="AD" clId="Web-{012264DA-4EA4-60C0-5009-477A3C6DF310}" dt="2021-07-22T16:40:36.226" v="2" actId="20577"/>
        <pc:sldMkLst>
          <pc:docMk/>
          <pc:sldMk cId="3379091495" sldId="273"/>
        </pc:sldMkLst>
        <pc:spChg chg="mod">
          <ac:chgData name="Wright, Kadi" userId="S::wrightk0282@my.uwstout.edu::67c14d82-aa5f-4b64-8963-a18a38879c76" providerId="AD" clId="Web-{012264DA-4EA4-60C0-5009-477A3C6DF310}" dt="2021-07-22T16:40:36.226" v="2" actId="20577"/>
          <ac:spMkLst>
            <pc:docMk/>
            <pc:sldMk cId="3379091495" sldId="273"/>
            <ac:spMk id="7" creationId="{F76EE9E6-7136-42EA-84AF-DC1BA66E2C7B}"/>
          </ac:spMkLst>
        </pc:spChg>
        <pc:spChg chg="mod">
          <ac:chgData name="Wright, Kadi" userId="S::wrightk0282@my.uwstout.edu::67c14d82-aa5f-4b64-8963-a18a38879c76" providerId="AD" clId="Web-{012264DA-4EA4-60C0-5009-477A3C6DF310}" dt="2021-07-22T16:40:29.414" v="0" actId="20577"/>
          <ac:spMkLst>
            <pc:docMk/>
            <pc:sldMk cId="3379091495" sldId="273"/>
            <ac:spMk id="8" creationId="{C33711A1-BB87-4E26-ABE1-76B079A2B065}"/>
          </ac:spMkLst>
        </pc:spChg>
      </pc:sldChg>
    </pc:docChg>
  </pc:docChgLst>
  <pc:docChgLst>
    <pc:chgData name="Wright, Kadi" userId="S::wrightk0282@my.uwstout.edu::67c14d82-aa5f-4b64-8963-a18a38879c76" providerId="AD" clId="Web-{9C4A4E46-7BC4-B01C-6D99-790B2374D4AD}"/>
    <pc:docChg chg="addSld modSld">
      <pc:chgData name="Wright, Kadi" userId="S::wrightk0282@my.uwstout.edu::67c14d82-aa5f-4b64-8963-a18a38879c76" providerId="AD" clId="Web-{9C4A4E46-7BC4-B01C-6D99-790B2374D4AD}" dt="2021-07-21T15:18:35.019" v="124" actId="1076"/>
      <pc:docMkLst>
        <pc:docMk/>
      </pc:docMkLst>
      <pc:sldChg chg="delSp modSp addCm">
        <pc:chgData name="Wright, Kadi" userId="S::wrightk0282@my.uwstout.edu::67c14d82-aa5f-4b64-8963-a18a38879c76" providerId="AD" clId="Web-{9C4A4E46-7BC4-B01C-6D99-790B2374D4AD}" dt="2021-07-21T15:15:52.846" v="94"/>
        <pc:sldMkLst>
          <pc:docMk/>
          <pc:sldMk cId="2636584484" sldId="259"/>
        </pc:sldMkLst>
        <pc:spChg chg="mod">
          <ac:chgData name="Wright, Kadi" userId="S::wrightk0282@my.uwstout.edu::67c14d82-aa5f-4b64-8963-a18a38879c76" providerId="AD" clId="Web-{9C4A4E46-7BC4-B01C-6D99-790B2374D4AD}" dt="2021-07-21T15:08:48.358" v="5" actId="14100"/>
          <ac:spMkLst>
            <pc:docMk/>
            <pc:sldMk cId="2636584484" sldId="259"/>
            <ac:spMk id="2" creationId="{F48B51AE-252F-4958-A1E9-67C57179FF35}"/>
          </ac:spMkLst>
        </pc:spChg>
        <pc:spChg chg="del">
          <ac:chgData name="Wright, Kadi" userId="S::wrightk0282@my.uwstout.edu::67c14d82-aa5f-4b64-8963-a18a38879c76" providerId="AD" clId="Web-{9C4A4E46-7BC4-B01C-6D99-790B2374D4AD}" dt="2021-07-21T15:09:15.218" v="10"/>
          <ac:spMkLst>
            <pc:docMk/>
            <pc:sldMk cId="2636584484" sldId="259"/>
            <ac:spMk id="4" creationId="{600D8D83-8EE8-4757-A48D-197DCB8CB8ED}"/>
          </ac:spMkLst>
        </pc:spChg>
        <pc:spChg chg="mod">
          <ac:chgData name="Wright, Kadi" userId="S::wrightk0282@my.uwstout.edu::67c14d82-aa5f-4b64-8963-a18a38879c76" providerId="AD" clId="Web-{9C4A4E46-7BC4-B01C-6D99-790B2374D4AD}" dt="2021-07-21T15:10:34.672" v="25" actId="1076"/>
          <ac:spMkLst>
            <pc:docMk/>
            <pc:sldMk cId="2636584484" sldId="259"/>
            <ac:spMk id="5" creationId="{235F389B-861B-485A-AD81-A9172882D97D}"/>
          </ac:spMkLst>
        </pc:spChg>
        <pc:spChg chg="mod">
          <ac:chgData name="Wright, Kadi" userId="S::wrightk0282@my.uwstout.edu::67c14d82-aa5f-4b64-8963-a18a38879c76" providerId="AD" clId="Web-{9C4A4E46-7BC4-B01C-6D99-790B2374D4AD}" dt="2021-07-21T15:10:27.187" v="24" actId="1076"/>
          <ac:spMkLst>
            <pc:docMk/>
            <pc:sldMk cId="2636584484" sldId="259"/>
            <ac:spMk id="6" creationId="{A1FE0C33-CECE-4322-A29C-AEA87CDB13E3}"/>
          </ac:spMkLst>
        </pc:spChg>
        <pc:spChg chg="mod">
          <ac:chgData name="Wright, Kadi" userId="S::wrightk0282@my.uwstout.edu::67c14d82-aa5f-4b64-8963-a18a38879c76" providerId="AD" clId="Web-{9C4A4E46-7BC4-B01C-6D99-790B2374D4AD}" dt="2021-07-21T15:08:35.264" v="3" actId="1076"/>
          <ac:spMkLst>
            <pc:docMk/>
            <pc:sldMk cId="2636584484" sldId="259"/>
            <ac:spMk id="10" creationId="{EA0ADFFA-A8B1-4C32-879D-C013368C2B6E}"/>
          </ac:spMkLst>
        </pc:spChg>
        <pc:spChg chg="del mod">
          <ac:chgData name="Wright, Kadi" userId="S::wrightk0282@my.uwstout.edu::67c14d82-aa5f-4b64-8963-a18a38879c76" providerId="AD" clId="Web-{9C4A4E46-7BC4-B01C-6D99-790B2374D4AD}" dt="2021-07-21T15:10:03.359" v="17"/>
          <ac:spMkLst>
            <pc:docMk/>
            <pc:sldMk cId="2636584484" sldId="259"/>
            <ac:spMk id="11" creationId="{4499ACAB-3675-4AB2-A7D7-C9CBB459BE8D}"/>
          </ac:spMkLst>
        </pc:spChg>
        <pc:spChg chg="mod">
          <ac:chgData name="Wright, Kadi" userId="S::wrightk0282@my.uwstout.edu::67c14d82-aa5f-4b64-8963-a18a38879c76" providerId="AD" clId="Web-{9C4A4E46-7BC4-B01C-6D99-790B2374D4AD}" dt="2021-07-21T15:09:01.468" v="8" actId="14100"/>
          <ac:spMkLst>
            <pc:docMk/>
            <pc:sldMk cId="2636584484" sldId="259"/>
            <ac:spMk id="13" creationId="{61B53147-16BE-4312-A2F2-F24D336D5607}"/>
          </ac:spMkLst>
        </pc:spChg>
        <pc:spChg chg="del mod">
          <ac:chgData name="Wright, Kadi" userId="S::wrightk0282@my.uwstout.edu::67c14d82-aa5f-4b64-8963-a18a38879c76" providerId="AD" clId="Web-{9C4A4E46-7BC4-B01C-6D99-790B2374D4AD}" dt="2021-07-21T15:09:46.202" v="13"/>
          <ac:spMkLst>
            <pc:docMk/>
            <pc:sldMk cId="2636584484" sldId="259"/>
            <ac:spMk id="14" creationId="{CF8683EF-5E8E-4F9B-96AF-B456F97341F8}"/>
          </ac:spMkLst>
        </pc:spChg>
        <pc:spChg chg="mod">
          <ac:chgData name="Wright, Kadi" userId="S::wrightk0282@my.uwstout.edu::67c14d82-aa5f-4b64-8963-a18a38879c76" providerId="AD" clId="Web-{9C4A4E46-7BC4-B01C-6D99-790B2374D4AD}" dt="2021-07-21T15:14:40.861" v="86" actId="1076"/>
          <ac:spMkLst>
            <pc:docMk/>
            <pc:sldMk cId="2636584484" sldId="259"/>
            <ac:spMk id="15" creationId="{36DC684F-F7FC-446B-BEA0-F0711282A044}"/>
          </ac:spMkLst>
        </pc:spChg>
      </pc:sldChg>
      <pc:sldChg chg="delSp modSp new">
        <pc:chgData name="Wright, Kadi" userId="S::wrightk0282@my.uwstout.edu::67c14d82-aa5f-4b64-8963-a18a38879c76" providerId="AD" clId="Web-{9C4A4E46-7BC4-B01C-6D99-790B2374D4AD}" dt="2021-07-21T15:18:35.019" v="124" actId="1076"/>
        <pc:sldMkLst>
          <pc:docMk/>
          <pc:sldMk cId="3379091495" sldId="273"/>
        </pc:sldMkLst>
        <pc:spChg chg="del mod">
          <ac:chgData name="Wright, Kadi" userId="S::wrightk0282@my.uwstout.edu::67c14d82-aa5f-4b64-8963-a18a38879c76" providerId="AD" clId="Web-{9C4A4E46-7BC4-B01C-6D99-790B2374D4AD}" dt="2021-07-21T15:16:02.909" v="96"/>
          <ac:spMkLst>
            <pc:docMk/>
            <pc:sldMk cId="3379091495" sldId="273"/>
            <ac:spMk id="3" creationId="{37C24167-8535-41E9-8214-B083450760D2}"/>
          </ac:spMkLst>
        </pc:spChg>
        <pc:spChg chg="mod">
          <ac:chgData name="Wright, Kadi" userId="S::wrightk0282@my.uwstout.edu::67c14d82-aa5f-4b64-8963-a18a38879c76" providerId="AD" clId="Web-{9C4A4E46-7BC4-B01C-6D99-790B2374D4AD}" dt="2021-07-21T15:18:35.019" v="124" actId="1076"/>
          <ac:spMkLst>
            <pc:docMk/>
            <pc:sldMk cId="3379091495" sldId="273"/>
            <ac:spMk id="4" creationId="{4B8D1152-C1D5-4E45-B991-026837DB732F}"/>
          </ac:spMkLst>
        </pc:spChg>
        <pc:spChg chg="del">
          <ac:chgData name="Wright, Kadi" userId="S::wrightk0282@my.uwstout.edu::67c14d82-aa5f-4b64-8963-a18a38879c76" providerId="AD" clId="Web-{9C4A4E46-7BC4-B01C-6D99-790B2374D4AD}" dt="2021-07-21T15:11:34.797" v="55"/>
          <ac:spMkLst>
            <pc:docMk/>
            <pc:sldMk cId="3379091495" sldId="273"/>
            <ac:spMk id="5" creationId="{BA2BE426-15F1-47CF-9715-98771856EEF2}"/>
          </ac:spMkLst>
        </pc:spChg>
        <pc:spChg chg="mod">
          <ac:chgData name="Wright, Kadi" userId="S::wrightk0282@my.uwstout.edu::67c14d82-aa5f-4b64-8963-a18a38879c76" providerId="AD" clId="Web-{9C4A4E46-7BC4-B01C-6D99-790B2374D4AD}" dt="2021-07-21T15:18:21.160" v="122" actId="1076"/>
          <ac:spMkLst>
            <pc:docMk/>
            <pc:sldMk cId="3379091495" sldId="273"/>
            <ac:spMk id="6" creationId="{1A51F023-1072-471E-B27E-865AC6C12DA7}"/>
          </ac:spMkLst>
        </pc:spChg>
        <pc:spChg chg="mod">
          <ac:chgData name="Wright, Kadi" userId="S::wrightk0282@my.uwstout.edu::67c14d82-aa5f-4b64-8963-a18a38879c76" providerId="AD" clId="Web-{9C4A4E46-7BC4-B01C-6D99-790B2374D4AD}" dt="2021-07-21T15:18:14.800" v="120" actId="1076"/>
          <ac:spMkLst>
            <pc:docMk/>
            <pc:sldMk cId="3379091495" sldId="273"/>
            <ac:spMk id="7" creationId="{F76EE9E6-7136-42EA-84AF-DC1BA66E2C7B}"/>
          </ac:spMkLst>
        </pc:spChg>
        <pc:spChg chg="mod">
          <ac:chgData name="Wright, Kadi" userId="S::wrightk0282@my.uwstout.edu::67c14d82-aa5f-4b64-8963-a18a38879c76" providerId="AD" clId="Web-{9C4A4E46-7BC4-B01C-6D99-790B2374D4AD}" dt="2021-07-21T15:18:17.863" v="121" actId="1076"/>
          <ac:spMkLst>
            <pc:docMk/>
            <pc:sldMk cId="3379091495" sldId="273"/>
            <ac:spMk id="8" creationId="{C33711A1-BB87-4E26-ABE1-76B079A2B065}"/>
          </ac:spMkLst>
        </pc:spChg>
        <pc:spChg chg="mod">
          <ac:chgData name="Wright, Kadi" userId="S::wrightk0282@my.uwstout.edu::67c14d82-aa5f-4b64-8963-a18a38879c76" providerId="AD" clId="Web-{9C4A4E46-7BC4-B01C-6D99-790B2374D4AD}" dt="2021-07-21T15:18:03.472" v="118" actId="1076"/>
          <ac:spMkLst>
            <pc:docMk/>
            <pc:sldMk cId="3379091495" sldId="273"/>
            <ac:spMk id="9" creationId="{19186DAF-2A76-486C-9DD6-599AEB518D12}"/>
          </ac:spMkLst>
        </pc:spChg>
      </pc:sldChg>
    </pc:docChg>
  </pc:docChgLst>
  <pc:docChgLst>
    <pc:chgData name="Wright, Kadi" userId="S::wrightk0282@my.uwstout.edu::67c14d82-aa5f-4b64-8963-a18a38879c76" providerId="AD" clId="Web-{2253BEDB-5110-83C4-EA77-7AEBE01F80C5}"/>
    <pc:docChg chg="modSld">
      <pc:chgData name="Wright, Kadi" userId="S::wrightk0282@my.uwstout.edu::67c14d82-aa5f-4b64-8963-a18a38879c76" providerId="AD" clId="Web-{2253BEDB-5110-83C4-EA77-7AEBE01F80C5}" dt="2021-07-26T15:41:23.289" v="44" actId="20577"/>
      <pc:docMkLst>
        <pc:docMk/>
      </pc:docMkLst>
      <pc:sldChg chg="modSp">
        <pc:chgData name="Wright, Kadi" userId="S::wrightk0282@my.uwstout.edu::67c14d82-aa5f-4b64-8963-a18a38879c76" providerId="AD" clId="Web-{2253BEDB-5110-83C4-EA77-7AEBE01F80C5}" dt="2021-07-26T15:40:33.570" v="37" actId="20577"/>
        <pc:sldMkLst>
          <pc:docMk/>
          <pc:sldMk cId="3948573390" sldId="269"/>
        </pc:sldMkLst>
        <pc:spChg chg="mod">
          <ac:chgData name="Wright, Kadi" userId="S::wrightk0282@my.uwstout.edu::67c14d82-aa5f-4b64-8963-a18a38879c76" providerId="AD" clId="Web-{2253BEDB-5110-83C4-EA77-7AEBE01F80C5}" dt="2021-07-26T15:40:33.570" v="37" actId="20577"/>
          <ac:spMkLst>
            <pc:docMk/>
            <pc:sldMk cId="3948573390" sldId="269"/>
            <ac:spMk id="5" creationId="{171A006E-2552-45AA-81E6-9D6D26A503C2}"/>
          </ac:spMkLst>
        </pc:spChg>
      </pc:sldChg>
      <pc:sldChg chg="modSp">
        <pc:chgData name="Wright, Kadi" userId="S::wrightk0282@my.uwstout.edu::67c14d82-aa5f-4b64-8963-a18a38879c76" providerId="AD" clId="Web-{2253BEDB-5110-83C4-EA77-7AEBE01F80C5}" dt="2021-07-26T15:41:23.289" v="44" actId="20577"/>
        <pc:sldMkLst>
          <pc:docMk/>
          <pc:sldMk cId="1401402022" sldId="270"/>
        </pc:sldMkLst>
        <pc:spChg chg="mod">
          <ac:chgData name="Wright, Kadi" userId="S::wrightk0282@my.uwstout.edu::67c14d82-aa5f-4b64-8963-a18a38879c76" providerId="AD" clId="Web-{2253BEDB-5110-83C4-EA77-7AEBE01F80C5}" dt="2021-07-26T15:41:23.289" v="44" actId="20577"/>
          <ac:spMkLst>
            <pc:docMk/>
            <pc:sldMk cId="1401402022" sldId="270"/>
            <ac:spMk id="6" creationId="{A1FE0C33-CECE-4322-A29C-AEA87CDB13E3}"/>
          </ac:spMkLst>
        </pc:spChg>
      </pc:sldChg>
      <pc:sldChg chg="modSp">
        <pc:chgData name="Wright, Kadi" userId="S::wrightk0282@my.uwstout.edu::67c14d82-aa5f-4b64-8963-a18a38879c76" providerId="AD" clId="Web-{2253BEDB-5110-83C4-EA77-7AEBE01F80C5}" dt="2021-07-26T15:39:43.882" v="33" actId="1076"/>
        <pc:sldMkLst>
          <pc:docMk/>
          <pc:sldMk cId="837255447" sldId="271"/>
        </pc:sldMkLst>
        <pc:spChg chg="mod">
          <ac:chgData name="Wright, Kadi" userId="S::wrightk0282@my.uwstout.edu::67c14d82-aa5f-4b64-8963-a18a38879c76" providerId="AD" clId="Web-{2253BEDB-5110-83C4-EA77-7AEBE01F80C5}" dt="2021-07-26T15:39:43.882" v="33" actId="1076"/>
          <ac:spMkLst>
            <pc:docMk/>
            <pc:sldMk cId="837255447" sldId="271"/>
            <ac:spMk id="6" creationId="{A1FE0C33-CECE-4322-A29C-AEA87CDB13E3}"/>
          </ac:spMkLst>
        </pc:spChg>
      </pc:sldChg>
      <pc:sldChg chg="modSp">
        <pc:chgData name="Wright, Kadi" userId="S::wrightk0282@my.uwstout.edu::67c14d82-aa5f-4b64-8963-a18a38879c76" providerId="AD" clId="Web-{2253BEDB-5110-83C4-EA77-7AEBE01F80C5}" dt="2021-07-26T15:36:10.957" v="10" actId="14100"/>
        <pc:sldMkLst>
          <pc:docMk/>
          <pc:sldMk cId="3379091495" sldId="273"/>
        </pc:sldMkLst>
        <pc:spChg chg="mod">
          <ac:chgData name="Wright, Kadi" userId="S::wrightk0282@my.uwstout.edu::67c14d82-aa5f-4b64-8963-a18a38879c76" providerId="AD" clId="Web-{2253BEDB-5110-83C4-EA77-7AEBE01F80C5}" dt="2021-07-26T15:36:10.957" v="10" actId="14100"/>
          <ac:spMkLst>
            <pc:docMk/>
            <pc:sldMk cId="3379091495" sldId="273"/>
            <ac:spMk id="8" creationId="{C33711A1-BB87-4E26-ABE1-76B079A2B065}"/>
          </ac:spMkLst>
        </pc:spChg>
      </pc:sldChg>
    </pc:docChg>
  </pc:docChgLst>
  <pc:docChgLst>
    <pc:chgData name="Wright, Kadi" userId="S::wrightk0282@my.uwstout.edu::67c14d82-aa5f-4b64-8963-a18a38879c76" providerId="AD" clId="Web-{98ED92D7-79D0-EA80-45E6-EF02CF8A3FBF}"/>
    <pc:docChg chg="delSld modSld">
      <pc:chgData name="Wright, Kadi" userId="S::wrightk0282@my.uwstout.edu::67c14d82-aa5f-4b64-8963-a18a38879c76" providerId="AD" clId="Web-{98ED92D7-79D0-EA80-45E6-EF02CF8A3FBF}" dt="2021-07-22T14:30:56.290" v="41" actId="1076"/>
      <pc:docMkLst>
        <pc:docMk/>
      </pc:docMkLst>
      <pc:sldChg chg="addSp delSp modSp">
        <pc:chgData name="Wright, Kadi" userId="S::wrightk0282@my.uwstout.edu::67c14d82-aa5f-4b64-8963-a18a38879c76" providerId="AD" clId="Web-{98ED92D7-79D0-EA80-45E6-EF02CF8A3FBF}" dt="2021-07-22T14:27:24.032" v="18" actId="20577"/>
        <pc:sldMkLst>
          <pc:docMk/>
          <pc:sldMk cId="2142316308" sldId="256"/>
        </pc:sldMkLst>
        <pc:spChg chg="mod">
          <ac:chgData name="Wright, Kadi" userId="S::wrightk0282@my.uwstout.edu::67c14d82-aa5f-4b64-8963-a18a38879c76" providerId="AD" clId="Web-{98ED92D7-79D0-EA80-45E6-EF02CF8A3FBF}" dt="2021-07-22T14:27:24.032" v="18" actId="20577"/>
          <ac:spMkLst>
            <pc:docMk/>
            <pc:sldMk cId="2142316308" sldId="256"/>
            <ac:spMk id="2" creationId="{7D65CF0B-BB68-4A49-91EE-96E78E8CAD61}"/>
          </ac:spMkLst>
        </pc:spChg>
        <pc:spChg chg="mod">
          <ac:chgData name="Wright, Kadi" userId="S::wrightk0282@my.uwstout.edu::67c14d82-aa5f-4b64-8963-a18a38879c76" providerId="AD" clId="Web-{98ED92D7-79D0-EA80-45E6-EF02CF8A3FBF}" dt="2021-07-22T14:22:17.882" v="11" actId="1076"/>
          <ac:spMkLst>
            <pc:docMk/>
            <pc:sldMk cId="2142316308" sldId="256"/>
            <ac:spMk id="3" creationId="{05857963-8D3D-4F24-B535-54652EE095F0}"/>
          </ac:spMkLst>
        </pc:spChg>
        <pc:spChg chg="del">
          <ac:chgData name="Wright, Kadi" userId="S::wrightk0282@my.uwstout.edu::67c14d82-aa5f-4b64-8963-a18a38879c76" providerId="AD" clId="Web-{98ED92D7-79D0-EA80-45E6-EF02CF8A3FBF}" dt="2021-07-22T14:21:15.676" v="0"/>
          <ac:spMkLst>
            <pc:docMk/>
            <pc:sldMk cId="2142316308" sldId="256"/>
            <ac:spMk id="4" creationId="{1E70722D-0BC0-4487-812D-1E4E0DEC1129}"/>
          </ac:spMkLst>
        </pc:spChg>
        <pc:spChg chg="del mod">
          <ac:chgData name="Wright, Kadi" userId="S::wrightk0282@my.uwstout.edu::67c14d82-aa5f-4b64-8963-a18a38879c76" providerId="AD" clId="Web-{98ED92D7-79D0-EA80-45E6-EF02CF8A3FBF}" dt="2021-07-22T14:22:02.647" v="8"/>
          <ac:spMkLst>
            <pc:docMk/>
            <pc:sldMk cId="2142316308" sldId="256"/>
            <ac:spMk id="5" creationId="{B623514F-9C9F-4868-A7D9-66CAA07E615D}"/>
          </ac:spMkLst>
        </pc:spChg>
        <pc:spChg chg="add del mod">
          <ac:chgData name="Wright, Kadi" userId="S::wrightk0282@my.uwstout.edu::67c14d82-aa5f-4b64-8963-a18a38879c76" providerId="AD" clId="Web-{98ED92D7-79D0-EA80-45E6-EF02CF8A3FBF}" dt="2021-07-22T14:21:25.145" v="1"/>
          <ac:spMkLst>
            <pc:docMk/>
            <pc:sldMk cId="2142316308" sldId="256"/>
            <ac:spMk id="7" creationId="{AD5B0D02-8637-4D37-A438-B5E3DDA80D0D}"/>
          </ac:spMkLst>
        </pc:spChg>
      </pc:sldChg>
      <pc:sldChg chg="del">
        <pc:chgData name="Wright, Kadi" userId="S::wrightk0282@my.uwstout.edu::67c14d82-aa5f-4b64-8963-a18a38879c76" providerId="AD" clId="Web-{98ED92D7-79D0-EA80-45E6-EF02CF8A3FBF}" dt="2021-07-22T14:23:00.539" v="13"/>
        <pc:sldMkLst>
          <pc:docMk/>
          <pc:sldMk cId="2636584484" sldId="259"/>
        </pc:sldMkLst>
      </pc:sldChg>
      <pc:sldChg chg="modSp">
        <pc:chgData name="Wright, Kadi" userId="S::wrightk0282@my.uwstout.edu::67c14d82-aa5f-4b64-8963-a18a38879c76" providerId="AD" clId="Web-{98ED92D7-79D0-EA80-45E6-EF02CF8A3FBF}" dt="2021-07-22T14:25:23.528" v="15" actId="20577"/>
        <pc:sldMkLst>
          <pc:docMk/>
          <pc:sldMk cId="837255447" sldId="271"/>
        </pc:sldMkLst>
        <pc:spChg chg="mod">
          <ac:chgData name="Wright, Kadi" userId="S::wrightk0282@my.uwstout.edu::67c14d82-aa5f-4b64-8963-a18a38879c76" providerId="AD" clId="Web-{98ED92D7-79D0-EA80-45E6-EF02CF8A3FBF}" dt="2021-07-22T14:25:23.528" v="15" actId="20577"/>
          <ac:spMkLst>
            <pc:docMk/>
            <pc:sldMk cId="837255447" sldId="271"/>
            <ac:spMk id="6" creationId="{A1FE0C33-CECE-4322-A29C-AEA87CDB13E3}"/>
          </ac:spMkLst>
        </pc:spChg>
      </pc:sldChg>
      <pc:sldChg chg="del">
        <pc:chgData name="Wright, Kadi" userId="S::wrightk0282@my.uwstout.edu::67c14d82-aa5f-4b64-8963-a18a38879c76" providerId="AD" clId="Web-{98ED92D7-79D0-EA80-45E6-EF02CF8A3FBF}" dt="2021-07-22T14:22:52.930" v="12"/>
        <pc:sldMkLst>
          <pc:docMk/>
          <pc:sldMk cId="3904431081" sldId="272"/>
        </pc:sldMkLst>
      </pc:sldChg>
      <pc:sldChg chg="modSp">
        <pc:chgData name="Wright, Kadi" userId="S::wrightk0282@my.uwstout.edu::67c14d82-aa5f-4b64-8963-a18a38879c76" providerId="AD" clId="Web-{98ED92D7-79D0-EA80-45E6-EF02CF8A3FBF}" dt="2021-07-22T14:30:56.290" v="41" actId="1076"/>
        <pc:sldMkLst>
          <pc:docMk/>
          <pc:sldMk cId="3379091495" sldId="273"/>
        </pc:sldMkLst>
        <pc:spChg chg="mod">
          <ac:chgData name="Wright, Kadi" userId="S::wrightk0282@my.uwstout.edu::67c14d82-aa5f-4b64-8963-a18a38879c76" providerId="AD" clId="Web-{98ED92D7-79D0-EA80-45E6-EF02CF8A3FBF}" dt="2021-07-22T14:29:36.553" v="31" actId="1076"/>
          <ac:spMkLst>
            <pc:docMk/>
            <pc:sldMk cId="3379091495" sldId="273"/>
            <ac:spMk id="4" creationId="{4B8D1152-C1D5-4E45-B991-026837DB732F}"/>
          </ac:spMkLst>
        </pc:spChg>
        <pc:spChg chg="mod">
          <ac:chgData name="Wright, Kadi" userId="S::wrightk0282@my.uwstout.edu::67c14d82-aa5f-4b64-8963-a18a38879c76" providerId="AD" clId="Web-{98ED92D7-79D0-EA80-45E6-EF02CF8A3FBF}" dt="2021-07-22T14:30:04.991" v="34" actId="1076"/>
          <ac:spMkLst>
            <pc:docMk/>
            <pc:sldMk cId="3379091495" sldId="273"/>
            <ac:spMk id="6" creationId="{1A51F023-1072-471E-B27E-865AC6C12DA7}"/>
          </ac:spMkLst>
        </pc:spChg>
        <pc:spChg chg="mod">
          <ac:chgData name="Wright, Kadi" userId="S::wrightk0282@my.uwstout.edu::67c14d82-aa5f-4b64-8963-a18a38879c76" providerId="AD" clId="Web-{98ED92D7-79D0-EA80-45E6-EF02CF8A3FBF}" dt="2021-07-22T14:30:51.524" v="40" actId="1076"/>
          <ac:spMkLst>
            <pc:docMk/>
            <pc:sldMk cId="3379091495" sldId="273"/>
            <ac:spMk id="7" creationId="{F76EE9E6-7136-42EA-84AF-DC1BA66E2C7B}"/>
          </ac:spMkLst>
        </pc:spChg>
        <pc:spChg chg="mod">
          <ac:chgData name="Wright, Kadi" userId="S::wrightk0282@my.uwstout.edu::67c14d82-aa5f-4b64-8963-a18a38879c76" providerId="AD" clId="Web-{98ED92D7-79D0-EA80-45E6-EF02CF8A3FBF}" dt="2021-07-22T14:30:56.290" v="41" actId="1076"/>
          <ac:spMkLst>
            <pc:docMk/>
            <pc:sldMk cId="3379091495" sldId="273"/>
            <ac:spMk id="8" creationId="{C33711A1-BB87-4E26-ABE1-76B079A2B065}"/>
          </ac:spMkLst>
        </pc:spChg>
      </pc:sldChg>
    </pc:docChg>
  </pc:docChgLst>
  <pc:docChgLst>
    <pc:chgData name="Wright, Kadi" userId="S::wrightk0282@my.uwstout.edu::67c14d82-aa5f-4b64-8963-a18a38879c76" providerId="AD" clId="Web-{9424F701-C812-4722-9B5E-5A6680149A7A}"/>
    <pc:docChg chg="modSld">
      <pc:chgData name="Wright, Kadi" userId="S::wrightk0282@my.uwstout.edu::67c14d82-aa5f-4b64-8963-a18a38879c76" providerId="AD" clId="Web-{9424F701-C812-4722-9B5E-5A6680149A7A}" dt="2021-07-20T17:29:33.742" v="141"/>
      <pc:docMkLst>
        <pc:docMk/>
      </pc:docMkLst>
      <pc:sldChg chg="modSp addCm">
        <pc:chgData name="Wright, Kadi" userId="S::wrightk0282@my.uwstout.edu::67c14d82-aa5f-4b64-8963-a18a38879c76" providerId="AD" clId="Web-{9424F701-C812-4722-9B5E-5A6680149A7A}" dt="2021-07-20T17:29:33.742" v="141"/>
        <pc:sldMkLst>
          <pc:docMk/>
          <pc:sldMk cId="2142316308" sldId="256"/>
        </pc:sldMkLst>
        <pc:spChg chg="mod">
          <ac:chgData name="Wright, Kadi" userId="S::wrightk0282@my.uwstout.edu::67c14d82-aa5f-4b64-8963-a18a38879c76" providerId="AD" clId="Web-{9424F701-C812-4722-9B5E-5A6680149A7A}" dt="2021-07-20T17:22:14.578" v="131" actId="20577"/>
          <ac:spMkLst>
            <pc:docMk/>
            <pc:sldMk cId="2142316308" sldId="256"/>
            <ac:spMk id="3" creationId="{05857963-8D3D-4F24-B535-54652EE095F0}"/>
          </ac:spMkLst>
        </pc:spChg>
        <pc:spChg chg="mod">
          <ac:chgData name="Wright, Kadi" userId="S::wrightk0282@my.uwstout.edu::67c14d82-aa5f-4b64-8963-a18a38879c76" providerId="AD" clId="Web-{9424F701-C812-4722-9B5E-5A6680149A7A}" dt="2021-07-20T17:21:58.249" v="130" actId="20577"/>
          <ac:spMkLst>
            <pc:docMk/>
            <pc:sldMk cId="2142316308" sldId="256"/>
            <ac:spMk id="5" creationId="{B623514F-9C9F-4868-A7D9-66CAA07E615D}"/>
          </ac:spMkLst>
        </pc:spChg>
      </pc:sldChg>
      <pc:sldChg chg="delSp modSp">
        <pc:chgData name="Wright, Kadi" userId="S::wrightk0282@my.uwstout.edu::67c14d82-aa5f-4b64-8963-a18a38879c76" providerId="AD" clId="Web-{9424F701-C812-4722-9B5E-5A6680149A7A}" dt="2021-07-20T17:27:07.021" v="140" actId="1076"/>
        <pc:sldMkLst>
          <pc:docMk/>
          <pc:sldMk cId="434389766" sldId="257"/>
        </pc:sldMkLst>
        <pc:spChg chg="mod">
          <ac:chgData name="Wright, Kadi" userId="S::wrightk0282@my.uwstout.edu::67c14d82-aa5f-4b64-8963-a18a38879c76" providerId="AD" clId="Web-{9424F701-C812-4722-9B5E-5A6680149A7A}" dt="2021-07-20T17:27:07.021" v="140" actId="1076"/>
          <ac:spMkLst>
            <pc:docMk/>
            <pc:sldMk cId="434389766" sldId="257"/>
            <ac:spMk id="2" creationId="{77EDADF0-23DD-491B-8755-2E19692F9B18}"/>
          </ac:spMkLst>
        </pc:spChg>
        <pc:spChg chg="del mod">
          <ac:chgData name="Wright, Kadi" userId="S::wrightk0282@my.uwstout.edu::67c14d82-aa5f-4b64-8963-a18a38879c76" providerId="AD" clId="Web-{9424F701-C812-4722-9B5E-5A6680149A7A}" dt="2021-07-20T17:22:37.453" v="135"/>
          <ac:spMkLst>
            <pc:docMk/>
            <pc:sldMk cId="434389766" sldId="257"/>
            <ac:spMk id="4" creationId="{E7E3D7C1-6919-4785-9AEE-1F6673CA07C3}"/>
          </ac:spMkLst>
        </pc:spChg>
        <pc:spChg chg="mod">
          <ac:chgData name="Wright, Kadi" userId="S::wrightk0282@my.uwstout.edu::67c14d82-aa5f-4b64-8963-a18a38879c76" providerId="AD" clId="Web-{9424F701-C812-4722-9B5E-5A6680149A7A}" dt="2021-07-20T17:26:36.958" v="137" actId="20577"/>
          <ac:spMkLst>
            <pc:docMk/>
            <pc:sldMk cId="434389766" sldId="257"/>
            <ac:spMk id="5" creationId="{171A006E-2552-45AA-81E6-9D6D26A503C2}"/>
          </ac:spMkLst>
        </pc:spChg>
      </pc:sldChg>
      <pc:sldChg chg="delSp modSp">
        <pc:chgData name="Wright, Kadi" userId="S::wrightk0282@my.uwstout.edu::67c14d82-aa5f-4b64-8963-a18a38879c76" providerId="AD" clId="Web-{9424F701-C812-4722-9B5E-5A6680149A7A}" dt="2021-07-20T17:26:47.505" v="139"/>
        <pc:sldMkLst>
          <pc:docMk/>
          <pc:sldMk cId="3733523618" sldId="258"/>
        </pc:sldMkLst>
        <pc:spChg chg="del mod">
          <ac:chgData name="Wright, Kadi" userId="S::wrightk0282@my.uwstout.edu::67c14d82-aa5f-4b64-8963-a18a38879c76" providerId="AD" clId="Web-{9424F701-C812-4722-9B5E-5A6680149A7A}" dt="2021-07-20T17:26:47.505" v="139"/>
          <ac:spMkLst>
            <pc:docMk/>
            <pc:sldMk cId="3733523618" sldId="258"/>
            <ac:spMk id="4" creationId="{FF626BF0-5F0E-4D61-B97D-E6ED486CD89E}"/>
          </ac:spMkLst>
        </pc:spChg>
      </pc:sldChg>
      <pc:sldChg chg="modSp">
        <pc:chgData name="Wright, Kadi" userId="S::wrightk0282@my.uwstout.edu::67c14d82-aa5f-4b64-8963-a18a38879c76" providerId="AD" clId="Web-{9424F701-C812-4722-9B5E-5A6680149A7A}" dt="2021-07-20T16:58:35.673" v="56" actId="1076"/>
        <pc:sldMkLst>
          <pc:docMk/>
          <pc:sldMk cId="2636584484" sldId="259"/>
        </pc:sldMkLst>
        <pc:spChg chg="mod">
          <ac:chgData name="Wright, Kadi" userId="S::wrightk0282@my.uwstout.edu::67c14d82-aa5f-4b64-8963-a18a38879c76" providerId="AD" clId="Web-{9424F701-C812-4722-9B5E-5A6680149A7A}" dt="2021-07-20T16:58:31.907" v="55" actId="1076"/>
          <ac:spMkLst>
            <pc:docMk/>
            <pc:sldMk cId="2636584484" sldId="259"/>
            <ac:spMk id="2" creationId="{F48B51AE-252F-4958-A1E9-67C57179FF35}"/>
          </ac:spMkLst>
        </pc:spChg>
        <pc:spChg chg="mod">
          <ac:chgData name="Wright, Kadi" userId="S::wrightk0282@my.uwstout.edu::67c14d82-aa5f-4b64-8963-a18a38879c76" providerId="AD" clId="Web-{9424F701-C812-4722-9B5E-5A6680149A7A}" dt="2021-07-20T16:58:35.673" v="56" actId="1076"/>
          <ac:spMkLst>
            <pc:docMk/>
            <pc:sldMk cId="2636584484" sldId="259"/>
            <ac:spMk id="6" creationId="{A1FE0C33-CECE-4322-A29C-AEA87CDB13E3}"/>
          </ac:spMkLst>
        </pc:spChg>
      </pc:sldChg>
      <pc:sldChg chg="delSp">
        <pc:chgData name="Wright, Kadi" userId="S::wrightk0282@my.uwstout.edu::67c14d82-aa5f-4b64-8963-a18a38879c76" providerId="AD" clId="Web-{9424F701-C812-4722-9B5E-5A6680149A7A}" dt="2021-07-20T17:21:45.202" v="129"/>
        <pc:sldMkLst>
          <pc:docMk/>
          <pc:sldMk cId="3948573390" sldId="269"/>
        </pc:sldMkLst>
        <pc:spChg chg="del">
          <ac:chgData name="Wright, Kadi" userId="S::wrightk0282@my.uwstout.edu::67c14d82-aa5f-4b64-8963-a18a38879c76" providerId="AD" clId="Web-{9424F701-C812-4722-9B5E-5A6680149A7A}" dt="2021-07-20T17:21:45.202" v="129"/>
          <ac:spMkLst>
            <pc:docMk/>
            <pc:sldMk cId="3948573390" sldId="269"/>
            <ac:spMk id="4" creationId="{E7E3D7C1-6919-4785-9AEE-1F6673CA07C3}"/>
          </ac:spMkLst>
        </pc:spChg>
      </pc:sldChg>
      <pc:sldChg chg="delSp modSp">
        <pc:chgData name="Wright, Kadi" userId="S::wrightk0282@my.uwstout.edu::67c14d82-aa5f-4b64-8963-a18a38879c76" providerId="AD" clId="Web-{9424F701-C812-4722-9B5E-5A6680149A7A}" dt="2021-07-20T17:21:29.858" v="128"/>
        <pc:sldMkLst>
          <pc:docMk/>
          <pc:sldMk cId="1401402022" sldId="270"/>
        </pc:sldMkLst>
        <pc:spChg chg="del mod">
          <ac:chgData name="Wright, Kadi" userId="S::wrightk0282@my.uwstout.edu::67c14d82-aa5f-4b64-8963-a18a38879c76" providerId="AD" clId="Web-{9424F701-C812-4722-9B5E-5A6680149A7A}" dt="2021-07-20T17:21:29.858" v="128"/>
          <ac:spMkLst>
            <pc:docMk/>
            <pc:sldMk cId="1401402022" sldId="270"/>
            <ac:spMk id="4" creationId="{600D8D83-8EE8-4757-A48D-197DCB8CB8ED}"/>
          </ac:spMkLst>
        </pc:spChg>
      </pc:sldChg>
      <pc:sldChg chg="delSp modSp">
        <pc:chgData name="Wright, Kadi" userId="S::wrightk0282@my.uwstout.edu::67c14d82-aa5f-4b64-8963-a18a38879c76" providerId="AD" clId="Web-{9424F701-C812-4722-9B5E-5A6680149A7A}" dt="2021-07-20T17:00:48.505" v="120"/>
        <pc:sldMkLst>
          <pc:docMk/>
          <pc:sldMk cId="837255447" sldId="271"/>
        </pc:sldMkLst>
        <pc:spChg chg="del mod">
          <ac:chgData name="Wright, Kadi" userId="S::wrightk0282@my.uwstout.edu::67c14d82-aa5f-4b64-8963-a18a38879c76" providerId="AD" clId="Web-{9424F701-C812-4722-9B5E-5A6680149A7A}" dt="2021-07-20T17:00:48.505" v="120"/>
          <ac:spMkLst>
            <pc:docMk/>
            <pc:sldMk cId="837255447" sldId="271"/>
            <ac:spMk id="4" creationId="{600D8D83-8EE8-4757-A48D-197DCB8CB8ED}"/>
          </ac:spMkLst>
        </pc:spChg>
        <pc:spChg chg="mod">
          <ac:chgData name="Wright, Kadi" userId="S::wrightk0282@my.uwstout.edu::67c14d82-aa5f-4b64-8963-a18a38879c76" providerId="AD" clId="Web-{9424F701-C812-4722-9B5E-5A6680149A7A}" dt="2021-07-20T16:59:14.471" v="118" actId="20577"/>
          <ac:spMkLst>
            <pc:docMk/>
            <pc:sldMk cId="837255447" sldId="271"/>
            <ac:spMk id="6" creationId="{A1FE0C33-CECE-4322-A29C-AEA87CDB13E3}"/>
          </ac:spMkLst>
        </pc:spChg>
      </pc:sldChg>
    </pc:docChg>
  </pc:docChgLst>
  <pc:docChgLst>
    <pc:chgData name="Leonhard, Abrina" userId="df9c8ea3-92c4-485e-adee-01b728d77bbb" providerId="ADAL" clId="{B40E4757-1CE2-4C85-908D-BE24C3D00A61}"/>
    <pc:docChg chg="modSld">
      <pc:chgData name="Leonhard, Abrina" userId="df9c8ea3-92c4-485e-adee-01b728d77bbb" providerId="ADAL" clId="{B40E4757-1CE2-4C85-908D-BE24C3D00A61}" dt="2021-08-17T19:39:51.233" v="3" actId="20577"/>
      <pc:docMkLst>
        <pc:docMk/>
      </pc:docMkLst>
      <pc:sldChg chg="modSp mod">
        <pc:chgData name="Leonhard, Abrina" userId="df9c8ea3-92c4-485e-adee-01b728d77bbb" providerId="ADAL" clId="{B40E4757-1CE2-4C85-908D-BE24C3D00A61}" dt="2021-08-17T19:39:51.233" v="3" actId="20577"/>
        <pc:sldMkLst>
          <pc:docMk/>
          <pc:sldMk cId="3733523618" sldId="258"/>
        </pc:sldMkLst>
        <pc:spChg chg="mod">
          <ac:chgData name="Leonhard, Abrina" userId="df9c8ea3-92c4-485e-adee-01b728d77bbb" providerId="ADAL" clId="{B40E4757-1CE2-4C85-908D-BE24C3D00A61}" dt="2021-08-17T19:39:51.233" v="3" actId="20577"/>
          <ac:spMkLst>
            <pc:docMk/>
            <pc:sldMk cId="3733523618" sldId="258"/>
            <ac:spMk id="6" creationId="{7E54AC28-9C3E-4734-B2BB-5EC5F60F5559}"/>
          </ac:spMkLst>
        </pc:spChg>
      </pc:sldChg>
    </pc:docChg>
  </pc:docChgLst>
  <pc:docChgLst>
    <pc:chgData name="Wright, Kadi" userId="S::wrightk0282@my.uwstout.edu::67c14d82-aa5f-4b64-8963-a18a38879c76" providerId="AD" clId="Web-{00E3DDB8-68E5-65BB-9013-5205FC05AA9E}"/>
    <pc:docChg chg="modSld">
      <pc:chgData name="Wright, Kadi" userId="S::wrightk0282@my.uwstout.edu::67c14d82-aa5f-4b64-8963-a18a38879c76" providerId="AD" clId="Web-{00E3DDB8-68E5-65BB-9013-5205FC05AA9E}" dt="2021-07-21T17:14:15.298" v="37" actId="20577"/>
      <pc:docMkLst>
        <pc:docMk/>
      </pc:docMkLst>
      <pc:sldChg chg="modSp delCm">
        <pc:chgData name="Wright, Kadi" userId="S::wrightk0282@my.uwstout.edu::67c14d82-aa5f-4b64-8963-a18a38879c76" providerId="AD" clId="Web-{00E3DDB8-68E5-65BB-9013-5205FC05AA9E}" dt="2021-07-21T17:14:15.298" v="37" actId="20577"/>
        <pc:sldMkLst>
          <pc:docMk/>
          <pc:sldMk cId="2142316308" sldId="256"/>
        </pc:sldMkLst>
        <pc:spChg chg="mod">
          <ac:chgData name="Wright, Kadi" userId="S::wrightk0282@my.uwstout.edu::67c14d82-aa5f-4b64-8963-a18a38879c76" providerId="AD" clId="Web-{00E3DDB8-68E5-65BB-9013-5205FC05AA9E}" dt="2021-07-21T17:13:50.968" v="1" actId="20577"/>
          <ac:spMkLst>
            <pc:docMk/>
            <pc:sldMk cId="2142316308" sldId="256"/>
            <ac:spMk id="3" creationId="{05857963-8D3D-4F24-B535-54652EE095F0}"/>
          </ac:spMkLst>
        </pc:spChg>
        <pc:spChg chg="mod">
          <ac:chgData name="Wright, Kadi" userId="S::wrightk0282@my.uwstout.edu::67c14d82-aa5f-4b64-8963-a18a38879c76" providerId="AD" clId="Web-{00E3DDB8-68E5-65BB-9013-5205FC05AA9E}" dt="2021-07-21T17:14:15.298" v="37" actId="20577"/>
          <ac:spMkLst>
            <pc:docMk/>
            <pc:sldMk cId="2142316308" sldId="256"/>
            <ac:spMk id="5" creationId="{B623514F-9C9F-4868-A7D9-66CAA07E61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10/6/2021</a:t>
            </a:fld>
            <a:endParaRPr lang="en-US"/>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10/6/2021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xmlns=""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xmlns=""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xmlns=""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xmlns=""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xmlns=""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xmlns=""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xmlns=""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xmlns=""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xmlns=""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xmlns=""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xmlns=""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a:xfrm>
            <a:off x="3596284" y="4867581"/>
            <a:ext cx="4999433" cy="528856"/>
          </a:xfrm>
        </p:spPr>
        <p:txBody>
          <a:bodyPr vert="horz" lIns="91440" tIns="45720" rIns="91440" bIns="45720" rtlCol="0" anchor="t">
            <a:noAutofit/>
          </a:bodyPr>
          <a:lstStyle/>
          <a:p>
            <a:r>
              <a:rPr lang="en-US" dirty="0"/>
              <a:t>2021 - 2022</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a:xfrm>
            <a:off x="1037021" y="1819341"/>
            <a:ext cx="10117959" cy="2281355"/>
          </a:xfrm>
        </p:spPr>
        <p:txBody>
          <a:bodyPr/>
          <a:lstStyle/>
          <a:p>
            <a:r>
              <a:rPr lang="en-US" dirty="0"/>
              <a:t>UW-System Sustainable Travel Tips</a:t>
            </a:r>
            <a:endParaRPr lang="ru-RU" dirty="0"/>
          </a:p>
        </p:txBody>
      </p:sp>
    </p:spTree>
    <p:extLst>
      <p:ext uri="{BB962C8B-B14F-4D97-AF65-F5344CB8AC3E}">
        <p14:creationId xmlns:p14="http://schemas.microsoft.com/office/powerpoint/2010/main" val="214231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a:xfrm>
            <a:off x="961759" y="479642"/>
            <a:ext cx="10515600" cy="782638"/>
          </a:xfrm>
        </p:spPr>
        <p:txBody>
          <a:bodyPr/>
          <a:lstStyle/>
          <a:p>
            <a:r>
              <a:rPr lang="en-US"/>
              <a:t>Pre-Trip Prep &amp; Packing </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quarter" idx="1"/>
          </p:nvPr>
        </p:nvSpPr>
        <p:spPr>
          <a:xfrm>
            <a:off x="915537" y="3720069"/>
            <a:ext cx="10515600" cy="1015704"/>
          </a:xfrm>
        </p:spPr>
        <p:txBody>
          <a:bodyPr vert="horz" lIns="91440" tIns="45720" rIns="91440" bIns="45720" rtlCol="0" anchor="t">
            <a:normAutofit/>
          </a:bodyPr>
          <a:lstStyle/>
          <a:p>
            <a:pPr marL="285750" indent="-285750">
              <a:buChar char="•"/>
            </a:pPr>
            <a:r>
              <a:rPr lang="en-US" sz="1800"/>
              <a:t>When packing try to avoid using single use items such as travel sized toiletries.  </a:t>
            </a:r>
            <a:endParaRPr lang="en-US"/>
          </a:p>
          <a:p>
            <a:pPr marL="285750" indent="-285750">
              <a:buChar char="•"/>
            </a:pPr>
            <a:r>
              <a:rPr lang="en-US" sz="1800"/>
              <a:t>Instead check out refillable options that you can refill with your toiletries already in your home. This will not only reduce waste, but also save you money! </a:t>
            </a:r>
          </a:p>
          <a:p>
            <a:endParaRPr lang="en-US" sz="1800"/>
          </a:p>
        </p:txBody>
      </p:sp>
    </p:spTree>
    <p:extLst>
      <p:ext uri="{BB962C8B-B14F-4D97-AF65-F5344CB8AC3E}">
        <p14:creationId xmlns:p14="http://schemas.microsoft.com/office/powerpoint/2010/main" val="43438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lstStyle/>
          <a:p>
            <a:r>
              <a:rPr lang="en-US"/>
              <a:t>Flights </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a:xfrm>
            <a:off x="841248" y="2136036"/>
            <a:ext cx="5285914" cy="534655"/>
          </a:xfrm>
        </p:spPr>
        <p:txBody>
          <a:bodyPr/>
          <a:lstStyle/>
          <a:p>
            <a:r>
              <a:rPr lang="en-US"/>
              <a:t>Booking a Flight </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838199" y="2670691"/>
            <a:ext cx="5288963" cy="3018215"/>
          </a:xfrm>
        </p:spPr>
        <p:txBody>
          <a:bodyPr/>
          <a:lstStyle/>
          <a:p>
            <a:r>
              <a:rPr lang="en-US" dirty="0"/>
              <a:t>When booking a flight, book with an airline dedicated to sustainability, </a:t>
            </a:r>
            <a:r>
              <a:rPr lang="en-US"/>
              <a:t>such as United</a:t>
            </a:r>
            <a:r>
              <a:rPr lang="en-US" dirty="0"/>
              <a:t>, Southwest, or American Airlines. </a:t>
            </a:r>
          </a:p>
          <a:p>
            <a:endParaRPr lang="en-US" dirty="0"/>
          </a:p>
          <a:p>
            <a:r>
              <a:rPr lang="en-US" dirty="0"/>
              <a:t>While on your flight, reduce the amount of waste you produce by refusing any single-use items such as snack packs;  </a:t>
            </a:r>
          </a:p>
          <a:p>
            <a:endParaRPr lang="en-US" dirty="0"/>
          </a:p>
          <a:p>
            <a:r>
              <a:rPr lang="en-US" dirty="0"/>
              <a:t>Instead, pack your flight-friendly snacks in reusable packing. </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a:p>
        </p:txBody>
      </p:sp>
    </p:spTree>
    <p:extLst>
      <p:ext uri="{BB962C8B-B14F-4D97-AF65-F5344CB8AC3E}">
        <p14:creationId xmlns:p14="http://schemas.microsoft.com/office/powerpoint/2010/main" val="373352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5ADD06-F670-414A-BB2A-E58F71066512}"/>
              </a:ext>
            </a:extLst>
          </p:cNvPr>
          <p:cNvSpPr>
            <a:spLocks noGrp="1"/>
          </p:cNvSpPr>
          <p:nvPr>
            <p:ph type="sldNum" sz="quarter" idx="10"/>
          </p:nvPr>
        </p:nvSpPr>
        <p:spPr/>
        <p:txBody>
          <a:bodyPr/>
          <a:lstStyle/>
          <a:p>
            <a:fld id="{D495E168-DA5E-4888-8D8A-92B118324C14}" type="slidenum">
              <a:rPr lang="en-US" noProof="0" smtClean="0"/>
              <a:pPr/>
              <a:t>4</a:t>
            </a:fld>
            <a:endParaRPr lang="en-US" noProof="0"/>
          </a:p>
        </p:txBody>
      </p:sp>
      <p:sp>
        <p:nvSpPr>
          <p:cNvPr id="4" name="Text Placeholder 3">
            <a:extLst>
              <a:ext uri="{FF2B5EF4-FFF2-40B4-BE49-F238E27FC236}">
                <a16:creationId xmlns:a16="http://schemas.microsoft.com/office/drawing/2014/main" id="{4B8D1152-C1D5-4E45-B991-026837DB732F}"/>
              </a:ext>
            </a:extLst>
          </p:cNvPr>
          <p:cNvSpPr>
            <a:spLocks noGrp="1"/>
          </p:cNvSpPr>
          <p:nvPr>
            <p:ph type="body" idx="1"/>
          </p:nvPr>
        </p:nvSpPr>
        <p:spPr>
          <a:xfrm>
            <a:off x="6994707" y="1841473"/>
            <a:ext cx="4314260" cy="531637"/>
          </a:xfrm>
        </p:spPr>
        <p:txBody>
          <a:bodyPr vert="horz" lIns="91440" tIns="45720" rIns="91440" bIns="45720" rtlCol="0" anchor="t">
            <a:noAutofit/>
          </a:bodyPr>
          <a:lstStyle/>
          <a:p>
            <a:r>
              <a:rPr lang="en-US" dirty="0"/>
              <a:t>Wisconsin Rail Services</a:t>
            </a:r>
            <a:endParaRPr lang="en-US"/>
          </a:p>
        </p:txBody>
      </p:sp>
      <p:sp>
        <p:nvSpPr>
          <p:cNvPr id="6" name="Text Placeholder 5">
            <a:extLst>
              <a:ext uri="{FF2B5EF4-FFF2-40B4-BE49-F238E27FC236}">
                <a16:creationId xmlns:a16="http://schemas.microsoft.com/office/drawing/2014/main" id="{1A51F023-1072-471E-B27E-865AC6C12DA7}"/>
              </a:ext>
            </a:extLst>
          </p:cNvPr>
          <p:cNvSpPr>
            <a:spLocks noGrp="1"/>
          </p:cNvSpPr>
          <p:nvPr>
            <p:ph type="body" idx="18"/>
          </p:nvPr>
        </p:nvSpPr>
        <p:spPr>
          <a:xfrm>
            <a:off x="1729878" y="1843616"/>
            <a:ext cx="4183650" cy="454353"/>
          </a:xfrm>
        </p:spPr>
        <p:txBody>
          <a:bodyPr vert="horz" lIns="91440" tIns="45720" rIns="91440" bIns="45720" rtlCol="0" anchor="t">
            <a:noAutofit/>
          </a:bodyPr>
          <a:lstStyle/>
          <a:p>
            <a:r>
              <a:rPr lang="en-US" dirty="0"/>
              <a:t>Location Transportation</a:t>
            </a:r>
          </a:p>
        </p:txBody>
      </p:sp>
      <p:sp>
        <p:nvSpPr>
          <p:cNvPr id="7" name="Text Placeholder 6">
            <a:extLst>
              <a:ext uri="{FF2B5EF4-FFF2-40B4-BE49-F238E27FC236}">
                <a16:creationId xmlns:a16="http://schemas.microsoft.com/office/drawing/2014/main" id="{F76EE9E6-7136-42EA-84AF-DC1BA66E2C7B}"/>
              </a:ext>
            </a:extLst>
          </p:cNvPr>
          <p:cNvSpPr>
            <a:spLocks noGrp="1"/>
          </p:cNvSpPr>
          <p:nvPr>
            <p:ph type="body" sz="quarter" idx="20"/>
          </p:nvPr>
        </p:nvSpPr>
        <p:spPr>
          <a:xfrm>
            <a:off x="7053445" y="2422267"/>
            <a:ext cx="4198357" cy="3500373"/>
          </a:xfrm>
        </p:spPr>
        <p:txBody>
          <a:bodyPr vert="horz" lIns="91440" tIns="45720" rIns="91440" bIns="45720" rtlCol="0" anchor="t">
            <a:normAutofit/>
          </a:bodyPr>
          <a:lstStyle/>
          <a:p>
            <a:pPr marL="0" indent="0">
              <a:buNone/>
            </a:pPr>
            <a:r>
              <a:rPr lang="en-US" dirty="0">
                <a:solidFill>
                  <a:schemeClr val="tx2">
                    <a:lumMod val="60000"/>
                    <a:lumOff val="40000"/>
                  </a:schemeClr>
                </a:solidFill>
                <a:ea typeface="+mn-lt"/>
                <a:cs typeface="+mn-lt"/>
              </a:rPr>
              <a:t>According to the State of Wisconsin Department of Transportation, there are several options for passenger rail travel and excursion travel. </a:t>
            </a:r>
            <a:endParaRPr lang="en-US">
              <a:solidFill>
                <a:schemeClr val="tx2">
                  <a:lumMod val="60000"/>
                  <a:lumOff val="40000"/>
                </a:schemeClr>
              </a:solidFill>
            </a:endParaRPr>
          </a:p>
          <a:p>
            <a:pPr marL="179705" indent="-179705">
              <a:spcBef>
                <a:spcPts val="1000"/>
              </a:spcBef>
            </a:pPr>
            <a:r>
              <a:rPr lang="en-US" dirty="0">
                <a:ea typeface="+mn-lt"/>
                <a:cs typeface="+mn-lt"/>
              </a:rPr>
              <a:t>Amtrak provides rail stations and services out of Milwaukee intermodal Station and Milwaukee Airport Rail Station in Wisconsin. </a:t>
            </a:r>
          </a:p>
          <a:p>
            <a:pPr marL="179705" indent="-179705">
              <a:spcBef>
                <a:spcPts val="1000"/>
              </a:spcBef>
            </a:pPr>
            <a:r>
              <a:rPr lang="en-US" dirty="0">
                <a:ea typeface="+mn-lt"/>
                <a:cs typeface="+mn-lt"/>
              </a:rPr>
              <a:t>Visit the METRA Get-Around Wisconsin Guide and plan public transportation at your Wisconsin destination. </a:t>
            </a:r>
            <a:endParaRPr lang="en-US" dirty="0"/>
          </a:p>
        </p:txBody>
      </p:sp>
      <p:sp>
        <p:nvSpPr>
          <p:cNvPr id="8" name="Text Placeholder 7">
            <a:extLst>
              <a:ext uri="{FF2B5EF4-FFF2-40B4-BE49-F238E27FC236}">
                <a16:creationId xmlns:a16="http://schemas.microsoft.com/office/drawing/2014/main" id="{C33711A1-BB87-4E26-ABE1-76B079A2B065}"/>
              </a:ext>
            </a:extLst>
          </p:cNvPr>
          <p:cNvSpPr>
            <a:spLocks noGrp="1"/>
          </p:cNvSpPr>
          <p:nvPr>
            <p:ph type="body" sz="quarter" idx="21"/>
          </p:nvPr>
        </p:nvSpPr>
        <p:spPr>
          <a:xfrm>
            <a:off x="1618365" y="2422268"/>
            <a:ext cx="4365624" cy="3744735"/>
          </a:xfrm>
        </p:spPr>
        <p:txBody>
          <a:bodyPr vert="horz" lIns="91440" tIns="45720" rIns="91440" bIns="45720" rtlCol="0" anchor="t">
            <a:normAutofit/>
          </a:bodyPr>
          <a:lstStyle/>
          <a:p>
            <a:pPr marL="0" indent="0">
              <a:buNone/>
            </a:pPr>
            <a:r>
              <a:rPr lang="en-US" dirty="0">
                <a:solidFill>
                  <a:schemeClr val="tx2">
                    <a:lumMod val="60000"/>
                    <a:lumOff val="40000"/>
                  </a:schemeClr>
                </a:solidFill>
                <a:ea typeface="+mn-lt"/>
                <a:cs typeface="+mn-lt"/>
              </a:rPr>
              <a:t>Once you reach your designation, choosing sustainable forms of transportation around can also make a sustainable impact. Depending on what amenities are available some of these options could be utilized. </a:t>
            </a:r>
            <a:endParaRPr lang="en-US" dirty="0">
              <a:solidFill>
                <a:schemeClr val="tx2">
                  <a:lumMod val="60000"/>
                  <a:lumOff val="40000"/>
                </a:schemeClr>
              </a:solidFill>
            </a:endParaRPr>
          </a:p>
          <a:p>
            <a:pPr marL="285750" indent="-285750"/>
            <a:r>
              <a:rPr lang="en-US" dirty="0">
                <a:ea typeface="+mn-lt"/>
                <a:cs typeface="+mn-lt"/>
              </a:rPr>
              <a:t>Instead of renting a vehicle check to see if there are any other sustainable options for transportation (bike rental, bus, etc.).  </a:t>
            </a:r>
            <a:endParaRPr lang="en-US"/>
          </a:p>
          <a:p>
            <a:pPr marL="179705" indent="-179705"/>
            <a:endParaRPr lang="en-US" dirty="0">
              <a:ea typeface="+mn-lt"/>
              <a:cs typeface="+mn-lt"/>
            </a:endParaRPr>
          </a:p>
          <a:p>
            <a:pPr marL="179705" indent="-179705"/>
            <a:r>
              <a:rPr lang="en-US" dirty="0">
                <a:ea typeface="+mn-lt"/>
                <a:cs typeface="+mn-lt"/>
              </a:rPr>
              <a:t>Check to see if the event/function you are attending provides any sort of transportation for you and other attendees (bus shuttle, shared car service, etc.). </a:t>
            </a:r>
            <a:endParaRPr lang="en-US" dirty="0"/>
          </a:p>
        </p:txBody>
      </p:sp>
      <p:sp>
        <p:nvSpPr>
          <p:cNvPr id="9" name="Title 8">
            <a:extLst>
              <a:ext uri="{FF2B5EF4-FFF2-40B4-BE49-F238E27FC236}">
                <a16:creationId xmlns:a16="http://schemas.microsoft.com/office/drawing/2014/main" id="{19186DAF-2A76-486C-9DD6-599AEB518D12}"/>
              </a:ext>
            </a:extLst>
          </p:cNvPr>
          <p:cNvSpPr>
            <a:spLocks noGrp="1"/>
          </p:cNvSpPr>
          <p:nvPr>
            <p:ph type="title"/>
          </p:nvPr>
        </p:nvSpPr>
        <p:spPr>
          <a:xfrm>
            <a:off x="838200" y="472962"/>
            <a:ext cx="10515600" cy="1325563"/>
          </a:xfrm>
        </p:spPr>
        <p:txBody>
          <a:bodyPr/>
          <a:lstStyle/>
          <a:p>
            <a:r>
              <a:rPr lang="en-US" dirty="0"/>
              <a:t>Travel</a:t>
            </a:r>
          </a:p>
        </p:txBody>
      </p:sp>
    </p:spTree>
    <p:extLst>
      <p:ext uri="{BB962C8B-B14F-4D97-AF65-F5344CB8AC3E}">
        <p14:creationId xmlns:p14="http://schemas.microsoft.com/office/powerpoint/2010/main" val="337909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a:xfrm>
            <a:off x="841248" y="777775"/>
            <a:ext cx="5285914" cy="782638"/>
          </a:xfrm>
        </p:spPr>
        <p:txBody>
          <a:bodyPr>
            <a:normAutofit fontScale="90000"/>
          </a:bodyPr>
          <a:lstStyle/>
          <a:p>
            <a:r>
              <a:rPr lang="en-US"/>
              <a:t>How to travel with Rail and Bus </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5</a:t>
            </a:fld>
            <a:endParaRPr lang="en-US"/>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quarter" idx="13"/>
          </p:nvPr>
        </p:nvSpPr>
        <p:spPr>
          <a:xfrm>
            <a:off x="841248" y="2136035"/>
            <a:ext cx="5285914" cy="3944189"/>
          </a:xfrm>
        </p:spPr>
        <p:txBody>
          <a:bodyPr vert="horz" lIns="91440" tIns="45720" rIns="91440" bIns="45720" rtlCol="0" anchor="t">
            <a:normAutofit/>
          </a:bodyPr>
          <a:lstStyle/>
          <a:p>
            <a:r>
              <a:rPr lang="en-US" sz="1800" b="1" dirty="0"/>
              <a:t>Visit Amtrack or METRA website </a:t>
            </a:r>
            <a:endParaRPr lang="en-US" sz="1800" b="1"/>
          </a:p>
          <a:p>
            <a:pPr marL="285750" indent="-285750">
              <a:buFont typeface="Arial" panose="020B0604020202020204" pitchFamily="34" charset="0"/>
              <a:buChar char="•"/>
            </a:pPr>
            <a:r>
              <a:rPr lang="en-US" sz="1800" dirty="0">
                <a:solidFill>
                  <a:srgbClr val="F7F1E4"/>
                </a:solidFill>
              </a:rPr>
              <a:t>Create a Free Profile  </a:t>
            </a:r>
          </a:p>
          <a:p>
            <a:pPr marL="285750" indent="-285750">
              <a:buFont typeface="Arial" panose="020B0604020202020204" pitchFamily="34" charset="0"/>
              <a:buChar char="•"/>
            </a:pPr>
            <a:r>
              <a:rPr lang="en-US" sz="1800" dirty="0">
                <a:solidFill>
                  <a:srgbClr val="F7F1E4"/>
                </a:solidFill>
              </a:rPr>
              <a:t>Enter your destination and travel dates. </a:t>
            </a:r>
          </a:p>
          <a:p>
            <a:pPr marL="285750" indent="-285750">
              <a:buFont typeface="Arial" panose="020B0604020202020204" pitchFamily="34" charset="0"/>
              <a:buChar char="•"/>
            </a:pPr>
            <a:r>
              <a:rPr lang="en-US" sz="1800" dirty="0">
                <a:solidFill>
                  <a:srgbClr val="F7F1E4"/>
                </a:solidFill>
              </a:rPr>
              <a:t>Find connections and plan your rail travel; incorporate your plan with bus travel from one of many service providers such as Greyhound, Badger Bus, and Jefferson Lines.  </a:t>
            </a:r>
          </a:p>
          <a:p>
            <a:r>
              <a:rPr lang="en-US" sz="1800" b="1" dirty="0"/>
              <a:t>Cost and emissions savings   </a:t>
            </a:r>
          </a:p>
          <a:p>
            <a:pPr marL="285750" indent="-285750">
              <a:buFont typeface="Arial" panose="020B0604020202020204" pitchFamily="34" charset="0"/>
              <a:buChar char="•"/>
            </a:pPr>
            <a:r>
              <a:rPr lang="en-US" sz="1800" dirty="0">
                <a:solidFill>
                  <a:srgbClr val="F7F1E4"/>
                </a:solidFill>
              </a:rPr>
              <a:t>Commuting via public transportation can save you money and reduce your carbon footprint. This means traveling on a bus or rail line; this will reduce the amount that you drive. </a:t>
            </a:r>
          </a:p>
        </p:txBody>
      </p:sp>
    </p:spTree>
    <p:extLst>
      <p:ext uri="{BB962C8B-B14F-4D97-AF65-F5344CB8AC3E}">
        <p14:creationId xmlns:p14="http://schemas.microsoft.com/office/powerpoint/2010/main" val="394857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6</a:t>
            </a:fld>
            <a:endParaRPr lang="en-US"/>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839788" y="457200"/>
            <a:ext cx="3932237" cy="1600200"/>
          </a:xfrm>
        </p:spPr>
        <p:txBody>
          <a:bodyPr anchor="b">
            <a:normAutofit/>
          </a:bodyPr>
          <a:lstStyle/>
          <a:p>
            <a:r>
              <a:rPr lang="en-US"/>
              <a:t>Lodging (Hotels) </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half" idx="2"/>
          </p:nvPr>
        </p:nvSpPr>
        <p:spPr>
          <a:xfrm>
            <a:off x="839788" y="2177592"/>
            <a:ext cx="3932237" cy="3691396"/>
          </a:xfrm>
        </p:spPr>
        <p:txBody>
          <a:bodyPr>
            <a:normAutofit/>
          </a:bodyPr>
          <a:lstStyle/>
          <a:p>
            <a:r>
              <a:rPr lang="en-US"/>
              <a:t>Reduce your footprint while traveling by saving energy and water while reducing waste. </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idx="1"/>
          </p:nvPr>
        </p:nvSpPr>
        <p:spPr>
          <a:xfrm>
            <a:off x="5180012" y="457200"/>
            <a:ext cx="6172200" cy="5408613"/>
          </a:xfrm>
        </p:spPr>
        <p:txBody>
          <a:bodyPr vert="horz" lIns="91440" tIns="45720" rIns="91440" bIns="45720" rtlCol="0" anchor="t">
            <a:normAutofit/>
          </a:bodyPr>
          <a:lstStyle/>
          <a:p>
            <a:pPr marL="0" indent="0">
              <a:buNone/>
            </a:pPr>
            <a:r>
              <a:rPr lang="en-US" sz="1800" b="1" dirty="0">
                <a:solidFill>
                  <a:schemeClr val="accent3">
                    <a:lumMod val="50000"/>
                    <a:lumOff val="50000"/>
                  </a:schemeClr>
                </a:solidFill>
              </a:rPr>
              <a:t>Energy</a:t>
            </a:r>
            <a:r>
              <a:rPr lang="en-US" sz="1800" b="1" dirty="0">
                <a:solidFill>
                  <a:srgbClr val="00B050"/>
                </a:solidFill>
              </a:rPr>
              <a:t>   </a:t>
            </a:r>
            <a:endParaRPr lang="en-US" sz="1800" b="1">
              <a:solidFill>
                <a:srgbClr val="00B050"/>
              </a:solidFill>
            </a:endParaRPr>
          </a:p>
          <a:p>
            <a:r>
              <a:rPr lang="en-US" sz="1800" dirty="0"/>
              <a:t>Hang the "do not disturb" sign on your door to reduce the time, water, and energy for cleaning and new sheets. Use the same sheets for your entire stay and leave unused amenities untouched. </a:t>
            </a:r>
          </a:p>
          <a:p>
            <a:pPr marL="0" indent="0">
              <a:buNone/>
            </a:pPr>
            <a:r>
              <a:rPr lang="en-US" sz="1800" dirty="0">
                <a:solidFill>
                  <a:schemeClr val="accent3">
                    <a:lumMod val="50000"/>
                    <a:lumOff val="50000"/>
                  </a:schemeClr>
                </a:solidFill>
              </a:rPr>
              <a:t>Waste</a:t>
            </a:r>
            <a:r>
              <a:rPr lang="en-US" sz="1800" dirty="0"/>
              <a:t>  </a:t>
            </a:r>
          </a:p>
          <a:p>
            <a:r>
              <a:rPr lang="en-US" sz="1800" dirty="0"/>
              <a:t>Reduce your waste by bringing your reusable items, such as shampoo and conditioner, lotion, and hand soap, to reduce the hotel freebies that come with your room. </a:t>
            </a:r>
          </a:p>
          <a:p>
            <a:pPr marL="0" indent="0">
              <a:buNone/>
            </a:pPr>
            <a:r>
              <a:rPr lang="en-US" sz="1800" dirty="0">
                <a:solidFill>
                  <a:schemeClr val="accent3">
                    <a:lumMod val="50000"/>
                    <a:lumOff val="50000"/>
                  </a:schemeClr>
                </a:solidFill>
              </a:rPr>
              <a:t>Water </a:t>
            </a:r>
            <a:r>
              <a:rPr lang="en-US" sz="1800" dirty="0"/>
              <a:t>  </a:t>
            </a:r>
          </a:p>
          <a:p>
            <a:r>
              <a:rPr lang="en-US" sz="1800" dirty="0"/>
              <a:t>Hang up your towels and reuse them, to save on electricity and water wasted on the washing for new daily towels.  </a:t>
            </a:r>
          </a:p>
          <a:p>
            <a:pPr marL="0" indent="0">
              <a:buNone/>
            </a:pPr>
            <a:r>
              <a:rPr lang="en-US" sz="1800" dirty="0">
                <a:solidFill>
                  <a:schemeClr val="accent3">
                    <a:lumMod val="50000"/>
                    <a:lumOff val="50000"/>
                  </a:schemeClr>
                </a:solidFill>
              </a:rPr>
              <a:t>Where to stay  </a:t>
            </a:r>
            <a:r>
              <a:rPr lang="en-US" sz="1800" dirty="0"/>
              <a:t> </a:t>
            </a:r>
          </a:p>
          <a:p>
            <a:r>
              <a:rPr lang="en-US" sz="1800" dirty="0"/>
              <a:t>Choose any one of the preferred hotel partners, hotels with free breakfast will help you reduce food costs and waste. </a:t>
            </a:r>
          </a:p>
        </p:txBody>
      </p:sp>
    </p:spTree>
    <p:extLst>
      <p:ext uri="{BB962C8B-B14F-4D97-AF65-F5344CB8AC3E}">
        <p14:creationId xmlns:p14="http://schemas.microsoft.com/office/powerpoint/2010/main" val="140140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a:xfrm>
            <a:off x="5821279" y="6118484"/>
            <a:ext cx="549442" cy="365125"/>
          </a:xfrm>
        </p:spPr>
        <p:txBody>
          <a:bodyPr anchor="ctr">
            <a:normAutofit/>
          </a:bodyPr>
          <a:lstStyle/>
          <a:p>
            <a:pPr>
              <a:spcAft>
                <a:spcPts val="600"/>
              </a:spcAft>
            </a:pPr>
            <a:fld id="{D495E168-DA5E-4888-8D8A-92B118324C14}" type="slidenum">
              <a:rPr lang="en-US" smtClean="0"/>
              <a:pPr>
                <a:spcAft>
                  <a:spcPts val="600"/>
                </a:spcAft>
              </a:pPr>
              <a:t>7</a:t>
            </a:fld>
            <a:endParaRPr lang="en-US"/>
          </a:p>
        </p:txBody>
      </p:sp>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839788" y="457200"/>
            <a:ext cx="3932237" cy="1600200"/>
          </a:xfrm>
        </p:spPr>
        <p:txBody>
          <a:bodyPr anchor="b">
            <a:normAutofit/>
          </a:bodyPr>
          <a:lstStyle/>
          <a:p>
            <a:pPr marL="0" indent="0">
              <a:buNone/>
            </a:pPr>
            <a:r>
              <a:rPr lang="en-US" sz="3200" b="1"/>
              <a:t>Food </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half" idx="2"/>
          </p:nvPr>
        </p:nvSpPr>
        <p:spPr>
          <a:xfrm>
            <a:off x="839788" y="2177592"/>
            <a:ext cx="3932237" cy="3691396"/>
          </a:xfrm>
        </p:spPr>
        <p:txBody>
          <a:bodyPr>
            <a:normAutofit/>
          </a:bodyPr>
          <a:lstStyle/>
          <a:p>
            <a:r>
              <a:rPr lang="en-US"/>
              <a:t>Eating out and trying new foods while traveling is part of the fun! Keeping these tips in mind can help you not only enjoy your dining experience, but also encourage sustainable choices for yourself and others. </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idx="1"/>
          </p:nvPr>
        </p:nvSpPr>
        <p:spPr>
          <a:xfrm>
            <a:off x="5170719" y="578005"/>
            <a:ext cx="6172200" cy="4293492"/>
          </a:xfrm>
        </p:spPr>
        <p:txBody>
          <a:bodyPr vert="horz" lIns="91440" tIns="45720" rIns="91440" bIns="45720" rtlCol="0" anchor="t">
            <a:normAutofit/>
          </a:bodyPr>
          <a:lstStyle/>
          <a:p>
            <a:pPr marL="0" indent="0">
              <a:buNone/>
            </a:pPr>
            <a:endParaRPr lang="en-US" sz="1800" b="1"/>
          </a:p>
          <a:p>
            <a:r>
              <a:rPr lang="en-US" sz="1800" b="1" dirty="0"/>
              <a:t>Check out local restaurants that specialize in locally grown and raised ingredients (farm- to-table). </a:t>
            </a:r>
          </a:p>
          <a:p>
            <a:endParaRPr lang="en-US" sz="1800" b="1"/>
          </a:p>
          <a:p>
            <a:r>
              <a:rPr lang="en-US" sz="1800" b="1" dirty="0"/>
              <a:t>Try new and exciting plant-forward options! </a:t>
            </a:r>
          </a:p>
          <a:p>
            <a:pPr lvl="1"/>
            <a:r>
              <a:rPr lang="en-US" sz="1600" b="1" dirty="0"/>
              <a:t>Eating plant-forward doesn’t mean you have to avoid meat and dairy all together. Plant based means choosing food options that are focused on plants. </a:t>
            </a:r>
            <a:endParaRPr lang="en-US" sz="1600"/>
          </a:p>
          <a:p>
            <a:endParaRPr lang="en-US" sz="1800" dirty="0"/>
          </a:p>
          <a:p>
            <a:r>
              <a:rPr lang="en-US" sz="1800" b="1" dirty="0">
                <a:ea typeface="+mn-lt"/>
                <a:cs typeface="+mn-lt"/>
              </a:rPr>
              <a:t>Avoid food packaged in single use packaging when able, especially plastic packaging. </a:t>
            </a:r>
          </a:p>
          <a:p>
            <a:pPr lvl="1"/>
            <a:r>
              <a:rPr lang="en-US" sz="1600" b="1" dirty="0">
                <a:ea typeface="+mn-lt"/>
                <a:cs typeface="+mn-lt"/>
              </a:rPr>
              <a:t>If food is packaged in single use packaging, try to choose options that can be recycled and composted. </a:t>
            </a:r>
            <a:endParaRPr lang="en-US" sz="1600" b="1"/>
          </a:p>
          <a:p>
            <a:pPr marL="0" indent="0">
              <a:buNone/>
            </a:pPr>
            <a:endParaRPr lang="en-US" sz="1800" b="1" dirty="0"/>
          </a:p>
          <a:p>
            <a:endParaRPr lang="en-US" sz="1800" b="1"/>
          </a:p>
          <a:p>
            <a:pPr marL="0" indent="0">
              <a:buNone/>
            </a:pPr>
            <a:endParaRPr lang="en-US" sz="1800" b="1"/>
          </a:p>
        </p:txBody>
      </p:sp>
    </p:spTree>
    <p:extLst>
      <p:ext uri="{BB962C8B-B14F-4D97-AF65-F5344CB8AC3E}">
        <p14:creationId xmlns:p14="http://schemas.microsoft.com/office/powerpoint/2010/main" val="837255447"/>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3D8853304254D92E6EC4DF0AF7B1C" ma:contentTypeVersion="13" ma:contentTypeDescription="Create a new document." ma:contentTypeScope="" ma:versionID="cd0cfe2084086afd30c9cc652adda4e1">
  <xsd:schema xmlns:xsd="http://www.w3.org/2001/XMLSchema" xmlns:xs="http://www.w3.org/2001/XMLSchema" xmlns:p="http://schemas.microsoft.com/office/2006/metadata/properties" xmlns:ns2="19192b2a-a9a5-4a94-b095-c343d4a9decb" xmlns:ns3="f68f9944-391d-4088-ba64-88283108620b" targetNamespace="http://schemas.microsoft.com/office/2006/metadata/properties" ma:root="true" ma:fieldsID="6c0eab49791a7f3bb957086c94087b65" ns2:_="" ns3:_="">
    <xsd:import namespace="19192b2a-a9a5-4a94-b095-c343d4a9decb"/>
    <xsd:import namespace="f68f9944-391d-4088-ba64-88283108620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192b2a-a9a5-4a94-b095-c343d4a9dec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8f9944-391d-4088-ba64-88283108620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68f9944-391d-4088-ba64-88283108620b" xsi:nil="true"/>
    <SharedWithUsers xmlns="19192b2a-a9a5-4a94-b095-c343d4a9decb">
      <UserInfo>
        <DisplayName>Engelmann Kothrade, Heidi</DisplayName>
        <AccountId>262</AccountId>
        <AccountType/>
      </UserInfo>
      <UserInfo>
        <DisplayName>Wright, Kadi</DisplayName>
        <AccountId>157</AccountId>
        <AccountType/>
      </UserInfo>
    </SharedWithUsers>
  </documentManagement>
</p:properties>
</file>

<file path=customXml/itemProps1.xml><?xml version="1.0" encoding="utf-8"?>
<ds:datastoreItem xmlns:ds="http://schemas.openxmlformats.org/officeDocument/2006/customXml" ds:itemID="{91D3CCE6-20E4-4A24-BE89-E21E8FE2C397}">
  <ds:schemaRefs>
    <ds:schemaRef ds:uri="19192b2a-a9a5-4a94-b095-c343d4a9decb"/>
    <ds:schemaRef ds:uri="f68f9944-391d-4088-ba64-8828310862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3.xml><?xml version="1.0" encoding="utf-8"?>
<ds:datastoreItem xmlns:ds="http://schemas.openxmlformats.org/officeDocument/2006/customXml" ds:itemID="{826A71AF-4CF2-4B95-BFB6-5C27500258C6}">
  <ds:schemaRefs>
    <ds:schemaRef ds:uri="http://www.w3.org/XML/1998/namespace"/>
    <ds:schemaRef ds:uri="http://schemas.microsoft.com/office/infopath/2007/PartnerControls"/>
    <ds:schemaRef ds:uri="http://purl.org/dc/elements/1.1/"/>
    <ds:schemaRef ds:uri="http://schemas.microsoft.com/office/2006/metadata/properties"/>
    <ds:schemaRef ds:uri="f68f9944-391d-4088-ba64-88283108620b"/>
    <ds:schemaRef ds:uri="http://purl.org/dc/terms/"/>
    <ds:schemaRef ds:uri="http://schemas.openxmlformats.org/package/2006/metadata/core-properties"/>
    <ds:schemaRef ds:uri="http://schemas.microsoft.com/office/2006/documentManagement/types"/>
    <ds:schemaRef ds:uri="19192b2a-a9a5-4a94-b095-c343d4a9dec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1</TotalTime>
  <Words>700</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Franklin Gothic Book</vt:lpstr>
      <vt:lpstr>Gill Sans MT</vt:lpstr>
      <vt:lpstr>Office Theme</vt:lpstr>
      <vt:lpstr>UW-System Sustainable Travel Tips</vt:lpstr>
      <vt:lpstr>Pre-Trip Prep &amp; Packing </vt:lpstr>
      <vt:lpstr>Flights </vt:lpstr>
      <vt:lpstr>Travel</vt:lpstr>
      <vt:lpstr>How to travel with Rail and Bus </vt:lpstr>
      <vt:lpstr>Lodging (Hotels) </vt:lpstr>
      <vt:lpstr>Food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UW-System Sustainable Travel Tips</dc:title>
  <dc:creator>Leonhard, Abrina</dc:creator>
  <cp:lastModifiedBy>Alyssa Totoraitis</cp:lastModifiedBy>
  <cp:revision>135</cp:revision>
  <dcterms:created xsi:type="dcterms:W3CDTF">2021-07-20T14:02:04Z</dcterms:created>
  <dcterms:modified xsi:type="dcterms:W3CDTF">2021-10-06T17:51:35Z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0x010100B5C3D8853304254D92E6EC4DF0AF7B1C</vt:lpwstr>
  </property>
</Properties>
</file>