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ACC"/>
    <a:srgbClr val="04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1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Hake" userId="95e810a9-e675-4fe3-a72b-1bcec113dcd5" providerId="ADAL" clId="{51A85CA0-702A-4932-892E-CBB26D1795E6}"/>
    <pc:docChg chg="modSld">
      <pc:chgData name="Taylor Hake" userId="95e810a9-e675-4fe3-a72b-1bcec113dcd5" providerId="ADAL" clId="{51A85CA0-702A-4932-892E-CBB26D1795E6}" dt="2020-06-10T16:01:07.840" v="32" actId="404"/>
      <pc:docMkLst>
        <pc:docMk/>
      </pc:docMkLst>
      <pc:sldChg chg="addSp modSp mod">
        <pc:chgData name="Taylor Hake" userId="95e810a9-e675-4fe3-a72b-1bcec113dcd5" providerId="ADAL" clId="{51A85CA0-702A-4932-892E-CBB26D1795E6}" dt="2020-06-10T16:01:07.840" v="32" actId="404"/>
        <pc:sldMkLst>
          <pc:docMk/>
          <pc:sldMk cId="4248473730" sldId="257"/>
        </pc:sldMkLst>
        <pc:graphicFrameChg chg="modGraphic">
          <ac:chgData name="Taylor Hake" userId="95e810a9-e675-4fe3-a72b-1bcec113dcd5" providerId="ADAL" clId="{51A85CA0-702A-4932-892E-CBB26D1795E6}" dt="2020-06-10T16:01:07.840" v="32" actId="404"/>
          <ac:graphicFrameMkLst>
            <pc:docMk/>
            <pc:sldMk cId="4248473730" sldId="257"/>
            <ac:graphicFrameMk id="4" creationId="{00602EBD-A774-4A05-B1CA-D10BC5184EEC}"/>
          </ac:graphicFrameMkLst>
        </pc:graphicFrameChg>
        <pc:picChg chg="add mod">
          <ac:chgData name="Taylor Hake" userId="95e810a9-e675-4fe3-a72b-1bcec113dcd5" providerId="ADAL" clId="{51A85CA0-702A-4932-892E-CBB26D1795E6}" dt="2020-06-10T16:00:09.648" v="4" actId="1076"/>
          <ac:picMkLst>
            <pc:docMk/>
            <pc:sldMk cId="4248473730" sldId="257"/>
            <ac:picMk id="2" creationId="{C52712FF-2490-48FB-8BB4-13640FFBE5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shortstravel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hyperlink" Target="mailto:uwsathletics@shortstrave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2B934-CED9-487A-AE55-60C57C365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" r="31089"/>
          <a:stretch/>
        </p:blipFill>
        <p:spPr>
          <a:xfrm>
            <a:off x="1924050" y="-1"/>
            <a:ext cx="7219950" cy="6716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DCAECC-5553-409B-B13D-DF4AC51787F6}"/>
              </a:ext>
            </a:extLst>
          </p:cNvPr>
          <p:cNvSpPr/>
          <p:nvPr/>
        </p:nvSpPr>
        <p:spPr>
          <a:xfrm>
            <a:off x="1666876" y="0"/>
            <a:ext cx="3200400" cy="6107185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81500">
                <a:srgbClr val="FFFFFF">
                  <a:alpha val="31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35133-A618-4231-901A-D62A6624486C}"/>
              </a:ext>
            </a:extLst>
          </p:cNvPr>
          <p:cNvSpPr/>
          <p:nvPr/>
        </p:nvSpPr>
        <p:spPr>
          <a:xfrm>
            <a:off x="0" y="5481507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B35BA-A8F7-472F-8042-17FEEE10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71" y="4328140"/>
            <a:ext cx="4904093" cy="327281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CA3526-F5F2-4A8D-8AD6-B90B44F6A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43693"/>
              </p:ext>
            </p:extLst>
          </p:nvPr>
        </p:nvGraphicFramePr>
        <p:xfrm>
          <a:off x="0" y="-3"/>
          <a:ext cx="9144000" cy="685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6853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0452C9-AA8D-488E-A1D5-E90A1782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6" y="5942348"/>
            <a:ext cx="2066927" cy="449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32E21-85A8-4A8F-BFE5-3C4AD052516F}"/>
              </a:ext>
            </a:extLst>
          </p:cNvPr>
          <p:cNvSpPr txBox="1"/>
          <p:nvPr/>
        </p:nvSpPr>
        <p:spPr>
          <a:xfrm>
            <a:off x="6648450" y="276225"/>
            <a:ext cx="220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ONLINE (STO) PORTAL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C8437-4320-4535-AB78-DD734BAADE34}"/>
              </a:ext>
            </a:extLst>
          </p:cNvPr>
          <p:cNvSpPr txBox="1"/>
          <p:nvPr/>
        </p:nvSpPr>
        <p:spPr>
          <a:xfrm>
            <a:off x="6648449" y="1291888"/>
            <a:ext cx="220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5596"/>
                </a:solidFill>
                <a:latin typeface="Century Gothic" panose="020B0502020202020204" pitchFamily="34" charset="0"/>
              </a:rPr>
              <a:t>Quick Reference Guide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EB644-1496-4485-8EAB-B630745ECF0A}"/>
              </a:ext>
            </a:extLst>
          </p:cNvPr>
          <p:cNvSpPr txBox="1"/>
          <p:nvPr/>
        </p:nvSpPr>
        <p:spPr>
          <a:xfrm>
            <a:off x="3467098" y="1777145"/>
            <a:ext cx="2209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To Enhance The Experience Of Getting There, Being There And Coming Home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658C-2170-4F00-95D1-B67E07081E85}"/>
              </a:ext>
            </a:extLst>
          </p:cNvPr>
          <p:cNvSpPr txBox="1"/>
          <p:nvPr/>
        </p:nvSpPr>
        <p:spPr>
          <a:xfrm>
            <a:off x="3060404" y="5628698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Management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1203 West Ridgeway Avenue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Waterloo, IA 50701</a:t>
            </a:r>
          </a:p>
          <a:p>
            <a:pPr algn="ctr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US: (888) 625-0209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hlinkClick r:id="rId5"/>
              </a:rPr>
              <a:t>www.shortstravel.com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AA0AF-7E7E-4F7A-9ECC-16AB2C846FBE}"/>
              </a:ext>
            </a:extLst>
          </p:cNvPr>
          <p:cNvSpPr txBox="1"/>
          <p:nvPr/>
        </p:nvSpPr>
        <p:spPr>
          <a:xfrm>
            <a:off x="295270" y="2061410"/>
            <a:ext cx="203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Getting Started with Short’s Travel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9F243-64DF-4D0A-BC94-5D07C2DC2EA0}"/>
              </a:ext>
            </a:extLst>
          </p:cNvPr>
          <p:cNvSpPr txBox="1"/>
          <p:nvPr/>
        </p:nvSpPr>
        <p:spPr>
          <a:xfrm>
            <a:off x="295270" y="2897959"/>
            <a:ext cx="2586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The online travel portal provides travelers with instant access to travel information, itineraries, invoices, real time flight tracking, weather information, and online check-in.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Itineraries can be downloaded to your Outlook calendar and viewed on you smartphone. Itineraries can be automatically sent by e-mail to specified recipients.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B7ED7-F2A7-481F-97FD-E1253AE5FEE2}"/>
              </a:ext>
            </a:extLst>
          </p:cNvPr>
          <p:cNvSpPr txBox="1"/>
          <p:nvPr/>
        </p:nvSpPr>
        <p:spPr>
          <a:xfrm>
            <a:off x="295270" y="369361"/>
            <a:ext cx="220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University of Wisconsin – Stout</a:t>
            </a: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42E238-6F69-4B1A-A903-E28FAEE9E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3" y="1015276"/>
            <a:ext cx="1455391" cy="9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602EBD-A774-4A05-B1CA-D10BC518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291244"/>
              </p:ext>
            </p:extLst>
          </p:nvPr>
        </p:nvGraphicFramePr>
        <p:xfrm>
          <a:off x="111760" y="7951"/>
          <a:ext cx="8878834" cy="678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758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31235720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65528172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45366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1</a:t>
                      </a:r>
                    </a:p>
                  </a:txBody>
                  <a:tcPr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2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3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  <a:tr h="1518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49749"/>
                  </a:ext>
                </a:extLst>
              </a:tr>
              <a:tr h="481359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LOCATE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APPROPRIATE PORTAL SITE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UW Stout</a:t>
                      </a:r>
                    </a:p>
                    <a:p>
                      <a:pPr algn="ctr"/>
                      <a:r>
                        <a:rPr lang="en-US" sz="1050" dirty="0">
                          <a:latin typeface="Century Gothic" panose="020B0502020202020204" pitchFamily="34" charset="0"/>
                        </a:rPr>
                        <a:t>https://www.shortstravel.com/bluedevils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Navigate to the above domain: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“New User”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COMPLETE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REQUEST FOR A PROFILE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90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Enter the following information for any fields not already completed: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Legal Name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Date of Birth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Gender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University Email Address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Username (University Email Address)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Password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Sport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Contact Phone Numbers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“Agree” for the Acknowledgment 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Once your request is submitted and approved by system,  an introductory email will follow with additional instructions. Please note all profiles process for approval so there will be a slight delay.</a:t>
                      </a:r>
                    </a:p>
                    <a:p>
                      <a:pPr marL="0" indent="0" algn="l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Create your profile at your earliest opportunity to allow time to complete before you travel.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CONTACT YOUR AGENTS FOR ALL TRAVEL ASSISTANCE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Short’s Travel Management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1">
                        <a:spcBef>
                          <a:spcPts val="4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BUSINESS HOURS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8:00AM – 5:00PM CST M-F 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DEDICATED TOLL-FREE NUMBER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AFTER HOURS/ EMERGENCY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Answered 24/7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ADDRESS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1203 W. Ridgeway Ave. 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Waterloo, IA 50701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kern="1200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uwsathletics@shortstravel.com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547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54D193A-D388-466D-B38F-5C22BBFB4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87"/>
          <a:stretch/>
        </p:blipFill>
        <p:spPr>
          <a:xfrm>
            <a:off x="7269738" y="776608"/>
            <a:ext cx="927965" cy="885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C54FD7-3D3A-4DF9-9C75-076CDFF1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" y="776609"/>
            <a:ext cx="1019908" cy="885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021009-0E6D-4E77-8AB7-73556A838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07" y="776609"/>
            <a:ext cx="904796" cy="885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FE5D7-ED3C-4BB5-8B14-8668E97E1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416452"/>
            <a:ext cx="233543" cy="237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04702B-6B21-409A-B6AC-CF95F9AF67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8"/>
          <a:stretch/>
        </p:blipFill>
        <p:spPr>
          <a:xfrm>
            <a:off x="6350243" y="5030390"/>
            <a:ext cx="234827" cy="245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52FE1C-42FA-4783-A300-56E8AA1C9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4476540"/>
            <a:ext cx="228457" cy="3087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B746E2-0D49-45DA-878D-889B725C3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914272"/>
            <a:ext cx="246636" cy="2428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5B4FBE-3C31-4C5B-B4DB-210E7FCD6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86" y="2934308"/>
            <a:ext cx="298837" cy="238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357D91-004B-466D-9422-C5F6AA3886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428" r="4354" b="16644"/>
          <a:stretch/>
        </p:blipFill>
        <p:spPr>
          <a:xfrm>
            <a:off x="3206370" y="5030390"/>
            <a:ext cx="2689613" cy="1626597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C3AEE7-A5ED-4FEF-8016-CB8EA68544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21" y="4773349"/>
            <a:ext cx="405854" cy="2570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2712FF-2490-48FB-8BB4-13640FFBE5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511" y="3384175"/>
            <a:ext cx="2689613" cy="34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1607A724FFF4799600FBC5761C5B1" ma:contentTypeVersion="13" ma:contentTypeDescription="Create a new document." ma:contentTypeScope="" ma:versionID="9dfb0d5d5fc42b0cd66fd5c133e91479">
  <xsd:schema xmlns:xsd="http://www.w3.org/2001/XMLSchema" xmlns:xs="http://www.w3.org/2001/XMLSchema" xmlns:p="http://schemas.microsoft.com/office/2006/metadata/properties" xmlns:ns3="8b58659b-aa97-4c0e-8356-c5ef982f8a97" xmlns:ns4="c8f94f37-7888-4497-9a2a-be6c5df9dc4d" targetNamespace="http://schemas.microsoft.com/office/2006/metadata/properties" ma:root="true" ma:fieldsID="d9757c9be3385eab9cb9f7bd87255b0e" ns3:_="" ns4:_="">
    <xsd:import namespace="8b58659b-aa97-4c0e-8356-c5ef982f8a97"/>
    <xsd:import namespace="c8f94f37-7888-4497-9a2a-be6c5df9d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8659b-aa97-4c0e-8356-c5ef982f8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94f37-7888-4497-9a2a-be6c5df9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B25FD5-24A4-438E-BDA6-399E6F8DAF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0C0A27-CE8F-4A94-9434-035061071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8659b-aa97-4c0e-8356-c5ef982f8a97"/>
    <ds:schemaRef ds:uri="c8f94f37-7888-4497-9a2a-be6c5df9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CD08F-025F-4061-8B36-E5346C72BA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7980</TotalTime>
  <Words>289</Words>
  <Application>Microsoft Office PowerPoint</Application>
  <PresentationFormat>Letter Paper (8.5x11 in)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Hake</dc:creator>
  <cp:lastModifiedBy>Taylor Hake</cp:lastModifiedBy>
  <cp:revision>33</cp:revision>
  <dcterms:created xsi:type="dcterms:W3CDTF">2019-01-23T22:25:22Z</dcterms:created>
  <dcterms:modified xsi:type="dcterms:W3CDTF">2020-06-10T16:01:31Z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0x010100E8C1607A724FFF4799600FBC5761C5B1</vt:lpwstr>
  </property>
</Properties>
</file>