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56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B093566E-DCCF-4E64-B6D2-50372250FC67}"/>
    <pc:docChg chg="modSld">
      <pc:chgData name="Taylor Hake" userId="95e810a9-e675-4fe3-a72b-1bcec113dcd5" providerId="ADAL" clId="{B093566E-DCCF-4E64-B6D2-50372250FC67}" dt="2020-06-10T16:05:56.882" v="45" actId="1076"/>
      <pc:docMkLst>
        <pc:docMk/>
      </pc:docMkLst>
      <pc:sldChg chg="addSp modSp mod">
        <pc:chgData name="Taylor Hake" userId="95e810a9-e675-4fe3-a72b-1bcec113dcd5" providerId="ADAL" clId="{B093566E-DCCF-4E64-B6D2-50372250FC67}" dt="2020-06-10T16:05:56.882" v="45" actId="1076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B093566E-DCCF-4E64-B6D2-50372250FC67}" dt="2020-06-10T16:03:39.786" v="34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B093566E-DCCF-4E64-B6D2-50372250FC67}" dt="2020-06-10T16:05:44.608" v="44" actId="14100"/>
          <ac:picMkLst>
            <pc:docMk/>
            <pc:sldMk cId="4248473730" sldId="257"/>
            <ac:picMk id="2" creationId="{42ED8B29-B8AB-45ED-8F26-0B71EB13D437}"/>
          </ac:picMkLst>
        </pc:picChg>
        <pc:picChg chg="add mod">
          <ac:chgData name="Taylor Hake" userId="95e810a9-e675-4fe3-a72b-1bcec113dcd5" providerId="ADAL" clId="{B093566E-DCCF-4E64-B6D2-50372250FC67}" dt="2020-06-10T16:05:56.882" v="45" actId="1076"/>
          <ac:picMkLst>
            <pc:docMk/>
            <pc:sldMk cId="4248473730" sldId="257"/>
            <ac:picMk id="14" creationId="{666A75F2-0522-44D9-AFF5-953DCA9AD2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Stevens Point</a:t>
            </a:r>
          </a:p>
        </p:txBody>
      </p:sp>
      <p:pic>
        <p:nvPicPr>
          <p:cNvPr id="27" name="Picture 26" descr="A drawing of a face&#10;&#10;Description automatically generated">
            <a:extLst>
              <a:ext uri="{FF2B5EF4-FFF2-40B4-BE49-F238E27FC236}">
                <a16:creationId xmlns:a16="http://schemas.microsoft.com/office/drawing/2014/main" id="{B72EF904-0E99-42D2-9999-E9A71424E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1" y="1077146"/>
            <a:ext cx="1502186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97980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Stevens Point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https://www.shortstravel.com/pointers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22" name="Picture 21" descr="A drawing of a face&#10;&#10;Description automatically generated">
            <a:extLst>
              <a:ext uri="{FF2B5EF4-FFF2-40B4-BE49-F238E27FC236}">
                <a16:creationId xmlns:a16="http://schemas.microsoft.com/office/drawing/2014/main" id="{39BFA896-A852-46C5-99AE-334E7094AA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5" y="4787547"/>
            <a:ext cx="438985" cy="242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ED8B29-B8AB-45ED-8F26-0B71EB13D4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406" y="3940390"/>
            <a:ext cx="2729442" cy="2716597"/>
          </a:xfrm>
          <a:prstGeom prst="rect">
            <a:avLst/>
          </a:prstGeom>
        </p:spPr>
      </p:pic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666A75F2-0522-44D9-AFF5-953DCA9AD2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5" y="3400971"/>
            <a:ext cx="877222" cy="4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7979</TotalTime>
  <Words>291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32</cp:revision>
  <dcterms:created xsi:type="dcterms:W3CDTF">2019-01-23T22:25:22Z</dcterms:created>
  <dcterms:modified xsi:type="dcterms:W3CDTF">2020-06-10T16:06:08Z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