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3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98EC6AD2-1ADE-40D2-B596-5F5BD92C047C}"/>
    <pc:docChg chg="modSld">
      <pc:chgData name="Taylor Hake" userId="95e810a9-e675-4fe3-a72b-1bcec113dcd5" providerId="ADAL" clId="{98EC6AD2-1ADE-40D2-B596-5F5BD92C047C}" dt="2020-06-10T15:57:30.076" v="53" actId="1076"/>
      <pc:docMkLst>
        <pc:docMk/>
      </pc:docMkLst>
      <pc:sldChg chg="modSp mod">
        <pc:chgData name="Taylor Hake" userId="95e810a9-e675-4fe3-a72b-1bcec113dcd5" providerId="ADAL" clId="{98EC6AD2-1ADE-40D2-B596-5F5BD92C047C}" dt="2020-06-10T01:39:08.103" v="20" actId="20577"/>
        <pc:sldMkLst>
          <pc:docMk/>
          <pc:sldMk cId="252669251" sldId="256"/>
        </pc:sldMkLst>
        <pc:spChg chg="mod">
          <ac:chgData name="Taylor Hake" userId="95e810a9-e675-4fe3-a72b-1bcec113dcd5" providerId="ADAL" clId="{98EC6AD2-1ADE-40D2-B596-5F5BD92C047C}" dt="2020-06-10T01:39:08.103" v="20" actId="20577"/>
          <ac:spMkLst>
            <pc:docMk/>
            <pc:sldMk cId="252669251" sldId="256"/>
            <ac:spMk id="19" creationId="{DB1B7ED7-F2A7-481F-97FD-E1253AE5FEE2}"/>
          </ac:spMkLst>
        </pc:spChg>
      </pc:sldChg>
      <pc:sldChg chg="addSp modSp mod">
        <pc:chgData name="Taylor Hake" userId="95e810a9-e675-4fe3-a72b-1bcec113dcd5" providerId="ADAL" clId="{98EC6AD2-1ADE-40D2-B596-5F5BD92C047C}" dt="2020-06-10T15:57:30.076" v="53" actId="1076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98EC6AD2-1ADE-40D2-B596-5F5BD92C047C}" dt="2020-06-10T15:56:29.593" v="49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98EC6AD2-1ADE-40D2-B596-5F5BD92C047C}" dt="2020-06-10T15:57:30.076" v="53" actId="1076"/>
          <ac:picMkLst>
            <pc:docMk/>
            <pc:sldMk cId="4248473730" sldId="257"/>
            <ac:picMk id="2" creationId="{590E9430-3A52-433D-B8A7-33C4A7DAFC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</a:t>
            </a:r>
            <a:r>
              <a:rPr lang="en-US" sz="1400" dirty="0" err="1">
                <a:solidFill>
                  <a:srgbClr val="045596"/>
                </a:solidFill>
                <a:latin typeface="Century Gothic" panose="020B0502020202020204" pitchFamily="34" charset="0"/>
              </a:rPr>
              <a:t>Eau</a:t>
            </a:r>
            <a:r>
              <a:rPr lang="en-US" sz="1400">
                <a:solidFill>
                  <a:srgbClr val="045596"/>
                </a:solidFill>
                <a:latin typeface="Century Gothic" panose="020B0502020202020204" pitchFamily="34" charset="0"/>
              </a:rPr>
              <a:t> Claire</a:t>
            </a:r>
            <a:endParaRPr lang="en-US" sz="1400" dirty="0">
              <a:solidFill>
                <a:srgbClr val="04559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5" name="Picture 2" descr="Athletics">
            <a:extLst>
              <a:ext uri="{FF2B5EF4-FFF2-40B4-BE49-F238E27FC236}">
                <a16:creationId xmlns:a16="http://schemas.microsoft.com/office/drawing/2014/main" id="{B22292E7-F9C6-4EC8-9C48-DDB8BDE4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7" y="999942"/>
            <a:ext cx="1272143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54330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</a:rPr>
                        <a:t>Eau</a:t>
                      </a: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 Claire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https://www.shortstravel.com/blugolds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2050" name="Picture 2" descr="Athletics">
            <a:extLst>
              <a:ext uri="{FF2B5EF4-FFF2-40B4-BE49-F238E27FC236}">
                <a16:creationId xmlns:a16="http://schemas.microsoft.com/office/drawing/2014/main" id="{6B2A812A-0D68-4F54-8D28-FA16B8AE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95" y="4784837"/>
            <a:ext cx="327405" cy="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0E9430-3A52-433D-B8A7-33C4A7DAFC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207" y="3429000"/>
            <a:ext cx="2614222" cy="30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7986</TotalTime>
  <Words>291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34</cp:revision>
  <dcterms:created xsi:type="dcterms:W3CDTF">2019-01-23T22:25:22Z</dcterms:created>
  <dcterms:modified xsi:type="dcterms:W3CDTF">2020-06-10T15:58:17Z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