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61" r:id="rId6"/>
    <p:sldId id="283" r:id="rId7"/>
    <p:sldId id="264" r:id="rId8"/>
    <p:sldId id="282" r:id="rId9"/>
    <p:sldId id="284" r:id="rId10"/>
    <p:sldId id="280" r:id="rId11"/>
    <p:sldId id="268" r:id="rId12"/>
    <p:sldId id="277" r:id="rId13"/>
    <p:sldId id="276" r:id="rId14"/>
    <p:sldId id="263" r:id="rId15"/>
    <p:sldId id="269" r:id="rId16"/>
    <p:sldId id="270" r:id="rId17"/>
    <p:sldId id="271" r:id="rId18"/>
    <p:sldId id="272" r:id="rId19"/>
    <p:sldId id="273" r:id="rId20"/>
    <p:sldId id="281" r:id="rId21"/>
    <p:sldId id="274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C99267-47EB-430F-9879-EA546D6A4695}" v="93" dt="2024-10-22T19:05:24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7"/>
    <p:restoredTop sz="96327"/>
  </p:normalViewPr>
  <p:slideViewPr>
    <p:cSldViewPr snapToGrid="0">
      <p:cViewPr varScale="1">
        <p:scale>
          <a:sx n="71" d="100"/>
          <a:sy n="71" d="100"/>
        </p:scale>
        <p:origin x="6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ffel, Emily" userId="c0f322e9-a1b1-4adf-9ca6-280530473b33" providerId="ADAL" clId="{5F6A8AF0-1EE6-418F-B34A-ED857C71EC57}"/>
    <pc:docChg chg="custSel addSld delSld modSld sldOrd">
      <pc:chgData name="Stoffel, Emily" userId="c0f322e9-a1b1-4adf-9ca6-280530473b33" providerId="ADAL" clId="{5F6A8AF0-1EE6-418F-B34A-ED857C71EC57}" dt="2024-08-19T14:19:30.170" v="1263" actId="2696"/>
      <pc:docMkLst>
        <pc:docMk/>
      </pc:docMkLst>
      <pc:sldChg chg="modSp mod">
        <pc:chgData name="Stoffel, Emily" userId="c0f322e9-a1b1-4adf-9ca6-280530473b33" providerId="ADAL" clId="{5F6A8AF0-1EE6-418F-B34A-ED857C71EC57}" dt="2024-07-29T14:03:22.396" v="1261" actId="20577"/>
        <pc:sldMkLst>
          <pc:docMk/>
          <pc:sldMk cId="3343427494" sldId="261"/>
        </pc:sldMkLst>
        <pc:spChg chg="mod">
          <ac:chgData name="Stoffel, Emily" userId="c0f322e9-a1b1-4adf-9ca6-280530473b33" providerId="ADAL" clId="{5F6A8AF0-1EE6-418F-B34A-ED857C71EC57}" dt="2024-07-29T14:03:22.396" v="1261" actId="20577"/>
          <ac:spMkLst>
            <pc:docMk/>
            <pc:sldMk cId="3343427494" sldId="261"/>
            <ac:spMk id="11" creationId="{BF0078C8-EB77-572D-D1A6-0395D3157EBF}"/>
          </ac:spMkLst>
        </pc:spChg>
      </pc:sldChg>
      <pc:sldChg chg="delSp modSp ord">
        <pc:chgData name="Stoffel, Emily" userId="c0f322e9-a1b1-4adf-9ca6-280530473b33" providerId="ADAL" clId="{5F6A8AF0-1EE6-418F-B34A-ED857C71EC57}" dt="2024-07-24T14:28:27.039" v="737"/>
        <pc:sldMkLst>
          <pc:docMk/>
          <pc:sldMk cId="470464605" sldId="268"/>
        </pc:sldMkLst>
        <pc:graphicFrameChg chg="mod">
          <ac:chgData name="Stoffel, Emily" userId="c0f322e9-a1b1-4adf-9ca6-280530473b33" providerId="ADAL" clId="{5F6A8AF0-1EE6-418F-B34A-ED857C71EC57}" dt="2024-07-24T14:23:05.597" v="165" actId="20577"/>
          <ac:graphicFrameMkLst>
            <pc:docMk/>
            <pc:sldMk cId="470464605" sldId="268"/>
            <ac:graphicFrameMk id="17" creationId="{269872F8-147E-79A6-3DA7-E4EA5F76A71A}"/>
          </ac:graphicFrameMkLst>
        </pc:graphicFrameChg>
        <pc:picChg chg="del">
          <ac:chgData name="Stoffel, Emily" userId="c0f322e9-a1b1-4adf-9ca6-280530473b33" providerId="ADAL" clId="{5F6A8AF0-1EE6-418F-B34A-ED857C71EC57}" dt="2024-07-24T14:22:47.703" v="147" actId="478"/>
          <ac:picMkLst>
            <pc:docMk/>
            <pc:sldMk cId="470464605" sldId="268"/>
            <ac:picMk id="11" creationId="{979C1166-1D69-53B0-C827-283F6D469893}"/>
          </ac:picMkLst>
        </pc:picChg>
        <pc:picChg chg="mod">
          <ac:chgData name="Stoffel, Emily" userId="c0f322e9-a1b1-4adf-9ca6-280530473b33" providerId="ADAL" clId="{5F6A8AF0-1EE6-418F-B34A-ED857C71EC57}" dt="2024-07-24T14:23:15.781" v="167" actId="1076"/>
          <ac:picMkLst>
            <pc:docMk/>
            <pc:sldMk cId="470464605" sldId="268"/>
            <ac:picMk id="14" creationId="{F9EFD8F4-A5A4-FE37-056C-FA65DD05949B}"/>
          </ac:picMkLst>
        </pc:picChg>
        <pc:picChg chg="mod">
          <ac:chgData name="Stoffel, Emily" userId="c0f322e9-a1b1-4adf-9ca6-280530473b33" providerId="ADAL" clId="{5F6A8AF0-1EE6-418F-B34A-ED857C71EC57}" dt="2024-07-24T14:23:20.740" v="169" actId="1076"/>
          <ac:picMkLst>
            <pc:docMk/>
            <pc:sldMk cId="470464605" sldId="268"/>
            <ac:picMk id="15" creationId="{48D858AB-57A7-3C4B-2538-69C375A4326F}"/>
          </ac:picMkLst>
        </pc:picChg>
      </pc:sldChg>
      <pc:sldChg chg="modSp mod">
        <pc:chgData name="Stoffel, Emily" userId="c0f322e9-a1b1-4adf-9ca6-280530473b33" providerId="ADAL" clId="{5F6A8AF0-1EE6-418F-B34A-ED857C71EC57}" dt="2024-07-24T14:31:09.098" v="815" actId="20577"/>
        <pc:sldMkLst>
          <pc:docMk/>
          <pc:sldMk cId="2484315182" sldId="273"/>
        </pc:sldMkLst>
        <pc:spChg chg="mod">
          <ac:chgData name="Stoffel, Emily" userId="c0f322e9-a1b1-4adf-9ca6-280530473b33" providerId="ADAL" clId="{5F6A8AF0-1EE6-418F-B34A-ED857C71EC57}" dt="2024-07-24T14:31:09.098" v="815" actId="20577"/>
          <ac:spMkLst>
            <pc:docMk/>
            <pc:sldMk cId="2484315182" sldId="273"/>
            <ac:spMk id="4" creationId="{35DD0787-3CD7-C0FA-6017-645BE2FFFB40}"/>
          </ac:spMkLst>
        </pc:spChg>
      </pc:sldChg>
      <pc:sldChg chg="modSp mod">
        <pc:chgData name="Stoffel, Emily" userId="c0f322e9-a1b1-4adf-9ca6-280530473b33" providerId="ADAL" clId="{5F6A8AF0-1EE6-418F-B34A-ED857C71EC57}" dt="2024-07-24T14:29:23.613" v="758" actId="1076"/>
        <pc:sldMkLst>
          <pc:docMk/>
          <pc:sldMk cId="4030332522" sldId="276"/>
        </pc:sldMkLst>
        <pc:spChg chg="mod">
          <ac:chgData name="Stoffel, Emily" userId="c0f322e9-a1b1-4adf-9ca6-280530473b33" providerId="ADAL" clId="{5F6A8AF0-1EE6-418F-B34A-ED857C71EC57}" dt="2024-07-24T14:29:19.400" v="757" actId="6549"/>
          <ac:spMkLst>
            <pc:docMk/>
            <pc:sldMk cId="4030332522" sldId="276"/>
            <ac:spMk id="5" creationId="{02737089-AED0-B2C3-F8AB-7DB3212FACC5}"/>
          </ac:spMkLst>
        </pc:spChg>
        <pc:spChg chg="mod">
          <ac:chgData name="Stoffel, Emily" userId="c0f322e9-a1b1-4adf-9ca6-280530473b33" providerId="ADAL" clId="{5F6A8AF0-1EE6-418F-B34A-ED857C71EC57}" dt="2024-07-24T14:29:23.613" v="758" actId="1076"/>
          <ac:spMkLst>
            <pc:docMk/>
            <pc:sldMk cId="4030332522" sldId="276"/>
            <ac:spMk id="10" creationId="{A04A03CC-B7F1-3BEB-7BD2-EBCD5AE5B113}"/>
          </ac:spMkLst>
        </pc:spChg>
        <pc:spChg chg="mod">
          <ac:chgData name="Stoffel, Emily" userId="c0f322e9-a1b1-4adf-9ca6-280530473b33" providerId="ADAL" clId="{5F6A8AF0-1EE6-418F-B34A-ED857C71EC57}" dt="2024-07-24T14:29:03.210" v="740" actId="255"/>
          <ac:spMkLst>
            <pc:docMk/>
            <pc:sldMk cId="4030332522" sldId="276"/>
            <ac:spMk id="14" creationId="{CBD54660-91A6-F70B-84D5-D143C21C7C5D}"/>
          </ac:spMkLst>
        </pc:spChg>
      </pc:sldChg>
      <pc:sldChg chg="ord">
        <pc:chgData name="Stoffel, Emily" userId="c0f322e9-a1b1-4adf-9ca6-280530473b33" providerId="ADAL" clId="{5F6A8AF0-1EE6-418F-B34A-ED857C71EC57}" dt="2024-07-24T14:29:51.247" v="760"/>
        <pc:sldMkLst>
          <pc:docMk/>
          <pc:sldMk cId="1474356712" sldId="277"/>
        </pc:sldMkLst>
      </pc:sldChg>
      <pc:sldChg chg="del">
        <pc:chgData name="Stoffel, Emily" userId="c0f322e9-a1b1-4adf-9ca6-280530473b33" providerId="ADAL" clId="{5F6A8AF0-1EE6-418F-B34A-ED857C71EC57}" dt="2024-07-24T14:28:43.454" v="738" actId="2696"/>
        <pc:sldMkLst>
          <pc:docMk/>
          <pc:sldMk cId="3878342298" sldId="279"/>
        </pc:sldMkLst>
      </pc:sldChg>
      <pc:sldChg chg="delSp modSp add mod">
        <pc:chgData name="Stoffel, Emily" userId="c0f322e9-a1b1-4adf-9ca6-280530473b33" providerId="ADAL" clId="{5F6A8AF0-1EE6-418F-B34A-ED857C71EC57}" dt="2024-07-24T14:28:10.830" v="735" actId="6549"/>
        <pc:sldMkLst>
          <pc:docMk/>
          <pc:sldMk cId="2925965960" sldId="280"/>
        </pc:sldMkLst>
        <pc:spChg chg="mod">
          <ac:chgData name="Stoffel, Emily" userId="c0f322e9-a1b1-4adf-9ca6-280530473b33" providerId="ADAL" clId="{5F6A8AF0-1EE6-418F-B34A-ED857C71EC57}" dt="2024-07-24T14:28:10.830" v="735" actId="6549"/>
          <ac:spMkLst>
            <pc:docMk/>
            <pc:sldMk cId="2925965960" sldId="280"/>
            <ac:spMk id="8" creationId="{9F7F3BE7-ED69-98D9-B814-31AFF9153BF7}"/>
          </ac:spMkLst>
        </pc:spChg>
        <pc:spChg chg="mod">
          <ac:chgData name="Stoffel, Emily" userId="c0f322e9-a1b1-4adf-9ca6-280530473b33" providerId="ADAL" clId="{5F6A8AF0-1EE6-418F-B34A-ED857C71EC57}" dt="2024-07-24T14:23:54.120" v="185" actId="20577"/>
          <ac:spMkLst>
            <pc:docMk/>
            <pc:sldMk cId="2925965960" sldId="280"/>
            <ac:spMk id="18" creationId="{2C1C3CA6-301E-7ED7-F10F-7AB9A82DD5AD}"/>
          </ac:spMkLst>
        </pc:spChg>
        <pc:graphicFrameChg chg="del">
          <ac:chgData name="Stoffel, Emily" userId="c0f322e9-a1b1-4adf-9ca6-280530473b33" providerId="ADAL" clId="{5F6A8AF0-1EE6-418F-B34A-ED857C71EC57}" dt="2024-07-24T14:24:17.687" v="186" actId="478"/>
          <ac:graphicFrameMkLst>
            <pc:docMk/>
            <pc:sldMk cId="2925965960" sldId="280"/>
            <ac:graphicFrameMk id="17" creationId="{269872F8-147E-79A6-3DA7-E4EA5F76A71A}"/>
          </ac:graphicFrameMkLst>
        </pc:graphicFrameChg>
        <pc:picChg chg="del">
          <ac:chgData name="Stoffel, Emily" userId="c0f322e9-a1b1-4adf-9ca6-280530473b33" providerId="ADAL" clId="{5F6A8AF0-1EE6-418F-B34A-ED857C71EC57}" dt="2024-07-24T14:24:21.810" v="188" actId="478"/>
          <ac:picMkLst>
            <pc:docMk/>
            <pc:sldMk cId="2925965960" sldId="280"/>
            <ac:picMk id="13" creationId="{2D312714-7059-2E16-11C9-2EB3277CC8FC}"/>
          </ac:picMkLst>
        </pc:picChg>
        <pc:picChg chg="del">
          <ac:chgData name="Stoffel, Emily" userId="c0f322e9-a1b1-4adf-9ca6-280530473b33" providerId="ADAL" clId="{5F6A8AF0-1EE6-418F-B34A-ED857C71EC57}" dt="2024-07-24T14:24:20.870" v="187" actId="478"/>
          <ac:picMkLst>
            <pc:docMk/>
            <pc:sldMk cId="2925965960" sldId="280"/>
            <ac:picMk id="14" creationId="{F9EFD8F4-A5A4-FE37-056C-FA65DD05949B}"/>
          </ac:picMkLst>
        </pc:picChg>
      </pc:sldChg>
      <pc:sldChg chg="addSp modSp new mod ord">
        <pc:chgData name="Stoffel, Emily" userId="c0f322e9-a1b1-4adf-9ca6-280530473b33" providerId="ADAL" clId="{5F6A8AF0-1EE6-418F-B34A-ED857C71EC57}" dt="2024-07-24T17:59:10.473" v="1257" actId="20577"/>
        <pc:sldMkLst>
          <pc:docMk/>
          <pc:sldMk cId="3635990835" sldId="281"/>
        </pc:sldMkLst>
        <pc:spChg chg="add mod">
          <ac:chgData name="Stoffel, Emily" userId="c0f322e9-a1b1-4adf-9ca6-280530473b33" providerId="ADAL" clId="{5F6A8AF0-1EE6-418F-B34A-ED857C71EC57}" dt="2024-07-24T14:32:37.799" v="846" actId="120"/>
          <ac:spMkLst>
            <pc:docMk/>
            <pc:sldMk cId="3635990835" sldId="281"/>
            <ac:spMk id="2" creationId="{04D8DBA0-9D6F-1C72-0A7D-7C97492904C9}"/>
          </ac:spMkLst>
        </pc:spChg>
        <pc:spChg chg="add mod">
          <ac:chgData name="Stoffel, Emily" userId="c0f322e9-a1b1-4adf-9ca6-280530473b33" providerId="ADAL" clId="{5F6A8AF0-1EE6-418F-B34A-ED857C71EC57}" dt="2024-07-24T17:52:53.319" v="861" actId="20577"/>
          <ac:spMkLst>
            <pc:docMk/>
            <pc:sldMk cId="3635990835" sldId="281"/>
            <ac:spMk id="3" creationId="{0FAC5227-7E5A-5C67-EDBB-47DCCBFA84BB}"/>
          </ac:spMkLst>
        </pc:spChg>
        <pc:spChg chg="add mod">
          <ac:chgData name="Stoffel, Emily" userId="c0f322e9-a1b1-4adf-9ca6-280530473b33" providerId="ADAL" clId="{5F6A8AF0-1EE6-418F-B34A-ED857C71EC57}" dt="2024-07-24T17:57:24.918" v="1146" actId="20577"/>
          <ac:spMkLst>
            <pc:docMk/>
            <pc:sldMk cId="3635990835" sldId="281"/>
            <ac:spMk id="4" creationId="{D95EA5C4-AB60-2E0F-9B7C-738E34642BE3}"/>
          </ac:spMkLst>
        </pc:spChg>
        <pc:spChg chg="add mod">
          <ac:chgData name="Stoffel, Emily" userId="c0f322e9-a1b1-4adf-9ca6-280530473b33" providerId="ADAL" clId="{5F6A8AF0-1EE6-418F-B34A-ED857C71EC57}" dt="2024-07-24T17:59:10.473" v="1257" actId="20577"/>
          <ac:spMkLst>
            <pc:docMk/>
            <pc:sldMk cId="3635990835" sldId="281"/>
            <ac:spMk id="5" creationId="{EFED8898-AA65-0F02-A675-E770669D3E5D}"/>
          </ac:spMkLst>
        </pc:spChg>
        <pc:spChg chg="add mod">
          <ac:chgData name="Stoffel, Emily" userId="c0f322e9-a1b1-4adf-9ca6-280530473b33" providerId="ADAL" clId="{5F6A8AF0-1EE6-418F-B34A-ED857C71EC57}" dt="2024-07-24T17:52:59.798" v="874" actId="20577"/>
          <ac:spMkLst>
            <pc:docMk/>
            <pc:sldMk cId="3635990835" sldId="281"/>
            <ac:spMk id="6" creationId="{B999B5AA-69FB-4773-F5A0-3B66F128E2E6}"/>
          </ac:spMkLst>
        </pc:spChg>
      </pc:sldChg>
      <pc:sldChg chg="add del">
        <pc:chgData name="Stoffel, Emily" userId="c0f322e9-a1b1-4adf-9ca6-280530473b33" providerId="ADAL" clId="{5F6A8AF0-1EE6-418F-B34A-ED857C71EC57}" dt="2024-08-19T14:19:30.170" v="1263" actId="2696"/>
        <pc:sldMkLst>
          <pc:docMk/>
          <pc:sldMk cId="3262981141" sldId="282"/>
        </pc:sldMkLst>
      </pc:sldChg>
    </pc:docChg>
  </pc:docChgLst>
  <pc:docChgLst>
    <pc:chgData name="Stoffel, Emily" userId="c0f322e9-a1b1-4adf-9ca6-280530473b33" providerId="ADAL" clId="{E8C99267-47EB-430F-9879-EA546D6A4695}"/>
    <pc:docChg chg="undo custSel addSld delSld modSld">
      <pc:chgData name="Stoffel, Emily" userId="c0f322e9-a1b1-4adf-9ca6-280530473b33" providerId="ADAL" clId="{E8C99267-47EB-430F-9879-EA546D6A4695}" dt="2024-10-22T19:05:13.179" v="377" actId="20577"/>
      <pc:docMkLst>
        <pc:docMk/>
      </pc:docMkLst>
      <pc:sldChg chg="addSp delSp modSp mod modAnim">
        <pc:chgData name="Stoffel, Emily" userId="c0f322e9-a1b1-4adf-9ca6-280530473b33" providerId="ADAL" clId="{E8C99267-47EB-430F-9879-EA546D6A4695}" dt="2024-10-22T00:18:06.456" v="209" actId="1038"/>
        <pc:sldMkLst>
          <pc:docMk/>
          <pc:sldMk cId="470464605" sldId="268"/>
        </pc:sldMkLst>
        <pc:spChg chg="add mod">
          <ac:chgData name="Stoffel, Emily" userId="c0f322e9-a1b1-4adf-9ca6-280530473b33" providerId="ADAL" clId="{E8C99267-47EB-430F-9879-EA546D6A4695}" dt="2024-10-22T00:16:09.939" v="158" actId="404"/>
          <ac:spMkLst>
            <pc:docMk/>
            <pc:sldMk cId="470464605" sldId="268"/>
            <ac:spMk id="2" creationId="{BB8C1FCD-4B49-8B85-E3EF-FFD9CBEB62FC}"/>
          </ac:spMkLst>
        </pc:spChg>
        <pc:spChg chg="add mod">
          <ac:chgData name="Stoffel, Emily" userId="c0f322e9-a1b1-4adf-9ca6-280530473b33" providerId="ADAL" clId="{E8C99267-47EB-430F-9879-EA546D6A4695}" dt="2024-10-22T00:18:06.456" v="209" actId="1038"/>
          <ac:spMkLst>
            <pc:docMk/>
            <pc:sldMk cId="470464605" sldId="268"/>
            <ac:spMk id="3" creationId="{95B7CFB2-44C9-1F21-1F3D-4604FC311F13}"/>
          </ac:spMkLst>
        </pc:spChg>
        <pc:spChg chg="add mod">
          <ac:chgData name="Stoffel, Emily" userId="c0f322e9-a1b1-4adf-9ca6-280530473b33" providerId="ADAL" clId="{E8C99267-47EB-430F-9879-EA546D6A4695}" dt="2024-10-22T00:17:50.771" v="193" actId="1076"/>
          <ac:spMkLst>
            <pc:docMk/>
            <pc:sldMk cId="470464605" sldId="268"/>
            <ac:spMk id="5" creationId="{3FA9C4D0-0AA8-AC3C-D5BD-F42B89F8FC8E}"/>
          </ac:spMkLst>
        </pc:spChg>
        <pc:spChg chg="add mod">
          <ac:chgData name="Stoffel, Emily" userId="c0f322e9-a1b1-4adf-9ca6-280530473b33" providerId="ADAL" clId="{E8C99267-47EB-430F-9879-EA546D6A4695}" dt="2024-10-22T00:17:47.316" v="192" actId="1076"/>
          <ac:spMkLst>
            <pc:docMk/>
            <pc:sldMk cId="470464605" sldId="268"/>
            <ac:spMk id="6" creationId="{78646240-63D3-78CF-6DC1-95A921F73E60}"/>
          </ac:spMkLst>
        </pc:spChg>
        <pc:spChg chg="add mod">
          <ac:chgData name="Stoffel, Emily" userId="c0f322e9-a1b1-4adf-9ca6-280530473b33" providerId="ADAL" clId="{E8C99267-47EB-430F-9879-EA546D6A4695}" dt="2024-10-22T00:18:06.456" v="209" actId="1038"/>
          <ac:spMkLst>
            <pc:docMk/>
            <pc:sldMk cId="470464605" sldId="268"/>
            <ac:spMk id="7" creationId="{97384A80-365E-5BF2-DA48-2F8D1C194736}"/>
          </ac:spMkLst>
        </pc:spChg>
        <pc:spChg chg="del mod">
          <ac:chgData name="Stoffel, Emily" userId="c0f322e9-a1b1-4adf-9ca6-280530473b33" providerId="ADAL" clId="{E8C99267-47EB-430F-9879-EA546D6A4695}" dt="2024-10-22T00:16:23.104" v="160" actId="478"/>
          <ac:spMkLst>
            <pc:docMk/>
            <pc:sldMk cId="470464605" sldId="268"/>
            <ac:spMk id="8" creationId="{9F7F3BE7-ED69-98D9-B814-31AFF9153BF7}"/>
          </ac:spMkLst>
        </pc:spChg>
        <pc:spChg chg="add mod">
          <ac:chgData name="Stoffel, Emily" userId="c0f322e9-a1b1-4adf-9ca6-280530473b33" providerId="ADAL" clId="{E8C99267-47EB-430F-9879-EA546D6A4695}" dt="2024-10-22T00:17:50.771" v="193" actId="1076"/>
          <ac:spMkLst>
            <pc:docMk/>
            <pc:sldMk cId="470464605" sldId="268"/>
            <ac:spMk id="9" creationId="{C059E002-1B81-DC3A-4E99-A13B5711EF59}"/>
          </ac:spMkLst>
        </pc:spChg>
        <pc:spChg chg="add mod">
          <ac:chgData name="Stoffel, Emily" userId="c0f322e9-a1b1-4adf-9ca6-280530473b33" providerId="ADAL" clId="{E8C99267-47EB-430F-9879-EA546D6A4695}" dt="2024-10-22T00:17:56.175" v="195" actId="1076"/>
          <ac:spMkLst>
            <pc:docMk/>
            <pc:sldMk cId="470464605" sldId="268"/>
            <ac:spMk id="10" creationId="{309B3674-AD50-09E9-2A7A-ACB74B27D577}"/>
          </ac:spMkLst>
        </pc:spChg>
        <pc:spChg chg="del">
          <ac:chgData name="Stoffel, Emily" userId="c0f322e9-a1b1-4adf-9ca6-280530473b33" providerId="ADAL" clId="{E8C99267-47EB-430F-9879-EA546D6A4695}" dt="2024-10-22T00:15:39.545" v="146" actId="478"/>
          <ac:spMkLst>
            <pc:docMk/>
            <pc:sldMk cId="470464605" sldId="268"/>
            <ac:spMk id="16" creationId="{67A20EDD-F407-3764-E72F-684CA54D08B2}"/>
          </ac:spMkLst>
        </pc:spChg>
        <pc:spChg chg="mod">
          <ac:chgData name="Stoffel, Emily" userId="c0f322e9-a1b1-4adf-9ca6-280530473b33" providerId="ADAL" clId="{E8C99267-47EB-430F-9879-EA546D6A4695}" dt="2024-10-22T00:15:48.299" v="151" actId="1076"/>
          <ac:spMkLst>
            <pc:docMk/>
            <pc:sldMk cId="470464605" sldId="268"/>
            <ac:spMk id="18" creationId="{2C1C3CA6-301E-7ED7-F10F-7AB9A82DD5AD}"/>
          </ac:spMkLst>
        </pc:spChg>
        <pc:graphicFrameChg chg="del">
          <ac:chgData name="Stoffel, Emily" userId="c0f322e9-a1b1-4adf-9ca6-280530473b33" providerId="ADAL" clId="{E8C99267-47EB-430F-9879-EA546D6A4695}" dt="2024-10-22T00:15:36.931" v="145" actId="478"/>
          <ac:graphicFrameMkLst>
            <pc:docMk/>
            <pc:sldMk cId="470464605" sldId="268"/>
            <ac:graphicFrameMk id="17" creationId="{269872F8-147E-79A6-3DA7-E4EA5F76A71A}"/>
          </ac:graphicFrameMkLst>
        </pc:graphicFrameChg>
        <pc:picChg chg="add mod">
          <ac:chgData name="Stoffel, Emily" userId="c0f322e9-a1b1-4adf-9ca6-280530473b33" providerId="ADAL" clId="{E8C99267-47EB-430F-9879-EA546D6A4695}" dt="2024-10-22T00:17:52.109" v="194" actId="1076"/>
          <ac:picMkLst>
            <pc:docMk/>
            <pc:sldMk cId="470464605" sldId="268"/>
            <ac:picMk id="11" creationId="{1DB7EB42-43DC-4040-3AD5-C74A97899E7E}"/>
          </ac:picMkLst>
        </pc:picChg>
        <pc:picChg chg="mod">
          <ac:chgData name="Stoffel, Emily" userId="c0f322e9-a1b1-4adf-9ca6-280530473b33" providerId="ADAL" clId="{E8C99267-47EB-430F-9879-EA546D6A4695}" dt="2024-10-22T00:17:58.665" v="196" actId="1076"/>
          <ac:picMkLst>
            <pc:docMk/>
            <pc:sldMk cId="470464605" sldId="268"/>
            <ac:picMk id="13" creationId="{2D312714-7059-2E16-11C9-2EB3277CC8FC}"/>
          </ac:picMkLst>
        </pc:picChg>
        <pc:picChg chg="mod">
          <ac:chgData name="Stoffel, Emily" userId="c0f322e9-a1b1-4adf-9ca6-280530473b33" providerId="ADAL" clId="{E8C99267-47EB-430F-9879-EA546D6A4695}" dt="2024-10-22T00:17:08.836" v="176" actId="1076"/>
          <ac:picMkLst>
            <pc:docMk/>
            <pc:sldMk cId="470464605" sldId="268"/>
            <ac:picMk id="14" creationId="{F9EFD8F4-A5A4-FE37-056C-FA65DD05949B}"/>
          </ac:picMkLst>
        </pc:picChg>
        <pc:picChg chg="mod">
          <ac:chgData name="Stoffel, Emily" userId="c0f322e9-a1b1-4adf-9ca6-280530473b33" providerId="ADAL" clId="{E8C99267-47EB-430F-9879-EA546D6A4695}" dt="2024-10-22T00:17:17.507" v="179" actId="1076"/>
          <ac:picMkLst>
            <pc:docMk/>
            <pc:sldMk cId="470464605" sldId="268"/>
            <ac:picMk id="15" creationId="{48D858AB-57A7-3C4B-2538-69C375A4326F}"/>
          </ac:picMkLst>
        </pc:picChg>
      </pc:sldChg>
      <pc:sldChg chg="delSp modSp mod">
        <pc:chgData name="Stoffel, Emily" userId="c0f322e9-a1b1-4adf-9ca6-280530473b33" providerId="ADAL" clId="{E8C99267-47EB-430F-9879-EA546D6A4695}" dt="2024-10-22T19:05:13.179" v="377" actId="20577"/>
        <pc:sldMkLst>
          <pc:docMk/>
          <pc:sldMk cId="262646382" sldId="269"/>
        </pc:sldMkLst>
        <pc:spChg chg="del">
          <ac:chgData name="Stoffel, Emily" userId="c0f322e9-a1b1-4adf-9ca6-280530473b33" providerId="ADAL" clId="{E8C99267-47EB-430F-9879-EA546D6A4695}" dt="2024-10-22T00:22:42.256" v="317" actId="478"/>
          <ac:spMkLst>
            <pc:docMk/>
            <pc:sldMk cId="262646382" sldId="269"/>
            <ac:spMk id="5" creationId="{DDCAE68B-5282-A717-BE20-7B375B280AC4}"/>
          </ac:spMkLst>
        </pc:spChg>
        <pc:grpChg chg="mod">
          <ac:chgData name="Stoffel, Emily" userId="c0f322e9-a1b1-4adf-9ca6-280530473b33" providerId="ADAL" clId="{E8C99267-47EB-430F-9879-EA546D6A4695}" dt="2024-10-22T00:22:45.642" v="318" actId="1076"/>
          <ac:grpSpMkLst>
            <pc:docMk/>
            <pc:sldMk cId="262646382" sldId="269"/>
            <ac:grpSpMk id="6" creationId="{BB597F8A-4D3F-B50C-5517-9BC1A5B8AB97}"/>
          </ac:grpSpMkLst>
        </pc:grpChg>
        <pc:graphicFrameChg chg="mod">
          <ac:chgData name="Stoffel, Emily" userId="c0f322e9-a1b1-4adf-9ca6-280530473b33" providerId="ADAL" clId="{E8C99267-47EB-430F-9879-EA546D6A4695}" dt="2024-10-22T19:05:13.179" v="377" actId="20577"/>
          <ac:graphicFrameMkLst>
            <pc:docMk/>
            <pc:sldMk cId="262646382" sldId="269"/>
            <ac:graphicFrameMk id="4" creationId="{574E5666-BF1D-7FC3-76BF-8DFC7F823B38}"/>
          </ac:graphicFrameMkLst>
        </pc:graphicFrameChg>
        <pc:picChg chg="del">
          <ac:chgData name="Stoffel, Emily" userId="c0f322e9-a1b1-4adf-9ca6-280530473b33" providerId="ADAL" clId="{E8C99267-47EB-430F-9879-EA546D6A4695}" dt="2024-10-22T00:22:50.014" v="320" actId="478"/>
          <ac:picMkLst>
            <pc:docMk/>
            <pc:sldMk cId="262646382" sldId="269"/>
            <ac:picMk id="9" creationId="{C4F35CA1-49C5-BD1D-1064-A0F854DFCAF4}"/>
          </ac:picMkLst>
        </pc:picChg>
      </pc:sldChg>
      <pc:sldChg chg="delSp modSp mod">
        <pc:chgData name="Stoffel, Emily" userId="c0f322e9-a1b1-4adf-9ca6-280530473b33" providerId="ADAL" clId="{E8C99267-47EB-430F-9879-EA546D6A4695}" dt="2024-10-22T00:24:18.912" v="349" actId="27636"/>
        <pc:sldMkLst>
          <pc:docMk/>
          <pc:sldMk cId="3318378922" sldId="271"/>
        </pc:sldMkLst>
        <pc:spChg chg="del">
          <ac:chgData name="Stoffel, Emily" userId="c0f322e9-a1b1-4adf-9ca6-280530473b33" providerId="ADAL" clId="{E8C99267-47EB-430F-9879-EA546D6A4695}" dt="2024-10-22T00:24:14.029" v="346" actId="478"/>
          <ac:spMkLst>
            <pc:docMk/>
            <pc:sldMk cId="3318378922" sldId="271"/>
            <ac:spMk id="2" creationId="{756E3E64-41D9-2DFB-2107-76C13AC7A886}"/>
          </ac:spMkLst>
        </pc:spChg>
        <pc:spChg chg="mod">
          <ac:chgData name="Stoffel, Emily" userId="c0f322e9-a1b1-4adf-9ca6-280530473b33" providerId="ADAL" clId="{E8C99267-47EB-430F-9879-EA546D6A4695}" dt="2024-10-22T00:24:16.285" v="347" actId="207"/>
          <ac:spMkLst>
            <pc:docMk/>
            <pc:sldMk cId="3318378922" sldId="271"/>
            <ac:spMk id="3" creationId="{43F6EFFE-6879-D35A-1E0F-6FC53B5F19BD}"/>
          </ac:spMkLst>
        </pc:spChg>
        <pc:spChg chg="mod">
          <ac:chgData name="Stoffel, Emily" userId="c0f322e9-a1b1-4adf-9ca6-280530473b33" providerId="ADAL" clId="{E8C99267-47EB-430F-9879-EA546D6A4695}" dt="2024-10-22T00:24:18.912" v="349" actId="27636"/>
          <ac:spMkLst>
            <pc:docMk/>
            <pc:sldMk cId="3318378922" sldId="271"/>
            <ac:spMk id="4" creationId="{5408621B-EBC3-3BA4-5270-6AEC08BFC336}"/>
          </ac:spMkLst>
        </pc:spChg>
        <pc:spChg chg="del">
          <ac:chgData name="Stoffel, Emily" userId="c0f322e9-a1b1-4adf-9ca6-280530473b33" providerId="ADAL" clId="{E8C99267-47EB-430F-9879-EA546D6A4695}" dt="2024-10-22T00:23:59.271" v="342" actId="478"/>
          <ac:spMkLst>
            <pc:docMk/>
            <pc:sldMk cId="3318378922" sldId="271"/>
            <ac:spMk id="7" creationId="{B0D5B415-3AFD-CECD-36EA-5FD0C4B301AD}"/>
          </ac:spMkLst>
        </pc:spChg>
        <pc:spChg chg="del">
          <ac:chgData name="Stoffel, Emily" userId="c0f322e9-a1b1-4adf-9ca6-280530473b33" providerId="ADAL" clId="{E8C99267-47EB-430F-9879-EA546D6A4695}" dt="2024-10-22T00:23:56.926" v="341" actId="478"/>
          <ac:spMkLst>
            <pc:docMk/>
            <pc:sldMk cId="3318378922" sldId="271"/>
            <ac:spMk id="8" creationId="{87613127-FB3D-8AB3-B9E7-01143BE73973}"/>
          </ac:spMkLst>
        </pc:spChg>
        <pc:spChg chg="del">
          <ac:chgData name="Stoffel, Emily" userId="c0f322e9-a1b1-4adf-9ca6-280530473b33" providerId="ADAL" clId="{E8C99267-47EB-430F-9879-EA546D6A4695}" dt="2024-10-22T00:23:54.922" v="340" actId="478"/>
          <ac:spMkLst>
            <pc:docMk/>
            <pc:sldMk cId="3318378922" sldId="271"/>
            <ac:spMk id="9" creationId="{1F55D131-CE9A-0D77-4E09-E61C43ECCC1A}"/>
          </ac:spMkLst>
        </pc:spChg>
        <pc:picChg chg="mod">
          <ac:chgData name="Stoffel, Emily" userId="c0f322e9-a1b1-4adf-9ca6-280530473b33" providerId="ADAL" clId="{E8C99267-47EB-430F-9879-EA546D6A4695}" dt="2024-10-22T00:23:38.540" v="333" actId="14100"/>
          <ac:picMkLst>
            <pc:docMk/>
            <pc:sldMk cId="3318378922" sldId="271"/>
            <ac:picMk id="5" creationId="{9DCFFD96-6A29-6241-ED31-F6B34011018F}"/>
          </ac:picMkLst>
        </pc:picChg>
        <pc:picChg chg="mod">
          <ac:chgData name="Stoffel, Emily" userId="c0f322e9-a1b1-4adf-9ca6-280530473b33" providerId="ADAL" clId="{E8C99267-47EB-430F-9879-EA546D6A4695}" dt="2024-10-22T00:23:41.401" v="334" actId="14100"/>
          <ac:picMkLst>
            <pc:docMk/>
            <pc:sldMk cId="3318378922" sldId="271"/>
            <ac:picMk id="6" creationId="{4C290A68-E588-143F-D43E-9A1BD496E2B0}"/>
          </ac:picMkLst>
        </pc:picChg>
        <pc:picChg chg="mod">
          <ac:chgData name="Stoffel, Emily" userId="c0f322e9-a1b1-4adf-9ca6-280530473b33" providerId="ADAL" clId="{E8C99267-47EB-430F-9879-EA546D6A4695}" dt="2024-10-22T00:23:35.707" v="332" actId="14100"/>
          <ac:picMkLst>
            <pc:docMk/>
            <pc:sldMk cId="3318378922" sldId="271"/>
            <ac:picMk id="1026" creationId="{59D29471-A07C-62A9-59A8-9B007DD6BA3F}"/>
          </ac:picMkLst>
        </pc:picChg>
      </pc:sldChg>
      <pc:sldChg chg="delSp modSp mod">
        <pc:chgData name="Stoffel, Emily" userId="c0f322e9-a1b1-4adf-9ca6-280530473b33" providerId="ADAL" clId="{E8C99267-47EB-430F-9879-EA546D6A4695}" dt="2024-10-22T00:21:50.094" v="276" actId="20577"/>
        <pc:sldMkLst>
          <pc:docMk/>
          <pc:sldMk cId="4030332522" sldId="276"/>
        </pc:sldMkLst>
        <pc:spChg chg="del">
          <ac:chgData name="Stoffel, Emily" userId="c0f322e9-a1b1-4adf-9ca6-280530473b33" providerId="ADAL" clId="{E8C99267-47EB-430F-9879-EA546D6A4695}" dt="2024-10-22T00:20:18.941" v="250" actId="478"/>
          <ac:spMkLst>
            <pc:docMk/>
            <pc:sldMk cId="4030332522" sldId="276"/>
            <ac:spMk id="2" creationId="{0D07D5D8-031D-E88C-250C-9892154C6147}"/>
          </ac:spMkLst>
        </pc:spChg>
        <pc:spChg chg="mod">
          <ac:chgData name="Stoffel, Emily" userId="c0f322e9-a1b1-4adf-9ca6-280530473b33" providerId="ADAL" clId="{E8C99267-47EB-430F-9879-EA546D6A4695}" dt="2024-10-22T00:20:24.016" v="252" actId="14100"/>
          <ac:spMkLst>
            <pc:docMk/>
            <pc:sldMk cId="4030332522" sldId="276"/>
            <ac:spMk id="4" creationId="{A2287901-D00C-ED69-B165-59CB07760C95}"/>
          </ac:spMkLst>
        </pc:spChg>
        <pc:spChg chg="mod">
          <ac:chgData name="Stoffel, Emily" userId="c0f322e9-a1b1-4adf-9ca6-280530473b33" providerId="ADAL" clId="{E8C99267-47EB-430F-9879-EA546D6A4695}" dt="2024-10-22T00:20:50.387" v="256" actId="948"/>
          <ac:spMkLst>
            <pc:docMk/>
            <pc:sldMk cId="4030332522" sldId="276"/>
            <ac:spMk id="5" creationId="{02737089-AED0-B2C3-F8AB-7DB3212FACC5}"/>
          </ac:spMkLst>
        </pc:spChg>
        <pc:spChg chg="del">
          <ac:chgData name="Stoffel, Emily" userId="c0f322e9-a1b1-4adf-9ca6-280530473b33" providerId="ADAL" clId="{E8C99267-47EB-430F-9879-EA546D6A4695}" dt="2024-10-22T00:20:00.130" v="246" actId="478"/>
          <ac:spMkLst>
            <pc:docMk/>
            <pc:sldMk cId="4030332522" sldId="276"/>
            <ac:spMk id="8" creationId="{95A0C037-02AE-B785-AE1D-05C396182EAE}"/>
          </ac:spMkLst>
        </pc:spChg>
        <pc:spChg chg="del">
          <ac:chgData name="Stoffel, Emily" userId="c0f322e9-a1b1-4adf-9ca6-280530473b33" providerId="ADAL" clId="{E8C99267-47EB-430F-9879-EA546D6A4695}" dt="2024-10-22T00:20:04.110" v="247" actId="478"/>
          <ac:spMkLst>
            <pc:docMk/>
            <pc:sldMk cId="4030332522" sldId="276"/>
            <ac:spMk id="9" creationId="{485B2375-8300-2497-85FC-8BC16FE3AAE9}"/>
          </ac:spMkLst>
        </pc:spChg>
        <pc:spChg chg="del">
          <ac:chgData name="Stoffel, Emily" userId="c0f322e9-a1b1-4adf-9ca6-280530473b33" providerId="ADAL" clId="{E8C99267-47EB-430F-9879-EA546D6A4695}" dt="2024-10-22T00:20:05.434" v="248" actId="478"/>
          <ac:spMkLst>
            <pc:docMk/>
            <pc:sldMk cId="4030332522" sldId="276"/>
            <ac:spMk id="10" creationId="{A04A03CC-B7F1-3BEB-7BD2-EBCD5AE5B113}"/>
          </ac:spMkLst>
        </pc:spChg>
        <pc:spChg chg="del">
          <ac:chgData name="Stoffel, Emily" userId="c0f322e9-a1b1-4adf-9ca6-280530473b33" providerId="ADAL" clId="{E8C99267-47EB-430F-9879-EA546D6A4695}" dt="2024-10-22T00:20:06.722" v="249" actId="478"/>
          <ac:spMkLst>
            <pc:docMk/>
            <pc:sldMk cId="4030332522" sldId="276"/>
            <ac:spMk id="11" creationId="{9C8E0BCA-4AD5-9C21-9850-177AAC6894E9}"/>
          </ac:spMkLst>
        </pc:spChg>
        <pc:spChg chg="mod">
          <ac:chgData name="Stoffel, Emily" userId="c0f322e9-a1b1-4adf-9ca6-280530473b33" providerId="ADAL" clId="{E8C99267-47EB-430F-9879-EA546D6A4695}" dt="2024-10-22T00:21:28.532" v="273" actId="1076"/>
          <ac:spMkLst>
            <pc:docMk/>
            <pc:sldMk cId="4030332522" sldId="276"/>
            <ac:spMk id="12" creationId="{D666A379-F594-CAF6-4E28-D0585BC3A291}"/>
          </ac:spMkLst>
        </pc:spChg>
        <pc:spChg chg="mod">
          <ac:chgData name="Stoffel, Emily" userId="c0f322e9-a1b1-4adf-9ca6-280530473b33" providerId="ADAL" clId="{E8C99267-47EB-430F-9879-EA546D6A4695}" dt="2024-10-22T00:21:26.979" v="272" actId="1076"/>
          <ac:spMkLst>
            <pc:docMk/>
            <pc:sldMk cId="4030332522" sldId="276"/>
            <ac:spMk id="13" creationId="{8ECE00E8-938F-853A-4524-8692AD9B59A8}"/>
          </ac:spMkLst>
        </pc:spChg>
        <pc:spChg chg="mod">
          <ac:chgData name="Stoffel, Emily" userId="c0f322e9-a1b1-4adf-9ca6-280530473b33" providerId="ADAL" clId="{E8C99267-47EB-430F-9879-EA546D6A4695}" dt="2024-10-22T00:21:50.094" v="276" actId="20577"/>
          <ac:spMkLst>
            <pc:docMk/>
            <pc:sldMk cId="4030332522" sldId="276"/>
            <ac:spMk id="14" creationId="{CBD54660-91A6-F70B-84D5-D143C21C7C5D}"/>
          </ac:spMkLst>
        </pc:spChg>
        <pc:picChg chg="mod">
          <ac:chgData name="Stoffel, Emily" userId="c0f322e9-a1b1-4adf-9ca6-280530473b33" providerId="ADAL" clId="{E8C99267-47EB-430F-9879-EA546D6A4695}" dt="2024-10-22T00:20:34.099" v="255" actId="1076"/>
          <ac:picMkLst>
            <pc:docMk/>
            <pc:sldMk cId="4030332522" sldId="276"/>
            <ac:picMk id="7" creationId="{7BA441DC-1021-9F08-2630-454026F869DD}"/>
          </ac:picMkLst>
        </pc:picChg>
      </pc:sldChg>
      <pc:sldChg chg="addSp delSp modSp mod">
        <pc:chgData name="Stoffel, Emily" userId="c0f322e9-a1b1-4adf-9ca6-280530473b33" providerId="ADAL" clId="{E8C99267-47EB-430F-9879-EA546D6A4695}" dt="2024-10-22T00:19:35.597" v="244" actId="27636"/>
        <pc:sldMkLst>
          <pc:docMk/>
          <pc:sldMk cId="1474356712" sldId="277"/>
        </pc:sldMkLst>
        <pc:spChg chg="del">
          <ac:chgData name="Stoffel, Emily" userId="c0f322e9-a1b1-4adf-9ca6-280530473b33" providerId="ADAL" clId="{E8C99267-47EB-430F-9879-EA546D6A4695}" dt="2024-10-22T00:18:28.447" v="215" actId="478"/>
          <ac:spMkLst>
            <pc:docMk/>
            <pc:sldMk cId="1474356712" sldId="277"/>
            <ac:spMk id="2" creationId="{22D2E937-0948-F537-926D-7EF946DDA8F1}"/>
          </ac:spMkLst>
        </pc:spChg>
        <pc:spChg chg="del">
          <ac:chgData name="Stoffel, Emily" userId="c0f322e9-a1b1-4adf-9ca6-280530473b33" providerId="ADAL" clId="{E8C99267-47EB-430F-9879-EA546D6A4695}" dt="2024-10-22T00:18:30.734" v="216" actId="478"/>
          <ac:spMkLst>
            <pc:docMk/>
            <pc:sldMk cId="1474356712" sldId="277"/>
            <ac:spMk id="3" creationId="{5E64C7A1-4756-CD27-3328-2BEE1EDCBE7B}"/>
          </ac:spMkLst>
        </pc:spChg>
        <pc:spChg chg="mod">
          <ac:chgData name="Stoffel, Emily" userId="c0f322e9-a1b1-4adf-9ca6-280530473b33" providerId="ADAL" clId="{E8C99267-47EB-430F-9879-EA546D6A4695}" dt="2024-10-22T00:18:33.510" v="223" actId="20577"/>
          <ac:spMkLst>
            <pc:docMk/>
            <pc:sldMk cId="1474356712" sldId="277"/>
            <ac:spMk id="4" creationId="{D39BD93B-6F4B-3B0E-647D-11D358E8D524}"/>
          </ac:spMkLst>
        </pc:spChg>
        <pc:spChg chg="del mod">
          <ac:chgData name="Stoffel, Emily" userId="c0f322e9-a1b1-4adf-9ca6-280530473b33" providerId="ADAL" clId="{E8C99267-47EB-430F-9879-EA546D6A4695}" dt="2024-10-22T00:18:21.630" v="211" actId="478"/>
          <ac:spMkLst>
            <pc:docMk/>
            <pc:sldMk cId="1474356712" sldId="277"/>
            <ac:spMk id="5" creationId="{3FEF8E5B-2DDC-101B-AF6A-51614463A248}"/>
          </ac:spMkLst>
        </pc:spChg>
        <pc:spChg chg="del">
          <ac:chgData name="Stoffel, Emily" userId="c0f322e9-a1b1-4adf-9ca6-280530473b33" providerId="ADAL" clId="{E8C99267-47EB-430F-9879-EA546D6A4695}" dt="2024-10-22T00:18:25.285" v="213" actId="478"/>
          <ac:spMkLst>
            <pc:docMk/>
            <pc:sldMk cId="1474356712" sldId="277"/>
            <ac:spMk id="6" creationId="{FF2C7D6C-F90B-0BEC-7599-014DE259F383}"/>
          </ac:spMkLst>
        </pc:spChg>
        <pc:spChg chg="del">
          <ac:chgData name="Stoffel, Emily" userId="c0f322e9-a1b1-4adf-9ca6-280530473b33" providerId="ADAL" clId="{E8C99267-47EB-430F-9879-EA546D6A4695}" dt="2024-10-22T00:18:24.050" v="212" actId="478"/>
          <ac:spMkLst>
            <pc:docMk/>
            <pc:sldMk cId="1474356712" sldId="277"/>
            <ac:spMk id="7" creationId="{2EE60673-BB42-55B3-6261-327EB43CF2DF}"/>
          </ac:spMkLst>
        </pc:spChg>
        <pc:spChg chg="add mod">
          <ac:chgData name="Stoffel, Emily" userId="c0f322e9-a1b1-4adf-9ca6-280530473b33" providerId="ADAL" clId="{E8C99267-47EB-430F-9879-EA546D6A4695}" dt="2024-10-22T00:19:35.597" v="244" actId="27636"/>
          <ac:spMkLst>
            <pc:docMk/>
            <pc:sldMk cId="1474356712" sldId="277"/>
            <ac:spMk id="10" creationId="{0C9A3D87-84C5-8C45-4EFB-6338710E1978}"/>
          </ac:spMkLst>
        </pc:spChg>
        <pc:cxnChg chg="del">
          <ac:chgData name="Stoffel, Emily" userId="c0f322e9-a1b1-4adf-9ca6-280530473b33" providerId="ADAL" clId="{E8C99267-47EB-430F-9879-EA546D6A4695}" dt="2024-10-22T00:18:26.436" v="214" actId="478"/>
          <ac:cxnSpMkLst>
            <pc:docMk/>
            <pc:sldMk cId="1474356712" sldId="277"/>
            <ac:cxnSpMk id="8" creationId="{9EE5C8C1-EE7A-B3B6-E207-9629429165DC}"/>
          </ac:cxnSpMkLst>
        </pc:cxnChg>
      </pc:sldChg>
      <pc:sldChg chg="add del modAnim">
        <pc:chgData name="Stoffel, Emily" userId="c0f322e9-a1b1-4adf-9ca6-280530473b33" providerId="ADAL" clId="{E8C99267-47EB-430F-9879-EA546D6A4695}" dt="2024-10-22T00:17:29.891" v="182"/>
        <pc:sldMkLst>
          <pc:docMk/>
          <pc:sldMk cId="2925965960" sldId="280"/>
        </pc:sldMkLst>
      </pc:sldChg>
      <pc:sldChg chg="modSp new mod">
        <pc:chgData name="Stoffel, Emily" userId="c0f322e9-a1b1-4adf-9ca6-280530473b33" providerId="ADAL" clId="{E8C99267-47EB-430F-9879-EA546D6A4695}" dt="2024-10-22T00:12:24.845" v="29" actId="20577"/>
        <pc:sldMkLst>
          <pc:docMk/>
          <pc:sldMk cId="348456683" sldId="282"/>
        </pc:sldMkLst>
        <pc:spChg chg="mod">
          <ac:chgData name="Stoffel, Emily" userId="c0f322e9-a1b1-4adf-9ca6-280530473b33" providerId="ADAL" clId="{E8C99267-47EB-430F-9879-EA546D6A4695}" dt="2024-10-22T00:12:05.693" v="14" actId="14100"/>
          <ac:spMkLst>
            <pc:docMk/>
            <pc:sldMk cId="348456683" sldId="282"/>
            <ac:spMk id="2" creationId="{5AEDF9EF-5D5D-A0D8-A61A-4B941B3E298D}"/>
          </ac:spMkLst>
        </pc:spChg>
        <pc:spChg chg="mod">
          <ac:chgData name="Stoffel, Emily" userId="c0f322e9-a1b1-4adf-9ca6-280530473b33" providerId="ADAL" clId="{E8C99267-47EB-430F-9879-EA546D6A4695}" dt="2024-10-22T00:12:24.845" v="29" actId="20577"/>
          <ac:spMkLst>
            <pc:docMk/>
            <pc:sldMk cId="348456683" sldId="282"/>
            <ac:spMk id="3" creationId="{4F266EDA-710E-4A47-EE25-74F999E5F391}"/>
          </ac:spMkLst>
        </pc:spChg>
      </pc:sldChg>
      <pc:sldChg chg="modSp new mod">
        <pc:chgData name="Stoffel, Emily" userId="c0f322e9-a1b1-4adf-9ca6-280530473b33" providerId="ADAL" clId="{E8C99267-47EB-430F-9879-EA546D6A4695}" dt="2024-10-22T00:14:05.586" v="101" actId="20577"/>
        <pc:sldMkLst>
          <pc:docMk/>
          <pc:sldMk cId="2917407035" sldId="283"/>
        </pc:sldMkLst>
        <pc:spChg chg="mod">
          <ac:chgData name="Stoffel, Emily" userId="c0f322e9-a1b1-4adf-9ca6-280530473b33" providerId="ADAL" clId="{E8C99267-47EB-430F-9879-EA546D6A4695}" dt="2024-10-22T00:14:05.586" v="101" actId="20577"/>
          <ac:spMkLst>
            <pc:docMk/>
            <pc:sldMk cId="2917407035" sldId="283"/>
            <ac:spMk id="2" creationId="{542BD252-58EF-C3D1-C37F-BC63E5E228C2}"/>
          </ac:spMkLst>
        </pc:spChg>
        <pc:spChg chg="mod">
          <ac:chgData name="Stoffel, Emily" userId="c0f322e9-a1b1-4adf-9ca6-280530473b33" providerId="ADAL" clId="{E8C99267-47EB-430F-9879-EA546D6A4695}" dt="2024-10-22T00:13:20.158" v="69" actId="1076"/>
          <ac:spMkLst>
            <pc:docMk/>
            <pc:sldMk cId="2917407035" sldId="283"/>
            <ac:spMk id="3" creationId="{86D6DD76-9DC2-8E8E-0D29-BAFA2BE302E1}"/>
          </ac:spMkLst>
        </pc:spChg>
      </pc:sldChg>
      <pc:sldChg chg="delSp modSp new mod">
        <pc:chgData name="Stoffel, Emily" userId="c0f322e9-a1b1-4adf-9ca6-280530473b33" providerId="ADAL" clId="{E8C99267-47EB-430F-9879-EA546D6A4695}" dt="2024-10-22T00:15:14.058" v="142" actId="1076"/>
        <pc:sldMkLst>
          <pc:docMk/>
          <pc:sldMk cId="3974405437" sldId="284"/>
        </pc:sldMkLst>
        <pc:spChg chg="mod">
          <ac:chgData name="Stoffel, Emily" userId="c0f322e9-a1b1-4adf-9ca6-280530473b33" providerId="ADAL" clId="{E8C99267-47EB-430F-9879-EA546D6A4695}" dt="2024-10-22T00:15:10.098" v="141" actId="403"/>
          <ac:spMkLst>
            <pc:docMk/>
            <pc:sldMk cId="3974405437" sldId="284"/>
            <ac:spMk id="2" creationId="{78E5B0AA-8FA9-67B7-0168-453E2B2F5226}"/>
          </ac:spMkLst>
        </pc:spChg>
        <pc:spChg chg="mod">
          <ac:chgData name="Stoffel, Emily" userId="c0f322e9-a1b1-4adf-9ca6-280530473b33" providerId="ADAL" clId="{E8C99267-47EB-430F-9879-EA546D6A4695}" dt="2024-10-22T00:15:14.058" v="142" actId="1076"/>
          <ac:spMkLst>
            <pc:docMk/>
            <pc:sldMk cId="3974405437" sldId="284"/>
            <ac:spMk id="3" creationId="{E9EC5527-AF70-DCC7-E7CB-B598237CCF92}"/>
          </ac:spMkLst>
        </pc:spChg>
        <pc:spChg chg="del mod">
          <ac:chgData name="Stoffel, Emily" userId="c0f322e9-a1b1-4adf-9ca6-280530473b33" providerId="ADAL" clId="{E8C99267-47EB-430F-9879-EA546D6A4695}" dt="2024-10-22T00:14:47.851" v="129" actId="478"/>
          <ac:spMkLst>
            <pc:docMk/>
            <pc:sldMk cId="3974405437" sldId="284"/>
            <ac:spMk id="4" creationId="{9E5FFF0E-1DE3-D28D-1430-3F8A15A0AE5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hyperlink" Target="https://liveuwstout.sharepoint.com/sites/2022/Facilities-Management/SitePages/Fleet-Vehicles.aspx" TargetMode="Externa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uwstout.sharepoint.com/sites/2022/Facilities-Management/SitePages/Fleet-Vehicles.aspx" TargetMode="External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3BFBA-4C21-4532-84F5-D8ECCB6F1359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75EA1-0076-4845-BBE4-9488FCC2B00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Driver Authorization</a:t>
          </a:r>
          <a:br>
            <a:rPr lang="en-US" sz="2800" dirty="0"/>
          </a:br>
          <a:r>
            <a:rPr lang="en-US" sz="2400" dirty="0"/>
            <a:t>  </a:t>
          </a:r>
          <a:r>
            <a:rPr lang="en-US" sz="2000" b="0" dirty="0"/>
            <a:t>Required to drive for University Business</a:t>
          </a:r>
          <a:br>
            <a:rPr lang="en-US" sz="2000" b="0" dirty="0"/>
          </a:br>
          <a:r>
            <a:rPr lang="en-US" sz="2000" b="0" dirty="0"/>
            <a:t>  Needed for mileage reimbursement,  vehicle rental, and fleet vehicle use</a:t>
          </a:r>
        </a:p>
        <a:p>
          <a:pPr>
            <a:lnSpc>
              <a:spcPct val="100000"/>
            </a:lnSpc>
            <a:defRPr b="1"/>
          </a:pPr>
          <a:r>
            <a:rPr lang="en-US" sz="2000" b="0" dirty="0">
              <a:hlinkClick xmlns:r="http://schemas.openxmlformats.org/officeDocument/2006/relationships" r:id="rId1"/>
            </a:rPr>
            <a:t>UW Stout Driver Auth Page</a:t>
          </a:r>
          <a:endParaRPr lang="en-US" sz="2400" dirty="0"/>
        </a:p>
      </dgm:t>
    </dgm:pt>
    <dgm:pt modelId="{AE8E3F26-47E2-4832-8271-FE6556C67486}" type="parTrans" cxnId="{E69A42EC-7B75-468E-924B-328E2C54F842}">
      <dgm:prSet/>
      <dgm:spPr/>
      <dgm:t>
        <a:bodyPr/>
        <a:lstStyle/>
        <a:p>
          <a:endParaRPr lang="en-US"/>
        </a:p>
      </dgm:t>
    </dgm:pt>
    <dgm:pt modelId="{9F7158F8-36CA-4130-84DC-E95EB7525DF4}" type="sibTrans" cxnId="{E69A42EC-7B75-468E-924B-328E2C54F842}">
      <dgm:prSet/>
      <dgm:spPr/>
      <dgm:t>
        <a:bodyPr/>
        <a:lstStyle/>
        <a:p>
          <a:endParaRPr lang="en-US"/>
        </a:p>
      </dgm:t>
    </dgm:pt>
    <dgm:pt modelId="{EDF2DC4A-EE8B-4B9C-B16E-53BA6A6C781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dirty="0"/>
            <a:t>Options</a:t>
          </a:r>
          <a:br>
            <a:rPr lang="en-US" sz="1800" dirty="0"/>
          </a:br>
          <a:r>
            <a:rPr lang="en-US" sz="1800" dirty="0"/>
            <a:t>  </a:t>
          </a:r>
          <a:r>
            <a:rPr lang="en-US" sz="2400" b="0" dirty="0"/>
            <a:t>Fleet Vehicles</a:t>
          </a:r>
          <a:br>
            <a:rPr lang="en-US" sz="2400" b="0" dirty="0"/>
          </a:br>
          <a:r>
            <a:rPr lang="en-US" sz="2400" b="0" dirty="0"/>
            <a:t>  Personal Vehicles</a:t>
          </a:r>
          <a:br>
            <a:rPr lang="en-US" sz="2400" b="0" dirty="0"/>
          </a:br>
          <a:r>
            <a:rPr lang="en-US" sz="2400" b="0" dirty="0"/>
            <a:t>  Rental Vehicles</a:t>
          </a:r>
          <a:br>
            <a:rPr lang="en-US" sz="2400" b="0" dirty="0"/>
          </a:br>
          <a:r>
            <a:rPr lang="en-US" sz="2400" b="0" dirty="0"/>
            <a:t>  </a:t>
          </a:r>
          <a:endParaRPr lang="en-US" sz="1800" b="0" dirty="0"/>
        </a:p>
      </dgm:t>
    </dgm:pt>
    <dgm:pt modelId="{809230C9-AE1B-465C-BF2E-7D71989CFF45}" type="parTrans" cxnId="{245A9CAE-53E5-4FE2-8615-CF1C7DA466BD}">
      <dgm:prSet/>
      <dgm:spPr/>
      <dgm:t>
        <a:bodyPr/>
        <a:lstStyle/>
        <a:p>
          <a:endParaRPr lang="en-US"/>
        </a:p>
      </dgm:t>
    </dgm:pt>
    <dgm:pt modelId="{02B8616D-CC7A-43C8-A4DD-00A1A6C3B28D}" type="sibTrans" cxnId="{245A9CAE-53E5-4FE2-8615-CF1C7DA466BD}">
      <dgm:prSet/>
      <dgm:spPr/>
      <dgm:t>
        <a:bodyPr/>
        <a:lstStyle/>
        <a:p>
          <a:endParaRPr lang="en-US"/>
        </a:p>
      </dgm:t>
    </dgm:pt>
    <dgm:pt modelId="{CC35EA37-B174-46C0-A209-15E8672C5A63}" type="pres">
      <dgm:prSet presAssocID="{D473BFBA-4C21-4532-84F5-D8ECCB6F1359}" presName="root" presStyleCnt="0">
        <dgm:presLayoutVars>
          <dgm:dir/>
          <dgm:resizeHandles val="exact"/>
        </dgm:presLayoutVars>
      </dgm:prSet>
      <dgm:spPr/>
    </dgm:pt>
    <dgm:pt modelId="{95D20EE9-1CFE-4973-864F-BEA0967F2F5E}" type="pres">
      <dgm:prSet presAssocID="{30F75EA1-0076-4845-BBE4-9488FCC2B005}" presName="compNode" presStyleCnt="0"/>
      <dgm:spPr/>
    </dgm:pt>
    <dgm:pt modelId="{7E94E337-BE9A-47CC-AA4B-6C2835F62612}" type="pres">
      <dgm:prSet presAssocID="{30F75EA1-0076-4845-BBE4-9488FCC2B005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ress Book outline"/>
        </a:ext>
      </dgm:extLst>
    </dgm:pt>
    <dgm:pt modelId="{C344A059-AE89-4F77-B88D-2DB127D75B85}" type="pres">
      <dgm:prSet presAssocID="{30F75EA1-0076-4845-BBE4-9488FCC2B005}" presName="iconSpace" presStyleCnt="0"/>
      <dgm:spPr/>
    </dgm:pt>
    <dgm:pt modelId="{7CE67A22-BFFB-4EAD-872B-CD94E6C9C25B}" type="pres">
      <dgm:prSet presAssocID="{30F75EA1-0076-4845-BBE4-9488FCC2B005}" presName="parTx" presStyleLbl="revTx" presStyleIdx="0" presStyleCnt="4">
        <dgm:presLayoutVars>
          <dgm:chMax val="0"/>
          <dgm:chPref val="0"/>
        </dgm:presLayoutVars>
      </dgm:prSet>
      <dgm:spPr/>
    </dgm:pt>
    <dgm:pt modelId="{6226EE2D-CFD4-4578-A6A9-84C919CF539B}" type="pres">
      <dgm:prSet presAssocID="{30F75EA1-0076-4845-BBE4-9488FCC2B005}" presName="txSpace" presStyleCnt="0"/>
      <dgm:spPr/>
    </dgm:pt>
    <dgm:pt modelId="{092A3B82-99F1-45B6-A1D5-B3C04DBAF92B}" type="pres">
      <dgm:prSet presAssocID="{30F75EA1-0076-4845-BBE4-9488FCC2B005}" presName="desTx" presStyleLbl="revTx" presStyleIdx="1" presStyleCnt="4">
        <dgm:presLayoutVars/>
      </dgm:prSet>
      <dgm:spPr/>
    </dgm:pt>
    <dgm:pt modelId="{CFA781B4-C071-400F-AD74-DAB9361D012C}" type="pres">
      <dgm:prSet presAssocID="{9F7158F8-36CA-4130-84DC-E95EB7525DF4}" presName="sibTrans" presStyleCnt="0"/>
      <dgm:spPr/>
    </dgm:pt>
    <dgm:pt modelId="{69C844FC-9D14-4DFD-BD1F-73BA5ED57AC8}" type="pres">
      <dgm:prSet presAssocID="{EDF2DC4A-EE8B-4B9C-B16E-53BA6A6C781F}" presName="compNode" presStyleCnt="0"/>
      <dgm:spPr/>
    </dgm:pt>
    <dgm:pt modelId="{3AF9568C-19F5-4842-95BB-0E9FA42F3276}" type="pres">
      <dgm:prSet presAssocID="{EDF2DC4A-EE8B-4B9C-B16E-53BA6A6C781F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3C7C2F7A-90DC-44B9-A79B-F83C6EF79394}" type="pres">
      <dgm:prSet presAssocID="{EDF2DC4A-EE8B-4B9C-B16E-53BA6A6C781F}" presName="iconSpace" presStyleCnt="0"/>
      <dgm:spPr/>
    </dgm:pt>
    <dgm:pt modelId="{843DCB50-8A07-4C95-8A39-662BA9899FB7}" type="pres">
      <dgm:prSet presAssocID="{EDF2DC4A-EE8B-4B9C-B16E-53BA6A6C781F}" presName="parTx" presStyleLbl="revTx" presStyleIdx="2" presStyleCnt="4">
        <dgm:presLayoutVars>
          <dgm:chMax val="0"/>
          <dgm:chPref val="0"/>
        </dgm:presLayoutVars>
      </dgm:prSet>
      <dgm:spPr/>
    </dgm:pt>
    <dgm:pt modelId="{D9AED869-6304-497E-AE79-8A39A1817734}" type="pres">
      <dgm:prSet presAssocID="{EDF2DC4A-EE8B-4B9C-B16E-53BA6A6C781F}" presName="txSpace" presStyleCnt="0"/>
      <dgm:spPr/>
    </dgm:pt>
    <dgm:pt modelId="{81EE720B-879E-4536-A14C-4F8CA04D9852}" type="pres">
      <dgm:prSet presAssocID="{EDF2DC4A-EE8B-4B9C-B16E-53BA6A6C781F}" presName="desTx" presStyleLbl="revTx" presStyleIdx="3" presStyleCnt="4">
        <dgm:presLayoutVars/>
      </dgm:prSet>
      <dgm:spPr/>
    </dgm:pt>
  </dgm:ptLst>
  <dgm:cxnLst>
    <dgm:cxn modelId="{EB8F5773-07A3-4478-889E-A816F65016E0}" type="presOf" srcId="{D473BFBA-4C21-4532-84F5-D8ECCB6F1359}" destId="{CC35EA37-B174-46C0-A209-15E8672C5A63}" srcOrd="0" destOrd="0" presId="urn:microsoft.com/office/officeart/2018/2/layout/IconLabelDescriptionList"/>
    <dgm:cxn modelId="{0752007B-EEAF-429C-81C6-6A48AC551470}" type="presOf" srcId="{30F75EA1-0076-4845-BBE4-9488FCC2B005}" destId="{7CE67A22-BFFB-4EAD-872B-CD94E6C9C25B}" srcOrd="0" destOrd="0" presId="urn:microsoft.com/office/officeart/2018/2/layout/IconLabelDescriptionList"/>
    <dgm:cxn modelId="{245A9CAE-53E5-4FE2-8615-CF1C7DA466BD}" srcId="{D473BFBA-4C21-4532-84F5-D8ECCB6F1359}" destId="{EDF2DC4A-EE8B-4B9C-B16E-53BA6A6C781F}" srcOrd="1" destOrd="0" parTransId="{809230C9-AE1B-465C-BF2E-7D71989CFF45}" sibTransId="{02B8616D-CC7A-43C8-A4DD-00A1A6C3B28D}"/>
    <dgm:cxn modelId="{1070B4E0-73E3-4385-8768-E98787F583AF}" type="presOf" srcId="{EDF2DC4A-EE8B-4B9C-B16E-53BA6A6C781F}" destId="{843DCB50-8A07-4C95-8A39-662BA9899FB7}" srcOrd="0" destOrd="0" presId="urn:microsoft.com/office/officeart/2018/2/layout/IconLabelDescriptionList"/>
    <dgm:cxn modelId="{E69A42EC-7B75-468E-924B-328E2C54F842}" srcId="{D473BFBA-4C21-4532-84F5-D8ECCB6F1359}" destId="{30F75EA1-0076-4845-BBE4-9488FCC2B005}" srcOrd="0" destOrd="0" parTransId="{AE8E3F26-47E2-4832-8271-FE6556C67486}" sibTransId="{9F7158F8-36CA-4130-84DC-E95EB7525DF4}"/>
    <dgm:cxn modelId="{3F66B070-BD34-4B61-AFFE-A52B6B9CB86B}" type="presParOf" srcId="{CC35EA37-B174-46C0-A209-15E8672C5A63}" destId="{95D20EE9-1CFE-4973-864F-BEA0967F2F5E}" srcOrd="0" destOrd="0" presId="urn:microsoft.com/office/officeart/2018/2/layout/IconLabelDescriptionList"/>
    <dgm:cxn modelId="{5816B825-BE2D-4710-8201-873E8A40E361}" type="presParOf" srcId="{95D20EE9-1CFE-4973-864F-BEA0967F2F5E}" destId="{7E94E337-BE9A-47CC-AA4B-6C2835F62612}" srcOrd="0" destOrd="0" presId="urn:microsoft.com/office/officeart/2018/2/layout/IconLabelDescriptionList"/>
    <dgm:cxn modelId="{12B21C3B-0DC5-4B26-952B-4BA72BAAAE8F}" type="presParOf" srcId="{95D20EE9-1CFE-4973-864F-BEA0967F2F5E}" destId="{C344A059-AE89-4F77-B88D-2DB127D75B85}" srcOrd="1" destOrd="0" presId="urn:microsoft.com/office/officeart/2018/2/layout/IconLabelDescriptionList"/>
    <dgm:cxn modelId="{117E752C-3F8E-472E-B63B-FA4907A9F3C0}" type="presParOf" srcId="{95D20EE9-1CFE-4973-864F-BEA0967F2F5E}" destId="{7CE67A22-BFFB-4EAD-872B-CD94E6C9C25B}" srcOrd="2" destOrd="0" presId="urn:microsoft.com/office/officeart/2018/2/layout/IconLabelDescriptionList"/>
    <dgm:cxn modelId="{21D25C30-970D-4F57-95A5-E93D0E484404}" type="presParOf" srcId="{95D20EE9-1CFE-4973-864F-BEA0967F2F5E}" destId="{6226EE2D-CFD4-4578-A6A9-84C919CF539B}" srcOrd="3" destOrd="0" presId="urn:microsoft.com/office/officeart/2018/2/layout/IconLabelDescriptionList"/>
    <dgm:cxn modelId="{2F62E8A8-17B0-4CEA-B646-18434034A47C}" type="presParOf" srcId="{95D20EE9-1CFE-4973-864F-BEA0967F2F5E}" destId="{092A3B82-99F1-45B6-A1D5-B3C04DBAF92B}" srcOrd="4" destOrd="0" presId="urn:microsoft.com/office/officeart/2018/2/layout/IconLabelDescriptionList"/>
    <dgm:cxn modelId="{A6EF7EC9-7357-4B02-B9C0-8F6E0096DF19}" type="presParOf" srcId="{CC35EA37-B174-46C0-A209-15E8672C5A63}" destId="{CFA781B4-C071-400F-AD74-DAB9361D012C}" srcOrd="1" destOrd="0" presId="urn:microsoft.com/office/officeart/2018/2/layout/IconLabelDescriptionList"/>
    <dgm:cxn modelId="{DEE4AE51-A3FB-4C34-A3E3-FEBA34D6ACBC}" type="presParOf" srcId="{CC35EA37-B174-46C0-A209-15E8672C5A63}" destId="{69C844FC-9D14-4DFD-BD1F-73BA5ED57AC8}" srcOrd="2" destOrd="0" presId="urn:microsoft.com/office/officeart/2018/2/layout/IconLabelDescriptionList"/>
    <dgm:cxn modelId="{41F09538-69C8-44E2-BD2A-32BF02D65157}" type="presParOf" srcId="{69C844FC-9D14-4DFD-BD1F-73BA5ED57AC8}" destId="{3AF9568C-19F5-4842-95BB-0E9FA42F3276}" srcOrd="0" destOrd="0" presId="urn:microsoft.com/office/officeart/2018/2/layout/IconLabelDescriptionList"/>
    <dgm:cxn modelId="{F6ACEEB0-BA58-445C-B7FB-7000C38E5068}" type="presParOf" srcId="{69C844FC-9D14-4DFD-BD1F-73BA5ED57AC8}" destId="{3C7C2F7A-90DC-44B9-A79B-F83C6EF79394}" srcOrd="1" destOrd="0" presId="urn:microsoft.com/office/officeart/2018/2/layout/IconLabelDescriptionList"/>
    <dgm:cxn modelId="{CA62778E-A637-4334-8E78-D362E14A460E}" type="presParOf" srcId="{69C844FC-9D14-4DFD-BD1F-73BA5ED57AC8}" destId="{843DCB50-8A07-4C95-8A39-662BA9899FB7}" srcOrd="2" destOrd="0" presId="urn:microsoft.com/office/officeart/2018/2/layout/IconLabelDescriptionList"/>
    <dgm:cxn modelId="{5ECA1094-2596-4A07-A1C8-F5A16B8D0F69}" type="presParOf" srcId="{69C844FC-9D14-4DFD-BD1F-73BA5ED57AC8}" destId="{D9AED869-6304-497E-AE79-8A39A1817734}" srcOrd="3" destOrd="0" presId="urn:microsoft.com/office/officeart/2018/2/layout/IconLabelDescriptionList"/>
    <dgm:cxn modelId="{A0A23A42-FD6F-46B0-BCCB-AD2743A59092}" type="presParOf" srcId="{69C844FC-9D14-4DFD-BD1F-73BA5ED57AC8}" destId="{81EE720B-879E-4536-A14C-4F8CA04D985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4E337-BE9A-47CC-AA4B-6C2835F62612}">
      <dsp:nvSpPr>
        <dsp:cNvPr id="0" name=""/>
        <dsp:cNvSpPr/>
      </dsp:nvSpPr>
      <dsp:spPr>
        <a:xfrm>
          <a:off x="503768" y="55029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67A22-BFFB-4EAD-872B-CD94E6C9C25B}">
      <dsp:nvSpPr>
        <dsp:cNvPr id="0" name=""/>
        <dsp:cNvSpPr/>
      </dsp:nvSpPr>
      <dsp:spPr>
        <a:xfrm>
          <a:off x="503768" y="1747927"/>
          <a:ext cx="4315781" cy="1714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Driver Authorization</a:t>
          </a:r>
          <a:br>
            <a:rPr lang="en-US" sz="2800" kern="1200" dirty="0"/>
          </a:br>
          <a:r>
            <a:rPr lang="en-US" sz="2400" kern="1200" dirty="0"/>
            <a:t>  </a:t>
          </a:r>
          <a:r>
            <a:rPr lang="en-US" sz="2000" b="0" kern="1200" dirty="0"/>
            <a:t>Required to drive for University Business</a:t>
          </a:r>
          <a:br>
            <a:rPr lang="en-US" sz="2000" b="0" kern="1200" dirty="0"/>
          </a:br>
          <a:r>
            <a:rPr lang="en-US" sz="2000" b="0" kern="1200" dirty="0"/>
            <a:t>  Needed for mileage reimbursement,  vehicle rental, and fleet vehicle use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kern="1200" dirty="0">
              <a:hlinkClick xmlns:r="http://schemas.openxmlformats.org/officeDocument/2006/relationships" r:id="rId3"/>
            </a:rPr>
            <a:t>UW Stout Driver Auth Page</a:t>
          </a:r>
          <a:endParaRPr lang="en-US" sz="2400" kern="1200" dirty="0"/>
        </a:p>
      </dsp:txBody>
      <dsp:txXfrm>
        <a:off x="503768" y="1747927"/>
        <a:ext cx="4315781" cy="1714873"/>
      </dsp:txXfrm>
    </dsp:sp>
    <dsp:sp modelId="{092A3B82-99F1-45B6-A1D5-B3C04DBAF92B}">
      <dsp:nvSpPr>
        <dsp:cNvPr id="0" name=""/>
        <dsp:cNvSpPr/>
      </dsp:nvSpPr>
      <dsp:spPr>
        <a:xfrm>
          <a:off x="503768" y="3547626"/>
          <a:ext cx="4315781" cy="748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F9568C-19F5-4842-95BB-0E9FA42F3276}">
      <dsp:nvSpPr>
        <dsp:cNvPr id="0" name=""/>
        <dsp:cNvSpPr/>
      </dsp:nvSpPr>
      <dsp:spPr>
        <a:xfrm>
          <a:off x="5574811" y="55029"/>
          <a:ext cx="1510523" cy="151052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DCB50-8A07-4C95-8A39-662BA9899FB7}">
      <dsp:nvSpPr>
        <dsp:cNvPr id="0" name=""/>
        <dsp:cNvSpPr/>
      </dsp:nvSpPr>
      <dsp:spPr>
        <a:xfrm>
          <a:off x="5574811" y="1747927"/>
          <a:ext cx="4315781" cy="1714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Options</a:t>
          </a:r>
          <a:br>
            <a:rPr lang="en-US" sz="1800" kern="1200" dirty="0"/>
          </a:br>
          <a:r>
            <a:rPr lang="en-US" sz="1800" kern="1200" dirty="0"/>
            <a:t>  </a:t>
          </a:r>
          <a:r>
            <a:rPr lang="en-US" sz="2400" b="0" kern="1200" dirty="0"/>
            <a:t>Fleet Vehicles</a:t>
          </a:r>
          <a:br>
            <a:rPr lang="en-US" sz="2400" b="0" kern="1200" dirty="0"/>
          </a:br>
          <a:r>
            <a:rPr lang="en-US" sz="2400" b="0" kern="1200" dirty="0"/>
            <a:t>  Personal Vehicles</a:t>
          </a:r>
          <a:br>
            <a:rPr lang="en-US" sz="2400" b="0" kern="1200" dirty="0"/>
          </a:br>
          <a:r>
            <a:rPr lang="en-US" sz="2400" b="0" kern="1200" dirty="0"/>
            <a:t>  Rental Vehicles</a:t>
          </a:r>
          <a:br>
            <a:rPr lang="en-US" sz="2400" b="0" kern="1200" dirty="0"/>
          </a:br>
          <a:r>
            <a:rPr lang="en-US" sz="2400" b="0" kern="1200" dirty="0"/>
            <a:t>  </a:t>
          </a:r>
          <a:endParaRPr lang="en-US" sz="1800" b="0" kern="1200" dirty="0"/>
        </a:p>
      </dsp:txBody>
      <dsp:txXfrm>
        <a:off x="5574811" y="1747927"/>
        <a:ext cx="4315781" cy="1714873"/>
      </dsp:txXfrm>
    </dsp:sp>
    <dsp:sp modelId="{81EE720B-879E-4536-A14C-4F8CA04D9852}">
      <dsp:nvSpPr>
        <dsp:cNvPr id="0" name=""/>
        <dsp:cNvSpPr/>
      </dsp:nvSpPr>
      <dsp:spPr>
        <a:xfrm>
          <a:off x="5574811" y="3547626"/>
          <a:ext cx="4315781" cy="748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09EBE-0D2C-0F4C-BAF3-12F57F2BF1F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B6D51-451E-CB48-89CB-2CE2AAEA7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B6D51-451E-CB48-89CB-2CE2AAEA73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 authorizations are required for employee traveling internationally; they are required for Academic Affairs employee traveling domestically or attending a virtual conference/event. Check with your department for specific guidance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B6D51-451E-CB48-89CB-2CE2AAEA7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1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7CA01DE-3911-FF9B-E71E-F48AFDE0F0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3440" y="2468623"/>
            <a:ext cx="640588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948298"/>
            <a:ext cx="6405880" cy="9699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87FC2-8141-390A-A716-D4321EC9C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9280" r="18939" b="14524"/>
          <a:stretch/>
        </p:blipFill>
        <p:spPr>
          <a:xfrm>
            <a:off x="7635241" y="0"/>
            <a:ext cx="4556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6CFAC-6F19-4A77-3DC8-FD65E42527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427792" y="5294313"/>
            <a:ext cx="2910768" cy="10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949CF-EF73-B836-68EC-C651CDFDB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168" y="433137"/>
            <a:ext cx="2743200" cy="495701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42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35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0FAC-9292-1CEA-7320-703FE7DFE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296F-0906-93F2-D614-D1E5DD08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2096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FB5C7-61C4-5F45-3B6B-1AD1C4322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09474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479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ut Ou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7767A79-06B7-6376-32AB-4AA673D5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t="24771" r="5064" b="26139"/>
          <a:stretch/>
        </p:blipFill>
        <p:spPr>
          <a:xfrm>
            <a:off x="5850195" y="-1"/>
            <a:ext cx="6341806" cy="5877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14C71-777E-A97B-2373-AEF8586FD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627239"/>
            <a:ext cx="4343400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DB0CF-A516-49CF-28D0-BC91B1ADD71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0"/>
            <a:ext cx="6172200" cy="51598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Cut out image here.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FD497-0A55-2E48-BC25-594DE6062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27439"/>
            <a:ext cx="4343400" cy="1118419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98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2" y="2795639"/>
            <a:ext cx="8590933" cy="2387600"/>
          </a:xfrm>
        </p:spPr>
        <p:txBody>
          <a:bodyPr anchor="t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000919"/>
            <a:ext cx="8590935" cy="1655762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98690-16BC-9996-F99A-2052C6AB4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87EEF-3943-20CE-524B-7CDBFE34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E87AD3-649D-A844-AF0B-0678849FBB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A81458E-C957-741D-F230-75F12781C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9991" y="213928"/>
            <a:ext cx="2202634" cy="48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InF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7CA01DE-3911-FF9B-E71E-F48AFDE0F0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1BF79-7EFA-C72B-C1F3-A43FE202C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3440" y="2385106"/>
            <a:ext cx="640588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3654-C077-E685-FED9-9190B6C49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4864781"/>
            <a:ext cx="6405880" cy="9699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31387FC2-8141-390A-A716-D4321EC9C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281" r="18764" b="14524"/>
          <a:stretch/>
        </p:blipFill>
        <p:spPr>
          <a:xfrm>
            <a:off x="7625408" y="0"/>
            <a:ext cx="4566592" cy="685800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9312CBC-D134-59BE-1BBD-CDF5972D9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333" t="25107" b="23521"/>
          <a:stretch/>
        </p:blipFill>
        <p:spPr>
          <a:xfrm rot="16200000">
            <a:off x="7760772" y="2256188"/>
            <a:ext cx="6946496" cy="24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46DC-6B7B-3B4C-FC45-FBF2331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944"/>
            <a:ext cx="2743200" cy="4711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D93DD-DB0A-B003-866E-DA3B6EE8A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664944"/>
            <a:ext cx="7315200" cy="4711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F10E4-A847-953C-791E-E4F102B7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5872E-775D-D730-8897-2959A494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7AD3-649D-A844-AF0B-0678849FB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F09B-1BF1-7686-5C50-96BC1FB61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355"/>
            <a:ext cx="10515600" cy="58170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1A58B-B408-AEE5-3A49-F49962BF2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448"/>
            <a:ext cx="5181600" cy="418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E3239-D884-3BE4-40B0-DF99288EB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2448"/>
            <a:ext cx="5181600" cy="4188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3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5CF6-A139-60BE-1D19-BD5368E62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78769"/>
            <a:ext cx="10515600" cy="844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A662C-A796-7D50-4BBD-F2B27B1F69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23474"/>
            <a:ext cx="5157787" cy="84470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EDAF8-C621-AF26-59A6-CF9584D77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68179"/>
            <a:ext cx="5157787" cy="34746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338F-3750-5432-3963-E922F1FD92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23474"/>
            <a:ext cx="5183188" cy="84470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72F48-D031-3660-40E6-BDC5C430E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68179"/>
            <a:ext cx="5183188" cy="3474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1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472795-0D44-CEEB-0B21-C871BE732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DF8FE-7A82-8F7A-2B3B-5A304E2BC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7291"/>
            <a:ext cx="10515600" cy="58170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6B42AB-108F-A7D0-6B74-8811E3745B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958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FA1345-4897-4FC9-70D0-27DE994E6C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53400" y="1418384"/>
            <a:ext cx="3259822" cy="41642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7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215A0AE-DE2B-C74F-8F2F-80580BB2741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41E674-99F1-8B47-B707-2A5AF86ED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168" y="1123837"/>
            <a:ext cx="4150360" cy="4601183"/>
          </a:xfrm>
          <a:noFill/>
        </p:spPr>
        <p:txBody>
          <a:bodyPr lIns="182880" tIns="182880" rIns="182880">
            <a:normAutofit/>
          </a:bodyPr>
          <a:lstStyle>
            <a:lvl1pPr algn="ctr">
              <a:lnSpc>
                <a:spcPct val="7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034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itl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E6A9EE-D22D-BD72-EC05-2DBC88D3F1B5}"/>
              </a:ext>
            </a:extLst>
          </p:cNvPr>
          <p:cNvSpPr/>
          <p:nvPr userDrawn="1"/>
        </p:nvSpPr>
        <p:spPr>
          <a:xfrm>
            <a:off x="187159" y="235976"/>
            <a:ext cx="3372465" cy="54569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191" y="857864"/>
            <a:ext cx="2834640" cy="237744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15656" y="235976"/>
            <a:ext cx="8189185" cy="545690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3191" y="3207872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29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86D9FB-ED2A-4828-8929-5822A1E04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8742" r="-827" b="24724"/>
          <a:stretch/>
        </p:blipFill>
        <p:spPr>
          <a:xfrm>
            <a:off x="0" y="0"/>
            <a:ext cx="5667884" cy="58570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976987-A42F-3356-B398-3AAEEA96D235}"/>
              </a:ext>
            </a:extLst>
          </p:cNvPr>
          <p:cNvSpPr/>
          <p:nvPr userDrawn="1"/>
        </p:nvSpPr>
        <p:spPr>
          <a:xfrm>
            <a:off x="0" y="5869516"/>
            <a:ext cx="12188824" cy="973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F4948-8217-0BC5-0555-20965660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40"/>
            <a:ext cx="2743200" cy="471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A618A-799A-79D0-D658-17AF070B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1158240"/>
            <a:ext cx="7315200" cy="471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A50F1-1660-6557-A7CF-D30D1A9F8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76D6-9DAA-06E0-8755-AE83459FA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DE87AD3-649D-A844-AF0B-0678849FBB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EC210-08BD-B65C-97B3-C3B6AF0F2FE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160097" y="6034063"/>
            <a:ext cx="1766602" cy="6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2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49" r:id="rId3"/>
    <p:sldLayoutId id="2147483650" r:id="rId4"/>
    <p:sldLayoutId id="2147483652" r:id="rId5"/>
    <p:sldLayoutId id="2147483653" r:id="rId6"/>
    <p:sldLayoutId id="2147483662" r:id="rId7"/>
    <p:sldLayoutId id="2147483660" r:id="rId8"/>
    <p:sldLayoutId id="2147483661" r:id="rId9"/>
    <p:sldLayoutId id="2147483654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per-diem-calculator-a007.betty.app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ortal.sfs.wisconsin.edu/psc/sfs/EMPLOYEE/SFS/c/UW_EX_CUSTOM.UW_EX_PDCALC.GBL?PortalActualURL=https%3a%2f%2fportal.sfs.wisconsin.edu%2fpsc%2fsfs%2fEMPLOYEE%2fSFS%2fc%2fUW_EX_CUSTOM.UW_EX_PDCALC.GBL&amp;PortalRegistryName=EMPLOYEE&amp;PortalServletURI=https%3a%2f%2fportal.sfs.wisconsin.edu%2fpsp%2fsfs%2f&amp;PortalURI=https%3a%2f%2fportal.sfs.wisconsin.edu%2fpsc%2fsfs%2f&amp;PortalHostNode=ERP&amp;NoCrumbs=yes&amp;PortalKeyStruct=yes" TargetMode="Externa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wisconsin.edu/travel/policies/ground-transportation/enterprise-national-car-big10-rates-procedures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uwstout.sharepoint.com/sites/2024/Pages/Student-Business-Trip-Authorization.aspx" TargetMode="Externa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liveuwstout.sharepoint.com/sites/2022/business-financial-services/SitePages/Travel.aspx" TargetMode="External"/><Relationship Id="rId4" Type="http://schemas.openxmlformats.org/officeDocument/2006/relationships/hyperlink" Target="https://www.wisconsin.edu/travel/policies/lodgin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s://www.wisconsin.edu/trave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5.png"/><Relationship Id="rId4" Type="http://schemas.openxmlformats.org/officeDocument/2006/relationships/hyperlink" Target="https://www.concursolution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wisconsin.edu/travel/planning/arriving-early-extending-your-stay-or-combining-business-and-personal-trave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AF36-71B9-E33B-5182-F7D98CD83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40" y="2385106"/>
            <a:ext cx="6611532" cy="2387600"/>
          </a:xfrm>
        </p:spPr>
        <p:txBody>
          <a:bodyPr>
            <a:normAutofit/>
          </a:bodyPr>
          <a:lstStyle/>
          <a:p>
            <a:r>
              <a:rPr lang="en-US" sz="4800" dirty="0"/>
              <a:t>UW-Stout Travel Training</a:t>
            </a:r>
            <a:endParaRPr lang="en-US" sz="48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E99ED-E308-69C4-ABA5-9E60B9BA5E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Part 1: Planning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3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287901-D00C-ED69-B165-59CB07760C95}"/>
              </a:ext>
            </a:extLst>
          </p:cNvPr>
          <p:cNvSpPr txBox="1">
            <a:spLocks/>
          </p:cNvSpPr>
          <p:nvPr/>
        </p:nvSpPr>
        <p:spPr>
          <a:xfrm>
            <a:off x="483476" y="236679"/>
            <a:ext cx="10515600" cy="910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tx2"/>
                </a:solidFill>
              </a:rPr>
              <a:t>Lodging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737089-AED0-B2C3-F8AB-7DB3212FACC5}"/>
              </a:ext>
            </a:extLst>
          </p:cNvPr>
          <p:cNvSpPr txBox="1">
            <a:spLocks/>
          </p:cNvSpPr>
          <p:nvPr/>
        </p:nvSpPr>
        <p:spPr>
          <a:xfrm>
            <a:off x="589763" y="870106"/>
            <a:ext cx="89154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book in Concur, with travel agency, or direct with hotel​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Reimbursement is allowed up to maximum nightly rate per person for location​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Diem Calculator shows rates​</a:t>
            </a:r>
          </a:p>
          <a:p>
            <a:pPr lvl="2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city is not listed, use county (US locations), use country OTHER (Int'l locations)​</a:t>
            </a:r>
          </a:p>
          <a:p>
            <a:pPr lvl="2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events after July 1, 2025, use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NEW Per Diem Calculator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​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Exceptions:​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Designated conference hotels are allowed to be booked using booking link or direct with hotel using group code even if over the nightly max rate​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overage is due to taxes and fees (not applicable in WI), traveler is allowed to go over nightly max rate​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no hotels available under max rate, traveler is allowed to go over nightly max rate only if Concur screenshots or Travel agency quotes are attached to expense report​</a:t>
            </a:r>
          </a:p>
          <a:p>
            <a:pPr lvl="1"/>
            <a:endParaRPr lang="en-US" dirty="0"/>
          </a:p>
        </p:txBody>
      </p:sp>
      <p:pic>
        <p:nvPicPr>
          <p:cNvPr id="7" name="Picture 4" descr="Hotels Logo PNG, Free Hotel Icon - Free Transparent PNG Logos">
            <a:extLst>
              <a:ext uri="{FF2B5EF4-FFF2-40B4-BE49-F238E27FC236}">
                <a16:creationId xmlns:a16="http://schemas.microsoft.com/office/drawing/2014/main" id="{7BA441DC-1021-9F08-2630-454026F8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65" y="-139958"/>
            <a:ext cx="2350145" cy="176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666A379-F594-CAF6-4E28-D0585BC3A291}"/>
              </a:ext>
            </a:extLst>
          </p:cNvPr>
          <p:cNvSpPr/>
          <p:nvPr/>
        </p:nvSpPr>
        <p:spPr>
          <a:xfrm>
            <a:off x="11732353" y="6519497"/>
            <a:ext cx="165462" cy="165462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CE00E8-938F-853A-4524-8692AD9B59A8}"/>
              </a:ext>
            </a:extLst>
          </p:cNvPr>
          <p:cNvSpPr/>
          <p:nvPr/>
        </p:nvSpPr>
        <p:spPr>
          <a:xfrm>
            <a:off x="11199891" y="6282188"/>
            <a:ext cx="320040" cy="320040"/>
          </a:xfrm>
          <a:prstGeom prst="ellipse">
            <a:avLst/>
          </a:prstGeom>
          <a:solidFill>
            <a:srgbClr val="EDF2F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D54660-91A6-F70B-84D5-D143C21C7C5D}"/>
              </a:ext>
            </a:extLst>
          </p:cNvPr>
          <p:cNvSpPr/>
          <p:nvPr/>
        </p:nvSpPr>
        <p:spPr>
          <a:xfrm>
            <a:off x="6284260" y="5288229"/>
            <a:ext cx="4620478" cy="129888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NEVER book with a third party site (booking.com, Expedia, etc.)… you will NOT be reimbursed &amp;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</a:rPr>
              <a:t>BEWARE OF SCAMS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033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626FCE-AF4B-1566-9FAB-738D291D3053}"/>
              </a:ext>
            </a:extLst>
          </p:cNvPr>
          <p:cNvSpPr/>
          <p:nvPr/>
        </p:nvSpPr>
        <p:spPr>
          <a:xfrm>
            <a:off x="157654" y="120760"/>
            <a:ext cx="8039477" cy="1274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368490-5D15-43CF-F897-D66CAC8E37C3}"/>
              </a:ext>
            </a:extLst>
          </p:cNvPr>
          <p:cNvSpPr txBox="1">
            <a:spLocks/>
          </p:cNvSpPr>
          <p:nvPr/>
        </p:nvSpPr>
        <p:spPr>
          <a:xfrm>
            <a:off x="404648" y="3444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/>
              <a:t>Meal and Incidental Per Diem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B7D9DA-E4E9-355D-3511-5F10D03A3330}"/>
              </a:ext>
            </a:extLst>
          </p:cNvPr>
          <p:cNvSpPr txBox="1">
            <a:spLocks/>
          </p:cNvSpPr>
          <p:nvPr/>
        </p:nvSpPr>
        <p:spPr>
          <a:xfrm>
            <a:off x="767255" y="148666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 Diem rates </a:t>
            </a:r>
          </a:p>
          <a:p>
            <a:pPr lvl="1"/>
            <a:r>
              <a:rPr lang="en-US" dirty="0"/>
              <a:t>Reimbursement paid directly to the employee AFTER travel</a:t>
            </a:r>
          </a:p>
          <a:p>
            <a:pPr lvl="1"/>
            <a:r>
              <a:rPr lang="en-US" dirty="0"/>
              <a:t>Vary based on location and number of meals needed</a:t>
            </a:r>
          </a:p>
          <a:p>
            <a:pPr lvl="1"/>
            <a:r>
              <a:rPr lang="en-US" dirty="0"/>
              <a:t>Day Trip - $15 </a:t>
            </a:r>
            <a:r>
              <a:rPr lang="en-US" i="1" dirty="0"/>
              <a:t>taxable</a:t>
            </a:r>
            <a:endParaRPr lang="en-US" dirty="0"/>
          </a:p>
          <a:p>
            <a:r>
              <a:rPr lang="en-US" dirty="0"/>
              <a:t>Incidentals - $5</a:t>
            </a:r>
          </a:p>
          <a:p>
            <a:r>
              <a:rPr lang="en-US" dirty="0"/>
              <a:t>Not recommended to pay for meals with Corporate (travel) card; but, if you do, make sure to pay these card charges with personal funds</a:t>
            </a:r>
          </a:p>
          <a:p>
            <a:r>
              <a:rPr lang="en-US" dirty="0"/>
              <a:t>No receipts required for per diem</a:t>
            </a:r>
          </a:p>
          <a:p>
            <a:r>
              <a:rPr lang="en-US" dirty="0">
                <a:hlinkClick r:id="rId2"/>
              </a:rPr>
              <a:t>Where to find rates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2" descr="RESTAURANTS MANAGEMENT SYSTEM with Sourcecode for $35 - SEOClerks">
            <a:extLst>
              <a:ext uri="{FF2B5EF4-FFF2-40B4-BE49-F238E27FC236}">
                <a16:creationId xmlns:a16="http://schemas.microsoft.com/office/drawing/2014/main" id="{D054C4A1-04C0-872C-617C-A4878E8B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73" y="188768"/>
            <a:ext cx="2009486" cy="20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5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B996F3-5B3E-0EB7-2A37-597FF10812B9}"/>
              </a:ext>
            </a:extLst>
          </p:cNvPr>
          <p:cNvSpPr/>
          <p:nvPr/>
        </p:nvSpPr>
        <p:spPr>
          <a:xfrm>
            <a:off x="80623" y="123419"/>
            <a:ext cx="9533396" cy="1172321"/>
          </a:xfrm>
          <a:prstGeom prst="roundRect">
            <a:avLst>
              <a:gd name="adj" fmla="val 15176"/>
            </a:avLst>
          </a:prstGeom>
          <a:solidFill>
            <a:schemeClr val="accent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61443-D82B-573F-5E6E-35A06A7B3C66}"/>
              </a:ext>
            </a:extLst>
          </p:cNvPr>
          <p:cNvSpPr txBox="1">
            <a:spLocks/>
          </p:cNvSpPr>
          <p:nvPr/>
        </p:nvSpPr>
        <p:spPr>
          <a:xfrm>
            <a:off x="317938" y="3124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chemeClr val="bg1"/>
                </a:solidFill>
              </a:rPr>
              <a:t>Ground Transport 	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74E5666-BF1D-7FC3-76BF-8DFC7F823B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276189"/>
              </p:ext>
            </p:extLst>
          </p:nvPr>
        </p:nvGraphicFramePr>
        <p:xfrm>
          <a:off x="676491" y="1409680"/>
          <a:ext cx="103943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B597F8A-4D3F-B50C-5517-9BC1A5B8AB97}"/>
              </a:ext>
            </a:extLst>
          </p:cNvPr>
          <p:cNvGrpSpPr/>
          <p:nvPr/>
        </p:nvGrpSpPr>
        <p:grpSpPr>
          <a:xfrm>
            <a:off x="9671981" y="1934394"/>
            <a:ext cx="2127903" cy="2127903"/>
            <a:chOff x="9746159" y="995474"/>
            <a:chExt cx="2127903" cy="21279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572ABD-00FA-0212-2A40-9950D782DA92}"/>
                </a:ext>
              </a:extLst>
            </p:cNvPr>
            <p:cNvSpPr/>
            <p:nvPr/>
          </p:nvSpPr>
          <p:spPr>
            <a:xfrm>
              <a:off x="9746159" y="995474"/>
              <a:ext cx="2127903" cy="21279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/>
            </a:p>
            <a:p>
              <a:endParaRPr lang="en-US" sz="1400" dirty="0"/>
            </a:p>
            <a:p>
              <a:endParaRPr lang="en-US" sz="1400" dirty="0"/>
            </a:p>
            <a:p>
              <a:r>
                <a:rPr lang="en-US" sz="1400" dirty="0"/>
                <a:t>Fleet Vehicles</a:t>
              </a:r>
            </a:p>
            <a:p>
              <a:r>
                <a:rPr lang="en-US" sz="1400" dirty="0"/>
                <a:t>103 General Services Building</a:t>
              </a:r>
            </a:p>
            <a:p>
              <a:r>
                <a:rPr lang="en-US" sz="1400" dirty="0"/>
                <a:t>715-232-2200</a:t>
              </a:r>
            </a:p>
            <a:p>
              <a:r>
                <a:rPr lang="en-US" sz="1400" dirty="0"/>
                <a:t>vehiclef@uwstout.edu</a:t>
              </a:r>
            </a:p>
          </p:txBody>
        </p:sp>
        <p:pic>
          <p:nvPicPr>
            <p:cNvPr id="8" name="Graphic 7" descr="Employee badge outline">
              <a:extLst>
                <a:ext uri="{FF2B5EF4-FFF2-40B4-BE49-F238E27FC236}">
                  <a16:creationId xmlns:a16="http://schemas.microsoft.com/office/drawing/2014/main" id="{13693477-53C8-6746-7EAF-167C814A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70073" y="1063898"/>
              <a:ext cx="764849" cy="76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4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A67B41-A372-0DB7-B6C5-3C8BEFFE17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" y="4298455"/>
            <a:ext cx="12192000" cy="1656311"/>
          </a:xfrm>
          <a:prstGeom prst="round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C3097-A60F-C6D6-B5FC-35C56037D1C2}"/>
              </a:ext>
            </a:extLst>
          </p:cNvPr>
          <p:cNvSpPr txBox="1">
            <a:spLocks/>
          </p:cNvSpPr>
          <p:nvPr/>
        </p:nvSpPr>
        <p:spPr>
          <a:xfrm>
            <a:off x="931901" y="760193"/>
            <a:ext cx="34751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accent1">
                    <a:lumMod val="75000"/>
                  </a:schemeClr>
                </a:solidFill>
              </a:rPr>
              <a:t>Fleet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2DFD8-0E7A-7B28-D665-DE345B889390}"/>
              </a:ext>
            </a:extLst>
          </p:cNvPr>
          <p:cNvSpPr txBox="1">
            <a:spLocks/>
          </p:cNvSpPr>
          <p:nvPr/>
        </p:nvSpPr>
        <p:spPr>
          <a:xfrm>
            <a:off x="546538" y="1422974"/>
            <a:ext cx="4555836" cy="2565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Fleet vehicles are encouraged for all students and employees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Managed by Facilities Management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Not entered into reimbursement system</a:t>
            </a:r>
          </a:p>
          <a:p>
            <a:pPr lvl="1"/>
            <a:endParaRPr lang="en-US" dirty="0"/>
          </a:p>
        </p:txBody>
      </p:sp>
      <p:pic>
        <p:nvPicPr>
          <p:cNvPr id="4" name="Picture 4" descr="Suv car front view silhouette #AD , #AFFILIATE, #Paid, #car, #silhouette,  #view, #Suv | Car silhouette, Car front, Logo auto service">
            <a:extLst>
              <a:ext uri="{FF2B5EF4-FFF2-40B4-BE49-F238E27FC236}">
                <a16:creationId xmlns:a16="http://schemas.microsoft.com/office/drawing/2014/main" id="{A797EBE1-F5A9-3142-DC5D-17F4F18D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16" y="136194"/>
            <a:ext cx="1503219" cy="15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F9A472-A7AA-5EE2-4CBB-7680E75BE543}"/>
              </a:ext>
            </a:extLst>
          </p:cNvPr>
          <p:cNvSpPr txBox="1">
            <a:spLocks/>
          </p:cNvSpPr>
          <p:nvPr/>
        </p:nvSpPr>
        <p:spPr>
          <a:xfrm>
            <a:off x="6895312" y="1422974"/>
            <a:ext cx="4555836" cy="246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Mileage is entered into reimbursement system at Standard or Turndown rate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MapQuest or Google Maps are used to determine direct route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Only mileage is reimbursable</a:t>
            </a:r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7DF00A-B9AC-C463-A356-3964A25E4A15}"/>
              </a:ext>
            </a:extLst>
          </p:cNvPr>
          <p:cNvSpPr txBox="1">
            <a:spLocks/>
          </p:cNvSpPr>
          <p:nvPr/>
        </p:nvSpPr>
        <p:spPr>
          <a:xfrm>
            <a:off x="6895312" y="361545"/>
            <a:ext cx="4555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Personal Vehicles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176DB-B894-DDC3-BBA7-634FEF6514D7}"/>
              </a:ext>
            </a:extLst>
          </p:cNvPr>
          <p:cNvSpPr txBox="1"/>
          <p:nvPr/>
        </p:nvSpPr>
        <p:spPr>
          <a:xfrm>
            <a:off x="6605319" y="4430804"/>
            <a:ext cx="4555836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Standard Rate: $0.67/mile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Reimbursement rate for use of personal vehicle when: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Trips under 100 miles per day or;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Parking at airport or terminal for more than 2 days or;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Fleet Vehicle Non-Availability slip obtained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3E935-C53B-5F5D-266F-1748E40078C9}"/>
              </a:ext>
            </a:extLst>
          </p:cNvPr>
          <p:cNvSpPr txBox="1"/>
          <p:nvPr/>
        </p:nvSpPr>
        <p:spPr>
          <a:xfrm>
            <a:off x="882208" y="4430804"/>
            <a:ext cx="426549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Turndown Rate: $0.43/mile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Reimbursement rate for use of personal vehicle when: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Trips over 100 miles per day and fleet vehicles are available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1DEF3-AB55-903B-EC11-45B960A11C41}"/>
              </a:ext>
            </a:extLst>
          </p:cNvPr>
          <p:cNvCxnSpPr/>
          <p:nvPr/>
        </p:nvCxnSpPr>
        <p:spPr>
          <a:xfrm>
            <a:off x="5793325" y="4471440"/>
            <a:ext cx="0" cy="15564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31A17-3256-9A3F-5A45-D86BEADCB4F6}"/>
              </a:ext>
            </a:extLst>
          </p:cNvPr>
          <p:cNvSpPr/>
          <p:nvPr/>
        </p:nvSpPr>
        <p:spPr>
          <a:xfrm>
            <a:off x="0" y="5457157"/>
            <a:ext cx="331076" cy="670035"/>
          </a:xfrm>
          <a:prstGeom prst="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42D37-45C8-021F-DDCA-22CF40D9F787}"/>
              </a:ext>
            </a:extLst>
          </p:cNvPr>
          <p:cNvSpPr/>
          <p:nvPr/>
        </p:nvSpPr>
        <p:spPr>
          <a:xfrm>
            <a:off x="11973149" y="5126611"/>
            <a:ext cx="218849" cy="1712339"/>
          </a:xfrm>
          <a:prstGeom prst="rect">
            <a:avLst/>
          </a:prstGeom>
          <a:solidFill>
            <a:srgbClr val="13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24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F6EFFE-6879-D35A-1E0F-6FC53B5F19BD}"/>
              </a:ext>
            </a:extLst>
          </p:cNvPr>
          <p:cNvSpPr txBox="1">
            <a:spLocks/>
          </p:cNvSpPr>
          <p:nvPr/>
        </p:nvSpPr>
        <p:spPr>
          <a:xfrm>
            <a:off x="470590" y="388181"/>
            <a:ext cx="5981278" cy="10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tx2"/>
                </a:solidFill>
              </a:rPr>
              <a:t>Rental Vehicles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8621B-EBC3-3BA4-5270-6AEC08BFC336}"/>
              </a:ext>
            </a:extLst>
          </p:cNvPr>
          <p:cNvSpPr txBox="1">
            <a:spLocks/>
          </p:cNvSpPr>
          <p:nvPr/>
        </p:nvSpPr>
        <p:spPr>
          <a:xfrm>
            <a:off x="591671" y="1219200"/>
            <a:ext cx="7960658" cy="45899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rentals when it is the most cost-effective means of transport​</a:t>
            </a:r>
          </a:p>
          <a:p>
            <a:r>
              <a:rPr lang="en-US" dirty="0"/>
              <a:t>Best practice is to reserve in Concur or with travel agency to ensure UW contracts are applied​</a:t>
            </a:r>
          </a:p>
          <a:p>
            <a:r>
              <a:rPr lang="en-US" dirty="0"/>
              <a:t>Must utilize Enterprise/National or Hertz contracts​</a:t>
            </a:r>
          </a:p>
          <a:p>
            <a:r>
              <a:rPr lang="en-US" dirty="0"/>
              <a:t>Rent Compact/Standard/Intermediate vehicle classes​</a:t>
            </a:r>
          </a:p>
          <a:p>
            <a:r>
              <a:rPr lang="en-US" dirty="0"/>
              <a:t>Gas receipts are required and reimbursable​</a:t>
            </a:r>
          </a:p>
          <a:p>
            <a:r>
              <a:rPr lang="en-US" dirty="0"/>
              <a:t>Do NOT take any add-on services (GPS, satellite radio, car seats)​</a:t>
            </a:r>
          </a:p>
          <a:p>
            <a:r>
              <a:rPr lang="en-US" dirty="0"/>
              <a:t>Toll passes/packages are an allowable expense​</a:t>
            </a:r>
          </a:p>
          <a:p>
            <a:r>
              <a:rPr lang="en-US" dirty="0"/>
              <a:t>CDW and LDW insurances are included in domestic business rentals​</a:t>
            </a:r>
          </a:p>
          <a:p>
            <a:r>
              <a:rPr lang="en-US" dirty="0"/>
              <a:t>International rentals require careful review. Visit 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TravelWIse</a:t>
            </a:r>
            <a:r>
              <a:rPr lang="en-US" dirty="0"/>
              <a:t> for more info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CFFD96-6A29-6241-ED31-F6B34011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2329" y="1827706"/>
            <a:ext cx="3446064" cy="8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nterprise Logo transparent PNG - StickPNG">
            <a:extLst>
              <a:ext uri="{FF2B5EF4-FFF2-40B4-BE49-F238E27FC236}">
                <a16:creationId xmlns:a16="http://schemas.microsoft.com/office/drawing/2014/main" id="{4C290A68-E588-143F-D43E-9A1BD496E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4" b="27969"/>
          <a:stretch/>
        </p:blipFill>
        <p:spPr bwMode="auto">
          <a:xfrm>
            <a:off x="8346141" y="3173229"/>
            <a:ext cx="4072314" cy="12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rtz logo and symbol, meaning, history, PNG">
            <a:extLst>
              <a:ext uri="{FF2B5EF4-FFF2-40B4-BE49-F238E27FC236}">
                <a16:creationId xmlns:a16="http://schemas.microsoft.com/office/drawing/2014/main" id="{59D29471-A07C-62A9-59A8-9B007DD6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859" y="302851"/>
            <a:ext cx="2084003" cy="11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7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8E7EF5-F885-33EF-A421-3B8A145C5E53}"/>
              </a:ext>
            </a:extLst>
          </p:cNvPr>
          <p:cNvSpPr txBox="1">
            <a:spLocks/>
          </p:cNvSpPr>
          <p:nvPr/>
        </p:nvSpPr>
        <p:spPr>
          <a:xfrm>
            <a:off x="838200" y="148080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complete 2 weeks prior to departure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Approved Travel Authorization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Submit a Travel Registration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Self-enroll in CISI insurance </a:t>
            </a:r>
            <a:r>
              <a:rPr lang="en-US" i="1" dirty="0"/>
              <a:t>reimbursable expense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Enroll in STEP - Smart Traveler Enrollment Program </a:t>
            </a:r>
            <a:r>
              <a:rPr lang="en-US" i="1" dirty="0"/>
              <a:t>free</a:t>
            </a:r>
            <a:endParaRPr lang="en-US" dirty="0"/>
          </a:p>
          <a:p>
            <a:r>
              <a:rPr lang="en-US" dirty="0"/>
              <a:t>MUST book in Concur or with travel agency</a:t>
            </a:r>
          </a:p>
          <a:p>
            <a:pPr lvl="1"/>
            <a:r>
              <a:rPr lang="en-US" dirty="0"/>
              <a:t>Complex international travel should be booked with agency</a:t>
            </a:r>
          </a:p>
          <a:p>
            <a:r>
              <a:rPr lang="en-US" dirty="0"/>
              <a:t>Questions about these steps? Contact Office of International Education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5B2513-BB14-E772-20AF-71A388CB3FAB}"/>
              </a:ext>
            </a:extLst>
          </p:cNvPr>
          <p:cNvSpPr/>
          <p:nvPr/>
        </p:nvSpPr>
        <p:spPr>
          <a:xfrm>
            <a:off x="81000" y="94876"/>
            <a:ext cx="9533396" cy="1172321"/>
          </a:xfrm>
          <a:prstGeom prst="roundRect">
            <a:avLst>
              <a:gd name="adj" fmla="val 15176"/>
            </a:avLst>
          </a:prstGeom>
          <a:solidFill>
            <a:schemeClr val="accent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014CC-39D8-4711-9294-5F49FFB2B247}"/>
              </a:ext>
            </a:extLst>
          </p:cNvPr>
          <p:cNvSpPr txBox="1">
            <a:spLocks/>
          </p:cNvSpPr>
          <p:nvPr/>
        </p:nvSpPr>
        <p:spPr>
          <a:xfrm>
            <a:off x="296034" y="3084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chemeClr val="bg1"/>
                </a:solidFill>
              </a:rPr>
              <a:t>International Travel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7671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B9F6E9-A9EF-7B39-123B-21F04D6E2255}"/>
              </a:ext>
            </a:extLst>
          </p:cNvPr>
          <p:cNvSpPr/>
          <p:nvPr/>
        </p:nvSpPr>
        <p:spPr>
          <a:xfrm>
            <a:off x="97103" y="122364"/>
            <a:ext cx="8039477" cy="1274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5F9FCF-0580-2803-08C1-8F423222636E}"/>
              </a:ext>
            </a:extLst>
          </p:cNvPr>
          <p:cNvSpPr txBox="1">
            <a:spLocks/>
          </p:cNvSpPr>
          <p:nvPr/>
        </p:nvSpPr>
        <p:spPr>
          <a:xfrm>
            <a:off x="231298" y="3408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/>
              <a:t>Student Travelers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DD0787-3CD7-C0FA-6017-645BE2FFFB40}"/>
              </a:ext>
            </a:extLst>
          </p:cNvPr>
          <p:cNvSpPr txBox="1">
            <a:spLocks/>
          </p:cNvSpPr>
          <p:nvPr/>
        </p:nvSpPr>
        <p:spPr>
          <a:xfrm>
            <a:off x="773464" y="1666412"/>
            <a:ext cx="9242207" cy="38883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University funds = follow UW policy</a:t>
            </a:r>
          </a:p>
          <a:p>
            <a:r>
              <a:rPr lang="en-US" dirty="0"/>
              <a:t>MUST be authorized drivers when traveling as an agent of the university</a:t>
            </a:r>
          </a:p>
          <a:p>
            <a:r>
              <a:rPr lang="en-US" dirty="0">
                <a:hlinkClick r:id="rId2"/>
              </a:rPr>
              <a:t>Student Business Trip Authorization Form</a:t>
            </a:r>
            <a:endParaRPr lang="en-US" dirty="0"/>
          </a:p>
          <a:p>
            <a:pPr lvl="1"/>
            <a:r>
              <a:rPr lang="en-US" dirty="0"/>
              <a:t>If students are driving on behalf of UW-Stout</a:t>
            </a:r>
          </a:p>
          <a:p>
            <a:pPr lvl="1"/>
            <a:r>
              <a:rPr lang="en-US" dirty="0"/>
              <a:t>Check with Risk Management</a:t>
            </a:r>
          </a:p>
          <a:p>
            <a:r>
              <a:rPr lang="en-US" dirty="0"/>
              <a:t>Not always tax exempt – review policy</a:t>
            </a:r>
          </a:p>
          <a:p>
            <a:r>
              <a:rPr lang="en-US" dirty="0"/>
              <a:t>Lodging – must use student lodging account codes and include physical address in description or comment</a:t>
            </a:r>
          </a:p>
          <a:p>
            <a:pPr lvl="1"/>
            <a:r>
              <a:rPr lang="en-US" dirty="0"/>
              <a:t>Includes payments in ShopUW+ or with Pro-Travel Card</a:t>
            </a:r>
          </a:p>
          <a:p>
            <a:pPr lvl="1"/>
            <a:r>
              <a:rPr lang="en-US" dirty="0" err="1"/>
              <a:t>Clery</a:t>
            </a:r>
            <a:r>
              <a:rPr lang="en-US" dirty="0"/>
              <a:t> Act reporting – campus crime data reporting and support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15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D8DBA0-9D6F-1C72-0A7D-7C97492904C9}"/>
              </a:ext>
            </a:extLst>
          </p:cNvPr>
          <p:cNvSpPr/>
          <p:nvPr/>
        </p:nvSpPr>
        <p:spPr>
          <a:xfrm>
            <a:off x="153749" y="143068"/>
            <a:ext cx="6846082" cy="12740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bg1"/>
                </a:solidFill>
              </a:rPr>
              <a:t>Booking for others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AC5227-7E5A-5C67-EDBB-47DCCBFA84BB}"/>
              </a:ext>
            </a:extLst>
          </p:cNvPr>
          <p:cNvSpPr txBox="1">
            <a:spLocks/>
          </p:cNvSpPr>
          <p:nvPr/>
        </p:nvSpPr>
        <p:spPr>
          <a:xfrm>
            <a:off x="976725" y="1629769"/>
            <a:ext cx="34751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accent1">
                    <a:lumMod val="75000"/>
                  </a:schemeClr>
                </a:solidFill>
              </a:rPr>
              <a:t>Employees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EA5C4-AB60-2E0F-9B7C-738E34642BE3}"/>
              </a:ext>
            </a:extLst>
          </p:cNvPr>
          <p:cNvSpPr txBox="1">
            <a:spLocks/>
          </p:cNvSpPr>
          <p:nvPr/>
        </p:nvSpPr>
        <p:spPr>
          <a:xfrm>
            <a:off x="591362" y="2292550"/>
            <a:ext cx="4555836" cy="3346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Concur* – traveler must designate you as assistant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Fox World Agent*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One-Time Individual Booking Request Form – not recommended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Custom Booking Solution – not recommended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*Requires traveler have active Concur profile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ED8898-AA65-0F02-A675-E770669D3E5D}"/>
              </a:ext>
            </a:extLst>
          </p:cNvPr>
          <p:cNvSpPr txBox="1">
            <a:spLocks/>
          </p:cNvSpPr>
          <p:nvPr/>
        </p:nvSpPr>
        <p:spPr>
          <a:xfrm>
            <a:off x="6940136" y="2292550"/>
            <a:ext cx="4555836" cy="246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Concur – book for a guest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Fox World Agent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One-Time Individual Booking Request Form</a:t>
            </a:r>
          </a:p>
          <a:p>
            <a:r>
              <a:rPr lang="en-US" sz="24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Custom Booking Solution</a:t>
            </a:r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sz="20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99B5AA-69FB-4773-F5A0-3B66F128E2E6}"/>
              </a:ext>
            </a:extLst>
          </p:cNvPr>
          <p:cNvSpPr txBox="1">
            <a:spLocks/>
          </p:cNvSpPr>
          <p:nvPr/>
        </p:nvSpPr>
        <p:spPr>
          <a:xfrm>
            <a:off x="6940136" y="1231121"/>
            <a:ext cx="4555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Non-Employees</a:t>
            </a:r>
          </a:p>
        </p:txBody>
      </p:sp>
    </p:spTree>
    <p:extLst>
      <p:ext uri="{BB962C8B-B14F-4D97-AF65-F5344CB8AC3E}">
        <p14:creationId xmlns:p14="http://schemas.microsoft.com/office/powerpoint/2010/main" val="363599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B5DC8-4E6E-D03B-AF9F-A4BB091F5336}"/>
              </a:ext>
            </a:extLst>
          </p:cNvPr>
          <p:cNvSpPr/>
          <p:nvPr/>
        </p:nvSpPr>
        <p:spPr>
          <a:xfrm>
            <a:off x="129472" y="106180"/>
            <a:ext cx="6846082" cy="12740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9C366D-D422-2773-9DC3-EC3DBF3CC3E5}"/>
              </a:ext>
            </a:extLst>
          </p:cNvPr>
          <p:cNvSpPr txBox="1">
            <a:spLocks/>
          </p:cNvSpPr>
          <p:nvPr/>
        </p:nvSpPr>
        <p:spPr>
          <a:xfrm>
            <a:off x="433598" y="366487"/>
            <a:ext cx="5257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chemeClr val="bg1"/>
                </a:solidFill>
              </a:rPr>
              <a:t>Traveler Checklist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030CEC-F1FB-DD58-7177-6E401D8A8921}"/>
              </a:ext>
            </a:extLst>
          </p:cNvPr>
          <p:cNvSpPr txBox="1">
            <a:spLocks/>
          </p:cNvSpPr>
          <p:nvPr/>
        </p:nvSpPr>
        <p:spPr>
          <a:xfrm>
            <a:off x="657078" y="147739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Set up a Concur Profile</a:t>
            </a:r>
          </a:p>
          <a:p>
            <a:pP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Apply for a Corporate Card</a:t>
            </a:r>
          </a:p>
          <a:p>
            <a:pP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Fill out the Driver Authorization Form</a:t>
            </a:r>
          </a:p>
          <a:p>
            <a:pP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Do you need a Travel Authorization?</a:t>
            </a:r>
          </a:p>
          <a:p>
            <a:pP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Review </a:t>
            </a:r>
            <a:r>
              <a:rPr lang="en-US" dirty="0" err="1"/>
              <a:t>TravelWIse</a:t>
            </a:r>
            <a:r>
              <a:rPr lang="en-US" dirty="0"/>
              <a:t> policy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B5A48C-7D55-DC72-ADCE-B343B6FB4F88}"/>
              </a:ext>
            </a:extLst>
          </p:cNvPr>
          <p:cNvSpPr/>
          <p:nvPr/>
        </p:nvSpPr>
        <p:spPr>
          <a:xfrm>
            <a:off x="6699647" y="3016021"/>
            <a:ext cx="5202725" cy="12740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4CA5D-F40F-3A02-F291-C3F2DC73651B}"/>
              </a:ext>
            </a:extLst>
          </p:cNvPr>
          <p:cNvSpPr txBox="1">
            <a:spLocks/>
          </p:cNvSpPr>
          <p:nvPr/>
        </p:nvSpPr>
        <p:spPr>
          <a:xfrm>
            <a:off x="6975554" y="299028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03AD7-15C5-3355-BD9C-25C0D718D7E3}"/>
              </a:ext>
            </a:extLst>
          </p:cNvPr>
          <p:cNvSpPr txBox="1"/>
          <p:nvPr/>
        </p:nvSpPr>
        <p:spPr>
          <a:xfrm>
            <a:off x="7067096" y="4425043"/>
            <a:ext cx="4467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UW System Travel Wise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5"/>
              </a:rPr>
              <a:t>UW-Stout SharePoint Travel Site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820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A17C-833D-9BBD-8FF8-46E80D585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072" y="1859124"/>
            <a:ext cx="6405880" cy="2387600"/>
          </a:xfrm>
        </p:spPr>
        <p:txBody>
          <a:bodyPr>
            <a:normAutofit/>
          </a:bodyPr>
          <a:lstStyle/>
          <a:p>
            <a:r>
              <a:rPr lang="en-US" sz="9600" b="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8747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2610F61-8C2E-C691-3D26-EF17E31480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1"/>
          </p:nvPr>
        </p:nvPicPr>
        <p:blipFill>
          <a:blip r:embed="rId2">
            <a:alphaModFix amt="70000"/>
          </a:blip>
          <a:srcRect t="7836" b="7836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27976F-BC4C-40C1-CC52-5E969069E7F9}"/>
              </a:ext>
            </a:extLst>
          </p:cNvPr>
          <p:cNvGrpSpPr/>
          <p:nvPr/>
        </p:nvGrpSpPr>
        <p:grpSpPr>
          <a:xfrm>
            <a:off x="0" y="1118232"/>
            <a:ext cx="4595528" cy="4592040"/>
            <a:chOff x="0" y="1118232"/>
            <a:chExt cx="4595528" cy="45920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2F9B13-FD46-F7C3-9F15-B6B853AA3E7E}"/>
                </a:ext>
              </a:extLst>
            </p:cNvPr>
            <p:cNvSpPr/>
            <p:nvPr/>
          </p:nvSpPr>
          <p:spPr>
            <a:xfrm>
              <a:off x="0" y="1123837"/>
              <a:ext cx="4595528" cy="458643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66629FA1-58CC-74D7-BFEB-603CDBCD1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6000"/>
            </a:blip>
            <a:srcRect l="13765" t="24033" r="10643" b="34103"/>
            <a:stretch/>
          </p:blipFill>
          <p:spPr>
            <a:xfrm>
              <a:off x="0" y="1118232"/>
              <a:ext cx="4595528" cy="45920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F4465-C157-921B-4792-19570ABAEC18}"/>
              </a:ext>
            </a:extLst>
          </p:cNvPr>
          <p:cNvGrpSpPr/>
          <p:nvPr/>
        </p:nvGrpSpPr>
        <p:grpSpPr>
          <a:xfrm>
            <a:off x="6700345" y="1118232"/>
            <a:ext cx="5491657" cy="4592040"/>
            <a:chOff x="0" y="1118232"/>
            <a:chExt cx="4595528" cy="45920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69F72E-23AD-3D08-597A-D82C925D70E1}"/>
                </a:ext>
              </a:extLst>
            </p:cNvPr>
            <p:cNvSpPr/>
            <p:nvPr/>
          </p:nvSpPr>
          <p:spPr>
            <a:xfrm>
              <a:off x="0" y="1123837"/>
              <a:ext cx="4595528" cy="458643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8C647B5A-12E4-9D41-53F5-BBE3D7B10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6000"/>
            </a:blip>
            <a:srcRect l="13765" t="24033" r="10643" b="34103"/>
            <a:stretch/>
          </p:blipFill>
          <p:spPr>
            <a:xfrm>
              <a:off x="0" y="1118232"/>
              <a:ext cx="4595528" cy="459204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0078C8-EB77-572D-D1A6-0395D3157EBF}"/>
              </a:ext>
            </a:extLst>
          </p:cNvPr>
          <p:cNvSpPr txBox="1"/>
          <p:nvPr/>
        </p:nvSpPr>
        <p:spPr>
          <a:xfrm>
            <a:off x="35902" y="2260089"/>
            <a:ext cx="36046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Presenter: Emily Stoffel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Regional Travel Manager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Universities of Wisconsin</a:t>
            </a:r>
          </a:p>
          <a:p>
            <a:r>
              <a:rPr lang="en-US" sz="2400" dirty="0">
                <a:solidFill>
                  <a:schemeClr val="bg1"/>
                </a:solidFill>
              </a:rPr>
              <a:t>Emily.</a:t>
            </a:r>
            <a:r>
              <a:rPr lang="en-US" sz="2400">
                <a:solidFill>
                  <a:schemeClr val="bg1"/>
                </a:solidFill>
              </a:rPr>
              <a:t>Stoffel@wisconsin</a:t>
            </a:r>
            <a:r>
              <a:rPr lang="en-US" sz="2400" dirty="0">
                <a:solidFill>
                  <a:schemeClr val="bg1"/>
                </a:solidFill>
              </a:rPr>
              <a:t>.edu</a:t>
            </a:r>
          </a:p>
          <a:p>
            <a:r>
              <a:rPr lang="en-US" sz="2400" dirty="0">
                <a:solidFill>
                  <a:schemeClr val="bg1"/>
                </a:solidFill>
              </a:rPr>
              <a:t>608-263-1040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030F2-D19D-21FE-4B14-D7A1C9EBBF00}"/>
              </a:ext>
            </a:extLst>
          </p:cNvPr>
          <p:cNvSpPr txBox="1"/>
          <p:nvPr/>
        </p:nvSpPr>
        <p:spPr>
          <a:xfrm>
            <a:off x="6934647" y="1242920"/>
            <a:ext cx="39011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Topics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-Travel Agencies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-Lodging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-Meal and Incidental Per Diem</a:t>
            </a:r>
          </a:p>
          <a:p>
            <a:r>
              <a:rPr lang="en-US" sz="2400" dirty="0">
                <a:solidFill>
                  <a:schemeClr val="bg1"/>
                </a:solidFill>
              </a:rPr>
              <a:t>-Ground Transport</a:t>
            </a:r>
          </a:p>
          <a:p>
            <a:r>
              <a:rPr lang="en-US" sz="2400" dirty="0">
                <a:solidFill>
                  <a:schemeClr val="bg1"/>
                </a:solidFill>
              </a:rPr>
              <a:t>-Air Travel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-International Travel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-Student Travelers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-Questions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-Concur Tour</a:t>
            </a:r>
          </a:p>
        </p:txBody>
      </p:sp>
    </p:spTree>
    <p:extLst>
      <p:ext uri="{BB962C8B-B14F-4D97-AF65-F5344CB8AC3E}">
        <p14:creationId xmlns:p14="http://schemas.microsoft.com/office/powerpoint/2010/main" val="334342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D252-58EF-C3D1-C37F-BC63E5E22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594367"/>
            <a:ext cx="8590933" cy="3067279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Content of this presentation is meant to be referenced through June 30, 2025.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b="0" dirty="0"/>
              <a:t>Be on the look out for trainings and info sessions as July gets closer.</a:t>
            </a:r>
            <a:br>
              <a:rPr lang="en-US" sz="2000" dirty="0"/>
            </a:br>
            <a:endParaRPr lang="en-US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6DD76-9DC2-8E8E-0D29-BAFA2BE3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811" y="269080"/>
            <a:ext cx="8873324" cy="1132681"/>
          </a:xfrm>
        </p:spPr>
        <p:txBody>
          <a:bodyPr>
            <a:normAutofit/>
          </a:bodyPr>
          <a:lstStyle/>
          <a:p>
            <a:r>
              <a:rPr lang="en-US" sz="4800" dirty="0"/>
              <a:t>Workday is coming July 1, 2025</a:t>
            </a:r>
          </a:p>
        </p:txBody>
      </p:sp>
    </p:spTree>
    <p:extLst>
      <p:ext uri="{BB962C8B-B14F-4D97-AF65-F5344CB8AC3E}">
        <p14:creationId xmlns:p14="http://schemas.microsoft.com/office/powerpoint/2010/main" val="291740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F864BC1-E367-8354-72E8-7D93ADA2DA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864" b="4957"/>
          <a:stretch/>
        </p:blipFill>
        <p:spPr>
          <a:xfrm>
            <a:off x="5316560" y="6232"/>
            <a:ext cx="6302627" cy="587265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A00E7-8E57-55FA-A6FF-D378E3F08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952" y="464672"/>
            <a:ext cx="3413234" cy="23225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</a:rPr>
              <a:t>The more restrictive policy always takes precedence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rebuchet MS" panose="020B0703020202090204" pitchFamily="34" charset="0"/>
              </a:rPr>
              <a:t>Always check with your supervisor/dept for specific travel policies</a:t>
            </a:r>
          </a:p>
          <a:p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BCF0983-A889-32B5-E4A1-AAF0ECDD4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9"/>
          <a:stretch/>
        </p:blipFill>
        <p:spPr>
          <a:xfrm>
            <a:off x="10925951" y="-93837"/>
            <a:ext cx="1266049" cy="29425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F0B444-FFD2-56EF-565E-9B1EF802B55B}"/>
              </a:ext>
            </a:extLst>
          </p:cNvPr>
          <p:cNvSpPr/>
          <p:nvPr/>
        </p:nvSpPr>
        <p:spPr>
          <a:xfrm>
            <a:off x="354892" y="3051522"/>
            <a:ext cx="4388855" cy="16229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u="sng" dirty="0"/>
          </a:p>
          <a:p>
            <a:pPr algn="ctr"/>
            <a:r>
              <a:rPr lang="en-US" sz="2800" u="sng" dirty="0"/>
              <a:t>Travel Authorizations</a:t>
            </a:r>
          </a:p>
          <a:p>
            <a:pPr algn="ctr"/>
            <a:r>
              <a:rPr lang="en-US" sz="2400" dirty="0"/>
              <a:t>Who needs them?</a:t>
            </a:r>
          </a:p>
        </p:txBody>
      </p:sp>
      <p:pic>
        <p:nvPicPr>
          <p:cNvPr id="8" name="Graphic 7" descr="Clipboard with solid fill">
            <a:extLst>
              <a:ext uri="{FF2B5EF4-FFF2-40B4-BE49-F238E27FC236}">
                <a16:creationId xmlns:a16="http://schemas.microsoft.com/office/drawing/2014/main" id="{309542E9-0890-9EF8-E99E-18862FDCD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7628" y="3141582"/>
            <a:ext cx="574836" cy="574836"/>
          </a:xfrm>
          <a:prstGeom prst="rect">
            <a:avLst/>
          </a:prstGeom>
        </p:spPr>
      </p:pic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7439C717-2BAD-2D7C-77D1-4FBF71A17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2464" y="3107446"/>
            <a:ext cx="643108" cy="6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F9EF-5D5D-A0D8-A61A-4B941B3E2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664944"/>
            <a:ext cx="3115235" cy="4711276"/>
          </a:xfrm>
        </p:spPr>
        <p:txBody>
          <a:bodyPr/>
          <a:lstStyle/>
          <a:p>
            <a:r>
              <a:rPr lang="en-US" dirty="0"/>
              <a:t>Tax Exemption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6EDA-710E-4A47-EE25-74F999E5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99" y="664944"/>
            <a:ext cx="7857565" cy="471127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Purchases made in WI must be tax exempt (lodging in WI, WI based car rentals, WI hosted meals, etc.)​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Concur/Travel Agencies do NOT handle tax exemption. It is up to the traveler to ensure hotels are tax exempt​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 travelers carry tax exempt wallet card​. Business office (125 Admin) has wallet cards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Some other states honor tax exemption. Visit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TravelWIse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more info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45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B0AA-8FA9-67B7-0168-453E2B2F5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624"/>
            <a:ext cx="10515600" cy="913437"/>
          </a:xfrm>
        </p:spPr>
        <p:txBody>
          <a:bodyPr>
            <a:normAutofit/>
          </a:bodyPr>
          <a:lstStyle/>
          <a:p>
            <a:r>
              <a:rPr lang="en-US" sz="4400" i="1" dirty="0"/>
              <a:t>Managed Travel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5527-AF70-DCC7-E7CB-B598237CC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248"/>
            <a:ext cx="10313895" cy="4188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UW requires travelers use designated travel agencies for all airfare bookings and most hotel/car rental bookings​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WHY?​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Provides Duty of Care and Travel Risk Management for students, faculty and staff who travel on University business​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Obtain best prices through consolidated spend​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agency acts as an intermediary with vendors to ensure a smooth travel experience​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Ensures accurate reporting and compliance​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440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BBD86E-9A25-7AFF-1690-425B4710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9"/>
          <a:stretch/>
        </p:blipFill>
        <p:spPr>
          <a:xfrm>
            <a:off x="10925951" y="-93837"/>
            <a:ext cx="1266049" cy="294256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7F3BE7-ED69-98D9-B814-31AFF9153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2448"/>
            <a:ext cx="6802739" cy="4188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July 1, 2024, we transitioned travel agencies from Travel Incorporated to Fox World Travel. All individual travel services previously provided by Travel Inc are now serviced by Fox World Travel.</a:t>
            </a:r>
          </a:p>
          <a:p>
            <a:r>
              <a:rPr lang="en-US" dirty="0"/>
              <a:t>Concur is still our online booking tool</a:t>
            </a:r>
          </a:p>
          <a:p>
            <a:r>
              <a:rPr lang="en-US" dirty="0"/>
              <a:t>We have a dedicated team of agents available via phone, email, chat</a:t>
            </a:r>
          </a:p>
          <a:p>
            <a:r>
              <a:rPr lang="en-US" dirty="0"/>
              <a:t>Fox World Portal is our new website tool to search invoices, complete certain travel forms, and more</a:t>
            </a:r>
          </a:p>
        </p:txBody>
      </p:sp>
      <p:pic>
        <p:nvPicPr>
          <p:cNvPr id="15" name="Picture 2" descr="Group Block Travel – Fox World Travel | Travel">
            <a:extLst>
              <a:ext uri="{FF2B5EF4-FFF2-40B4-BE49-F238E27FC236}">
                <a16:creationId xmlns:a16="http://schemas.microsoft.com/office/drawing/2014/main" id="{48D858AB-57A7-3C4B-2538-69C375A4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139" y="2530961"/>
            <a:ext cx="2133128" cy="14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A20EDD-F407-3764-E72F-684CA54D08B2}"/>
              </a:ext>
            </a:extLst>
          </p:cNvPr>
          <p:cNvSpPr/>
          <p:nvPr/>
        </p:nvSpPr>
        <p:spPr>
          <a:xfrm>
            <a:off x="102476" y="71884"/>
            <a:ext cx="6846082" cy="12740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1C3CA6-301E-7ED7-F10F-7AB9A82DD5A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chemeClr val="bg1"/>
                </a:solidFill>
              </a:rPr>
              <a:t>Travel Agency Transition</a:t>
            </a:r>
          </a:p>
        </p:txBody>
      </p:sp>
    </p:spTree>
    <p:extLst>
      <p:ext uri="{BB962C8B-B14F-4D97-AF65-F5344CB8AC3E}">
        <p14:creationId xmlns:p14="http://schemas.microsoft.com/office/powerpoint/2010/main" val="2925965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BBD86E-9A25-7AFF-1690-425B4710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9"/>
          <a:stretch/>
        </p:blipFill>
        <p:spPr>
          <a:xfrm>
            <a:off x="10925951" y="-93837"/>
            <a:ext cx="1266049" cy="2942560"/>
          </a:xfrm>
          <a:prstGeom prst="rect">
            <a:avLst/>
          </a:prstGeom>
        </p:spPr>
      </p:pic>
      <p:pic>
        <p:nvPicPr>
          <p:cNvPr id="13" name="Picture 12" descr="Book Athletic Team Travel | Travel">
            <a:extLst>
              <a:ext uri="{FF2B5EF4-FFF2-40B4-BE49-F238E27FC236}">
                <a16:creationId xmlns:a16="http://schemas.microsoft.com/office/drawing/2014/main" id="{2D312714-7059-2E16-11C9-2EB3277C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78" y="2548278"/>
            <a:ext cx="2460371" cy="14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AP Concur Features | G2">
            <a:hlinkClick r:id="rId4"/>
            <a:extLst>
              <a:ext uri="{FF2B5EF4-FFF2-40B4-BE49-F238E27FC236}">
                <a16:creationId xmlns:a16="http://schemas.microsoft.com/office/drawing/2014/main" id="{F9EFD8F4-A5A4-FE37-056C-FA65DD05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4" y="3429000"/>
            <a:ext cx="2651175" cy="14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up Block Travel – Fox World Travel | Travel">
            <a:extLst>
              <a:ext uri="{FF2B5EF4-FFF2-40B4-BE49-F238E27FC236}">
                <a16:creationId xmlns:a16="http://schemas.microsoft.com/office/drawing/2014/main" id="{48D858AB-57A7-3C4B-2538-69C375A4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9" y="4555033"/>
            <a:ext cx="1534073" cy="10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C1C3CA6-301E-7ED7-F10F-7AB9A82DD5AD}"/>
              </a:ext>
            </a:extLst>
          </p:cNvPr>
          <p:cNvSpPr txBox="1">
            <a:spLocks/>
          </p:cNvSpPr>
          <p:nvPr/>
        </p:nvSpPr>
        <p:spPr>
          <a:xfrm>
            <a:off x="410351" y="191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chemeClr val="tx2"/>
                </a:solidFill>
              </a:rPr>
              <a:t>Travel Agencies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8C1FCD-4B49-8B85-E3EF-FFD9CBEB62FC}"/>
              </a:ext>
            </a:extLst>
          </p:cNvPr>
          <p:cNvSpPr txBox="1">
            <a:spLocks/>
          </p:cNvSpPr>
          <p:nvPr/>
        </p:nvSpPr>
        <p:spPr>
          <a:xfrm>
            <a:off x="547678" y="735901"/>
            <a:ext cx="11446546" cy="982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>
                <a:solidFill>
                  <a:srgbClr val="000000"/>
                </a:solidFill>
                <a:latin typeface="Open Sans Light" panose="020B0306030504020204" pitchFamily="34" charset="0"/>
              </a:rPr>
              <a:t>University travel should be booked with our designated travel agencies​</a:t>
            </a:r>
            <a:br>
              <a:rPr lang="en-US">
                <a:solidFill>
                  <a:srgbClr val="000000"/>
                </a:solidFill>
                <a:latin typeface="Open Sans Light" panose="020B0306030504020204" pitchFamily="34" charset="0"/>
              </a:rPr>
            </a:br>
            <a:r>
              <a:rPr lang="en-US">
                <a:solidFill>
                  <a:srgbClr val="000000"/>
                </a:solidFill>
                <a:latin typeface="Open Sans Light" panose="020B0306030504020204" pitchFamily="34" charset="0"/>
              </a:rPr>
              <a:t>Contact info can be found on </a:t>
            </a:r>
            <a:r>
              <a:rPr lang="en-US" u="sng">
                <a:solidFill>
                  <a:srgbClr val="005777"/>
                </a:solidFill>
                <a:latin typeface="Open Sans Light" panose="020B0306030504020204" pitchFamily="34" charset="0"/>
                <a:hlinkClick r:id="rId7"/>
              </a:rPr>
              <a:t>TravelWIse</a:t>
            </a:r>
            <a:endParaRPr lang="en-US" sz="44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5B7CFB2-44C9-1F21-1F3D-4604FC311F13}"/>
              </a:ext>
            </a:extLst>
          </p:cNvPr>
          <p:cNvSpPr>
            <a:spLocks noGrp="1"/>
          </p:cNvSpPr>
          <p:nvPr/>
        </p:nvSpPr>
        <p:spPr>
          <a:xfrm>
            <a:off x="310082" y="1802876"/>
            <a:ext cx="4689489" cy="6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777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Individual Travel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FA9C4D0-0AA8-AC3C-D5BD-F42B89F8FC8E}"/>
              </a:ext>
            </a:extLst>
          </p:cNvPr>
          <p:cNvSpPr>
            <a:spLocks noGrp="1"/>
          </p:cNvSpPr>
          <p:nvPr/>
        </p:nvSpPr>
        <p:spPr>
          <a:xfrm>
            <a:off x="4260574" y="1749767"/>
            <a:ext cx="3245339" cy="624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777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Group Travel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46240-63D3-78CF-6DC1-95A921F73E60}"/>
              </a:ext>
            </a:extLst>
          </p:cNvPr>
          <p:cNvSpPr txBox="1">
            <a:spLocks/>
          </p:cNvSpPr>
          <p:nvPr/>
        </p:nvSpPr>
        <p:spPr>
          <a:xfrm>
            <a:off x="8186364" y="1740781"/>
            <a:ext cx="2653001" cy="542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NCAA Athletics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7384A80-365E-5BF2-DA48-2F8D1C194736}"/>
              </a:ext>
            </a:extLst>
          </p:cNvPr>
          <p:cNvSpPr txBox="1"/>
          <p:nvPr/>
        </p:nvSpPr>
        <p:spPr>
          <a:xfrm>
            <a:off x="543698" y="2269316"/>
            <a:ext cx="37784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Fox World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 (online booking tool)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 profile required to book airfare for self and 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9E002-1B81-DC3A-4E99-A13B5711EF59}"/>
              </a:ext>
            </a:extLst>
          </p:cNvPr>
          <p:cNvSpPr txBox="1"/>
          <p:nvPr/>
        </p:nvSpPr>
        <p:spPr>
          <a:xfrm>
            <a:off x="4373491" y="2206169"/>
            <a:ext cx="37784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10+ airline tickets or hotel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Fox World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Form found in Fox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 profile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9B3674-AD50-09E9-2A7A-ACB74B27D577}"/>
              </a:ext>
            </a:extLst>
          </p:cNvPr>
          <p:cNvSpPr txBox="1"/>
          <p:nvPr/>
        </p:nvSpPr>
        <p:spPr>
          <a:xfrm>
            <a:off x="8519072" y="2206169"/>
            <a:ext cx="329059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/>
                <a:ea typeface="Open Sans Light"/>
                <a:cs typeface="Open Sans Light"/>
              </a:rPr>
              <a:t>Shorts Travel</a:t>
            </a:r>
          </a:p>
          <a:p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Picture 2" descr="Group Block Travel – Fox World Travel | Travel">
            <a:extLst>
              <a:ext uri="{FF2B5EF4-FFF2-40B4-BE49-F238E27FC236}">
                <a16:creationId xmlns:a16="http://schemas.microsoft.com/office/drawing/2014/main" id="{1DB7EB42-43DC-4040-3AD5-C74A9789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8" y="3900532"/>
            <a:ext cx="1534073" cy="10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6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BD93B-6F4B-3B0E-647D-11D358E8D524}"/>
              </a:ext>
            </a:extLst>
          </p:cNvPr>
          <p:cNvSpPr txBox="1">
            <a:spLocks/>
          </p:cNvSpPr>
          <p:nvPr/>
        </p:nvSpPr>
        <p:spPr>
          <a:xfrm>
            <a:off x="362799" y="31171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/>
              <a:t>Airfare</a:t>
            </a:r>
          </a:p>
        </p:txBody>
      </p:sp>
      <p:pic>
        <p:nvPicPr>
          <p:cNvPr id="9" name="Graphic 8" descr="Landing with solid fill">
            <a:extLst>
              <a:ext uri="{FF2B5EF4-FFF2-40B4-BE49-F238E27FC236}">
                <a16:creationId xmlns:a16="http://schemas.microsoft.com/office/drawing/2014/main" id="{511CC76E-505A-5A35-845A-E5FFEAFC1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0148" y="427342"/>
            <a:ext cx="1453539" cy="1453539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C9A3D87-84C5-8C45-4EFB-6338710E1978}"/>
              </a:ext>
            </a:extLst>
          </p:cNvPr>
          <p:cNvSpPr txBox="1">
            <a:spLocks/>
          </p:cNvSpPr>
          <p:nvPr/>
        </p:nvSpPr>
        <p:spPr>
          <a:xfrm>
            <a:off x="531635" y="1057835"/>
            <a:ext cx="11297566" cy="4948518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Must ALWAYS be booked with travel agency or in Concur​</a:t>
            </a:r>
          </a:p>
          <a:p>
            <a:r>
              <a:rPr lang="en-US" sz="1800" dirty="0"/>
              <a:t>CANNOT be booked on third party website (Expedia, Travelocity, etc.) or direct with airlines​</a:t>
            </a:r>
          </a:p>
          <a:p>
            <a:r>
              <a:rPr lang="en-US" sz="1800" dirty="0"/>
              <a:t>Travel agency fees are assessed for each airfare ticketed​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$6/ticket if booked in Concur​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$31.50 domestic/ticket if booked with an agent​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$41.50 int’l/ ticket if booked with an agent​</a:t>
            </a:r>
          </a:p>
          <a:p>
            <a:r>
              <a:rPr lang="en-US" sz="1800" dirty="0"/>
              <a:t>Coach/economy non-refundable tickets only; Premium economy allowed for international flights 8+ hours​</a:t>
            </a:r>
          </a:p>
          <a:p>
            <a:r>
              <a:rPr lang="en-US" sz="1800" dirty="0"/>
              <a:t>Seat assignment fees are reimbursable but cannot be for cabin upgrades/class changes​</a:t>
            </a:r>
          </a:p>
          <a:p>
            <a:r>
              <a:rPr lang="en-US" sz="1800" dirty="0"/>
              <a:t>Lowest logical airfare = +$150 lowest airfare within an hour of desired schedule​</a:t>
            </a:r>
          </a:p>
          <a:p>
            <a:r>
              <a:rPr lang="en-US" sz="1800" dirty="0"/>
              <a:t>Baggage fees require receipts $30+​</a:t>
            </a:r>
          </a:p>
          <a:p>
            <a:r>
              <a:rPr lang="en-US" sz="1800" dirty="0"/>
              <a:t>If combining personal and business travel, a cost comparison may be required. Visit </a:t>
            </a:r>
            <a:r>
              <a:rPr lang="en-US" sz="18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TravelWIse</a:t>
            </a:r>
            <a:r>
              <a:rPr lang="en-US" sz="1800" dirty="0"/>
              <a:t> for more information.​</a:t>
            </a:r>
          </a:p>
        </p:txBody>
      </p:sp>
    </p:spTree>
    <p:extLst>
      <p:ext uri="{BB962C8B-B14F-4D97-AF65-F5344CB8AC3E}">
        <p14:creationId xmlns:p14="http://schemas.microsoft.com/office/powerpoint/2010/main" val="1474356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Stout">
      <a:dk1>
        <a:srgbClr val="13284B"/>
      </a:dk1>
      <a:lt1>
        <a:srgbClr val="F0F0F0"/>
      </a:lt1>
      <a:dk2>
        <a:srgbClr val="13284B"/>
      </a:dk2>
      <a:lt2>
        <a:srgbClr val="00A3E0"/>
      </a:lt2>
      <a:accent1>
        <a:srgbClr val="1D4F91"/>
      </a:accent1>
      <a:accent2>
        <a:srgbClr val="C9DFF5"/>
      </a:accent2>
      <a:accent3>
        <a:srgbClr val="CEF791"/>
      </a:accent3>
      <a:accent4>
        <a:srgbClr val="FAC14F"/>
      </a:accent4>
      <a:accent5>
        <a:srgbClr val="C3DFD6"/>
      </a:accent5>
      <a:accent6>
        <a:srgbClr val="EB613F"/>
      </a:accent6>
      <a:hlink>
        <a:srgbClr val="2E9FDD"/>
      </a:hlink>
      <a:folHlink>
        <a:srgbClr val="144F9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C6E555-D090-ED4A-B8FE-3E24FF30FB1B}" vid="{1AC9BAD3-1EA1-AD4A-A7BB-2206959FEAF0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D0C4AB8780C94F8EE3EE2AF56E3C73" ma:contentTypeVersion="10" ma:contentTypeDescription="Create a new document." ma:contentTypeScope="" ma:versionID="af28878ff07bd7901a3a8e1736d56b5f">
  <xsd:schema xmlns:xsd="http://www.w3.org/2001/XMLSchema" xmlns:xs="http://www.w3.org/2001/XMLSchema" xmlns:p="http://schemas.microsoft.com/office/2006/metadata/properties" xmlns:ns2="0f6f4fa3-32b2-4041-b51a-dadcd74f57ac" targetNamespace="http://schemas.microsoft.com/office/2006/metadata/properties" ma:root="true" ma:fieldsID="9ccafb599aac58f5f71b8932d7fc4984" ns2:_="">
    <xsd:import namespace="0f6f4fa3-32b2-4041-b51a-dadcd74f57ac"/>
    <xsd:element name="properties">
      <xsd:complexType>
        <xsd:sequence>
          <xsd:element name="documentManagement">
            <xsd:complexType>
              <xsd:all>
                <xsd:element ref="ns2:Note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f4fa3-32b2-4041-b51a-dadcd74f57ac" elementFormDefault="qualified">
    <xsd:import namespace="http://schemas.microsoft.com/office/2006/documentManagement/types"/>
    <xsd:import namespace="http://schemas.microsoft.com/office/infopath/2007/PartnerControls"/>
    <xsd:element name="Notes" ma:index="2" nillable="true" ma:displayName="Notes" ma:format="Dropdown" ma:internalName="Notes" ma:readOnly="false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f6f4fa3-32b2-4041-b51a-dadcd74f57ac">Campus Travel Training Part 1</Note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23AD16-027C-484C-B2D3-5A2471EDA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6f4fa3-32b2-4041-b51a-dadcd74f57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7C486C-24E0-474B-9228-934F10817885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37164644-5f18-4ed4-9857-8054d4c35067"/>
    <ds:schemaRef ds:uri="http://schemas.microsoft.com/office/infopath/2007/PartnerControls"/>
    <ds:schemaRef ds:uri="e4d0303d-1fc2-4a09-be55-aa38cda2deba"/>
    <ds:schemaRef ds:uri="b43a2401-f8d3-41b1-907b-d8144d9a056d"/>
    <ds:schemaRef ds:uri="ba7a27fc-dcff-4cb6-a1bd-d3dd078c1546"/>
    <ds:schemaRef ds:uri="http://schemas.microsoft.com/sharepoint/v3"/>
    <ds:schemaRef ds:uri="0f6f4fa3-32b2-4041-b51a-dadcd74f57ac"/>
  </ds:schemaRefs>
</ds:datastoreItem>
</file>

<file path=customXml/itemProps3.xml><?xml version="1.0" encoding="utf-8"?>
<ds:datastoreItem xmlns:ds="http://schemas.openxmlformats.org/officeDocument/2006/customXml" ds:itemID="{B9B06CAE-3FB8-49AD-A218-936341D15D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23_PowerPoint_Template (1)</Template>
  <TotalTime>1689</TotalTime>
  <Words>1365</Words>
  <Application>Microsoft Office PowerPoint</Application>
  <PresentationFormat>Widescreen</PresentationFormat>
  <Paragraphs>168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Franklin Gothic Book</vt:lpstr>
      <vt:lpstr>Georgia</vt:lpstr>
      <vt:lpstr>Open Sans Light</vt:lpstr>
      <vt:lpstr>Segoe UI</vt:lpstr>
      <vt:lpstr>Trebuchet MS</vt:lpstr>
      <vt:lpstr>Tw Cen MT</vt:lpstr>
      <vt:lpstr>Office Theme</vt:lpstr>
      <vt:lpstr>UW-Stout Travel Training</vt:lpstr>
      <vt:lpstr>PowerPoint Presentation</vt:lpstr>
      <vt:lpstr>Content of this presentation is meant to be referenced through June 30, 2025.  Be on the look out for trainings and info sessions as July gets closer. </vt:lpstr>
      <vt:lpstr>PowerPoint Presentation</vt:lpstr>
      <vt:lpstr>Tax Exemption</vt:lpstr>
      <vt:lpstr>Managed Travel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University of Wisconsin Stout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UW-Stout Travel Training</dc:title>
  <dc:creator>Stoffel, Emily</dc:creator>
  <cp:lastModifiedBy>Stoffel, Emily</cp:lastModifiedBy>
  <cp:revision>2</cp:revision>
  <dcterms:created xsi:type="dcterms:W3CDTF">2023-08-16T16:31:48Z</dcterms:created>
  <dcterms:modified xsi:type="dcterms:W3CDTF">2024-10-22T19:05:29Z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0x01010006D0C4AB8780C94F8EE3EE2AF56E3C73</vt:lpwstr>
  </property>
  <property fmtid="{D5CDD505-2E9C-101B-9397-08002B2CF9AE}" pid="3" name="MediaServiceImageTags">
    <vt:lpwstr/>
  </property>
</Properties>
</file>