
<file path=[Content_Types].xml><?xml version="1.0" encoding="utf-8"?>
<Types xmlns="http://schemas.openxmlformats.org/package/2006/content-types">
  <Default Extension="emf" ContentType="image/x-emf"/>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3.xml" ContentType="application/vnd.openxmlformats-officedocument.theme+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4.xml" ContentType="application/vnd.openxmlformats-officedocument.theme+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53" r:id="rId4"/>
    <p:sldMasterId id="2147483656" r:id="rId5"/>
    <p:sldMasterId id="2147483660" r:id="rId6"/>
    <p:sldMasterId id="2147483664" r:id="rId7"/>
    <p:sldMasterId id="2147483672" r:id="rId8"/>
  </p:sldMasterIdLst>
  <p:notesMasterIdLst>
    <p:notesMasterId r:id="rId36"/>
  </p:notesMasterIdLst>
  <p:sldIdLst>
    <p:sldId id="276" r:id="rId9"/>
    <p:sldId id="1830143350" r:id="rId10"/>
    <p:sldId id="269" r:id="rId11"/>
    <p:sldId id="271" r:id="rId12"/>
    <p:sldId id="260" r:id="rId13"/>
    <p:sldId id="270" r:id="rId14"/>
    <p:sldId id="1830143353" r:id="rId15"/>
    <p:sldId id="268" r:id="rId16"/>
    <p:sldId id="257" r:id="rId17"/>
    <p:sldId id="1830143351" r:id="rId18"/>
    <p:sldId id="275" r:id="rId19"/>
    <p:sldId id="323" r:id="rId20"/>
    <p:sldId id="298" r:id="rId21"/>
    <p:sldId id="311" r:id="rId22"/>
    <p:sldId id="312" r:id="rId23"/>
    <p:sldId id="1830143354" r:id="rId24"/>
    <p:sldId id="258" r:id="rId25"/>
    <p:sldId id="267" r:id="rId26"/>
    <p:sldId id="261" r:id="rId27"/>
    <p:sldId id="262" r:id="rId28"/>
    <p:sldId id="263" r:id="rId29"/>
    <p:sldId id="264" r:id="rId30"/>
    <p:sldId id="265" r:id="rId31"/>
    <p:sldId id="266" r:id="rId32"/>
    <p:sldId id="1830143355" r:id="rId33"/>
    <p:sldId id="1830143356" r:id="rId34"/>
    <p:sldId id="272" r:id="rId35"/>
  </p:sldIdLst>
  <p:sldSz cx="12192000" cy="6858000"/>
  <p:notesSz cx="6858000" cy="9144000"/>
  <p:embeddedFontLst>
    <p:embeddedFont>
      <p:font typeface="Calibri" panose="020F0502020204030204" pitchFamily="34" charset="0"/>
      <p:regular r:id="rId37"/>
      <p:bold r:id="rId38"/>
      <p:italic r:id="rId39"/>
      <p:boldItalic r:id="rId40"/>
    </p:embeddedFont>
    <p:embeddedFont>
      <p:font typeface="Calibri Light" panose="020F0302020204030204" pitchFamily="34" charset="0"/>
      <p:regular r:id="rId41"/>
      <p:italic r:id="rId42"/>
    </p:embeddedFont>
    <p:embeddedFont>
      <p:font typeface="Montserrat" panose="00000500000000000000" pitchFamily="2" charset="0"/>
      <p:regular r:id="rId43"/>
      <p:bold r:id="rId44"/>
      <p:italic r:id="rId45"/>
      <p:boldItalic r:id="rId46"/>
    </p:embeddedFont>
    <p:embeddedFont>
      <p:font typeface="Noto Sans" panose="020B0502040504020204" pitchFamily="34" charset="0"/>
      <p:regular r:id="rId47"/>
      <p:bold r:id="rId48"/>
      <p:italic r:id="rId49"/>
      <p:boldItalic r:id="rId50"/>
    </p:embeddedFont>
    <p:embeddedFont>
      <p:font typeface="Open Sans" panose="020B0606030504020204" pitchFamily="34" charset="0"/>
      <p:regular r:id="rId51"/>
      <p:bold r:id="rId52"/>
      <p:italic r:id="rId53"/>
      <p:boldItalic r:id="rId54"/>
    </p:embeddedFont>
  </p:embeddedFontLst>
  <p:custDataLst>
    <p:tags r:id="rId55"/>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67" roundtripDataSignature="AMtx7miosOYVGoCpv8pyxNo01jVyh6NIHw=="/>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Nikhil Shah" initials="" lastIdx="1"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62" d="100"/>
          <a:sy n="62" d="100"/>
        </p:scale>
        <p:origin x="804" y="5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5.xml"/><Relationship Id="rId18" Type="http://schemas.openxmlformats.org/officeDocument/2006/relationships/slide" Target="slides/slide10.xml"/><Relationship Id="rId26" Type="http://schemas.openxmlformats.org/officeDocument/2006/relationships/slide" Target="slides/slide18.xml"/><Relationship Id="rId39" Type="http://schemas.openxmlformats.org/officeDocument/2006/relationships/font" Target="fonts/font3.fntdata"/><Relationship Id="rId21" Type="http://schemas.openxmlformats.org/officeDocument/2006/relationships/slide" Target="slides/slide13.xml"/><Relationship Id="rId34" Type="http://schemas.openxmlformats.org/officeDocument/2006/relationships/slide" Target="slides/slide26.xml"/><Relationship Id="rId42" Type="http://schemas.openxmlformats.org/officeDocument/2006/relationships/font" Target="fonts/font6.fntdata"/><Relationship Id="rId47" Type="http://schemas.openxmlformats.org/officeDocument/2006/relationships/font" Target="fonts/font11.fntdata"/><Relationship Id="rId50" Type="http://schemas.openxmlformats.org/officeDocument/2006/relationships/font" Target="fonts/font14.fntdata"/><Relationship Id="rId55" Type="http://schemas.openxmlformats.org/officeDocument/2006/relationships/tags" Target="tags/tag1.xml"/><Relationship Id="rId68" Type="http://schemas.openxmlformats.org/officeDocument/2006/relationships/commentAuthors" Target="commentAuthors.xml"/><Relationship Id="rId7" Type="http://schemas.openxmlformats.org/officeDocument/2006/relationships/slideMaster" Target="slideMasters/slideMaster4.xml"/><Relationship Id="rId71"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8.xml"/><Relationship Id="rId29" Type="http://schemas.openxmlformats.org/officeDocument/2006/relationships/slide" Target="slides/slide21.xml"/><Relationship Id="rId11" Type="http://schemas.openxmlformats.org/officeDocument/2006/relationships/slide" Target="slides/slide3.xml"/><Relationship Id="rId24" Type="http://schemas.openxmlformats.org/officeDocument/2006/relationships/slide" Target="slides/slide16.xml"/><Relationship Id="rId32" Type="http://schemas.openxmlformats.org/officeDocument/2006/relationships/slide" Target="slides/slide24.xml"/><Relationship Id="rId37" Type="http://schemas.openxmlformats.org/officeDocument/2006/relationships/font" Target="fonts/font1.fntdata"/><Relationship Id="rId40" Type="http://schemas.openxmlformats.org/officeDocument/2006/relationships/font" Target="fonts/font4.fntdata"/><Relationship Id="rId45" Type="http://schemas.openxmlformats.org/officeDocument/2006/relationships/font" Target="fonts/font9.fntdata"/><Relationship Id="rId53" Type="http://schemas.openxmlformats.org/officeDocument/2006/relationships/font" Target="fonts/font17.fntdata"/><Relationship Id="rId5" Type="http://schemas.openxmlformats.org/officeDocument/2006/relationships/slideMaster" Target="slideMasters/slideMaster2.xml"/><Relationship Id="rId19" Type="http://schemas.openxmlformats.org/officeDocument/2006/relationships/slide" Target="slides/slide11.xml"/><Relationship Id="rId14" Type="http://schemas.openxmlformats.org/officeDocument/2006/relationships/slide" Target="slides/slide6.xml"/><Relationship Id="rId22" Type="http://schemas.openxmlformats.org/officeDocument/2006/relationships/slide" Target="slides/slide14.xml"/><Relationship Id="rId27" Type="http://schemas.openxmlformats.org/officeDocument/2006/relationships/slide" Target="slides/slide19.xml"/><Relationship Id="rId30" Type="http://schemas.openxmlformats.org/officeDocument/2006/relationships/slide" Target="slides/slide22.xml"/><Relationship Id="rId35" Type="http://schemas.openxmlformats.org/officeDocument/2006/relationships/slide" Target="slides/slide27.xml"/><Relationship Id="rId43" Type="http://schemas.openxmlformats.org/officeDocument/2006/relationships/font" Target="fonts/font7.fntdata"/><Relationship Id="rId48" Type="http://schemas.openxmlformats.org/officeDocument/2006/relationships/font" Target="fonts/font12.fntdata"/><Relationship Id="rId69" Type="http://schemas.openxmlformats.org/officeDocument/2006/relationships/presProps" Target="presProps.xml"/><Relationship Id="rId8" Type="http://schemas.openxmlformats.org/officeDocument/2006/relationships/slideMaster" Target="slideMasters/slideMaster5.xml"/><Relationship Id="rId51" Type="http://schemas.openxmlformats.org/officeDocument/2006/relationships/font" Target="fonts/font15.fntdata"/><Relationship Id="rId72" Type="http://schemas.openxmlformats.org/officeDocument/2006/relationships/tableStyles" Target="tableStyles.xml"/><Relationship Id="rId3" Type="http://schemas.openxmlformats.org/officeDocument/2006/relationships/customXml" Target="../customXml/item3.xml"/><Relationship Id="rId12" Type="http://schemas.openxmlformats.org/officeDocument/2006/relationships/slide" Target="slides/slide4.xml"/><Relationship Id="rId17" Type="http://schemas.openxmlformats.org/officeDocument/2006/relationships/slide" Target="slides/slide9.xml"/><Relationship Id="rId25" Type="http://schemas.openxmlformats.org/officeDocument/2006/relationships/slide" Target="slides/slide17.xml"/><Relationship Id="rId33" Type="http://schemas.openxmlformats.org/officeDocument/2006/relationships/slide" Target="slides/slide25.xml"/><Relationship Id="rId38" Type="http://schemas.openxmlformats.org/officeDocument/2006/relationships/font" Target="fonts/font2.fntdata"/><Relationship Id="rId46" Type="http://schemas.openxmlformats.org/officeDocument/2006/relationships/font" Target="fonts/font10.fntdata"/><Relationship Id="rId67" Type="http://customschemas.google.com/relationships/presentationmetadata" Target="metadata"/><Relationship Id="rId20" Type="http://schemas.openxmlformats.org/officeDocument/2006/relationships/slide" Target="slides/slide12.xml"/><Relationship Id="rId41" Type="http://schemas.openxmlformats.org/officeDocument/2006/relationships/font" Target="fonts/font5.fntdata"/><Relationship Id="rId54" Type="http://schemas.openxmlformats.org/officeDocument/2006/relationships/font" Target="fonts/font18.fntdata"/><Relationship Id="rId70"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Master" Target="slideMasters/slideMaster3.xml"/><Relationship Id="rId15" Type="http://schemas.openxmlformats.org/officeDocument/2006/relationships/slide" Target="slides/slide7.xml"/><Relationship Id="rId23" Type="http://schemas.openxmlformats.org/officeDocument/2006/relationships/slide" Target="slides/slide15.xml"/><Relationship Id="rId28" Type="http://schemas.openxmlformats.org/officeDocument/2006/relationships/slide" Target="slides/slide20.xml"/><Relationship Id="rId36" Type="http://schemas.openxmlformats.org/officeDocument/2006/relationships/notesMaster" Target="notesMasters/notesMaster1.xml"/><Relationship Id="rId49" Type="http://schemas.openxmlformats.org/officeDocument/2006/relationships/font" Target="fonts/font13.fntdata"/><Relationship Id="rId10" Type="http://schemas.openxmlformats.org/officeDocument/2006/relationships/slide" Target="slides/slide2.xml"/><Relationship Id="rId31" Type="http://schemas.openxmlformats.org/officeDocument/2006/relationships/slide" Target="slides/slide23.xml"/><Relationship Id="rId44" Type="http://schemas.openxmlformats.org/officeDocument/2006/relationships/font" Target="fonts/font8.fntdata"/><Relationship Id="rId52" Type="http://schemas.openxmlformats.org/officeDocument/2006/relationships/font" Target="fonts/font16.fntdata"/><Relationship Id="rId4" Type="http://schemas.openxmlformats.org/officeDocument/2006/relationships/slideMaster" Target="slideMasters/slideMaster1.xml"/><Relationship Id="rId9" Type="http://schemas.openxmlformats.org/officeDocument/2006/relationships/slide" Target="slides/slid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4" name="Google Shape;4;n"/>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0"/>
              </a:spcBef>
              <a:spcAft>
                <a:spcPts val="0"/>
              </a:spcAft>
              <a:buClr>
                <a:srgbClr val="000000"/>
              </a:buClr>
              <a:buSzPts val="1400"/>
              <a:buFont typeface="Arial"/>
              <a:buNone/>
              <a:defRPr sz="1200" b="0" i="0" u="none" strike="noStrike" cap="none">
                <a:solidFill>
                  <a:srgbClr val="000000"/>
                </a:solidFill>
                <a:latin typeface="Calibri"/>
                <a:ea typeface="Calibri"/>
                <a:cs typeface="Calibri"/>
                <a:sym typeface="Calibri"/>
              </a:defRPr>
            </a:lvl1pPr>
            <a:lvl2pPr marL="914400" marR="0" lvl="1" indent="-228600" algn="l" rtl="0">
              <a:lnSpc>
                <a:spcPct val="100000"/>
              </a:lnSpc>
              <a:spcBef>
                <a:spcPts val="0"/>
              </a:spcBef>
              <a:spcAft>
                <a:spcPts val="0"/>
              </a:spcAft>
              <a:buClr>
                <a:srgbClr val="000000"/>
              </a:buClr>
              <a:buSzPts val="1400"/>
              <a:buFont typeface="Arial"/>
              <a:buNone/>
              <a:defRPr sz="1200" b="0" i="0" u="none" strike="noStrike" cap="none">
                <a:solidFill>
                  <a:srgbClr val="000000"/>
                </a:solidFill>
                <a:latin typeface="Calibri"/>
                <a:ea typeface="Calibri"/>
                <a:cs typeface="Calibri"/>
                <a:sym typeface="Calibri"/>
              </a:defRPr>
            </a:lvl2pPr>
            <a:lvl3pPr marL="1371600" marR="0" lvl="2" indent="-228600" algn="l" rtl="0">
              <a:lnSpc>
                <a:spcPct val="100000"/>
              </a:lnSpc>
              <a:spcBef>
                <a:spcPts val="0"/>
              </a:spcBef>
              <a:spcAft>
                <a:spcPts val="0"/>
              </a:spcAft>
              <a:buClr>
                <a:srgbClr val="000000"/>
              </a:buClr>
              <a:buSzPts val="1400"/>
              <a:buFont typeface="Arial"/>
              <a:buNone/>
              <a:defRPr sz="1200" b="0" i="0" u="none" strike="noStrike" cap="none">
                <a:solidFill>
                  <a:srgbClr val="000000"/>
                </a:solidFill>
                <a:latin typeface="Calibri"/>
                <a:ea typeface="Calibri"/>
                <a:cs typeface="Calibri"/>
                <a:sym typeface="Calibri"/>
              </a:defRPr>
            </a:lvl3pPr>
            <a:lvl4pPr marL="1828800" marR="0" lvl="3" indent="-228600" algn="l" rtl="0">
              <a:lnSpc>
                <a:spcPct val="100000"/>
              </a:lnSpc>
              <a:spcBef>
                <a:spcPts val="0"/>
              </a:spcBef>
              <a:spcAft>
                <a:spcPts val="0"/>
              </a:spcAft>
              <a:buClr>
                <a:srgbClr val="000000"/>
              </a:buClr>
              <a:buSzPts val="1400"/>
              <a:buFont typeface="Arial"/>
              <a:buNone/>
              <a:defRPr sz="1200" b="0" i="0" u="none" strike="noStrike" cap="none">
                <a:solidFill>
                  <a:srgbClr val="000000"/>
                </a:solidFill>
                <a:latin typeface="Calibri"/>
                <a:ea typeface="Calibri"/>
                <a:cs typeface="Calibri"/>
                <a:sym typeface="Calibri"/>
              </a:defRPr>
            </a:lvl4pPr>
            <a:lvl5pPr marL="2286000" marR="0" lvl="4" indent="-228600" algn="l" rtl="0">
              <a:lnSpc>
                <a:spcPct val="100000"/>
              </a:lnSpc>
              <a:spcBef>
                <a:spcPts val="0"/>
              </a:spcBef>
              <a:spcAft>
                <a:spcPts val="0"/>
              </a:spcAft>
              <a:buClr>
                <a:srgbClr val="000000"/>
              </a:buClr>
              <a:buSzPts val="1400"/>
              <a:buFont typeface="Arial"/>
              <a:buNone/>
              <a:defRPr sz="1200" b="0" i="0" u="none" strike="noStrike" cap="none">
                <a:solidFill>
                  <a:srgbClr val="000000"/>
                </a:solidFill>
                <a:latin typeface="Calibri"/>
                <a:ea typeface="Calibri"/>
                <a:cs typeface="Calibri"/>
                <a:sym typeface="Calibri"/>
              </a:defRPr>
            </a:lvl5pPr>
            <a:lvl6pPr marL="2743200" marR="0" lvl="5" indent="-228600" algn="l" rtl="0">
              <a:lnSpc>
                <a:spcPct val="100000"/>
              </a:lnSpc>
              <a:spcBef>
                <a:spcPts val="0"/>
              </a:spcBef>
              <a:spcAft>
                <a:spcPts val="0"/>
              </a:spcAft>
              <a:buClr>
                <a:srgbClr val="000000"/>
              </a:buClr>
              <a:buSzPts val="1400"/>
              <a:buFont typeface="Arial"/>
              <a:buNone/>
              <a:defRPr sz="1200" b="0" i="0" u="none" strike="noStrike" cap="none">
                <a:solidFill>
                  <a:srgbClr val="000000"/>
                </a:solidFill>
                <a:latin typeface="Calibri"/>
                <a:ea typeface="Calibri"/>
                <a:cs typeface="Calibri"/>
                <a:sym typeface="Calibri"/>
              </a:defRPr>
            </a:lvl6pPr>
            <a:lvl7pPr marL="3200400" marR="0" lvl="6" indent="-228600" algn="l" rtl="0">
              <a:lnSpc>
                <a:spcPct val="100000"/>
              </a:lnSpc>
              <a:spcBef>
                <a:spcPts val="0"/>
              </a:spcBef>
              <a:spcAft>
                <a:spcPts val="0"/>
              </a:spcAft>
              <a:buClr>
                <a:srgbClr val="000000"/>
              </a:buClr>
              <a:buSzPts val="1400"/>
              <a:buFont typeface="Arial"/>
              <a:buNone/>
              <a:defRPr sz="1200" b="0" i="0" u="none" strike="noStrike" cap="none">
                <a:solidFill>
                  <a:srgbClr val="000000"/>
                </a:solidFill>
                <a:latin typeface="Calibri"/>
                <a:ea typeface="Calibri"/>
                <a:cs typeface="Calibri"/>
                <a:sym typeface="Calibri"/>
              </a:defRPr>
            </a:lvl7pPr>
            <a:lvl8pPr marL="3657600" marR="0" lvl="7" indent="-228600" algn="l" rtl="0">
              <a:lnSpc>
                <a:spcPct val="100000"/>
              </a:lnSpc>
              <a:spcBef>
                <a:spcPts val="0"/>
              </a:spcBef>
              <a:spcAft>
                <a:spcPts val="0"/>
              </a:spcAft>
              <a:buClr>
                <a:srgbClr val="000000"/>
              </a:buClr>
              <a:buSzPts val="1400"/>
              <a:buFont typeface="Arial"/>
              <a:buNone/>
              <a:defRPr sz="1200" b="0" i="0" u="none" strike="noStrike" cap="none">
                <a:solidFill>
                  <a:srgbClr val="000000"/>
                </a:solidFill>
                <a:latin typeface="Calibri"/>
                <a:ea typeface="Calibri"/>
                <a:cs typeface="Calibri"/>
                <a:sym typeface="Calibri"/>
              </a:defRPr>
            </a:lvl8pPr>
            <a:lvl9pPr marL="4114800" marR="0" lvl="8" indent="-228600" algn="l" rtl="0">
              <a:lnSpc>
                <a:spcPct val="100000"/>
              </a:lnSpc>
              <a:spcBef>
                <a:spcPts val="0"/>
              </a:spcBef>
              <a:spcAft>
                <a:spcPts val="0"/>
              </a:spcAft>
              <a:buClr>
                <a:srgbClr val="000000"/>
              </a:buClr>
              <a:buSzPts val="1400"/>
              <a:buFont typeface="Arial"/>
              <a:buNone/>
              <a:defRPr sz="1200" b="0" i="0" u="none" strike="noStrike" cap="none">
                <a:solidFill>
                  <a:srgbClr val="000000"/>
                </a:solidFill>
                <a:latin typeface="Calibri"/>
                <a:ea typeface="Calibri"/>
                <a:cs typeface="Calibri"/>
                <a:sym typeface="Calibri"/>
              </a:defRPr>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
        <p:cNvGrpSpPr/>
        <p:nvPr/>
      </p:nvGrpSpPr>
      <p:grpSpPr>
        <a:xfrm>
          <a:off x="0" y="0"/>
          <a:ext cx="0" cy="0"/>
          <a:chOff x="0" y="0"/>
          <a:chExt cx="0" cy="0"/>
        </a:xfrm>
      </p:grpSpPr>
      <p:sp>
        <p:nvSpPr>
          <p:cNvPr id="40" name="Google Shape;40;p2:notes"/>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dirty="0"/>
          </a:p>
        </p:txBody>
      </p:sp>
      <p:sp>
        <p:nvSpPr>
          <p:cNvPr id="41" name="Google Shape;41;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3E6F04-550F-1F48-B9C8-C90D58D67606}"/>
              </a:ext>
            </a:extLst>
          </p:cNvPr>
          <p:cNvSpPr>
            <a:spLocks noGrp="1"/>
          </p:cNvSpPr>
          <p:nvPr>
            <p:ph type="ctrTitle"/>
          </p:nvPr>
        </p:nvSpPr>
        <p:spPr>
          <a:xfrm>
            <a:off x="810767" y="804672"/>
            <a:ext cx="4946565" cy="2837371"/>
          </a:xfrm>
          <a:custGeom>
            <a:avLst/>
            <a:gdLst>
              <a:gd name="connsiteX0" fmla="*/ 0 w 4968240"/>
              <a:gd name="connsiteY0" fmla="*/ 0 h 2387600"/>
              <a:gd name="connsiteX1" fmla="*/ 4968240 w 4968240"/>
              <a:gd name="connsiteY1" fmla="*/ 0 h 2387600"/>
              <a:gd name="connsiteX2" fmla="*/ 4968240 w 4968240"/>
              <a:gd name="connsiteY2" fmla="*/ 2387600 h 2387600"/>
              <a:gd name="connsiteX3" fmla="*/ 0 w 4968240"/>
              <a:gd name="connsiteY3" fmla="*/ 2387600 h 2387600"/>
              <a:gd name="connsiteX4" fmla="*/ 0 w 4968240"/>
              <a:gd name="connsiteY4" fmla="*/ 0 h 2387600"/>
              <a:gd name="connsiteX0" fmla="*/ 0 w 6010656"/>
              <a:gd name="connsiteY0" fmla="*/ 576072 h 2963672"/>
              <a:gd name="connsiteX1" fmla="*/ 6010656 w 6010656"/>
              <a:gd name="connsiteY1" fmla="*/ 0 h 2963672"/>
              <a:gd name="connsiteX2" fmla="*/ 4968240 w 6010656"/>
              <a:gd name="connsiteY2" fmla="*/ 2963672 h 2963672"/>
              <a:gd name="connsiteX3" fmla="*/ 0 w 6010656"/>
              <a:gd name="connsiteY3" fmla="*/ 2963672 h 2963672"/>
              <a:gd name="connsiteX4" fmla="*/ 0 w 6010656"/>
              <a:gd name="connsiteY4" fmla="*/ 576072 h 2963672"/>
              <a:gd name="connsiteX0" fmla="*/ 0 w 5891784"/>
              <a:gd name="connsiteY0" fmla="*/ 192024 h 2579624"/>
              <a:gd name="connsiteX1" fmla="*/ 5891784 w 5891784"/>
              <a:gd name="connsiteY1" fmla="*/ 0 h 2579624"/>
              <a:gd name="connsiteX2" fmla="*/ 4968240 w 5891784"/>
              <a:gd name="connsiteY2" fmla="*/ 2579624 h 2579624"/>
              <a:gd name="connsiteX3" fmla="*/ 0 w 5891784"/>
              <a:gd name="connsiteY3" fmla="*/ 2579624 h 2579624"/>
              <a:gd name="connsiteX4" fmla="*/ 0 w 5891784"/>
              <a:gd name="connsiteY4" fmla="*/ 192024 h 2579624"/>
              <a:gd name="connsiteX0" fmla="*/ 0 w 5891784"/>
              <a:gd name="connsiteY0" fmla="*/ 192024 h 2652776"/>
              <a:gd name="connsiteX1" fmla="*/ 5891784 w 5891784"/>
              <a:gd name="connsiteY1" fmla="*/ 0 h 2652776"/>
              <a:gd name="connsiteX2" fmla="*/ 4465320 w 5891784"/>
              <a:gd name="connsiteY2" fmla="*/ 2652776 h 2652776"/>
              <a:gd name="connsiteX3" fmla="*/ 0 w 5891784"/>
              <a:gd name="connsiteY3" fmla="*/ 2579624 h 2652776"/>
              <a:gd name="connsiteX4" fmla="*/ 0 w 5891784"/>
              <a:gd name="connsiteY4" fmla="*/ 192024 h 2652776"/>
              <a:gd name="connsiteX0" fmla="*/ 27432 w 5891784"/>
              <a:gd name="connsiteY0" fmla="*/ 0 h 2689352"/>
              <a:gd name="connsiteX1" fmla="*/ 5891784 w 5891784"/>
              <a:gd name="connsiteY1" fmla="*/ 36576 h 2689352"/>
              <a:gd name="connsiteX2" fmla="*/ 4465320 w 5891784"/>
              <a:gd name="connsiteY2" fmla="*/ 2689352 h 2689352"/>
              <a:gd name="connsiteX3" fmla="*/ 0 w 5891784"/>
              <a:gd name="connsiteY3" fmla="*/ 2616200 h 2689352"/>
              <a:gd name="connsiteX4" fmla="*/ 27432 w 5891784"/>
              <a:gd name="connsiteY4" fmla="*/ 0 h 2689352"/>
              <a:gd name="connsiteX0" fmla="*/ 27432 w 5891784"/>
              <a:gd name="connsiteY0" fmla="*/ 100584 h 2652776"/>
              <a:gd name="connsiteX1" fmla="*/ 5891784 w 5891784"/>
              <a:gd name="connsiteY1" fmla="*/ 0 h 2652776"/>
              <a:gd name="connsiteX2" fmla="*/ 4465320 w 5891784"/>
              <a:gd name="connsiteY2" fmla="*/ 2652776 h 2652776"/>
              <a:gd name="connsiteX3" fmla="*/ 0 w 5891784"/>
              <a:gd name="connsiteY3" fmla="*/ 2579624 h 2652776"/>
              <a:gd name="connsiteX4" fmla="*/ 27432 w 5891784"/>
              <a:gd name="connsiteY4" fmla="*/ 100584 h 2652776"/>
              <a:gd name="connsiteX0" fmla="*/ 0 w 5919216"/>
              <a:gd name="connsiteY0" fmla="*/ 18288 h 2652776"/>
              <a:gd name="connsiteX1" fmla="*/ 5919216 w 5919216"/>
              <a:gd name="connsiteY1" fmla="*/ 0 h 2652776"/>
              <a:gd name="connsiteX2" fmla="*/ 4492752 w 5919216"/>
              <a:gd name="connsiteY2" fmla="*/ 2652776 h 2652776"/>
              <a:gd name="connsiteX3" fmla="*/ 27432 w 5919216"/>
              <a:gd name="connsiteY3" fmla="*/ 2579624 h 2652776"/>
              <a:gd name="connsiteX4" fmla="*/ 0 w 5919216"/>
              <a:gd name="connsiteY4" fmla="*/ 18288 h 2652776"/>
              <a:gd name="connsiteX0" fmla="*/ 0 w 5919216"/>
              <a:gd name="connsiteY0" fmla="*/ 18288 h 2579624"/>
              <a:gd name="connsiteX1" fmla="*/ 5919216 w 5919216"/>
              <a:gd name="connsiteY1" fmla="*/ 0 h 2579624"/>
              <a:gd name="connsiteX2" fmla="*/ 4492752 w 5919216"/>
              <a:gd name="connsiteY2" fmla="*/ 2579624 h 2579624"/>
              <a:gd name="connsiteX3" fmla="*/ 27432 w 5919216"/>
              <a:gd name="connsiteY3" fmla="*/ 2579624 h 2579624"/>
              <a:gd name="connsiteX4" fmla="*/ 0 w 5919216"/>
              <a:gd name="connsiteY4" fmla="*/ 18288 h 25796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919216" h="2579624">
                <a:moveTo>
                  <a:pt x="0" y="18288"/>
                </a:moveTo>
                <a:lnTo>
                  <a:pt x="5919216" y="0"/>
                </a:lnTo>
                <a:lnTo>
                  <a:pt x="4492752" y="2579624"/>
                </a:lnTo>
                <a:lnTo>
                  <a:pt x="27432" y="2579624"/>
                </a:lnTo>
                <a:lnTo>
                  <a:pt x="0" y="18288"/>
                </a:lnTo>
                <a:close/>
              </a:path>
            </a:pathLst>
          </a:custGeom>
        </p:spPr>
        <p:txBody>
          <a:bodyPr anchor="b"/>
          <a:lstStyle>
            <a:lvl1pPr algn="l">
              <a:defRPr sz="5400" b="1">
                <a:solidFill>
                  <a:srgbClr val="000000"/>
                </a:solidFill>
                <a:latin typeface="Noto Sans" panose="020B0502040504020204" pitchFamily="34" charset="0"/>
                <a:ea typeface="Noto Sans" panose="020B0502040504020204" pitchFamily="34" charset="0"/>
                <a:cs typeface="Noto Sans" panose="020B0502040504020204" pitchFamily="34" charset="0"/>
              </a:defRPr>
            </a:lvl1pPr>
          </a:lstStyle>
          <a:p>
            <a:r>
              <a:rPr lang="en-US"/>
              <a:t>Click to edit Master title style</a:t>
            </a:r>
          </a:p>
        </p:txBody>
      </p:sp>
      <p:sp>
        <p:nvSpPr>
          <p:cNvPr id="3" name="Subtitle 2">
            <a:extLst>
              <a:ext uri="{FF2B5EF4-FFF2-40B4-BE49-F238E27FC236}">
                <a16:creationId xmlns:a16="http://schemas.microsoft.com/office/drawing/2014/main" id="{1D44576E-0EE7-6B4D-AF76-3606D44AB052}"/>
              </a:ext>
            </a:extLst>
          </p:cNvPr>
          <p:cNvSpPr>
            <a:spLocks noGrp="1"/>
          </p:cNvSpPr>
          <p:nvPr>
            <p:ph type="subTitle" idx="1"/>
          </p:nvPr>
        </p:nvSpPr>
        <p:spPr>
          <a:xfrm>
            <a:off x="838200" y="3734118"/>
            <a:ext cx="4410456" cy="1435100"/>
          </a:xfrm>
          <a:prstGeom prst="rect">
            <a:avLst/>
          </a:prstGeom>
        </p:spPr>
        <p:txBody>
          <a:bodyPr/>
          <a:lstStyle>
            <a:lvl1pPr marL="0" indent="0" algn="l">
              <a:buNone/>
              <a:defRPr sz="2800" b="1">
                <a:solidFill>
                  <a:srgbClr val="990000"/>
                </a:solidFill>
                <a:latin typeface="Noto Sans" panose="020B0502040504020204" pitchFamily="34" charset="0"/>
                <a:ea typeface="Noto Sans" panose="020B0502040504020204" pitchFamily="34" charset="0"/>
                <a:cs typeface="Noto Sans" panose="020B0502040504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DE6B7E5C-9074-A248-B2D5-3EA05F3888A3}"/>
              </a:ext>
            </a:extLst>
          </p:cNvPr>
          <p:cNvSpPr>
            <a:spLocks noGrp="1"/>
          </p:cNvSpPr>
          <p:nvPr>
            <p:ph type="dt" sz="half" idx="10"/>
          </p:nvPr>
        </p:nvSpPr>
        <p:spPr>
          <a:xfrm>
            <a:off x="838200" y="6325870"/>
            <a:ext cx="2743200" cy="365125"/>
          </a:xfrm>
          <a:prstGeom prst="rect">
            <a:avLst/>
          </a:prstGeom>
        </p:spPr>
        <p:txBody>
          <a:bodyPr/>
          <a:lstStyle>
            <a:lvl1pPr>
              <a:defRPr>
                <a:solidFill>
                  <a:schemeClr val="bg1">
                    <a:lumMod val="75000"/>
                  </a:schemeClr>
                </a:solidFill>
              </a:defRPr>
            </a:lvl1pPr>
          </a:lstStyle>
          <a:p>
            <a:fld id="{88CFCA33-75D8-BF44-8153-518F9392106C}" type="datetimeFigureOut">
              <a:rPr lang="en-US" smtClean="0"/>
              <a:pPr/>
              <a:t>4/10/2023</a:t>
            </a:fld>
            <a:endParaRPr lang="en-US"/>
          </a:p>
        </p:txBody>
      </p:sp>
      <p:sp>
        <p:nvSpPr>
          <p:cNvPr id="6" name="Slide Number Placeholder 5">
            <a:extLst>
              <a:ext uri="{FF2B5EF4-FFF2-40B4-BE49-F238E27FC236}">
                <a16:creationId xmlns:a16="http://schemas.microsoft.com/office/drawing/2014/main" id="{AC709EB7-B941-D244-8CD1-D0B0F3EBC5C6}"/>
              </a:ext>
            </a:extLst>
          </p:cNvPr>
          <p:cNvSpPr>
            <a:spLocks noGrp="1"/>
          </p:cNvSpPr>
          <p:nvPr>
            <p:ph type="sldNum" sz="quarter" idx="12"/>
          </p:nvPr>
        </p:nvSpPr>
        <p:spPr>
          <a:xfrm>
            <a:off x="9185440" y="6336029"/>
            <a:ext cx="2743200" cy="365125"/>
          </a:xfrm>
          <a:prstGeom prst="rect">
            <a:avLst/>
          </a:prstGeom>
        </p:spPr>
        <p:txBody>
          <a:bodyPr/>
          <a:lstStyle>
            <a:lvl1pPr algn="r">
              <a:defRPr>
                <a:solidFill>
                  <a:schemeClr val="bg2"/>
                </a:solidFill>
              </a:defRPr>
            </a:lvl1pPr>
          </a:lstStyle>
          <a:p>
            <a:pPr marL="0" lvl="0" indent="0" algn="r" rtl="0">
              <a:spcBef>
                <a:spcPts val="0"/>
              </a:spcBef>
              <a:spcAft>
                <a:spcPts val="0"/>
              </a:spcAft>
              <a:buNone/>
            </a:pPr>
            <a:fld id="{00000000-1234-1234-1234-123412341234}" type="slidenum">
              <a:rPr lang="en-US" smtClean="0"/>
              <a:t>‹#›</a:t>
            </a:fld>
            <a:endParaRPr lang="en-US"/>
          </a:p>
        </p:txBody>
      </p:sp>
    </p:spTree>
    <p:extLst>
      <p:ext uri="{BB962C8B-B14F-4D97-AF65-F5344CB8AC3E}">
        <p14:creationId xmlns:p14="http://schemas.microsoft.com/office/powerpoint/2010/main" val="393468822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Sub-Chapter Title">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858BC626-3B72-F145-86F2-0C33AC4B13C4}"/>
              </a:ext>
            </a:extLst>
          </p:cNvPr>
          <p:cNvSpPr>
            <a:spLocks noGrp="1"/>
          </p:cNvSpPr>
          <p:nvPr>
            <p:ph type="sldNum" sz="quarter" idx="10"/>
          </p:nvPr>
        </p:nvSpPr>
        <p:spPr/>
        <p:txBody>
          <a:bodyPr/>
          <a:lstStyle/>
          <a:p>
            <a:fld id="{D57F1E4F-1CFF-5643-939E-217C01CDF565}" type="slidenum">
              <a:rPr lang="en-US" smtClean="0"/>
              <a:pPr/>
              <a:t>‹#›</a:t>
            </a:fld>
            <a:endParaRPr lang="en-US"/>
          </a:p>
        </p:txBody>
      </p:sp>
      <p:sp>
        <p:nvSpPr>
          <p:cNvPr id="4" name="Date Placeholder 3">
            <a:extLst>
              <a:ext uri="{FF2B5EF4-FFF2-40B4-BE49-F238E27FC236}">
                <a16:creationId xmlns:a16="http://schemas.microsoft.com/office/drawing/2014/main" id="{91860391-1433-594C-8212-BF77C322A6A6}"/>
              </a:ext>
            </a:extLst>
          </p:cNvPr>
          <p:cNvSpPr>
            <a:spLocks noGrp="1"/>
          </p:cNvSpPr>
          <p:nvPr>
            <p:ph type="dt" sz="half" idx="11"/>
          </p:nvPr>
        </p:nvSpPr>
        <p:spPr/>
        <p:txBody>
          <a:bodyPr/>
          <a:lstStyle/>
          <a:p>
            <a:fld id="{B61BEF0D-F0BB-DE4B-95CE-6DB70DBA9567}" type="datetimeFigureOut">
              <a:rPr lang="en-US" smtClean="0"/>
              <a:pPr/>
              <a:t>4/10/2023</a:t>
            </a:fld>
            <a:endParaRPr lang="en-US"/>
          </a:p>
        </p:txBody>
      </p:sp>
      <p:sp>
        <p:nvSpPr>
          <p:cNvPr id="5" name="Title 1">
            <a:extLst>
              <a:ext uri="{FF2B5EF4-FFF2-40B4-BE49-F238E27FC236}">
                <a16:creationId xmlns:a16="http://schemas.microsoft.com/office/drawing/2014/main" id="{1FCC8FA8-1195-6B44-AC32-EE6E8303394C}"/>
              </a:ext>
            </a:extLst>
          </p:cNvPr>
          <p:cNvSpPr>
            <a:spLocks noGrp="1"/>
          </p:cNvSpPr>
          <p:nvPr>
            <p:ph type="ctrTitle"/>
          </p:nvPr>
        </p:nvSpPr>
        <p:spPr>
          <a:xfrm>
            <a:off x="1524000" y="1122363"/>
            <a:ext cx="5830957" cy="2038280"/>
          </a:xfrm>
          <a:prstGeom prst="rect">
            <a:avLst/>
          </a:prstGeom>
        </p:spPr>
        <p:txBody>
          <a:bodyPr anchor="b"/>
          <a:lstStyle>
            <a:lvl1pPr algn="l">
              <a:defRPr sz="4800" b="1">
                <a:solidFill>
                  <a:schemeClr val="tx1"/>
                </a:solidFill>
                <a:latin typeface="Noto Sans" panose="020B0502040504020204" pitchFamily="34" charset="0"/>
                <a:ea typeface="Noto Sans" panose="020B0502040504020204" pitchFamily="34" charset="0"/>
                <a:cs typeface="Noto Sans" panose="020B0502040504020204" pitchFamily="34" charset="0"/>
              </a:defRPr>
            </a:lvl1pPr>
          </a:lstStyle>
          <a:p>
            <a:r>
              <a:rPr lang="en-US"/>
              <a:t>Click to edit Master title style</a:t>
            </a:r>
            <a:endParaRPr lang="en-US" dirty="0"/>
          </a:p>
        </p:txBody>
      </p:sp>
      <p:sp>
        <p:nvSpPr>
          <p:cNvPr id="6" name="Subtitle 2">
            <a:extLst>
              <a:ext uri="{FF2B5EF4-FFF2-40B4-BE49-F238E27FC236}">
                <a16:creationId xmlns:a16="http://schemas.microsoft.com/office/drawing/2014/main" id="{8C58EA49-E45F-7545-B183-60835240A892}"/>
              </a:ext>
            </a:extLst>
          </p:cNvPr>
          <p:cNvSpPr>
            <a:spLocks noGrp="1"/>
          </p:cNvSpPr>
          <p:nvPr>
            <p:ph type="subTitle" idx="1"/>
          </p:nvPr>
        </p:nvSpPr>
        <p:spPr>
          <a:xfrm>
            <a:off x="1524000" y="3433075"/>
            <a:ext cx="5830957" cy="1655762"/>
          </a:xfrm>
          <a:prstGeom prst="rect">
            <a:avLst/>
          </a:prstGeom>
        </p:spPr>
        <p:txBody>
          <a:bodyPr/>
          <a:lstStyle>
            <a:lvl1pPr marL="0" indent="0" algn="l">
              <a:buNone/>
              <a:defRPr sz="2400" b="1">
                <a:solidFill>
                  <a:srgbClr val="990000"/>
                </a:solidFill>
                <a:latin typeface="Noto Sans" panose="020B0502040504020204" pitchFamily="34" charset="0"/>
                <a:ea typeface="Noto Sans" panose="020B0502040504020204" pitchFamily="34" charset="0"/>
                <a:cs typeface="Noto Sans" panose="020B0502040504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Tree>
    <p:extLst>
      <p:ext uri="{BB962C8B-B14F-4D97-AF65-F5344CB8AC3E}">
        <p14:creationId xmlns:p14="http://schemas.microsoft.com/office/powerpoint/2010/main" val="63644026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Standard Layout - Dark">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858BC626-3B72-F145-86F2-0C33AC4B13C4}"/>
              </a:ext>
            </a:extLst>
          </p:cNvPr>
          <p:cNvSpPr>
            <a:spLocks noGrp="1"/>
          </p:cNvSpPr>
          <p:nvPr>
            <p:ph type="sldNum" sz="quarter" idx="10"/>
          </p:nvPr>
        </p:nvSpPr>
        <p:spPr/>
        <p:txBody>
          <a:bodyPr/>
          <a:lstStyle/>
          <a:p>
            <a:fld id="{D57F1E4F-1CFF-5643-939E-217C01CDF565}" type="slidenum">
              <a:rPr lang="en-US" smtClean="0"/>
              <a:pPr/>
              <a:t>‹#›</a:t>
            </a:fld>
            <a:endParaRPr lang="en-US"/>
          </a:p>
        </p:txBody>
      </p:sp>
      <p:sp>
        <p:nvSpPr>
          <p:cNvPr id="4" name="Date Placeholder 3">
            <a:extLst>
              <a:ext uri="{FF2B5EF4-FFF2-40B4-BE49-F238E27FC236}">
                <a16:creationId xmlns:a16="http://schemas.microsoft.com/office/drawing/2014/main" id="{91860391-1433-594C-8212-BF77C322A6A6}"/>
              </a:ext>
            </a:extLst>
          </p:cNvPr>
          <p:cNvSpPr>
            <a:spLocks noGrp="1"/>
          </p:cNvSpPr>
          <p:nvPr>
            <p:ph type="dt" sz="half" idx="11"/>
          </p:nvPr>
        </p:nvSpPr>
        <p:spPr/>
        <p:txBody>
          <a:bodyPr/>
          <a:lstStyle/>
          <a:p>
            <a:fld id="{B61BEF0D-F0BB-DE4B-95CE-6DB70DBA9567}" type="datetimeFigureOut">
              <a:rPr lang="en-US" smtClean="0"/>
              <a:pPr/>
              <a:t>4/10/2023</a:t>
            </a:fld>
            <a:endParaRPr lang="en-US"/>
          </a:p>
        </p:txBody>
      </p:sp>
      <p:sp>
        <p:nvSpPr>
          <p:cNvPr id="5" name="Title Placeholder 1">
            <a:extLst>
              <a:ext uri="{FF2B5EF4-FFF2-40B4-BE49-F238E27FC236}">
                <a16:creationId xmlns:a16="http://schemas.microsoft.com/office/drawing/2014/main" id="{408AB19E-E935-784D-B021-E8D4ADF4C79D}"/>
              </a:ext>
            </a:extLst>
          </p:cNvPr>
          <p:cNvSpPr>
            <a:spLocks noGrp="1"/>
          </p:cNvSpPr>
          <p:nvPr>
            <p:ph type="title"/>
          </p:nvPr>
        </p:nvSpPr>
        <p:spPr>
          <a:xfrm>
            <a:off x="457200" y="457201"/>
            <a:ext cx="11009586" cy="761999"/>
          </a:xfrm>
          <a:prstGeom prst="rect">
            <a:avLst/>
          </a:prstGeom>
        </p:spPr>
        <p:txBody>
          <a:bodyPr vert="horz" lIns="91440" tIns="45720" rIns="91440" bIns="45720" rtlCol="0" anchor="ctr">
            <a:normAutofit/>
          </a:bodyPr>
          <a:lstStyle>
            <a:lvl1pPr>
              <a:defRPr sz="4000" b="1">
                <a:latin typeface="Noto Sans" panose="020B0502040504020204" pitchFamily="34" charset="0"/>
                <a:ea typeface="Noto Sans" panose="020B0502040504020204" pitchFamily="34" charset="0"/>
                <a:cs typeface="Noto Sans" panose="020B0502040504020204" pitchFamily="34" charset="0"/>
              </a:defRPr>
            </a:lvl1pPr>
          </a:lstStyle>
          <a:p>
            <a:r>
              <a:rPr lang="en-US"/>
              <a:t>Click to edit Master title style</a:t>
            </a:r>
            <a:endParaRPr lang="en-US" dirty="0"/>
          </a:p>
        </p:txBody>
      </p:sp>
      <p:sp>
        <p:nvSpPr>
          <p:cNvPr id="7" name="Content Placeholder 2">
            <a:extLst>
              <a:ext uri="{FF2B5EF4-FFF2-40B4-BE49-F238E27FC236}">
                <a16:creationId xmlns:a16="http://schemas.microsoft.com/office/drawing/2014/main" id="{21DDFC03-DDB0-594F-9E55-4DFBF4C89BA0}"/>
              </a:ext>
            </a:extLst>
          </p:cNvPr>
          <p:cNvSpPr>
            <a:spLocks noGrp="1"/>
          </p:cNvSpPr>
          <p:nvPr>
            <p:ph idx="1"/>
          </p:nvPr>
        </p:nvSpPr>
        <p:spPr>
          <a:xfrm>
            <a:off x="731520" y="1564990"/>
            <a:ext cx="10735266" cy="4351338"/>
          </a:xfrm>
          <a:prstGeom prst="rect">
            <a:avLst/>
          </a:prstGeom>
        </p:spPr>
        <p:txBody>
          <a:bodyPr/>
          <a:lstStyle>
            <a:lvl1pPr>
              <a:lnSpc>
                <a:spcPct val="100000"/>
              </a:lnSpc>
              <a:spcBef>
                <a:spcPts val="600"/>
              </a:spcBef>
              <a:buClr>
                <a:srgbClr val="990000"/>
              </a:buClr>
              <a:defRPr sz="2000">
                <a:latin typeface="Montserrat" pitchFamily="2" charset="77"/>
                <a:cs typeface="Arial" panose="020B0604020202020204" pitchFamily="34" charset="0"/>
              </a:defRPr>
            </a:lvl1pPr>
            <a:lvl2pPr>
              <a:lnSpc>
                <a:spcPct val="100000"/>
              </a:lnSpc>
              <a:spcBef>
                <a:spcPts val="600"/>
              </a:spcBef>
              <a:buClr>
                <a:srgbClr val="990000"/>
              </a:buClr>
              <a:defRPr sz="2000">
                <a:latin typeface="Montserrat" pitchFamily="2" charset="77"/>
                <a:cs typeface="Arial" panose="020B0604020202020204" pitchFamily="34" charset="0"/>
              </a:defRPr>
            </a:lvl2pPr>
            <a:lvl3pPr>
              <a:lnSpc>
                <a:spcPct val="100000"/>
              </a:lnSpc>
              <a:spcBef>
                <a:spcPts val="600"/>
              </a:spcBef>
              <a:buClr>
                <a:srgbClr val="990000"/>
              </a:buClr>
              <a:defRPr sz="2000">
                <a:latin typeface="Montserrat" pitchFamily="2" charset="77"/>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a:t>Click to edit Master text styles</a:t>
            </a:r>
          </a:p>
          <a:p>
            <a:pPr lvl="1"/>
            <a:r>
              <a:rPr lang="en-US"/>
              <a:t>Second level</a:t>
            </a:r>
          </a:p>
          <a:p>
            <a:pPr lvl="2"/>
            <a:r>
              <a:rPr lang="en-US"/>
              <a:t>Third level</a:t>
            </a:r>
          </a:p>
        </p:txBody>
      </p:sp>
    </p:spTree>
    <p:extLst>
      <p:ext uri="{BB962C8B-B14F-4D97-AF65-F5344CB8AC3E}">
        <p14:creationId xmlns:p14="http://schemas.microsoft.com/office/powerpoint/2010/main" val="231083872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Two Column Layout - Dark">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1490D203-43AC-C14F-B262-E59E69323557}"/>
              </a:ext>
            </a:extLst>
          </p:cNvPr>
          <p:cNvSpPr>
            <a:spLocks noGrp="1"/>
          </p:cNvSpPr>
          <p:nvPr>
            <p:ph type="dt" sz="half" idx="10"/>
          </p:nvPr>
        </p:nvSpPr>
        <p:spPr>
          <a:xfrm>
            <a:off x="838200" y="6356350"/>
            <a:ext cx="2743200" cy="365125"/>
          </a:xfrm>
          <a:prstGeom prst="rect">
            <a:avLst/>
          </a:prstGeom>
        </p:spPr>
        <p:txBody>
          <a:bodyPr/>
          <a:lstStyle/>
          <a:p>
            <a:fld id="{88CFCA33-75D8-BF44-8153-518F9392106C}" type="datetimeFigureOut">
              <a:rPr lang="en-US" smtClean="0"/>
              <a:t>4/10/2023</a:t>
            </a:fld>
            <a:endParaRPr lang="en-US"/>
          </a:p>
        </p:txBody>
      </p:sp>
      <p:sp>
        <p:nvSpPr>
          <p:cNvPr id="6" name="Slide Number Placeholder 5">
            <a:extLst>
              <a:ext uri="{FF2B5EF4-FFF2-40B4-BE49-F238E27FC236}">
                <a16:creationId xmlns:a16="http://schemas.microsoft.com/office/drawing/2014/main" id="{6DF0BE67-C29A-1F44-A67E-EB45B9514CC5}"/>
              </a:ext>
            </a:extLst>
          </p:cNvPr>
          <p:cNvSpPr>
            <a:spLocks noGrp="1"/>
          </p:cNvSpPr>
          <p:nvPr>
            <p:ph type="sldNum" sz="quarter" idx="12"/>
          </p:nvPr>
        </p:nvSpPr>
        <p:spPr>
          <a:xfrm>
            <a:off x="8610600" y="6356350"/>
            <a:ext cx="2743200" cy="365125"/>
          </a:xfrm>
          <a:prstGeom prst="rect">
            <a:avLst/>
          </a:prstGeom>
        </p:spPr>
        <p:txBody>
          <a:bodyPr/>
          <a:lstStyle/>
          <a:p>
            <a:fld id="{31B2C9FB-08C9-7E45-9359-AB2284BB78B4}" type="slidenum">
              <a:rPr lang="en-US" smtClean="0"/>
              <a:t>‹#›</a:t>
            </a:fld>
            <a:endParaRPr lang="en-US"/>
          </a:p>
        </p:txBody>
      </p:sp>
      <p:sp>
        <p:nvSpPr>
          <p:cNvPr id="5" name="Text Placeholder 4">
            <a:extLst>
              <a:ext uri="{FF2B5EF4-FFF2-40B4-BE49-F238E27FC236}">
                <a16:creationId xmlns:a16="http://schemas.microsoft.com/office/drawing/2014/main" id="{4A4D4DAA-BEED-6F46-ABD0-EC73E8ED5756}"/>
              </a:ext>
            </a:extLst>
          </p:cNvPr>
          <p:cNvSpPr>
            <a:spLocks noGrp="1"/>
          </p:cNvSpPr>
          <p:nvPr>
            <p:ph type="body" sz="quarter" idx="13"/>
          </p:nvPr>
        </p:nvSpPr>
        <p:spPr>
          <a:xfrm>
            <a:off x="731520" y="1554480"/>
            <a:ext cx="3205163" cy="4257675"/>
          </a:xfrm>
          <a:prstGeom prst="rect">
            <a:avLst/>
          </a:prstGeom>
        </p:spPr>
        <p:txBody>
          <a:bodyPr/>
          <a:lstStyle>
            <a:lvl1pPr>
              <a:buClr>
                <a:srgbClr val="990000"/>
              </a:buClr>
              <a:defRPr sz="1800">
                <a:latin typeface="Montserrat" pitchFamily="2" charset="77"/>
              </a:defRPr>
            </a:lvl1pPr>
            <a:lvl2pPr>
              <a:buClr>
                <a:srgbClr val="990000"/>
              </a:buClr>
              <a:defRPr sz="1800">
                <a:latin typeface="Montserrat" pitchFamily="2" charset="77"/>
              </a:defRPr>
            </a:lvl2pPr>
            <a:lvl3pPr>
              <a:buClr>
                <a:srgbClr val="990000"/>
              </a:buClr>
              <a:defRPr sz="1800">
                <a:latin typeface="Montserrat" pitchFamily="2" charset="77"/>
              </a:defRPr>
            </a:lvl3pPr>
            <a:lvl4pPr>
              <a:buClr>
                <a:srgbClr val="990000"/>
              </a:buClr>
              <a:defRPr sz="1800">
                <a:latin typeface="Montserrat" pitchFamily="2" charset="77"/>
              </a:defRPr>
            </a:lvl4pPr>
            <a:lvl5pPr>
              <a:buClr>
                <a:srgbClr val="990000"/>
              </a:buClr>
              <a:defRPr sz="1800">
                <a:latin typeface="Montserrat" pitchFamily="2" charset="77"/>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Text Placeholder 8">
            <a:extLst>
              <a:ext uri="{FF2B5EF4-FFF2-40B4-BE49-F238E27FC236}">
                <a16:creationId xmlns:a16="http://schemas.microsoft.com/office/drawing/2014/main" id="{57451EAC-B27F-F442-AB15-BE6A00D5D169}"/>
              </a:ext>
            </a:extLst>
          </p:cNvPr>
          <p:cNvSpPr>
            <a:spLocks noGrp="1"/>
          </p:cNvSpPr>
          <p:nvPr>
            <p:ph type="body" sz="quarter" idx="14"/>
          </p:nvPr>
        </p:nvSpPr>
        <p:spPr>
          <a:xfrm>
            <a:off x="4240185" y="1554480"/>
            <a:ext cx="3398045" cy="4286250"/>
          </a:xfrm>
          <a:prstGeom prst="rect">
            <a:avLst/>
          </a:prstGeom>
        </p:spPr>
        <p:txBody>
          <a:bodyPr/>
          <a:lstStyle>
            <a:lvl1pPr>
              <a:buClr>
                <a:srgbClr val="990000"/>
              </a:buClr>
              <a:defRPr sz="1800">
                <a:latin typeface="Montserrat" pitchFamily="2" charset="77"/>
              </a:defRPr>
            </a:lvl1pPr>
            <a:lvl2pPr>
              <a:buClr>
                <a:srgbClr val="990000"/>
              </a:buClr>
              <a:defRPr sz="1800">
                <a:latin typeface="Montserrat" pitchFamily="2" charset="77"/>
              </a:defRPr>
            </a:lvl2pPr>
            <a:lvl3pPr>
              <a:buClr>
                <a:srgbClr val="990000"/>
              </a:buClr>
              <a:defRPr sz="1800">
                <a:latin typeface="Montserrat" pitchFamily="2" charset="77"/>
              </a:defRPr>
            </a:lvl3pPr>
            <a:lvl4pPr>
              <a:buClr>
                <a:srgbClr val="990000"/>
              </a:buClr>
              <a:defRPr sz="1800">
                <a:latin typeface="Montserrat" pitchFamily="2" charset="77"/>
              </a:defRPr>
            </a:lvl4pPr>
            <a:lvl5pPr>
              <a:buClr>
                <a:srgbClr val="990000"/>
              </a:buClr>
              <a:defRPr sz="1800">
                <a:latin typeface="Montserrat" pitchFamily="2" charset="77"/>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Title Placeholder 1">
            <a:extLst>
              <a:ext uri="{FF2B5EF4-FFF2-40B4-BE49-F238E27FC236}">
                <a16:creationId xmlns:a16="http://schemas.microsoft.com/office/drawing/2014/main" id="{217EC0CB-79DB-48D5-9D21-50CD0B2FE7FC}"/>
              </a:ext>
            </a:extLst>
          </p:cNvPr>
          <p:cNvSpPr>
            <a:spLocks noGrp="1"/>
          </p:cNvSpPr>
          <p:nvPr>
            <p:ph type="title"/>
          </p:nvPr>
        </p:nvSpPr>
        <p:spPr>
          <a:xfrm>
            <a:off x="457200" y="457201"/>
            <a:ext cx="10515600" cy="761999"/>
          </a:xfrm>
          <a:prstGeom prst="rect">
            <a:avLst/>
          </a:prstGeom>
        </p:spPr>
        <p:txBody>
          <a:bodyPr vert="horz" lIns="91440" tIns="45720" rIns="91440" bIns="45720" rtlCol="0" anchor="ctr">
            <a:normAutofit/>
          </a:bodyPr>
          <a:lstStyle>
            <a:lvl1pPr>
              <a:defRPr sz="4000" b="1">
                <a:latin typeface="Noto Sans" panose="020B0502040504020204" pitchFamily="34" charset="0"/>
                <a:ea typeface="Noto Sans" panose="020B0502040504020204" pitchFamily="34" charset="0"/>
                <a:cs typeface="Noto Sans" panose="020B0502040504020204" pitchFamily="34" charset="0"/>
              </a:defRPr>
            </a:lvl1pPr>
          </a:lstStyle>
          <a:p>
            <a:r>
              <a:rPr lang="en-US"/>
              <a:t>Click to edit Master title style</a:t>
            </a:r>
            <a:endParaRPr lang="en-US" dirty="0"/>
          </a:p>
        </p:txBody>
      </p:sp>
    </p:spTree>
    <p:extLst>
      <p:ext uri="{BB962C8B-B14F-4D97-AF65-F5344CB8AC3E}">
        <p14:creationId xmlns:p14="http://schemas.microsoft.com/office/powerpoint/2010/main" val="288484362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Standard Layout">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DE6B7E5C-9074-A248-B2D5-3EA05F3888A3}"/>
              </a:ext>
            </a:extLst>
          </p:cNvPr>
          <p:cNvSpPr>
            <a:spLocks noGrp="1"/>
          </p:cNvSpPr>
          <p:nvPr>
            <p:ph type="dt" sz="half" idx="10"/>
          </p:nvPr>
        </p:nvSpPr>
        <p:spPr>
          <a:xfrm>
            <a:off x="838200" y="6356350"/>
            <a:ext cx="2743200" cy="365125"/>
          </a:xfrm>
          <a:prstGeom prst="rect">
            <a:avLst/>
          </a:prstGeom>
        </p:spPr>
        <p:txBody>
          <a:bodyPr/>
          <a:lstStyle>
            <a:lvl1pPr>
              <a:defRPr>
                <a:solidFill>
                  <a:schemeClr val="bg1">
                    <a:lumMod val="50000"/>
                  </a:schemeClr>
                </a:solidFill>
              </a:defRPr>
            </a:lvl1pPr>
          </a:lstStyle>
          <a:p>
            <a:fld id="{88CFCA33-75D8-BF44-8153-518F9392106C}" type="datetimeFigureOut">
              <a:rPr lang="en-US" smtClean="0"/>
              <a:pPr/>
              <a:t>4/10/2023</a:t>
            </a:fld>
            <a:endParaRPr lang="en-US"/>
          </a:p>
        </p:txBody>
      </p:sp>
      <p:sp>
        <p:nvSpPr>
          <p:cNvPr id="6" name="Slide Number Placeholder 5">
            <a:extLst>
              <a:ext uri="{FF2B5EF4-FFF2-40B4-BE49-F238E27FC236}">
                <a16:creationId xmlns:a16="http://schemas.microsoft.com/office/drawing/2014/main" id="{AC709EB7-B941-D244-8CD1-D0B0F3EBC5C6}"/>
              </a:ext>
            </a:extLst>
          </p:cNvPr>
          <p:cNvSpPr>
            <a:spLocks noGrp="1"/>
          </p:cNvSpPr>
          <p:nvPr>
            <p:ph type="sldNum" sz="quarter" idx="12"/>
          </p:nvPr>
        </p:nvSpPr>
        <p:spPr>
          <a:xfrm>
            <a:off x="8610600" y="6356350"/>
            <a:ext cx="2743200" cy="365125"/>
          </a:xfrm>
          <a:prstGeom prst="rect">
            <a:avLst/>
          </a:prstGeom>
        </p:spPr>
        <p:txBody>
          <a:bodyPr/>
          <a:lstStyle>
            <a:lvl1pPr algn="r">
              <a:defRPr>
                <a:solidFill>
                  <a:schemeClr val="bg1">
                    <a:lumMod val="50000"/>
                  </a:schemeClr>
                </a:solidFill>
              </a:defRPr>
            </a:lvl1pPr>
          </a:lstStyle>
          <a:p>
            <a:fld id="{31B2C9FB-08C9-7E45-9359-AB2284BB78B4}" type="slidenum">
              <a:rPr lang="en-US" smtClean="0"/>
              <a:pPr/>
              <a:t>‹#›</a:t>
            </a:fld>
            <a:endParaRPr lang="en-US"/>
          </a:p>
        </p:txBody>
      </p:sp>
      <p:sp>
        <p:nvSpPr>
          <p:cNvPr id="7" name="Content Placeholder 2">
            <a:extLst>
              <a:ext uri="{FF2B5EF4-FFF2-40B4-BE49-F238E27FC236}">
                <a16:creationId xmlns:a16="http://schemas.microsoft.com/office/drawing/2014/main" id="{7D852522-E712-4E56-8199-848E9407CD76}"/>
              </a:ext>
            </a:extLst>
          </p:cNvPr>
          <p:cNvSpPr>
            <a:spLocks noGrp="1"/>
          </p:cNvSpPr>
          <p:nvPr>
            <p:ph idx="1"/>
          </p:nvPr>
        </p:nvSpPr>
        <p:spPr>
          <a:xfrm>
            <a:off x="731520" y="1554480"/>
            <a:ext cx="10515600" cy="4351338"/>
          </a:xfrm>
          <a:prstGeom prst="rect">
            <a:avLst/>
          </a:prstGeom>
        </p:spPr>
        <p:txBody>
          <a:bodyPr/>
          <a:lstStyle>
            <a:lvl1pPr>
              <a:buClr>
                <a:srgbClr val="990000"/>
              </a:buClr>
              <a:defRPr sz="2000">
                <a:latin typeface="Montserrat" panose="00000500000000000000" pitchFamily="2" charset="0"/>
              </a:defRPr>
            </a:lvl1pPr>
            <a:lvl2pPr>
              <a:buClr>
                <a:srgbClr val="990000"/>
              </a:buClr>
              <a:defRPr sz="2000">
                <a:latin typeface="Montserrat" panose="00000500000000000000" pitchFamily="2" charset="0"/>
              </a:defRPr>
            </a:lvl2pPr>
            <a:lvl3pPr>
              <a:buClr>
                <a:srgbClr val="990000"/>
              </a:buClr>
              <a:defRPr sz="2000">
                <a:latin typeface="Montserrat" panose="00000500000000000000" pitchFamily="2" charset="0"/>
              </a:defRPr>
            </a:lvl3pPr>
          </a:lstStyle>
          <a:p>
            <a:pPr lvl="0"/>
            <a:r>
              <a:rPr lang="en-US"/>
              <a:t>Click to edit Master text styles</a:t>
            </a:r>
          </a:p>
          <a:p>
            <a:pPr lvl="1"/>
            <a:r>
              <a:rPr lang="en-US"/>
              <a:t>Second level</a:t>
            </a:r>
          </a:p>
          <a:p>
            <a:pPr lvl="2"/>
            <a:r>
              <a:rPr lang="en-US"/>
              <a:t>Third level</a:t>
            </a:r>
          </a:p>
        </p:txBody>
      </p:sp>
      <p:sp>
        <p:nvSpPr>
          <p:cNvPr id="9" name="Title Placeholder 1">
            <a:extLst>
              <a:ext uri="{FF2B5EF4-FFF2-40B4-BE49-F238E27FC236}">
                <a16:creationId xmlns:a16="http://schemas.microsoft.com/office/drawing/2014/main" id="{EB9F32EF-8C88-4781-8E98-02500B0DAEBA}"/>
              </a:ext>
            </a:extLst>
          </p:cNvPr>
          <p:cNvSpPr>
            <a:spLocks noGrp="1"/>
          </p:cNvSpPr>
          <p:nvPr>
            <p:ph type="title"/>
          </p:nvPr>
        </p:nvSpPr>
        <p:spPr>
          <a:xfrm>
            <a:off x="457200" y="457201"/>
            <a:ext cx="10515600" cy="761999"/>
          </a:xfrm>
          <a:prstGeom prst="rect">
            <a:avLst/>
          </a:prstGeom>
        </p:spPr>
        <p:txBody>
          <a:bodyPr vert="horz" lIns="91440" tIns="45720" rIns="91440" bIns="45720" rtlCol="0" anchor="ctr">
            <a:normAutofit/>
          </a:bodyPr>
          <a:lstStyle>
            <a:lvl1pPr>
              <a:defRPr sz="4000" b="1">
                <a:solidFill>
                  <a:schemeClr val="tx1"/>
                </a:solidFill>
                <a:latin typeface="Noto Sans" panose="020B0502040504020204" pitchFamily="34" charset="0"/>
                <a:ea typeface="Noto Sans" panose="020B0502040504020204" pitchFamily="34" charset="0"/>
                <a:cs typeface="Noto Sans" panose="020B0502040504020204" pitchFamily="34" charset="0"/>
              </a:defRPr>
            </a:lvl1pPr>
          </a:lstStyle>
          <a:p>
            <a:r>
              <a:rPr lang="en-US"/>
              <a:t>Click to edit Master title style</a:t>
            </a:r>
            <a:endParaRPr lang="en-US" dirty="0"/>
          </a:p>
        </p:txBody>
      </p:sp>
    </p:spTree>
    <p:extLst>
      <p:ext uri="{BB962C8B-B14F-4D97-AF65-F5344CB8AC3E}">
        <p14:creationId xmlns:p14="http://schemas.microsoft.com/office/powerpoint/2010/main" val="1303905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Standard Layout With Subhead">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DE6B7E5C-9074-A248-B2D5-3EA05F3888A3}"/>
              </a:ext>
            </a:extLst>
          </p:cNvPr>
          <p:cNvSpPr>
            <a:spLocks noGrp="1"/>
          </p:cNvSpPr>
          <p:nvPr>
            <p:ph type="dt" sz="half" idx="10"/>
          </p:nvPr>
        </p:nvSpPr>
        <p:spPr>
          <a:xfrm>
            <a:off x="838200" y="6356350"/>
            <a:ext cx="2743200" cy="365125"/>
          </a:xfrm>
          <a:prstGeom prst="rect">
            <a:avLst/>
          </a:prstGeom>
        </p:spPr>
        <p:txBody>
          <a:bodyPr/>
          <a:lstStyle>
            <a:lvl1pPr>
              <a:defRPr>
                <a:solidFill>
                  <a:schemeClr val="bg1">
                    <a:lumMod val="50000"/>
                  </a:schemeClr>
                </a:solidFill>
              </a:defRPr>
            </a:lvl1pPr>
          </a:lstStyle>
          <a:p>
            <a:fld id="{88CFCA33-75D8-BF44-8153-518F9392106C}" type="datetimeFigureOut">
              <a:rPr lang="en-US" smtClean="0"/>
              <a:pPr/>
              <a:t>4/10/2023</a:t>
            </a:fld>
            <a:endParaRPr lang="en-US"/>
          </a:p>
        </p:txBody>
      </p:sp>
      <p:sp>
        <p:nvSpPr>
          <p:cNvPr id="6" name="Slide Number Placeholder 5">
            <a:extLst>
              <a:ext uri="{FF2B5EF4-FFF2-40B4-BE49-F238E27FC236}">
                <a16:creationId xmlns:a16="http://schemas.microsoft.com/office/drawing/2014/main" id="{AC709EB7-B941-D244-8CD1-D0B0F3EBC5C6}"/>
              </a:ext>
            </a:extLst>
          </p:cNvPr>
          <p:cNvSpPr>
            <a:spLocks noGrp="1"/>
          </p:cNvSpPr>
          <p:nvPr>
            <p:ph type="sldNum" sz="quarter" idx="12"/>
          </p:nvPr>
        </p:nvSpPr>
        <p:spPr>
          <a:xfrm>
            <a:off x="8610600" y="6356350"/>
            <a:ext cx="2743200" cy="365125"/>
          </a:xfrm>
          <a:prstGeom prst="rect">
            <a:avLst/>
          </a:prstGeom>
        </p:spPr>
        <p:txBody>
          <a:bodyPr/>
          <a:lstStyle>
            <a:lvl1pPr algn="r">
              <a:defRPr>
                <a:solidFill>
                  <a:schemeClr val="bg1">
                    <a:lumMod val="50000"/>
                  </a:schemeClr>
                </a:solidFill>
              </a:defRPr>
            </a:lvl1pPr>
          </a:lstStyle>
          <a:p>
            <a:fld id="{31B2C9FB-08C9-7E45-9359-AB2284BB78B4}" type="slidenum">
              <a:rPr lang="en-US" smtClean="0"/>
              <a:pPr/>
              <a:t>‹#›</a:t>
            </a:fld>
            <a:endParaRPr lang="en-US"/>
          </a:p>
        </p:txBody>
      </p:sp>
      <p:sp>
        <p:nvSpPr>
          <p:cNvPr id="9" name="Content Placeholder 2">
            <a:extLst>
              <a:ext uri="{FF2B5EF4-FFF2-40B4-BE49-F238E27FC236}">
                <a16:creationId xmlns:a16="http://schemas.microsoft.com/office/drawing/2014/main" id="{8DF0178F-5480-42C1-94FA-39D9D42828CE}"/>
              </a:ext>
            </a:extLst>
          </p:cNvPr>
          <p:cNvSpPr>
            <a:spLocks noGrp="1"/>
          </p:cNvSpPr>
          <p:nvPr>
            <p:ph idx="1"/>
          </p:nvPr>
        </p:nvSpPr>
        <p:spPr>
          <a:xfrm>
            <a:off x="731520" y="2011680"/>
            <a:ext cx="10622280" cy="4013901"/>
          </a:xfrm>
          <a:prstGeom prst="rect">
            <a:avLst/>
          </a:prstGeom>
        </p:spPr>
        <p:txBody>
          <a:bodyPr/>
          <a:lstStyle>
            <a:lvl1pPr>
              <a:buClr>
                <a:srgbClr val="990000"/>
              </a:buClr>
              <a:defRPr sz="2000">
                <a:latin typeface="Montserrat" panose="00000500000000000000" pitchFamily="2" charset="0"/>
              </a:defRPr>
            </a:lvl1pPr>
            <a:lvl2pPr>
              <a:buClr>
                <a:srgbClr val="990000"/>
              </a:buClr>
              <a:defRPr sz="2000">
                <a:latin typeface="Montserrat" panose="00000500000000000000" pitchFamily="2" charset="0"/>
              </a:defRPr>
            </a:lvl2pPr>
            <a:lvl3pPr>
              <a:buClr>
                <a:srgbClr val="990000"/>
              </a:buClr>
              <a:defRPr sz="2000">
                <a:latin typeface="Montserrat" panose="00000500000000000000" pitchFamily="2" charset="0"/>
              </a:defRPr>
            </a:lvl3pPr>
          </a:lstStyle>
          <a:p>
            <a:pPr lvl="0"/>
            <a:r>
              <a:rPr lang="en-US"/>
              <a:t>Click to edit Master text styles</a:t>
            </a:r>
          </a:p>
          <a:p>
            <a:pPr lvl="1"/>
            <a:r>
              <a:rPr lang="en-US"/>
              <a:t>Second level</a:t>
            </a:r>
          </a:p>
          <a:p>
            <a:pPr lvl="2"/>
            <a:r>
              <a:rPr lang="en-US"/>
              <a:t>Third level</a:t>
            </a:r>
          </a:p>
        </p:txBody>
      </p:sp>
      <p:sp>
        <p:nvSpPr>
          <p:cNvPr id="10" name="Title Placeholder 1">
            <a:extLst>
              <a:ext uri="{FF2B5EF4-FFF2-40B4-BE49-F238E27FC236}">
                <a16:creationId xmlns:a16="http://schemas.microsoft.com/office/drawing/2014/main" id="{C4784F70-0AB7-470E-9532-9097E0B050EA}"/>
              </a:ext>
            </a:extLst>
          </p:cNvPr>
          <p:cNvSpPr>
            <a:spLocks noGrp="1"/>
          </p:cNvSpPr>
          <p:nvPr>
            <p:ph type="title"/>
          </p:nvPr>
        </p:nvSpPr>
        <p:spPr>
          <a:xfrm>
            <a:off x="457200" y="446691"/>
            <a:ext cx="10896600" cy="761999"/>
          </a:xfrm>
          <a:prstGeom prst="rect">
            <a:avLst/>
          </a:prstGeom>
        </p:spPr>
        <p:txBody>
          <a:bodyPr vert="horz" lIns="91440" tIns="45720" rIns="91440" bIns="45720" rtlCol="0" anchor="ctr">
            <a:normAutofit/>
          </a:bodyPr>
          <a:lstStyle>
            <a:lvl1pPr>
              <a:defRPr sz="4000" b="1">
                <a:solidFill>
                  <a:schemeClr val="tx1"/>
                </a:solidFill>
                <a:latin typeface="Noto Sans" panose="020B0502040504020204" pitchFamily="34" charset="0"/>
                <a:ea typeface="Noto Sans" panose="020B0502040504020204" pitchFamily="34" charset="0"/>
                <a:cs typeface="Noto Sans" panose="020B0502040504020204" pitchFamily="34" charset="0"/>
              </a:defRPr>
            </a:lvl1pPr>
          </a:lstStyle>
          <a:p>
            <a:r>
              <a:rPr lang="en-US"/>
              <a:t>Click to edit Master title style</a:t>
            </a:r>
            <a:endParaRPr lang="en-US" dirty="0"/>
          </a:p>
        </p:txBody>
      </p:sp>
      <p:sp>
        <p:nvSpPr>
          <p:cNvPr id="11" name="Text Placeholder 2">
            <a:extLst>
              <a:ext uri="{FF2B5EF4-FFF2-40B4-BE49-F238E27FC236}">
                <a16:creationId xmlns:a16="http://schemas.microsoft.com/office/drawing/2014/main" id="{71F0332A-4985-4123-9133-80B6B7F46004}"/>
              </a:ext>
            </a:extLst>
          </p:cNvPr>
          <p:cNvSpPr>
            <a:spLocks noGrp="1"/>
          </p:cNvSpPr>
          <p:nvPr>
            <p:ph type="body" idx="14"/>
          </p:nvPr>
        </p:nvSpPr>
        <p:spPr>
          <a:xfrm>
            <a:off x="457200" y="1371600"/>
            <a:ext cx="10896600" cy="442486"/>
          </a:xfrm>
          <a:prstGeom prst="rect">
            <a:avLst/>
          </a:prstGeom>
        </p:spPr>
        <p:txBody>
          <a:bodyPr anchor="b">
            <a:noAutofit/>
          </a:bodyPr>
          <a:lstStyle>
            <a:lvl1pPr marL="0" indent="0">
              <a:buNone/>
              <a:defRPr sz="2400" b="1">
                <a:solidFill>
                  <a:srgbClr val="990000"/>
                </a:solidFill>
                <a:latin typeface="Noto Sans" panose="020B0502040504020204" pitchFamily="34" charset="0"/>
                <a:ea typeface="Noto Sans" panose="020B0502040504020204" pitchFamily="34" charset="0"/>
                <a:cs typeface="Noto Sans" panose="020B0502040504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Tree>
    <p:extLst>
      <p:ext uri="{BB962C8B-B14F-4D97-AF65-F5344CB8AC3E}">
        <p14:creationId xmlns:p14="http://schemas.microsoft.com/office/powerpoint/2010/main" val="177262240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wo-Column Layout">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1490D203-43AC-C14F-B262-E59E69323557}"/>
              </a:ext>
            </a:extLst>
          </p:cNvPr>
          <p:cNvSpPr>
            <a:spLocks noGrp="1"/>
          </p:cNvSpPr>
          <p:nvPr>
            <p:ph type="dt" sz="half" idx="10"/>
          </p:nvPr>
        </p:nvSpPr>
        <p:spPr>
          <a:xfrm>
            <a:off x="838200" y="6356350"/>
            <a:ext cx="2743200" cy="365125"/>
          </a:xfrm>
          <a:prstGeom prst="rect">
            <a:avLst/>
          </a:prstGeom>
        </p:spPr>
        <p:txBody>
          <a:bodyPr/>
          <a:lstStyle/>
          <a:p>
            <a:fld id="{88CFCA33-75D8-BF44-8153-518F9392106C}" type="datetimeFigureOut">
              <a:rPr lang="en-US" smtClean="0"/>
              <a:t>4/10/2023</a:t>
            </a:fld>
            <a:endParaRPr lang="en-US"/>
          </a:p>
        </p:txBody>
      </p:sp>
      <p:sp>
        <p:nvSpPr>
          <p:cNvPr id="6" name="Slide Number Placeholder 5">
            <a:extLst>
              <a:ext uri="{FF2B5EF4-FFF2-40B4-BE49-F238E27FC236}">
                <a16:creationId xmlns:a16="http://schemas.microsoft.com/office/drawing/2014/main" id="{6DF0BE67-C29A-1F44-A67E-EB45B9514CC5}"/>
              </a:ext>
            </a:extLst>
          </p:cNvPr>
          <p:cNvSpPr>
            <a:spLocks noGrp="1"/>
          </p:cNvSpPr>
          <p:nvPr>
            <p:ph type="sldNum" sz="quarter" idx="12"/>
          </p:nvPr>
        </p:nvSpPr>
        <p:spPr>
          <a:xfrm>
            <a:off x="8610600" y="6356350"/>
            <a:ext cx="2743200" cy="365125"/>
          </a:xfrm>
          <a:prstGeom prst="rect">
            <a:avLst/>
          </a:prstGeom>
        </p:spPr>
        <p:txBody>
          <a:bodyPr/>
          <a:lstStyle/>
          <a:p>
            <a:fld id="{31B2C9FB-08C9-7E45-9359-AB2284BB78B4}" type="slidenum">
              <a:rPr lang="en-US" smtClean="0"/>
              <a:t>‹#›</a:t>
            </a:fld>
            <a:endParaRPr lang="en-US"/>
          </a:p>
        </p:txBody>
      </p:sp>
      <p:sp>
        <p:nvSpPr>
          <p:cNvPr id="9" name="Title Placeholder 1">
            <a:extLst>
              <a:ext uri="{FF2B5EF4-FFF2-40B4-BE49-F238E27FC236}">
                <a16:creationId xmlns:a16="http://schemas.microsoft.com/office/drawing/2014/main" id="{36D857F3-DED3-454D-9D2C-72B05203BC14}"/>
              </a:ext>
            </a:extLst>
          </p:cNvPr>
          <p:cNvSpPr>
            <a:spLocks noGrp="1"/>
          </p:cNvSpPr>
          <p:nvPr>
            <p:ph type="title"/>
          </p:nvPr>
        </p:nvSpPr>
        <p:spPr>
          <a:xfrm>
            <a:off x="457200" y="457201"/>
            <a:ext cx="10515600" cy="761999"/>
          </a:xfrm>
          <a:prstGeom prst="rect">
            <a:avLst/>
          </a:prstGeom>
        </p:spPr>
        <p:txBody>
          <a:bodyPr vert="horz" lIns="91440" tIns="45720" rIns="91440" bIns="45720" rtlCol="0" anchor="ctr">
            <a:normAutofit/>
          </a:bodyPr>
          <a:lstStyle>
            <a:lvl1pPr>
              <a:defRPr sz="4000" b="1">
                <a:solidFill>
                  <a:schemeClr val="tx1"/>
                </a:solidFill>
                <a:latin typeface="Noto Sans" panose="020B0502040504020204" pitchFamily="34" charset="0"/>
                <a:ea typeface="Noto Sans" panose="020B0502040504020204" pitchFamily="34" charset="0"/>
                <a:cs typeface="Noto Sans" panose="020B0502040504020204" pitchFamily="34" charset="0"/>
              </a:defRPr>
            </a:lvl1pPr>
          </a:lstStyle>
          <a:p>
            <a:r>
              <a:rPr lang="en-US"/>
              <a:t>Click to edit Master title style</a:t>
            </a:r>
            <a:endParaRPr lang="en-US" dirty="0"/>
          </a:p>
        </p:txBody>
      </p:sp>
      <p:sp>
        <p:nvSpPr>
          <p:cNvPr id="11" name="Content Placeholder 2">
            <a:extLst>
              <a:ext uri="{FF2B5EF4-FFF2-40B4-BE49-F238E27FC236}">
                <a16:creationId xmlns:a16="http://schemas.microsoft.com/office/drawing/2014/main" id="{F052A3E9-1E6B-4DB1-AB10-FDC939E397B2}"/>
              </a:ext>
            </a:extLst>
          </p:cNvPr>
          <p:cNvSpPr>
            <a:spLocks noGrp="1"/>
          </p:cNvSpPr>
          <p:nvPr>
            <p:ph sz="half" idx="1"/>
          </p:nvPr>
        </p:nvSpPr>
        <p:spPr>
          <a:xfrm>
            <a:off x="731520" y="1612106"/>
            <a:ext cx="5080701" cy="4259898"/>
          </a:xfrm>
          <a:prstGeom prst="rect">
            <a:avLst/>
          </a:prstGeom>
        </p:spPr>
        <p:txBody>
          <a:bodyPr/>
          <a:lstStyle>
            <a:lvl1pPr>
              <a:buClr>
                <a:srgbClr val="990000"/>
              </a:buClr>
              <a:defRPr sz="2000">
                <a:latin typeface="Montserrat" panose="00000500000000000000" pitchFamily="2" charset="0"/>
              </a:defRPr>
            </a:lvl1pPr>
            <a:lvl2pPr>
              <a:buClr>
                <a:srgbClr val="990000"/>
              </a:buClr>
              <a:defRPr sz="2000">
                <a:latin typeface="Montserrat" panose="00000500000000000000" pitchFamily="2" charset="0"/>
              </a:defRPr>
            </a:lvl2pPr>
            <a:lvl3pPr>
              <a:buClr>
                <a:srgbClr val="990000"/>
              </a:buClr>
              <a:defRPr sz="2000">
                <a:latin typeface="Montserrat" panose="00000500000000000000" pitchFamily="2" charset="0"/>
              </a:defRPr>
            </a:lvl3pPr>
          </a:lstStyle>
          <a:p>
            <a:pPr lvl="0"/>
            <a:r>
              <a:rPr lang="en-US"/>
              <a:t>Click to edit Master text styles</a:t>
            </a:r>
          </a:p>
          <a:p>
            <a:pPr lvl="1"/>
            <a:r>
              <a:rPr lang="en-US"/>
              <a:t>Second level</a:t>
            </a:r>
          </a:p>
          <a:p>
            <a:pPr lvl="2"/>
            <a:r>
              <a:rPr lang="en-US"/>
              <a:t>Third level</a:t>
            </a:r>
          </a:p>
        </p:txBody>
      </p:sp>
      <p:sp>
        <p:nvSpPr>
          <p:cNvPr id="12" name="Content Placeholder 2">
            <a:extLst>
              <a:ext uri="{FF2B5EF4-FFF2-40B4-BE49-F238E27FC236}">
                <a16:creationId xmlns:a16="http://schemas.microsoft.com/office/drawing/2014/main" id="{A9CC96D0-1AAA-433D-9B2E-C3434221F3B9}"/>
              </a:ext>
            </a:extLst>
          </p:cNvPr>
          <p:cNvSpPr>
            <a:spLocks noGrp="1"/>
          </p:cNvSpPr>
          <p:nvPr>
            <p:ph sz="half" idx="13"/>
          </p:nvPr>
        </p:nvSpPr>
        <p:spPr>
          <a:xfrm>
            <a:off x="6379781" y="1612106"/>
            <a:ext cx="5080701" cy="4259898"/>
          </a:xfrm>
          <a:prstGeom prst="rect">
            <a:avLst/>
          </a:prstGeom>
        </p:spPr>
        <p:txBody>
          <a:bodyPr/>
          <a:lstStyle>
            <a:lvl1pPr>
              <a:buClr>
                <a:srgbClr val="990000"/>
              </a:buClr>
              <a:defRPr sz="2000">
                <a:latin typeface="Montserrat" panose="00000500000000000000" pitchFamily="2" charset="0"/>
              </a:defRPr>
            </a:lvl1pPr>
            <a:lvl2pPr>
              <a:buClr>
                <a:srgbClr val="990000"/>
              </a:buClr>
              <a:defRPr sz="2000">
                <a:latin typeface="Montserrat" panose="00000500000000000000" pitchFamily="2" charset="0"/>
              </a:defRPr>
            </a:lvl2pPr>
            <a:lvl3pPr>
              <a:buClr>
                <a:srgbClr val="990000"/>
              </a:buClr>
              <a:defRPr sz="2000">
                <a:latin typeface="Montserrat" panose="00000500000000000000" pitchFamily="2" charset="0"/>
              </a:defRPr>
            </a:lvl3pPr>
          </a:lstStyle>
          <a:p>
            <a:pPr lvl="0"/>
            <a:r>
              <a:rPr lang="en-US"/>
              <a:t>Click to edit Master text styles</a:t>
            </a:r>
          </a:p>
          <a:p>
            <a:pPr lvl="1"/>
            <a:r>
              <a:rPr lang="en-US"/>
              <a:t>Second level</a:t>
            </a:r>
          </a:p>
          <a:p>
            <a:pPr lvl="2"/>
            <a:r>
              <a:rPr lang="en-US"/>
              <a:t>Third level</a:t>
            </a:r>
          </a:p>
        </p:txBody>
      </p:sp>
    </p:spTree>
    <p:extLst>
      <p:ext uri="{BB962C8B-B14F-4D97-AF65-F5344CB8AC3E}">
        <p14:creationId xmlns:p14="http://schemas.microsoft.com/office/powerpoint/2010/main" val="248859215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Two-Column Layout With Subhead">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DE6B7E5C-9074-A248-B2D5-3EA05F3888A3}"/>
              </a:ext>
            </a:extLst>
          </p:cNvPr>
          <p:cNvSpPr>
            <a:spLocks noGrp="1"/>
          </p:cNvSpPr>
          <p:nvPr>
            <p:ph type="dt" sz="half" idx="10"/>
          </p:nvPr>
        </p:nvSpPr>
        <p:spPr>
          <a:xfrm>
            <a:off x="838200" y="6356350"/>
            <a:ext cx="2743200" cy="365125"/>
          </a:xfrm>
          <a:prstGeom prst="rect">
            <a:avLst/>
          </a:prstGeom>
        </p:spPr>
        <p:txBody>
          <a:bodyPr/>
          <a:lstStyle>
            <a:lvl1pPr>
              <a:defRPr>
                <a:solidFill>
                  <a:schemeClr val="bg1">
                    <a:lumMod val="50000"/>
                  </a:schemeClr>
                </a:solidFill>
              </a:defRPr>
            </a:lvl1pPr>
          </a:lstStyle>
          <a:p>
            <a:fld id="{88CFCA33-75D8-BF44-8153-518F9392106C}" type="datetimeFigureOut">
              <a:rPr lang="en-US" smtClean="0"/>
              <a:pPr/>
              <a:t>4/10/2023</a:t>
            </a:fld>
            <a:endParaRPr lang="en-US"/>
          </a:p>
        </p:txBody>
      </p:sp>
      <p:sp>
        <p:nvSpPr>
          <p:cNvPr id="6" name="Slide Number Placeholder 5">
            <a:extLst>
              <a:ext uri="{FF2B5EF4-FFF2-40B4-BE49-F238E27FC236}">
                <a16:creationId xmlns:a16="http://schemas.microsoft.com/office/drawing/2014/main" id="{AC709EB7-B941-D244-8CD1-D0B0F3EBC5C6}"/>
              </a:ext>
            </a:extLst>
          </p:cNvPr>
          <p:cNvSpPr>
            <a:spLocks noGrp="1"/>
          </p:cNvSpPr>
          <p:nvPr>
            <p:ph type="sldNum" sz="quarter" idx="12"/>
          </p:nvPr>
        </p:nvSpPr>
        <p:spPr>
          <a:xfrm>
            <a:off x="8610600" y="6356350"/>
            <a:ext cx="2743200" cy="365125"/>
          </a:xfrm>
          <a:prstGeom prst="rect">
            <a:avLst/>
          </a:prstGeom>
        </p:spPr>
        <p:txBody>
          <a:bodyPr/>
          <a:lstStyle>
            <a:lvl1pPr algn="r">
              <a:defRPr>
                <a:solidFill>
                  <a:schemeClr val="bg1">
                    <a:lumMod val="50000"/>
                  </a:schemeClr>
                </a:solidFill>
              </a:defRPr>
            </a:lvl1pPr>
          </a:lstStyle>
          <a:p>
            <a:fld id="{31B2C9FB-08C9-7E45-9359-AB2284BB78B4}" type="slidenum">
              <a:rPr lang="en-US" smtClean="0"/>
              <a:pPr/>
              <a:t>‹#›</a:t>
            </a:fld>
            <a:endParaRPr lang="en-US"/>
          </a:p>
        </p:txBody>
      </p:sp>
      <p:sp>
        <p:nvSpPr>
          <p:cNvPr id="11" name="Title Placeholder 1">
            <a:extLst>
              <a:ext uri="{FF2B5EF4-FFF2-40B4-BE49-F238E27FC236}">
                <a16:creationId xmlns:a16="http://schemas.microsoft.com/office/drawing/2014/main" id="{03CFA280-5A8E-4734-8C1D-7DB1F6DC67DB}"/>
              </a:ext>
            </a:extLst>
          </p:cNvPr>
          <p:cNvSpPr>
            <a:spLocks noGrp="1"/>
          </p:cNvSpPr>
          <p:nvPr>
            <p:ph type="title"/>
          </p:nvPr>
        </p:nvSpPr>
        <p:spPr>
          <a:xfrm>
            <a:off x="457200" y="457201"/>
            <a:ext cx="11003280" cy="761999"/>
          </a:xfrm>
          <a:prstGeom prst="rect">
            <a:avLst/>
          </a:prstGeom>
        </p:spPr>
        <p:txBody>
          <a:bodyPr vert="horz" lIns="91440" tIns="45720" rIns="91440" bIns="45720" rtlCol="0" anchor="ctr">
            <a:normAutofit/>
          </a:bodyPr>
          <a:lstStyle>
            <a:lvl1pPr>
              <a:defRPr sz="4000" b="1">
                <a:solidFill>
                  <a:schemeClr val="tx1"/>
                </a:solidFill>
                <a:latin typeface="Noto Sans" panose="020B0502040504020204" pitchFamily="34" charset="0"/>
                <a:ea typeface="Noto Sans" panose="020B0502040504020204" pitchFamily="34" charset="0"/>
                <a:cs typeface="Noto Sans" panose="020B0502040504020204" pitchFamily="34" charset="0"/>
              </a:defRPr>
            </a:lvl1pPr>
          </a:lstStyle>
          <a:p>
            <a:r>
              <a:rPr lang="en-US"/>
              <a:t>Click to edit Master title style</a:t>
            </a:r>
            <a:endParaRPr lang="en-US" dirty="0"/>
          </a:p>
        </p:txBody>
      </p:sp>
      <p:sp>
        <p:nvSpPr>
          <p:cNvPr id="13" name="Text Placeholder 2">
            <a:extLst>
              <a:ext uri="{FF2B5EF4-FFF2-40B4-BE49-F238E27FC236}">
                <a16:creationId xmlns:a16="http://schemas.microsoft.com/office/drawing/2014/main" id="{7F2554DD-D24B-41FE-A25E-CD925C434366}"/>
              </a:ext>
            </a:extLst>
          </p:cNvPr>
          <p:cNvSpPr>
            <a:spLocks noGrp="1"/>
          </p:cNvSpPr>
          <p:nvPr>
            <p:ph type="body" idx="14"/>
          </p:nvPr>
        </p:nvSpPr>
        <p:spPr>
          <a:xfrm>
            <a:off x="457200" y="1371600"/>
            <a:ext cx="11003280" cy="442486"/>
          </a:xfrm>
          <a:prstGeom prst="rect">
            <a:avLst/>
          </a:prstGeom>
        </p:spPr>
        <p:txBody>
          <a:bodyPr anchor="b">
            <a:noAutofit/>
          </a:bodyPr>
          <a:lstStyle>
            <a:lvl1pPr marL="0" indent="0">
              <a:buNone/>
              <a:defRPr sz="2400" b="1">
                <a:solidFill>
                  <a:srgbClr val="990000"/>
                </a:solidFill>
                <a:latin typeface="Noto Sans" panose="020B0502040504020204" pitchFamily="34" charset="0"/>
                <a:ea typeface="Noto Sans" panose="020B0502040504020204" pitchFamily="34" charset="0"/>
                <a:cs typeface="Noto Sans" panose="020B0502040504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5" name="Content Placeholder 2">
            <a:extLst>
              <a:ext uri="{FF2B5EF4-FFF2-40B4-BE49-F238E27FC236}">
                <a16:creationId xmlns:a16="http://schemas.microsoft.com/office/drawing/2014/main" id="{D5AAC05A-0F06-47C5-A199-523C54D1CB64}"/>
              </a:ext>
            </a:extLst>
          </p:cNvPr>
          <p:cNvSpPr>
            <a:spLocks noGrp="1"/>
          </p:cNvSpPr>
          <p:nvPr>
            <p:ph sz="half" idx="1"/>
          </p:nvPr>
        </p:nvSpPr>
        <p:spPr>
          <a:xfrm>
            <a:off x="731520" y="2011680"/>
            <a:ext cx="5080701" cy="3860324"/>
          </a:xfrm>
          <a:prstGeom prst="rect">
            <a:avLst/>
          </a:prstGeom>
        </p:spPr>
        <p:txBody>
          <a:bodyPr/>
          <a:lstStyle>
            <a:lvl1pPr>
              <a:defRPr sz="2000">
                <a:latin typeface="Montserrat" panose="00000500000000000000" pitchFamily="2" charset="0"/>
              </a:defRPr>
            </a:lvl1pPr>
            <a:lvl2pPr>
              <a:defRPr sz="2000">
                <a:latin typeface="Montserrat" panose="00000500000000000000" pitchFamily="2" charset="0"/>
              </a:defRPr>
            </a:lvl2pPr>
            <a:lvl3pPr>
              <a:defRPr sz="2000">
                <a:latin typeface="Montserrat" panose="00000500000000000000" pitchFamily="2" charset="0"/>
              </a:defRPr>
            </a:lvl3pPr>
          </a:lstStyle>
          <a:p>
            <a:pPr lvl="0"/>
            <a:r>
              <a:rPr lang="en-US"/>
              <a:t>Click to edit Master text styles</a:t>
            </a:r>
          </a:p>
          <a:p>
            <a:pPr lvl="1"/>
            <a:r>
              <a:rPr lang="en-US"/>
              <a:t>Second level</a:t>
            </a:r>
          </a:p>
          <a:p>
            <a:pPr lvl="2"/>
            <a:r>
              <a:rPr lang="en-US"/>
              <a:t>Third level</a:t>
            </a:r>
          </a:p>
        </p:txBody>
      </p:sp>
      <p:sp>
        <p:nvSpPr>
          <p:cNvPr id="16" name="Content Placeholder 2">
            <a:extLst>
              <a:ext uri="{FF2B5EF4-FFF2-40B4-BE49-F238E27FC236}">
                <a16:creationId xmlns:a16="http://schemas.microsoft.com/office/drawing/2014/main" id="{5ABF2411-EE70-4251-B715-293B7A1FEBCE}"/>
              </a:ext>
            </a:extLst>
          </p:cNvPr>
          <p:cNvSpPr>
            <a:spLocks noGrp="1"/>
          </p:cNvSpPr>
          <p:nvPr>
            <p:ph sz="half" idx="15"/>
          </p:nvPr>
        </p:nvSpPr>
        <p:spPr>
          <a:xfrm>
            <a:off x="6379779" y="2011680"/>
            <a:ext cx="5080701" cy="3860324"/>
          </a:xfrm>
          <a:prstGeom prst="rect">
            <a:avLst/>
          </a:prstGeom>
        </p:spPr>
        <p:txBody>
          <a:bodyPr/>
          <a:lstStyle>
            <a:lvl1pPr>
              <a:defRPr sz="2000">
                <a:latin typeface="Montserrat" panose="00000500000000000000" pitchFamily="2" charset="0"/>
              </a:defRPr>
            </a:lvl1pPr>
            <a:lvl2pPr>
              <a:defRPr sz="2000">
                <a:latin typeface="Montserrat" panose="00000500000000000000" pitchFamily="2" charset="0"/>
              </a:defRPr>
            </a:lvl2pPr>
            <a:lvl3pPr>
              <a:defRPr sz="2000">
                <a:latin typeface="Montserrat" panose="00000500000000000000" pitchFamily="2" charset="0"/>
              </a:defRPr>
            </a:lvl3pPr>
          </a:lstStyle>
          <a:p>
            <a:pPr lvl="0"/>
            <a:r>
              <a:rPr lang="en-US"/>
              <a:t>Click to edit Master text styles</a:t>
            </a:r>
          </a:p>
          <a:p>
            <a:pPr lvl="1"/>
            <a:r>
              <a:rPr lang="en-US"/>
              <a:t>Second level</a:t>
            </a:r>
          </a:p>
          <a:p>
            <a:pPr lvl="2"/>
            <a:r>
              <a:rPr lang="en-US"/>
              <a:t>Third level</a:t>
            </a:r>
          </a:p>
        </p:txBody>
      </p:sp>
    </p:spTree>
    <p:extLst>
      <p:ext uri="{BB962C8B-B14F-4D97-AF65-F5344CB8AC3E}">
        <p14:creationId xmlns:p14="http://schemas.microsoft.com/office/powerpoint/2010/main" val="58754420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p:cSld name="Mixed Layout">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1490D203-43AC-C14F-B262-E59E69323557}"/>
              </a:ext>
            </a:extLst>
          </p:cNvPr>
          <p:cNvSpPr>
            <a:spLocks noGrp="1"/>
          </p:cNvSpPr>
          <p:nvPr>
            <p:ph type="dt" sz="half" idx="10"/>
          </p:nvPr>
        </p:nvSpPr>
        <p:spPr>
          <a:xfrm>
            <a:off x="838200" y="6356350"/>
            <a:ext cx="2743200" cy="365125"/>
          </a:xfrm>
          <a:prstGeom prst="rect">
            <a:avLst/>
          </a:prstGeom>
        </p:spPr>
        <p:txBody>
          <a:bodyPr/>
          <a:lstStyle/>
          <a:p>
            <a:fld id="{88CFCA33-75D8-BF44-8153-518F9392106C}" type="datetimeFigureOut">
              <a:rPr lang="en-US" smtClean="0"/>
              <a:t>4/10/2023</a:t>
            </a:fld>
            <a:endParaRPr lang="en-US"/>
          </a:p>
        </p:txBody>
      </p:sp>
      <p:sp>
        <p:nvSpPr>
          <p:cNvPr id="6" name="Slide Number Placeholder 5">
            <a:extLst>
              <a:ext uri="{FF2B5EF4-FFF2-40B4-BE49-F238E27FC236}">
                <a16:creationId xmlns:a16="http://schemas.microsoft.com/office/drawing/2014/main" id="{6DF0BE67-C29A-1F44-A67E-EB45B9514CC5}"/>
              </a:ext>
            </a:extLst>
          </p:cNvPr>
          <p:cNvSpPr>
            <a:spLocks noGrp="1"/>
          </p:cNvSpPr>
          <p:nvPr>
            <p:ph type="sldNum" sz="quarter" idx="12"/>
          </p:nvPr>
        </p:nvSpPr>
        <p:spPr>
          <a:xfrm>
            <a:off x="8610600" y="6356350"/>
            <a:ext cx="2743200" cy="365125"/>
          </a:xfrm>
          <a:prstGeom prst="rect">
            <a:avLst/>
          </a:prstGeom>
        </p:spPr>
        <p:txBody>
          <a:bodyPr/>
          <a:lstStyle/>
          <a:p>
            <a:fld id="{31B2C9FB-08C9-7E45-9359-AB2284BB78B4}" type="slidenum">
              <a:rPr lang="en-US" smtClean="0"/>
              <a:t>‹#›</a:t>
            </a:fld>
            <a:endParaRPr lang="en-US"/>
          </a:p>
        </p:txBody>
      </p:sp>
      <p:sp>
        <p:nvSpPr>
          <p:cNvPr id="7" name="Title 1">
            <a:extLst>
              <a:ext uri="{FF2B5EF4-FFF2-40B4-BE49-F238E27FC236}">
                <a16:creationId xmlns:a16="http://schemas.microsoft.com/office/drawing/2014/main" id="{42769662-B1CF-4B75-B8CA-F2CC3FC6739E}"/>
              </a:ext>
            </a:extLst>
          </p:cNvPr>
          <p:cNvSpPr>
            <a:spLocks noGrp="1"/>
          </p:cNvSpPr>
          <p:nvPr>
            <p:ph type="title"/>
          </p:nvPr>
        </p:nvSpPr>
        <p:spPr>
          <a:xfrm>
            <a:off x="457200" y="457200"/>
            <a:ext cx="4493172" cy="1112838"/>
          </a:xfrm>
          <a:prstGeom prst="rect">
            <a:avLst/>
          </a:prstGeom>
        </p:spPr>
        <p:txBody>
          <a:bodyPr anchor="b"/>
          <a:lstStyle>
            <a:lvl1pPr>
              <a:defRPr sz="3200" b="1">
                <a:solidFill>
                  <a:schemeClr val="tx1"/>
                </a:solidFill>
                <a:latin typeface="Noto Sans" panose="020B0502040504020204" pitchFamily="34" charset="0"/>
                <a:ea typeface="Noto Sans" panose="020B0502040504020204" pitchFamily="34" charset="0"/>
                <a:cs typeface="Noto Sans" panose="020B0502040504020204" pitchFamily="34" charset="0"/>
              </a:defRPr>
            </a:lvl1pPr>
          </a:lstStyle>
          <a:p>
            <a:r>
              <a:rPr lang="en-US"/>
              <a:t>Click to edit Master title style</a:t>
            </a:r>
            <a:endParaRPr lang="en-US" dirty="0"/>
          </a:p>
        </p:txBody>
      </p:sp>
      <p:sp>
        <p:nvSpPr>
          <p:cNvPr id="11" name="Text Placeholder 3">
            <a:extLst>
              <a:ext uri="{FF2B5EF4-FFF2-40B4-BE49-F238E27FC236}">
                <a16:creationId xmlns:a16="http://schemas.microsoft.com/office/drawing/2014/main" id="{37753FD3-0F53-4789-9969-BC64D1F00DF2}"/>
              </a:ext>
            </a:extLst>
          </p:cNvPr>
          <p:cNvSpPr>
            <a:spLocks noGrp="1"/>
          </p:cNvSpPr>
          <p:nvPr>
            <p:ph type="body" sz="half" idx="2"/>
          </p:nvPr>
        </p:nvSpPr>
        <p:spPr>
          <a:xfrm>
            <a:off x="731520" y="1828800"/>
            <a:ext cx="4493172" cy="4099034"/>
          </a:xfrm>
          <a:prstGeom prst="rect">
            <a:avLst/>
          </a:prstGeom>
        </p:spPr>
        <p:txBody>
          <a:bodyPr>
            <a:normAutofit/>
          </a:bodyPr>
          <a:lstStyle>
            <a:lvl1pPr marL="0" indent="0">
              <a:buNone/>
              <a:defRPr sz="2000">
                <a:latin typeface="Montserrat" panose="00000500000000000000" pitchFamily="2"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12" name="Content Placeholder 2">
            <a:extLst>
              <a:ext uri="{FF2B5EF4-FFF2-40B4-BE49-F238E27FC236}">
                <a16:creationId xmlns:a16="http://schemas.microsoft.com/office/drawing/2014/main" id="{DD38488B-3F30-490A-AE7D-6627FCFE684D}"/>
              </a:ext>
            </a:extLst>
          </p:cNvPr>
          <p:cNvSpPr>
            <a:spLocks noGrp="1"/>
          </p:cNvSpPr>
          <p:nvPr>
            <p:ph idx="1"/>
          </p:nvPr>
        </p:nvSpPr>
        <p:spPr>
          <a:xfrm>
            <a:off x="5562600" y="1124607"/>
            <a:ext cx="5897880" cy="4803227"/>
          </a:xfrm>
          <a:prstGeom prst="rect">
            <a:avLst/>
          </a:prstGeom>
        </p:spPr>
        <p:txBody>
          <a:bodyPr>
            <a:normAutofit/>
          </a:bodyPr>
          <a:lstStyle>
            <a:lvl1pPr>
              <a:buClr>
                <a:srgbClr val="990000"/>
              </a:buClr>
              <a:defRPr sz="2000">
                <a:latin typeface="Montserrat" panose="00000500000000000000" pitchFamily="2" charset="0"/>
              </a:defRPr>
            </a:lvl1pPr>
            <a:lvl2pPr>
              <a:buClr>
                <a:srgbClr val="990000"/>
              </a:buClr>
              <a:defRPr sz="2000">
                <a:latin typeface="Montserrat" panose="00000500000000000000" pitchFamily="2" charset="0"/>
              </a:defRPr>
            </a:lvl2pPr>
            <a:lvl3pPr>
              <a:buClr>
                <a:srgbClr val="990000"/>
              </a:buClr>
              <a:defRPr sz="2000">
                <a:latin typeface="Montserrat" panose="00000500000000000000" pitchFamily="2" charset="0"/>
              </a:defRPr>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p:txBody>
      </p:sp>
    </p:spTree>
    <p:extLst>
      <p:ext uri="{BB962C8B-B14F-4D97-AF65-F5344CB8AC3E}">
        <p14:creationId xmlns:p14="http://schemas.microsoft.com/office/powerpoint/2010/main" val="97334583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p:cSld name="Title and Image">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1490D203-43AC-C14F-B262-E59E69323557}"/>
              </a:ext>
            </a:extLst>
          </p:cNvPr>
          <p:cNvSpPr>
            <a:spLocks noGrp="1"/>
          </p:cNvSpPr>
          <p:nvPr>
            <p:ph type="dt" sz="half" idx="10"/>
          </p:nvPr>
        </p:nvSpPr>
        <p:spPr>
          <a:xfrm>
            <a:off x="838200" y="6356350"/>
            <a:ext cx="2743200" cy="365125"/>
          </a:xfrm>
          <a:prstGeom prst="rect">
            <a:avLst/>
          </a:prstGeom>
        </p:spPr>
        <p:txBody>
          <a:bodyPr/>
          <a:lstStyle/>
          <a:p>
            <a:fld id="{88CFCA33-75D8-BF44-8153-518F9392106C}" type="datetimeFigureOut">
              <a:rPr lang="en-US" smtClean="0"/>
              <a:t>4/10/2023</a:t>
            </a:fld>
            <a:endParaRPr lang="en-US"/>
          </a:p>
        </p:txBody>
      </p:sp>
      <p:sp>
        <p:nvSpPr>
          <p:cNvPr id="6" name="Slide Number Placeholder 5">
            <a:extLst>
              <a:ext uri="{FF2B5EF4-FFF2-40B4-BE49-F238E27FC236}">
                <a16:creationId xmlns:a16="http://schemas.microsoft.com/office/drawing/2014/main" id="{6DF0BE67-C29A-1F44-A67E-EB45B9514CC5}"/>
              </a:ext>
            </a:extLst>
          </p:cNvPr>
          <p:cNvSpPr>
            <a:spLocks noGrp="1"/>
          </p:cNvSpPr>
          <p:nvPr>
            <p:ph type="sldNum" sz="quarter" idx="12"/>
          </p:nvPr>
        </p:nvSpPr>
        <p:spPr>
          <a:xfrm>
            <a:off x="8610600" y="6356350"/>
            <a:ext cx="2743200" cy="365125"/>
          </a:xfrm>
          <a:prstGeom prst="rect">
            <a:avLst/>
          </a:prstGeom>
        </p:spPr>
        <p:txBody>
          <a:bodyPr/>
          <a:lstStyle/>
          <a:p>
            <a:fld id="{31B2C9FB-08C9-7E45-9359-AB2284BB78B4}" type="slidenum">
              <a:rPr lang="en-US" smtClean="0"/>
              <a:t>‹#›</a:t>
            </a:fld>
            <a:endParaRPr lang="en-US"/>
          </a:p>
        </p:txBody>
      </p:sp>
      <p:sp>
        <p:nvSpPr>
          <p:cNvPr id="8" name="SmartArt Placeholder 7">
            <a:extLst>
              <a:ext uri="{FF2B5EF4-FFF2-40B4-BE49-F238E27FC236}">
                <a16:creationId xmlns:a16="http://schemas.microsoft.com/office/drawing/2014/main" id="{EDEC9034-E959-5849-9D95-5C7ED38520F2}"/>
              </a:ext>
            </a:extLst>
          </p:cNvPr>
          <p:cNvSpPr>
            <a:spLocks noGrp="1"/>
          </p:cNvSpPr>
          <p:nvPr>
            <p:ph type="dgm" sz="quarter" idx="13"/>
          </p:nvPr>
        </p:nvSpPr>
        <p:spPr>
          <a:xfrm>
            <a:off x="1760482" y="1554480"/>
            <a:ext cx="8671035" cy="4507022"/>
          </a:xfrm>
          <a:prstGeom prst="rect">
            <a:avLst/>
          </a:prstGeom>
        </p:spPr>
        <p:txBody>
          <a:bodyPr/>
          <a:lstStyle>
            <a:lvl1pPr marL="0" indent="0">
              <a:buNone/>
              <a:defRPr>
                <a:latin typeface="Montserrat" pitchFamily="2" charset="77"/>
              </a:defRPr>
            </a:lvl1pPr>
          </a:lstStyle>
          <a:p>
            <a:r>
              <a:rPr lang="en-US"/>
              <a:t>Click icon to add SmartArt graphic</a:t>
            </a:r>
          </a:p>
        </p:txBody>
      </p:sp>
      <p:sp>
        <p:nvSpPr>
          <p:cNvPr id="7" name="Title Placeholder 1">
            <a:extLst>
              <a:ext uri="{FF2B5EF4-FFF2-40B4-BE49-F238E27FC236}">
                <a16:creationId xmlns:a16="http://schemas.microsoft.com/office/drawing/2014/main" id="{6F03A48F-C567-4437-80FB-9091969736AD}"/>
              </a:ext>
            </a:extLst>
          </p:cNvPr>
          <p:cNvSpPr>
            <a:spLocks noGrp="1"/>
          </p:cNvSpPr>
          <p:nvPr>
            <p:ph type="title"/>
          </p:nvPr>
        </p:nvSpPr>
        <p:spPr>
          <a:xfrm>
            <a:off x="457200" y="457201"/>
            <a:ext cx="10515600" cy="761999"/>
          </a:xfrm>
          <a:prstGeom prst="rect">
            <a:avLst/>
          </a:prstGeom>
        </p:spPr>
        <p:txBody>
          <a:bodyPr vert="horz" lIns="91440" tIns="45720" rIns="91440" bIns="45720" rtlCol="0" anchor="ctr">
            <a:normAutofit/>
          </a:bodyPr>
          <a:lstStyle>
            <a:lvl1pPr>
              <a:defRPr sz="4000" b="1">
                <a:solidFill>
                  <a:schemeClr val="tx1"/>
                </a:solidFill>
                <a:latin typeface="Noto Sans" panose="020B0502040504020204" pitchFamily="34" charset="0"/>
                <a:ea typeface="Noto Sans" panose="020B0502040504020204" pitchFamily="34" charset="0"/>
                <a:cs typeface="Noto Sans" panose="020B0502040504020204" pitchFamily="34" charset="0"/>
              </a:defRPr>
            </a:lvl1pPr>
          </a:lstStyle>
          <a:p>
            <a:r>
              <a:rPr lang="en-US"/>
              <a:t>Click to edit Master title style</a:t>
            </a:r>
            <a:endParaRPr lang="en-US" dirty="0"/>
          </a:p>
        </p:txBody>
      </p:sp>
    </p:spTree>
    <p:extLst>
      <p:ext uri="{BB962C8B-B14F-4D97-AF65-F5344CB8AC3E}">
        <p14:creationId xmlns:p14="http://schemas.microsoft.com/office/powerpoint/2010/main" val="349288533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p:cSld name="Three-Column Layout">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1490D203-43AC-C14F-B262-E59E69323557}"/>
              </a:ext>
            </a:extLst>
          </p:cNvPr>
          <p:cNvSpPr>
            <a:spLocks noGrp="1"/>
          </p:cNvSpPr>
          <p:nvPr>
            <p:ph type="dt" sz="half" idx="10"/>
          </p:nvPr>
        </p:nvSpPr>
        <p:spPr>
          <a:xfrm>
            <a:off x="838200" y="6356350"/>
            <a:ext cx="2743200" cy="365125"/>
          </a:xfrm>
          <a:prstGeom prst="rect">
            <a:avLst/>
          </a:prstGeom>
        </p:spPr>
        <p:txBody>
          <a:bodyPr/>
          <a:lstStyle/>
          <a:p>
            <a:fld id="{88CFCA33-75D8-BF44-8153-518F9392106C}" type="datetimeFigureOut">
              <a:rPr lang="en-US" smtClean="0"/>
              <a:t>4/10/2023</a:t>
            </a:fld>
            <a:endParaRPr lang="en-US"/>
          </a:p>
        </p:txBody>
      </p:sp>
      <p:sp>
        <p:nvSpPr>
          <p:cNvPr id="6" name="Slide Number Placeholder 5">
            <a:extLst>
              <a:ext uri="{FF2B5EF4-FFF2-40B4-BE49-F238E27FC236}">
                <a16:creationId xmlns:a16="http://schemas.microsoft.com/office/drawing/2014/main" id="{6DF0BE67-C29A-1F44-A67E-EB45B9514CC5}"/>
              </a:ext>
            </a:extLst>
          </p:cNvPr>
          <p:cNvSpPr>
            <a:spLocks noGrp="1"/>
          </p:cNvSpPr>
          <p:nvPr>
            <p:ph type="sldNum" sz="quarter" idx="12"/>
          </p:nvPr>
        </p:nvSpPr>
        <p:spPr>
          <a:xfrm>
            <a:off x="8610600" y="6356350"/>
            <a:ext cx="2743200" cy="365125"/>
          </a:xfrm>
          <a:prstGeom prst="rect">
            <a:avLst/>
          </a:prstGeom>
        </p:spPr>
        <p:txBody>
          <a:bodyPr/>
          <a:lstStyle/>
          <a:p>
            <a:fld id="{31B2C9FB-08C9-7E45-9359-AB2284BB78B4}" type="slidenum">
              <a:rPr lang="en-US" smtClean="0"/>
              <a:t>‹#›</a:t>
            </a:fld>
            <a:endParaRPr lang="en-US"/>
          </a:p>
        </p:txBody>
      </p:sp>
      <p:sp>
        <p:nvSpPr>
          <p:cNvPr id="5" name="Text Placeholder 4">
            <a:extLst>
              <a:ext uri="{FF2B5EF4-FFF2-40B4-BE49-F238E27FC236}">
                <a16:creationId xmlns:a16="http://schemas.microsoft.com/office/drawing/2014/main" id="{4A4D4DAA-BEED-6F46-ABD0-EC73E8ED5756}"/>
              </a:ext>
            </a:extLst>
          </p:cNvPr>
          <p:cNvSpPr>
            <a:spLocks noGrp="1"/>
          </p:cNvSpPr>
          <p:nvPr>
            <p:ph type="body" sz="quarter" idx="13"/>
          </p:nvPr>
        </p:nvSpPr>
        <p:spPr>
          <a:xfrm>
            <a:off x="731520" y="1554480"/>
            <a:ext cx="3398045" cy="4520499"/>
          </a:xfrm>
          <a:prstGeom prst="rect">
            <a:avLst/>
          </a:prstGeom>
        </p:spPr>
        <p:txBody>
          <a:bodyPr/>
          <a:lstStyle>
            <a:lvl1pPr>
              <a:buClr>
                <a:srgbClr val="990000"/>
              </a:buClr>
              <a:defRPr sz="1800">
                <a:latin typeface="Montserrat" pitchFamily="2" charset="77"/>
              </a:defRPr>
            </a:lvl1pPr>
            <a:lvl2pPr>
              <a:buClr>
                <a:srgbClr val="990000"/>
              </a:buClr>
              <a:defRPr sz="1800">
                <a:latin typeface="Montserrat" pitchFamily="2" charset="77"/>
              </a:defRPr>
            </a:lvl2pPr>
            <a:lvl3pPr>
              <a:buClr>
                <a:srgbClr val="990000"/>
              </a:buClr>
              <a:defRPr sz="1800">
                <a:latin typeface="Montserrat" pitchFamily="2" charset="77"/>
              </a:defRPr>
            </a:lvl3pPr>
            <a:lvl4pPr>
              <a:buClr>
                <a:srgbClr val="990000"/>
              </a:buClr>
              <a:defRPr sz="1800">
                <a:latin typeface="Montserrat" pitchFamily="2" charset="77"/>
              </a:defRPr>
            </a:lvl4pPr>
            <a:lvl5pPr>
              <a:buClr>
                <a:srgbClr val="990000"/>
              </a:buClr>
              <a:defRPr sz="1800">
                <a:latin typeface="Montserrat" pitchFamily="2" charset="77"/>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Title Placeholder 1">
            <a:extLst>
              <a:ext uri="{FF2B5EF4-FFF2-40B4-BE49-F238E27FC236}">
                <a16:creationId xmlns:a16="http://schemas.microsoft.com/office/drawing/2014/main" id="{1BD07C4F-E89D-49CC-B6D4-B57BEB85B7BE}"/>
              </a:ext>
            </a:extLst>
          </p:cNvPr>
          <p:cNvSpPr>
            <a:spLocks noGrp="1"/>
          </p:cNvSpPr>
          <p:nvPr>
            <p:ph type="title"/>
          </p:nvPr>
        </p:nvSpPr>
        <p:spPr>
          <a:xfrm>
            <a:off x="457200" y="457201"/>
            <a:ext cx="10515600" cy="761999"/>
          </a:xfrm>
          <a:prstGeom prst="rect">
            <a:avLst/>
          </a:prstGeom>
        </p:spPr>
        <p:txBody>
          <a:bodyPr vert="horz" lIns="91440" tIns="45720" rIns="91440" bIns="45720" rtlCol="0" anchor="ctr">
            <a:normAutofit/>
          </a:bodyPr>
          <a:lstStyle>
            <a:lvl1pPr>
              <a:defRPr sz="4000" b="1">
                <a:solidFill>
                  <a:schemeClr val="tx1"/>
                </a:solidFill>
                <a:latin typeface="Noto Sans" panose="020B0502040504020204" pitchFamily="34" charset="0"/>
                <a:ea typeface="Noto Sans" panose="020B0502040504020204" pitchFamily="34" charset="0"/>
                <a:cs typeface="Noto Sans" panose="020B0502040504020204" pitchFamily="34" charset="0"/>
              </a:defRPr>
            </a:lvl1pPr>
          </a:lstStyle>
          <a:p>
            <a:r>
              <a:rPr lang="en-US"/>
              <a:t>Click to edit Master title style</a:t>
            </a:r>
            <a:endParaRPr lang="en-US" dirty="0"/>
          </a:p>
        </p:txBody>
      </p:sp>
      <p:sp>
        <p:nvSpPr>
          <p:cNvPr id="13" name="Text Placeholder 4">
            <a:extLst>
              <a:ext uri="{FF2B5EF4-FFF2-40B4-BE49-F238E27FC236}">
                <a16:creationId xmlns:a16="http://schemas.microsoft.com/office/drawing/2014/main" id="{DB3127B8-967E-4E67-A793-B41A6F6ED69B}"/>
              </a:ext>
            </a:extLst>
          </p:cNvPr>
          <p:cNvSpPr>
            <a:spLocks noGrp="1"/>
          </p:cNvSpPr>
          <p:nvPr>
            <p:ph type="body" sz="quarter" idx="15"/>
          </p:nvPr>
        </p:nvSpPr>
        <p:spPr>
          <a:xfrm>
            <a:off x="4396978" y="1554480"/>
            <a:ext cx="3398045" cy="4520499"/>
          </a:xfrm>
          <a:prstGeom prst="rect">
            <a:avLst/>
          </a:prstGeom>
        </p:spPr>
        <p:txBody>
          <a:bodyPr/>
          <a:lstStyle>
            <a:lvl1pPr>
              <a:buClr>
                <a:srgbClr val="990000"/>
              </a:buClr>
              <a:defRPr sz="1800">
                <a:latin typeface="Montserrat" pitchFamily="2" charset="77"/>
              </a:defRPr>
            </a:lvl1pPr>
            <a:lvl2pPr>
              <a:buClr>
                <a:srgbClr val="990000"/>
              </a:buClr>
              <a:defRPr sz="1800">
                <a:latin typeface="Montserrat" pitchFamily="2" charset="77"/>
              </a:defRPr>
            </a:lvl2pPr>
            <a:lvl3pPr>
              <a:buClr>
                <a:srgbClr val="990000"/>
              </a:buClr>
              <a:defRPr sz="1800">
                <a:latin typeface="Montserrat" pitchFamily="2" charset="77"/>
              </a:defRPr>
            </a:lvl3pPr>
            <a:lvl4pPr>
              <a:buClr>
                <a:srgbClr val="990000"/>
              </a:buClr>
              <a:defRPr sz="1800">
                <a:latin typeface="Montserrat" pitchFamily="2" charset="77"/>
              </a:defRPr>
            </a:lvl4pPr>
            <a:lvl5pPr>
              <a:buClr>
                <a:srgbClr val="990000"/>
              </a:buClr>
              <a:defRPr sz="1800">
                <a:latin typeface="Montserrat" pitchFamily="2" charset="77"/>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4" name="Text Placeholder 4">
            <a:extLst>
              <a:ext uri="{FF2B5EF4-FFF2-40B4-BE49-F238E27FC236}">
                <a16:creationId xmlns:a16="http://schemas.microsoft.com/office/drawing/2014/main" id="{6C67DEB9-5EC2-43C5-85DC-DCD0481B8F12}"/>
              </a:ext>
            </a:extLst>
          </p:cNvPr>
          <p:cNvSpPr>
            <a:spLocks noGrp="1"/>
          </p:cNvSpPr>
          <p:nvPr>
            <p:ph type="body" sz="quarter" idx="16"/>
          </p:nvPr>
        </p:nvSpPr>
        <p:spPr>
          <a:xfrm>
            <a:off x="8062435" y="1554479"/>
            <a:ext cx="3398045" cy="4520499"/>
          </a:xfrm>
          <a:prstGeom prst="rect">
            <a:avLst/>
          </a:prstGeom>
        </p:spPr>
        <p:txBody>
          <a:bodyPr/>
          <a:lstStyle>
            <a:lvl1pPr>
              <a:buClr>
                <a:srgbClr val="990000"/>
              </a:buClr>
              <a:defRPr sz="1800">
                <a:latin typeface="Montserrat" pitchFamily="2" charset="77"/>
              </a:defRPr>
            </a:lvl1pPr>
            <a:lvl2pPr>
              <a:buClr>
                <a:srgbClr val="990000"/>
              </a:buClr>
              <a:defRPr sz="1800">
                <a:latin typeface="Montserrat" pitchFamily="2" charset="77"/>
              </a:defRPr>
            </a:lvl2pPr>
            <a:lvl3pPr>
              <a:buClr>
                <a:srgbClr val="990000"/>
              </a:buClr>
              <a:defRPr sz="1800">
                <a:latin typeface="Montserrat" pitchFamily="2" charset="77"/>
              </a:defRPr>
            </a:lvl3pPr>
            <a:lvl4pPr>
              <a:buClr>
                <a:srgbClr val="990000"/>
              </a:buClr>
              <a:defRPr sz="1800">
                <a:latin typeface="Montserrat" pitchFamily="2" charset="77"/>
              </a:defRPr>
            </a:lvl4pPr>
            <a:lvl5pPr>
              <a:buClr>
                <a:srgbClr val="990000"/>
              </a:buClr>
              <a:defRPr sz="1800">
                <a:latin typeface="Montserrat" pitchFamily="2" charset="77"/>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45654783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Content Slide" type="tx">
  <p:cSld name="Content Slide">
    <p:spTree>
      <p:nvGrpSpPr>
        <p:cNvPr id="1" name="Shape 19"/>
        <p:cNvGrpSpPr/>
        <p:nvPr/>
      </p:nvGrpSpPr>
      <p:grpSpPr>
        <a:xfrm>
          <a:off x="0" y="0"/>
          <a:ext cx="0" cy="0"/>
          <a:chOff x="0" y="0"/>
          <a:chExt cx="0" cy="0"/>
        </a:xfrm>
      </p:grpSpPr>
      <p:sp>
        <p:nvSpPr>
          <p:cNvPr id="20" name="Google Shape;20;p14"/>
          <p:cNvSpPr txBox="1">
            <a:spLocks noGrp="1"/>
          </p:cNvSpPr>
          <p:nvPr>
            <p:ph type="sldNum" idx="12"/>
          </p:nvPr>
        </p:nvSpPr>
        <p:spPr>
          <a:xfrm>
            <a:off x="11017934" y="6317672"/>
            <a:ext cx="335867" cy="333089"/>
          </a:xfrm>
          <a:prstGeom prst="rect">
            <a:avLst/>
          </a:prstGeom>
          <a:noFill/>
          <a:ln>
            <a:noFill/>
          </a:ln>
        </p:spPr>
        <p:txBody>
          <a:bodyPr spcFirstLastPara="1" wrap="square" lIns="45700" tIns="45700" rIns="45700" bIns="45700" anchor="t" anchorCtr="0">
            <a:spAutoFit/>
          </a:bodyPr>
          <a:lstStyle>
            <a:lvl1pPr marL="0" marR="0" lvl="0" indent="0" algn="r">
              <a:lnSpc>
                <a:spcPct val="100000"/>
              </a:lnSpc>
              <a:spcBef>
                <a:spcPts val="0"/>
              </a:spcBef>
              <a:spcAft>
                <a:spcPts val="0"/>
              </a:spcAft>
              <a:buClr>
                <a:srgbClr val="FFFFFF"/>
              </a:buClr>
              <a:buSzPts val="1800"/>
              <a:buFont typeface="Calibri"/>
              <a:buNone/>
              <a:defRPr sz="1800" b="0" i="0" u="none" strike="noStrike" cap="none">
                <a:solidFill>
                  <a:srgbClr val="FFFFFF"/>
                </a:solidFill>
                <a:latin typeface="Calibri"/>
                <a:ea typeface="Calibri"/>
                <a:cs typeface="Calibri"/>
                <a:sym typeface="Calibri"/>
              </a:defRPr>
            </a:lvl1pPr>
            <a:lvl2pPr marL="0" marR="0" lvl="1" indent="0" algn="r">
              <a:lnSpc>
                <a:spcPct val="100000"/>
              </a:lnSpc>
              <a:spcBef>
                <a:spcPts val="0"/>
              </a:spcBef>
              <a:spcAft>
                <a:spcPts val="0"/>
              </a:spcAft>
              <a:buClr>
                <a:srgbClr val="FFFFFF"/>
              </a:buClr>
              <a:buSzPts val="1800"/>
              <a:buFont typeface="Calibri"/>
              <a:buNone/>
              <a:defRPr sz="1800" b="0" i="0" u="none" strike="noStrike" cap="none">
                <a:solidFill>
                  <a:srgbClr val="FFFFFF"/>
                </a:solidFill>
                <a:latin typeface="Calibri"/>
                <a:ea typeface="Calibri"/>
                <a:cs typeface="Calibri"/>
                <a:sym typeface="Calibri"/>
              </a:defRPr>
            </a:lvl2pPr>
            <a:lvl3pPr marL="0" marR="0" lvl="2" indent="0" algn="r">
              <a:lnSpc>
                <a:spcPct val="100000"/>
              </a:lnSpc>
              <a:spcBef>
                <a:spcPts val="0"/>
              </a:spcBef>
              <a:spcAft>
                <a:spcPts val="0"/>
              </a:spcAft>
              <a:buClr>
                <a:srgbClr val="FFFFFF"/>
              </a:buClr>
              <a:buSzPts val="1800"/>
              <a:buFont typeface="Calibri"/>
              <a:buNone/>
              <a:defRPr sz="1800" b="0" i="0" u="none" strike="noStrike" cap="none">
                <a:solidFill>
                  <a:srgbClr val="FFFFFF"/>
                </a:solidFill>
                <a:latin typeface="Calibri"/>
                <a:ea typeface="Calibri"/>
                <a:cs typeface="Calibri"/>
                <a:sym typeface="Calibri"/>
              </a:defRPr>
            </a:lvl3pPr>
            <a:lvl4pPr marL="0" marR="0" lvl="3" indent="0" algn="r">
              <a:lnSpc>
                <a:spcPct val="100000"/>
              </a:lnSpc>
              <a:spcBef>
                <a:spcPts val="0"/>
              </a:spcBef>
              <a:spcAft>
                <a:spcPts val="0"/>
              </a:spcAft>
              <a:buClr>
                <a:srgbClr val="FFFFFF"/>
              </a:buClr>
              <a:buSzPts val="1800"/>
              <a:buFont typeface="Calibri"/>
              <a:buNone/>
              <a:defRPr sz="1800" b="0" i="0" u="none" strike="noStrike" cap="none">
                <a:solidFill>
                  <a:srgbClr val="FFFFFF"/>
                </a:solidFill>
                <a:latin typeface="Calibri"/>
                <a:ea typeface="Calibri"/>
                <a:cs typeface="Calibri"/>
                <a:sym typeface="Calibri"/>
              </a:defRPr>
            </a:lvl4pPr>
            <a:lvl5pPr marL="0" marR="0" lvl="4" indent="0" algn="r">
              <a:lnSpc>
                <a:spcPct val="100000"/>
              </a:lnSpc>
              <a:spcBef>
                <a:spcPts val="0"/>
              </a:spcBef>
              <a:spcAft>
                <a:spcPts val="0"/>
              </a:spcAft>
              <a:buClr>
                <a:srgbClr val="FFFFFF"/>
              </a:buClr>
              <a:buSzPts val="1800"/>
              <a:buFont typeface="Calibri"/>
              <a:buNone/>
              <a:defRPr sz="1800" b="0" i="0" u="none" strike="noStrike" cap="none">
                <a:solidFill>
                  <a:srgbClr val="FFFFFF"/>
                </a:solidFill>
                <a:latin typeface="Calibri"/>
                <a:ea typeface="Calibri"/>
                <a:cs typeface="Calibri"/>
                <a:sym typeface="Calibri"/>
              </a:defRPr>
            </a:lvl5pPr>
            <a:lvl6pPr marL="0" marR="0" lvl="5" indent="0" algn="r">
              <a:lnSpc>
                <a:spcPct val="100000"/>
              </a:lnSpc>
              <a:spcBef>
                <a:spcPts val="0"/>
              </a:spcBef>
              <a:spcAft>
                <a:spcPts val="0"/>
              </a:spcAft>
              <a:buClr>
                <a:srgbClr val="FFFFFF"/>
              </a:buClr>
              <a:buSzPts val="1800"/>
              <a:buFont typeface="Calibri"/>
              <a:buNone/>
              <a:defRPr sz="1800" b="0" i="0" u="none" strike="noStrike" cap="none">
                <a:solidFill>
                  <a:srgbClr val="FFFFFF"/>
                </a:solidFill>
                <a:latin typeface="Calibri"/>
                <a:ea typeface="Calibri"/>
                <a:cs typeface="Calibri"/>
                <a:sym typeface="Calibri"/>
              </a:defRPr>
            </a:lvl6pPr>
            <a:lvl7pPr marL="0" marR="0" lvl="6" indent="0" algn="r">
              <a:lnSpc>
                <a:spcPct val="100000"/>
              </a:lnSpc>
              <a:spcBef>
                <a:spcPts val="0"/>
              </a:spcBef>
              <a:spcAft>
                <a:spcPts val="0"/>
              </a:spcAft>
              <a:buClr>
                <a:srgbClr val="FFFFFF"/>
              </a:buClr>
              <a:buSzPts val="1800"/>
              <a:buFont typeface="Calibri"/>
              <a:buNone/>
              <a:defRPr sz="1800" b="0" i="0" u="none" strike="noStrike" cap="none">
                <a:solidFill>
                  <a:srgbClr val="FFFFFF"/>
                </a:solidFill>
                <a:latin typeface="Calibri"/>
                <a:ea typeface="Calibri"/>
                <a:cs typeface="Calibri"/>
                <a:sym typeface="Calibri"/>
              </a:defRPr>
            </a:lvl7pPr>
            <a:lvl8pPr marL="0" marR="0" lvl="7" indent="0" algn="r">
              <a:lnSpc>
                <a:spcPct val="100000"/>
              </a:lnSpc>
              <a:spcBef>
                <a:spcPts val="0"/>
              </a:spcBef>
              <a:spcAft>
                <a:spcPts val="0"/>
              </a:spcAft>
              <a:buClr>
                <a:srgbClr val="FFFFFF"/>
              </a:buClr>
              <a:buSzPts val="1800"/>
              <a:buFont typeface="Calibri"/>
              <a:buNone/>
              <a:defRPr sz="1800" b="0" i="0" u="none" strike="noStrike" cap="none">
                <a:solidFill>
                  <a:srgbClr val="FFFFFF"/>
                </a:solidFill>
                <a:latin typeface="Calibri"/>
                <a:ea typeface="Calibri"/>
                <a:cs typeface="Calibri"/>
                <a:sym typeface="Calibri"/>
              </a:defRPr>
            </a:lvl8pPr>
            <a:lvl9pPr marL="0" marR="0" lvl="8" indent="0" algn="r">
              <a:lnSpc>
                <a:spcPct val="100000"/>
              </a:lnSpc>
              <a:spcBef>
                <a:spcPts val="0"/>
              </a:spcBef>
              <a:spcAft>
                <a:spcPts val="0"/>
              </a:spcAft>
              <a:buClr>
                <a:srgbClr val="FFFFFF"/>
              </a:buClr>
              <a:buSzPts val="1800"/>
              <a:buFont typeface="Calibri"/>
              <a:buNone/>
              <a:defRPr sz="1800" b="0" i="0" u="none" strike="noStrike" cap="none">
                <a:solidFill>
                  <a:srgbClr val="FFFFFF"/>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
        <p:nvSpPr>
          <p:cNvPr id="21" name="Google Shape;21;p14"/>
          <p:cNvSpPr txBox="1">
            <a:spLocks noGrp="1"/>
          </p:cNvSpPr>
          <p:nvPr>
            <p:ph type="title"/>
          </p:nvPr>
        </p:nvSpPr>
        <p:spPr>
          <a:xfrm>
            <a:off x="838200" y="846056"/>
            <a:ext cx="10515600" cy="622295"/>
          </a:xfrm>
          <a:prstGeom prst="rect">
            <a:avLst/>
          </a:prstGeom>
          <a:noFill/>
          <a:ln>
            <a:noFill/>
          </a:ln>
        </p:spPr>
        <p:txBody>
          <a:bodyPr spcFirstLastPara="1" wrap="square" lIns="45700" tIns="45700" rIns="45700" bIns="45700" anchor="ctr" anchorCtr="0">
            <a:normAutofit/>
          </a:bodyPr>
          <a:lstStyle>
            <a:lvl1pPr lvl="0" algn="l">
              <a:lnSpc>
                <a:spcPct val="90000"/>
              </a:lnSpc>
              <a:spcBef>
                <a:spcPts val="0"/>
              </a:spcBef>
              <a:spcAft>
                <a:spcPts val="0"/>
              </a:spcAft>
              <a:buClr>
                <a:srgbClr val="000000"/>
              </a:buClr>
              <a:buSzPts val="1800"/>
              <a:buNone/>
              <a:defRPr/>
            </a:lvl1pPr>
            <a:lvl2pPr lvl="1" algn="l">
              <a:lnSpc>
                <a:spcPct val="90000"/>
              </a:lnSpc>
              <a:spcBef>
                <a:spcPts val="0"/>
              </a:spcBef>
              <a:spcAft>
                <a:spcPts val="0"/>
              </a:spcAft>
              <a:buClr>
                <a:srgbClr val="000000"/>
              </a:buClr>
              <a:buSzPts val="1800"/>
              <a:buNone/>
              <a:defRPr/>
            </a:lvl2pPr>
            <a:lvl3pPr lvl="2" algn="l">
              <a:lnSpc>
                <a:spcPct val="90000"/>
              </a:lnSpc>
              <a:spcBef>
                <a:spcPts val="0"/>
              </a:spcBef>
              <a:spcAft>
                <a:spcPts val="0"/>
              </a:spcAft>
              <a:buClr>
                <a:srgbClr val="000000"/>
              </a:buClr>
              <a:buSzPts val="1800"/>
              <a:buNone/>
              <a:defRPr/>
            </a:lvl3pPr>
            <a:lvl4pPr lvl="3" algn="l">
              <a:lnSpc>
                <a:spcPct val="90000"/>
              </a:lnSpc>
              <a:spcBef>
                <a:spcPts val="0"/>
              </a:spcBef>
              <a:spcAft>
                <a:spcPts val="0"/>
              </a:spcAft>
              <a:buClr>
                <a:srgbClr val="000000"/>
              </a:buClr>
              <a:buSzPts val="1800"/>
              <a:buNone/>
              <a:defRPr/>
            </a:lvl4pPr>
            <a:lvl5pPr lvl="4" algn="l">
              <a:lnSpc>
                <a:spcPct val="90000"/>
              </a:lnSpc>
              <a:spcBef>
                <a:spcPts val="0"/>
              </a:spcBef>
              <a:spcAft>
                <a:spcPts val="0"/>
              </a:spcAft>
              <a:buClr>
                <a:srgbClr val="000000"/>
              </a:buClr>
              <a:buSzPts val="1800"/>
              <a:buNone/>
              <a:defRPr/>
            </a:lvl5pPr>
            <a:lvl6pPr lvl="5" algn="l">
              <a:lnSpc>
                <a:spcPct val="90000"/>
              </a:lnSpc>
              <a:spcBef>
                <a:spcPts val="0"/>
              </a:spcBef>
              <a:spcAft>
                <a:spcPts val="0"/>
              </a:spcAft>
              <a:buClr>
                <a:srgbClr val="000000"/>
              </a:buClr>
              <a:buSzPts val="1800"/>
              <a:buNone/>
              <a:defRPr/>
            </a:lvl6pPr>
            <a:lvl7pPr lvl="6" algn="l">
              <a:lnSpc>
                <a:spcPct val="90000"/>
              </a:lnSpc>
              <a:spcBef>
                <a:spcPts val="0"/>
              </a:spcBef>
              <a:spcAft>
                <a:spcPts val="0"/>
              </a:spcAft>
              <a:buClr>
                <a:srgbClr val="000000"/>
              </a:buClr>
              <a:buSzPts val="1800"/>
              <a:buNone/>
              <a:defRPr/>
            </a:lvl7pPr>
            <a:lvl8pPr lvl="7" algn="l">
              <a:lnSpc>
                <a:spcPct val="90000"/>
              </a:lnSpc>
              <a:spcBef>
                <a:spcPts val="0"/>
              </a:spcBef>
              <a:spcAft>
                <a:spcPts val="0"/>
              </a:spcAft>
              <a:buClr>
                <a:srgbClr val="000000"/>
              </a:buClr>
              <a:buSzPts val="1800"/>
              <a:buNone/>
              <a:defRPr/>
            </a:lvl8pPr>
            <a:lvl9pPr lvl="8" algn="l">
              <a:lnSpc>
                <a:spcPct val="90000"/>
              </a:lnSpc>
              <a:spcBef>
                <a:spcPts val="0"/>
              </a:spcBef>
              <a:spcAft>
                <a:spcPts val="0"/>
              </a:spcAft>
              <a:buClr>
                <a:srgbClr val="000000"/>
              </a:buClr>
              <a:buSzPts val="1800"/>
              <a:buNone/>
              <a:defRPr/>
            </a:lvl9pPr>
          </a:lstStyle>
          <a:p>
            <a:endParaRPr/>
          </a:p>
        </p:txBody>
      </p:sp>
      <p:sp>
        <p:nvSpPr>
          <p:cNvPr id="22" name="Google Shape;22;p14"/>
          <p:cNvSpPr txBox="1">
            <a:spLocks noGrp="1"/>
          </p:cNvSpPr>
          <p:nvPr>
            <p:ph type="body" idx="1"/>
          </p:nvPr>
        </p:nvSpPr>
        <p:spPr>
          <a:xfrm>
            <a:off x="838200" y="1604210"/>
            <a:ext cx="10515600" cy="4512503"/>
          </a:xfrm>
          <a:prstGeom prst="rect">
            <a:avLst/>
          </a:prstGeom>
          <a:noFill/>
          <a:ln>
            <a:noFill/>
          </a:ln>
        </p:spPr>
        <p:txBody>
          <a:bodyPr spcFirstLastPara="1" wrap="square" lIns="45700" tIns="45700" rIns="45700" bIns="45700" anchor="t" anchorCtr="0">
            <a:normAutofit/>
          </a:bodyPr>
          <a:lstStyle>
            <a:lvl1pPr marL="457200" lvl="0" indent="-342900" algn="l">
              <a:lnSpc>
                <a:spcPct val="90000"/>
              </a:lnSpc>
              <a:spcBef>
                <a:spcPts val="1000"/>
              </a:spcBef>
              <a:spcAft>
                <a:spcPts val="0"/>
              </a:spcAft>
              <a:buClr>
                <a:srgbClr val="000000"/>
              </a:buClr>
              <a:buSzPts val="1800"/>
              <a:buChar char="•"/>
              <a:defRPr/>
            </a:lvl1pPr>
            <a:lvl2pPr marL="914400" lvl="1" indent="-342900" algn="l">
              <a:lnSpc>
                <a:spcPct val="90000"/>
              </a:lnSpc>
              <a:spcBef>
                <a:spcPts val="1000"/>
              </a:spcBef>
              <a:spcAft>
                <a:spcPts val="0"/>
              </a:spcAft>
              <a:buClr>
                <a:srgbClr val="000000"/>
              </a:buClr>
              <a:buSzPts val="1800"/>
              <a:buChar char="•"/>
              <a:defRPr/>
            </a:lvl2pPr>
            <a:lvl3pPr marL="1371600" lvl="2" indent="-342900" algn="l">
              <a:lnSpc>
                <a:spcPct val="90000"/>
              </a:lnSpc>
              <a:spcBef>
                <a:spcPts val="1000"/>
              </a:spcBef>
              <a:spcAft>
                <a:spcPts val="0"/>
              </a:spcAft>
              <a:buClr>
                <a:srgbClr val="000000"/>
              </a:buClr>
              <a:buSzPts val="1800"/>
              <a:buChar char="•"/>
              <a:defRPr/>
            </a:lvl3pPr>
            <a:lvl4pPr marL="1828800" lvl="3" indent="-342900" algn="l">
              <a:lnSpc>
                <a:spcPct val="90000"/>
              </a:lnSpc>
              <a:spcBef>
                <a:spcPts val="1000"/>
              </a:spcBef>
              <a:spcAft>
                <a:spcPts val="0"/>
              </a:spcAft>
              <a:buClr>
                <a:srgbClr val="000000"/>
              </a:buClr>
              <a:buSzPts val="1800"/>
              <a:buChar char="•"/>
              <a:defRPr/>
            </a:lvl4pPr>
            <a:lvl5pPr marL="2286000" lvl="4" indent="-342900" algn="l">
              <a:lnSpc>
                <a:spcPct val="90000"/>
              </a:lnSpc>
              <a:spcBef>
                <a:spcPts val="1000"/>
              </a:spcBef>
              <a:spcAft>
                <a:spcPts val="0"/>
              </a:spcAft>
              <a:buClr>
                <a:srgbClr val="000000"/>
              </a:buClr>
              <a:buSzPts val="1800"/>
              <a:buChar char="•"/>
              <a:defRPr/>
            </a:lvl5pPr>
            <a:lvl6pPr marL="2743200" lvl="5" indent="-342900" algn="l">
              <a:lnSpc>
                <a:spcPct val="90000"/>
              </a:lnSpc>
              <a:spcBef>
                <a:spcPts val="1000"/>
              </a:spcBef>
              <a:spcAft>
                <a:spcPts val="0"/>
              </a:spcAft>
              <a:buClr>
                <a:srgbClr val="000000"/>
              </a:buClr>
              <a:buSzPts val="1800"/>
              <a:buChar char="•"/>
              <a:defRPr/>
            </a:lvl6pPr>
            <a:lvl7pPr marL="3200400" lvl="6" indent="-342900" algn="l">
              <a:lnSpc>
                <a:spcPct val="90000"/>
              </a:lnSpc>
              <a:spcBef>
                <a:spcPts val="1000"/>
              </a:spcBef>
              <a:spcAft>
                <a:spcPts val="0"/>
              </a:spcAft>
              <a:buClr>
                <a:srgbClr val="000000"/>
              </a:buClr>
              <a:buSzPts val="1800"/>
              <a:buChar char="•"/>
              <a:defRPr/>
            </a:lvl7pPr>
            <a:lvl8pPr marL="3657600" lvl="7" indent="-342900" algn="l">
              <a:lnSpc>
                <a:spcPct val="90000"/>
              </a:lnSpc>
              <a:spcBef>
                <a:spcPts val="1000"/>
              </a:spcBef>
              <a:spcAft>
                <a:spcPts val="0"/>
              </a:spcAft>
              <a:buClr>
                <a:srgbClr val="000000"/>
              </a:buClr>
              <a:buSzPts val="1800"/>
              <a:buChar char="•"/>
              <a:defRPr/>
            </a:lvl8pPr>
            <a:lvl9pPr marL="4114800" lvl="8" indent="-342900" algn="l">
              <a:lnSpc>
                <a:spcPct val="90000"/>
              </a:lnSpc>
              <a:spcBef>
                <a:spcPts val="1000"/>
              </a:spcBef>
              <a:spcAft>
                <a:spcPts val="0"/>
              </a:spcAft>
              <a:buClr>
                <a:srgbClr val="000000"/>
              </a:buClr>
              <a:buSzPts val="1800"/>
              <a:buChar char="•"/>
              <a:defRPr/>
            </a:lvl9pPr>
          </a:lstStyle>
          <a:p>
            <a:endParaRPr/>
          </a:p>
        </p:txBody>
      </p:sp>
    </p:spTree>
    <p:extLst>
      <p:ext uri="{BB962C8B-B14F-4D97-AF65-F5344CB8AC3E}">
        <p14:creationId xmlns:p14="http://schemas.microsoft.com/office/powerpoint/2010/main" val="137581512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p:cSld name="Standard Layout - Blank">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2ACDAD2-F88D-4F3F-9FD1-7036A2930D26}"/>
              </a:ext>
            </a:extLst>
          </p:cNvPr>
          <p:cNvSpPr>
            <a:spLocks noGrp="1"/>
          </p:cNvSpPr>
          <p:nvPr>
            <p:ph idx="1"/>
          </p:nvPr>
        </p:nvSpPr>
        <p:spPr>
          <a:xfrm>
            <a:off x="731520" y="1554480"/>
            <a:ext cx="10515600" cy="4351338"/>
          </a:xfrm>
          <a:prstGeom prst="rect">
            <a:avLst/>
          </a:prstGeom>
        </p:spPr>
        <p:txBody>
          <a:bodyPr/>
          <a:lstStyle/>
          <a:p>
            <a:pPr lvl="0"/>
            <a:r>
              <a:rPr lang="en-US"/>
              <a:t>Click to edit Master text styles</a:t>
            </a:r>
          </a:p>
          <a:p>
            <a:pPr lvl="1"/>
            <a:r>
              <a:rPr lang="en-US"/>
              <a:t>Second level</a:t>
            </a:r>
          </a:p>
          <a:p>
            <a:pPr lvl="2"/>
            <a:r>
              <a:rPr lang="en-US"/>
              <a:t>Third level</a:t>
            </a:r>
          </a:p>
        </p:txBody>
      </p:sp>
      <p:sp>
        <p:nvSpPr>
          <p:cNvPr id="4" name="Date Placeholder 3">
            <a:extLst>
              <a:ext uri="{FF2B5EF4-FFF2-40B4-BE49-F238E27FC236}">
                <a16:creationId xmlns:a16="http://schemas.microsoft.com/office/drawing/2014/main" id="{A28A25F1-5177-4488-85FF-14C954C3704D}"/>
              </a:ext>
            </a:extLst>
          </p:cNvPr>
          <p:cNvSpPr>
            <a:spLocks noGrp="1"/>
          </p:cNvSpPr>
          <p:nvPr>
            <p:ph type="dt" sz="half" idx="10"/>
          </p:nvPr>
        </p:nvSpPr>
        <p:spPr/>
        <p:txBody>
          <a:bodyPr/>
          <a:lstStyle/>
          <a:p>
            <a:fld id="{3417868B-63B6-40A6-BDC1-AE3A1743406B}" type="datetimeFigureOut">
              <a:rPr lang="en-US" smtClean="0"/>
              <a:t>4/10/2023</a:t>
            </a:fld>
            <a:endParaRPr lang="en-US"/>
          </a:p>
        </p:txBody>
      </p:sp>
      <p:sp>
        <p:nvSpPr>
          <p:cNvPr id="5" name="Footer Placeholder 4">
            <a:extLst>
              <a:ext uri="{FF2B5EF4-FFF2-40B4-BE49-F238E27FC236}">
                <a16:creationId xmlns:a16="http://schemas.microsoft.com/office/drawing/2014/main" id="{3ADEBBD7-65C1-4D68-BB65-565A0516E44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1ECC6F5-77E1-434B-9FFB-92DB37D75A48}"/>
              </a:ext>
            </a:extLst>
          </p:cNvPr>
          <p:cNvSpPr>
            <a:spLocks noGrp="1"/>
          </p:cNvSpPr>
          <p:nvPr>
            <p:ph type="sldNum" sz="quarter" idx="12"/>
          </p:nvPr>
        </p:nvSpPr>
        <p:spPr/>
        <p:txBody>
          <a:bodyPr/>
          <a:lstStyle/>
          <a:p>
            <a:fld id="{41F3C695-ECDA-4E15-8D3D-1ED232FCC091}" type="slidenum">
              <a:rPr lang="en-US" smtClean="0"/>
              <a:t>‹#›</a:t>
            </a:fld>
            <a:endParaRPr lang="en-US"/>
          </a:p>
        </p:txBody>
      </p:sp>
      <p:sp>
        <p:nvSpPr>
          <p:cNvPr id="7" name="Title Placeholder 1">
            <a:extLst>
              <a:ext uri="{FF2B5EF4-FFF2-40B4-BE49-F238E27FC236}">
                <a16:creationId xmlns:a16="http://schemas.microsoft.com/office/drawing/2014/main" id="{938BC394-00C1-4E2D-B576-B4CB763629B3}"/>
              </a:ext>
            </a:extLst>
          </p:cNvPr>
          <p:cNvSpPr>
            <a:spLocks noGrp="1"/>
          </p:cNvSpPr>
          <p:nvPr>
            <p:ph type="title"/>
          </p:nvPr>
        </p:nvSpPr>
        <p:spPr>
          <a:xfrm>
            <a:off x="457200" y="457201"/>
            <a:ext cx="10515600" cy="761999"/>
          </a:xfrm>
          <a:prstGeom prst="rect">
            <a:avLst/>
          </a:prstGeom>
        </p:spPr>
        <p:txBody>
          <a:bodyPr vert="horz" lIns="91440" tIns="45720" rIns="91440" bIns="45720" rtlCol="0" anchor="ctr">
            <a:normAutofit/>
          </a:bodyPr>
          <a:lstStyle/>
          <a:p>
            <a:r>
              <a:rPr lang="en-US"/>
              <a:t>Click to edit Master title style</a:t>
            </a:r>
            <a:endParaRPr lang="en-US" dirty="0"/>
          </a:p>
        </p:txBody>
      </p:sp>
    </p:spTree>
    <p:extLst>
      <p:ext uri="{BB962C8B-B14F-4D97-AF65-F5344CB8AC3E}">
        <p14:creationId xmlns:p14="http://schemas.microsoft.com/office/powerpoint/2010/main" val="176195416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p:cSld name="Standard Layout With Subhead - Blank">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2ACDAD2-F88D-4F3F-9FD1-7036A2930D26}"/>
              </a:ext>
            </a:extLst>
          </p:cNvPr>
          <p:cNvSpPr>
            <a:spLocks noGrp="1"/>
          </p:cNvSpPr>
          <p:nvPr>
            <p:ph idx="1"/>
          </p:nvPr>
        </p:nvSpPr>
        <p:spPr>
          <a:xfrm>
            <a:off x="731520" y="2011680"/>
            <a:ext cx="10622280" cy="4013901"/>
          </a:xfrm>
          <a:prstGeom prst="rect">
            <a:avLst/>
          </a:prstGeom>
        </p:spPr>
        <p:txBody>
          <a:bodyPr/>
          <a:lstStyle/>
          <a:p>
            <a:pPr lvl="0"/>
            <a:r>
              <a:rPr lang="en-US"/>
              <a:t>Click to edit Master text styles</a:t>
            </a:r>
          </a:p>
          <a:p>
            <a:pPr lvl="1"/>
            <a:r>
              <a:rPr lang="en-US"/>
              <a:t>Second level</a:t>
            </a:r>
          </a:p>
          <a:p>
            <a:pPr lvl="2"/>
            <a:r>
              <a:rPr lang="en-US"/>
              <a:t>Third level</a:t>
            </a:r>
          </a:p>
        </p:txBody>
      </p:sp>
      <p:sp>
        <p:nvSpPr>
          <p:cNvPr id="4" name="Date Placeholder 3">
            <a:extLst>
              <a:ext uri="{FF2B5EF4-FFF2-40B4-BE49-F238E27FC236}">
                <a16:creationId xmlns:a16="http://schemas.microsoft.com/office/drawing/2014/main" id="{A28A25F1-5177-4488-85FF-14C954C3704D}"/>
              </a:ext>
            </a:extLst>
          </p:cNvPr>
          <p:cNvSpPr>
            <a:spLocks noGrp="1"/>
          </p:cNvSpPr>
          <p:nvPr>
            <p:ph type="dt" sz="half" idx="10"/>
          </p:nvPr>
        </p:nvSpPr>
        <p:spPr/>
        <p:txBody>
          <a:bodyPr/>
          <a:lstStyle/>
          <a:p>
            <a:fld id="{3417868B-63B6-40A6-BDC1-AE3A1743406B}" type="datetimeFigureOut">
              <a:rPr lang="en-US" smtClean="0"/>
              <a:t>4/10/2023</a:t>
            </a:fld>
            <a:endParaRPr lang="en-US"/>
          </a:p>
        </p:txBody>
      </p:sp>
      <p:sp>
        <p:nvSpPr>
          <p:cNvPr id="5" name="Footer Placeholder 4">
            <a:extLst>
              <a:ext uri="{FF2B5EF4-FFF2-40B4-BE49-F238E27FC236}">
                <a16:creationId xmlns:a16="http://schemas.microsoft.com/office/drawing/2014/main" id="{3ADEBBD7-65C1-4D68-BB65-565A0516E44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1ECC6F5-77E1-434B-9FFB-92DB37D75A48}"/>
              </a:ext>
            </a:extLst>
          </p:cNvPr>
          <p:cNvSpPr>
            <a:spLocks noGrp="1"/>
          </p:cNvSpPr>
          <p:nvPr>
            <p:ph type="sldNum" sz="quarter" idx="12"/>
          </p:nvPr>
        </p:nvSpPr>
        <p:spPr/>
        <p:txBody>
          <a:bodyPr/>
          <a:lstStyle/>
          <a:p>
            <a:fld id="{41F3C695-ECDA-4E15-8D3D-1ED232FCC091}" type="slidenum">
              <a:rPr lang="en-US" smtClean="0"/>
              <a:t>‹#›</a:t>
            </a:fld>
            <a:endParaRPr lang="en-US"/>
          </a:p>
        </p:txBody>
      </p:sp>
      <p:sp>
        <p:nvSpPr>
          <p:cNvPr id="7" name="Title Placeholder 1">
            <a:extLst>
              <a:ext uri="{FF2B5EF4-FFF2-40B4-BE49-F238E27FC236}">
                <a16:creationId xmlns:a16="http://schemas.microsoft.com/office/drawing/2014/main" id="{938BC394-00C1-4E2D-B576-B4CB763629B3}"/>
              </a:ext>
            </a:extLst>
          </p:cNvPr>
          <p:cNvSpPr>
            <a:spLocks noGrp="1"/>
          </p:cNvSpPr>
          <p:nvPr>
            <p:ph type="title"/>
          </p:nvPr>
        </p:nvSpPr>
        <p:spPr>
          <a:xfrm>
            <a:off x="457200" y="446691"/>
            <a:ext cx="10896600" cy="761999"/>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8" name="Text Placeholder 2">
            <a:extLst>
              <a:ext uri="{FF2B5EF4-FFF2-40B4-BE49-F238E27FC236}">
                <a16:creationId xmlns:a16="http://schemas.microsoft.com/office/drawing/2014/main" id="{176B093A-5F19-4DC4-87ED-FEA7066AD146}"/>
              </a:ext>
            </a:extLst>
          </p:cNvPr>
          <p:cNvSpPr>
            <a:spLocks noGrp="1"/>
          </p:cNvSpPr>
          <p:nvPr>
            <p:ph type="body" idx="14"/>
          </p:nvPr>
        </p:nvSpPr>
        <p:spPr>
          <a:xfrm>
            <a:off x="457200" y="1371600"/>
            <a:ext cx="10896600" cy="442486"/>
          </a:xfrm>
          <a:prstGeom prst="rect">
            <a:avLst/>
          </a:prstGeom>
        </p:spPr>
        <p:txBody>
          <a:bodyPr anchor="b">
            <a:noAutofit/>
          </a:bodyPr>
          <a:lstStyle>
            <a:lvl1pPr marL="0" indent="0">
              <a:buNone/>
              <a:defRPr sz="2400" b="1">
                <a:solidFill>
                  <a:srgbClr val="990000"/>
                </a:solidFill>
                <a:latin typeface="Noto Sans" panose="020B0502040504020204" pitchFamily="34" charset="0"/>
                <a:ea typeface="Noto Sans" panose="020B0502040504020204" pitchFamily="34" charset="0"/>
                <a:cs typeface="Noto Sans" panose="020B0502040504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Tree>
    <p:extLst>
      <p:ext uri="{BB962C8B-B14F-4D97-AF65-F5344CB8AC3E}">
        <p14:creationId xmlns:p14="http://schemas.microsoft.com/office/powerpoint/2010/main" val="1769633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Two-Column Layout - Blank">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3BCB18E1-C9FB-48C5-815F-EF65E1A1BDF6}"/>
              </a:ext>
            </a:extLst>
          </p:cNvPr>
          <p:cNvSpPr>
            <a:spLocks noGrp="1"/>
          </p:cNvSpPr>
          <p:nvPr>
            <p:ph sz="half" idx="1"/>
          </p:nvPr>
        </p:nvSpPr>
        <p:spPr>
          <a:xfrm>
            <a:off x="731520" y="1612106"/>
            <a:ext cx="5080701" cy="4351338"/>
          </a:xfrm>
          <a:prstGeom prst="rect">
            <a:avLst/>
          </a:prstGeom>
        </p:spPr>
        <p:txBody>
          <a:bodyPr/>
          <a:lstStyle/>
          <a:p>
            <a:pPr lvl="0"/>
            <a:r>
              <a:rPr lang="en-US"/>
              <a:t>Click to edit Master text styles</a:t>
            </a:r>
          </a:p>
          <a:p>
            <a:pPr lvl="1"/>
            <a:r>
              <a:rPr lang="en-US"/>
              <a:t>Second level</a:t>
            </a:r>
          </a:p>
          <a:p>
            <a:pPr lvl="2"/>
            <a:r>
              <a:rPr lang="en-US"/>
              <a:t>Third level</a:t>
            </a:r>
          </a:p>
        </p:txBody>
      </p:sp>
      <p:sp>
        <p:nvSpPr>
          <p:cNvPr id="5" name="Date Placeholder 4">
            <a:extLst>
              <a:ext uri="{FF2B5EF4-FFF2-40B4-BE49-F238E27FC236}">
                <a16:creationId xmlns:a16="http://schemas.microsoft.com/office/drawing/2014/main" id="{597D1E27-D9EB-4ACF-8476-1CCA35434728}"/>
              </a:ext>
            </a:extLst>
          </p:cNvPr>
          <p:cNvSpPr>
            <a:spLocks noGrp="1"/>
          </p:cNvSpPr>
          <p:nvPr>
            <p:ph type="dt" sz="half" idx="10"/>
          </p:nvPr>
        </p:nvSpPr>
        <p:spPr/>
        <p:txBody>
          <a:bodyPr/>
          <a:lstStyle/>
          <a:p>
            <a:fld id="{3417868B-63B6-40A6-BDC1-AE3A1743406B}" type="datetimeFigureOut">
              <a:rPr lang="en-US" smtClean="0"/>
              <a:t>4/10/2023</a:t>
            </a:fld>
            <a:endParaRPr lang="en-US"/>
          </a:p>
        </p:txBody>
      </p:sp>
      <p:sp>
        <p:nvSpPr>
          <p:cNvPr id="6" name="Footer Placeholder 5">
            <a:extLst>
              <a:ext uri="{FF2B5EF4-FFF2-40B4-BE49-F238E27FC236}">
                <a16:creationId xmlns:a16="http://schemas.microsoft.com/office/drawing/2014/main" id="{BCC430BA-E53B-4FD2-97B8-54C96A3188C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57DF8822-0619-48C2-9F0A-C16784EAAB05}"/>
              </a:ext>
            </a:extLst>
          </p:cNvPr>
          <p:cNvSpPr>
            <a:spLocks noGrp="1"/>
          </p:cNvSpPr>
          <p:nvPr>
            <p:ph type="sldNum" sz="quarter" idx="12"/>
          </p:nvPr>
        </p:nvSpPr>
        <p:spPr/>
        <p:txBody>
          <a:bodyPr/>
          <a:lstStyle/>
          <a:p>
            <a:fld id="{41F3C695-ECDA-4E15-8D3D-1ED232FCC091}" type="slidenum">
              <a:rPr lang="en-US" smtClean="0"/>
              <a:t>‹#›</a:t>
            </a:fld>
            <a:endParaRPr lang="en-US"/>
          </a:p>
        </p:txBody>
      </p:sp>
      <p:sp>
        <p:nvSpPr>
          <p:cNvPr id="8" name="Title Placeholder 1">
            <a:extLst>
              <a:ext uri="{FF2B5EF4-FFF2-40B4-BE49-F238E27FC236}">
                <a16:creationId xmlns:a16="http://schemas.microsoft.com/office/drawing/2014/main" id="{1458A3C9-07F6-41CD-AFB0-E39423E0BC26}"/>
              </a:ext>
            </a:extLst>
          </p:cNvPr>
          <p:cNvSpPr>
            <a:spLocks noGrp="1"/>
          </p:cNvSpPr>
          <p:nvPr>
            <p:ph type="title"/>
          </p:nvPr>
        </p:nvSpPr>
        <p:spPr>
          <a:xfrm>
            <a:off x="457200" y="457201"/>
            <a:ext cx="10515600" cy="761999"/>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11" name="Content Placeholder 2">
            <a:extLst>
              <a:ext uri="{FF2B5EF4-FFF2-40B4-BE49-F238E27FC236}">
                <a16:creationId xmlns:a16="http://schemas.microsoft.com/office/drawing/2014/main" id="{DA7D3628-F75F-4D8A-A61D-1C6F92C557F1}"/>
              </a:ext>
            </a:extLst>
          </p:cNvPr>
          <p:cNvSpPr>
            <a:spLocks noGrp="1"/>
          </p:cNvSpPr>
          <p:nvPr>
            <p:ph sz="half" idx="13"/>
          </p:nvPr>
        </p:nvSpPr>
        <p:spPr>
          <a:xfrm>
            <a:off x="6379779" y="1612106"/>
            <a:ext cx="5080701" cy="4351338"/>
          </a:xfrm>
          <a:prstGeom prst="rect">
            <a:avLst/>
          </a:prstGeom>
        </p:spPr>
        <p:txBody>
          <a:bodyPr/>
          <a:lstStyle/>
          <a:p>
            <a:pPr lvl="0"/>
            <a:r>
              <a:rPr lang="en-US"/>
              <a:t>Click to edit Master text styles</a:t>
            </a:r>
          </a:p>
          <a:p>
            <a:pPr lvl="1"/>
            <a:r>
              <a:rPr lang="en-US"/>
              <a:t>Second level</a:t>
            </a:r>
          </a:p>
          <a:p>
            <a:pPr lvl="2"/>
            <a:r>
              <a:rPr lang="en-US"/>
              <a:t>Third level</a:t>
            </a:r>
          </a:p>
        </p:txBody>
      </p:sp>
    </p:spTree>
    <p:extLst>
      <p:ext uri="{BB962C8B-B14F-4D97-AF65-F5344CB8AC3E}">
        <p14:creationId xmlns:p14="http://schemas.microsoft.com/office/powerpoint/2010/main" val="317040379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p:cSld name="Two-Column Layout With Subhead - Blank">
    <p:spTree>
      <p:nvGrpSpPr>
        <p:cNvPr id="1" name=""/>
        <p:cNvGrpSpPr/>
        <p:nvPr/>
      </p:nvGrpSpPr>
      <p:grpSpPr>
        <a:xfrm>
          <a:off x="0" y="0"/>
          <a:ext cx="0" cy="0"/>
          <a:chOff x="0" y="0"/>
          <a:chExt cx="0" cy="0"/>
        </a:xfrm>
      </p:grpSpPr>
      <p:sp>
        <p:nvSpPr>
          <p:cNvPr id="5" name="Date Placeholder 4">
            <a:extLst>
              <a:ext uri="{FF2B5EF4-FFF2-40B4-BE49-F238E27FC236}">
                <a16:creationId xmlns:a16="http://schemas.microsoft.com/office/drawing/2014/main" id="{597D1E27-D9EB-4ACF-8476-1CCA35434728}"/>
              </a:ext>
            </a:extLst>
          </p:cNvPr>
          <p:cNvSpPr>
            <a:spLocks noGrp="1"/>
          </p:cNvSpPr>
          <p:nvPr>
            <p:ph type="dt" sz="half" idx="10"/>
          </p:nvPr>
        </p:nvSpPr>
        <p:spPr/>
        <p:txBody>
          <a:bodyPr/>
          <a:lstStyle/>
          <a:p>
            <a:fld id="{3417868B-63B6-40A6-BDC1-AE3A1743406B}" type="datetimeFigureOut">
              <a:rPr lang="en-US" smtClean="0"/>
              <a:t>4/10/2023</a:t>
            </a:fld>
            <a:endParaRPr lang="en-US"/>
          </a:p>
        </p:txBody>
      </p:sp>
      <p:sp>
        <p:nvSpPr>
          <p:cNvPr id="6" name="Footer Placeholder 5">
            <a:extLst>
              <a:ext uri="{FF2B5EF4-FFF2-40B4-BE49-F238E27FC236}">
                <a16:creationId xmlns:a16="http://schemas.microsoft.com/office/drawing/2014/main" id="{BCC430BA-E53B-4FD2-97B8-54C96A3188C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57DF8822-0619-48C2-9F0A-C16784EAAB05}"/>
              </a:ext>
            </a:extLst>
          </p:cNvPr>
          <p:cNvSpPr>
            <a:spLocks noGrp="1"/>
          </p:cNvSpPr>
          <p:nvPr>
            <p:ph type="sldNum" sz="quarter" idx="12"/>
          </p:nvPr>
        </p:nvSpPr>
        <p:spPr/>
        <p:txBody>
          <a:bodyPr/>
          <a:lstStyle/>
          <a:p>
            <a:fld id="{41F3C695-ECDA-4E15-8D3D-1ED232FCC091}" type="slidenum">
              <a:rPr lang="en-US" smtClean="0"/>
              <a:t>‹#›</a:t>
            </a:fld>
            <a:endParaRPr lang="en-US"/>
          </a:p>
        </p:txBody>
      </p:sp>
      <p:sp>
        <p:nvSpPr>
          <p:cNvPr id="8" name="Title Placeholder 1">
            <a:extLst>
              <a:ext uri="{FF2B5EF4-FFF2-40B4-BE49-F238E27FC236}">
                <a16:creationId xmlns:a16="http://schemas.microsoft.com/office/drawing/2014/main" id="{1458A3C9-07F6-41CD-AFB0-E39423E0BC26}"/>
              </a:ext>
            </a:extLst>
          </p:cNvPr>
          <p:cNvSpPr>
            <a:spLocks noGrp="1"/>
          </p:cNvSpPr>
          <p:nvPr>
            <p:ph type="title"/>
          </p:nvPr>
        </p:nvSpPr>
        <p:spPr>
          <a:xfrm>
            <a:off x="457200" y="446690"/>
            <a:ext cx="11003280" cy="761999"/>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9" name="Text Placeholder 2">
            <a:extLst>
              <a:ext uri="{FF2B5EF4-FFF2-40B4-BE49-F238E27FC236}">
                <a16:creationId xmlns:a16="http://schemas.microsoft.com/office/drawing/2014/main" id="{1C7A5884-B852-4F94-ABCE-ACA015D8FB90}"/>
              </a:ext>
            </a:extLst>
          </p:cNvPr>
          <p:cNvSpPr>
            <a:spLocks noGrp="1"/>
          </p:cNvSpPr>
          <p:nvPr>
            <p:ph type="body" idx="14"/>
          </p:nvPr>
        </p:nvSpPr>
        <p:spPr>
          <a:xfrm>
            <a:off x="457199" y="1371600"/>
            <a:ext cx="11003281" cy="442486"/>
          </a:xfrm>
          <a:prstGeom prst="rect">
            <a:avLst/>
          </a:prstGeom>
        </p:spPr>
        <p:txBody>
          <a:bodyPr anchor="b">
            <a:noAutofit/>
          </a:bodyPr>
          <a:lstStyle>
            <a:lvl1pPr marL="0" indent="0">
              <a:buNone/>
              <a:defRPr sz="2400" b="1">
                <a:solidFill>
                  <a:srgbClr val="990000"/>
                </a:solidFill>
                <a:latin typeface="Noto Sans" panose="020B0502040504020204" pitchFamily="34" charset="0"/>
                <a:ea typeface="Noto Sans" panose="020B0502040504020204" pitchFamily="34" charset="0"/>
                <a:cs typeface="Noto Sans" panose="020B0502040504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3" name="Content Placeholder 2">
            <a:extLst>
              <a:ext uri="{FF2B5EF4-FFF2-40B4-BE49-F238E27FC236}">
                <a16:creationId xmlns:a16="http://schemas.microsoft.com/office/drawing/2014/main" id="{303D3FD9-01CA-4C1B-892C-142A6BBD12E0}"/>
              </a:ext>
            </a:extLst>
          </p:cNvPr>
          <p:cNvSpPr>
            <a:spLocks noGrp="1"/>
          </p:cNvSpPr>
          <p:nvPr>
            <p:ph sz="half" idx="1"/>
          </p:nvPr>
        </p:nvSpPr>
        <p:spPr>
          <a:xfrm>
            <a:off x="731520" y="2011680"/>
            <a:ext cx="5080701" cy="3860324"/>
          </a:xfrm>
          <a:prstGeom prst="rect">
            <a:avLst/>
          </a:prstGeom>
        </p:spPr>
        <p:txBody>
          <a:bodyPr/>
          <a:lstStyle/>
          <a:p>
            <a:pPr lvl="0"/>
            <a:r>
              <a:rPr lang="en-US"/>
              <a:t>Click to edit Master text styles</a:t>
            </a:r>
          </a:p>
          <a:p>
            <a:pPr lvl="1"/>
            <a:r>
              <a:rPr lang="en-US"/>
              <a:t>Second level</a:t>
            </a:r>
          </a:p>
          <a:p>
            <a:pPr lvl="2"/>
            <a:r>
              <a:rPr lang="en-US"/>
              <a:t>Third level</a:t>
            </a:r>
          </a:p>
        </p:txBody>
      </p:sp>
      <p:sp>
        <p:nvSpPr>
          <p:cNvPr id="14" name="Content Placeholder 2">
            <a:extLst>
              <a:ext uri="{FF2B5EF4-FFF2-40B4-BE49-F238E27FC236}">
                <a16:creationId xmlns:a16="http://schemas.microsoft.com/office/drawing/2014/main" id="{5B02ABCE-CDEC-4936-AB05-4FCF53742060}"/>
              </a:ext>
            </a:extLst>
          </p:cNvPr>
          <p:cNvSpPr>
            <a:spLocks noGrp="1"/>
          </p:cNvSpPr>
          <p:nvPr>
            <p:ph sz="half" idx="16"/>
          </p:nvPr>
        </p:nvSpPr>
        <p:spPr>
          <a:xfrm>
            <a:off x="6379780" y="2011680"/>
            <a:ext cx="5080701" cy="3860324"/>
          </a:xfrm>
          <a:prstGeom prst="rect">
            <a:avLst/>
          </a:prstGeom>
        </p:spPr>
        <p:txBody>
          <a:bodyPr/>
          <a:lstStyle/>
          <a:p>
            <a:pPr lvl="0"/>
            <a:r>
              <a:rPr lang="en-US"/>
              <a:t>Click to edit Master text styles</a:t>
            </a:r>
          </a:p>
          <a:p>
            <a:pPr lvl="1"/>
            <a:r>
              <a:rPr lang="en-US"/>
              <a:t>Second level</a:t>
            </a:r>
          </a:p>
          <a:p>
            <a:pPr lvl="2"/>
            <a:r>
              <a:rPr lang="en-US"/>
              <a:t>Third level</a:t>
            </a:r>
          </a:p>
        </p:txBody>
      </p:sp>
    </p:spTree>
    <p:extLst>
      <p:ext uri="{BB962C8B-B14F-4D97-AF65-F5344CB8AC3E}">
        <p14:creationId xmlns:p14="http://schemas.microsoft.com/office/powerpoint/2010/main" val="2734332272"/>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Tx" preserve="1">
  <p:cSld name="Mixed Content Layout - Blank">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EF8A18-F257-4B2A-ABA7-9F3D5F63E6D7}"/>
              </a:ext>
            </a:extLst>
          </p:cNvPr>
          <p:cNvSpPr>
            <a:spLocks noGrp="1"/>
          </p:cNvSpPr>
          <p:nvPr>
            <p:ph type="title"/>
          </p:nvPr>
        </p:nvSpPr>
        <p:spPr>
          <a:xfrm>
            <a:off x="457200" y="457200"/>
            <a:ext cx="4493172" cy="1112838"/>
          </a:xfrm>
          <a:prstGeom prst="rect">
            <a:avLst/>
          </a:prstGeom>
        </p:spPr>
        <p:txBody>
          <a:bodyPr anchor="b"/>
          <a:lstStyle>
            <a:lvl1pPr>
              <a:defRPr sz="3200">
                <a:solidFill>
                  <a:schemeClr val="tx1"/>
                </a:solidFill>
              </a:defRPr>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D4780D2A-A420-4339-B0BA-58DA27333621}"/>
              </a:ext>
            </a:extLst>
          </p:cNvPr>
          <p:cNvSpPr>
            <a:spLocks noGrp="1"/>
          </p:cNvSpPr>
          <p:nvPr>
            <p:ph idx="1"/>
          </p:nvPr>
        </p:nvSpPr>
        <p:spPr>
          <a:xfrm>
            <a:off x="5562600" y="1124607"/>
            <a:ext cx="5897880" cy="4803227"/>
          </a:xfrm>
          <a:prstGeom prst="rect">
            <a:avLst/>
          </a:prstGeom>
        </p:spPr>
        <p:txBody>
          <a:bodyPr>
            <a:normAutofit/>
          </a:bodyPr>
          <a:lstStyle>
            <a:lvl1pPr>
              <a:defRPr sz="2000"/>
            </a:lvl1pPr>
            <a:lvl2pPr>
              <a:defRPr sz="2000"/>
            </a:lvl2pPr>
            <a:lvl3pPr>
              <a:defRPr sz="20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p:txBody>
      </p:sp>
      <p:sp>
        <p:nvSpPr>
          <p:cNvPr id="4" name="Text Placeholder 3">
            <a:extLst>
              <a:ext uri="{FF2B5EF4-FFF2-40B4-BE49-F238E27FC236}">
                <a16:creationId xmlns:a16="http://schemas.microsoft.com/office/drawing/2014/main" id="{F994848F-8CC6-477E-8C16-0F240605A298}"/>
              </a:ext>
            </a:extLst>
          </p:cNvPr>
          <p:cNvSpPr>
            <a:spLocks noGrp="1"/>
          </p:cNvSpPr>
          <p:nvPr>
            <p:ph type="body" sz="half" idx="2"/>
          </p:nvPr>
        </p:nvSpPr>
        <p:spPr>
          <a:xfrm>
            <a:off x="731520" y="1828800"/>
            <a:ext cx="4493172" cy="4099034"/>
          </a:xfrm>
          <a:prstGeom prst="rect">
            <a:avLst/>
          </a:prstGeom>
        </p:spPr>
        <p:txBody>
          <a:bodyPr>
            <a:normAutofit/>
          </a:bodyPr>
          <a:lstStyle>
            <a:lvl1pPr marL="0" indent="0">
              <a:buNone/>
              <a:defRPr sz="20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D5E36B80-4093-4261-88A4-405CD48478A4}"/>
              </a:ext>
            </a:extLst>
          </p:cNvPr>
          <p:cNvSpPr>
            <a:spLocks noGrp="1"/>
          </p:cNvSpPr>
          <p:nvPr>
            <p:ph type="dt" sz="half" idx="10"/>
          </p:nvPr>
        </p:nvSpPr>
        <p:spPr/>
        <p:txBody>
          <a:bodyPr/>
          <a:lstStyle/>
          <a:p>
            <a:fld id="{3417868B-63B6-40A6-BDC1-AE3A1743406B}" type="datetimeFigureOut">
              <a:rPr lang="en-US" smtClean="0"/>
              <a:t>4/10/2023</a:t>
            </a:fld>
            <a:endParaRPr lang="en-US"/>
          </a:p>
        </p:txBody>
      </p:sp>
      <p:sp>
        <p:nvSpPr>
          <p:cNvPr id="6" name="Footer Placeholder 5">
            <a:extLst>
              <a:ext uri="{FF2B5EF4-FFF2-40B4-BE49-F238E27FC236}">
                <a16:creationId xmlns:a16="http://schemas.microsoft.com/office/drawing/2014/main" id="{E5B7B5B1-999F-4C82-AD38-2E63D1CBA73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E150AC3A-3C3C-4ECD-832F-9D256244EB7C}"/>
              </a:ext>
            </a:extLst>
          </p:cNvPr>
          <p:cNvSpPr>
            <a:spLocks noGrp="1"/>
          </p:cNvSpPr>
          <p:nvPr>
            <p:ph type="sldNum" sz="quarter" idx="12"/>
          </p:nvPr>
        </p:nvSpPr>
        <p:spPr/>
        <p:txBody>
          <a:bodyPr/>
          <a:lstStyle/>
          <a:p>
            <a:fld id="{41F3C695-ECDA-4E15-8D3D-1ED232FCC091}" type="slidenum">
              <a:rPr lang="en-US" smtClean="0"/>
              <a:t>‹#›</a:t>
            </a:fld>
            <a:endParaRPr lang="en-US"/>
          </a:p>
        </p:txBody>
      </p:sp>
    </p:spTree>
    <p:extLst>
      <p:ext uri="{BB962C8B-B14F-4D97-AF65-F5344CB8AC3E}">
        <p14:creationId xmlns:p14="http://schemas.microsoft.com/office/powerpoint/2010/main" val="3809329466"/>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p:cSld name="Title and Vertical Text Blank">
    <p:spTree>
      <p:nvGrpSpPr>
        <p:cNvPr id="1" name=""/>
        <p:cNvGrpSpPr/>
        <p:nvPr/>
      </p:nvGrpSpPr>
      <p:grpSpPr>
        <a:xfrm>
          <a:off x="0" y="0"/>
          <a:ext cx="0" cy="0"/>
          <a:chOff x="0" y="0"/>
          <a:chExt cx="0" cy="0"/>
        </a:xfrm>
      </p:grpSpPr>
      <p:sp>
        <p:nvSpPr>
          <p:cNvPr id="3" name="Vertical Text Placeholder 2">
            <a:extLst>
              <a:ext uri="{FF2B5EF4-FFF2-40B4-BE49-F238E27FC236}">
                <a16:creationId xmlns:a16="http://schemas.microsoft.com/office/drawing/2014/main" id="{C191B736-2EA8-4BA5-981A-3C577523450A}"/>
              </a:ext>
            </a:extLst>
          </p:cNvPr>
          <p:cNvSpPr>
            <a:spLocks noGrp="1"/>
          </p:cNvSpPr>
          <p:nvPr>
            <p:ph type="body" orient="vert" idx="1"/>
          </p:nvPr>
        </p:nvSpPr>
        <p:spPr>
          <a:xfrm>
            <a:off x="731520" y="1575501"/>
            <a:ext cx="10819348" cy="4351338"/>
          </a:xfrm>
          <a:prstGeom prst="rect">
            <a:avLst/>
          </a:prstGeom>
        </p:spPr>
        <p:txBody>
          <a:bodyPr vert="eaVert"/>
          <a:lstStyle/>
          <a:p>
            <a:pPr lvl="0"/>
            <a:r>
              <a:rPr lang="en-US"/>
              <a:t>Click to edit Master text styles</a:t>
            </a:r>
          </a:p>
          <a:p>
            <a:pPr lvl="1"/>
            <a:r>
              <a:rPr lang="en-US"/>
              <a:t>Second level</a:t>
            </a:r>
          </a:p>
          <a:p>
            <a:pPr lvl="2"/>
            <a:r>
              <a:rPr lang="en-US"/>
              <a:t>Third level</a:t>
            </a:r>
          </a:p>
        </p:txBody>
      </p:sp>
      <p:sp>
        <p:nvSpPr>
          <p:cNvPr id="4" name="Date Placeholder 3">
            <a:extLst>
              <a:ext uri="{FF2B5EF4-FFF2-40B4-BE49-F238E27FC236}">
                <a16:creationId xmlns:a16="http://schemas.microsoft.com/office/drawing/2014/main" id="{15EECB97-BF4B-497D-A480-49428F8FC811}"/>
              </a:ext>
            </a:extLst>
          </p:cNvPr>
          <p:cNvSpPr>
            <a:spLocks noGrp="1"/>
          </p:cNvSpPr>
          <p:nvPr>
            <p:ph type="dt" sz="half" idx="10"/>
          </p:nvPr>
        </p:nvSpPr>
        <p:spPr/>
        <p:txBody>
          <a:bodyPr/>
          <a:lstStyle/>
          <a:p>
            <a:fld id="{3417868B-63B6-40A6-BDC1-AE3A1743406B}" type="datetimeFigureOut">
              <a:rPr lang="en-US" smtClean="0"/>
              <a:t>4/10/2023</a:t>
            </a:fld>
            <a:endParaRPr lang="en-US"/>
          </a:p>
        </p:txBody>
      </p:sp>
      <p:sp>
        <p:nvSpPr>
          <p:cNvPr id="5" name="Footer Placeholder 4">
            <a:extLst>
              <a:ext uri="{FF2B5EF4-FFF2-40B4-BE49-F238E27FC236}">
                <a16:creationId xmlns:a16="http://schemas.microsoft.com/office/drawing/2014/main" id="{82AAB33C-2DFA-4295-BB5B-C812FB10DE1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A361DFC-72A4-4A44-AB72-6F0301F728A9}"/>
              </a:ext>
            </a:extLst>
          </p:cNvPr>
          <p:cNvSpPr>
            <a:spLocks noGrp="1"/>
          </p:cNvSpPr>
          <p:nvPr>
            <p:ph type="sldNum" sz="quarter" idx="12"/>
          </p:nvPr>
        </p:nvSpPr>
        <p:spPr/>
        <p:txBody>
          <a:bodyPr/>
          <a:lstStyle/>
          <a:p>
            <a:fld id="{41F3C695-ECDA-4E15-8D3D-1ED232FCC091}" type="slidenum">
              <a:rPr lang="en-US" smtClean="0"/>
              <a:t>‹#›</a:t>
            </a:fld>
            <a:endParaRPr lang="en-US"/>
          </a:p>
        </p:txBody>
      </p:sp>
      <p:sp>
        <p:nvSpPr>
          <p:cNvPr id="7" name="Title Placeholder 1">
            <a:extLst>
              <a:ext uri="{FF2B5EF4-FFF2-40B4-BE49-F238E27FC236}">
                <a16:creationId xmlns:a16="http://schemas.microsoft.com/office/drawing/2014/main" id="{313DF303-AB86-4D11-96BD-2AF1BF51ADFD}"/>
              </a:ext>
            </a:extLst>
          </p:cNvPr>
          <p:cNvSpPr>
            <a:spLocks noGrp="1"/>
          </p:cNvSpPr>
          <p:nvPr>
            <p:ph type="title"/>
          </p:nvPr>
        </p:nvSpPr>
        <p:spPr>
          <a:xfrm>
            <a:off x="457199" y="446691"/>
            <a:ext cx="11093669" cy="761999"/>
          </a:xfrm>
          <a:prstGeom prst="rect">
            <a:avLst/>
          </a:prstGeom>
        </p:spPr>
        <p:txBody>
          <a:bodyPr vert="horz" lIns="91440" tIns="45720" rIns="91440" bIns="45720" rtlCol="0" anchor="ctr">
            <a:normAutofit/>
          </a:bodyPr>
          <a:lstStyle/>
          <a:p>
            <a:r>
              <a:rPr lang="en-US"/>
              <a:t>Click to edit Master title style</a:t>
            </a:r>
            <a:endParaRPr lang="en-US" dirty="0"/>
          </a:p>
        </p:txBody>
      </p:sp>
    </p:spTree>
    <p:extLst>
      <p:ext uri="{BB962C8B-B14F-4D97-AF65-F5344CB8AC3E}">
        <p14:creationId xmlns:p14="http://schemas.microsoft.com/office/powerpoint/2010/main" val="110981091"/>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 Blank">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3DCADA41-CDB5-4C0A-B15C-A0A62427BD63}"/>
              </a:ext>
            </a:extLst>
          </p:cNvPr>
          <p:cNvSpPr>
            <a:spLocks noGrp="1"/>
          </p:cNvSpPr>
          <p:nvPr>
            <p:ph type="title" orient="vert"/>
          </p:nvPr>
        </p:nvSpPr>
        <p:spPr>
          <a:xfrm>
            <a:off x="10279117" y="457200"/>
            <a:ext cx="1368971" cy="5811838"/>
          </a:xfrm>
          <a:prstGeom prst="rect">
            <a:avLst/>
          </a:prstGeom>
        </p:spPr>
        <p:txBody>
          <a:bodyPr vert="eaVert"/>
          <a:lstStyle>
            <a:lvl1pPr>
              <a:defRPr>
                <a:solidFill>
                  <a:schemeClr val="tx1"/>
                </a:solidFill>
              </a:defRPr>
            </a:lvl1pPr>
          </a:lstStyle>
          <a:p>
            <a:r>
              <a:rPr lang="en-US"/>
              <a:t>Click to edit Master title style</a:t>
            </a:r>
            <a:endParaRPr lang="en-US" dirty="0"/>
          </a:p>
        </p:txBody>
      </p:sp>
      <p:sp>
        <p:nvSpPr>
          <p:cNvPr id="3" name="Vertical Text Placeholder 2">
            <a:extLst>
              <a:ext uri="{FF2B5EF4-FFF2-40B4-BE49-F238E27FC236}">
                <a16:creationId xmlns:a16="http://schemas.microsoft.com/office/drawing/2014/main" id="{E4F0119F-0F00-496C-8EF8-7C66260B49D9}"/>
              </a:ext>
            </a:extLst>
          </p:cNvPr>
          <p:cNvSpPr>
            <a:spLocks noGrp="1"/>
          </p:cNvSpPr>
          <p:nvPr>
            <p:ph type="body" orient="vert" idx="1"/>
          </p:nvPr>
        </p:nvSpPr>
        <p:spPr>
          <a:xfrm>
            <a:off x="838200" y="457200"/>
            <a:ext cx="9146628" cy="5811838"/>
          </a:xfrm>
          <a:prstGeom prst="rect">
            <a:avLst/>
          </a:prstGeom>
        </p:spPr>
        <p:txBody>
          <a:bodyPr vert="eaVert"/>
          <a:lstStyle/>
          <a:p>
            <a:pPr lvl="0"/>
            <a:r>
              <a:rPr lang="en-US"/>
              <a:t>Click to edit Master text styles</a:t>
            </a:r>
          </a:p>
          <a:p>
            <a:pPr lvl="1"/>
            <a:r>
              <a:rPr lang="en-US"/>
              <a:t>Second level</a:t>
            </a:r>
          </a:p>
          <a:p>
            <a:pPr lvl="2"/>
            <a:r>
              <a:rPr lang="en-US"/>
              <a:t>Third level</a:t>
            </a:r>
          </a:p>
        </p:txBody>
      </p:sp>
      <p:sp>
        <p:nvSpPr>
          <p:cNvPr id="4" name="Date Placeholder 3">
            <a:extLst>
              <a:ext uri="{FF2B5EF4-FFF2-40B4-BE49-F238E27FC236}">
                <a16:creationId xmlns:a16="http://schemas.microsoft.com/office/drawing/2014/main" id="{9278E422-1A9F-4BE3-B91E-7F909206CD5A}"/>
              </a:ext>
            </a:extLst>
          </p:cNvPr>
          <p:cNvSpPr>
            <a:spLocks noGrp="1"/>
          </p:cNvSpPr>
          <p:nvPr>
            <p:ph type="dt" sz="half" idx="10"/>
          </p:nvPr>
        </p:nvSpPr>
        <p:spPr/>
        <p:txBody>
          <a:bodyPr/>
          <a:lstStyle/>
          <a:p>
            <a:fld id="{3417868B-63B6-40A6-BDC1-AE3A1743406B}" type="datetimeFigureOut">
              <a:rPr lang="en-US" smtClean="0"/>
              <a:t>4/10/2023</a:t>
            </a:fld>
            <a:endParaRPr lang="en-US"/>
          </a:p>
        </p:txBody>
      </p:sp>
      <p:sp>
        <p:nvSpPr>
          <p:cNvPr id="5" name="Footer Placeholder 4">
            <a:extLst>
              <a:ext uri="{FF2B5EF4-FFF2-40B4-BE49-F238E27FC236}">
                <a16:creationId xmlns:a16="http://schemas.microsoft.com/office/drawing/2014/main" id="{E4D9A1DC-D79E-4EF7-816E-6EA43543A49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17E87EA-6779-4466-B447-516A2C954E42}"/>
              </a:ext>
            </a:extLst>
          </p:cNvPr>
          <p:cNvSpPr>
            <a:spLocks noGrp="1"/>
          </p:cNvSpPr>
          <p:nvPr>
            <p:ph type="sldNum" sz="quarter" idx="12"/>
          </p:nvPr>
        </p:nvSpPr>
        <p:spPr/>
        <p:txBody>
          <a:bodyPr/>
          <a:lstStyle/>
          <a:p>
            <a:fld id="{41F3C695-ECDA-4E15-8D3D-1ED232FCC091}" type="slidenum">
              <a:rPr lang="en-US" smtClean="0"/>
              <a:t>‹#›</a:t>
            </a:fld>
            <a:endParaRPr lang="en-US"/>
          </a:p>
        </p:txBody>
      </p:sp>
    </p:spTree>
    <p:extLst>
      <p:ext uri="{BB962C8B-B14F-4D97-AF65-F5344CB8AC3E}">
        <p14:creationId xmlns:p14="http://schemas.microsoft.com/office/powerpoint/2010/main" val="80723028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Chapter Title">
    <p:spTree>
      <p:nvGrpSpPr>
        <p:cNvPr id="1" name=""/>
        <p:cNvGrpSpPr/>
        <p:nvPr/>
      </p:nvGrpSpPr>
      <p:grpSpPr>
        <a:xfrm>
          <a:off x="0" y="0"/>
          <a:ext cx="0" cy="0"/>
          <a:chOff x="0" y="0"/>
          <a:chExt cx="0" cy="0"/>
        </a:xfrm>
      </p:grpSpPr>
      <p:sp>
        <p:nvSpPr>
          <p:cNvPr id="3" name="Date Placeholder 2">
            <a:extLst>
              <a:ext uri="{FF2B5EF4-FFF2-40B4-BE49-F238E27FC236}">
                <a16:creationId xmlns:a16="http://schemas.microsoft.com/office/drawing/2014/main" id="{BA0B1C24-EA59-7C4C-AC58-3ECAB44C73FA}"/>
              </a:ext>
            </a:extLst>
          </p:cNvPr>
          <p:cNvSpPr>
            <a:spLocks noGrp="1"/>
          </p:cNvSpPr>
          <p:nvPr>
            <p:ph type="dt" sz="half" idx="10"/>
          </p:nvPr>
        </p:nvSpPr>
        <p:spPr/>
        <p:txBody>
          <a:bodyPr/>
          <a:lstStyle/>
          <a:p>
            <a:fld id="{D96341F5-EEF1-0048-B5F7-1F10A007549B}" type="datetimeFigureOut">
              <a:rPr lang="en-US" smtClean="0"/>
              <a:pPr/>
              <a:t>4/10/2023</a:t>
            </a:fld>
            <a:endParaRPr lang="en-US"/>
          </a:p>
        </p:txBody>
      </p:sp>
      <p:sp>
        <p:nvSpPr>
          <p:cNvPr id="4" name="Footer Placeholder 3">
            <a:extLst>
              <a:ext uri="{FF2B5EF4-FFF2-40B4-BE49-F238E27FC236}">
                <a16:creationId xmlns:a16="http://schemas.microsoft.com/office/drawing/2014/main" id="{F38D7A34-CD93-994C-B36B-EE60813FB482}"/>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036F5826-B72F-7140-8658-199B2C945597}"/>
              </a:ext>
            </a:extLst>
          </p:cNvPr>
          <p:cNvSpPr>
            <a:spLocks noGrp="1"/>
          </p:cNvSpPr>
          <p:nvPr>
            <p:ph type="sldNum" sz="quarter" idx="12"/>
          </p:nvPr>
        </p:nvSpPr>
        <p:spPr/>
        <p:txBody>
          <a:bodyPr/>
          <a:lstStyle/>
          <a:p>
            <a:fld id="{8CBF118B-7F7C-0848-BABA-31851B6B7509}" type="slidenum">
              <a:rPr lang="en-US" smtClean="0"/>
              <a:pPr/>
              <a:t>‹#›</a:t>
            </a:fld>
            <a:endParaRPr lang="en-US"/>
          </a:p>
        </p:txBody>
      </p:sp>
      <p:sp>
        <p:nvSpPr>
          <p:cNvPr id="6" name="Title 1">
            <a:extLst>
              <a:ext uri="{FF2B5EF4-FFF2-40B4-BE49-F238E27FC236}">
                <a16:creationId xmlns:a16="http://schemas.microsoft.com/office/drawing/2014/main" id="{5D440F05-AA61-5E4B-B18A-4B92D71F6F2A}"/>
              </a:ext>
            </a:extLst>
          </p:cNvPr>
          <p:cNvSpPr>
            <a:spLocks noGrp="1"/>
          </p:cNvSpPr>
          <p:nvPr>
            <p:ph type="ctrTitle"/>
          </p:nvPr>
        </p:nvSpPr>
        <p:spPr>
          <a:xfrm>
            <a:off x="2375338" y="1168783"/>
            <a:ext cx="7441324" cy="2387600"/>
          </a:xfrm>
          <a:prstGeom prst="rect">
            <a:avLst/>
          </a:prstGeom>
        </p:spPr>
        <p:txBody>
          <a:bodyPr anchor="b">
            <a:normAutofit/>
          </a:bodyPr>
          <a:lstStyle>
            <a:lvl1pPr algn="ctr">
              <a:defRPr sz="4800"/>
            </a:lvl1pPr>
          </a:lstStyle>
          <a:p>
            <a:r>
              <a:rPr lang="en-US"/>
              <a:t>Click to edit Master title style</a:t>
            </a:r>
            <a:endParaRPr lang="en-US" dirty="0"/>
          </a:p>
        </p:txBody>
      </p:sp>
      <p:sp>
        <p:nvSpPr>
          <p:cNvPr id="7" name="Subtitle 2">
            <a:extLst>
              <a:ext uri="{FF2B5EF4-FFF2-40B4-BE49-F238E27FC236}">
                <a16:creationId xmlns:a16="http://schemas.microsoft.com/office/drawing/2014/main" id="{636ED445-59B0-EA48-BFE9-131DF700D6CD}"/>
              </a:ext>
            </a:extLst>
          </p:cNvPr>
          <p:cNvSpPr>
            <a:spLocks noGrp="1"/>
          </p:cNvSpPr>
          <p:nvPr>
            <p:ph type="subTitle" idx="1"/>
          </p:nvPr>
        </p:nvSpPr>
        <p:spPr>
          <a:xfrm>
            <a:off x="2375338" y="3780713"/>
            <a:ext cx="7441324" cy="1655762"/>
          </a:xfrm>
          <a:prstGeom prst="rect">
            <a:avLst/>
          </a:prstGeom>
        </p:spPr>
        <p:txBody>
          <a:bodyPr/>
          <a:lstStyle>
            <a:lvl1pPr marL="0" indent="0" algn="ctr">
              <a:buNone/>
              <a:defRPr sz="2400" b="1">
                <a:solidFill>
                  <a:srgbClr val="990000"/>
                </a:solidFill>
                <a:latin typeface="Noto Sans" panose="020B0502040504020204" pitchFamily="34" charset="0"/>
                <a:ea typeface="Noto Sans" panose="020B0502040504020204" pitchFamily="34" charset="0"/>
                <a:cs typeface="Noto Sans" panose="020B0502040504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Tree>
    <p:extLst>
      <p:ext uri="{BB962C8B-B14F-4D97-AF65-F5344CB8AC3E}">
        <p14:creationId xmlns:p14="http://schemas.microsoft.com/office/powerpoint/2010/main" val="370175713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Standard Layout - Embellished">
    <p:spTree>
      <p:nvGrpSpPr>
        <p:cNvPr id="1" name=""/>
        <p:cNvGrpSpPr/>
        <p:nvPr/>
      </p:nvGrpSpPr>
      <p:grpSpPr>
        <a:xfrm>
          <a:off x="0" y="0"/>
          <a:ext cx="0" cy="0"/>
          <a:chOff x="0" y="0"/>
          <a:chExt cx="0" cy="0"/>
        </a:xfrm>
      </p:grpSpPr>
      <p:sp>
        <p:nvSpPr>
          <p:cNvPr id="3" name="Date Placeholder 2">
            <a:extLst>
              <a:ext uri="{FF2B5EF4-FFF2-40B4-BE49-F238E27FC236}">
                <a16:creationId xmlns:a16="http://schemas.microsoft.com/office/drawing/2014/main" id="{340265FF-5AD1-7341-B710-16AFC081A1A5}"/>
              </a:ext>
            </a:extLst>
          </p:cNvPr>
          <p:cNvSpPr>
            <a:spLocks noGrp="1"/>
          </p:cNvSpPr>
          <p:nvPr>
            <p:ph type="dt" sz="half" idx="10"/>
          </p:nvPr>
        </p:nvSpPr>
        <p:spPr/>
        <p:txBody>
          <a:bodyPr/>
          <a:lstStyle/>
          <a:p>
            <a:fld id="{D96341F5-EEF1-0048-B5F7-1F10A007549B}" type="datetimeFigureOut">
              <a:rPr lang="en-US" smtClean="0"/>
              <a:pPr/>
              <a:t>4/10/2023</a:t>
            </a:fld>
            <a:endParaRPr lang="en-US"/>
          </a:p>
        </p:txBody>
      </p:sp>
      <p:sp>
        <p:nvSpPr>
          <p:cNvPr id="4" name="Footer Placeholder 3">
            <a:extLst>
              <a:ext uri="{FF2B5EF4-FFF2-40B4-BE49-F238E27FC236}">
                <a16:creationId xmlns:a16="http://schemas.microsoft.com/office/drawing/2014/main" id="{80BD3350-2856-6647-953D-F4426F192C65}"/>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5E2A8130-CB03-8D4F-A852-E561D3FE5AB1}"/>
              </a:ext>
            </a:extLst>
          </p:cNvPr>
          <p:cNvSpPr>
            <a:spLocks noGrp="1"/>
          </p:cNvSpPr>
          <p:nvPr>
            <p:ph type="sldNum" sz="quarter" idx="12"/>
          </p:nvPr>
        </p:nvSpPr>
        <p:spPr/>
        <p:txBody>
          <a:bodyPr/>
          <a:lstStyle/>
          <a:p>
            <a:fld id="{8CBF118B-7F7C-0848-BABA-31851B6B7509}" type="slidenum">
              <a:rPr lang="en-US" smtClean="0"/>
              <a:pPr/>
              <a:t>‹#›</a:t>
            </a:fld>
            <a:endParaRPr lang="en-US"/>
          </a:p>
        </p:txBody>
      </p:sp>
      <p:sp>
        <p:nvSpPr>
          <p:cNvPr id="7" name="Content Placeholder 2">
            <a:extLst>
              <a:ext uri="{FF2B5EF4-FFF2-40B4-BE49-F238E27FC236}">
                <a16:creationId xmlns:a16="http://schemas.microsoft.com/office/drawing/2014/main" id="{9250ADFC-5D38-1B44-A22A-A00E690EB8C4}"/>
              </a:ext>
            </a:extLst>
          </p:cNvPr>
          <p:cNvSpPr>
            <a:spLocks noGrp="1"/>
          </p:cNvSpPr>
          <p:nvPr>
            <p:ph idx="1"/>
          </p:nvPr>
        </p:nvSpPr>
        <p:spPr>
          <a:xfrm>
            <a:off x="731520" y="1554480"/>
            <a:ext cx="9363075" cy="4400550"/>
          </a:xfrm>
          <a:prstGeom prst="rect">
            <a:avLst/>
          </a:prstGeom>
        </p:spPr>
        <p:txBody>
          <a:bodyPr/>
          <a:lstStyle>
            <a:lvl1pPr>
              <a:lnSpc>
                <a:spcPct val="100000"/>
              </a:lnSpc>
              <a:spcBef>
                <a:spcPts val="600"/>
              </a:spcBef>
              <a:buClr>
                <a:srgbClr val="990000"/>
              </a:buClr>
              <a:defRPr sz="2000">
                <a:latin typeface="Montserrat" pitchFamily="2" charset="77"/>
                <a:cs typeface="Arial" panose="020B0604020202020204" pitchFamily="34" charset="0"/>
              </a:defRPr>
            </a:lvl1pPr>
            <a:lvl2pPr>
              <a:lnSpc>
                <a:spcPct val="100000"/>
              </a:lnSpc>
              <a:spcBef>
                <a:spcPts val="600"/>
              </a:spcBef>
              <a:buClr>
                <a:srgbClr val="990000"/>
              </a:buClr>
              <a:defRPr sz="2000">
                <a:latin typeface="Montserrat" pitchFamily="2" charset="77"/>
                <a:cs typeface="Arial" panose="020B0604020202020204" pitchFamily="34" charset="0"/>
              </a:defRPr>
            </a:lvl2pPr>
            <a:lvl3pPr>
              <a:lnSpc>
                <a:spcPct val="100000"/>
              </a:lnSpc>
              <a:spcBef>
                <a:spcPts val="600"/>
              </a:spcBef>
              <a:buClr>
                <a:srgbClr val="990000"/>
              </a:buClr>
              <a:defRPr sz="2000">
                <a:latin typeface="Montserrat" pitchFamily="2" charset="77"/>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a:t>Click to edit Master text styles</a:t>
            </a:r>
          </a:p>
          <a:p>
            <a:pPr lvl="1"/>
            <a:r>
              <a:rPr lang="en-US"/>
              <a:t>Second level</a:t>
            </a:r>
          </a:p>
          <a:p>
            <a:pPr lvl="2"/>
            <a:r>
              <a:rPr lang="en-US"/>
              <a:t>Third level</a:t>
            </a:r>
          </a:p>
        </p:txBody>
      </p:sp>
      <p:sp>
        <p:nvSpPr>
          <p:cNvPr id="8" name="Title Placeholder 1">
            <a:extLst>
              <a:ext uri="{FF2B5EF4-FFF2-40B4-BE49-F238E27FC236}">
                <a16:creationId xmlns:a16="http://schemas.microsoft.com/office/drawing/2014/main" id="{47BBE1C9-6D05-4E54-AAC6-F8C8C0187D30}"/>
              </a:ext>
            </a:extLst>
          </p:cNvPr>
          <p:cNvSpPr>
            <a:spLocks noGrp="1"/>
          </p:cNvSpPr>
          <p:nvPr>
            <p:ph type="title"/>
          </p:nvPr>
        </p:nvSpPr>
        <p:spPr>
          <a:xfrm>
            <a:off x="457200" y="457201"/>
            <a:ext cx="10515600" cy="761999"/>
          </a:xfrm>
          <a:prstGeom prst="rect">
            <a:avLst/>
          </a:prstGeom>
        </p:spPr>
        <p:txBody>
          <a:bodyPr vert="horz" lIns="91440" tIns="45720" rIns="91440" bIns="45720" rtlCol="0" anchor="ctr">
            <a:normAutofit/>
          </a:bodyPr>
          <a:lstStyle>
            <a:lvl1pPr>
              <a:defRPr sz="4000" b="1">
                <a:latin typeface="Noto Sans" panose="020B0502040504020204" pitchFamily="34" charset="0"/>
                <a:ea typeface="Noto Sans" panose="020B0502040504020204" pitchFamily="34" charset="0"/>
                <a:cs typeface="Noto Sans" panose="020B0502040504020204" pitchFamily="34" charset="0"/>
              </a:defRPr>
            </a:lvl1pPr>
          </a:lstStyle>
          <a:p>
            <a:r>
              <a:rPr lang="en-US"/>
              <a:t>Click to edit Master title style</a:t>
            </a:r>
            <a:endParaRPr lang="en-US" dirty="0"/>
          </a:p>
        </p:txBody>
      </p:sp>
    </p:spTree>
    <p:extLst>
      <p:ext uri="{BB962C8B-B14F-4D97-AF65-F5344CB8AC3E}">
        <p14:creationId xmlns:p14="http://schemas.microsoft.com/office/powerpoint/2010/main" val="249859165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Standard Content With Subhead - Embellishe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CEA046D-0F36-3847-BCD9-2D1404BB341E}"/>
              </a:ext>
            </a:extLst>
          </p:cNvPr>
          <p:cNvSpPr>
            <a:spLocks noGrp="1"/>
          </p:cNvSpPr>
          <p:nvPr>
            <p:ph idx="1"/>
          </p:nvPr>
        </p:nvSpPr>
        <p:spPr>
          <a:xfrm>
            <a:off x="731520" y="2011680"/>
            <a:ext cx="9363075" cy="3951289"/>
          </a:xfrm>
          <a:prstGeom prst="rect">
            <a:avLst/>
          </a:prstGeom>
        </p:spPr>
        <p:txBody>
          <a:bodyPr/>
          <a:lstStyle>
            <a:lvl1pPr>
              <a:defRPr sz="2000">
                <a:latin typeface="Montserrat" pitchFamily="2" charset="77"/>
                <a:cs typeface="Arial" panose="020B0604020202020204" pitchFamily="34" charset="0"/>
              </a:defRPr>
            </a:lvl1pPr>
            <a:lvl2pPr>
              <a:defRPr sz="2000">
                <a:latin typeface="Montserrat" pitchFamily="2" charset="77"/>
                <a:cs typeface="Arial" panose="020B0604020202020204" pitchFamily="34" charset="0"/>
              </a:defRPr>
            </a:lvl2pPr>
            <a:lvl3pPr>
              <a:defRPr sz="2000">
                <a:latin typeface="Montserrat" pitchFamily="2" charset="77"/>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a:t>Click to edit Master text styles</a:t>
            </a:r>
          </a:p>
          <a:p>
            <a:pPr lvl="1"/>
            <a:r>
              <a:rPr lang="en-US"/>
              <a:t>Second level</a:t>
            </a:r>
          </a:p>
          <a:p>
            <a:pPr lvl="2"/>
            <a:r>
              <a:rPr lang="en-US"/>
              <a:t>Third level</a:t>
            </a:r>
          </a:p>
        </p:txBody>
      </p:sp>
      <p:sp>
        <p:nvSpPr>
          <p:cNvPr id="4" name="Date Placeholder 3">
            <a:extLst>
              <a:ext uri="{FF2B5EF4-FFF2-40B4-BE49-F238E27FC236}">
                <a16:creationId xmlns:a16="http://schemas.microsoft.com/office/drawing/2014/main" id="{A1650499-017B-7948-BDE8-CCEF29C61C49}"/>
              </a:ext>
            </a:extLst>
          </p:cNvPr>
          <p:cNvSpPr>
            <a:spLocks noGrp="1"/>
          </p:cNvSpPr>
          <p:nvPr>
            <p:ph type="dt" sz="half" idx="10"/>
          </p:nvPr>
        </p:nvSpPr>
        <p:spPr/>
        <p:txBody>
          <a:bodyPr/>
          <a:lstStyle/>
          <a:p>
            <a:fld id="{D96341F5-EEF1-0048-B5F7-1F10A007549B}" type="datetimeFigureOut">
              <a:rPr lang="en-US" smtClean="0"/>
              <a:t>4/10/2023</a:t>
            </a:fld>
            <a:endParaRPr lang="en-US"/>
          </a:p>
        </p:txBody>
      </p:sp>
      <p:sp>
        <p:nvSpPr>
          <p:cNvPr id="5" name="Footer Placeholder 4">
            <a:extLst>
              <a:ext uri="{FF2B5EF4-FFF2-40B4-BE49-F238E27FC236}">
                <a16:creationId xmlns:a16="http://schemas.microsoft.com/office/drawing/2014/main" id="{B2C024AD-33A6-0943-8227-60AE8953E10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EA6FC35-9A38-3543-9CAA-A1D0DAE6BB9A}"/>
              </a:ext>
            </a:extLst>
          </p:cNvPr>
          <p:cNvSpPr>
            <a:spLocks noGrp="1"/>
          </p:cNvSpPr>
          <p:nvPr>
            <p:ph type="sldNum" sz="quarter" idx="12"/>
          </p:nvPr>
        </p:nvSpPr>
        <p:spPr/>
        <p:txBody>
          <a:bodyPr/>
          <a:lstStyle/>
          <a:p>
            <a:fld id="{8CBF118B-7F7C-0848-BABA-31851B6B7509}" type="slidenum">
              <a:rPr lang="en-US" smtClean="0"/>
              <a:t>‹#›</a:t>
            </a:fld>
            <a:endParaRPr lang="en-US"/>
          </a:p>
        </p:txBody>
      </p:sp>
      <p:sp>
        <p:nvSpPr>
          <p:cNvPr id="10" name="Subtitle 2">
            <a:extLst>
              <a:ext uri="{FF2B5EF4-FFF2-40B4-BE49-F238E27FC236}">
                <a16:creationId xmlns:a16="http://schemas.microsoft.com/office/drawing/2014/main" id="{268BE96D-42FB-F84B-A055-41B4877F3090}"/>
              </a:ext>
            </a:extLst>
          </p:cNvPr>
          <p:cNvSpPr>
            <a:spLocks noGrp="1"/>
          </p:cNvSpPr>
          <p:nvPr>
            <p:ph type="subTitle" idx="13"/>
          </p:nvPr>
        </p:nvSpPr>
        <p:spPr>
          <a:xfrm>
            <a:off x="457200" y="1371600"/>
            <a:ext cx="10515600" cy="601661"/>
          </a:xfrm>
          <a:prstGeom prst="rect">
            <a:avLst/>
          </a:prstGeom>
        </p:spPr>
        <p:txBody>
          <a:bodyPr/>
          <a:lstStyle>
            <a:lvl1pPr marL="0" indent="0" algn="l">
              <a:buNone/>
              <a:defRPr sz="2400" b="1">
                <a:solidFill>
                  <a:srgbClr val="990000"/>
                </a:solidFill>
                <a:latin typeface="Noto Sans" panose="020B0502040504020204" pitchFamily="34" charset="0"/>
                <a:ea typeface="Noto Sans" panose="020B0502040504020204" pitchFamily="34" charset="0"/>
                <a:cs typeface="Noto Sans" panose="020B0502040504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8" name="Title Placeholder 1">
            <a:extLst>
              <a:ext uri="{FF2B5EF4-FFF2-40B4-BE49-F238E27FC236}">
                <a16:creationId xmlns:a16="http://schemas.microsoft.com/office/drawing/2014/main" id="{C7834D15-F4C0-4E81-9A71-E51C39978467}"/>
              </a:ext>
            </a:extLst>
          </p:cNvPr>
          <p:cNvSpPr>
            <a:spLocks noGrp="1"/>
          </p:cNvSpPr>
          <p:nvPr>
            <p:ph type="title"/>
          </p:nvPr>
        </p:nvSpPr>
        <p:spPr>
          <a:xfrm>
            <a:off x="457200" y="457201"/>
            <a:ext cx="10515600" cy="761999"/>
          </a:xfrm>
          <a:prstGeom prst="rect">
            <a:avLst/>
          </a:prstGeom>
        </p:spPr>
        <p:txBody>
          <a:bodyPr vert="horz" lIns="91440" tIns="45720" rIns="91440" bIns="45720" rtlCol="0" anchor="ctr">
            <a:normAutofit/>
          </a:bodyPr>
          <a:lstStyle>
            <a:lvl1pPr>
              <a:defRPr sz="4000" b="1">
                <a:latin typeface="Noto Sans" panose="020B0502040504020204" pitchFamily="34" charset="0"/>
                <a:ea typeface="Noto Sans" panose="020B0502040504020204" pitchFamily="34" charset="0"/>
                <a:cs typeface="Noto Sans" panose="020B0502040504020204" pitchFamily="34" charset="0"/>
              </a:defRPr>
            </a:lvl1pPr>
          </a:lstStyle>
          <a:p>
            <a:r>
              <a:rPr lang="en-US"/>
              <a:t>Click to edit Master title style</a:t>
            </a:r>
            <a:endParaRPr lang="en-US" dirty="0"/>
          </a:p>
        </p:txBody>
      </p:sp>
    </p:spTree>
    <p:extLst>
      <p:ext uri="{BB962C8B-B14F-4D97-AF65-F5344CB8AC3E}">
        <p14:creationId xmlns:p14="http://schemas.microsoft.com/office/powerpoint/2010/main" val="40498590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cSld name="Two-Column Layout">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1490D203-43AC-C14F-B262-E59E69323557}"/>
              </a:ext>
            </a:extLst>
          </p:cNvPr>
          <p:cNvSpPr>
            <a:spLocks noGrp="1"/>
          </p:cNvSpPr>
          <p:nvPr>
            <p:ph type="dt" sz="half" idx="10"/>
          </p:nvPr>
        </p:nvSpPr>
        <p:spPr>
          <a:xfrm>
            <a:off x="838200" y="6356350"/>
            <a:ext cx="2743200" cy="365125"/>
          </a:xfrm>
          <a:prstGeom prst="rect">
            <a:avLst/>
          </a:prstGeom>
        </p:spPr>
        <p:txBody>
          <a:bodyPr/>
          <a:lstStyle/>
          <a:p>
            <a:fld id="{88CFCA33-75D8-BF44-8153-518F9392106C}" type="datetimeFigureOut">
              <a:rPr lang="en-US" smtClean="0"/>
              <a:t>4/10/2023</a:t>
            </a:fld>
            <a:endParaRPr lang="en-US"/>
          </a:p>
        </p:txBody>
      </p:sp>
      <p:sp>
        <p:nvSpPr>
          <p:cNvPr id="6" name="Slide Number Placeholder 5">
            <a:extLst>
              <a:ext uri="{FF2B5EF4-FFF2-40B4-BE49-F238E27FC236}">
                <a16:creationId xmlns:a16="http://schemas.microsoft.com/office/drawing/2014/main" id="{6DF0BE67-C29A-1F44-A67E-EB45B9514CC5}"/>
              </a:ext>
            </a:extLst>
          </p:cNvPr>
          <p:cNvSpPr>
            <a:spLocks noGrp="1"/>
          </p:cNvSpPr>
          <p:nvPr>
            <p:ph type="sldNum" sz="quarter" idx="12"/>
          </p:nvPr>
        </p:nvSpPr>
        <p:spPr>
          <a:xfrm>
            <a:off x="8610600" y="6356350"/>
            <a:ext cx="2743200" cy="365125"/>
          </a:xfrm>
          <a:prstGeom prst="rect">
            <a:avLst/>
          </a:prstGeom>
        </p:spPr>
        <p:txBody>
          <a:bodyPr/>
          <a:lstStyle/>
          <a:p>
            <a:fld id="{31B2C9FB-08C9-7E45-9359-AB2284BB78B4}" type="slidenum">
              <a:rPr lang="en-US" smtClean="0"/>
              <a:t>‹#›</a:t>
            </a:fld>
            <a:endParaRPr lang="en-US"/>
          </a:p>
        </p:txBody>
      </p:sp>
      <p:sp>
        <p:nvSpPr>
          <p:cNvPr id="9" name="Title Placeholder 1">
            <a:extLst>
              <a:ext uri="{FF2B5EF4-FFF2-40B4-BE49-F238E27FC236}">
                <a16:creationId xmlns:a16="http://schemas.microsoft.com/office/drawing/2014/main" id="{36D857F3-DED3-454D-9D2C-72B05203BC14}"/>
              </a:ext>
            </a:extLst>
          </p:cNvPr>
          <p:cNvSpPr>
            <a:spLocks noGrp="1"/>
          </p:cNvSpPr>
          <p:nvPr>
            <p:ph type="title"/>
          </p:nvPr>
        </p:nvSpPr>
        <p:spPr>
          <a:xfrm>
            <a:off x="457200" y="457201"/>
            <a:ext cx="10515600" cy="761999"/>
          </a:xfrm>
          <a:prstGeom prst="rect">
            <a:avLst/>
          </a:prstGeom>
        </p:spPr>
        <p:txBody>
          <a:bodyPr vert="horz" lIns="91440" tIns="45720" rIns="91440" bIns="45720" rtlCol="0" anchor="ctr">
            <a:normAutofit/>
          </a:bodyPr>
          <a:lstStyle>
            <a:lvl1pPr>
              <a:defRPr sz="4000" b="1">
                <a:solidFill>
                  <a:schemeClr val="tx1"/>
                </a:solidFill>
                <a:latin typeface="Noto Sans" panose="020B0502040504020204" pitchFamily="34" charset="0"/>
                <a:ea typeface="Noto Sans" panose="020B0502040504020204" pitchFamily="34" charset="0"/>
                <a:cs typeface="Noto Sans" panose="020B0502040504020204" pitchFamily="34" charset="0"/>
              </a:defRPr>
            </a:lvl1pPr>
          </a:lstStyle>
          <a:p>
            <a:r>
              <a:rPr lang="en-US"/>
              <a:t>Click to edit Master title style</a:t>
            </a:r>
            <a:endParaRPr lang="en-US" dirty="0"/>
          </a:p>
        </p:txBody>
      </p:sp>
      <p:sp>
        <p:nvSpPr>
          <p:cNvPr id="11" name="Content Placeholder 2">
            <a:extLst>
              <a:ext uri="{FF2B5EF4-FFF2-40B4-BE49-F238E27FC236}">
                <a16:creationId xmlns:a16="http://schemas.microsoft.com/office/drawing/2014/main" id="{F052A3E9-1E6B-4DB1-AB10-FDC939E397B2}"/>
              </a:ext>
            </a:extLst>
          </p:cNvPr>
          <p:cNvSpPr>
            <a:spLocks noGrp="1"/>
          </p:cNvSpPr>
          <p:nvPr>
            <p:ph sz="half" idx="1"/>
          </p:nvPr>
        </p:nvSpPr>
        <p:spPr>
          <a:xfrm>
            <a:off x="731520" y="1612106"/>
            <a:ext cx="5080701" cy="4259898"/>
          </a:xfrm>
          <a:prstGeom prst="rect">
            <a:avLst/>
          </a:prstGeom>
        </p:spPr>
        <p:txBody>
          <a:bodyPr/>
          <a:lstStyle>
            <a:lvl1pPr>
              <a:buClr>
                <a:srgbClr val="990000"/>
              </a:buClr>
              <a:defRPr sz="2000">
                <a:latin typeface="Montserrat" panose="00000500000000000000" pitchFamily="2" charset="0"/>
              </a:defRPr>
            </a:lvl1pPr>
            <a:lvl2pPr>
              <a:buClr>
                <a:srgbClr val="990000"/>
              </a:buClr>
              <a:defRPr sz="2000">
                <a:latin typeface="Montserrat" panose="00000500000000000000" pitchFamily="2" charset="0"/>
              </a:defRPr>
            </a:lvl2pPr>
            <a:lvl3pPr>
              <a:buClr>
                <a:srgbClr val="990000"/>
              </a:buClr>
              <a:defRPr sz="2000">
                <a:latin typeface="Montserrat" panose="00000500000000000000" pitchFamily="2" charset="0"/>
              </a:defRPr>
            </a:lvl3pPr>
          </a:lstStyle>
          <a:p>
            <a:pPr lvl="0"/>
            <a:r>
              <a:rPr lang="en-US"/>
              <a:t>Click to edit Master text styles</a:t>
            </a:r>
          </a:p>
          <a:p>
            <a:pPr lvl="1"/>
            <a:r>
              <a:rPr lang="en-US"/>
              <a:t>Second level</a:t>
            </a:r>
          </a:p>
          <a:p>
            <a:pPr lvl="2"/>
            <a:r>
              <a:rPr lang="en-US"/>
              <a:t>Third level</a:t>
            </a:r>
          </a:p>
        </p:txBody>
      </p:sp>
      <p:sp>
        <p:nvSpPr>
          <p:cNvPr id="12" name="Content Placeholder 2">
            <a:extLst>
              <a:ext uri="{FF2B5EF4-FFF2-40B4-BE49-F238E27FC236}">
                <a16:creationId xmlns:a16="http://schemas.microsoft.com/office/drawing/2014/main" id="{A9CC96D0-1AAA-433D-9B2E-C3434221F3B9}"/>
              </a:ext>
            </a:extLst>
          </p:cNvPr>
          <p:cNvSpPr>
            <a:spLocks noGrp="1"/>
          </p:cNvSpPr>
          <p:nvPr>
            <p:ph sz="half" idx="13"/>
          </p:nvPr>
        </p:nvSpPr>
        <p:spPr>
          <a:xfrm>
            <a:off x="6379781" y="1612106"/>
            <a:ext cx="5080701" cy="4259898"/>
          </a:xfrm>
          <a:prstGeom prst="rect">
            <a:avLst/>
          </a:prstGeom>
        </p:spPr>
        <p:txBody>
          <a:bodyPr/>
          <a:lstStyle>
            <a:lvl1pPr>
              <a:buClr>
                <a:srgbClr val="990000"/>
              </a:buClr>
              <a:defRPr sz="2000">
                <a:latin typeface="Montserrat" panose="00000500000000000000" pitchFamily="2" charset="0"/>
              </a:defRPr>
            </a:lvl1pPr>
            <a:lvl2pPr>
              <a:buClr>
                <a:srgbClr val="990000"/>
              </a:buClr>
              <a:defRPr sz="2000">
                <a:latin typeface="Montserrat" panose="00000500000000000000" pitchFamily="2" charset="0"/>
              </a:defRPr>
            </a:lvl2pPr>
            <a:lvl3pPr>
              <a:buClr>
                <a:srgbClr val="990000"/>
              </a:buClr>
              <a:defRPr sz="2000">
                <a:latin typeface="Montserrat" panose="00000500000000000000" pitchFamily="2" charset="0"/>
              </a:defRPr>
            </a:lvl3pPr>
          </a:lstStyle>
          <a:p>
            <a:pPr lvl="0"/>
            <a:r>
              <a:rPr lang="en-US"/>
              <a:t>Click to edit Master text styles</a:t>
            </a:r>
          </a:p>
          <a:p>
            <a:pPr lvl="1"/>
            <a:r>
              <a:rPr lang="en-US"/>
              <a:t>Second level</a:t>
            </a:r>
          </a:p>
          <a:p>
            <a:pPr lvl="2"/>
            <a:r>
              <a:rPr lang="en-US"/>
              <a:t>Third level</a:t>
            </a:r>
          </a:p>
        </p:txBody>
      </p:sp>
    </p:spTree>
    <p:extLst>
      <p:ext uri="{BB962C8B-B14F-4D97-AF65-F5344CB8AC3E}">
        <p14:creationId xmlns:p14="http://schemas.microsoft.com/office/powerpoint/2010/main" val="233625753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cSld name="Standard Layout">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DE6B7E5C-9074-A248-B2D5-3EA05F3888A3}"/>
              </a:ext>
            </a:extLst>
          </p:cNvPr>
          <p:cNvSpPr>
            <a:spLocks noGrp="1"/>
          </p:cNvSpPr>
          <p:nvPr>
            <p:ph type="dt" sz="half" idx="10"/>
          </p:nvPr>
        </p:nvSpPr>
        <p:spPr>
          <a:xfrm>
            <a:off x="838200" y="6356350"/>
            <a:ext cx="2743200" cy="365125"/>
          </a:xfrm>
          <a:prstGeom prst="rect">
            <a:avLst/>
          </a:prstGeom>
        </p:spPr>
        <p:txBody>
          <a:bodyPr/>
          <a:lstStyle>
            <a:lvl1pPr>
              <a:defRPr>
                <a:solidFill>
                  <a:schemeClr val="bg1">
                    <a:lumMod val="50000"/>
                  </a:schemeClr>
                </a:solidFill>
              </a:defRPr>
            </a:lvl1pPr>
          </a:lstStyle>
          <a:p>
            <a:fld id="{88CFCA33-75D8-BF44-8153-518F9392106C}" type="datetimeFigureOut">
              <a:rPr lang="en-US" smtClean="0"/>
              <a:pPr/>
              <a:t>4/10/2023</a:t>
            </a:fld>
            <a:endParaRPr lang="en-US"/>
          </a:p>
        </p:txBody>
      </p:sp>
      <p:sp>
        <p:nvSpPr>
          <p:cNvPr id="6" name="Slide Number Placeholder 5">
            <a:extLst>
              <a:ext uri="{FF2B5EF4-FFF2-40B4-BE49-F238E27FC236}">
                <a16:creationId xmlns:a16="http://schemas.microsoft.com/office/drawing/2014/main" id="{AC709EB7-B941-D244-8CD1-D0B0F3EBC5C6}"/>
              </a:ext>
            </a:extLst>
          </p:cNvPr>
          <p:cNvSpPr>
            <a:spLocks noGrp="1"/>
          </p:cNvSpPr>
          <p:nvPr>
            <p:ph type="sldNum" sz="quarter" idx="12"/>
          </p:nvPr>
        </p:nvSpPr>
        <p:spPr>
          <a:xfrm>
            <a:off x="8610600" y="6356350"/>
            <a:ext cx="2743200" cy="365125"/>
          </a:xfrm>
          <a:prstGeom prst="rect">
            <a:avLst/>
          </a:prstGeom>
        </p:spPr>
        <p:txBody>
          <a:bodyPr/>
          <a:lstStyle>
            <a:lvl1pPr algn="r">
              <a:defRPr>
                <a:solidFill>
                  <a:schemeClr val="bg1">
                    <a:lumMod val="50000"/>
                  </a:schemeClr>
                </a:solidFill>
              </a:defRPr>
            </a:lvl1pPr>
          </a:lstStyle>
          <a:p>
            <a:fld id="{31B2C9FB-08C9-7E45-9359-AB2284BB78B4}" type="slidenum">
              <a:rPr lang="en-US" smtClean="0"/>
              <a:pPr/>
              <a:t>‹#›</a:t>
            </a:fld>
            <a:endParaRPr lang="en-US"/>
          </a:p>
        </p:txBody>
      </p:sp>
      <p:sp>
        <p:nvSpPr>
          <p:cNvPr id="7" name="Content Placeholder 2">
            <a:extLst>
              <a:ext uri="{FF2B5EF4-FFF2-40B4-BE49-F238E27FC236}">
                <a16:creationId xmlns:a16="http://schemas.microsoft.com/office/drawing/2014/main" id="{7D852522-E712-4E56-8199-848E9407CD76}"/>
              </a:ext>
            </a:extLst>
          </p:cNvPr>
          <p:cNvSpPr>
            <a:spLocks noGrp="1"/>
          </p:cNvSpPr>
          <p:nvPr>
            <p:ph idx="1"/>
          </p:nvPr>
        </p:nvSpPr>
        <p:spPr>
          <a:xfrm>
            <a:off x="731520" y="1554480"/>
            <a:ext cx="10515600" cy="4351338"/>
          </a:xfrm>
          <a:prstGeom prst="rect">
            <a:avLst/>
          </a:prstGeom>
        </p:spPr>
        <p:txBody>
          <a:bodyPr/>
          <a:lstStyle>
            <a:lvl1pPr>
              <a:buClr>
                <a:srgbClr val="990000"/>
              </a:buClr>
              <a:defRPr sz="2000">
                <a:latin typeface="Montserrat" panose="00000500000000000000" pitchFamily="2" charset="0"/>
              </a:defRPr>
            </a:lvl1pPr>
            <a:lvl2pPr>
              <a:buClr>
                <a:srgbClr val="990000"/>
              </a:buClr>
              <a:defRPr sz="2000">
                <a:latin typeface="Montserrat" panose="00000500000000000000" pitchFamily="2" charset="0"/>
              </a:defRPr>
            </a:lvl2pPr>
            <a:lvl3pPr>
              <a:buClr>
                <a:srgbClr val="990000"/>
              </a:buClr>
              <a:defRPr sz="2000">
                <a:latin typeface="Montserrat" panose="00000500000000000000" pitchFamily="2" charset="0"/>
              </a:defRPr>
            </a:lvl3pPr>
          </a:lstStyle>
          <a:p>
            <a:pPr lvl="0"/>
            <a:r>
              <a:rPr lang="en-US"/>
              <a:t>Click to edit Master text styles</a:t>
            </a:r>
          </a:p>
          <a:p>
            <a:pPr lvl="1"/>
            <a:r>
              <a:rPr lang="en-US"/>
              <a:t>Second level</a:t>
            </a:r>
          </a:p>
          <a:p>
            <a:pPr lvl="2"/>
            <a:r>
              <a:rPr lang="en-US"/>
              <a:t>Third level</a:t>
            </a:r>
          </a:p>
        </p:txBody>
      </p:sp>
      <p:sp>
        <p:nvSpPr>
          <p:cNvPr id="9" name="Title Placeholder 1">
            <a:extLst>
              <a:ext uri="{FF2B5EF4-FFF2-40B4-BE49-F238E27FC236}">
                <a16:creationId xmlns:a16="http://schemas.microsoft.com/office/drawing/2014/main" id="{EB9F32EF-8C88-4781-8E98-02500B0DAEBA}"/>
              </a:ext>
            </a:extLst>
          </p:cNvPr>
          <p:cNvSpPr>
            <a:spLocks noGrp="1"/>
          </p:cNvSpPr>
          <p:nvPr>
            <p:ph type="title"/>
          </p:nvPr>
        </p:nvSpPr>
        <p:spPr>
          <a:xfrm>
            <a:off x="457200" y="457201"/>
            <a:ext cx="10515600" cy="761999"/>
          </a:xfrm>
          <a:prstGeom prst="rect">
            <a:avLst/>
          </a:prstGeom>
        </p:spPr>
        <p:txBody>
          <a:bodyPr vert="horz" lIns="91440" tIns="45720" rIns="91440" bIns="45720" rtlCol="0" anchor="ctr">
            <a:normAutofit/>
          </a:bodyPr>
          <a:lstStyle>
            <a:lvl1pPr>
              <a:defRPr sz="4000" b="1">
                <a:solidFill>
                  <a:schemeClr val="tx1"/>
                </a:solidFill>
                <a:latin typeface="Noto Sans" panose="020B0502040504020204" pitchFamily="34" charset="0"/>
                <a:ea typeface="Noto Sans" panose="020B0502040504020204" pitchFamily="34" charset="0"/>
                <a:cs typeface="Noto Sans" panose="020B0502040504020204" pitchFamily="34" charset="0"/>
              </a:defRPr>
            </a:lvl1pPr>
          </a:lstStyle>
          <a:p>
            <a:r>
              <a:rPr lang="en-US"/>
              <a:t>Click to edit Master title style</a:t>
            </a:r>
            <a:endParaRPr lang="en-US" dirty="0"/>
          </a:p>
        </p:txBody>
      </p:sp>
    </p:spTree>
    <p:extLst>
      <p:ext uri="{BB962C8B-B14F-4D97-AF65-F5344CB8AC3E}">
        <p14:creationId xmlns:p14="http://schemas.microsoft.com/office/powerpoint/2010/main" val="134571199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BA8C4C-9C67-0B12-6824-D560CC743AF2}"/>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87F796CF-3005-A5EA-BF1A-AD20D3622F2D}"/>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75C7AD0-47ED-9F5F-C872-8B9DD97A5F7C}"/>
              </a:ext>
            </a:extLst>
          </p:cNvPr>
          <p:cNvSpPr>
            <a:spLocks noGrp="1"/>
          </p:cNvSpPr>
          <p:nvPr>
            <p:ph type="dt" sz="half" idx="10"/>
          </p:nvPr>
        </p:nvSpPr>
        <p:spPr/>
        <p:txBody>
          <a:bodyPr/>
          <a:lstStyle/>
          <a:p>
            <a:fld id="{F47E48C0-5E3F-47A4-97ED-22F618A12CF2}" type="datetimeFigureOut">
              <a:rPr lang="en-US" smtClean="0"/>
              <a:t>4/10/2023</a:t>
            </a:fld>
            <a:endParaRPr lang="en-US"/>
          </a:p>
        </p:txBody>
      </p:sp>
      <p:sp>
        <p:nvSpPr>
          <p:cNvPr id="5" name="Footer Placeholder 4">
            <a:extLst>
              <a:ext uri="{FF2B5EF4-FFF2-40B4-BE49-F238E27FC236}">
                <a16:creationId xmlns:a16="http://schemas.microsoft.com/office/drawing/2014/main" id="{2C8F66D8-3074-804A-47C2-B191EC53545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93521E0-BE9D-F2C6-5723-749A1AD0FE52}"/>
              </a:ext>
            </a:extLst>
          </p:cNvPr>
          <p:cNvSpPr>
            <a:spLocks noGrp="1"/>
          </p:cNvSpPr>
          <p:nvPr>
            <p:ph type="sldNum" sz="quarter" idx="12"/>
          </p:nvPr>
        </p:nvSpPr>
        <p:spPr/>
        <p:txBody>
          <a:bodyPr/>
          <a:lstStyle/>
          <a:p>
            <a:fld id="{C3F85340-BB79-4659-A90A-C9C2C16834FD}" type="slidenum">
              <a:rPr lang="en-US" smtClean="0"/>
              <a:t>‹#›</a:t>
            </a:fld>
            <a:endParaRPr lang="en-US"/>
          </a:p>
        </p:txBody>
      </p:sp>
    </p:spTree>
    <p:extLst>
      <p:ext uri="{BB962C8B-B14F-4D97-AF65-F5344CB8AC3E}">
        <p14:creationId xmlns:p14="http://schemas.microsoft.com/office/powerpoint/2010/main" val="119867097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3E6F04-550F-1F48-B9C8-C90D58D67606}"/>
              </a:ext>
            </a:extLst>
          </p:cNvPr>
          <p:cNvSpPr>
            <a:spLocks noGrp="1"/>
          </p:cNvSpPr>
          <p:nvPr>
            <p:ph type="ctrTitle"/>
          </p:nvPr>
        </p:nvSpPr>
        <p:spPr>
          <a:xfrm>
            <a:off x="810767" y="804672"/>
            <a:ext cx="4946565" cy="2837371"/>
          </a:xfrm>
          <a:custGeom>
            <a:avLst/>
            <a:gdLst>
              <a:gd name="connsiteX0" fmla="*/ 0 w 4968240"/>
              <a:gd name="connsiteY0" fmla="*/ 0 h 2387600"/>
              <a:gd name="connsiteX1" fmla="*/ 4968240 w 4968240"/>
              <a:gd name="connsiteY1" fmla="*/ 0 h 2387600"/>
              <a:gd name="connsiteX2" fmla="*/ 4968240 w 4968240"/>
              <a:gd name="connsiteY2" fmla="*/ 2387600 h 2387600"/>
              <a:gd name="connsiteX3" fmla="*/ 0 w 4968240"/>
              <a:gd name="connsiteY3" fmla="*/ 2387600 h 2387600"/>
              <a:gd name="connsiteX4" fmla="*/ 0 w 4968240"/>
              <a:gd name="connsiteY4" fmla="*/ 0 h 2387600"/>
              <a:gd name="connsiteX0" fmla="*/ 0 w 6010656"/>
              <a:gd name="connsiteY0" fmla="*/ 576072 h 2963672"/>
              <a:gd name="connsiteX1" fmla="*/ 6010656 w 6010656"/>
              <a:gd name="connsiteY1" fmla="*/ 0 h 2963672"/>
              <a:gd name="connsiteX2" fmla="*/ 4968240 w 6010656"/>
              <a:gd name="connsiteY2" fmla="*/ 2963672 h 2963672"/>
              <a:gd name="connsiteX3" fmla="*/ 0 w 6010656"/>
              <a:gd name="connsiteY3" fmla="*/ 2963672 h 2963672"/>
              <a:gd name="connsiteX4" fmla="*/ 0 w 6010656"/>
              <a:gd name="connsiteY4" fmla="*/ 576072 h 2963672"/>
              <a:gd name="connsiteX0" fmla="*/ 0 w 5891784"/>
              <a:gd name="connsiteY0" fmla="*/ 192024 h 2579624"/>
              <a:gd name="connsiteX1" fmla="*/ 5891784 w 5891784"/>
              <a:gd name="connsiteY1" fmla="*/ 0 h 2579624"/>
              <a:gd name="connsiteX2" fmla="*/ 4968240 w 5891784"/>
              <a:gd name="connsiteY2" fmla="*/ 2579624 h 2579624"/>
              <a:gd name="connsiteX3" fmla="*/ 0 w 5891784"/>
              <a:gd name="connsiteY3" fmla="*/ 2579624 h 2579624"/>
              <a:gd name="connsiteX4" fmla="*/ 0 w 5891784"/>
              <a:gd name="connsiteY4" fmla="*/ 192024 h 2579624"/>
              <a:gd name="connsiteX0" fmla="*/ 0 w 5891784"/>
              <a:gd name="connsiteY0" fmla="*/ 192024 h 2652776"/>
              <a:gd name="connsiteX1" fmla="*/ 5891784 w 5891784"/>
              <a:gd name="connsiteY1" fmla="*/ 0 h 2652776"/>
              <a:gd name="connsiteX2" fmla="*/ 4465320 w 5891784"/>
              <a:gd name="connsiteY2" fmla="*/ 2652776 h 2652776"/>
              <a:gd name="connsiteX3" fmla="*/ 0 w 5891784"/>
              <a:gd name="connsiteY3" fmla="*/ 2579624 h 2652776"/>
              <a:gd name="connsiteX4" fmla="*/ 0 w 5891784"/>
              <a:gd name="connsiteY4" fmla="*/ 192024 h 2652776"/>
              <a:gd name="connsiteX0" fmla="*/ 27432 w 5891784"/>
              <a:gd name="connsiteY0" fmla="*/ 0 h 2689352"/>
              <a:gd name="connsiteX1" fmla="*/ 5891784 w 5891784"/>
              <a:gd name="connsiteY1" fmla="*/ 36576 h 2689352"/>
              <a:gd name="connsiteX2" fmla="*/ 4465320 w 5891784"/>
              <a:gd name="connsiteY2" fmla="*/ 2689352 h 2689352"/>
              <a:gd name="connsiteX3" fmla="*/ 0 w 5891784"/>
              <a:gd name="connsiteY3" fmla="*/ 2616200 h 2689352"/>
              <a:gd name="connsiteX4" fmla="*/ 27432 w 5891784"/>
              <a:gd name="connsiteY4" fmla="*/ 0 h 2689352"/>
              <a:gd name="connsiteX0" fmla="*/ 27432 w 5891784"/>
              <a:gd name="connsiteY0" fmla="*/ 100584 h 2652776"/>
              <a:gd name="connsiteX1" fmla="*/ 5891784 w 5891784"/>
              <a:gd name="connsiteY1" fmla="*/ 0 h 2652776"/>
              <a:gd name="connsiteX2" fmla="*/ 4465320 w 5891784"/>
              <a:gd name="connsiteY2" fmla="*/ 2652776 h 2652776"/>
              <a:gd name="connsiteX3" fmla="*/ 0 w 5891784"/>
              <a:gd name="connsiteY3" fmla="*/ 2579624 h 2652776"/>
              <a:gd name="connsiteX4" fmla="*/ 27432 w 5891784"/>
              <a:gd name="connsiteY4" fmla="*/ 100584 h 2652776"/>
              <a:gd name="connsiteX0" fmla="*/ 0 w 5919216"/>
              <a:gd name="connsiteY0" fmla="*/ 18288 h 2652776"/>
              <a:gd name="connsiteX1" fmla="*/ 5919216 w 5919216"/>
              <a:gd name="connsiteY1" fmla="*/ 0 h 2652776"/>
              <a:gd name="connsiteX2" fmla="*/ 4492752 w 5919216"/>
              <a:gd name="connsiteY2" fmla="*/ 2652776 h 2652776"/>
              <a:gd name="connsiteX3" fmla="*/ 27432 w 5919216"/>
              <a:gd name="connsiteY3" fmla="*/ 2579624 h 2652776"/>
              <a:gd name="connsiteX4" fmla="*/ 0 w 5919216"/>
              <a:gd name="connsiteY4" fmla="*/ 18288 h 2652776"/>
              <a:gd name="connsiteX0" fmla="*/ 0 w 5919216"/>
              <a:gd name="connsiteY0" fmla="*/ 18288 h 2579624"/>
              <a:gd name="connsiteX1" fmla="*/ 5919216 w 5919216"/>
              <a:gd name="connsiteY1" fmla="*/ 0 h 2579624"/>
              <a:gd name="connsiteX2" fmla="*/ 4492752 w 5919216"/>
              <a:gd name="connsiteY2" fmla="*/ 2579624 h 2579624"/>
              <a:gd name="connsiteX3" fmla="*/ 27432 w 5919216"/>
              <a:gd name="connsiteY3" fmla="*/ 2579624 h 2579624"/>
              <a:gd name="connsiteX4" fmla="*/ 0 w 5919216"/>
              <a:gd name="connsiteY4" fmla="*/ 18288 h 25796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919216" h="2579624">
                <a:moveTo>
                  <a:pt x="0" y="18288"/>
                </a:moveTo>
                <a:lnTo>
                  <a:pt x="5919216" y="0"/>
                </a:lnTo>
                <a:lnTo>
                  <a:pt x="4492752" y="2579624"/>
                </a:lnTo>
                <a:lnTo>
                  <a:pt x="27432" y="2579624"/>
                </a:lnTo>
                <a:lnTo>
                  <a:pt x="0" y="18288"/>
                </a:lnTo>
                <a:close/>
              </a:path>
            </a:pathLst>
          </a:custGeom>
        </p:spPr>
        <p:txBody>
          <a:bodyPr anchor="b"/>
          <a:lstStyle>
            <a:lvl1pPr algn="l">
              <a:defRPr sz="5400" b="1">
                <a:solidFill>
                  <a:srgbClr val="000000"/>
                </a:solidFill>
                <a:latin typeface="Noto Sans" panose="020B0502040504020204" pitchFamily="34" charset="0"/>
                <a:ea typeface="Noto Sans" panose="020B0502040504020204" pitchFamily="34" charset="0"/>
                <a:cs typeface="Noto Sans" panose="020B0502040504020204" pitchFamily="34" charset="0"/>
              </a:defRPr>
            </a:lvl1pPr>
          </a:lstStyle>
          <a:p>
            <a:r>
              <a:rPr lang="en-US"/>
              <a:t>Click to edit Master title style</a:t>
            </a:r>
          </a:p>
        </p:txBody>
      </p:sp>
      <p:sp>
        <p:nvSpPr>
          <p:cNvPr id="3" name="Subtitle 2">
            <a:extLst>
              <a:ext uri="{FF2B5EF4-FFF2-40B4-BE49-F238E27FC236}">
                <a16:creationId xmlns:a16="http://schemas.microsoft.com/office/drawing/2014/main" id="{1D44576E-0EE7-6B4D-AF76-3606D44AB052}"/>
              </a:ext>
            </a:extLst>
          </p:cNvPr>
          <p:cNvSpPr>
            <a:spLocks noGrp="1"/>
          </p:cNvSpPr>
          <p:nvPr>
            <p:ph type="subTitle" idx="1"/>
          </p:nvPr>
        </p:nvSpPr>
        <p:spPr>
          <a:xfrm>
            <a:off x="838200" y="3734118"/>
            <a:ext cx="4410456" cy="1435100"/>
          </a:xfrm>
          <a:prstGeom prst="rect">
            <a:avLst/>
          </a:prstGeom>
        </p:spPr>
        <p:txBody>
          <a:bodyPr/>
          <a:lstStyle>
            <a:lvl1pPr marL="0" indent="0" algn="l">
              <a:buNone/>
              <a:defRPr sz="2800" b="1">
                <a:solidFill>
                  <a:srgbClr val="990000"/>
                </a:solidFill>
                <a:latin typeface="Noto Sans" panose="020B0502040504020204" pitchFamily="34" charset="0"/>
                <a:ea typeface="Noto Sans" panose="020B0502040504020204" pitchFamily="34" charset="0"/>
                <a:cs typeface="Noto Sans" panose="020B0502040504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DE6B7E5C-9074-A248-B2D5-3EA05F3888A3}"/>
              </a:ext>
            </a:extLst>
          </p:cNvPr>
          <p:cNvSpPr>
            <a:spLocks noGrp="1"/>
          </p:cNvSpPr>
          <p:nvPr>
            <p:ph type="dt" sz="half" idx="10"/>
          </p:nvPr>
        </p:nvSpPr>
        <p:spPr>
          <a:xfrm>
            <a:off x="838200" y="6325870"/>
            <a:ext cx="2743200" cy="365125"/>
          </a:xfrm>
          <a:prstGeom prst="rect">
            <a:avLst/>
          </a:prstGeom>
        </p:spPr>
        <p:txBody>
          <a:bodyPr/>
          <a:lstStyle>
            <a:lvl1pPr>
              <a:defRPr>
                <a:solidFill>
                  <a:schemeClr val="bg1">
                    <a:lumMod val="75000"/>
                  </a:schemeClr>
                </a:solidFill>
              </a:defRPr>
            </a:lvl1pPr>
          </a:lstStyle>
          <a:p>
            <a:fld id="{88CFCA33-75D8-BF44-8153-518F9392106C}" type="datetimeFigureOut">
              <a:rPr lang="en-US" smtClean="0"/>
              <a:pPr/>
              <a:t>4/10/2023</a:t>
            </a:fld>
            <a:endParaRPr lang="en-US"/>
          </a:p>
        </p:txBody>
      </p:sp>
      <p:sp>
        <p:nvSpPr>
          <p:cNvPr id="6" name="Slide Number Placeholder 5">
            <a:extLst>
              <a:ext uri="{FF2B5EF4-FFF2-40B4-BE49-F238E27FC236}">
                <a16:creationId xmlns:a16="http://schemas.microsoft.com/office/drawing/2014/main" id="{AC709EB7-B941-D244-8CD1-D0B0F3EBC5C6}"/>
              </a:ext>
            </a:extLst>
          </p:cNvPr>
          <p:cNvSpPr>
            <a:spLocks noGrp="1"/>
          </p:cNvSpPr>
          <p:nvPr>
            <p:ph type="sldNum" sz="quarter" idx="12"/>
          </p:nvPr>
        </p:nvSpPr>
        <p:spPr>
          <a:xfrm>
            <a:off x="9185440" y="6336029"/>
            <a:ext cx="2743200" cy="365125"/>
          </a:xfrm>
          <a:prstGeom prst="rect">
            <a:avLst/>
          </a:prstGeom>
        </p:spPr>
        <p:txBody>
          <a:bodyPr/>
          <a:lstStyle>
            <a:lvl1pPr algn="r">
              <a:defRPr>
                <a:solidFill>
                  <a:schemeClr val="bg2"/>
                </a:solidFill>
              </a:defRPr>
            </a:lvl1pPr>
          </a:lstStyle>
          <a:p>
            <a:fld id="{31B2C9FB-08C9-7E45-9359-AB2284BB78B4}" type="slidenum">
              <a:rPr lang="en-US" smtClean="0"/>
              <a:pPr/>
              <a:t>‹#›</a:t>
            </a:fld>
            <a:endParaRPr lang="en-US"/>
          </a:p>
        </p:txBody>
      </p:sp>
    </p:spTree>
    <p:extLst>
      <p:ext uri="{BB962C8B-B14F-4D97-AF65-F5344CB8AC3E}">
        <p14:creationId xmlns:p14="http://schemas.microsoft.com/office/powerpoint/2010/main" val="35162002"/>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3.emf"/><Relationship Id="rId5" Type="http://schemas.openxmlformats.org/officeDocument/2006/relationships/image" Target="../media/image2.png"/><Relationship Id="rId4" Type="http://schemas.openxmlformats.org/officeDocument/2006/relationships/image" Target="../media/image1.jpeg"/></Relationships>
</file>

<file path=ppt/slideMasters/_rels/slideMaster2.xml.rels><?xml version="1.0" encoding="UTF-8" standalone="yes"?>
<Relationships xmlns="http://schemas.openxmlformats.org/package/2006/relationships"><Relationship Id="rId8" Type="http://schemas.openxmlformats.org/officeDocument/2006/relationships/theme" Target="../theme/theme2.xml"/><Relationship Id="rId3" Type="http://schemas.openxmlformats.org/officeDocument/2006/relationships/slideLayout" Target="../slideLayouts/slideLayout5.xml"/><Relationship Id="rId7" Type="http://schemas.openxmlformats.org/officeDocument/2006/relationships/slideLayout" Target="../slideLayouts/slideLayout9.xml"/><Relationship Id="rId2" Type="http://schemas.openxmlformats.org/officeDocument/2006/relationships/slideLayout" Target="../slideLayouts/slideLayout4.xml"/><Relationship Id="rId1" Type="http://schemas.openxmlformats.org/officeDocument/2006/relationships/slideLayout" Target="../slideLayouts/slideLayout3.xml"/><Relationship Id="rId6" Type="http://schemas.openxmlformats.org/officeDocument/2006/relationships/slideLayout" Target="../slideLayouts/slideLayout8.xml"/><Relationship Id="rId5" Type="http://schemas.openxmlformats.org/officeDocument/2006/relationships/slideLayout" Target="../slideLayouts/slideLayout7.xml"/><Relationship Id="rId4" Type="http://schemas.openxmlformats.org/officeDocument/2006/relationships/slideLayout" Target="../slideLayouts/slideLayout6.xml"/><Relationship Id="rId9" Type="http://schemas.openxmlformats.org/officeDocument/2006/relationships/image" Target="../media/image4.jpeg"/></Relationships>
</file>

<file path=ppt/slideMasters/_rels/slideMaster3.xml.rels><?xml version="1.0" encoding="UTF-8" standalone="yes"?>
<Relationships xmlns="http://schemas.openxmlformats.org/package/2006/relationships"><Relationship Id="rId3" Type="http://schemas.openxmlformats.org/officeDocument/2006/relationships/slideLayout" Target="../slideLayouts/slideLayout12.xml"/><Relationship Id="rId2" Type="http://schemas.openxmlformats.org/officeDocument/2006/relationships/slideLayout" Target="../slideLayouts/slideLayout11.xml"/><Relationship Id="rId1" Type="http://schemas.openxmlformats.org/officeDocument/2006/relationships/slideLayout" Target="../slideLayouts/slideLayout10.xml"/><Relationship Id="rId6" Type="http://schemas.openxmlformats.org/officeDocument/2006/relationships/image" Target="../media/image6.emf"/><Relationship Id="rId5" Type="http://schemas.openxmlformats.org/officeDocument/2006/relationships/image" Target="../media/image5.jpeg"/><Relationship Id="rId4" Type="http://schemas.openxmlformats.org/officeDocument/2006/relationships/theme" Target="../theme/theme3.xml"/></Relationships>
</file>

<file path=ppt/slideMasters/_rels/slideMaster4.xml.rels><?xml version="1.0" encoding="UTF-8" standalone="yes"?>
<Relationships xmlns="http://schemas.openxmlformats.org/package/2006/relationships"><Relationship Id="rId8" Type="http://schemas.openxmlformats.org/officeDocument/2006/relationships/theme" Target="../theme/theme4.xml"/><Relationship Id="rId3" Type="http://schemas.openxmlformats.org/officeDocument/2006/relationships/slideLayout" Target="../slideLayouts/slideLayout15.xml"/><Relationship Id="rId7" Type="http://schemas.openxmlformats.org/officeDocument/2006/relationships/slideLayout" Target="../slideLayouts/slideLayout19.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5" Type="http://schemas.openxmlformats.org/officeDocument/2006/relationships/slideLayout" Target="../slideLayouts/slideLayout17.xml"/><Relationship Id="rId10" Type="http://schemas.openxmlformats.org/officeDocument/2006/relationships/image" Target="../media/image6.emf"/><Relationship Id="rId4" Type="http://schemas.openxmlformats.org/officeDocument/2006/relationships/slideLayout" Target="../slideLayouts/slideLayout16.xml"/><Relationship Id="rId9" Type="http://schemas.openxmlformats.org/officeDocument/2006/relationships/image" Target="../media/image7.emf"/></Relationships>
</file>

<file path=ppt/slideMasters/_rels/slideMaster5.xml.rels><?xml version="1.0" encoding="UTF-8" standalone="yes"?>
<Relationships xmlns="http://schemas.openxmlformats.org/package/2006/relationships"><Relationship Id="rId8" Type="http://schemas.openxmlformats.org/officeDocument/2006/relationships/theme" Target="../theme/theme5.xml"/><Relationship Id="rId3" Type="http://schemas.openxmlformats.org/officeDocument/2006/relationships/slideLayout" Target="../slideLayouts/slideLayout22.xml"/><Relationship Id="rId7" Type="http://schemas.openxmlformats.org/officeDocument/2006/relationships/slideLayout" Target="../slideLayouts/slideLayout26.xml"/><Relationship Id="rId2" Type="http://schemas.openxmlformats.org/officeDocument/2006/relationships/slideLayout" Target="../slideLayouts/slideLayout21.xml"/><Relationship Id="rId1" Type="http://schemas.openxmlformats.org/officeDocument/2006/relationships/slideLayout" Target="../slideLayouts/slideLayout20.xml"/><Relationship Id="rId6" Type="http://schemas.openxmlformats.org/officeDocument/2006/relationships/slideLayout" Target="../slideLayouts/slideLayout25.xml"/><Relationship Id="rId5" Type="http://schemas.openxmlformats.org/officeDocument/2006/relationships/slideLayout" Target="../slideLayouts/slideLayout24.xml"/><Relationship Id="rId4" Type="http://schemas.openxmlformats.org/officeDocument/2006/relationships/slideLayout" Target="../slideLayouts/slideLayout23.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9" name="Picture 8" descr="A drawing of a face&#10;&#10;Description automatically generated">
            <a:extLst>
              <a:ext uri="{FF2B5EF4-FFF2-40B4-BE49-F238E27FC236}">
                <a16:creationId xmlns:a16="http://schemas.microsoft.com/office/drawing/2014/main" id="{E10331DE-B9A3-4A74-B072-CE71C6A6E42A}"/>
              </a:ext>
            </a:extLst>
          </p:cNvPr>
          <p:cNvPicPr>
            <a:picLocks noChangeAspect="1"/>
          </p:cNvPicPr>
          <p:nvPr/>
        </p:nvPicPr>
        <p:blipFill>
          <a:blip r:embed="rId4"/>
          <a:stretch>
            <a:fillRect/>
          </a:stretch>
        </p:blipFill>
        <p:spPr>
          <a:xfrm>
            <a:off x="3933383" y="-45142"/>
            <a:ext cx="8258617" cy="6903142"/>
          </a:xfrm>
          <a:prstGeom prst="rect">
            <a:avLst/>
          </a:prstGeom>
        </p:spPr>
      </p:pic>
      <p:pic>
        <p:nvPicPr>
          <p:cNvPr id="19" name="Picture 18" descr="A picture containing lamp, game&#10;&#10;Description automatically generated">
            <a:extLst>
              <a:ext uri="{FF2B5EF4-FFF2-40B4-BE49-F238E27FC236}">
                <a16:creationId xmlns:a16="http://schemas.microsoft.com/office/drawing/2014/main" id="{290E5E8F-E4E8-49D8-B3FF-6E36FBBE263D}"/>
              </a:ext>
            </a:extLst>
          </p:cNvPr>
          <p:cNvPicPr>
            <a:picLocks noChangeAspect="1"/>
          </p:cNvPicPr>
          <p:nvPr/>
        </p:nvPicPr>
        <p:blipFill>
          <a:blip r:embed="rId5"/>
          <a:stretch>
            <a:fillRect/>
          </a:stretch>
        </p:blipFill>
        <p:spPr>
          <a:xfrm>
            <a:off x="2043112" y="-45142"/>
            <a:ext cx="8329483" cy="6948283"/>
          </a:xfrm>
          <a:prstGeom prst="rect">
            <a:avLst/>
          </a:prstGeom>
        </p:spPr>
      </p:pic>
      <p:sp>
        <p:nvSpPr>
          <p:cNvPr id="2" name="Slide Number Placeholder 1">
            <a:extLst>
              <a:ext uri="{FF2B5EF4-FFF2-40B4-BE49-F238E27FC236}">
                <a16:creationId xmlns:a16="http://schemas.microsoft.com/office/drawing/2014/main" id="{FFB156A1-7890-7341-9152-0CF854223749}"/>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marL="0" lvl="0" indent="0" algn="r" rtl="0">
              <a:spcBef>
                <a:spcPts val="0"/>
              </a:spcBef>
              <a:spcAft>
                <a:spcPts val="0"/>
              </a:spcAft>
              <a:buNone/>
            </a:pPr>
            <a:fld id="{00000000-1234-1234-1234-123412341234}" type="slidenum">
              <a:rPr lang="en-US" smtClean="0"/>
              <a:t>‹#›</a:t>
            </a:fld>
            <a:endParaRPr lang="en-US"/>
          </a:p>
        </p:txBody>
      </p:sp>
      <p:sp>
        <p:nvSpPr>
          <p:cNvPr id="5" name="Date Placeholder 4">
            <a:extLst>
              <a:ext uri="{FF2B5EF4-FFF2-40B4-BE49-F238E27FC236}">
                <a16:creationId xmlns:a16="http://schemas.microsoft.com/office/drawing/2014/main" id="{036A80BA-759C-2E44-95C8-4CF0422DD565}"/>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latin typeface="Montserrat" pitchFamily="2" charset="77"/>
              </a:defRPr>
            </a:lvl1pPr>
          </a:lstStyle>
          <a:p>
            <a:fld id="{E1156D97-58F6-AE4F-8295-D3EF681CB2B5}" type="datetimeFigureOut">
              <a:rPr lang="en-US" smtClean="0"/>
              <a:pPr/>
              <a:t>4/10/2023</a:t>
            </a:fld>
            <a:endParaRPr lang="en-US"/>
          </a:p>
        </p:txBody>
      </p:sp>
      <p:pic>
        <p:nvPicPr>
          <p:cNvPr id="6" name="Picture 5">
            <a:extLst>
              <a:ext uri="{FF2B5EF4-FFF2-40B4-BE49-F238E27FC236}">
                <a16:creationId xmlns:a16="http://schemas.microsoft.com/office/drawing/2014/main" id="{F766E1F9-B222-1043-8097-837B275F67B3}"/>
              </a:ext>
            </a:extLst>
          </p:cNvPr>
          <p:cNvPicPr>
            <a:picLocks noChangeAspect="1"/>
          </p:cNvPicPr>
          <p:nvPr/>
        </p:nvPicPr>
        <p:blipFill>
          <a:blip r:embed="rId6"/>
          <a:stretch>
            <a:fillRect/>
          </a:stretch>
        </p:blipFill>
        <p:spPr>
          <a:xfrm>
            <a:off x="7620800" y="4907280"/>
            <a:ext cx="3923900" cy="1550352"/>
          </a:xfrm>
          <a:prstGeom prst="rect">
            <a:avLst/>
          </a:prstGeom>
        </p:spPr>
      </p:pic>
    </p:spTree>
    <p:extLst>
      <p:ext uri="{BB962C8B-B14F-4D97-AF65-F5344CB8AC3E}">
        <p14:creationId xmlns:p14="http://schemas.microsoft.com/office/powerpoint/2010/main" val="813549934"/>
      </p:ext>
    </p:extLst>
  </p:cSld>
  <p:clrMap bg1="lt1" tx1="dk1" bg2="lt2" tx2="dk2" accent1="accent1" accent2="accent2" accent3="accent3" accent4="accent4" accent5="accent5" accent6="accent6" hlink="hlink" folHlink="folHlink"/>
  <p:sldLayoutIdLst>
    <p:sldLayoutId id="2147483654" r:id="rId1"/>
    <p:sldLayoutId id="2147483655" r:id="rId2"/>
  </p:sldLayoutIdLst>
  <p:hf sldNum="0" hdr="0" ftr="0" dt="0"/>
  <p:txStyles>
    <p:titleStyle>
      <a:lvl1pPr algn="l" defTabSz="914400" rtl="0" eaLnBrk="1" latinLnBrk="0" hangingPunct="1">
        <a:lnSpc>
          <a:spcPct val="90000"/>
        </a:lnSpc>
        <a:spcBef>
          <a:spcPct val="0"/>
        </a:spcBef>
        <a:buNone/>
        <a:defRPr sz="440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8" name="Picture 7" descr="A picture containing drawing, knife&#10;&#10;Description automatically generated">
            <a:extLst>
              <a:ext uri="{FF2B5EF4-FFF2-40B4-BE49-F238E27FC236}">
                <a16:creationId xmlns:a16="http://schemas.microsoft.com/office/drawing/2014/main" id="{B043D1B4-8267-43A1-9615-9B05F67B7150}"/>
              </a:ext>
            </a:extLst>
          </p:cNvPr>
          <p:cNvPicPr>
            <a:picLocks noChangeAspect="1"/>
          </p:cNvPicPr>
          <p:nvPr/>
        </p:nvPicPr>
        <p:blipFill>
          <a:blip r:embed="rId9"/>
          <a:stretch>
            <a:fillRect/>
          </a:stretch>
        </p:blipFill>
        <p:spPr>
          <a:xfrm>
            <a:off x="8787223" y="-7144"/>
            <a:ext cx="3404777" cy="6865143"/>
          </a:xfrm>
          <a:prstGeom prst="rect">
            <a:avLst/>
          </a:prstGeom>
        </p:spPr>
      </p:pic>
      <p:sp>
        <p:nvSpPr>
          <p:cNvPr id="2" name="Title Placeholder 1">
            <a:extLst>
              <a:ext uri="{FF2B5EF4-FFF2-40B4-BE49-F238E27FC236}">
                <a16:creationId xmlns:a16="http://schemas.microsoft.com/office/drawing/2014/main" id="{7F032D94-6749-A24C-849D-8241CEAA49D0}"/>
              </a:ext>
            </a:extLst>
          </p:cNvPr>
          <p:cNvSpPr>
            <a:spLocks noGrp="1"/>
          </p:cNvSpPr>
          <p:nvPr>
            <p:ph type="title"/>
          </p:nvPr>
        </p:nvSpPr>
        <p:spPr>
          <a:xfrm>
            <a:off x="457200" y="457201"/>
            <a:ext cx="10515600" cy="761999"/>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4" name="Date Placeholder 3">
            <a:extLst>
              <a:ext uri="{FF2B5EF4-FFF2-40B4-BE49-F238E27FC236}">
                <a16:creationId xmlns:a16="http://schemas.microsoft.com/office/drawing/2014/main" id="{E2A507B8-AAE6-F24E-885B-2B74B5B496E3}"/>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latin typeface="Montserrat" pitchFamily="2" charset="77"/>
              </a:defRPr>
            </a:lvl1pPr>
          </a:lstStyle>
          <a:p>
            <a:fld id="{D96341F5-EEF1-0048-B5F7-1F10A007549B}" type="datetimeFigureOut">
              <a:rPr lang="en-US" smtClean="0"/>
              <a:pPr/>
              <a:t>4/10/2023</a:t>
            </a:fld>
            <a:endParaRPr lang="en-US"/>
          </a:p>
        </p:txBody>
      </p:sp>
      <p:sp>
        <p:nvSpPr>
          <p:cNvPr id="5" name="Footer Placeholder 4">
            <a:extLst>
              <a:ext uri="{FF2B5EF4-FFF2-40B4-BE49-F238E27FC236}">
                <a16:creationId xmlns:a16="http://schemas.microsoft.com/office/drawing/2014/main" id="{D0DD02D5-6231-1D49-9283-819F8F43F32B}"/>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latin typeface="Montserrat" pitchFamily="2" charset="77"/>
              </a:defRPr>
            </a:lvl1pPr>
          </a:lstStyle>
          <a:p>
            <a:endParaRPr lang="en-US"/>
          </a:p>
        </p:txBody>
      </p:sp>
      <p:sp>
        <p:nvSpPr>
          <p:cNvPr id="6" name="Slide Number Placeholder 5">
            <a:extLst>
              <a:ext uri="{FF2B5EF4-FFF2-40B4-BE49-F238E27FC236}">
                <a16:creationId xmlns:a16="http://schemas.microsoft.com/office/drawing/2014/main" id="{61D1FA7A-7185-1645-B3BE-070111757B8F}"/>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latin typeface="Montserrat" pitchFamily="2" charset="77"/>
              </a:defRPr>
            </a:lvl1pPr>
          </a:lstStyle>
          <a:p>
            <a:fld id="{8CBF118B-7F7C-0848-BABA-31851B6B7509}" type="slidenum">
              <a:rPr lang="en-US" smtClean="0"/>
              <a:pPr/>
              <a:t>‹#›</a:t>
            </a:fld>
            <a:endParaRPr lang="en-US"/>
          </a:p>
        </p:txBody>
      </p:sp>
    </p:spTree>
    <p:extLst>
      <p:ext uri="{BB962C8B-B14F-4D97-AF65-F5344CB8AC3E}">
        <p14:creationId xmlns:p14="http://schemas.microsoft.com/office/powerpoint/2010/main" val="3306980259"/>
      </p:ext>
    </p:extLst>
  </p:cSld>
  <p:clrMap bg1="lt1" tx1="dk1" bg2="lt2" tx2="dk2" accent1="accent1" accent2="accent2" accent3="accent3" accent4="accent4" accent5="accent5" accent6="accent6" hlink="hlink" folHlink="folHlink"/>
  <p:sldLayoutIdLst>
    <p:sldLayoutId id="2147483657" r:id="rId1"/>
    <p:sldLayoutId id="2147483658" r:id="rId2"/>
    <p:sldLayoutId id="2147483659" r:id="rId3"/>
    <p:sldLayoutId id="2147483680" r:id="rId4"/>
    <p:sldLayoutId id="2147483681" r:id="rId5"/>
    <p:sldLayoutId id="2147483682" r:id="rId6"/>
    <p:sldLayoutId id="2147483683" r:id="rId7"/>
  </p:sldLayoutIdLst>
  <p:txStyles>
    <p:titleStyle>
      <a:lvl1pPr algn="l" defTabSz="914400" rtl="0" eaLnBrk="1" latinLnBrk="0" hangingPunct="1">
        <a:lnSpc>
          <a:spcPct val="90000"/>
        </a:lnSpc>
        <a:spcBef>
          <a:spcPct val="0"/>
        </a:spcBef>
        <a:buNone/>
        <a:defRPr sz="4000" b="1" kern="1200">
          <a:solidFill>
            <a:schemeClr val="tx1"/>
          </a:solidFill>
          <a:latin typeface="Noto Sans" panose="020B0502040504020204" pitchFamily="34" charset="0"/>
          <a:ea typeface="Noto Sans" panose="020B0502040504020204" pitchFamily="34" charset="0"/>
          <a:cs typeface="Noto Sans" panose="020B0502040504020204" pitchFamily="34" charset="0"/>
        </a:defRPr>
      </a:lvl1pPr>
    </p:titleStyle>
    <p:bodyStyle>
      <a:lvl1pPr marL="228600" indent="-228600" algn="l" defTabSz="914400" rtl="0" eaLnBrk="1" latinLnBrk="0" hangingPunct="1">
        <a:lnSpc>
          <a:spcPct val="90000"/>
        </a:lnSpc>
        <a:spcBef>
          <a:spcPts val="1000"/>
        </a:spcBef>
        <a:buClr>
          <a:srgbClr val="990000"/>
        </a:buClr>
        <a:buFont typeface="Arial" panose="020B0604020202020204" pitchFamily="34" charset="0"/>
        <a:buChar char="•"/>
        <a:defRPr sz="2400" kern="1200">
          <a:solidFill>
            <a:schemeClr val="tx1"/>
          </a:solidFill>
          <a:latin typeface="Montserrat" pitchFamily="2" charset="77"/>
          <a:ea typeface="+mn-ea"/>
          <a:cs typeface="Arial" panose="020B0604020202020204" pitchFamily="34" charset="0"/>
        </a:defRPr>
      </a:lvl1pPr>
      <a:lvl2pPr marL="685800" indent="-228600" algn="l" defTabSz="914400" rtl="0" eaLnBrk="1" latinLnBrk="0" hangingPunct="1">
        <a:lnSpc>
          <a:spcPct val="90000"/>
        </a:lnSpc>
        <a:spcBef>
          <a:spcPts val="500"/>
        </a:spcBef>
        <a:buClr>
          <a:schemeClr val="accent1"/>
        </a:buClr>
        <a:buFont typeface="Arial" panose="020B0604020202020204" pitchFamily="34" charset="0"/>
        <a:buChar char="•"/>
        <a:defRPr sz="2000" kern="1200">
          <a:solidFill>
            <a:schemeClr val="tx1"/>
          </a:solidFill>
          <a:latin typeface="Montserrat" pitchFamily="2" charset="77"/>
          <a:ea typeface="+mn-ea"/>
          <a:cs typeface="Arial" panose="020B0604020202020204" pitchFamily="34" charset="0"/>
        </a:defRPr>
      </a:lvl2pPr>
      <a:lvl3pPr marL="1143000" indent="-228600" algn="l" defTabSz="914400" rtl="0" eaLnBrk="1" latinLnBrk="0" hangingPunct="1">
        <a:lnSpc>
          <a:spcPct val="90000"/>
        </a:lnSpc>
        <a:spcBef>
          <a:spcPts val="500"/>
        </a:spcBef>
        <a:buClr>
          <a:schemeClr val="accent1"/>
        </a:buClr>
        <a:buFont typeface="Arial" panose="020B0604020202020204" pitchFamily="34" charset="0"/>
        <a:buChar char="•"/>
        <a:defRPr sz="2000" kern="1200">
          <a:solidFill>
            <a:schemeClr val="tx1"/>
          </a:solidFill>
          <a:latin typeface="Montserrat" pitchFamily="2" charset="77"/>
          <a:ea typeface="+mn-ea"/>
          <a:cs typeface="Arial" panose="020B0604020202020204" pitchFamily="34" charset="0"/>
        </a:defRPr>
      </a:lvl3pPr>
      <a:lvl4pPr marL="1600200" indent="-228600" algn="l" defTabSz="914400" rtl="0" eaLnBrk="1" latinLnBrk="0" hangingPunct="1">
        <a:lnSpc>
          <a:spcPct val="90000"/>
        </a:lnSpc>
        <a:spcBef>
          <a:spcPts val="500"/>
        </a:spcBef>
        <a:buClr>
          <a:schemeClr val="accent1"/>
        </a:buClr>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Clr>
          <a:schemeClr val="accent1"/>
        </a:buClr>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5" name="Picture 4" descr="A picture containing knife&#10;&#10;Description automatically generated">
            <a:extLst>
              <a:ext uri="{FF2B5EF4-FFF2-40B4-BE49-F238E27FC236}">
                <a16:creationId xmlns:a16="http://schemas.microsoft.com/office/drawing/2014/main" id="{4E72F15E-22FB-4DBD-80F7-BCF673EA8778}"/>
              </a:ext>
            </a:extLst>
          </p:cNvPr>
          <p:cNvPicPr>
            <a:picLocks noChangeAspect="1"/>
          </p:cNvPicPr>
          <p:nvPr/>
        </p:nvPicPr>
        <p:blipFill>
          <a:blip r:embed="rId5"/>
          <a:stretch>
            <a:fillRect/>
          </a:stretch>
        </p:blipFill>
        <p:spPr>
          <a:xfrm>
            <a:off x="6625081" y="0"/>
            <a:ext cx="5566919" cy="6858000"/>
          </a:xfrm>
          <a:prstGeom prst="rect">
            <a:avLst/>
          </a:prstGeom>
        </p:spPr>
      </p:pic>
      <p:pic>
        <p:nvPicPr>
          <p:cNvPr id="8" name="Picture 7">
            <a:extLst>
              <a:ext uri="{FF2B5EF4-FFF2-40B4-BE49-F238E27FC236}">
                <a16:creationId xmlns:a16="http://schemas.microsoft.com/office/drawing/2014/main" id="{0A5F8FE4-8619-0845-B76C-1A25956F89AF}"/>
              </a:ext>
            </a:extLst>
          </p:cNvPr>
          <p:cNvPicPr>
            <a:picLocks noChangeAspect="1"/>
          </p:cNvPicPr>
          <p:nvPr/>
        </p:nvPicPr>
        <p:blipFill>
          <a:blip r:embed="rId6"/>
          <a:stretch>
            <a:fillRect/>
          </a:stretch>
        </p:blipFill>
        <p:spPr>
          <a:xfrm>
            <a:off x="9492343" y="2376569"/>
            <a:ext cx="2699657" cy="4481431"/>
          </a:xfrm>
          <a:prstGeom prst="rect">
            <a:avLst/>
          </a:prstGeom>
        </p:spPr>
      </p:pic>
      <p:sp>
        <p:nvSpPr>
          <p:cNvPr id="2" name="Slide Number Placeholder 1">
            <a:extLst>
              <a:ext uri="{FF2B5EF4-FFF2-40B4-BE49-F238E27FC236}">
                <a16:creationId xmlns:a16="http://schemas.microsoft.com/office/drawing/2014/main" id="{8AEDD120-1121-9746-962B-45C4D00F3306}"/>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latin typeface="Montserrat" pitchFamily="2" charset="77"/>
              </a:defRPr>
            </a:lvl1pPr>
          </a:lstStyle>
          <a:p>
            <a:fld id="{D57F1E4F-1CFF-5643-939E-217C01CDF565}" type="slidenum">
              <a:rPr lang="en-US" smtClean="0"/>
              <a:pPr/>
              <a:t>‹#›</a:t>
            </a:fld>
            <a:endParaRPr lang="en-US"/>
          </a:p>
        </p:txBody>
      </p:sp>
      <p:sp>
        <p:nvSpPr>
          <p:cNvPr id="3" name="Date Placeholder 2">
            <a:extLst>
              <a:ext uri="{FF2B5EF4-FFF2-40B4-BE49-F238E27FC236}">
                <a16:creationId xmlns:a16="http://schemas.microsoft.com/office/drawing/2014/main" id="{289157A8-925F-D744-AC8F-64CE5CDDEDC7}"/>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latin typeface="Montserrat" pitchFamily="2" charset="77"/>
              </a:defRPr>
            </a:lvl1pPr>
          </a:lstStyle>
          <a:p>
            <a:fld id="{B61BEF0D-F0BB-DE4B-95CE-6DB70DBA9567}" type="datetimeFigureOut">
              <a:rPr lang="en-US" smtClean="0"/>
              <a:pPr/>
              <a:t>4/10/2023</a:t>
            </a:fld>
            <a:endParaRPr lang="en-US"/>
          </a:p>
        </p:txBody>
      </p:sp>
    </p:spTree>
    <p:extLst>
      <p:ext uri="{BB962C8B-B14F-4D97-AF65-F5344CB8AC3E}">
        <p14:creationId xmlns:p14="http://schemas.microsoft.com/office/powerpoint/2010/main" val="1645178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9" cstate="email">
            <a:alphaModFix amt="23000"/>
            <a:lum/>
            <a:extLst>
              <a:ext uri="{28A0092B-C50C-407E-A947-70E740481C1C}">
                <a14:useLocalDpi xmlns:a14="http://schemas.microsoft.com/office/drawing/2010/main"/>
              </a:ext>
            </a:extLst>
          </a:blip>
          <a:srcRect/>
          <a:stretch>
            <a:fillRect l="39000"/>
          </a:stretch>
        </a:blipFill>
        <a:effectLst/>
      </p:bgPr>
    </p:bg>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F9A69E1B-9EF0-EF44-989D-F566CDAA30F2}"/>
              </a:ext>
            </a:extLst>
          </p:cNvPr>
          <p:cNvPicPr>
            <a:picLocks noChangeAspect="1"/>
          </p:cNvPicPr>
          <p:nvPr/>
        </p:nvPicPr>
        <p:blipFill>
          <a:blip r:embed="rId10"/>
          <a:stretch>
            <a:fillRect/>
          </a:stretch>
        </p:blipFill>
        <p:spPr>
          <a:xfrm>
            <a:off x="8999347" y="1302707"/>
            <a:ext cx="3346562" cy="5555293"/>
          </a:xfrm>
          <a:prstGeom prst="rect">
            <a:avLst/>
          </a:prstGeom>
        </p:spPr>
      </p:pic>
      <p:sp>
        <p:nvSpPr>
          <p:cNvPr id="2" name="TextBox 1">
            <a:extLst>
              <a:ext uri="{FF2B5EF4-FFF2-40B4-BE49-F238E27FC236}">
                <a16:creationId xmlns:a16="http://schemas.microsoft.com/office/drawing/2014/main" id="{B5835BF1-40CD-6F48-91ED-82CFA8043B40}"/>
              </a:ext>
            </a:extLst>
          </p:cNvPr>
          <p:cNvSpPr txBox="1"/>
          <p:nvPr/>
        </p:nvSpPr>
        <p:spPr>
          <a:xfrm>
            <a:off x="14129359" y="-576197"/>
            <a:ext cx="184731" cy="369332"/>
          </a:xfrm>
          <a:prstGeom prst="rect">
            <a:avLst/>
          </a:prstGeom>
          <a:noFill/>
        </p:spPr>
        <p:txBody>
          <a:bodyPr wrap="none" rtlCol="0">
            <a:spAutoFit/>
          </a:bodyPr>
          <a:lstStyle/>
          <a:p>
            <a:endParaRPr lang="en-US"/>
          </a:p>
        </p:txBody>
      </p:sp>
      <p:sp>
        <p:nvSpPr>
          <p:cNvPr id="3" name="Date Placeholder 2">
            <a:extLst>
              <a:ext uri="{FF2B5EF4-FFF2-40B4-BE49-F238E27FC236}">
                <a16:creationId xmlns:a16="http://schemas.microsoft.com/office/drawing/2014/main" id="{1EF85CB7-452D-2B4A-B829-BFE006FE89CE}"/>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latin typeface="Montserrat" pitchFamily="2" charset="77"/>
              </a:defRPr>
            </a:lvl1pPr>
          </a:lstStyle>
          <a:p>
            <a:fld id="{F68DAF88-E6D4-F540-B6B3-E8C4363C99EA}" type="datetimeFigureOut">
              <a:rPr lang="en-US" smtClean="0"/>
              <a:pPr/>
              <a:t>4/10/2023</a:t>
            </a:fld>
            <a:endParaRPr lang="en-US"/>
          </a:p>
        </p:txBody>
      </p:sp>
      <p:sp>
        <p:nvSpPr>
          <p:cNvPr id="4" name="Slide Number Placeholder 3">
            <a:extLst>
              <a:ext uri="{FF2B5EF4-FFF2-40B4-BE49-F238E27FC236}">
                <a16:creationId xmlns:a16="http://schemas.microsoft.com/office/drawing/2014/main" id="{91AD7484-BEAA-8943-844E-7D345960AB16}"/>
              </a:ext>
            </a:extLst>
          </p:cNvPr>
          <p:cNvSpPr>
            <a:spLocks noGrp="1"/>
          </p:cNvSpPr>
          <p:nvPr>
            <p:ph type="sldNum" sz="quarter" idx="4"/>
          </p:nvPr>
        </p:nvSpPr>
        <p:spPr>
          <a:xfrm>
            <a:off x="9301028" y="6356350"/>
            <a:ext cx="2743200" cy="365125"/>
          </a:xfrm>
          <a:prstGeom prst="rect">
            <a:avLst/>
          </a:prstGeom>
        </p:spPr>
        <p:txBody>
          <a:bodyPr vert="horz" lIns="91440" tIns="45720" rIns="91440" bIns="45720" rtlCol="0" anchor="ctr"/>
          <a:lstStyle>
            <a:lvl1pPr algn="r">
              <a:defRPr sz="1200">
                <a:solidFill>
                  <a:schemeClr val="tx1">
                    <a:tint val="75000"/>
                  </a:schemeClr>
                </a:solidFill>
                <a:latin typeface="Montserrat" pitchFamily="2" charset="77"/>
              </a:defRPr>
            </a:lvl1pPr>
          </a:lstStyle>
          <a:p>
            <a:fld id="{ED84B97F-66C3-1C4E-A236-E6FB67D41A60}" type="slidenum">
              <a:rPr lang="en-US" smtClean="0"/>
              <a:pPr/>
              <a:t>‹#›</a:t>
            </a:fld>
            <a:endParaRPr lang="en-US"/>
          </a:p>
        </p:txBody>
      </p:sp>
    </p:spTree>
    <p:extLst>
      <p:ext uri="{BB962C8B-B14F-4D97-AF65-F5344CB8AC3E}">
        <p14:creationId xmlns:p14="http://schemas.microsoft.com/office/powerpoint/2010/main" val="3142470341"/>
      </p:ext>
    </p:extLst>
  </p:cSld>
  <p:clrMap bg1="lt1" tx1="dk1" bg2="lt2" tx2="dk2" accent1="accent1" accent2="accent2" accent3="accent3" accent4="accent4" accent5="accent5" accent6="accent6" hlink="hlink" folHlink="folHlink"/>
  <p:sldLayoutIdLst>
    <p:sldLayoutId id="2147483665" r:id="rId1"/>
    <p:sldLayoutId id="2147483666" r:id="rId2"/>
    <p:sldLayoutId id="2147483667" r:id="rId3"/>
    <p:sldLayoutId id="2147483668" r:id="rId4"/>
    <p:sldLayoutId id="2147483669" r:id="rId5"/>
    <p:sldLayoutId id="2147483670" r:id="rId6"/>
    <p:sldLayoutId id="2147483671" r:id="rId7"/>
  </p:sldLayoutIdLst>
  <p:txStyles>
    <p:titleStyle>
      <a:lvl1pPr algn="l" defTabSz="914400" rtl="0" eaLnBrk="1" latinLnBrk="0" hangingPunct="1">
        <a:lnSpc>
          <a:spcPct val="90000"/>
        </a:lnSpc>
        <a:spcBef>
          <a:spcPct val="0"/>
        </a:spcBef>
        <a:buNone/>
        <a:defRPr sz="440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FDAAF47D-3C62-47C5-881D-4CFB3F656B94}"/>
              </a:ext>
            </a:extLst>
          </p:cNvPr>
          <p:cNvSpPr>
            <a:spLocks noGrp="1"/>
          </p:cNvSpPr>
          <p:nvPr>
            <p:ph type="title"/>
          </p:nvPr>
        </p:nvSpPr>
        <p:spPr>
          <a:xfrm>
            <a:off x="457200" y="457201"/>
            <a:ext cx="10515600" cy="761999"/>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95476744-6BD1-4DAD-92D9-AF0B670B8B66}"/>
              </a:ext>
            </a:extLst>
          </p:cNvPr>
          <p:cNvSpPr>
            <a:spLocks noGrp="1"/>
          </p:cNvSpPr>
          <p:nvPr>
            <p:ph type="body" idx="1"/>
          </p:nvPr>
        </p:nvSpPr>
        <p:spPr>
          <a:xfrm>
            <a:off x="731520" y="1554480"/>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p:txBody>
      </p:sp>
      <p:sp>
        <p:nvSpPr>
          <p:cNvPr id="4" name="Date Placeholder 3">
            <a:extLst>
              <a:ext uri="{FF2B5EF4-FFF2-40B4-BE49-F238E27FC236}">
                <a16:creationId xmlns:a16="http://schemas.microsoft.com/office/drawing/2014/main" id="{130C961A-A87B-4581-9B4B-01B8B7534B47}"/>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latin typeface="Montserrat" pitchFamily="2" charset="77"/>
              </a:defRPr>
            </a:lvl1pPr>
          </a:lstStyle>
          <a:p>
            <a:fld id="{3417868B-63B6-40A6-BDC1-AE3A1743406B}" type="datetimeFigureOut">
              <a:rPr lang="en-US" smtClean="0"/>
              <a:pPr/>
              <a:t>4/10/2023</a:t>
            </a:fld>
            <a:endParaRPr lang="en-US"/>
          </a:p>
        </p:txBody>
      </p:sp>
      <p:sp>
        <p:nvSpPr>
          <p:cNvPr id="5" name="Footer Placeholder 4">
            <a:extLst>
              <a:ext uri="{FF2B5EF4-FFF2-40B4-BE49-F238E27FC236}">
                <a16:creationId xmlns:a16="http://schemas.microsoft.com/office/drawing/2014/main" id="{4F62F4DE-597D-41CA-9F3A-7DBAA90F7149}"/>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latin typeface="Montserrat" pitchFamily="2" charset="77"/>
              </a:defRPr>
            </a:lvl1pPr>
          </a:lstStyle>
          <a:p>
            <a:endParaRPr lang="en-US"/>
          </a:p>
        </p:txBody>
      </p:sp>
      <p:sp>
        <p:nvSpPr>
          <p:cNvPr id="6" name="Slide Number Placeholder 5">
            <a:extLst>
              <a:ext uri="{FF2B5EF4-FFF2-40B4-BE49-F238E27FC236}">
                <a16:creationId xmlns:a16="http://schemas.microsoft.com/office/drawing/2014/main" id="{9E336ABD-E788-4CD9-9E33-11D96CA557D5}"/>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latin typeface="Montserrat" pitchFamily="2" charset="77"/>
              </a:defRPr>
            </a:lvl1pPr>
          </a:lstStyle>
          <a:p>
            <a:fld id="{41F3C695-ECDA-4E15-8D3D-1ED232FCC091}" type="slidenum">
              <a:rPr lang="en-US" smtClean="0"/>
              <a:pPr/>
              <a:t>‹#›</a:t>
            </a:fld>
            <a:endParaRPr lang="en-US"/>
          </a:p>
        </p:txBody>
      </p:sp>
    </p:spTree>
    <p:extLst>
      <p:ext uri="{BB962C8B-B14F-4D97-AF65-F5344CB8AC3E}">
        <p14:creationId xmlns:p14="http://schemas.microsoft.com/office/powerpoint/2010/main" val="2314161712"/>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Lst>
  <p:txStyles>
    <p:titleStyle>
      <a:lvl1pPr algn="l" defTabSz="914400" rtl="0" eaLnBrk="1" latinLnBrk="0" hangingPunct="1">
        <a:lnSpc>
          <a:spcPct val="90000"/>
        </a:lnSpc>
        <a:spcBef>
          <a:spcPct val="0"/>
        </a:spcBef>
        <a:buNone/>
        <a:defRPr sz="4000" b="1" kern="1200">
          <a:solidFill>
            <a:schemeClr val="tx1"/>
          </a:solidFill>
          <a:latin typeface="Noto Sans" panose="020B0502040504020204" pitchFamily="34" charset="0"/>
          <a:ea typeface="Noto Sans" panose="020B0502040504020204" pitchFamily="34" charset="0"/>
          <a:cs typeface="Noto Sans" panose="020B0502040504020204" pitchFamily="34" charset="0"/>
        </a:defRPr>
      </a:lvl1pPr>
    </p:titleStyle>
    <p:bodyStyle>
      <a:lvl1pPr marL="228600" indent="-228600" algn="l" defTabSz="914400" rtl="0" eaLnBrk="1" latinLnBrk="0" hangingPunct="1">
        <a:lnSpc>
          <a:spcPct val="90000"/>
        </a:lnSpc>
        <a:spcBef>
          <a:spcPts val="1000"/>
        </a:spcBef>
        <a:buClr>
          <a:srgbClr val="990000"/>
        </a:buClr>
        <a:buFont typeface="Arial" panose="020B0604020202020204" pitchFamily="34" charset="0"/>
        <a:buChar char="•"/>
        <a:defRPr sz="2000" kern="1200">
          <a:solidFill>
            <a:schemeClr val="tx1"/>
          </a:solidFill>
          <a:latin typeface="Montserrat" pitchFamily="2" charset="77"/>
          <a:ea typeface="+mn-ea"/>
          <a:cs typeface="Arial" panose="020B0604020202020204" pitchFamily="34" charset="0"/>
        </a:defRPr>
      </a:lvl1pPr>
      <a:lvl2pPr marL="685800" indent="-228600" algn="l" defTabSz="914400" rtl="0" eaLnBrk="1" latinLnBrk="0" hangingPunct="1">
        <a:lnSpc>
          <a:spcPct val="90000"/>
        </a:lnSpc>
        <a:spcBef>
          <a:spcPts val="500"/>
        </a:spcBef>
        <a:buClr>
          <a:srgbClr val="990000"/>
        </a:buClr>
        <a:buFont typeface="Arial" panose="020B0604020202020204" pitchFamily="34" charset="0"/>
        <a:buChar char="•"/>
        <a:defRPr sz="2000" kern="1200">
          <a:solidFill>
            <a:schemeClr val="tx1"/>
          </a:solidFill>
          <a:latin typeface="Montserrat" pitchFamily="2" charset="77"/>
          <a:ea typeface="+mn-ea"/>
          <a:cs typeface="Arial" panose="020B0604020202020204" pitchFamily="34" charset="0"/>
        </a:defRPr>
      </a:lvl2pPr>
      <a:lvl3pPr marL="1143000" indent="-228600" algn="l" defTabSz="914400" rtl="0" eaLnBrk="1" latinLnBrk="0" hangingPunct="1">
        <a:lnSpc>
          <a:spcPct val="90000"/>
        </a:lnSpc>
        <a:spcBef>
          <a:spcPts val="500"/>
        </a:spcBef>
        <a:buClr>
          <a:srgbClr val="990000"/>
        </a:buClr>
        <a:buFont typeface="Arial" panose="020B0604020202020204" pitchFamily="34" charset="0"/>
        <a:buChar char="•"/>
        <a:defRPr sz="2000" kern="1200">
          <a:solidFill>
            <a:schemeClr val="tx1"/>
          </a:solidFill>
          <a:latin typeface="Montserrat" pitchFamily="2" charset="77"/>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0.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DEE809-D569-42E4-9D24-E96597B60AB0}"/>
              </a:ext>
            </a:extLst>
          </p:cNvPr>
          <p:cNvSpPr>
            <a:spLocks noGrp="1"/>
          </p:cNvSpPr>
          <p:nvPr>
            <p:ph type="ctrTitle"/>
          </p:nvPr>
        </p:nvSpPr>
        <p:spPr/>
        <p:txBody>
          <a:bodyPr lIns="91440" tIns="45720" rIns="91440" bIns="45720" anchor="b"/>
          <a:lstStyle/>
          <a:p>
            <a:br>
              <a:rPr lang="en-US" sz="3200" dirty="0">
                <a:latin typeface="Montserrat"/>
                <a:cs typeface="Noto Sans"/>
              </a:rPr>
            </a:br>
            <a:r>
              <a:rPr lang="en-US" sz="3200" dirty="0">
                <a:latin typeface="Montserrat"/>
                <a:cs typeface="Noto Sans"/>
              </a:rPr>
              <a:t>Expenses Overview</a:t>
            </a:r>
            <a:br>
              <a:rPr lang="en-US" sz="3200" dirty="0">
                <a:latin typeface="Montserrat"/>
                <a:cs typeface="Noto Sans"/>
              </a:rPr>
            </a:br>
            <a:r>
              <a:rPr lang="en-US" sz="3200" dirty="0">
                <a:latin typeface="Montserrat"/>
                <a:cs typeface="Noto Sans"/>
              </a:rPr>
              <a:t>Travel Manager Conference</a:t>
            </a:r>
            <a:endParaRPr lang="en-US" sz="3200" dirty="0">
              <a:latin typeface="Montserrat" pitchFamily="2" charset="0"/>
            </a:endParaRPr>
          </a:p>
        </p:txBody>
      </p:sp>
      <p:sp>
        <p:nvSpPr>
          <p:cNvPr id="3" name="Subtitle 2">
            <a:extLst>
              <a:ext uri="{FF2B5EF4-FFF2-40B4-BE49-F238E27FC236}">
                <a16:creationId xmlns:a16="http://schemas.microsoft.com/office/drawing/2014/main" id="{EC106001-296E-4463-9B3C-C80406E079F8}"/>
              </a:ext>
            </a:extLst>
          </p:cNvPr>
          <p:cNvSpPr>
            <a:spLocks noGrp="1"/>
          </p:cNvSpPr>
          <p:nvPr>
            <p:ph type="subTitle" idx="1"/>
          </p:nvPr>
        </p:nvSpPr>
        <p:spPr/>
        <p:txBody>
          <a:bodyPr/>
          <a:lstStyle/>
          <a:p>
            <a:r>
              <a:rPr lang="en-US" dirty="0"/>
              <a:t>Configuration as of</a:t>
            </a:r>
          </a:p>
          <a:p>
            <a:r>
              <a:rPr lang="en-US" dirty="0"/>
              <a:t>April 10, 2023</a:t>
            </a:r>
          </a:p>
        </p:txBody>
      </p:sp>
    </p:spTree>
    <p:extLst>
      <p:ext uri="{BB962C8B-B14F-4D97-AF65-F5344CB8AC3E}">
        <p14:creationId xmlns:p14="http://schemas.microsoft.com/office/powerpoint/2010/main" val="92262457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306C7E64-C214-7AC8-92C0-67F212588272}"/>
              </a:ext>
            </a:extLst>
          </p:cNvPr>
          <p:cNvSpPr>
            <a:spLocks noGrp="1"/>
          </p:cNvSpPr>
          <p:nvPr>
            <p:ph idx="1"/>
          </p:nvPr>
        </p:nvSpPr>
        <p:spPr>
          <a:xfrm>
            <a:off x="457200" y="1397285"/>
            <a:ext cx="5951542" cy="4557745"/>
          </a:xfrm>
        </p:spPr>
        <p:txBody>
          <a:bodyPr/>
          <a:lstStyle/>
          <a:p>
            <a:r>
              <a:rPr lang="en-US" dirty="0"/>
              <a:t>Robyn Bolton’s team is leading the charge on creating a “Funding crosswalk tool” that will be available for folks to enter what the “old funding” string was and get the updated “Workday funding”</a:t>
            </a:r>
          </a:p>
          <a:p>
            <a:endParaRPr lang="en-US" dirty="0"/>
          </a:p>
          <a:p>
            <a:r>
              <a:rPr lang="en-US" dirty="0"/>
              <a:t>We expect this to be one of the most frequent questions from users</a:t>
            </a:r>
            <a:br>
              <a:rPr lang="en-US" dirty="0"/>
            </a:br>
            <a:endParaRPr lang="en-US" dirty="0"/>
          </a:p>
          <a:p>
            <a:r>
              <a:rPr lang="en-US" dirty="0"/>
              <a:t>Will be required to reconcile all University Card charges, and all out of pocket expenses</a:t>
            </a:r>
          </a:p>
        </p:txBody>
      </p:sp>
      <p:sp>
        <p:nvSpPr>
          <p:cNvPr id="3" name="Title 2">
            <a:extLst>
              <a:ext uri="{FF2B5EF4-FFF2-40B4-BE49-F238E27FC236}">
                <a16:creationId xmlns:a16="http://schemas.microsoft.com/office/drawing/2014/main" id="{076C6E4A-F4F9-9EA2-A1CF-36B1526F2B5A}"/>
              </a:ext>
            </a:extLst>
          </p:cNvPr>
          <p:cNvSpPr>
            <a:spLocks noGrp="1"/>
          </p:cNvSpPr>
          <p:nvPr>
            <p:ph type="title"/>
          </p:nvPr>
        </p:nvSpPr>
        <p:spPr/>
        <p:txBody>
          <a:bodyPr>
            <a:normAutofit/>
          </a:bodyPr>
          <a:lstStyle/>
          <a:p>
            <a:r>
              <a:rPr lang="en-US" dirty="0"/>
              <a:t>3. Finding Funding</a:t>
            </a:r>
          </a:p>
        </p:txBody>
      </p:sp>
      <p:pic>
        <p:nvPicPr>
          <p:cNvPr id="11" name="Picture 10" descr="A picture containing accessory&#10;&#10;Description automatically generated">
            <a:extLst>
              <a:ext uri="{FF2B5EF4-FFF2-40B4-BE49-F238E27FC236}">
                <a16:creationId xmlns:a16="http://schemas.microsoft.com/office/drawing/2014/main" id="{02520199-4451-6C3F-DC57-39ED71B17997}"/>
              </a:ext>
            </a:extLst>
          </p:cNvPr>
          <p:cNvPicPr>
            <a:picLocks noChangeAspect="1"/>
          </p:cNvPicPr>
          <p:nvPr/>
        </p:nvPicPr>
        <p:blipFill>
          <a:blip r:embed="rId2"/>
          <a:stretch>
            <a:fillRect/>
          </a:stretch>
        </p:blipFill>
        <p:spPr>
          <a:xfrm>
            <a:off x="6408742" y="415285"/>
            <a:ext cx="4018287" cy="3013715"/>
          </a:xfrm>
          <a:prstGeom prst="rect">
            <a:avLst/>
          </a:prstGeom>
        </p:spPr>
      </p:pic>
    </p:spTree>
    <p:extLst>
      <p:ext uri="{BB962C8B-B14F-4D97-AF65-F5344CB8AC3E}">
        <p14:creationId xmlns:p14="http://schemas.microsoft.com/office/powerpoint/2010/main" val="361778330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descr="Diagram&#10;&#10;Description automatically generated">
            <a:extLst>
              <a:ext uri="{FF2B5EF4-FFF2-40B4-BE49-F238E27FC236}">
                <a16:creationId xmlns:a16="http://schemas.microsoft.com/office/drawing/2014/main" id="{4D62CB7F-5700-B32E-E29D-75C673ED8FEB}"/>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61925" y="91083"/>
            <a:ext cx="12030075" cy="6766917"/>
          </a:xfrm>
        </p:spPr>
      </p:pic>
      <p:sp>
        <p:nvSpPr>
          <p:cNvPr id="2" name="Title 2">
            <a:extLst>
              <a:ext uri="{FF2B5EF4-FFF2-40B4-BE49-F238E27FC236}">
                <a16:creationId xmlns:a16="http://schemas.microsoft.com/office/drawing/2014/main" id="{8B003925-51EB-862E-010E-FCDA8AE0D56A}"/>
              </a:ext>
            </a:extLst>
          </p:cNvPr>
          <p:cNvSpPr>
            <a:spLocks noGrp="1"/>
          </p:cNvSpPr>
          <p:nvPr>
            <p:ph type="title"/>
          </p:nvPr>
        </p:nvSpPr>
        <p:spPr>
          <a:xfrm>
            <a:off x="457200" y="457201"/>
            <a:ext cx="10515600" cy="761999"/>
          </a:xfrm>
        </p:spPr>
        <p:txBody>
          <a:bodyPr>
            <a:normAutofit fontScale="90000"/>
          </a:bodyPr>
          <a:lstStyle/>
          <a:p>
            <a:r>
              <a:rPr lang="en-US" dirty="0"/>
              <a:t>4. Expenses Roles and Workflow Overview</a:t>
            </a:r>
          </a:p>
        </p:txBody>
      </p:sp>
      <p:sp>
        <p:nvSpPr>
          <p:cNvPr id="7" name="Content Placeholder 1">
            <a:extLst>
              <a:ext uri="{FF2B5EF4-FFF2-40B4-BE49-F238E27FC236}">
                <a16:creationId xmlns:a16="http://schemas.microsoft.com/office/drawing/2014/main" id="{0A92DF38-F7D3-F3C5-5CED-E1273E134AA6}"/>
              </a:ext>
            </a:extLst>
          </p:cNvPr>
          <p:cNvSpPr txBox="1">
            <a:spLocks/>
          </p:cNvSpPr>
          <p:nvPr/>
        </p:nvSpPr>
        <p:spPr>
          <a:xfrm>
            <a:off x="534256" y="1808252"/>
            <a:ext cx="9560340" cy="4146777"/>
          </a:xfrm>
        </p:spPr>
        <p:txBody>
          <a:bodyPr/>
          <a:lstStyle>
            <a:lvl1pPr marL="228600" indent="-228600" algn="l" defTabSz="914400" rtl="0" eaLnBrk="1" latinLnBrk="0" hangingPunct="1">
              <a:lnSpc>
                <a:spcPct val="90000"/>
              </a:lnSpc>
              <a:spcBef>
                <a:spcPts val="1000"/>
              </a:spcBef>
              <a:buClr>
                <a:srgbClr val="990000"/>
              </a:buClr>
              <a:buFont typeface="Arial" panose="020B0604020202020204" pitchFamily="34" charset="0"/>
              <a:buChar char="•"/>
              <a:defRPr sz="2400" kern="1200">
                <a:solidFill>
                  <a:schemeClr val="tx1"/>
                </a:solidFill>
                <a:latin typeface="Montserrat" pitchFamily="2" charset="77"/>
                <a:ea typeface="+mn-ea"/>
                <a:cs typeface="Arial" panose="020B0604020202020204" pitchFamily="34" charset="0"/>
              </a:defRPr>
            </a:lvl1pPr>
            <a:lvl2pPr marL="685800" indent="-228600" algn="l" defTabSz="914400" rtl="0" eaLnBrk="1" latinLnBrk="0" hangingPunct="1">
              <a:lnSpc>
                <a:spcPct val="90000"/>
              </a:lnSpc>
              <a:spcBef>
                <a:spcPts val="500"/>
              </a:spcBef>
              <a:buClr>
                <a:schemeClr val="accent1"/>
              </a:buClr>
              <a:buFont typeface="Arial" panose="020B0604020202020204" pitchFamily="34" charset="0"/>
              <a:buChar char="•"/>
              <a:defRPr sz="2000" kern="1200">
                <a:solidFill>
                  <a:schemeClr val="tx1"/>
                </a:solidFill>
                <a:latin typeface="Montserrat" pitchFamily="2" charset="77"/>
                <a:ea typeface="+mn-ea"/>
                <a:cs typeface="Arial" panose="020B0604020202020204" pitchFamily="34" charset="0"/>
              </a:defRPr>
            </a:lvl2pPr>
            <a:lvl3pPr marL="1143000" indent="-228600" algn="l" defTabSz="914400" rtl="0" eaLnBrk="1" latinLnBrk="0" hangingPunct="1">
              <a:lnSpc>
                <a:spcPct val="90000"/>
              </a:lnSpc>
              <a:spcBef>
                <a:spcPts val="500"/>
              </a:spcBef>
              <a:buClr>
                <a:schemeClr val="accent1"/>
              </a:buClr>
              <a:buFont typeface="Arial" panose="020B0604020202020204" pitchFamily="34" charset="0"/>
              <a:buChar char="•"/>
              <a:defRPr sz="2000" kern="1200">
                <a:solidFill>
                  <a:schemeClr val="tx1"/>
                </a:solidFill>
                <a:latin typeface="Montserrat" pitchFamily="2" charset="77"/>
                <a:ea typeface="+mn-ea"/>
                <a:cs typeface="Arial" panose="020B0604020202020204" pitchFamily="34" charset="0"/>
              </a:defRPr>
            </a:lvl3pPr>
            <a:lvl4pPr marL="1600200" indent="-228600" algn="l" defTabSz="914400" rtl="0" eaLnBrk="1" latinLnBrk="0" hangingPunct="1">
              <a:lnSpc>
                <a:spcPct val="90000"/>
              </a:lnSpc>
              <a:spcBef>
                <a:spcPts val="500"/>
              </a:spcBef>
              <a:buClr>
                <a:schemeClr val="accent1"/>
              </a:buClr>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Clr>
                <a:schemeClr val="accent1"/>
              </a:buClr>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85750" indent="-285750">
              <a:buFont typeface="Arial" panose="020B0604020202020204" pitchFamily="34" charset="0"/>
              <a:buChar char="•"/>
            </a:pPr>
            <a:r>
              <a:rPr lang="en-US" dirty="0"/>
              <a:t>Campuses have not assigned roles, that work begins in May</a:t>
            </a:r>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r>
              <a:rPr lang="en-US" dirty="0"/>
              <a:t>Campuses have not yet received a list of what roles to assign yet (what is central versus campus level)</a:t>
            </a:r>
          </a:p>
          <a:p>
            <a:endParaRPr lang="en-US" dirty="0"/>
          </a:p>
          <a:p>
            <a:r>
              <a:rPr lang="en-US" dirty="0"/>
              <a:t>Background information on Expenses, there are two main business processes:</a:t>
            </a:r>
          </a:p>
          <a:p>
            <a:endParaRPr lang="en-US" dirty="0"/>
          </a:p>
          <a:p>
            <a:pPr lvl="1"/>
            <a:r>
              <a:rPr lang="en-US" dirty="0"/>
              <a:t>Spend Authorization (similar to Travel Authorizations)</a:t>
            </a:r>
          </a:p>
          <a:p>
            <a:pPr lvl="1"/>
            <a:r>
              <a:rPr lang="en-US" dirty="0"/>
              <a:t>Expense Report (includes Pcard products)</a:t>
            </a:r>
          </a:p>
          <a:p>
            <a:pPr marL="0" indent="0">
              <a:buNone/>
            </a:pPr>
            <a:endParaRPr lang="en-US" dirty="0"/>
          </a:p>
        </p:txBody>
      </p:sp>
    </p:spTree>
    <p:extLst>
      <p:ext uri="{BB962C8B-B14F-4D97-AF65-F5344CB8AC3E}">
        <p14:creationId xmlns:p14="http://schemas.microsoft.com/office/powerpoint/2010/main" val="60930854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DB7C80E9-A7D2-900A-9F3F-23E75D725583}"/>
              </a:ext>
            </a:extLst>
          </p:cNvPr>
          <p:cNvSpPr>
            <a:spLocks noGrp="1"/>
          </p:cNvSpPr>
          <p:nvPr>
            <p:ph idx="1"/>
          </p:nvPr>
        </p:nvSpPr>
        <p:spPr>
          <a:xfrm>
            <a:off x="314324" y="1200686"/>
            <a:ext cx="10658475" cy="4384061"/>
          </a:xfrm>
        </p:spPr>
        <p:txBody>
          <a:bodyPr/>
          <a:lstStyle/>
          <a:p>
            <a:pPr algn="l" rtl="0" fontAlgn="base">
              <a:buFont typeface="Arial" panose="020B0604020202020204" pitchFamily="34" charset="0"/>
              <a:buChar char="•"/>
            </a:pPr>
            <a:r>
              <a:rPr lang="en-US" sz="1400" b="0" i="0" u="none" strike="noStrike" dirty="0">
                <a:solidFill>
                  <a:srgbClr val="212529"/>
                </a:solidFill>
                <a:effectLst/>
                <a:latin typeface="Montserrat" pitchFamily="2" charset="0"/>
              </a:rPr>
              <a:t>Similar to current state Travel Authorization</a:t>
            </a:r>
          </a:p>
          <a:p>
            <a:pPr lvl="1" fontAlgn="base"/>
            <a:r>
              <a:rPr lang="en-US" sz="1400" dirty="0">
                <a:solidFill>
                  <a:srgbClr val="212529"/>
                </a:solidFill>
                <a:latin typeface="Montserrat" pitchFamily="2" charset="0"/>
              </a:rPr>
              <a:t>Not making this mandatory</a:t>
            </a:r>
            <a:endParaRPr lang="en-US" sz="1400" b="0" i="0" u="none" strike="noStrike" dirty="0">
              <a:solidFill>
                <a:srgbClr val="212529"/>
              </a:solidFill>
              <a:effectLst/>
              <a:latin typeface="Montserrat" pitchFamily="2" charset="0"/>
            </a:endParaRPr>
          </a:p>
          <a:p>
            <a:pPr algn="l" rtl="0" fontAlgn="base">
              <a:buFont typeface="Arial" panose="020B0604020202020204" pitchFamily="34" charset="0"/>
              <a:buChar char="•"/>
            </a:pPr>
            <a:r>
              <a:rPr lang="en-US" sz="1400" b="1" i="0" u="none" strike="noStrike" dirty="0">
                <a:solidFill>
                  <a:srgbClr val="212529"/>
                </a:solidFill>
                <a:effectLst/>
                <a:latin typeface="Montserrat" pitchFamily="2" charset="0"/>
              </a:rPr>
              <a:t>Required for cash advances and policy exceptions </a:t>
            </a:r>
            <a:r>
              <a:rPr lang="en-US" sz="1400" i="0" u="none" strike="noStrike" dirty="0">
                <a:solidFill>
                  <a:srgbClr val="212529"/>
                </a:solidFill>
                <a:effectLst/>
                <a:latin typeface="Montserrat" pitchFamily="2" charset="0"/>
              </a:rPr>
              <a:t>(90 day, airfare booked direct)</a:t>
            </a:r>
          </a:p>
          <a:p>
            <a:pPr marL="0" indent="0" algn="l" rtl="0" fontAlgn="base">
              <a:buNone/>
            </a:pPr>
            <a:endParaRPr lang="en-US" b="0" i="0" dirty="0">
              <a:solidFill>
                <a:srgbClr val="000000"/>
              </a:solidFill>
              <a:effectLst/>
              <a:latin typeface="Montserrat" pitchFamily="2" charset="0"/>
            </a:endParaRPr>
          </a:p>
          <a:p>
            <a:pPr marL="0" indent="0">
              <a:buNone/>
            </a:pPr>
            <a:endParaRPr lang="en-US" dirty="0"/>
          </a:p>
        </p:txBody>
      </p:sp>
      <p:sp>
        <p:nvSpPr>
          <p:cNvPr id="3" name="Title 2">
            <a:extLst>
              <a:ext uri="{FF2B5EF4-FFF2-40B4-BE49-F238E27FC236}">
                <a16:creationId xmlns:a16="http://schemas.microsoft.com/office/drawing/2014/main" id="{C5417069-BC95-9281-6162-8030651C6AC6}"/>
              </a:ext>
            </a:extLst>
          </p:cNvPr>
          <p:cNvSpPr>
            <a:spLocks noGrp="1"/>
          </p:cNvSpPr>
          <p:nvPr>
            <p:ph type="title"/>
          </p:nvPr>
        </p:nvSpPr>
        <p:spPr>
          <a:xfrm>
            <a:off x="195209" y="323639"/>
            <a:ext cx="11996791" cy="761999"/>
          </a:xfrm>
        </p:spPr>
        <p:txBody>
          <a:bodyPr>
            <a:noAutofit/>
          </a:bodyPr>
          <a:lstStyle/>
          <a:p>
            <a:r>
              <a:rPr lang="en-US" sz="2800" b="1" i="0" u="none" strike="noStrike" dirty="0">
                <a:solidFill>
                  <a:srgbClr val="000000"/>
                </a:solidFill>
                <a:effectLst/>
              </a:rPr>
              <a:t>Spend Authorization- Process Overview </a:t>
            </a:r>
            <a:r>
              <a:rPr lang="en-US" sz="2800" dirty="0">
                <a:solidFill>
                  <a:srgbClr val="000000"/>
                </a:solidFill>
              </a:rPr>
              <a:t>and</a:t>
            </a:r>
            <a:r>
              <a:rPr lang="en-US" sz="2800" b="1" i="0" u="none" strike="noStrike" dirty="0">
                <a:solidFill>
                  <a:srgbClr val="000000"/>
                </a:solidFill>
                <a:effectLst/>
              </a:rPr>
              <a:t> Security Roles</a:t>
            </a:r>
            <a:r>
              <a:rPr lang="en-US" sz="2800" b="0" i="0" dirty="0">
                <a:solidFill>
                  <a:srgbClr val="000000"/>
                </a:solidFill>
                <a:effectLst/>
              </a:rPr>
              <a:t>​</a:t>
            </a:r>
            <a:endParaRPr lang="en-US" sz="2800" dirty="0"/>
          </a:p>
        </p:txBody>
      </p:sp>
      <p:pic>
        <p:nvPicPr>
          <p:cNvPr id="12" name="Picture 11">
            <a:extLst>
              <a:ext uri="{FF2B5EF4-FFF2-40B4-BE49-F238E27FC236}">
                <a16:creationId xmlns:a16="http://schemas.microsoft.com/office/drawing/2014/main" id="{C5530827-AED1-A1E1-43D9-670DAFD3624C}"/>
              </a:ext>
            </a:extLst>
          </p:cNvPr>
          <p:cNvPicPr>
            <a:picLocks noChangeAspect="1"/>
          </p:cNvPicPr>
          <p:nvPr/>
        </p:nvPicPr>
        <p:blipFill>
          <a:blip r:embed="rId2"/>
          <a:stretch>
            <a:fillRect/>
          </a:stretch>
        </p:blipFill>
        <p:spPr>
          <a:xfrm>
            <a:off x="637214" y="2086940"/>
            <a:ext cx="8801100" cy="4800600"/>
          </a:xfrm>
          <a:prstGeom prst="rect">
            <a:avLst/>
          </a:prstGeom>
        </p:spPr>
      </p:pic>
    </p:spTree>
    <p:extLst>
      <p:ext uri="{BB962C8B-B14F-4D97-AF65-F5344CB8AC3E}">
        <p14:creationId xmlns:p14="http://schemas.microsoft.com/office/powerpoint/2010/main" val="65052976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DB7C80E9-A7D2-900A-9F3F-23E75D725583}"/>
              </a:ext>
            </a:extLst>
          </p:cNvPr>
          <p:cNvSpPr>
            <a:spLocks noGrp="1"/>
          </p:cNvSpPr>
          <p:nvPr>
            <p:ph idx="1"/>
          </p:nvPr>
        </p:nvSpPr>
        <p:spPr>
          <a:xfrm>
            <a:off x="203049" y="1258559"/>
            <a:ext cx="11375926" cy="4419440"/>
          </a:xfrm>
        </p:spPr>
        <p:txBody>
          <a:bodyPr/>
          <a:lstStyle/>
          <a:p>
            <a:pPr algn="l" rtl="0" fontAlgn="base">
              <a:buFont typeface="Arial" panose="020B0604020202020204" pitchFamily="34" charset="0"/>
              <a:buChar char="•"/>
            </a:pPr>
            <a:r>
              <a:rPr lang="en-US" sz="1400" b="0" i="0" u="none" strike="noStrike" dirty="0">
                <a:solidFill>
                  <a:srgbClr val="212529"/>
                </a:solidFill>
                <a:effectLst/>
                <a:latin typeface="Montserrat" pitchFamily="2" charset="0"/>
              </a:rPr>
              <a:t>Out-of-pocket and all UW card expenses (all Corp Card/Purchase Card)</a:t>
            </a:r>
          </a:p>
          <a:p>
            <a:pPr algn="l" rtl="0" fontAlgn="base">
              <a:buFont typeface="Arial" panose="020B0604020202020204" pitchFamily="34" charset="0"/>
              <a:buChar char="•"/>
            </a:pPr>
            <a:r>
              <a:rPr lang="en-US" sz="1400" dirty="0">
                <a:solidFill>
                  <a:srgbClr val="212529"/>
                </a:solidFill>
                <a:latin typeface="Montserrat" pitchFamily="2" charset="0"/>
              </a:rPr>
              <a:t>In general, expenses go to centralized approval first</a:t>
            </a:r>
          </a:p>
          <a:p>
            <a:pPr lvl="1" fontAlgn="base"/>
            <a:r>
              <a:rPr lang="en-US" sz="1400" dirty="0">
                <a:solidFill>
                  <a:srgbClr val="212529"/>
                </a:solidFill>
                <a:latin typeface="Montserrat" pitchFamily="2" charset="0"/>
              </a:rPr>
              <a:t>Looking at use of thresholds, and not requiring for most Purchase card reconciliations</a:t>
            </a:r>
          </a:p>
          <a:p>
            <a:pPr algn="l" rtl="0" fontAlgn="base">
              <a:buFont typeface="Arial" panose="020B0604020202020204" pitchFamily="34" charset="0"/>
              <a:buChar char="•"/>
            </a:pPr>
            <a:r>
              <a:rPr lang="en-US" sz="1400" dirty="0">
                <a:solidFill>
                  <a:srgbClr val="212529"/>
                </a:solidFill>
                <a:latin typeface="Montserrat" pitchFamily="2" charset="0"/>
              </a:rPr>
              <a:t>Exception approver to approve spend authorization that will be referenced in expense report</a:t>
            </a:r>
          </a:p>
          <a:p>
            <a:pPr algn="l" rtl="0" fontAlgn="base">
              <a:buFont typeface="Arial" panose="020B0604020202020204" pitchFamily="34" charset="0"/>
              <a:buChar char="•"/>
            </a:pPr>
            <a:r>
              <a:rPr lang="en-US" sz="1400" dirty="0">
                <a:solidFill>
                  <a:srgbClr val="212529"/>
                </a:solidFill>
                <a:latin typeface="Montserrat" pitchFamily="2" charset="0"/>
              </a:rPr>
              <a:t>Grant/Gift/Program/Project approval last</a:t>
            </a:r>
          </a:p>
          <a:p>
            <a:pPr algn="l" rtl="0" fontAlgn="base">
              <a:buFont typeface="Arial" panose="020B0604020202020204" pitchFamily="34" charset="0"/>
              <a:buChar char="•"/>
            </a:pPr>
            <a:r>
              <a:rPr lang="en-US" sz="1400" b="0" i="0" dirty="0">
                <a:solidFill>
                  <a:srgbClr val="212529"/>
                </a:solidFill>
                <a:effectLst/>
                <a:latin typeface="Montserrat" pitchFamily="2" charset="0"/>
              </a:rPr>
              <a:t>Ability to ad hoc approvers</a:t>
            </a:r>
          </a:p>
          <a:p>
            <a:pPr algn="l" rtl="0" fontAlgn="base">
              <a:buFont typeface="Arial" panose="020B0604020202020204" pitchFamily="34" charset="0"/>
              <a:buChar char="•"/>
            </a:pPr>
            <a:endParaRPr lang="en-US" b="0" i="0" dirty="0">
              <a:solidFill>
                <a:srgbClr val="000000"/>
              </a:solidFill>
              <a:effectLst/>
              <a:latin typeface="Montserrat" pitchFamily="2" charset="0"/>
            </a:endParaRPr>
          </a:p>
          <a:p>
            <a:pPr marL="0" indent="0">
              <a:buNone/>
            </a:pPr>
            <a:endParaRPr lang="en-US" dirty="0"/>
          </a:p>
        </p:txBody>
      </p:sp>
      <p:sp>
        <p:nvSpPr>
          <p:cNvPr id="3" name="Title 2">
            <a:extLst>
              <a:ext uri="{FF2B5EF4-FFF2-40B4-BE49-F238E27FC236}">
                <a16:creationId xmlns:a16="http://schemas.microsoft.com/office/drawing/2014/main" id="{C5417069-BC95-9281-6162-8030651C6AC6}"/>
              </a:ext>
            </a:extLst>
          </p:cNvPr>
          <p:cNvSpPr>
            <a:spLocks noGrp="1"/>
          </p:cNvSpPr>
          <p:nvPr>
            <p:ph type="title"/>
          </p:nvPr>
        </p:nvSpPr>
        <p:spPr/>
        <p:txBody>
          <a:bodyPr>
            <a:normAutofit fontScale="90000"/>
          </a:bodyPr>
          <a:lstStyle/>
          <a:p>
            <a:r>
              <a:rPr lang="en-US" b="1" i="0" u="none" strike="noStrike" dirty="0">
                <a:solidFill>
                  <a:srgbClr val="000000"/>
                </a:solidFill>
                <a:effectLst/>
              </a:rPr>
              <a:t>Expense Report- Process Overview with Security Roles</a:t>
            </a:r>
            <a:endParaRPr lang="en-US" dirty="0"/>
          </a:p>
        </p:txBody>
      </p:sp>
      <p:pic>
        <p:nvPicPr>
          <p:cNvPr id="20" name="Picture 19">
            <a:extLst>
              <a:ext uri="{FF2B5EF4-FFF2-40B4-BE49-F238E27FC236}">
                <a16:creationId xmlns:a16="http://schemas.microsoft.com/office/drawing/2014/main" id="{22474491-11CC-7A05-0EDB-8639DA1BA820}"/>
              </a:ext>
            </a:extLst>
          </p:cNvPr>
          <p:cNvPicPr>
            <a:picLocks noChangeAspect="1"/>
          </p:cNvPicPr>
          <p:nvPr/>
        </p:nvPicPr>
        <p:blipFill>
          <a:blip r:embed="rId2"/>
          <a:stretch>
            <a:fillRect/>
          </a:stretch>
        </p:blipFill>
        <p:spPr>
          <a:xfrm>
            <a:off x="308224" y="2996827"/>
            <a:ext cx="8538413" cy="2412410"/>
          </a:xfrm>
          <a:prstGeom prst="rect">
            <a:avLst/>
          </a:prstGeom>
        </p:spPr>
      </p:pic>
      <p:sp>
        <p:nvSpPr>
          <p:cNvPr id="26" name="TextBox 25">
            <a:extLst>
              <a:ext uri="{FF2B5EF4-FFF2-40B4-BE49-F238E27FC236}">
                <a16:creationId xmlns:a16="http://schemas.microsoft.com/office/drawing/2014/main" id="{BCCFE293-D26D-01AC-F6FA-556FF8CEF12C}"/>
              </a:ext>
            </a:extLst>
          </p:cNvPr>
          <p:cNvSpPr txBox="1"/>
          <p:nvPr/>
        </p:nvSpPr>
        <p:spPr>
          <a:xfrm>
            <a:off x="203049" y="5409237"/>
            <a:ext cx="5786785" cy="1323439"/>
          </a:xfrm>
          <a:prstGeom prst="rect">
            <a:avLst/>
          </a:prstGeom>
          <a:noFill/>
        </p:spPr>
        <p:txBody>
          <a:bodyPr wrap="square">
            <a:spAutoFit/>
          </a:bodyPr>
          <a:lstStyle/>
          <a:p>
            <a:r>
              <a:rPr lang="en-US" sz="1600" dirty="0"/>
              <a:t>Steps outlined in burgundy will be in most expense report events</a:t>
            </a:r>
          </a:p>
          <a:p>
            <a:r>
              <a:rPr lang="en-US" sz="1600" dirty="0"/>
              <a:t>*skip if under $X or Pcard Reconciliation</a:t>
            </a:r>
            <a:br>
              <a:rPr lang="en-US" sz="1600" dirty="0"/>
            </a:br>
            <a:r>
              <a:rPr lang="en-US" sz="1600" dirty="0"/>
              <a:t>** skip in most cases unless ad hoc approval is requested/required</a:t>
            </a:r>
          </a:p>
          <a:p>
            <a:r>
              <a:rPr lang="en-US" sz="1600" dirty="0"/>
              <a:t>Alternate routing preventing approval for self (if G/G/P/P Manager will go to Cost Center Manager)</a:t>
            </a:r>
          </a:p>
        </p:txBody>
      </p:sp>
      <p:pic>
        <p:nvPicPr>
          <p:cNvPr id="28" name="Picture 27">
            <a:extLst>
              <a:ext uri="{FF2B5EF4-FFF2-40B4-BE49-F238E27FC236}">
                <a16:creationId xmlns:a16="http://schemas.microsoft.com/office/drawing/2014/main" id="{EF0BAD08-0E3E-5A91-CEC1-300ED39BD34C}"/>
              </a:ext>
            </a:extLst>
          </p:cNvPr>
          <p:cNvPicPr>
            <a:picLocks noChangeAspect="1"/>
          </p:cNvPicPr>
          <p:nvPr/>
        </p:nvPicPr>
        <p:blipFill>
          <a:blip r:embed="rId3"/>
          <a:stretch>
            <a:fillRect/>
          </a:stretch>
        </p:blipFill>
        <p:spPr>
          <a:xfrm>
            <a:off x="6096000" y="5781674"/>
            <a:ext cx="6083692" cy="619125"/>
          </a:xfrm>
          <a:prstGeom prst="rect">
            <a:avLst/>
          </a:prstGeom>
        </p:spPr>
      </p:pic>
    </p:spTree>
    <p:extLst>
      <p:ext uri="{BB962C8B-B14F-4D97-AF65-F5344CB8AC3E}">
        <p14:creationId xmlns:p14="http://schemas.microsoft.com/office/powerpoint/2010/main" val="52491104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Rounded Corners 3">
            <a:extLst>
              <a:ext uri="{FF2B5EF4-FFF2-40B4-BE49-F238E27FC236}">
                <a16:creationId xmlns:a16="http://schemas.microsoft.com/office/drawing/2014/main" id="{EFE1F0A1-C821-47B6-8154-2E7E0C3839CD}"/>
              </a:ext>
            </a:extLst>
          </p:cNvPr>
          <p:cNvSpPr/>
          <p:nvPr/>
        </p:nvSpPr>
        <p:spPr>
          <a:xfrm>
            <a:off x="102742" y="3195263"/>
            <a:ext cx="11363218" cy="2734197"/>
          </a:xfrm>
          <a:prstGeom prst="roundRect">
            <a:avLst/>
          </a:prstGeom>
        </p:spPr>
        <p:style>
          <a:lnRef idx="2">
            <a:schemeClr val="accent3"/>
          </a:lnRef>
          <a:fillRef idx="1">
            <a:schemeClr val="lt1"/>
          </a:fillRef>
          <a:effectRef idx="0">
            <a:schemeClr val="accent3"/>
          </a:effectRef>
          <a:fontRef idx="minor">
            <a:schemeClr val="dk1"/>
          </a:fontRef>
        </p:style>
        <p:txBody>
          <a:bodyPr rtlCol="0" anchor="ctr"/>
          <a:lstStyle/>
          <a:p>
            <a:pPr algn="ctr"/>
            <a:endParaRPr lang="en-US"/>
          </a:p>
        </p:txBody>
      </p:sp>
      <p:sp>
        <p:nvSpPr>
          <p:cNvPr id="2" name="Content Placeholder 1">
            <a:extLst>
              <a:ext uri="{FF2B5EF4-FFF2-40B4-BE49-F238E27FC236}">
                <a16:creationId xmlns:a16="http://schemas.microsoft.com/office/drawing/2014/main" id="{0D5EB20D-98EB-45A0-AD80-C576ABE37EE2}"/>
              </a:ext>
            </a:extLst>
          </p:cNvPr>
          <p:cNvSpPr>
            <a:spLocks noGrp="1"/>
          </p:cNvSpPr>
          <p:nvPr>
            <p:ph idx="1"/>
          </p:nvPr>
        </p:nvSpPr>
        <p:spPr>
          <a:xfrm>
            <a:off x="420433" y="1403648"/>
            <a:ext cx="10860591" cy="4525812"/>
          </a:xfrm>
        </p:spPr>
        <p:txBody>
          <a:bodyPr/>
          <a:lstStyle/>
          <a:p>
            <a:pPr marL="342900" marR="0" lvl="0" indent="-342900">
              <a:lnSpc>
                <a:spcPct val="107000"/>
              </a:lnSpc>
              <a:spcBef>
                <a:spcPts val="0"/>
              </a:spcBef>
              <a:spcAft>
                <a:spcPts val="0"/>
              </a:spcAft>
              <a:buFont typeface="Symbol" panose="05050102010706020507" pitchFamily="18" charset="2"/>
              <a:buChar char=""/>
            </a:pPr>
            <a:r>
              <a:rPr lang="en-US" sz="1800" b="1" dirty="0">
                <a:solidFill>
                  <a:srgbClr val="000000"/>
                </a:solidFill>
                <a:effectLst/>
                <a:latin typeface="Montserrat" panose="00000500000000000000" pitchFamily="2" charset="0"/>
                <a:ea typeface="Times New Roman" panose="02020603050405020304" pitchFamily="18" charset="0"/>
                <a:cs typeface="Calibri" panose="020F0502020204030204" pitchFamily="34" charset="0"/>
              </a:rPr>
              <a:t>Expense Data Entry Specialist</a:t>
            </a:r>
            <a:r>
              <a:rPr lang="en-US" sz="1800" dirty="0">
                <a:solidFill>
                  <a:srgbClr val="000000"/>
                </a:solidFill>
                <a:effectLst/>
                <a:latin typeface="Montserrat" panose="00000500000000000000" pitchFamily="2" charset="0"/>
                <a:ea typeface="Times New Roman" panose="02020603050405020304" pitchFamily="18" charset="0"/>
                <a:cs typeface="Calibri" panose="020F0502020204030204" pitchFamily="34" charset="0"/>
              </a:rPr>
              <a:t> - The Expense Data Entry Specialist has the ability to Create Expense Reports on behalf of other workers and External Committee Members.</a:t>
            </a:r>
          </a:p>
          <a:p>
            <a:pPr marL="342900" marR="0" lvl="0" indent="-342900">
              <a:lnSpc>
                <a:spcPct val="107000"/>
              </a:lnSpc>
              <a:spcBef>
                <a:spcPts val="0"/>
              </a:spcBef>
              <a:spcAft>
                <a:spcPts val="0"/>
              </a:spcAft>
              <a:buFont typeface="Symbol" panose="05050102010706020507" pitchFamily="18" charset="2"/>
              <a:buChar char=""/>
            </a:pPr>
            <a:r>
              <a:rPr lang="en-US" sz="1800" b="1" dirty="0">
                <a:solidFill>
                  <a:srgbClr val="000000"/>
                </a:solidFill>
                <a:latin typeface="Montserrat" panose="00000500000000000000" pitchFamily="2" charset="0"/>
                <a:ea typeface="Calibri" panose="020F0502020204030204" pitchFamily="34" charset="0"/>
                <a:cs typeface="Calibri" panose="020F0502020204030204" pitchFamily="34" charset="0"/>
              </a:rPr>
              <a:t>External Committee Member </a:t>
            </a:r>
            <a:r>
              <a:rPr lang="en-US" sz="1800" dirty="0">
                <a:solidFill>
                  <a:srgbClr val="000000"/>
                </a:solidFill>
                <a:latin typeface="Montserrat" panose="00000500000000000000" pitchFamily="2" charset="0"/>
                <a:ea typeface="Calibri" panose="020F0502020204030204" pitchFamily="34" charset="0"/>
                <a:cs typeface="Calibri" panose="020F0502020204030204" pitchFamily="34" charset="0"/>
              </a:rPr>
              <a:t>– Guest who gets reimbursed in Expenses.</a:t>
            </a:r>
            <a:endParaRPr lang="en-US" sz="1800" dirty="0">
              <a:effectLst/>
              <a:latin typeface="Montserrat" panose="00000500000000000000" pitchFamily="2"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800"/>
              </a:spcAft>
              <a:buFont typeface="Symbol" panose="05050102010706020507" pitchFamily="18" charset="2"/>
              <a:buChar char=""/>
            </a:pPr>
            <a:r>
              <a:rPr lang="en-US" sz="1800" b="1" dirty="0">
                <a:solidFill>
                  <a:srgbClr val="000000"/>
                </a:solidFill>
                <a:effectLst/>
                <a:latin typeface="Montserrat" panose="00000500000000000000" pitchFamily="2" charset="0"/>
                <a:ea typeface="Times New Roman" panose="02020603050405020304" pitchFamily="18" charset="0"/>
                <a:cs typeface="Calibri" panose="020F0502020204030204" pitchFamily="34" charset="0"/>
              </a:rPr>
              <a:t>Expense Partner</a:t>
            </a:r>
            <a:r>
              <a:rPr lang="en-US" sz="1800" dirty="0">
                <a:solidFill>
                  <a:srgbClr val="000000"/>
                </a:solidFill>
                <a:effectLst/>
                <a:latin typeface="Montserrat" panose="00000500000000000000" pitchFamily="2" charset="0"/>
                <a:ea typeface="Times New Roman" panose="02020603050405020304" pitchFamily="18" charset="0"/>
                <a:cs typeface="Calibri" panose="020F0502020204030204" pitchFamily="34" charset="0"/>
              </a:rPr>
              <a:t> - The Expense Partner has access to Review (and edit) Expense Reports and is generally part of the Expense Report Approval process. Similar to “Central Audit” function today.</a:t>
            </a:r>
          </a:p>
          <a:p>
            <a:pPr marL="342900" marR="0" lvl="0" indent="-342900" fontAlgn="base">
              <a:lnSpc>
                <a:spcPct val="107000"/>
              </a:lnSpc>
              <a:spcBef>
                <a:spcPts val="0"/>
              </a:spcBef>
              <a:spcAft>
                <a:spcPts val="0"/>
              </a:spcAft>
              <a:buFont typeface="Symbol" panose="05050102010706020507" pitchFamily="18" charset="2"/>
              <a:buChar char=""/>
            </a:pPr>
            <a:r>
              <a:rPr lang="en-US" sz="1800" b="1" dirty="0">
                <a:solidFill>
                  <a:srgbClr val="000000"/>
                </a:solidFill>
                <a:effectLst/>
                <a:latin typeface="Montserrat" panose="00000500000000000000" pitchFamily="2" charset="0"/>
                <a:ea typeface="Times New Roman" panose="02020603050405020304" pitchFamily="18" charset="0"/>
                <a:cs typeface="Calibri" panose="020F0502020204030204" pitchFamily="34" charset="0"/>
              </a:rPr>
              <a:t>Grant Manager </a:t>
            </a:r>
            <a:r>
              <a:rPr lang="en-US" sz="1800" dirty="0">
                <a:solidFill>
                  <a:srgbClr val="000000"/>
                </a:solidFill>
                <a:effectLst/>
                <a:latin typeface="Montserrat" panose="00000500000000000000" pitchFamily="2" charset="0"/>
                <a:ea typeface="Times New Roman" panose="02020603050405020304" pitchFamily="18" charset="0"/>
                <a:cs typeface="Calibri" panose="020F0502020204030204" pitchFamily="34" charset="0"/>
              </a:rPr>
              <a:t>- </a:t>
            </a:r>
            <a:r>
              <a:rPr lang="en-US" sz="1800" dirty="0">
                <a:solidFill>
                  <a:srgbClr val="4A4A4A"/>
                </a:solidFill>
                <a:effectLst/>
                <a:latin typeface="Montserrat" panose="00000500000000000000" pitchFamily="2" charset="0"/>
                <a:ea typeface="Times New Roman" panose="02020603050405020304" pitchFamily="18" charset="0"/>
                <a:cs typeface="Calibri" panose="020F0502020204030204" pitchFamily="34" charset="0"/>
              </a:rPr>
              <a:t>Primary manager for assigned grants. Typically assigned to administrative personnel. Access to grant spend analytics. Approval authority for financial business processes.</a:t>
            </a:r>
            <a:endParaRPr lang="en-US" sz="1800" dirty="0">
              <a:effectLst/>
              <a:latin typeface="Montserrat" panose="00000500000000000000" pitchFamily="2" charset="0"/>
              <a:ea typeface="Calibri" panose="020F0502020204030204" pitchFamily="34" charset="0"/>
              <a:cs typeface="Times New Roman" panose="02020603050405020304" pitchFamily="18" charset="0"/>
            </a:endParaRPr>
          </a:p>
          <a:p>
            <a:pPr marL="342900" marR="0" lvl="0" indent="-342900" fontAlgn="base">
              <a:lnSpc>
                <a:spcPct val="107000"/>
              </a:lnSpc>
              <a:spcBef>
                <a:spcPts val="0"/>
              </a:spcBef>
              <a:spcAft>
                <a:spcPts val="0"/>
              </a:spcAft>
              <a:buFont typeface="Symbol" panose="05050102010706020507" pitchFamily="18" charset="2"/>
              <a:buChar char=""/>
            </a:pPr>
            <a:r>
              <a:rPr lang="en-US" sz="1800" b="1" dirty="0">
                <a:solidFill>
                  <a:srgbClr val="000000"/>
                </a:solidFill>
                <a:effectLst/>
                <a:latin typeface="Montserrat" panose="00000500000000000000" pitchFamily="2" charset="0"/>
                <a:ea typeface="Times New Roman" panose="02020603050405020304" pitchFamily="18" charset="0"/>
                <a:cs typeface="Calibri" panose="020F0502020204030204" pitchFamily="34" charset="0"/>
              </a:rPr>
              <a:t>Gift Manager -</a:t>
            </a:r>
            <a:r>
              <a:rPr lang="en-US" sz="1800" dirty="0">
                <a:solidFill>
                  <a:srgbClr val="4A4A4A"/>
                </a:solidFill>
                <a:effectLst/>
                <a:latin typeface="Montserrat" panose="00000500000000000000" pitchFamily="2" charset="0"/>
                <a:ea typeface="Times New Roman" panose="02020603050405020304" pitchFamily="18" charset="0"/>
                <a:cs typeface="Calibri" panose="020F0502020204030204" pitchFamily="34" charset="0"/>
              </a:rPr>
              <a:t> Primary manager for assigned gifts. Access to gift spend analytics. Approval authority for financial business processes.</a:t>
            </a:r>
            <a:endParaRPr lang="en-US" sz="1800" dirty="0">
              <a:effectLst/>
              <a:latin typeface="Montserrat" panose="00000500000000000000" pitchFamily="2" charset="0"/>
              <a:ea typeface="Calibri" panose="020F0502020204030204" pitchFamily="34" charset="0"/>
              <a:cs typeface="Times New Roman" panose="02020603050405020304" pitchFamily="18" charset="0"/>
            </a:endParaRPr>
          </a:p>
          <a:p>
            <a:pPr marL="342900" marR="0" lvl="0" indent="-342900" fontAlgn="base">
              <a:lnSpc>
                <a:spcPct val="107000"/>
              </a:lnSpc>
              <a:spcBef>
                <a:spcPts val="0"/>
              </a:spcBef>
              <a:spcAft>
                <a:spcPts val="0"/>
              </a:spcAft>
              <a:buFont typeface="Symbol" panose="05050102010706020507" pitchFamily="18" charset="2"/>
              <a:buChar char=""/>
            </a:pPr>
            <a:r>
              <a:rPr lang="en-US" sz="1800" b="1" dirty="0">
                <a:solidFill>
                  <a:srgbClr val="000000"/>
                </a:solidFill>
                <a:effectLst/>
                <a:latin typeface="Montserrat" panose="00000500000000000000" pitchFamily="2" charset="0"/>
                <a:ea typeface="Times New Roman" panose="02020603050405020304" pitchFamily="18" charset="0"/>
                <a:cs typeface="Calibri" panose="020F0502020204030204" pitchFamily="34" charset="0"/>
              </a:rPr>
              <a:t>Project Manager -</a:t>
            </a:r>
            <a:r>
              <a:rPr lang="en-US" sz="1800" dirty="0">
                <a:solidFill>
                  <a:srgbClr val="4A4A4A"/>
                </a:solidFill>
                <a:effectLst/>
                <a:latin typeface="Montserrat" panose="00000500000000000000" pitchFamily="2" charset="0"/>
                <a:ea typeface="Times New Roman" panose="02020603050405020304" pitchFamily="18" charset="0"/>
                <a:cs typeface="Times New Roman" panose="02020603050405020304" pitchFamily="18" charset="0"/>
              </a:rPr>
              <a:t> </a:t>
            </a:r>
            <a:r>
              <a:rPr lang="en-US" sz="1800" dirty="0">
                <a:solidFill>
                  <a:srgbClr val="4A4A4A"/>
                </a:solidFill>
                <a:effectLst/>
                <a:latin typeface="Montserrat" panose="00000500000000000000" pitchFamily="2" charset="0"/>
                <a:ea typeface="Calibri" panose="020F0502020204030204" pitchFamily="34" charset="0"/>
                <a:cs typeface="Calibri" panose="020F0502020204030204" pitchFamily="34" charset="0"/>
              </a:rPr>
              <a:t>Primary manager for assigned projects. Access to project spend analytics. Approval authority for expense, requisition.</a:t>
            </a:r>
            <a:endParaRPr lang="en-US" sz="1800" dirty="0">
              <a:effectLst/>
              <a:latin typeface="Montserrat" panose="00000500000000000000" pitchFamily="2" charset="0"/>
              <a:ea typeface="Calibri" panose="020F0502020204030204" pitchFamily="34" charset="0"/>
              <a:cs typeface="Times New Roman" panose="02020603050405020304" pitchFamily="18" charset="0"/>
            </a:endParaRPr>
          </a:p>
          <a:p>
            <a:pPr marL="342900" marR="0" lvl="0" indent="-342900" fontAlgn="base">
              <a:lnSpc>
                <a:spcPct val="107000"/>
              </a:lnSpc>
              <a:spcBef>
                <a:spcPts val="0"/>
              </a:spcBef>
              <a:spcAft>
                <a:spcPts val="0"/>
              </a:spcAft>
              <a:buFont typeface="Symbol" panose="05050102010706020507" pitchFamily="18" charset="2"/>
              <a:buChar char=""/>
            </a:pPr>
            <a:r>
              <a:rPr lang="en-US" sz="1800" b="1" dirty="0">
                <a:solidFill>
                  <a:srgbClr val="000000"/>
                </a:solidFill>
                <a:effectLst/>
                <a:latin typeface="Montserrat" panose="00000500000000000000" pitchFamily="2" charset="0"/>
                <a:ea typeface="Times New Roman" panose="02020603050405020304" pitchFamily="18" charset="0"/>
                <a:cs typeface="Calibri" panose="020F0502020204030204" pitchFamily="34" charset="0"/>
              </a:rPr>
              <a:t>Program Manager -</a:t>
            </a:r>
            <a:r>
              <a:rPr lang="en-US" sz="1800" dirty="0">
                <a:solidFill>
                  <a:srgbClr val="4A4A4A"/>
                </a:solidFill>
                <a:effectLst/>
                <a:latin typeface="Montserrat" panose="00000500000000000000" pitchFamily="2" charset="0"/>
                <a:ea typeface="Times New Roman" panose="02020603050405020304" pitchFamily="18" charset="0"/>
                <a:cs typeface="Times New Roman" panose="02020603050405020304" pitchFamily="18" charset="0"/>
              </a:rPr>
              <a:t> </a:t>
            </a:r>
            <a:r>
              <a:rPr lang="en-US" sz="1800" dirty="0">
                <a:solidFill>
                  <a:srgbClr val="4A4A4A"/>
                </a:solidFill>
                <a:effectLst/>
                <a:latin typeface="Montserrat" panose="00000500000000000000" pitchFamily="2" charset="0"/>
                <a:ea typeface="Times New Roman" panose="02020603050405020304" pitchFamily="18" charset="0"/>
                <a:cs typeface="Calibri" panose="020F0502020204030204" pitchFamily="34" charset="0"/>
              </a:rPr>
              <a:t>Primary manager for assigned programs. Access to program spend analytics. Approval authority for financial business processes.</a:t>
            </a:r>
            <a:endParaRPr lang="en-US" sz="1800" dirty="0">
              <a:effectLst/>
              <a:latin typeface="Montserrat" panose="00000500000000000000" pitchFamily="2" charset="0"/>
              <a:ea typeface="Calibri" panose="020F0502020204030204" pitchFamily="34" charset="0"/>
              <a:cs typeface="Times New Roman" panose="02020603050405020304" pitchFamily="18" charset="0"/>
            </a:endParaRPr>
          </a:p>
          <a:p>
            <a:pPr marL="342900" indent="-342900">
              <a:lnSpc>
                <a:spcPct val="107000"/>
              </a:lnSpc>
              <a:spcBef>
                <a:spcPts val="0"/>
              </a:spcBef>
              <a:spcAft>
                <a:spcPts val="800"/>
              </a:spcAft>
              <a:buFont typeface="Symbol" panose="05050102010706020507" pitchFamily="18" charset="2"/>
              <a:buChar char=""/>
            </a:pPr>
            <a:r>
              <a:rPr lang="en-US" sz="1800" b="1" dirty="0">
                <a:solidFill>
                  <a:srgbClr val="000000"/>
                </a:solidFill>
                <a:effectLst/>
                <a:latin typeface="Montserrat" panose="00000500000000000000" pitchFamily="2" charset="0"/>
                <a:ea typeface="Times New Roman" panose="02020603050405020304" pitchFamily="18" charset="0"/>
                <a:cs typeface="Calibri" panose="020F0502020204030204" pitchFamily="34" charset="0"/>
              </a:rPr>
              <a:t>Expense Operations Lead –</a:t>
            </a:r>
            <a:r>
              <a:rPr lang="en-US" sz="1800" dirty="0">
                <a:solidFill>
                  <a:srgbClr val="4A4A4A"/>
                </a:solidFill>
                <a:effectLst/>
                <a:latin typeface="Montserrat" panose="00000500000000000000" pitchFamily="2" charset="0"/>
                <a:ea typeface="Times New Roman" panose="02020603050405020304" pitchFamily="18" charset="0"/>
                <a:cs typeface="Times New Roman" panose="02020603050405020304" pitchFamily="18" charset="0"/>
              </a:rPr>
              <a:t> </a:t>
            </a:r>
            <a:r>
              <a:rPr lang="en-US" sz="1800" dirty="0">
                <a:solidFill>
                  <a:srgbClr val="4A4A4A"/>
                </a:solidFill>
                <a:effectLst/>
                <a:latin typeface="Montserrat" panose="00000500000000000000" pitchFamily="2" charset="0"/>
                <a:ea typeface="Times New Roman" panose="02020603050405020304" pitchFamily="18" charset="0"/>
                <a:cs typeface="Calibri" panose="020F0502020204030204" pitchFamily="34" charset="0"/>
              </a:rPr>
              <a:t>Approval authority for expense business processes flagged as out of policy.</a:t>
            </a:r>
            <a:endParaRPr lang="en-US" sz="1800" dirty="0">
              <a:effectLst/>
              <a:latin typeface="Montserrat" panose="00000500000000000000" pitchFamily="2"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800"/>
              </a:spcAft>
              <a:buFont typeface="Symbol" panose="05050102010706020507" pitchFamily="18" charset="2"/>
              <a:buChar char=""/>
            </a:pPr>
            <a:endParaRPr lang="en-US" dirty="0"/>
          </a:p>
        </p:txBody>
      </p:sp>
      <p:sp>
        <p:nvSpPr>
          <p:cNvPr id="3" name="Title 2">
            <a:extLst>
              <a:ext uri="{FF2B5EF4-FFF2-40B4-BE49-F238E27FC236}">
                <a16:creationId xmlns:a16="http://schemas.microsoft.com/office/drawing/2014/main" id="{4A966903-4D14-4C21-831B-C592D9BEEBE8}"/>
              </a:ext>
            </a:extLst>
          </p:cNvPr>
          <p:cNvSpPr>
            <a:spLocks noGrp="1"/>
          </p:cNvSpPr>
          <p:nvPr>
            <p:ph type="title"/>
          </p:nvPr>
        </p:nvSpPr>
        <p:spPr>
          <a:xfrm>
            <a:off x="254521" y="457201"/>
            <a:ext cx="11557263" cy="761999"/>
          </a:xfrm>
        </p:spPr>
        <p:txBody>
          <a:bodyPr>
            <a:noAutofit/>
          </a:bodyPr>
          <a:lstStyle/>
          <a:p>
            <a:r>
              <a:rPr lang="en-US" sz="3600" b="1" i="0" u="none" strike="noStrike" dirty="0">
                <a:solidFill>
                  <a:srgbClr val="000000"/>
                </a:solidFill>
                <a:effectLst/>
              </a:rPr>
              <a:t>Expense Reimbursement- Common Security Roles</a:t>
            </a:r>
            <a:endParaRPr lang="en-US" sz="3600" dirty="0"/>
          </a:p>
        </p:txBody>
      </p:sp>
    </p:spTree>
    <p:extLst>
      <p:ext uri="{BB962C8B-B14F-4D97-AF65-F5344CB8AC3E}">
        <p14:creationId xmlns:p14="http://schemas.microsoft.com/office/powerpoint/2010/main" val="153936843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0D5EB20D-98EB-45A0-AD80-C576ABE37EE2}"/>
              </a:ext>
            </a:extLst>
          </p:cNvPr>
          <p:cNvSpPr>
            <a:spLocks noGrp="1"/>
          </p:cNvSpPr>
          <p:nvPr>
            <p:ph idx="1"/>
          </p:nvPr>
        </p:nvSpPr>
        <p:spPr>
          <a:xfrm>
            <a:off x="433631" y="1055796"/>
            <a:ext cx="10944521" cy="5184748"/>
          </a:xfrm>
        </p:spPr>
        <p:txBody>
          <a:bodyPr/>
          <a:lstStyle/>
          <a:p>
            <a:pPr marL="342900" marR="0" lvl="0" indent="-342900">
              <a:lnSpc>
                <a:spcPct val="107000"/>
              </a:lnSpc>
              <a:spcBef>
                <a:spcPts val="0"/>
              </a:spcBef>
              <a:spcAft>
                <a:spcPts val="0"/>
              </a:spcAft>
              <a:buFont typeface="Symbol" panose="05050102010706020507" pitchFamily="18" charset="2"/>
              <a:buChar char=""/>
            </a:pPr>
            <a:r>
              <a:rPr lang="en-US" sz="1600" b="1" dirty="0">
                <a:solidFill>
                  <a:srgbClr val="000000"/>
                </a:solidFill>
                <a:effectLst/>
                <a:latin typeface="Montserrat" panose="00000500000000000000" pitchFamily="2" charset="0"/>
                <a:ea typeface="Times New Roman" panose="02020603050405020304" pitchFamily="18" charset="0"/>
                <a:cs typeface="Calibri" panose="020F0502020204030204" pitchFamily="34" charset="0"/>
              </a:rPr>
              <a:t>Credit Card Transaction Administrator</a:t>
            </a:r>
            <a:r>
              <a:rPr lang="en-US" sz="1600" dirty="0">
                <a:solidFill>
                  <a:srgbClr val="000000"/>
                </a:solidFill>
                <a:effectLst/>
                <a:latin typeface="Montserrat" panose="00000500000000000000" pitchFamily="2" charset="0"/>
                <a:ea typeface="Times New Roman" panose="02020603050405020304" pitchFamily="18" charset="0"/>
                <a:cs typeface="Calibri" panose="020F0502020204030204" pitchFamily="34" charset="0"/>
              </a:rPr>
              <a:t> - Fix credit card transactions that are in error as well as Maintain airports, hotels, rental cars, etc.</a:t>
            </a:r>
            <a:endParaRPr lang="en-US" sz="1600" dirty="0">
              <a:effectLst/>
              <a:latin typeface="Montserrat" panose="00000500000000000000" pitchFamily="2"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Symbol" panose="05050102010706020507" pitchFamily="18" charset="2"/>
              <a:buChar char=""/>
            </a:pPr>
            <a:r>
              <a:rPr lang="en-US" sz="1600" b="1" dirty="0">
                <a:solidFill>
                  <a:srgbClr val="000000"/>
                </a:solidFill>
                <a:effectLst/>
                <a:latin typeface="Montserrat" panose="00000500000000000000" pitchFamily="2" charset="0"/>
                <a:ea typeface="Times New Roman" panose="02020603050405020304" pitchFamily="18" charset="0"/>
                <a:cs typeface="Calibri" panose="020F0502020204030204" pitchFamily="34" charset="0"/>
              </a:rPr>
              <a:t>Credit Card Administrator</a:t>
            </a:r>
            <a:r>
              <a:rPr lang="en-US" sz="1600" dirty="0">
                <a:solidFill>
                  <a:srgbClr val="000000"/>
                </a:solidFill>
                <a:effectLst/>
                <a:latin typeface="Montserrat" panose="00000500000000000000" pitchFamily="2" charset="0"/>
                <a:ea typeface="Times New Roman" panose="02020603050405020304" pitchFamily="18" charset="0"/>
                <a:cs typeface="Calibri" panose="020F0502020204030204" pitchFamily="34" charset="0"/>
              </a:rPr>
              <a:t> - Create and maintain all credit card setup data regardless of organization.</a:t>
            </a:r>
            <a:endParaRPr lang="en-US" sz="1600" dirty="0">
              <a:effectLst/>
              <a:latin typeface="Montserrat" panose="00000500000000000000" pitchFamily="2"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800"/>
              </a:spcAft>
              <a:buFont typeface="Symbol" panose="05050102010706020507" pitchFamily="18" charset="2"/>
              <a:buChar char=""/>
            </a:pPr>
            <a:r>
              <a:rPr lang="en-US" sz="1600" b="1" dirty="0">
                <a:solidFill>
                  <a:srgbClr val="000000"/>
                </a:solidFill>
                <a:effectLst/>
                <a:latin typeface="Montserrat" panose="00000500000000000000" pitchFamily="2" charset="0"/>
                <a:ea typeface="Times New Roman" panose="02020603050405020304" pitchFamily="18" charset="0"/>
                <a:cs typeface="Calibri" panose="020F0502020204030204" pitchFamily="34" charset="0"/>
              </a:rPr>
              <a:t>Travel Administrator</a:t>
            </a:r>
            <a:r>
              <a:rPr lang="en-US" sz="1600" dirty="0">
                <a:solidFill>
                  <a:srgbClr val="000000"/>
                </a:solidFill>
                <a:effectLst/>
                <a:latin typeface="Montserrat" panose="00000500000000000000" pitchFamily="2" charset="0"/>
                <a:ea typeface="Times New Roman" panose="02020603050405020304" pitchFamily="18" charset="0"/>
                <a:cs typeface="Calibri" panose="020F0502020204030204" pitchFamily="34" charset="0"/>
              </a:rPr>
              <a:t> - Unconstrained access to process travel booking records. No approval authority.</a:t>
            </a:r>
          </a:p>
          <a:p>
            <a:pPr marL="342900" marR="0" lvl="0" indent="-342900">
              <a:lnSpc>
                <a:spcPct val="107000"/>
              </a:lnSpc>
              <a:spcBef>
                <a:spcPts val="0"/>
              </a:spcBef>
              <a:spcAft>
                <a:spcPts val="800"/>
              </a:spcAft>
              <a:buFont typeface="Symbol" panose="05050102010706020507" pitchFamily="18" charset="2"/>
              <a:buChar char=""/>
            </a:pPr>
            <a:r>
              <a:rPr lang="en-US" sz="1600" b="1" dirty="0">
                <a:effectLst/>
                <a:latin typeface="Montserrat" panose="00000500000000000000" pitchFamily="2" charset="0"/>
                <a:ea typeface="Calibri" panose="020F0502020204030204" pitchFamily="34" charset="0"/>
                <a:cs typeface="Times New Roman" panose="02020603050405020304" pitchFamily="18" charset="0"/>
              </a:rPr>
              <a:t>Expense Analyst</a:t>
            </a:r>
            <a:r>
              <a:rPr lang="en-US" sz="1600" dirty="0">
                <a:effectLst/>
                <a:latin typeface="Montserrat" panose="00000500000000000000" pitchFamily="2" charset="0"/>
                <a:ea typeface="Calibri" panose="020F0502020204030204" pitchFamily="34" charset="0"/>
                <a:cs typeface="Times New Roman" panose="02020603050405020304" pitchFamily="18" charset="0"/>
              </a:rPr>
              <a:t> - </a:t>
            </a:r>
            <a:r>
              <a:rPr lang="en-US" sz="1600" dirty="0">
                <a:effectLst/>
                <a:latin typeface="Montserrat" panose="00000500000000000000" pitchFamily="2" charset="0"/>
                <a:ea typeface="Times New Roman" panose="02020603050405020304" pitchFamily="18" charset="0"/>
              </a:rPr>
              <a:t>The Expense Analyst has access to View Expense Reports.</a:t>
            </a:r>
          </a:p>
          <a:p>
            <a:pPr marL="342900" marR="0" lvl="0" indent="-342900">
              <a:lnSpc>
                <a:spcPct val="107000"/>
              </a:lnSpc>
              <a:spcBef>
                <a:spcPts val="0"/>
              </a:spcBef>
              <a:spcAft>
                <a:spcPts val="0"/>
              </a:spcAft>
              <a:buFont typeface="Symbol" panose="05050102010706020507" pitchFamily="18" charset="2"/>
              <a:buChar char=""/>
            </a:pPr>
            <a:r>
              <a:rPr lang="en-US" sz="1600" b="1" dirty="0">
                <a:solidFill>
                  <a:srgbClr val="000000"/>
                </a:solidFill>
                <a:effectLst/>
                <a:latin typeface="Montserrat" panose="00000500000000000000" pitchFamily="2" charset="0"/>
                <a:ea typeface="Times New Roman" panose="02020603050405020304" pitchFamily="18" charset="0"/>
              </a:rPr>
              <a:t>Expense Advance Repayment Specialist –</a:t>
            </a:r>
            <a:r>
              <a:rPr lang="en-US" sz="1600" dirty="0">
                <a:solidFill>
                  <a:srgbClr val="4A4A4A"/>
                </a:solidFill>
                <a:effectLst/>
                <a:latin typeface="Montserrat" panose="00000500000000000000" pitchFamily="2" charset="0"/>
                <a:ea typeface="Times New Roman" panose="02020603050405020304" pitchFamily="18" charset="0"/>
                <a:cs typeface="Times New Roman" panose="02020603050405020304" pitchFamily="18" charset="0"/>
              </a:rPr>
              <a:t> </a:t>
            </a:r>
            <a:r>
              <a:rPr lang="en-US" sz="1600" dirty="0">
                <a:solidFill>
                  <a:srgbClr val="4A4A4A"/>
                </a:solidFill>
                <a:effectLst/>
                <a:latin typeface="Montserrat" panose="00000500000000000000" pitchFamily="2" charset="0"/>
                <a:ea typeface="Times New Roman" panose="02020603050405020304" pitchFamily="18" charset="0"/>
              </a:rPr>
              <a:t>Perform expense advance repayment functions for assigned companies. Examples include creating and editing cash advance repayments.</a:t>
            </a:r>
          </a:p>
          <a:p>
            <a:pPr marL="342900" marR="0" lvl="0" indent="-342900" fontAlgn="base">
              <a:lnSpc>
                <a:spcPct val="107000"/>
              </a:lnSpc>
              <a:spcBef>
                <a:spcPts val="0"/>
              </a:spcBef>
              <a:spcAft>
                <a:spcPts val="0"/>
              </a:spcAft>
              <a:buFont typeface="Symbol" panose="05050102010706020507" pitchFamily="18" charset="2"/>
              <a:buChar char=""/>
            </a:pPr>
            <a:r>
              <a:rPr lang="en-US" sz="1600" b="1" dirty="0">
                <a:solidFill>
                  <a:srgbClr val="000000"/>
                </a:solidFill>
                <a:effectLst/>
                <a:latin typeface="Montserrat" panose="00000500000000000000" pitchFamily="2" charset="0"/>
                <a:ea typeface="Times New Roman" panose="02020603050405020304" pitchFamily="18" charset="0"/>
                <a:cs typeface="Calibri" panose="020F0502020204030204" pitchFamily="34" charset="0"/>
              </a:rPr>
              <a:t>Finance Analyst –</a:t>
            </a:r>
            <a:r>
              <a:rPr lang="en-US" sz="1600" dirty="0">
                <a:solidFill>
                  <a:srgbClr val="4A4A4A"/>
                </a:solidFill>
                <a:effectLst/>
                <a:latin typeface="Montserrat" panose="00000500000000000000" pitchFamily="2" charset="0"/>
                <a:ea typeface="Times New Roman" panose="02020603050405020304" pitchFamily="18" charset="0"/>
                <a:cs typeface="Times New Roman" panose="02020603050405020304" pitchFamily="18" charset="0"/>
              </a:rPr>
              <a:t> </a:t>
            </a:r>
            <a:r>
              <a:rPr lang="en-US" sz="1600" dirty="0">
                <a:solidFill>
                  <a:srgbClr val="4A4A4A"/>
                </a:solidFill>
                <a:effectLst/>
                <a:latin typeface="Montserrat" panose="00000500000000000000" pitchFamily="2" charset="0"/>
                <a:ea typeface="Times New Roman" panose="02020603050405020304" pitchFamily="18" charset="0"/>
                <a:cs typeface="Calibri" panose="020F0502020204030204" pitchFamily="34" charset="0"/>
              </a:rPr>
              <a:t>View all financial setup and operational data for assigned companies. No approval authority. </a:t>
            </a:r>
            <a:endParaRPr lang="en-US" sz="1600" dirty="0">
              <a:effectLst/>
              <a:latin typeface="Montserrat" panose="00000500000000000000" pitchFamily="2" charset="0"/>
              <a:ea typeface="Calibri" panose="020F0502020204030204" pitchFamily="34" charset="0"/>
              <a:cs typeface="Times New Roman" panose="02020603050405020304" pitchFamily="18" charset="0"/>
            </a:endParaRPr>
          </a:p>
          <a:p>
            <a:pPr marL="342900" marR="0" lvl="0" indent="-342900" fontAlgn="base">
              <a:lnSpc>
                <a:spcPct val="107000"/>
              </a:lnSpc>
              <a:spcBef>
                <a:spcPts val="0"/>
              </a:spcBef>
              <a:spcAft>
                <a:spcPts val="0"/>
              </a:spcAft>
              <a:buFont typeface="Symbol" panose="05050102010706020507" pitchFamily="18" charset="2"/>
              <a:buChar char=""/>
            </a:pPr>
            <a:r>
              <a:rPr lang="en-US" sz="1600" b="1" dirty="0">
                <a:solidFill>
                  <a:srgbClr val="000000"/>
                </a:solidFill>
                <a:effectLst/>
                <a:latin typeface="Montserrat" panose="00000500000000000000" pitchFamily="2" charset="0"/>
                <a:ea typeface="Times New Roman" panose="02020603050405020304" pitchFamily="18" charset="0"/>
                <a:cs typeface="Times New Roman" panose="02020603050405020304" pitchFamily="18" charset="0"/>
              </a:rPr>
              <a:t>Committee Partner – </a:t>
            </a:r>
            <a:r>
              <a:rPr lang="en-US" sz="1600" dirty="0">
                <a:solidFill>
                  <a:srgbClr val="000000"/>
                </a:solidFill>
                <a:effectLst/>
                <a:latin typeface="Montserrat" panose="00000500000000000000" pitchFamily="2" charset="0"/>
                <a:ea typeface="Times New Roman" panose="02020603050405020304" pitchFamily="18" charset="0"/>
                <a:cs typeface="Times New Roman" panose="02020603050405020304" pitchFamily="18" charset="0"/>
              </a:rPr>
              <a:t>Access to set up</a:t>
            </a:r>
            <a:r>
              <a:rPr lang="en-US" sz="1600" b="1" dirty="0">
                <a:solidFill>
                  <a:srgbClr val="000000"/>
                </a:solidFill>
                <a:effectLst/>
                <a:latin typeface="Montserrat" panose="00000500000000000000" pitchFamily="2" charset="0"/>
                <a:ea typeface="Times New Roman" panose="02020603050405020304" pitchFamily="18" charset="0"/>
                <a:cs typeface="Times New Roman" panose="02020603050405020304" pitchFamily="18" charset="0"/>
              </a:rPr>
              <a:t> </a:t>
            </a:r>
            <a:r>
              <a:rPr lang="en-US" sz="1600" dirty="0">
                <a:solidFill>
                  <a:srgbClr val="000000"/>
                </a:solidFill>
                <a:effectLst/>
                <a:latin typeface="Montserrat" panose="00000500000000000000" pitchFamily="2" charset="0"/>
                <a:ea typeface="Times New Roman" panose="02020603050405020304" pitchFamily="18" charset="0"/>
                <a:cs typeface="Times New Roman" panose="02020603050405020304" pitchFamily="18" charset="0"/>
              </a:rPr>
              <a:t>External Committee Members (guests) for reimbursements. The committee partner will be the role paired with Expense Data Entry Specialist to add/update External Committee Members.</a:t>
            </a:r>
            <a:endParaRPr lang="en-US" sz="1600" dirty="0">
              <a:effectLst/>
              <a:latin typeface="Montserrat" panose="00000500000000000000" pitchFamily="2" charset="0"/>
              <a:ea typeface="Calibri" panose="020F0502020204030204" pitchFamily="34" charset="0"/>
              <a:cs typeface="Times New Roman" panose="02020603050405020304" pitchFamily="18" charset="0"/>
            </a:endParaRPr>
          </a:p>
          <a:p>
            <a:pPr marL="342900" marR="0" lvl="0" indent="-342900" fontAlgn="base">
              <a:lnSpc>
                <a:spcPct val="107000"/>
              </a:lnSpc>
              <a:spcBef>
                <a:spcPts val="0"/>
              </a:spcBef>
              <a:spcAft>
                <a:spcPts val="0"/>
              </a:spcAft>
              <a:buFont typeface="Symbol" panose="05050102010706020507" pitchFamily="18" charset="2"/>
              <a:buChar char=""/>
            </a:pPr>
            <a:r>
              <a:rPr lang="en-US" sz="1600" b="1" dirty="0">
                <a:solidFill>
                  <a:srgbClr val="000000"/>
                </a:solidFill>
                <a:effectLst/>
                <a:latin typeface="Montserrat" panose="00000500000000000000" pitchFamily="2" charset="0"/>
                <a:ea typeface="Times New Roman" panose="02020603050405020304" pitchFamily="18" charset="0"/>
                <a:cs typeface="Times New Roman" panose="02020603050405020304" pitchFamily="18" charset="0"/>
              </a:rPr>
              <a:t>Committee Administrator – </a:t>
            </a:r>
            <a:r>
              <a:rPr lang="en-US" sz="1600" dirty="0">
                <a:solidFill>
                  <a:srgbClr val="000000"/>
                </a:solidFill>
                <a:effectLst/>
                <a:latin typeface="Montserrat" panose="00000500000000000000" pitchFamily="2" charset="0"/>
                <a:ea typeface="Times New Roman" panose="02020603050405020304" pitchFamily="18" charset="0"/>
                <a:cs typeface="Times New Roman" panose="02020603050405020304" pitchFamily="18" charset="0"/>
              </a:rPr>
              <a:t>Access to</a:t>
            </a:r>
            <a:r>
              <a:rPr lang="en-US" sz="1600" b="1" dirty="0">
                <a:solidFill>
                  <a:srgbClr val="000000"/>
                </a:solidFill>
                <a:effectLst/>
                <a:latin typeface="Montserrat" panose="00000500000000000000" pitchFamily="2" charset="0"/>
                <a:ea typeface="Times New Roman" panose="02020603050405020304" pitchFamily="18" charset="0"/>
                <a:cs typeface="Times New Roman" panose="02020603050405020304" pitchFamily="18" charset="0"/>
              </a:rPr>
              <a:t> </a:t>
            </a:r>
            <a:r>
              <a:rPr lang="en-US" sz="1600" dirty="0">
                <a:solidFill>
                  <a:srgbClr val="000000"/>
                </a:solidFill>
                <a:effectLst/>
                <a:latin typeface="Montserrat" panose="00000500000000000000" pitchFamily="2" charset="0"/>
                <a:ea typeface="Times New Roman" panose="02020603050405020304" pitchFamily="18" charset="0"/>
                <a:cs typeface="Times New Roman" panose="02020603050405020304" pitchFamily="18" charset="0"/>
              </a:rPr>
              <a:t>managing External Committees Members for Company.</a:t>
            </a:r>
          </a:p>
          <a:p>
            <a:pPr marL="342900" marR="0" lvl="0" indent="-342900" fontAlgn="base">
              <a:lnSpc>
                <a:spcPct val="107000"/>
              </a:lnSpc>
              <a:spcBef>
                <a:spcPts val="0"/>
              </a:spcBef>
              <a:spcAft>
                <a:spcPts val="0"/>
              </a:spcAft>
              <a:buFont typeface="Symbol" panose="05050102010706020507" pitchFamily="18" charset="2"/>
              <a:buChar char=""/>
            </a:pPr>
            <a:r>
              <a:rPr lang="en-US" sz="1600" b="1" dirty="0">
                <a:solidFill>
                  <a:srgbClr val="000000"/>
                </a:solidFill>
                <a:effectLst/>
                <a:latin typeface="Montserrat" panose="00000500000000000000" pitchFamily="2" charset="0"/>
                <a:ea typeface="Times New Roman" panose="02020603050405020304" pitchFamily="18" charset="0"/>
                <a:cs typeface="Times New Roman" panose="02020603050405020304" pitchFamily="18" charset="0"/>
              </a:rPr>
              <a:t>Business Process Administrator –</a:t>
            </a:r>
            <a:r>
              <a:rPr lang="en-US" sz="1600" dirty="0">
                <a:solidFill>
                  <a:srgbClr val="000000"/>
                </a:solidFill>
                <a:effectLst/>
                <a:latin typeface="Montserrat" panose="00000500000000000000" pitchFamily="2" charset="0"/>
                <a:ea typeface="Times New Roman" panose="02020603050405020304" pitchFamily="18" charset="0"/>
                <a:cs typeface="Times New Roman" panose="02020603050405020304" pitchFamily="18" charset="0"/>
              </a:rPr>
              <a:t> Access to reassign business processes that may be stuck or unassigned, or the employee it was assigned to is no longer an active employee.</a:t>
            </a:r>
          </a:p>
          <a:p>
            <a:pPr marL="342900" marR="0" lvl="0" indent="-342900" fontAlgn="base">
              <a:lnSpc>
                <a:spcPct val="107000"/>
              </a:lnSpc>
              <a:spcBef>
                <a:spcPts val="0"/>
              </a:spcBef>
              <a:spcAft>
                <a:spcPts val="0"/>
              </a:spcAft>
              <a:buFont typeface="Symbol" panose="05050102010706020507" pitchFamily="18" charset="2"/>
              <a:buChar char=""/>
            </a:pPr>
            <a:r>
              <a:rPr lang="en-US" sz="1600" b="1" dirty="0">
                <a:solidFill>
                  <a:srgbClr val="000000"/>
                </a:solidFill>
                <a:latin typeface="Montserrat" panose="00000500000000000000" pitchFamily="2" charset="0"/>
                <a:ea typeface="Calibri" panose="020F0502020204030204" pitchFamily="34" charset="0"/>
                <a:cs typeface="Times New Roman" panose="02020603050405020304" pitchFamily="18" charset="0"/>
              </a:rPr>
              <a:t>NCAA Approver </a:t>
            </a:r>
            <a:r>
              <a:rPr lang="en-US" sz="1600" dirty="0">
                <a:solidFill>
                  <a:srgbClr val="000000"/>
                </a:solidFill>
                <a:latin typeface="Montserrat" panose="00000500000000000000" pitchFamily="2" charset="0"/>
                <a:ea typeface="Calibri" panose="020F0502020204030204" pitchFamily="34" charset="0"/>
                <a:cs typeface="Times New Roman" panose="02020603050405020304" pitchFamily="18" charset="0"/>
              </a:rPr>
              <a:t>– Review and edit access. Request from UW Madison to have in approval for all Expenses </a:t>
            </a:r>
          </a:p>
          <a:p>
            <a:pPr marL="342900" marR="0" lvl="0" indent="-342900" fontAlgn="base">
              <a:lnSpc>
                <a:spcPct val="107000"/>
              </a:lnSpc>
              <a:spcBef>
                <a:spcPts val="0"/>
              </a:spcBef>
              <a:spcAft>
                <a:spcPts val="0"/>
              </a:spcAft>
              <a:buFont typeface="Symbol" panose="05050102010706020507" pitchFamily="18" charset="2"/>
              <a:buChar char=""/>
            </a:pPr>
            <a:r>
              <a:rPr lang="en-US" sz="1600" b="1" dirty="0">
                <a:solidFill>
                  <a:srgbClr val="000000"/>
                </a:solidFill>
                <a:effectLst/>
                <a:latin typeface="Montserrat" panose="00000500000000000000" pitchFamily="2" charset="0"/>
                <a:ea typeface="Calibri" panose="020F0502020204030204" pitchFamily="34" charset="0"/>
                <a:cs typeface="Times New Roman" panose="02020603050405020304" pitchFamily="18" charset="0"/>
              </a:rPr>
              <a:t>Athletics Approver </a:t>
            </a:r>
            <a:r>
              <a:rPr lang="en-US" sz="1600" dirty="0">
                <a:solidFill>
                  <a:srgbClr val="000000"/>
                </a:solidFill>
                <a:effectLst/>
                <a:latin typeface="Montserrat" panose="00000500000000000000" pitchFamily="2" charset="0"/>
                <a:ea typeface="Calibri" panose="020F0502020204030204" pitchFamily="34" charset="0"/>
                <a:cs typeface="Times New Roman" panose="02020603050405020304" pitchFamily="18" charset="0"/>
              </a:rPr>
              <a:t>- </a:t>
            </a:r>
            <a:r>
              <a:rPr lang="en-US" sz="1600" dirty="0">
                <a:solidFill>
                  <a:srgbClr val="000000"/>
                </a:solidFill>
                <a:latin typeface="Montserrat" panose="00000500000000000000" pitchFamily="2" charset="0"/>
                <a:ea typeface="Calibri" panose="020F0502020204030204" pitchFamily="34" charset="0"/>
                <a:cs typeface="Times New Roman" panose="02020603050405020304" pitchFamily="18" charset="0"/>
              </a:rPr>
              <a:t>Review and edit access. Request from UW Madison to have in approval for all Expenses </a:t>
            </a:r>
            <a:endParaRPr lang="en-US" sz="1600" dirty="0">
              <a:effectLst/>
              <a:latin typeface="Montserrat" panose="00000500000000000000" pitchFamily="2"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Symbol" panose="05050102010706020507" pitchFamily="18" charset="2"/>
              <a:buChar char=""/>
            </a:pPr>
            <a:endParaRPr lang="en-US" dirty="0"/>
          </a:p>
        </p:txBody>
      </p:sp>
      <p:sp>
        <p:nvSpPr>
          <p:cNvPr id="3" name="Title 2">
            <a:extLst>
              <a:ext uri="{FF2B5EF4-FFF2-40B4-BE49-F238E27FC236}">
                <a16:creationId xmlns:a16="http://schemas.microsoft.com/office/drawing/2014/main" id="{4A966903-4D14-4C21-831B-C592D9BEEBE8}"/>
              </a:ext>
            </a:extLst>
          </p:cNvPr>
          <p:cNvSpPr>
            <a:spLocks noGrp="1"/>
          </p:cNvSpPr>
          <p:nvPr>
            <p:ph type="title"/>
          </p:nvPr>
        </p:nvSpPr>
        <p:spPr>
          <a:xfrm>
            <a:off x="235670" y="306371"/>
            <a:ext cx="11274458" cy="761999"/>
          </a:xfrm>
        </p:spPr>
        <p:txBody>
          <a:bodyPr>
            <a:noAutofit/>
          </a:bodyPr>
          <a:lstStyle/>
          <a:p>
            <a:r>
              <a:rPr lang="en-US" sz="3400" b="1" i="0" u="none" strike="noStrike" dirty="0">
                <a:solidFill>
                  <a:srgbClr val="000000"/>
                </a:solidFill>
                <a:effectLst/>
              </a:rPr>
              <a:t>Expense Reimbursement- Additional Security Roles</a:t>
            </a:r>
            <a:endParaRPr lang="en-US" sz="3400" dirty="0"/>
          </a:p>
        </p:txBody>
      </p:sp>
    </p:spTree>
    <p:extLst>
      <p:ext uri="{BB962C8B-B14F-4D97-AF65-F5344CB8AC3E}">
        <p14:creationId xmlns:p14="http://schemas.microsoft.com/office/powerpoint/2010/main" val="68253527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6D4B299F-867A-CB89-B51C-63F0AB6AF493}"/>
              </a:ext>
            </a:extLst>
          </p:cNvPr>
          <p:cNvSpPr>
            <a:spLocks noGrp="1"/>
          </p:cNvSpPr>
          <p:nvPr>
            <p:ph idx="1"/>
          </p:nvPr>
        </p:nvSpPr>
        <p:spPr/>
        <p:txBody>
          <a:bodyPr/>
          <a:lstStyle/>
          <a:p>
            <a:r>
              <a:rPr lang="en-US" dirty="0"/>
              <a:t>We have received approval to mandate training for:</a:t>
            </a:r>
          </a:p>
          <a:p>
            <a:pPr lvl="1"/>
            <a:r>
              <a:rPr lang="en-US" dirty="0"/>
              <a:t>University cardholders (shared liability and Purchase card)</a:t>
            </a:r>
          </a:p>
          <a:p>
            <a:pPr lvl="1"/>
            <a:r>
              <a:rPr lang="en-US" dirty="0"/>
              <a:t>Expense Data Entry Specialist</a:t>
            </a:r>
          </a:p>
          <a:p>
            <a:pPr lvl="1"/>
            <a:r>
              <a:rPr lang="en-US" dirty="0"/>
              <a:t>Gift/Grant/Project/Program Manager</a:t>
            </a:r>
          </a:p>
          <a:p>
            <a:pPr lvl="1"/>
            <a:r>
              <a:rPr lang="en-US" dirty="0"/>
              <a:t>Roles that have ability to approve transactions and Expense specific roles covered on prior slides</a:t>
            </a:r>
          </a:p>
          <a:p>
            <a:pPr lvl="1"/>
            <a:endParaRPr lang="en-US" dirty="0"/>
          </a:p>
          <a:p>
            <a:r>
              <a:rPr lang="en-US" dirty="0"/>
              <a:t>Training expected to begin March of 2024</a:t>
            </a:r>
          </a:p>
          <a:p>
            <a:endParaRPr lang="en-US" dirty="0"/>
          </a:p>
          <a:p>
            <a:pPr marL="0" indent="0">
              <a:buNone/>
            </a:pPr>
            <a:r>
              <a:rPr lang="en-US" dirty="0"/>
              <a:t>*Employee as self if they are not a UW cardholder will not be required to complete training, Analyst roles will not require training (review reporting)</a:t>
            </a:r>
          </a:p>
          <a:p>
            <a:endParaRPr lang="en-US" dirty="0"/>
          </a:p>
        </p:txBody>
      </p:sp>
      <p:sp>
        <p:nvSpPr>
          <p:cNvPr id="3" name="Title 2">
            <a:extLst>
              <a:ext uri="{FF2B5EF4-FFF2-40B4-BE49-F238E27FC236}">
                <a16:creationId xmlns:a16="http://schemas.microsoft.com/office/drawing/2014/main" id="{DFA1FD89-3C8B-F7BF-58DD-7266F326B854}"/>
              </a:ext>
            </a:extLst>
          </p:cNvPr>
          <p:cNvSpPr>
            <a:spLocks noGrp="1"/>
          </p:cNvSpPr>
          <p:nvPr>
            <p:ph type="title"/>
          </p:nvPr>
        </p:nvSpPr>
        <p:spPr/>
        <p:txBody>
          <a:bodyPr/>
          <a:lstStyle/>
          <a:p>
            <a:r>
              <a:rPr lang="en-US" dirty="0"/>
              <a:t>5. Mandatory Training: Expenses</a:t>
            </a:r>
          </a:p>
        </p:txBody>
      </p:sp>
    </p:spTree>
    <p:extLst>
      <p:ext uri="{BB962C8B-B14F-4D97-AF65-F5344CB8AC3E}">
        <p14:creationId xmlns:p14="http://schemas.microsoft.com/office/powerpoint/2010/main" val="16371578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6D4B299F-867A-CB89-B51C-63F0AB6AF493}"/>
              </a:ext>
            </a:extLst>
          </p:cNvPr>
          <p:cNvSpPr>
            <a:spLocks noGrp="1"/>
          </p:cNvSpPr>
          <p:nvPr>
            <p:ph idx="1"/>
          </p:nvPr>
        </p:nvSpPr>
        <p:spPr/>
        <p:txBody>
          <a:bodyPr/>
          <a:lstStyle/>
          <a:p>
            <a:r>
              <a:rPr lang="en-US" dirty="0"/>
              <a:t>Purchasing Card and Joint-Liability card transactions are reconciled in the Expenses module</a:t>
            </a:r>
          </a:p>
          <a:p>
            <a:endParaRPr lang="en-US" dirty="0"/>
          </a:p>
          <a:p>
            <a:r>
              <a:rPr lang="en-US" dirty="0"/>
              <a:t>P-Card, Joint-Liability Card &amp; Out-of-Pocket expenses can be on same expense report</a:t>
            </a:r>
          </a:p>
          <a:p>
            <a:pPr lvl="1"/>
            <a:r>
              <a:rPr lang="en-US" dirty="0"/>
              <a:t>All follow the same approval path*</a:t>
            </a:r>
          </a:p>
          <a:p>
            <a:endParaRPr lang="en-US" dirty="0"/>
          </a:p>
          <a:p>
            <a:r>
              <a:rPr lang="en-US" dirty="0"/>
              <a:t>Expense Data Entry Specialist can access card transactions</a:t>
            </a:r>
          </a:p>
          <a:p>
            <a:endParaRPr lang="en-US" dirty="0"/>
          </a:p>
          <a:p>
            <a:endParaRPr lang="en-US" dirty="0"/>
          </a:p>
          <a:p>
            <a:endParaRPr lang="en-US" dirty="0"/>
          </a:p>
          <a:p>
            <a:endParaRPr lang="en-US" dirty="0"/>
          </a:p>
          <a:p>
            <a:pPr marL="0" indent="0">
              <a:buNone/>
            </a:pPr>
            <a:r>
              <a:rPr lang="en-US" dirty="0"/>
              <a:t>*P-Card transactions more likely to pass central audit</a:t>
            </a:r>
          </a:p>
          <a:p>
            <a:endParaRPr lang="en-US" dirty="0"/>
          </a:p>
        </p:txBody>
      </p:sp>
      <p:sp>
        <p:nvSpPr>
          <p:cNvPr id="3" name="Title 2">
            <a:extLst>
              <a:ext uri="{FF2B5EF4-FFF2-40B4-BE49-F238E27FC236}">
                <a16:creationId xmlns:a16="http://schemas.microsoft.com/office/drawing/2014/main" id="{DFA1FD89-3C8B-F7BF-58DD-7266F326B854}"/>
              </a:ext>
            </a:extLst>
          </p:cNvPr>
          <p:cNvSpPr>
            <a:spLocks noGrp="1"/>
          </p:cNvSpPr>
          <p:nvPr>
            <p:ph type="title"/>
          </p:nvPr>
        </p:nvSpPr>
        <p:spPr/>
        <p:txBody>
          <a:bodyPr/>
          <a:lstStyle/>
          <a:p>
            <a:r>
              <a:rPr lang="en-US" dirty="0"/>
              <a:t>6. Card Products in Expenses</a:t>
            </a:r>
          </a:p>
        </p:txBody>
      </p:sp>
    </p:spTree>
    <p:extLst>
      <p:ext uri="{BB962C8B-B14F-4D97-AF65-F5344CB8AC3E}">
        <p14:creationId xmlns:p14="http://schemas.microsoft.com/office/powerpoint/2010/main" val="278494249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41242575-5D7C-5B5E-4073-BEB643E22459}"/>
              </a:ext>
            </a:extLst>
          </p:cNvPr>
          <p:cNvSpPr>
            <a:spLocks noGrp="1"/>
          </p:cNvSpPr>
          <p:nvPr>
            <p:ph idx="1"/>
          </p:nvPr>
        </p:nvSpPr>
        <p:spPr/>
        <p:txBody>
          <a:bodyPr/>
          <a:lstStyle/>
          <a:p>
            <a:r>
              <a:rPr lang="en-US" dirty="0"/>
              <a:t>Ability to reassign transactions (not required)</a:t>
            </a:r>
          </a:p>
          <a:p>
            <a:pPr lvl="1"/>
            <a:r>
              <a:rPr lang="en-US" dirty="0"/>
              <a:t>Ex: I paid for your flight on my P-Card, you reconcile it on your ER</a:t>
            </a:r>
          </a:p>
          <a:p>
            <a:pPr lvl="1"/>
            <a:endParaRPr lang="en-US" dirty="0"/>
          </a:p>
          <a:p>
            <a:r>
              <a:rPr lang="en-US" dirty="0"/>
              <a:t>All transactions must be reconciled</a:t>
            </a:r>
          </a:p>
          <a:p>
            <a:pPr lvl="1"/>
            <a:r>
              <a:rPr lang="en-US" dirty="0"/>
              <a:t>Purchasing Card transactions do not post to default funding</a:t>
            </a:r>
          </a:p>
          <a:p>
            <a:pPr lvl="1"/>
            <a:r>
              <a:rPr lang="en-US" dirty="0"/>
              <a:t>Joint-Liability transactions cannot be added/removed from wallet (late fees, personal expenses)</a:t>
            </a:r>
          </a:p>
          <a:p>
            <a:endParaRPr lang="en-US" dirty="0"/>
          </a:p>
          <a:p>
            <a:r>
              <a:rPr lang="en-US" dirty="0"/>
              <a:t>Personal expenses</a:t>
            </a:r>
          </a:p>
          <a:p>
            <a:pPr lvl="1"/>
            <a:r>
              <a:rPr lang="en-US" dirty="0"/>
              <a:t>Purchasing Card – generates an amount due back to University</a:t>
            </a:r>
          </a:p>
          <a:p>
            <a:pPr lvl="1"/>
            <a:r>
              <a:rPr lang="en-US" dirty="0"/>
              <a:t>Joint-Liability Card – cardholder pays bank directly</a:t>
            </a:r>
          </a:p>
          <a:p>
            <a:pPr lvl="1"/>
            <a:endParaRPr lang="en-US" dirty="0"/>
          </a:p>
          <a:p>
            <a:r>
              <a:rPr lang="en-US" dirty="0"/>
              <a:t>60 Days</a:t>
            </a:r>
          </a:p>
        </p:txBody>
      </p:sp>
      <p:sp>
        <p:nvSpPr>
          <p:cNvPr id="3" name="Title 2">
            <a:extLst>
              <a:ext uri="{FF2B5EF4-FFF2-40B4-BE49-F238E27FC236}">
                <a16:creationId xmlns:a16="http://schemas.microsoft.com/office/drawing/2014/main" id="{D3C8242A-4301-E745-DBFC-CE25A2F2768A}"/>
              </a:ext>
            </a:extLst>
          </p:cNvPr>
          <p:cNvSpPr>
            <a:spLocks noGrp="1"/>
          </p:cNvSpPr>
          <p:nvPr>
            <p:ph type="title"/>
          </p:nvPr>
        </p:nvSpPr>
        <p:spPr/>
        <p:txBody>
          <a:bodyPr/>
          <a:lstStyle/>
          <a:p>
            <a:r>
              <a:rPr lang="en-US" dirty="0"/>
              <a:t>Card Products in Expenses</a:t>
            </a:r>
          </a:p>
        </p:txBody>
      </p:sp>
    </p:spTree>
    <p:extLst>
      <p:ext uri="{BB962C8B-B14F-4D97-AF65-F5344CB8AC3E}">
        <p14:creationId xmlns:p14="http://schemas.microsoft.com/office/powerpoint/2010/main" val="207459613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051FCF71-AFA4-C13E-FEE7-3B939995046E}"/>
              </a:ext>
            </a:extLst>
          </p:cNvPr>
          <p:cNvSpPr>
            <a:spLocks noGrp="1"/>
          </p:cNvSpPr>
          <p:nvPr>
            <p:ph idx="1"/>
          </p:nvPr>
        </p:nvSpPr>
        <p:spPr/>
        <p:txBody>
          <a:bodyPr/>
          <a:lstStyle/>
          <a:p>
            <a:r>
              <a:rPr lang="en-US" dirty="0"/>
              <a:t>Required for submission of Cash Advances</a:t>
            </a:r>
          </a:p>
          <a:p>
            <a:endParaRPr lang="en-US" dirty="0"/>
          </a:p>
          <a:p>
            <a:r>
              <a:rPr lang="en-US" dirty="0"/>
              <a:t>Potential use for policy-compliance measures:</a:t>
            </a:r>
          </a:p>
          <a:p>
            <a:pPr lvl="1"/>
            <a:r>
              <a:rPr lang="en-US" dirty="0"/>
              <a:t>Policy exceptions</a:t>
            </a:r>
          </a:p>
          <a:p>
            <a:pPr lvl="1"/>
            <a:r>
              <a:rPr lang="en-US" dirty="0"/>
              <a:t>Over-90-Day expenses</a:t>
            </a:r>
          </a:p>
          <a:p>
            <a:pPr lvl="1"/>
            <a:r>
              <a:rPr lang="en-US" dirty="0"/>
              <a:t>Foundation</a:t>
            </a:r>
          </a:p>
          <a:p>
            <a:pPr lvl="1"/>
            <a:r>
              <a:rPr lang="en-US" dirty="0"/>
              <a:t>Other pre-approval situations, including P-Card</a:t>
            </a:r>
          </a:p>
          <a:p>
            <a:pPr lvl="1"/>
            <a:endParaRPr lang="en-US" dirty="0"/>
          </a:p>
          <a:p>
            <a:r>
              <a:rPr lang="en-US" dirty="0"/>
              <a:t>One-to-many relationship</a:t>
            </a:r>
          </a:p>
          <a:p>
            <a:endParaRPr lang="en-US" dirty="0"/>
          </a:p>
          <a:p>
            <a:r>
              <a:rPr lang="en-US" dirty="0"/>
              <a:t>No central approval – G/G/P/P Manager are first approval</a:t>
            </a:r>
          </a:p>
          <a:p>
            <a:pPr lvl="1"/>
            <a:r>
              <a:rPr lang="en-US" dirty="0"/>
              <a:t>Ability to ad hoc approvers into process</a:t>
            </a:r>
          </a:p>
        </p:txBody>
      </p:sp>
      <p:sp>
        <p:nvSpPr>
          <p:cNvPr id="3" name="Title 2">
            <a:extLst>
              <a:ext uri="{FF2B5EF4-FFF2-40B4-BE49-F238E27FC236}">
                <a16:creationId xmlns:a16="http://schemas.microsoft.com/office/drawing/2014/main" id="{22A1DC40-3A7A-B9AA-1746-41C6399E9F8E}"/>
              </a:ext>
            </a:extLst>
          </p:cNvPr>
          <p:cNvSpPr>
            <a:spLocks noGrp="1"/>
          </p:cNvSpPr>
          <p:nvPr>
            <p:ph type="title"/>
          </p:nvPr>
        </p:nvSpPr>
        <p:spPr/>
        <p:txBody>
          <a:bodyPr/>
          <a:lstStyle/>
          <a:p>
            <a:r>
              <a:rPr lang="en-US" dirty="0"/>
              <a:t>7. Spend Authorizations</a:t>
            </a:r>
          </a:p>
        </p:txBody>
      </p:sp>
    </p:spTree>
    <p:extLst>
      <p:ext uri="{BB962C8B-B14F-4D97-AF65-F5344CB8AC3E}">
        <p14:creationId xmlns:p14="http://schemas.microsoft.com/office/powerpoint/2010/main" val="97568745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81196FF2-3C48-A2D6-C27B-684C705068A9}"/>
              </a:ext>
            </a:extLst>
          </p:cNvPr>
          <p:cNvSpPr>
            <a:spLocks noGrp="1"/>
          </p:cNvSpPr>
          <p:nvPr>
            <p:ph type="title"/>
          </p:nvPr>
        </p:nvSpPr>
        <p:spPr>
          <a:xfrm>
            <a:off x="558140" y="306730"/>
            <a:ext cx="11316984" cy="761999"/>
          </a:xfrm>
        </p:spPr>
        <p:txBody>
          <a:bodyPr>
            <a:normAutofit/>
          </a:bodyPr>
          <a:lstStyle/>
          <a:p>
            <a:r>
              <a:rPr lang="en-US" sz="3200" dirty="0">
                <a:solidFill>
                  <a:srgbClr val="990000"/>
                </a:solidFill>
                <a:latin typeface="Noto Sans"/>
                <a:ea typeface="Noto Sans"/>
                <a:cs typeface="Noto Sans"/>
              </a:rPr>
              <a:t>DISCLAIMER: Functionality Subject to Change</a:t>
            </a:r>
            <a:endParaRPr lang="en-US" sz="3200" dirty="0">
              <a:solidFill>
                <a:srgbClr val="292934"/>
              </a:solidFill>
              <a:latin typeface="Noto Sans"/>
              <a:ea typeface="Noto Sans"/>
              <a:cs typeface="Noto Sans"/>
            </a:endParaRPr>
          </a:p>
        </p:txBody>
      </p:sp>
      <p:sp>
        <p:nvSpPr>
          <p:cNvPr id="6" name="TextBox 5">
            <a:extLst>
              <a:ext uri="{FF2B5EF4-FFF2-40B4-BE49-F238E27FC236}">
                <a16:creationId xmlns:a16="http://schemas.microsoft.com/office/drawing/2014/main" id="{FB3FB9B7-1F21-4766-81A8-D1611CFB3285}"/>
              </a:ext>
            </a:extLst>
          </p:cNvPr>
          <p:cNvSpPr txBox="1"/>
          <p:nvPr/>
        </p:nvSpPr>
        <p:spPr>
          <a:xfrm>
            <a:off x="92467" y="1232897"/>
            <a:ext cx="10335803" cy="5324535"/>
          </a:xfrm>
          <a:prstGeom prst="rect">
            <a:avLst/>
          </a:prstGeom>
          <a:noFill/>
        </p:spPr>
        <p:txBody>
          <a:bodyPr wrap="square" lIns="91440" tIns="45720" rIns="91440" bIns="45720" numCol="1" rtlCol="0" anchor="t">
            <a:spAutoFit/>
          </a:bodyPr>
          <a:lstStyle/>
          <a:p>
            <a:pPr marL="742950" marR="0" lvl="1" indent="-285750" algn="l" defTabSz="914400" rtl="0" eaLnBrk="1" fontAlgn="auto" latinLnBrk="0" hangingPunct="1">
              <a:lnSpc>
                <a:spcPct val="100000"/>
              </a:lnSpc>
              <a:spcBef>
                <a:spcPts val="600"/>
              </a:spcBef>
              <a:spcAft>
                <a:spcPts val="0"/>
              </a:spcAft>
              <a:buClrTx/>
              <a:buSzTx/>
              <a:buFont typeface="Arial,Sans-Serif"/>
              <a:buChar char="•"/>
              <a:tabLst/>
              <a:defRPr/>
            </a:pPr>
            <a:r>
              <a:rPr kumimoji="0" lang="en-US" sz="2000" b="1" i="0" u="none" strike="noStrike" kern="1200" cap="none" spc="0" normalizeH="0" baseline="0" noProof="0" dirty="0">
                <a:ln>
                  <a:noFill/>
                </a:ln>
                <a:solidFill>
                  <a:srgbClr val="292934"/>
                </a:solidFill>
                <a:effectLst/>
                <a:uLnTx/>
                <a:uFillTx/>
                <a:latin typeface="Montserrat"/>
                <a:ea typeface="Noto Sans"/>
                <a:cs typeface="Arial"/>
              </a:rPr>
              <a:t>Functionality shown and discussed </a:t>
            </a:r>
            <a:r>
              <a:rPr kumimoji="0" lang="en-US" sz="2000" i="0" u="none" strike="noStrike" kern="1200" cap="none" spc="0" normalizeH="0" baseline="0" noProof="0" dirty="0">
                <a:ln>
                  <a:noFill/>
                </a:ln>
                <a:solidFill>
                  <a:srgbClr val="292934"/>
                </a:solidFill>
                <a:effectLst/>
                <a:uLnTx/>
                <a:uFillTx/>
                <a:latin typeface="Montserrat"/>
                <a:ea typeface="Noto Sans"/>
                <a:cs typeface="Arial"/>
              </a:rPr>
              <a:t>reflects current development and is  </a:t>
            </a:r>
            <a:r>
              <a:rPr kumimoji="0" lang="en-US" sz="2000" b="1" i="0" u="none" strike="noStrike" kern="1200" cap="none" spc="0" normalizeH="0" baseline="0" noProof="0" dirty="0">
                <a:ln>
                  <a:noFill/>
                </a:ln>
                <a:solidFill>
                  <a:srgbClr val="292934"/>
                </a:solidFill>
                <a:effectLst/>
                <a:uLnTx/>
                <a:uFillTx/>
                <a:latin typeface="Montserrat"/>
                <a:ea typeface="Noto Sans"/>
                <a:cs typeface="Arial"/>
              </a:rPr>
              <a:t>SUBJECT TO CHANGE.</a:t>
            </a:r>
          </a:p>
          <a:p>
            <a:pPr marR="0" lvl="1" algn="l" defTabSz="914400" rtl="0" eaLnBrk="1" fontAlgn="auto" latinLnBrk="0" hangingPunct="1">
              <a:lnSpc>
                <a:spcPct val="100000"/>
              </a:lnSpc>
              <a:spcBef>
                <a:spcPts val="600"/>
              </a:spcBef>
              <a:spcAft>
                <a:spcPts val="0"/>
              </a:spcAft>
              <a:buClrTx/>
              <a:buSzTx/>
              <a:tabLst/>
              <a:defRPr/>
            </a:pPr>
            <a:endParaRPr lang="en-US" sz="2000" dirty="0">
              <a:solidFill>
                <a:srgbClr val="292934"/>
              </a:solidFill>
              <a:latin typeface="Montserrat"/>
              <a:ea typeface="Noto Sans"/>
              <a:cs typeface="Arial"/>
            </a:endParaRPr>
          </a:p>
          <a:p>
            <a:pPr marL="742950" marR="0" lvl="1" indent="-285750" algn="l" defTabSz="914400" rtl="0" eaLnBrk="1" fontAlgn="auto" latinLnBrk="0" hangingPunct="1">
              <a:lnSpc>
                <a:spcPct val="100000"/>
              </a:lnSpc>
              <a:spcBef>
                <a:spcPts val="600"/>
              </a:spcBef>
              <a:spcAft>
                <a:spcPts val="0"/>
              </a:spcAft>
              <a:buClrTx/>
              <a:buSzTx/>
              <a:buFont typeface="Arial,Sans-Serif"/>
              <a:buChar char="•"/>
              <a:tabLst/>
              <a:defRPr/>
            </a:pPr>
            <a:r>
              <a:rPr lang="en-US" sz="2000" dirty="0">
                <a:solidFill>
                  <a:srgbClr val="292934"/>
                </a:solidFill>
                <a:latin typeface="Montserrat"/>
                <a:ea typeface="Noto Sans"/>
                <a:cs typeface="Arial"/>
              </a:rPr>
              <a:t>We are more than a year away from go-live. We are sharing more of a deeper dive look at Workday Expenses that we think Travel Managers, Credit Card Administrators, Expense Partners (Central Audit), various Procurement and Finance stakeholders will find relevant.</a:t>
            </a:r>
          </a:p>
          <a:p>
            <a:pPr marL="742950" marR="0" lvl="1" indent="-285750" algn="l" defTabSz="914400" rtl="0" eaLnBrk="1" fontAlgn="auto" latinLnBrk="0" hangingPunct="1">
              <a:lnSpc>
                <a:spcPct val="100000"/>
              </a:lnSpc>
              <a:spcBef>
                <a:spcPts val="600"/>
              </a:spcBef>
              <a:spcAft>
                <a:spcPts val="0"/>
              </a:spcAft>
              <a:buClrTx/>
              <a:buSzTx/>
              <a:buFont typeface="Arial,Sans-Serif"/>
              <a:buChar char="•"/>
              <a:tabLst/>
              <a:defRPr/>
            </a:pPr>
            <a:endParaRPr lang="en-US" sz="2000" dirty="0">
              <a:solidFill>
                <a:srgbClr val="292934"/>
              </a:solidFill>
              <a:latin typeface="Montserrat"/>
              <a:ea typeface="Noto Sans"/>
              <a:cs typeface="Arial"/>
            </a:endParaRPr>
          </a:p>
          <a:p>
            <a:pPr marL="742950" marR="0" lvl="1" indent="-285750" algn="l" defTabSz="914400" rtl="0" eaLnBrk="1" fontAlgn="auto" latinLnBrk="0" hangingPunct="1">
              <a:lnSpc>
                <a:spcPct val="100000"/>
              </a:lnSpc>
              <a:spcBef>
                <a:spcPts val="600"/>
              </a:spcBef>
              <a:spcAft>
                <a:spcPts val="0"/>
              </a:spcAft>
              <a:buClrTx/>
              <a:buSzTx/>
              <a:buFont typeface="Arial,Sans-Serif"/>
              <a:buChar char="•"/>
              <a:tabLst/>
              <a:defRPr/>
            </a:pPr>
            <a:r>
              <a:rPr lang="en-US" sz="2000" dirty="0">
                <a:solidFill>
                  <a:srgbClr val="292934"/>
                </a:solidFill>
                <a:latin typeface="Montserrat"/>
                <a:ea typeface="Noto Sans"/>
                <a:cs typeface="Arial"/>
              </a:rPr>
              <a:t>We are hoping you flag to us anything we share that you find of concern, please ask questions and keep an open mind</a:t>
            </a:r>
          </a:p>
          <a:p>
            <a:pPr marL="742950" marR="0" lvl="1" indent="-285750" algn="l" defTabSz="914400" rtl="0" eaLnBrk="1" fontAlgn="auto" latinLnBrk="0" hangingPunct="1">
              <a:lnSpc>
                <a:spcPct val="100000"/>
              </a:lnSpc>
              <a:spcBef>
                <a:spcPts val="600"/>
              </a:spcBef>
              <a:spcAft>
                <a:spcPts val="0"/>
              </a:spcAft>
              <a:buClrTx/>
              <a:buSzTx/>
              <a:buFont typeface="Arial,Sans-Serif"/>
              <a:buChar char="•"/>
              <a:tabLst/>
              <a:defRPr/>
            </a:pPr>
            <a:endParaRPr lang="en-US" sz="2000" dirty="0">
              <a:solidFill>
                <a:srgbClr val="292934"/>
              </a:solidFill>
              <a:latin typeface="Montserrat"/>
              <a:ea typeface="Noto Sans"/>
              <a:cs typeface="Arial"/>
            </a:endParaRPr>
          </a:p>
          <a:p>
            <a:pPr marL="742950" marR="0" lvl="1" indent="-285750" algn="l" defTabSz="914400" rtl="0" eaLnBrk="1" fontAlgn="auto" latinLnBrk="0" hangingPunct="1">
              <a:lnSpc>
                <a:spcPct val="100000"/>
              </a:lnSpc>
              <a:spcBef>
                <a:spcPts val="600"/>
              </a:spcBef>
              <a:spcAft>
                <a:spcPts val="0"/>
              </a:spcAft>
              <a:buClrTx/>
              <a:buSzTx/>
              <a:buFont typeface="Arial,Sans-Serif"/>
              <a:buChar char="•"/>
              <a:tabLst/>
              <a:defRPr/>
            </a:pPr>
            <a:r>
              <a:rPr lang="en-US" sz="2000" dirty="0">
                <a:solidFill>
                  <a:srgbClr val="292934"/>
                </a:solidFill>
                <a:latin typeface="Montserrat"/>
                <a:ea typeface="Noto Sans"/>
                <a:cs typeface="Arial"/>
              </a:rPr>
              <a:t>We are all on quite the transformation journey with this project!  </a:t>
            </a:r>
          </a:p>
          <a:p>
            <a:pPr marL="742950" marR="0" lvl="1" indent="-285750" algn="l" defTabSz="914400" rtl="0" eaLnBrk="1" fontAlgn="auto" latinLnBrk="0" hangingPunct="1">
              <a:lnSpc>
                <a:spcPct val="100000"/>
              </a:lnSpc>
              <a:spcBef>
                <a:spcPts val="600"/>
              </a:spcBef>
              <a:spcAft>
                <a:spcPts val="0"/>
              </a:spcAft>
              <a:buClrTx/>
              <a:buSzTx/>
              <a:buFont typeface="Arial,Sans-Serif"/>
              <a:buChar char="•"/>
              <a:tabLst/>
              <a:defRPr/>
            </a:pPr>
            <a:endParaRPr lang="en-US" sz="2000" dirty="0">
              <a:solidFill>
                <a:srgbClr val="292934"/>
              </a:solidFill>
              <a:latin typeface="Montserrat"/>
              <a:ea typeface="Noto Sans"/>
              <a:cs typeface="Arial"/>
            </a:endParaRPr>
          </a:p>
          <a:p>
            <a:pPr marL="742950" marR="0" lvl="1" indent="-285750" algn="l" defTabSz="914400" rtl="0" eaLnBrk="1" fontAlgn="auto" latinLnBrk="0" hangingPunct="1">
              <a:lnSpc>
                <a:spcPct val="100000"/>
              </a:lnSpc>
              <a:spcBef>
                <a:spcPts val="600"/>
              </a:spcBef>
              <a:spcAft>
                <a:spcPts val="0"/>
              </a:spcAft>
              <a:buClrTx/>
              <a:buSzTx/>
              <a:buFont typeface="Arial,Sans-Serif"/>
              <a:buChar char="•"/>
              <a:tabLst/>
              <a:defRPr/>
            </a:pPr>
            <a:r>
              <a:rPr lang="en-US" sz="2000" dirty="0">
                <a:solidFill>
                  <a:srgbClr val="292934"/>
                </a:solidFill>
                <a:latin typeface="Montserrat"/>
                <a:ea typeface="Noto Sans"/>
                <a:cs typeface="Arial"/>
              </a:rPr>
              <a:t>Special thanks to our amazing Expenses Focus Group, please stand up to be recognized for your volunteerism and dedication!</a:t>
            </a:r>
          </a:p>
        </p:txBody>
      </p:sp>
      <p:sp>
        <p:nvSpPr>
          <p:cNvPr id="2" name="TextBox 1">
            <a:extLst>
              <a:ext uri="{FF2B5EF4-FFF2-40B4-BE49-F238E27FC236}">
                <a16:creationId xmlns:a16="http://schemas.microsoft.com/office/drawing/2014/main" id="{4D05E180-5690-81E6-E883-626E1A8430AD}"/>
              </a:ext>
            </a:extLst>
          </p:cNvPr>
          <p:cNvSpPr txBox="1"/>
          <p:nvPr/>
        </p:nvSpPr>
        <p:spPr>
          <a:xfrm>
            <a:off x="4724400" y="3200400"/>
            <a:ext cx="2743200"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endParaRPr lang="en-US"/>
          </a:p>
        </p:txBody>
      </p:sp>
    </p:spTree>
    <p:extLst>
      <p:ext uri="{BB962C8B-B14F-4D97-AF65-F5344CB8AC3E}">
        <p14:creationId xmlns:p14="http://schemas.microsoft.com/office/powerpoint/2010/main" val="201349534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307C0A9B-21B7-4470-F3F1-0534F9D469C8}"/>
              </a:ext>
            </a:extLst>
          </p:cNvPr>
          <p:cNvSpPr>
            <a:spLocks noGrp="1"/>
          </p:cNvSpPr>
          <p:nvPr>
            <p:ph type="ctrTitle"/>
          </p:nvPr>
        </p:nvSpPr>
        <p:spPr/>
        <p:txBody>
          <a:bodyPr/>
          <a:lstStyle/>
          <a:p>
            <a:r>
              <a:rPr lang="en-US" dirty="0"/>
              <a:t>8. Expenses Demo</a:t>
            </a:r>
          </a:p>
        </p:txBody>
      </p:sp>
      <p:sp>
        <p:nvSpPr>
          <p:cNvPr id="4" name="Subtitle 3">
            <a:extLst>
              <a:ext uri="{FF2B5EF4-FFF2-40B4-BE49-F238E27FC236}">
                <a16:creationId xmlns:a16="http://schemas.microsoft.com/office/drawing/2014/main" id="{AC7CDADC-3888-7E9B-3BC5-B1A8B3F59BDD}"/>
              </a:ext>
            </a:extLst>
          </p:cNvPr>
          <p:cNvSpPr>
            <a:spLocks noGrp="1"/>
          </p:cNvSpPr>
          <p:nvPr>
            <p:ph type="subTitle" idx="1"/>
          </p:nvPr>
        </p:nvSpPr>
        <p:spPr/>
        <p:txBody>
          <a:bodyPr/>
          <a:lstStyle/>
          <a:p>
            <a:endParaRPr lang="en-US"/>
          </a:p>
        </p:txBody>
      </p:sp>
    </p:spTree>
    <p:extLst>
      <p:ext uri="{BB962C8B-B14F-4D97-AF65-F5344CB8AC3E}">
        <p14:creationId xmlns:p14="http://schemas.microsoft.com/office/powerpoint/2010/main" val="365482644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D0AF0416-FBF0-A1CE-8334-9973B804CC35}"/>
              </a:ext>
            </a:extLst>
          </p:cNvPr>
          <p:cNvSpPr>
            <a:spLocks noGrp="1"/>
          </p:cNvSpPr>
          <p:nvPr>
            <p:ph type="title"/>
          </p:nvPr>
        </p:nvSpPr>
        <p:spPr/>
        <p:txBody>
          <a:bodyPr/>
          <a:lstStyle/>
          <a:p>
            <a:r>
              <a:rPr lang="en-US" dirty="0"/>
              <a:t>9. Validations - Critical (cannot submit)</a:t>
            </a:r>
          </a:p>
        </p:txBody>
      </p:sp>
      <p:sp>
        <p:nvSpPr>
          <p:cNvPr id="2" name="Content Placeholder 1">
            <a:extLst>
              <a:ext uri="{FF2B5EF4-FFF2-40B4-BE49-F238E27FC236}">
                <a16:creationId xmlns:a16="http://schemas.microsoft.com/office/drawing/2014/main" id="{D42C2DF6-32F2-0935-7B28-8BD9D28FD35D}"/>
              </a:ext>
            </a:extLst>
          </p:cNvPr>
          <p:cNvSpPr>
            <a:spLocks noGrp="1"/>
          </p:cNvSpPr>
          <p:nvPr>
            <p:ph sz="half" idx="1"/>
          </p:nvPr>
        </p:nvSpPr>
        <p:spPr/>
        <p:txBody>
          <a:bodyPr/>
          <a:lstStyle/>
          <a:p>
            <a:r>
              <a:rPr lang="en-US" dirty="0"/>
              <a:t>Business Reason required with P-Card transactions</a:t>
            </a:r>
          </a:p>
          <a:p>
            <a:r>
              <a:rPr lang="en-US" dirty="0"/>
              <a:t>Credit Card late fees can only be used with Joint-Liability card</a:t>
            </a:r>
          </a:p>
          <a:p>
            <a:r>
              <a:rPr lang="en-US" dirty="0"/>
              <a:t>Certain Business Purposes are only allowable with SA’s</a:t>
            </a:r>
          </a:p>
          <a:p>
            <a:r>
              <a:rPr lang="en-US" dirty="0"/>
              <a:t>Driver </a:t>
            </a:r>
            <a:r>
              <a:rPr lang="en-US" dirty="0" err="1"/>
              <a:t>worktag</a:t>
            </a:r>
            <a:r>
              <a:rPr lang="en-US" dirty="0"/>
              <a:t> required</a:t>
            </a:r>
          </a:p>
          <a:p>
            <a:r>
              <a:rPr lang="en-US" dirty="0"/>
              <a:t>P-card Reconciliation business purpose only for P-Card expenses</a:t>
            </a:r>
          </a:p>
          <a:p>
            <a:r>
              <a:rPr lang="en-US" dirty="0"/>
              <a:t>Per diem not allowed with same-day travel</a:t>
            </a:r>
          </a:p>
          <a:p>
            <a:pPr lvl="1"/>
            <a:endParaRPr lang="en-US" b="1" dirty="0"/>
          </a:p>
          <a:p>
            <a:pPr lvl="1"/>
            <a:endParaRPr lang="en-US" dirty="0"/>
          </a:p>
          <a:p>
            <a:pPr lvl="1"/>
            <a:endParaRPr lang="en-US" dirty="0"/>
          </a:p>
        </p:txBody>
      </p:sp>
      <p:sp>
        <p:nvSpPr>
          <p:cNvPr id="8" name="Content Placeholder 7">
            <a:extLst>
              <a:ext uri="{FF2B5EF4-FFF2-40B4-BE49-F238E27FC236}">
                <a16:creationId xmlns:a16="http://schemas.microsoft.com/office/drawing/2014/main" id="{EB9F8082-7C16-5B08-62B9-6DF5E5DDB187}"/>
              </a:ext>
            </a:extLst>
          </p:cNvPr>
          <p:cNvSpPr>
            <a:spLocks noGrp="1"/>
          </p:cNvSpPr>
          <p:nvPr>
            <p:ph sz="half" idx="13"/>
          </p:nvPr>
        </p:nvSpPr>
        <p:spPr/>
        <p:txBody>
          <a:bodyPr/>
          <a:lstStyle/>
          <a:p>
            <a:r>
              <a:rPr lang="en-US" dirty="0"/>
              <a:t>Personal items cannot use grant </a:t>
            </a:r>
            <a:r>
              <a:rPr lang="en-US" dirty="0" err="1"/>
              <a:t>worktag</a:t>
            </a:r>
            <a:endParaRPr lang="en-US" dirty="0"/>
          </a:p>
          <a:p>
            <a:r>
              <a:rPr lang="en-US" dirty="0"/>
              <a:t>Receipt required</a:t>
            </a:r>
          </a:p>
          <a:p>
            <a:r>
              <a:rPr lang="en-US" dirty="0"/>
              <a:t>Project is closed</a:t>
            </a:r>
          </a:p>
          <a:p>
            <a:r>
              <a:rPr lang="en-US" dirty="0"/>
              <a:t>Inactive worktags</a:t>
            </a:r>
          </a:p>
          <a:p>
            <a:r>
              <a:rPr lang="en-US" dirty="0"/>
              <a:t>RA - Not allowed on grant</a:t>
            </a:r>
          </a:p>
          <a:p>
            <a:r>
              <a:rPr lang="en-US" dirty="0"/>
              <a:t>RA - Grant is closed</a:t>
            </a:r>
          </a:p>
        </p:txBody>
      </p:sp>
      <p:pic>
        <p:nvPicPr>
          <p:cNvPr id="7" name="Picture 6">
            <a:extLst>
              <a:ext uri="{FF2B5EF4-FFF2-40B4-BE49-F238E27FC236}">
                <a16:creationId xmlns:a16="http://schemas.microsoft.com/office/drawing/2014/main" id="{6D559472-91C2-EE13-CA44-41C5EB978F8E}"/>
              </a:ext>
            </a:extLst>
          </p:cNvPr>
          <p:cNvPicPr>
            <a:picLocks noChangeAspect="1"/>
          </p:cNvPicPr>
          <p:nvPr/>
        </p:nvPicPr>
        <p:blipFill>
          <a:blip r:embed="rId2"/>
          <a:stretch>
            <a:fillRect/>
          </a:stretch>
        </p:blipFill>
        <p:spPr>
          <a:xfrm>
            <a:off x="9915063" y="64294"/>
            <a:ext cx="2276938" cy="478913"/>
          </a:xfrm>
          <a:prstGeom prst="rect">
            <a:avLst/>
          </a:prstGeom>
        </p:spPr>
      </p:pic>
    </p:spTree>
    <p:extLst>
      <p:ext uri="{BB962C8B-B14F-4D97-AF65-F5344CB8AC3E}">
        <p14:creationId xmlns:p14="http://schemas.microsoft.com/office/powerpoint/2010/main" val="140588124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D0AF0416-FBF0-A1CE-8334-9973B804CC35}"/>
              </a:ext>
            </a:extLst>
          </p:cNvPr>
          <p:cNvSpPr>
            <a:spLocks noGrp="1"/>
          </p:cNvSpPr>
          <p:nvPr>
            <p:ph type="title"/>
          </p:nvPr>
        </p:nvSpPr>
        <p:spPr/>
        <p:txBody>
          <a:bodyPr/>
          <a:lstStyle/>
          <a:p>
            <a:r>
              <a:rPr lang="en-US" dirty="0"/>
              <a:t>Validations - Warning (can submit)</a:t>
            </a:r>
          </a:p>
        </p:txBody>
      </p:sp>
      <p:sp>
        <p:nvSpPr>
          <p:cNvPr id="2" name="Content Placeholder 1">
            <a:extLst>
              <a:ext uri="{FF2B5EF4-FFF2-40B4-BE49-F238E27FC236}">
                <a16:creationId xmlns:a16="http://schemas.microsoft.com/office/drawing/2014/main" id="{D42C2DF6-32F2-0935-7B28-8BD9D28FD35D}"/>
              </a:ext>
            </a:extLst>
          </p:cNvPr>
          <p:cNvSpPr>
            <a:spLocks noGrp="1"/>
          </p:cNvSpPr>
          <p:nvPr>
            <p:ph sz="half" idx="1"/>
          </p:nvPr>
        </p:nvSpPr>
        <p:spPr/>
        <p:txBody>
          <a:bodyPr/>
          <a:lstStyle/>
          <a:p>
            <a:r>
              <a:rPr lang="en-US" dirty="0"/>
              <a:t>Duplicate expense</a:t>
            </a:r>
          </a:p>
          <a:p>
            <a:pPr lvl="1"/>
            <a:endParaRPr lang="en-US" dirty="0"/>
          </a:p>
          <a:p>
            <a:r>
              <a:rPr lang="en-US" dirty="0"/>
              <a:t>Grant requires in-state/out-of-state/foreign </a:t>
            </a:r>
            <a:r>
              <a:rPr lang="en-US" dirty="0" err="1"/>
              <a:t>worktag</a:t>
            </a:r>
            <a:endParaRPr lang="en-US" dirty="0"/>
          </a:p>
          <a:p>
            <a:endParaRPr lang="en-US" dirty="0"/>
          </a:p>
          <a:p>
            <a:r>
              <a:rPr lang="en-US" dirty="0"/>
              <a:t>Personal expense on Joint-Liability card</a:t>
            </a:r>
          </a:p>
          <a:p>
            <a:endParaRPr lang="en-US" dirty="0"/>
          </a:p>
          <a:p>
            <a:r>
              <a:rPr lang="en-US" dirty="0"/>
              <a:t>Personal expense on Purchasing Card</a:t>
            </a:r>
          </a:p>
          <a:p>
            <a:endParaRPr lang="en-US" dirty="0"/>
          </a:p>
          <a:p>
            <a:r>
              <a:rPr lang="en-US" dirty="0"/>
              <a:t>Expense is over 90 days</a:t>
            </a:r>
          </a:p>
          <a:p>
            <a:pPr lvl="1"/>
            <a:endParaRPr lang="en-US" dirty="0"/>
          </a:p>
        </p:txBody>
      </p:sp>
      <p:sp>
        <p:nvSpPr>
          <p:cNvPr id="8" name="Content Placeholder 7">
            <a:extLst>
              <a:ext uri="{FF2B5EF4-FFF2-40B4-BE49-F238E27FC236}">
                <a16:creationId xmlns:a16="http://schemas.microsoft.com/office/drawing/2014/main" id="{EB9F8082-7C16-5B08-62B9-6DF5E5DDB187}"/>
              </a:ext>
            </a:extLst>
          </p:cNvPr>
          <p:cNvSpPr>
            <a:spLocks noGrp="1"/>
          </p:cNvSpPr>
          <p:nvPr>
            <p:ph sz="half" idx="13"/>
          </p:nvPr>
        </p:nvSpPr>
        <p:spPr/>
        <p:txBody>
          <a:bodyPr/>
          <a:lstStyle/>
          <a:p>
            <a:r>
              <a:rPr lang="en-US" dirty="0"/>
              <a:t>Should final spend authorization box be checked?</a:t>
            </a:r>
          </a:p>
          <a:p>
            <a:endParaRPr lang="en-US" dirty="0"/>
          </a:p>
          <a:p>
            <a:r>
              <a:rPr lang="en-US" dirty="0"/>
              <a:t>Hosted Meal requires more than 1 attendee</a:t>
            </a:r>
          </a:p>
          <a:p>
            <a:endParaRPr lang="en-US" dirty="0"/>
          </a:p>
          <a:p>
            <a:r>
              <a:rPr lang="en-US" dirty="0"/>
              <a:t>Preferred car rental agency – business reason required</a:t>
            </a:r>
          </a:p>
          <a:p>
            <a:endParaRPr lang="en-US" dirty="0"/>
          </a:p>
          <a:p>
            <a:r>
              <a:rPr lang="en-US" dirty="0"/>
              <a:t>RA – Award is in draft status</a:t>
            </a:r>
          </a:p>
          <a:p>
            <a:endParaRPr lang="en-US" dirty="0"/>
          </a:p>
          <a:p>
            <a:r>
              <a:rPr lang="en-US" dirty="0"/>
              <a:t>RA – Grant is ended</a:t>
            </a:r>
          </a:p>
        </p:txBody>
      </p:sp>
      <p:pic>
        <p:nvPicPr>
          <p:cNvPr id="5" name="Picture 4">
            <a:extLst>
              <a:ext uri="{FF2B5EF4-FFF2-40B4-BE49-F238E27FC236}">
                <a16:creationId xmlns:a16="http://schemas.microsoft.com/office/drawing/2014/main" id="{B882C24D-C401-BB07-F0BA-DCF7CE96E474}"/>
              </a:ext>
            </a:extLst>
          </p:cNvPr>
          <p:cNvPicPr>
            <a:picLocks noChangeAspect="1"/>
          </p:cNvPicPr>
          <p:nvPr/>
        </p:nvPicPr>
        <p:blipFill>
          <a:blip r:embed="rId2"/>
          <a:stretch>
            <a:fillRect/>
          </a:stretch>
        </p:blipFill>
        <p:spPr>
          <a:xfrm>
            <a:off x="9759636" y="64296"/>
            <a:ext cx="2393238" cy="560498"/>
          </a:xfrm>
          <a:prstGeom prst="rect">
            <a:avLst/>
          </a:prstGeom>
        </p:spPr>
      </p:pic>
    </p:spTree>
    <p:extLst>
      <p:ext uri="{BB962C8B-B14F-4D97-AF65-F5344CB8AC3E}">
        <p14:creationId xmlns:p14="http://schemas.microsoft.com/office/powerpoint/2010/main" val="74566281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344F2B85-F81E-7F4A-FC92-718D30BF380A}"/>
              </a:ext>
            </a:extLst>
          </p:cNvPr>
          <p:cNvSpPr>
            <a:spLocks noGrp="1"/>
          </p:cNvSpPr>
          <p:nvPr>
            <p:ph idx="1"/>
          </p:nvPr>
        </p:nvSpPr>
        <p:spPr/>
        <p:txBody>
          <a:bodyPr/>
          <a:lstStyle/>
          <a:p>
            <a:r>
              <a:rPr lang="en-US" dirty="0"/>
              <a:t>Expenses reimbursed to employee or approved on P-Card, then billed to Foundation for reimbursement</a:t>
            </a:r>
          </a:p>
          <a:p>
            <a:endParaRPr lang="en-US" dirty="0"/>
          </a:p>
          <a:p>
            <a:r>
              <a:rPr lang="en-US" dirty="0"/>
              <a:t>Intended to allow for a single reimbursement for expenses requiring split payment</a:t>
            </a:r>
          </a:p>
          <a:p>
            <a:endParaRPr lang="en-US" dirty="0"/>
          </a:p>
          <a:p>
            <a:r>
              <a:rPr lang="en-US" dirty="0"/>
              <a:t>“UW Funding” vs. “Foundation Funding”</a:t>
            </a:r>
          </a:p>
          <a:p>
            <a:pPr lvl="1"/>
            <a:r>
              <a:rPr lang="en-US" dirty="0"/>
              <a:t>UW Funding includes gift funding on deposit at University (ex: 233 funds)</a:t>
            </a:r>
          </a:p>
          <a:p>
            <a:pPr lvl="1"/>
            <a:r>
              <a:rPr lang="en-US" dirty="0"/>
              <a:t>Foundation Funding is funds on deposit at the Foundation</a:t>
            </a:r>
          </a:p>
          <a:p>
            <a:pPr lvl="1"/>
            <a:r>
              <a:rPr lang="en-US" dirty="0"/>
              <a:t>This process is for items to be charged to Foundation Funding</a:t>
            </a:r>
          </a:p>
          <a:p>
            <a:pPr lvl="1"/>
            <a:endParaRPr lang="en-US" dirty="0"/>
          </a:p>
          <a:p>
            <a:r>
              <a:rPr lang="en-US" dirty="0"/>
              <a:t>Not intended to replace all use of Foundation funds</a:t>
            </a:r>
          </a:p>
        </p:txBody>
      </p:sp>
      <p:sp>
        <p:nvSpPr>
          <p:cNvPr id="2" name="Title 1">
            <a:extLst>
              <a:ext uri="{FF2B5EF4-FFF2-40B4-BE49-F238E27FC236}">
                <a16:creationId xmlns:a16="http://schemas.microsoft.com/office/drawing/2014/main" id="{90B4FB89-C1E4-E7BD-C6D9-A2D966B2CCD0}"/>
              </a:ext>
            </a:extLst>
          </p:cNvPr>
          <p:cNvSpPr>
            <a:spLocks noGrp="1"/>
          </p:cNvSpPr>
          <p:nvPr>
            <p:ph type="title"/>
          </p:nvPr>
        </p:nvSpPr>
        <p:spPr/>
        <p:txBody>
          <a:bodyPr/>
          <a:lstStyle/>
          <a:p>
            <a:r>
              <a:rPr lang="en-US" dirty="0"/>
              <a:t>10. Foundation</a:t>
            </a:r>
          </a:p>
        </p:txBody>
      </p:sp>
    </p:spTree>
    <p:extLst>
      <p:ext uri="{BB962C8B-B14F-4D97-AF65-F5344CB8AC3E}">
        <p14:creationId xmlns:p14="http://schemas.microsoft.com/office/powerpoint/2010/main" val="33803834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344F2B85-F81E-7F4A-FC92-718D30BF380A}"/>
              </a:ext>
            </a:extLst>
          </p:cNvPr>
          <p:cNvSpPr>
            <a:spLocks noGrp="1"/>
          </p:cNvSpPr>
          <p:nvPr>
            <p:ph idx="1"/>
          </p:nvPr>
        </p:nvSpPr>
        <p:spPr/>
        <p:txBody>
          <a:bodyPr/>
          <a:lstStyle/>
          <a:p>
            <a:r>
              <a:rPr lang="en-US" dirty="0"/>
              <a:t>Expense Items</a:t>
            </a:r>
          </a:p>
          <a:p>
            <a:pPr lvl="1"/>
            <a:r>
              <a:rPr lang="en-US" i="1" dirty="0"/>
              <a:t>Meals-Hosted/Event Food and  Drink Overage (Foundation)</a:t>
            </a:r>
          </a:p>
          <a:p>
            <a:pPr lvl="1"/>
            <a:r>
              <a:rPr lang="en-US" i="1" dirty="0"/>
              <a:t>Alcohol (Foundation)</a:t>
            </a:r>
          </a:p>
          <a:p>
            <a:pPr lvl="1"/>
            <a:r>
              <a:rPr lang="en-US" i="1" dirty="0"/>
              <a:t>Other Business Meal/Event Expense (Foundation)</a:t>
            </a:r>
          </a:p>
          <a:p>
            <a:pPr lvl="1"/>
            <a:r>
              <a:rPr lang="en-US" i="1" dirty="0"/>
              <a:t>Travel (Foundation)</a:t>
            </a:r>
          </a:p>
          <a:p>
            <a:pPr lvl="1"/>
            <a:r>
              <a:rPr lang="en-US" i="1" dirty="0"/>
              <a:t>Non-Travel (Foundation)</a:t>
            </a:r>
          </a:p>
          <a:p>
            <a:pPr lvl="1"/>
            <a:endParaRPr lang="en-US" dirty="0"/>
          </a:p>
          <a:p>
            <a:r>
              <a:rPr lang="en-US" dirty="0"/>
              <a:t>Business Reason and Foundation account number required</a:t>
            </a:r>
          </a:p>
          <a:p>
            <a:endParaRPr lang="en-US" dirty="0"/>
          </a:p>
          <a:p>
            <a:r>
              <a:rPr lang="en-US" dirty="0"/>
              <a:t>Weekly* billing to Foundation through Workday AR Billing</a:t>
            </a:r>
          </a:p>
          <a:p>
            <a:pPr lvl="1"/>
            <a:r>
              <a:rPr lang="en-US" dirty="0"/>
              <a:t>Expenses post to separate account which is cleared through billing process</a:t>
            </a:r>
          </a:p>
        </p:txBody>
      </p:sp>
      <p:sp>
        <p:nvSpPr>
          <p:cNvPr id="2" name="Title 1">
            <a:extLst>
              <a:ext uri="{FF2B5EF4-FFF2-40B4-BE49-F238E27FC236}">
                <a16:creationId xmlns:a16="http://schemas.microsoft.com/office/drawing/2014/main" id="{90B4FB89-C1E4-E7BD-C6D9-A2D966B2CCD0}"/>
              </a:ext>
            </a:extLst>
          </p:cNvPr>
          <p:cNvSpPr>
            <a:spLocks noGrp="1"/>
          </p:cNvSpPr>
          <p:nvPr>
            <p:ph type="title"/>
          </p:nvPr>
        </p:nvSpPr>
        <p:spPr/>
        <p:txBody>
          <a:bodyPr/>
          <a:lstStyle/>
          <a:p>
            <a:r>
              <a:rPr lang="en-US" dirty="0"/>
              <a:t>Foundation</a:t>
            </a:r>
          </a:p>
        </p:txBody>
      </p:sp>
    </p:spTree>
    <p:extLst>
      <p:ext uri="{BB962C8B-B14F-4D97-AF65-F5344CB8AC3E}">
        <p14:creationId xmlns:p14="http://schemas.microsoft.com/office/powerpoint/2010/main" val="322297787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344F2B85-F81E-7F4A-FC92-718D30BF380A}"/>
              </a:ext>
            </a:extLst>
          </p:cNvPr>
          <p:cNvSpPr>
            <a:spLocks noGrp="1"/>
          </p:cNvSpPr>
          <p:nvPr>
            <p:ph idx="1"/>
          </p:nvPr>
        </p:nvSpPr>
        <p:spPr>
          <a:xfrm>
            <a:off x="731520" y="1554480"/>
            <a:ext cx="9614556" cy="4351338"/>
          </a:xfrm>
        </p:spPr>
        <p:txBody>
          <a:bodyPr/>
          <a:lstStyle/>
          <a:p>
            <a:r>
              <a:rPr lang="en-US" dirty="0"/>
              <a:t>Purchase Card transactions will need to be reconciled in Expenses</a:t>
            </a:r>
          </a:p>
          <a:p>
            <a:pPr lvl="1"/>
            <a:r>
              <a:rPr lang="en-US" i="1" dirty="0"/>
              <a:t>Working with Service Delivery teams for Madison and System on future state</a:t>
            </a:r>
          </a:p>
          <a:p>
            <a:pPr lvl="1"/>
            <a:r>
              <a:rPr lang="en-US" i="1" dirty="0"/>
              <a:t>If employee selects “Purchase card reconciliation, most of those expense reports will not be audited by Expense Partner</a:t>
            </a:r>
          </a:p>
          <a:p>
            <a:pPr lvl="1"/>
            <a:r>
              <a:rPr lang="en-US" i="1" dirty="0"/>
              <a:t>Any combined expense reports (mix of Pcard and other card type expenses) will be audited by Expense Partner then G/G/P/P</a:t>
            </a:r>
          </a:p>
          <a:p>
            <a:pPr lvl="1"/>
            <a:endParaRPr lang="en-US" dirty="0"/>
          </a:p>
          <a:p>
            <a:r>
              <a:rPr lang="en-US" dirty="0"/>
              <a:t>Expenses module is not as customized or customizable as SFS. Great new functionality with mobile, reporting, audit trails, but not everything is going to be better. Overall, we think it will be </a:t>
            </a:r>
            <a:r>
              <a:rPr lang="en-US" dirty="0">
                <a:sym typeface="Wingdings" panose="05000000000000000000" pitchFamily="2" charset="2"/>
              </a:rPr>
              <a:t> </a:t>
            </a:r>
          </a:p>
          <a:p>
            <a:r>
              <a:rPr lang="en-US" dirty="0"/>
              <a:t>Homework help – who can help us validate if athletics need additional approval?</a:t>
            </a:r>
          </a:p>
          <a:p>
            <a:endParaRPr lang="en-US" dirty="0"/>
          </a:p>
        </p:txBody>
      </p:sp>
      <p:sp>
        <p:nvSpPr>
          <p:cNvPr id="2" name="Title 1">
            <a:extLst>
              <a:ext uri="{FF2B5EF4-FFF2-40B4-BE49-F238E27FC236}">
                <a16:creationId xmlns:a16="http://schemas.microsoft.com/office/drawing/2014/main" id="{90B4FB89-C1E4-E7BD-C6D9-A2D966B2CCD0}"/>
              </a:ext>
            </a:extLst>
          </p:cNvPr>
          <p:cNvSpPr>
            <a:spLocks noGrp="1"/>
          </p:cNvSpPr>
          <p:nvPr>
            <p:ph type="title"/>
          </p:nvPr>
        </p:nvSpPr>
        <p:spPr/>
        <p:txBody>
          <a:bodyPr/>
          <a:lstStyle/>
          <a:p>
            <a:r>
              <a:rPr lang="en-US" dirty="0"/>
              <a:t>Key Takeaways</a:t>
            </a:r>
          </a:p>
        </p:txBody>
      </p:sp>
    </p:spTree>
    <p:extLst>
      <p:ext uri="{BB962C8B-B14F-4D97-AF65-F5344CB8AC3E}">
        <p14:creationId xmlns:p14="http://schemas.microsoft.com/office/powerpoint/2010/main" val="105118319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47E8D1F7-484F-29A0-7674-F5BD6B2E97A6}"/>
              </a:ext>
            </a:extLst>
          </p:cNvPr>
          <p:cNvSpPr>
            <a:spLocks noGrp="1"/>
          </p:cNvSpPr>
          <p:nvPr>
            <p:ph idx="1"/>
          </p:nvPr>
        </p:nvSpPr>
        <p:spPr/>
        <p:txBody>
          <a:bodyPr/>
          <a:lstStyle/>
          <a:p>
            <a:r>
              <a:rPr lang="en-US" dirty="0"/>
              <a:t>Working on Reporting:</a:t>
            </a:r>
          </a:p>
          <a:p>
            <a:pPr lvl="1"/>
            <a:r>
              <a:rPr lang="en-US" dirty="0"/>
              <a:t>Custom reports</a:t>
            </a:r>
          </a:p>
          <a:p>
            <a:pPr lvl="1"/>
            <a:r>
              <a:rPr lang="en-US" dirty="0"/>
              <a:t>Dashboard view</a:t>
            </a:r>
          </a:p>
          <a:p>
            <a:pPr lvl="1"/>
            <a:endParaRPr lang="en-US" dirty="0"/>
          </a:p>
          <a:p>
            <a:r>
              <a:rPr lang="en-US" dirty="0"/>
              <a:t>Credit Card Integration </a:t>
            </a:r>
          </a:p>
          <a:p>
            <a:pPr lvl="1"/>
            <a:r>
              <a:rPr lang="en-US" dirty="0"/>
              <a:t>Planning on recording a demo on Pcards, was a common request </a:t>
            </a:r>
            <a:r>
              <a:rPr lang="en-US"/>
              <a:t>following our CCS</a:t>
            </a:r>
            <a:endParaRPr lang="en-US" dirty="0"/>
          </a:p>
          <a:p>
            <a:endParaRPr lang="en-US" dirty="0"/>
          </a:p>
          <a:p>
            <a:r>
              <a:rPr lang="en-US" dirty="0"/>
              <a:t>Policy Exception workflow</a:t>
            </a:r>
          </a:p>
          <a:p>
            <a:endParaRPr lang="en-US" dirty="0"/>
          </a:p>
          <a:p>
            <a:endParaRPr lang="en-US" dirty="0"/>
          </a:p>
        </p:txBody>
      </p:sp>
      <p:sp>
        <p:nvSpPr>
          <p:cNvPr id="3" name="Title 2">
            <a:extLst>
              <a:ext uri="{FF2B5EF4-FFF2-40B4-BE49-F238E27FC236}">
                <a16:creationId xmlns:a16="http://schemas.microsoft.com/office/drawing/2014/main" id="{EEFA3B73-AC1F-AF86-39B7-1B20C6ABF8BB}"/>
              </a:ext>
            </a:extLst>
          </p:cNvPr>
          <p:cNvSpPr>
            <a:spLocks noGrp="1"/>
          </p:cNvSpPr>
          <p:nvPr>
            <p:ph type="title"/>
          </p:nvPr>
        </p:nvSpPr>
        <p:spPr/>
        <p:txBody>
          <a:bodyPr/>
          <a:lstStyle/>
          <a:p>
            <a:r>
              <a:rPr lang="en-US" dirty="0"/>
              <a:t>Next Steps and Open Discussion</a:t>
            </a:r>
          </a:p>
        </p:txBody>
      </p:sp>
    </p:spTree>
    <p:extLst>
      <p:ext uri="{BB962C8B-B14F-4D97-AF65-F5344CB8AC3E}">
        <p14:creationId xmlns:p14="http://schemas.microsoft.com/office/powerpoint/2010/main" val="18414430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descr="Diagram&#10;&#10;Description automatically generated">
            <a:extLst>
              <a:ext uri="{FF2B5EF4-FFF2-40B4-BE49-F238E27FC236}">
                <a16:creationId xmlns:a16="http://schemas.microsoft.com/office/drawing/2014/main" id="{4D62CB7F-5700-B32E-E29D-75C673ED8FEB}"/>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61925" y="91083"/>
            <a:ext cx="12030075" cy="6766917"/>
          </a:xfrm>
        </p:spPr>
      </p:pic>
      <p:sp>
        <p:nvSpPr>
          <p:cNvPr id="6" name="TextBox 5">
            <a:extLst>
              <a:ext uri="{FF2B5EF4-FFF2-40B4-BE49-F238E27FC236}">
                <a16:creationId xmlns:a16="http://schemas.microsoft.com/office/drawing/2014/main" id="{FE40FA74-7AA1-B39A-64FA-8E4EB3213E8E}"/>
              </a:ext>
            </a:extLst>
          </p:cNvPr>
          <p:cNvSpPr txBox="1"/>
          <p:nvPr/>
        </p:nvSpPr>
        <p:spPr>
          <a:xfrm>
            <a:off x="842481" y="1356189"/>
            <a:ext cx="8304087" cy="4524315"/>
          </a:xfrm>
          <a:prstGeom prst="rect">
            <a:avLst/>
          </a:prstGeom>
          <a:noFill/>
        </p:spPr>
        <p:txBody>
          <a:bodyPr wrap="square">
            <a:spAutoFit/>
          </a:bodyPr>
          <a:lstStyle/>
          <a:p>
            <a:endParaRPr lang="en-US" dirty="0"/>
          </a:p>
          <a:p>
            <a:r>
              <a:rPr lang="en-US" dirty="0"/>
              <a:t>Known issues/Open items</a:t>
            </a:r>
          </a:p>
          <a:p>
            <a:endParaRPr lang="en-US" dirty="0"/>
          </a:p>
          <a:p>
            <a:pPr marL="742950" lvl="1" indent="-285750">
              <a:buFont typeface="Arial" panose="020B0604020202020204" pitchFamily="34" charset="0"/>
              <a:buChar char="•"/>
            </a:pPr>
            <a:r>
              <a:rPr lang="en-US" dirty="0"/>
              <a:t>Antarctica, and a few other countries are not mapped</a:t>
            </a:r>
          </a:p>
          <a:p>
            <a:pPr marL="742950" lvl="1" indent="-285750">
              <a:buFont typeface="Arial" panose="020B0604020202020204" pitchFamily="34" charset="0"/>
              <a:buChar char="•"/>
            </a:pPr>
            <a:endParaRPr lang="en-US" dirty="0"/>
          </a:p>
          <a:p>
            <a:pPr marL="742950" lvl="1" indent="-285750">
              <a:buFont typeface="Arial" panose="020B0604020202020204" pitchFamily="34" charset="0"/>
              <a:buChar char="•"/>
            </a:pPr>
            <a:r>
              <a:rPr lang="en-US" dirty="0"/>
              <a:t>Travel Reduction likely going away (just milage and meal per diem)</a:t>
            </a:r>
          </a:p>
          <a:p>
            <a:pPr lvl="1"/>
            <a:endParaRPr lang="en-US" dirty="0"/>
          </a:p>
          <a:p>
            <a:pPr marL="742950" lvl="1" indent="-285750">
              <a:buFont typeface="Arial" panose="020B0604020202020204" pitchFamily="34" charset="0"/>
              <a:buChar char="•"/>
            </a:pPr>
            <a:r>
              <a:rPr lang="en-US" dirty="0"/>
              <a:t>Working with change management on training, open to travel and doing in person training, but have to think about how to cover mandatory training tracking. Right now we think Canvas will be main delivery for training.</a:t>
            </a:r>
          </a:p>
          <a:p>
            <a:pPr marL="742950" lvl="1" indent="-285750">
              <a:buFont typeface="Arial" panose="020B0604020202020204" pitchFamily="34" charset="0"/>
              <a:buChar char="•"/>
            </a:pPr>
            <a:endParaRPr lang="en-US" dirty="0"/>
          </a:p>
          <a:p>
            <a:pPr marL="742950" lvl="1" indent="-285750">
              <a:buFont typeface="Arial" panose="020B0604020202020204" pitchFamily="34" charset="0"/>
              <a:buChar char="•"/>
            </a:pPr>
            <a:r>
              <a:rPr lang="en-US" dirty="0"/>
              <a:t>Changes to Travel Wise – New Per Diem calculator, Web pages within Workday will link to Travel Wise </a:t>
            </a:r>
          </a:p>
          <a:p>
            <a:pPr lvl="1"/>
            <a:endParaRPr lang="en-US" dirty="0"/>
          </a:p>
          <a:p>
            <a:pPr lvl="1"/>
            <a:r>
              <a:rPr lang="en-US" dirty="0"/>
              <a:t>What questions do you have for us?</a:t>
            </a:r>
          </a:p>
          <a:p>
            <a:pPr marL="0" indent="0">
              <a:buNone/>
            </a:pPr>
            <a:endParaRPr lang="en-US" dirty="0"/>
          </a:p>
        </p:txBody>
      </p:sp>
      <p:sp>
        <p:nvSpPr>
          <p:cNvPr id="3" name="TextBox 2">
            <a:extLst>
              <a:ext uri="{FF2B5EF4-FFF2-40B4-BE49-F238E27FC236}">
                <a16:creationId xmlns:a16="http://schemas.microsoft.com/office/drawing/2014/main" id="{0F2819F7-3673-853E-02E7-6C7DE8A263CE}"/>
              </a:ext>
            </a:extLst>
          </p:cNvPr>
          <p:cNvSpPr txBox="1"/>
          <p:nvPr/>
        </p:nvSpPr>
        <p:spPr>
          <a:xfrm>
            <a:off x="644704" y="538970"/>
            <a:ext cx="6097712" cy="707886"/>
          </a:xfrm>
          <a:prstGeom prst="rect">
            <a:avLst/>
          </a:prstGeom>
          <a:noFill/>
        </p:spPr>
        <p:txBody>
          <a:bodyPr wrap="square">
            <a:spAutoFit/>
          </a:bodyPr>
          <a:lstStyle/>
          <a:p>
            <a:r>
              <a:rPr lang="en-US" sz="4000" b="1" dirty="0">
                <a:latin typeface="Noto Sans" panose="020B0502040504020204" pitchFamily="34" charset="0"/>
                <a:ea typeface="Noto Sans" panose="020B0502040504020204" pitchFamily="34" charset="0"/>
                <a:cs typeface="Noto Sans" panose="020B0502040504020204" pitchFamily="34" charset="0"/>
              </a:rPr>
              <a:t>Open Discussion</a:t>
            </a:r>
          </a:p>
        </p:txBody>
      </p:sp>
    </p:spTree>
    <p:extLst>
      <p:ext uri="{BB962C8B-B14F-4D97-AF65-F5344CB8AC3E}">
        <p14:creationId xmlns:p14="http://schemas.microsoft.com/office/powerpoint/2010/main" val="44984835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090B7AFE-8692-D817-2563-2E77F20DBCB2}"/>
              </a:ext>
            </a:extLst>
          </p:cNvPr>
          <p:cNvSpPr>
            <a:spLocks noGrp="1"/>
          </p:cNvSpPr>
          <p:nvPr>
            <p:ph idx="1"/>
          </p:nvPr>
        </p:nvSpPr>
        <p:spPr>
          <a:xfrm>
            <a:off x="534256" y="1219200"/>
            <a:ext cx="9560339" cy="4735830"/>
          </a:xfrm>
        </p:spPr>
        <p:txBody>
          <a:bodyPr/>
          <a:lstStyle/>
          <a:p>
            <a:r>
              <a:rPr lang="en-US" dirty="0"/>
              <a:t>Payment Elections </a:t>
            </a:r>
          </a:p>
          <a:p>
            <a:r>
              <a:rPr lang="en-US" dirty="0"/>
              <a:t>Guests/Committee Member Set Up </a:t>
            </a:r>
          </a:p>
          <a:p>
            <a:r>
              <a:rPr lang="en-US" dirty="0"/>
              <a:t>Finding and Knowing Funding</a:t>
            </a:r>
          </a:p>
          <a:p>
            <a:r>
              <a:rPr lang="en-US" dirty="0"/>
              <a:t>Roles and Workflow Overview </a:t>
            </a:r>
          </a:p>
          <a:p>
            <a:r>
              <a:rPr lang="en-US" dirty="0"/>
              <a:t>Mandatory Training </a:t>
            </a:r>
          </a:p>
          <a:p>
            <a:r>
              <a:rPr lang="en-US" dirty="0"/>
              <a:t>Pcards in Expenses </a:t>
            </a:r>
          </a:p>
          <a:p>
            <a:r>
              <a:rPr lang="en-US" dirty="0"/>
              <a:t>Spend Authorization Usage for Policy Compliance</a:t>
            </a:r>
          </a:p>
          <a:p>
            <a:r>
              <a:rPr lang="en-US" dirty="0"/>
              <a:t>Demo of Expense Report</a:t>
            </a:r>
          </a:p>
          <a:p>
            <a:r>
              <a:rPr lang="en-US" dirty="0"/>
              <a:t>Validations – Critical vs Warnings</a:t>
            </a:r>
          </a:p>
          <a:p>
            <a:r>
              <a:rPr lang="en-US" dirty="0"/>
              <a:t>Foundation</a:t>
            </a:r>
          </a:p>
          <a:p>
            <a:r>
              <a:rPr lang="en-US" dirty="0"/>
              <a:t>Key Takeaways</a:t>
            </a:r>
          </a:p>
          <a:p>
            <a:pPr lvl="1"/>
            <a:r>
              <a:rPr lang="en-US" dirty="0"/>
              <a:t>Reporting and Dashboard, Discussion/Next Steps</a:t>
            </a:r>
          </a:p>
        </p:txBody>
      </p:sp>
      <p:sp>
        <p:nvSpPr>
          <p:cNvPr id="3" name="Title 2">
            <a:extLst>
              <a:ext uri="{FF2B5EF4-FFF2-40B4-BE49-F238E27FC236}">
                <a16:creationId xmlns:a16="http://schemas.microsoft.com/office/drawing/2014/main" id="{092CDB58-16F2-9ADC-3EBB-7A50191D1F4D}"/>
              </a:ext>
            </a:extLst>
          </p:cNvPr>
          <p:cNvSpPr>
            <a:spLocks noGrp="1"/>
          </p:cNvSpPr>
          <p:nvPr>
            <p:ph type="title"/>
          </p:nvPr>
        </p:nvSpPr>
        <p:spPr/>
        <p:txBody>
          <a:bodyPr/>
          <a:lstStyle/>
          <a:p>
            <a:r>
              <a:rPr lang="en-US" dirty="0"/>
              <a:t>Agenda of Expenses Overview</a:t>
            </a:r>
          </a:p>
        </p:txBody>
      </p:sp>
    </p:spTree>
    <p:extLst>
      <p:ext uri="{BB962C8B-B14F-4D97-AF65-F5344CB8AC3E}">
        <p14:creationId xmlns:p14="http://schemas.microsoft.com/office/powerpoint/2010/main" val="193634541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D7156D90-DADF-D8C4-25FB-EA827FE94AC1}"/>
              </a:ext>
            </a:extLst>
          </p:cNvPr>
          <p:cNvPicPr>
            <a:picLocks noGrp="1" noChangeAspect="1"/>
          </p:cNvPicPr>
          <p:nvPr>
            <p:ph idx="1"/>
          </p:nvPr>
        </p:nvPicPr>
        <p:blipFill>
          <a:blip r:embed="rId2"/>
          <a:stretch>
            <a:fillRect/>
          </a:stretch>
        </p:blipFill>
        <p:spPr>
          <a:xfrm>
            <a:off x="978204" y="3802"/>
            <a:ext cx="11183682" cy="6854197"/>
          </a:xfrm>
        </p:spPr>
      </p:pic>
      <p:sp>
        <p:nvSpPr>
          <p:cNvPr id="6" name="TextBox 5">
            <a:extLst>
              <a:ext uri="{FF2B5EF4-FFF2-40B4-BE49-F238E27FC236}">
                <a16:creationId xmlns:a16="http://schemas.microsoft.com/office/drawing/2014/main" id="{2F4B096D-90B3-F2F5-3A84-966C8A0905EC}"/>
              </a:ext>
            </a:extLst>
          </p:cNvPr>
          <p:cNvSpPr txBox="1"/>
          <p:nvPr/>
        </p:nvSpPr>
        <p:spPr>
          <a:xfrm>
            <a:off x="215756" y="421240"/>
            <a:ext cx="1655573" cy="923330"/>
          </a:xfrm>
          <a:prstGeom prst="rect">
            <a:avLst/>
          </a:prstGeom>
          <a:noFill/>
        </p:spPr>
        <p:txBody>
          <a:bodyPr wrap="square" rtlCol="0">
            <a:spAutoFit/>
          </a:bodyPr>
          <a:lstStyle/>
          <a:p>
            <a:r>
              <a:rPr lang="en-US" dirty="0"/>
              <a:t>Expenses future state with Workday</a:t>
            </a:r>
          </a:p>
        </p:txBody>
      </p:sp>
    </p:spTree>
    <p:extLst>
      <p:ext uri="{BB962C8B-B14F-4D97-AF65-F5344CB8AC3E}">
        <p14:creationId xmlns:p14="http://schemas.microsoft.com/office/powerpoint/2010/main" val="187740796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6A76B8A8-4956-27A4-F0C4-AA48CC2EA880}"/>
              </a:ext>
            </a:extLst>
          </p:cNvPr>
          <p:cNvSpPr>
            <a:spLocks noGrp="1"/>
          </p:cNvSpPr>
          <p:nvPr>
            <p:ph type="title"/>
          </p:nvPr>
        </p:nvSpPr>
        <p:spPr>
          <a:xfrm>
            <a:off x="457200" y="457201"/>
            <a:ext cx="10515600" cy="761999"/>
          </a:xfrm>
        </p:spPr>
        <p:txBody>
          <a:bodyPr anchor="ctr">
            <a:normAutofit/>
          </a:bodyPr>
          <a:lstStyle/>
          <a:p>
            <a:r>
              <a:rPr lang="en-US" dirty="0"/>
              <a:t>1. Payment Elections</a:t>
            </a:r>
          </a:p>
        </p:txBody>
      </p:sp>
      <p:sp>
        <p:nvSpPr>
          <p:cNvPr id="2" name="Content Placeholder 1">
            <a:extLst>
              <a:ext uri="{FF2B5EF4-FFF2-40B4-BE49-F238E27FC236}">
                <a16:creationId xmlns:a16="http://schemas.microsoft.com/office/drawing/2014/main" id="{79EA0F36-1BC3-E4E1-FC33-920394F51FAD}"/>
              </a:ext>
            </a:extLst>
          </p:cNvPr>
          <p:cNvSpPr>
            <a:spLocks noGrp="1"/>
          </p:cNvSpPr>
          <p:nvPr>
            <p:ph sz="half" idx="1"/>
          </p:nvPr>
        </p:nvSpPr>
        <p:spPr>
          <a:xfrm>
            <a:off x="731520" y="1612106"/>
            <a:ext cx="7569999" cy="4259898"/>
          </a:xfrm>
        </p:spPr>
        <p:txBody>
          <a:bodyPr>
            <a:normAutofit/>
          </a:bodyPr>
          <a:lstStyle/>
          <a:p>
            <a:r>
              <a:rPr lang="en-US" dirty="0"/>
              <a:t>In Workday, Payment Elections is included in the Expenses Worklet</a:t>
            </a:r>
          </a:p>
          <a:p>
            <a:endParaRPr lang="en-US" dirty="0"/>
          </a:p>
        </p:txBody>
      </p:sp>
      <p:pic>
        <p:nvPicPr>
          <p:cNvPr id="5" name="Picture 4">
            <a:extLst>
              <a:ext uri="{FF2B5EF4-FFF2-40B4-BE49-F238E27FC236}">
                <a16:creationId xmlns:a16="http://schemas.microsoft.com/office/drawing/2014/main" id="{690B313D-8824-DAE2-A84E-3B1BF1CA96A7}"/>
              </a:ext>
            </a:extLst>
          </p:cNvPr>
          <p:cNvPicPr>
            <a:picLocks noChangeAspect="1"/>
          </p:cNvPicPr>
          <p:nvPr/>
        </p:nvPicPr>
        <p:blipFill>
          <a:blip r:embed="rId2"/>
          <a:stretch>
            <a:fillRect/>
          </a:stretch>
        </p:blipFill>
        <p:spPr>
          <a:xfrm>
            <a:off x="256383" y="2342780"/>
            <a:ext cx="8859085" cy="3410748"/>
          </a:xfrm>
          <a:prstGeom prst="rect">
            <a:avLst/>
          </a:prstGeom>
          <a:noFill/>
        </p:spPr>
      </p:pic>
      <p:sp>
        <p:nvSpPr>
          <p:cNvPr id="6" name="Rectangle 5">
            <a:extLst>
              <a:ext uri="{FF2B5EF4-FFF2-40B4-BE49-F238E27FC236}">
                <a16:creationId xmlns:a16="http://schemas.microsoft.com/office/drawing/2014/main" id="{D5A9152B-F139-A686-2230-A89CEE63E8EA}"/>
              </a:ext>
            </a:extLst>
          </p:cNvPr>
          <p:cNvSpPr/>
          <p:nvPr/>
        </p:nvSpPr>
        <p:spPr>
          <a:xfrm>
            <a:off x="5332288" y="4315146"/>
            <a:ext cx="2445249" cy="421241"/>
          </a:xfrm>
          <a:prstGeom prst="rect">
            <a:avLst/>
          </a:prstGeom>
          <a:noFill/>
          <a:ln w="254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solidFill>
                  <a:sysClr val="windowText" lastClr="000000"/>
                </a:solidFill>
              </a:ln>
            </a:endParaRPr>
          </a:p>
        </p:txBody>
      </p:sp>
    </p:spTree>
    <p:extLst>
      <p:ext uri="{BB962C8B-B14F-4D97-AF65-F5344CB8AC3E}">
        <p14:creationId xmlns:p14="http://schemas.microsoft.com/office/powerpoint/2010/main" val="29413503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6A76B8A8-4956-27A4-F0C4-AA48CC2EA880}"/>
              </a:ext>
            </a:extLst>
          </p:cNvPr>
          <p:cNvSpPr>
            <a:spLocks noGrp="1"/>
          </p:cNvSpPr>
          <p:nvPr>
            <p:ph type="title"/>
          </p:nvPr>
        </p:nvSpPr>
        <p:spPr>
          <a:xfrm>
            <a:off x="441789" y="154117"/>
            <a:ext cx="10531011" cy="746589"/>
          </a:xfrm>
        </p:spPr>
        <p:txBody>
          <a:bodyPr anchor="ctr">
            <a:normAutofit/>
          </a:bodyPr>
          <a:lstStyle/>
          <a:p>
            <a:r>
              <a:rPr lang="en-US" dirty="0"/>
              <a:t>1. Payment Elections</a:t>
            </a:r>
          </a:p>
        </p:txBody>
      </p:sp>
      <p:sp>
        <p:nvSpPr>
          <p:cNvPr id="2" name="Content Placeholder 1">
            <a:extLst>
              <a:ext uri="{FF2B5EF4-FFF2-40B4-BE49-F238E27FC236}">
                <a16:creationId xmlns:a16="http://schemas.microsoft.com/office/drawing/2014/main" id="{79EA0F36-1BC3-E4E1-FC33-920394F51FAD}"/>
              </a:ext>
            </a:extLst>
          </p:cNvPr>
          <p:cNvSpPr>
            <a:spLocks noGrp="1"/>
          </p:cNvSpPr>
          <p:nvPr>
            <p:ph sz="half" idx="1"/>
          </p:nvPr>
        </p:nvSpPr>
        <p:spPr>
          <a:xfrm>
            <a:off x="731520" y="1612106"/>
            <a:ext cx="5080701" cy="4259898"/>
          </a:xfrm>
        </p:spPr>
        <p:txBody>
          <a:bodyPr>
            <a:normAutofit/>
          </a:bodyPr>
          <a:lstStyle/>
          <a:p>
            <a:r>
              <a:rPr lang="en-US" dirty="0"/>
              <a:t>In Workday is available in the Expenses Worklet</a:t>
            </a:r>
          </a:p>
          <a:p>
            <a:endParaRPr lang="en-US" dirty="0"/>
          </a:p>
        </p:txBody>
      </p:sp>
      <p:pic>
        <p:nvPicPr>
          <p:cNvPr id="6" name="Picture 5">
            <a:extLst>
              <a:ext uri="{FF2B5EF4-FFF2-40B4-BE49-F238E27FC236}">
                <a16:creationId xmlns:a16="http://schemas.microsoft.com/office/drawing/2014/main" id="{4587FDE6-7E7A-6462-A30A-5BB613634E29}"/>
              </a:ext>
            </a:extLst>
          </p:cNvPr>
          <p:cNvPicPr>
            <a:picLocks noChangeAspect="1"/>
          </p:cNvPicPr>
          <p:nvPr/>
        </p:nvPicPr>
        <p:blipFill>
          <a:blip r:embed="rId2"/>
          <a:stretch>
            <a:fillRect/>
          </a:stretch>
        </p:blipFill>
        <p:spPr>
          <a:xfrm>
            <a:off x="0" y="838200"/>
            <a:ext cx="12192000" cy="6047783"/>
          </a:xfrm>
          <a:prstGeom prst="rect">
            <a:avLst/>
          </a:prstGeom>
        </p:spPr>
      </p:pic>
    </p:spTree>
    <p:extLst>
      <p:ext uri="{BB962C8B-B14F-4D97-AF65-F5344CB8AC3E}">
        <p14:creationId xmlns:p14="http://schemas.microsoft.com/office/powerpoint/2010/main" val="251088090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6A76B8A8-4956-27A4-F0C4-AA48CC2EA880}"/>
              </a:ext>
            </a:extLst>
          </p:cNvPr>
          <p:cNvSpPr>
            <a:spLocks noGrp="1"/>
          </p:cNvSpPr>
          <p:nvPr>
            <p:ph type="title"/>
          </p:nvPr>
        </p:nvSpPr>
        <p:spPr>
          <a:xfrm>
            <a:off x="441789" y="154117"/>
            <a:ext cx="10531011" cy="746589"/>
          </a:xfrm>
        </p:spPr>
        <p:txBody>
          <a:bodyPr anchor="ctr">
            <a:normAutofit/>
          </a:bodyPr>
          <a:lstStyle/>
          <a:p>
            <a:r>
              <a:rPr lang="en-US" dirty="0"/>
              <a:t>1. Payment Elections</a:t>
            </a:r>
          </a:p>
        </p:txBody>
      </p:sp>
      <p:sp>
        <p:nvSpPr>
          <p:cNvPr id="5" name="Content Placeholder 4">
            <a:extLst>
              <a:ext uri="{FF2B5EF4-FFF2-40B4-BE49-F238E27FC236}">
                <a16:creationId xmlns:a16="http://schemas.microsoft.com/office/drawing/2014/main" id="{09F57DFD-187D-9E89-F708-B5CA9DCA90C4}"/>
              </a:ext>
            </a:extLst>
          </p:cNvPr>
          <p:cNvSpPr>
            <a:spLocks noGrp="1"/>
          </p:cNvSpPr>
          <p:nvPr>
            <p:ph sz="half" idx="1"/>
          </p:nvPr>
        </p:nvSpPr>
        <p:spPr>
          <a:xfrm>
            <a:off x="263970" y="1006867"/>
            <a:ext cx="6386299" cy="4865137"/>
          </a:xfrm>
        </p:spPr>
        <p:txBody>
          <a:bodyPr/>
          <a:lstStyle/>
          <a:p>
            <a:r>
              <a:rPr lang="en-US" dirty="0"/>
              <a:t>Each Expense Report or Spend Authorization employees do have the option to select Check or Direct Deposit (Cash Advances will be requested completing a Spend Authorization). </a:t>
            </a:r>
          </a:p>
          <a:p>
            <a:r>
              <a:rPr lang="en-US" dirty="0"/>
              <a:t>It is hard to find where to change to check on the Expense Report, which is ideal, but want to point out it can be done</a:t>
            </a:r>
          </a:p>
        </p:txBody>
      </p:sp>
      <p:pic>
        <p:nvPicPr>
          <p:cNvPr id="8" name="Picture 7">
            <a:extLst>
              <a:ext uri="{FF2B5EF4-FFF2-40B4-BE49-F238E27FC236}">
                <a16:creationId xmlns:a16="http://schemas.microsoft.com/office/drawing/2014/main" id="{10E60868-3D3E-9EAF-BAB3-53EED4A35AD2}"/>
              </a:ext>
            </a:extLst>
          </p:cNvPr>
          <p:cNvPicPr>
            <a:picLocks noChangeAspect="1"/>
          </p:cNvPicPr>
          <p:nvPr/>
        </p:nvPicPr>
        <p:blipFill>
          <a:blip r:embed="rId2"/>
          <a:stretch>
            <a:fillRect/>
          </a:stretch>
        </p:blipFill>
        <p:spPr>
          <a:xfrm>
            <a:off x="263970" y="3824526"/>
            <a:ext cx="5972175" cy="2828925"/>
          </a:xfrm>
          <a:prstGeom prst="rect">
            <a:avLst/>
          </a:prstGeom>
        </p:spPr>
      </p:pic>
      <p:pic>
        <p:nvPicPr>
          <p:cNvPr id="10" name="Picture 9">
            <a:extLst>
              <a:ext uri="{FF2B5EF4-FFF2-40B4-BE49-F238E27FC236}">
                <a16:creationId xmlns:a16="http://schemas.microsoft.com/office/drawing/2014/main" id="{CB8FB4E4-E256-B78A-9AD0-3184D2BB9F51}"/>
              </a:ext>
            </a:extLst>
          </p:cNvPr>
          <p:cNvPicPr>
            <a:picLocks noChangeAspect="1"/>
          </p:cNvPicPr>
          <p:nvPr/>
        </p:nvPicPr>
        <p:blipFill>
          <a:blip r:embed="rId3"/>
          <a:stretch>
            <a:fillRect/>
          </a:stretch>
        </p:blipFill>
        <p:spPr>
          <a:xfrm>
            <a:off x="6938642" y="781288"/>
            <a:ext cx="5143500" cy="6086475"/>
          </a:xfrm>
          <a:prstGeom prst="rect">
            <a:avLst/>
          </a:prstGeom>
        </p:spPr>
      </p:pic>
    </p:spTree>
    <p:extLst>
      <p:ext uri="{BB962C8B-B14F-4D97-AF65-F5344CB8AC3E}">
        <p14:creationId xmlns:p14="http://schemas.microsoft.com/office/powerpoint/2010/main" val="305931379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79EA0F36-1BC3-E4E1-FC33-920394F51FAD}"/>
              </a:ext>
            </a:extLst>
          </p:cNvPr>
          <p:cNvSpPr>
            <a:spLocks noGrp="1"/>
          </p:cNvSpPr>
          <p:nvPr>
            <p:ph idx="1"/>
          </p:nvPr>
        </p:nvSpPr>
        <p:spPr/>
        <p:txBody>
          <a:bodyPr/>
          <a:lstStyle/>
          <a:p>
            <a:r>
              <a:rPr lang="en-US" dirty="0"/>
              <a:t>Role assignment, not person-to-person assignment</a:t>
            </a:r>
          </a:p>
          <a:p>
            <a:endParaRPr lang="en-US" dirty="0"/>
          </a:p>
          <a:p>
            <a:r>
              <a:rPr lang="en-US" dirty="0"/>
              <a:t>Constrained by company</a:t>
            </a:r>
          </a:p>
          <a:p>
            <a:pPr lvl="1"/>
            <a:r>
              <a:rPr lang="en-US" dirty="0"/>
              <a:t>Potentially cloning role to be constrained at a more narrow level</a:t>
            </a:r>
          </a:p>
          <a:p>
            <a:endParaRPr lang="en-US" dirty="0"/>
          </a:p>
          <a:p>
            <a:r>
              <a:rPr lang="en-US" dirty="0"/>
              <a:t>Can create </a:t>
            </a:r>
            <a:r>
              <a:rPr lang="en-US" b="1" dirty="0"/>
              <a:t>and submit</a:t>
            </a:r>
            <a:r>
              <a:rPr lang="en-US" dirty="0"/>
              <a:t> expense reports for employees and non-employees.</a:t>
            </a:r>
          </a:p>
          <a:p>
            <a:endParaRPr lang="en-US" dirty="0"/>
          </a:p>
          <a:p>
            <a:r>
              <a:rPr lang="en-US" dirty="0"/>
              <a:t>Mandatory training requirement</a:t>
            </a:r>
          </a:p>
          <a:p>
            <a:endParaRPr lang="en-US" dirty="0"/>
          </a:p>
          <a:p>
            <a:r>
              <a:rPr lang="en-US" dirty="0"/>
              <a:t>Replaces current state Alternate</a:t>
            </a:r>
          </a:p>
        </p:txBody>
      </p:sp>
      <p:sp>
        <p:nvSpPr>
          <p:cNvPr id="3" name="Title 2">
            <a:extLst>
              <a:ext uri="{FF2B5EF4-FFF2-40B4-BE49-F238E27FC236}">
                <a16:creationId xmlns:a16="http://schemas.microsoft.com/office/drawing/2014/main" id="{6A76B8A8-4956-27A4-F0C4-AA48CC2EA880}"/>
              </a:ext>
            </a:extLst>
          </p:cNvPr>
          <p:cNvSpPr>
            <a:spLocks noGrp="1"/>
          </p:cNvSpPr>
          <p:nvPr>
            <p:ph type="title"/>
          </p:nvPr>
        </p:nvSpPr>
        <p:spPr/>
        <p:txBody>
          <a:bodyPr/>
          <a:lstStyle/>
          <a:p>
            <a:r>
              <a:rPr lang="en-US" dirty="0"/>
              <a:t>2. Expense Data Entry Specialist</a:t>
            </a:r>
          </a:p>
        </p:txBody>
      </p:sp>
    </p:spTree>
    <p:extLst>
      <p:ext uri="{BB962C8B-B14F-4D97-AF65-F5344CB8AC3E}">
        <p14:creationId xmlns:p14="http://schemas.microsoft.com/office/powerpoint/2010/main" val="2865134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42"/>
        <p:cNvGrpSpPr/>
        <p:nvPr/>
      </p:nvGrpSpPr>
      <p:grpSpPr>
        <a:xfrm>
          <a:off x="0" y="0"/>
          <a:ext cx="0" cy="0"/>
          <a:chOff x="0" y="0"/>
          <a:chExt cx="0" cy="0"/>
        </a:xfrm>
      </p:grpSpPr>
      <p:sp>
        <p:nvSpPr>
          <p:cNvPr id="45" name="Google Shape;45;p2"/>
          <p:cNvSpPr txBox="1">
            <a:spLocks noGrp="1"/>
          </p:cNvSpPr>
          <p:nvPr>
            <p:ph idx="1"/>
          </p:nvPr>
        </p:nvSpPr>
        <p:spPr>
          <a:prstGeom prst="rect">
            <a:avLst/>
          </a:prstGeom>
          <a:noFill/>
          <a:ln>
            <a:noFill/>
          </a:ln>
        </p:spPr>
        <p:txBody>
          <a:bodyPr spcFirstLastPara="1" wrap="square" lIns="45700" tIns="45700" rIns="45700" bIns="45700" anchor="t" anchorCtr="0">
            <a:normAutofit fontScale="85000" lnSpcReduction="20000"/>
          </a:bodyPr>
          <a:lstStyle/>
          <a:p>
            <a:r>
              <a:rPr lang="en-US" b="1" dirty="0"/>
              <a:t>External Committee Member (ECM)</a:t>
            </a:r>
          </a:p>
          <a:p>
            <a:pPr lvl="1"/>
            <a:r>
              <a:rPr lang="en-US" dirty="0"/>
              <a:t>Each campus and largest divisions at UWMSN and UWMIL are their own “committee”</a:t>
            </a:r>
          </a:p>
          <a:p>
            <a:pPr lvl="1"/>
            <a:r>
              <a:rPr lang="en-US" dirty="0"/>
              <a:t>Ex: Invited speaker, research participant, visitor, etc.</a:t>
            </a:r>
          </a:p>
          <a:p>
            <a:pPr lvl="1"/>
            <a:r>
              <a:rPr lang="en-US" b="1" dirty="0"/>
              <a:t>Candidate</a:t>
            </a:r>
          </a:p>
          <a:p>
            <a:pPr lvl="2"/>
            <a:r>
              <a:rPr lang="en-US" dirty="0"/>
              <a:t>Initiated by HR</a:t>
            </a:r>
          </a:p>
          <a:p>
            <a:pPr lvl="2"/>
            <a:r>
              <a:rPr lang="en-US" dirty="0"/>
              <a:t>Ex: Interview expenses</a:t>
            </a:r>
          </a:p>
          <a:p>
            <a:pPr lvl="1"/>
            <a:r>
              <a:rPr lang="en-US" b="1" dirty="0"/>
              <a:t>Student</a:t>
            </a:r>
          </a:p>
          <a:p>
            <a:pPr lvl="2"/>
            <a:r>
              <a:rPr lang="en-US" dirty="0"/>
              <a:t>Non-</a:t>
            </a:r>
            <a:r>
              <a:rPr lang="en-US" dirty="0" err="1"/>
              <a:t>payrolled</a:t>
            </a:r>
            <a:r>
              <a:rPr lang="en-US" dirty="0"/>
              <a:t> student travel and expenses</a:t>
            </a:r>
          </a:p>
          <a:p>
            <a:pPr lvl="2"/>
            <a:r>
              <a:rPr lang="en-US" dirty="0"/>
              <a:t>Ex: Research fieldwork</a:t>
            </a:r>
          </a:p>
          <a:p>
            <a:r>
              <a:rPr lang="en-US" b="1" dirty="0"/>
              <a:t>Pre-Hire</a:t>
            </a:r>
          </a:p>
          <a:p>
            <a:pPr lvl="1"/>
            <a:r>
              <a:rPr lang="en-US" dirty="0"/>
              <a:t>After hired but before start date</a:t>
            </a:r>
          </a:p>
          <a:p>
            <a:pPr lvl="1"/>
            <a:r>
              <a:rPr lang="en-US" dirty="0"/>
              <a:t>Ex: House hunting expenses, travel prior to start date</a:t>
            </a:r>
          </a:p>
          <a:p>
            <a:pPr lvl="1"/>
            <a:endParaRPr lang="en-US" sz="1600" dirty="0"/>
          </a:p>
          <a:p>
            <a:r>
              <a:rPr lang="en-US" sz="1600" dirty="0"/>
              <a:t>Constricted by company</a:t>
            </a:r>
          </a:p>
        </p:txBody>
      </p:sp>
      <p:sp>
        <p:nvSpPr>
          <p:cNvPr id="44" name="Google Shape;44;p2"/>
          <p:cNvSpPr txBox="1">
            <a:spLocks noGrp="1"/>
          </p:cNvSpPr>
          <p:nvPr>
            <p:ph type="title"/>
          </p:nvPr>
        </p:nvSpPr>
        <p:spPr>
          <a:prstGeom prst="rect">
            <a:avLst/>
          </a:prstGeom>
          <a:noFill/>
          <a:ln>
            <a:noFill/>
          </a:ln>
        </p:spPr>
        <p:txBody>
          <a:bodyPr spcFirstLastPara="1" wrap="square" lIns="45700" tIns="45700" rIns="45700" bIns="45700" anchor="ctr" anchorCtr="0">
            <a:normAutofit/>
          </a:bodyPr>
          <a:lstStyle/>
          <a:p>
            <a:pPr marL="0" lvl="0" indent="0" algn="l" rtl="0">
              <a:lnSpc>
                <a:spcPct val="90000"/>
              </a:lnSpc>
              <a:spcBef>
                <a:spcPts val="0"/>
              </a:spcBef>
              <a:spcAft>
                <a:spcPts val="0"/>
              </a:spcAft>
              <a:buClr>
                <a:srgbClr val="000000"/>
              </a:buClr>
              <a:buSzPts val="2400"/>
              <a:buFont typeface="Open Sans"/>
              <a:buNone/>
            </a:pPr>
            <a:r>
              <a:rPr lang="en-US" i="0" u="none" strike="noStrike" cap="none" dirty="0">
                <a:solidFill>
                  <a:srgbClr val="000000"/>
                </a:solidFill>
                <a:latin typeface="Montserrat" panose="00000500000000000000" pitchFamily="2" charset="0"/>
                <a:ea typeface="Open Sans"/>
                <a:cs typeface="Open Sans"/>
                <a:sym typeface="Open Sans"/>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0"/>
                  </a:ext>
                </a:extLst>
              </a:rPr>
              <a:t>Non-Employee Reimbursement</a:t>
            </a:r>
            <a:endParaRPr dirty="0">
              <a:latin typeface="Montserrat" panose="00000500000000000000" pitchFamily="2" charset="0"/>
            </a:endParaRPr>
          </a:p>
        </p:txBody>
      </p:sp>
    </p:spTree>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PRESENTATIONID" val="beb8ed5f-e443-4b20-9865-8d61e0d481cf"/>
</p:tagLst>
</file>

<file path=ppt/theme/theme1.xml><?xml version="1.0" encoding="utf-8"?>
<a:theme xmlns:a="http://schemas.openxmlformats.org/drawingml/2006/main" name="TemplateCommsATPPresentation">
  <a:themeElements>
    <a:clrScheme name="Custom 2">
      <a:dk1>
        <a:srgbClr val="292934"/>
      </a:dk1>
      <a:lt1>
        <a:srgbClr val="FFFFFF"/>
      </a:lt1>
      <a:dk2>
        <a:srgbClr val="560A22"/>
      </a:dk2>
      <a:lt2>
        <a:srgbClr val="D2D2D2"/>
      </a:lt2>
      <a:accent1>
        <a:srgbClr val="B9B9B9"/>
      </a:accent1>
      <a:accent2>
        <a:srgbClr val="808080"/>
      </a:accent2>
      <a:accent3>
        <a:srgbClr val="990000"/>
      </a:accent3>
      <a:accent4>
        <a:srgbClr val="68001F"/>
      </a:accent4>
      <a:accent5>
        <a:srgbClr val="3E0013"/>
      </a:accent5>
      <a:accent6>
        <a:srgbClr val="343434"/>
      </a:accent6>
      <a:hlink>
        <a:srgbClr val="68001F"/>
      </a:hlink>
      <a:folHlink>
        <a:srgbClr val="68001F"/>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TemplateCommsATPPresentation" id="{B5C054D1-2ED2-4CD0-B92A-E23892123D60}" vid="{2122B6EF-9142-424C-81ED-CF2C8688C02E}"/>
    </a:ext>
  </a:extLst>
</a:theme>
</file>

<file path=ppt/theme/theme2.xml><?xml version="1.0" encoding="utf-8"?>
<a:theme xmlns:a="http://schemas.openxmlformats.org/drawingml/2006/main" name="Embellished Master">
  <a:themeElements>
    <a:clrScheme name="Custom 2">
      <a:dk1>
        <a:srgbClr val="292934"/>
      </a:dk1>
      <a:lt1>
        <a:srgbClr val="FFFFFF"/>
      </a:lt1>
      <a:dk2>
        <a:srgbClr val="560A22"/>
      </a:dk2>
      <a:lt2>
        <a:srgbClr val="D2D2D2"/>
      </a:lt2>
      <a:accent1>
        <a:srgbClr val="B9B9B9"/>
      </a:accent1>
      <a:accent2>
        <a:srgbClr val="808080"/>
      </a:accent2>
      <a:accent3>
        <a:srgbClr val="990000"/>
      </a:accent3>
      <a:accent4>
        <a:srgbClr val="68001F"/>
      </a:accent4>
      <a:accent5>
        <a:srgbClr val="3E0013"/>
      </a:accent5>
      <a:accent6>
        <a:srgbClr val="343434"/>
      </a:accent6>
      <a:hlink>
        <a:srgbClr val="68001F"/>
      </a:hlink>
      <a:folHlink>
        <a:srgbClr val="68001F"/>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TemplateCommsATPPresentation (1).pptx" id="{7A8DF3CE-9355-4F16-AD13-8E9A529E222E}" vid="{860D5FF8-63F8-4CA7-B1DD-9F9B0E8031FA}"/>
    </a:ext>
  </a:extLst>
</a:theme>
</file>

<file path=ppt/theme/theme3.xml><?xml version="1.0" encoding="utf-8"?>
<a:theme xmlns:a="http://schemas.openxmlformats.org/drawingml/2006/main" name="Secondary Title Slides">
  <a:themeElements>
    <a:clrScheme name="Custom 2">
      <a:dk1>
        <a:srgbClr val="292934"/>
      </a:dk1>
      <a:lt1>
        <a:srgbClr val="FFFFFF"/>
      </a:lt1>
      <a:dk2>
        <a:srgbClr val="560A22"/>
      </a:dk2>
      <a:lt2>
        <a:srgbClr val="D2D2D2"/>
      </a:lt2>
      <a:accent1>
        <a:srgbClr val="B9B9B9"/>
      </a:accent1>
      <a:accent2>
        <a:srgbClr val="808080"/>
      </a:accent2>
      <a:accent3>
        <a:srgbClr val="990000"/>
      </a:accent3>
      <a:accent4>
        <a:srgbClr val="68001F"/>
      </a:accent4>
      <a:accent5>
        <a:srgbClr val="3E0013"/>
      </a:accent5>
      <a:accent6>
        <a:srgbClr val="343434"/>
      </a:accent6>
      <a:hlink>
        <a:srgbClr val="68001F"/>
      </a:hlink>
      <a:folHlink>
        <a:srgbClr val="68001F"/>
      </a:folHlink>
    </a:clrScheme>
    <a:fontScheme name="Tw Cen MT-Rockwell">
      <a:majorFont>
        <a:latin typeface="Tw Cen MT" panose="020B0602020104020603"/>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Rockwell" panose="02060603020205020403"/>
        <a:ea typeface=""/>
        <a:cs typeface=""/>
        <a:font script="Grek" typeface="Cambria"/>
        <a:font script="Cyrl" typeface="Cambria"/>
        <a:font script="Jpan" typeface="HG明朝B"/>
        <a:font script="Hang" typeface="바탕"/>
        <a:font script="Hans" typeface="方正姚体"/>
        <a:font script="Hant" typeface="標楷體"/>
        <a:font script="Arab" typeface="Times New Roman"/>
        <a:font script="Hebr" typeface="David"/>
        <a:font script="Thai" typeface="Jasmine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TemplateCommsATPPresentation (1).pptx" id="{7A8DF3CE-9355-4F16-AD13-8E9A529E222E}" vid="{5B2AC1D8-E837-434E-9F19-FEC38FF6DF6D}"/>
    </a:ext>
  </a:extLst>
</a:theme>
</file>

<file path=ppt/theme/theme4.xml><?xml version="1.0" encoding="utf-8"?>
<a:theme xmlns:a="http://schemas.openxmlformats.org/drawingml/2006/main" name="Primary Slide Types">
  <a:themeElements>
    <a:clrScheme name="Custom 2">
      <a:dk1>
        <a:srgbClr val="292934"/>
      </a:dk1>
      <a:lt1>
        <a:srgbClr val="FFFFFF"/>
      </a:lt1>
      <a:dk2>
        <a:srgbClr val="560A22"/>
      </a:dk2>
      <a:lt2>
        <a:srgbClr val="D2D2D2"/>
      </a:lt2>
      <a:accent1>
        <a:srgbClr val="B9B9B9"/>
      </a:accent1>
      <a:accent2>
        <a:srgbClr val="808080"/>
      </a:accent2>
      <a:accent3>
        <a:srgbClr val="990000"/>
      </a:accent3>
      <a:accent4>
        <a:srgbClr val="68001F"/>
      </a:accent4>
      <a:accent5>
        <a:srgbClr val="3E0013"/>
      </a:accent5>
      <a:accent6>
        <a:srgbClr val="343434"/>
      </a:accent6>
      <a:hlink>
        <a:srgbClr val="68001F"/>
      </a:hlink>
      <a:folHlink>
        <a:srgbClr val="68001F"/>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TemplateCommsATPPresentation (1).pptx" id="{7A8DF3CE-9355-4F16-AD13-8E9A529E222E}" vid="{FBF5746F-1C7E-4938-A006-946DA4BF4E11}"/>
    </a:ext>
  </a:extLst>
</a:theme>
</file>

<file path=ppt/theme/theme5.xml><?xml version="1.0" encoding="utf-8"?>
<a:theme xmlns:a="http://schemas.openxmlformats.org/drawingml/2006/main" name="Blank Slide Types">
  <a:themeElements>
    <a:clrScheme name="Custom 2">
      <a:dk1>
        <a:srgbClr val="292934"/>
      </a:dk1>
      <a:lt1>
        <a:srgbClr val="FFFFFF"/>
      </a:lt1>
      <a:dk2>
        <a:srgbClr val="560A22"/>
      </a:dk2>
      <a:lt2>
        <a:srgbClr val="D2D2D2"/>
      </a:lt2>
      <a:accent1>
        <a:srgbClr val="B9B9B9"/>
      </a:accent1>
      <a:accent2>
        <a:srgbClr val="808080"/>
      </a:accent2>
      <a:accent3>
        <a:srgbClr val="990000"/>
      </a:accent3>
      <a:accent4>
        <a:srgbClr val="68001F"/>
      </a:accent4>
      <a:accent5>
        <a:srgbClr val="3E0013"/>
      </a:accent5>
      <a:accent6>
        <a:srgbClr val="343434"/>
      </a:accent6>
      <a:hlink>
        <a:srgbClr val="68001F"/>
      </a:hlink>
      <a:folHlink>
        <a:srgbClr val="68001F"/>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TemplateCommsATPPresentation (1).pptx" id="{7A8DF3CE-9355-4F16-AD13-8E9A529E222E}" vid="{4EF2306C-895B-438B-B709-EF8B397D5277}"/>
    </a:ext>
  </a:extLst>
</a:theme>
</file>

<file path=ppt/theme/theme6.xml><?xml version="1.0" encoding="utf-8"?>
<a:theme xmlns:a="http://schemas.openxmlformats.org/drawingml/2006/main" name="Office Theme">
  <a:themeElements>
    <a:clrScheme name="Office Theme">
      <a:dk1>
        <a:srgbClr val="000000"/>
      </a:dk1>
      <a:lt1>
        <a:srgbClr val="FFFFFF"/>
      </a:lt1>
      <a:dk2>
        <a:srgbClr val="A7A7A7"/>
      </a:dk2>
      <a:lt2>
        <a:srgbClr val="535353"/>
      </a:lt2>
      <a:accent1>
        <a:srgbClr val="4472C4"/>
      </a:accent1>
      <a:accent2>
        <a:srgbClr val="ED7D31"/>
      </a:accent2>
      <a:accent3>
        <a:srgbClr val="A5A5A5"/>
      </a:accent3>
      <a:accent4>
        <a:srgbClr val="FFC000"/>
      </a:accent4>
      <a:accent5>
        <a:srgbClr val="5B9BD5"/>
      </a:accent5>
      <a:accent6>
        <a:srgbClr val="70AD47"/>
      </a:accent6>
      <a:hlink>
        <a:srgbClr val="0000FF"/>
      </a:hlink>
      <a:folHlink>
        <a:srgbClr val="FF00FF"/>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A375C36392F2A5479310ADC54DD7E697" ma:contentTypeVersion="18" ma:contentTypeDescription="Create a new document." ma:contentTypeScope="" ma:versionID="b3470910610513f83f97a4dfa3235139">
  <xsd:schema xmlns:xsd="http://www.w3.org/2001/XMLSchema" xmlns:xs="http://www.w3.org/2001/XMLSchema" xmlns:p="http://schemas.microsoft.com/office/2006/metadata/properties" xmlns:ns2="d02b7c57-9716-4eb4-bf13-a008e9bfefe7" xmlns:ns3="1f73a532-b10e-402b-96f8-f2d3eaebb03b" targetNamespace="http://schemas.microsoft.com/office/2006/metadata/properties" ma:root="true" ma:fieldsID="649cff6b4597444cecc0c7d0da7b06da" ns2:_="" ns3:_="">
    <xsd:import namespace="d02b7c57-9716-4eb4-bf13-a008e9bfefe7"/>
    <xsd:import namespace="1f73a532-b10e-402b-96f8-f2d3eaebb03b"/>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AutoTags" minOccurs="0"/>
                <xsd:element ref="ns2:MediaServiceOCR" minOccurs="0"/>
                <xsd:element ref="ns2:MediaServiceGenerationTime" minOccurs="0"/>
                <xsd:element ref="ns2:MediaServiceEventHashCode" minOccurs="0"/>
                <xsd:element ref="ns3:SharedWithUsers" minOccurs="0"/>
                <xsd:element ref="ns3:SharedWithDetails" minOccurs="0"/>
                <xsd:element ref="ns2:MediaServiceDateTaken" minOccurs="0"/>
                <xsd:element ref="ns2:MediaLengthInSeconds" minOccurs="0"/>
                <xsd:element ref="ns2:Hyperlinke" minOccurs="0"/>
                <xsd:element ref="ns2:Content_x0020_Summary" minOccurs="0"/>
                <xsd:element ref="ns2:lcf76f155ced4ddcb4097134ff3c332f" minOccurs="0"/>
                <xsd:element ref="ns3:TaxCatchAll" minOccurs="0"/>
                <xsd:element ref="ns2: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d02b7c57-9716-4eb4-bf13-a008e9bfefe7"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AutoTags" ma:index="12" nillable="true" ma:displayName="Tags" ma:internalName="MediaServiceAutoTags" ma:readOnly="true">
      <xsd:simpleType>
        <xsd:restriction base="dms:Text"/>
      </xsd:simpleType>
    </xsd:element>
    <xsd:element name="MediaServiceOCR" ma:index="13" nillable="true" ma:displayName="Extracted Text" ma:internalName="MediaServiceOCR" ma:readOnly="true">
      <xsd:simpleType>
        <xsd:restriction base="dms:Note">
          <xsd:maxLength value="255"/>
        </xsd:restriction>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DateTaken" ma:index="18" nillable="true" ma:displayName="MediaServiceDateTaken" ma:hidden="true" ma:internalName="MediaServiceDateTaken" ma:readOnly="true">
      <xsd:simpleType>
        <xsd:restriction base="dms:Text"/>
      </xsd:simpleType>
    </xsd:element>
    <xsd:element name="MediaLengthInSeconds" ma:index="19" nillable="true" ma:displayName="Length (seconds)" ma:internalName="MediaLengthInSeconds" ma:readOnly="true">
      <xsd:simpleType>
        <xsd:restriction base="dms:Unknown"/>
      </xsd:simpleType>
    </xsd:element>
    <xsd:element name="Hyperlinke" ma:index="20" nillable="true" ma:displayName="Hyperlink" ma:format="Hyperlink" ma:internalName="Hyperlinke">
      <xsd:complexType>
        <xsd:complexContent>
          <xsd:extension base="dms:URL">
            <xsd:sequence>
              <xsd:element name="Url" type="dms:ValidUrl" minOccurs="0" nillable="true"/>
              <xsd:element name="Description" type="xsd:string" nillable="true"/>
            </xsd:sequence>
          </xsd:extension>
        </xsd:complexContent>
      </xsd:complexType>
    </xsd:element>
    <xsd:element name="Content_x0020_Summary" ma:index="21" nillable="true" ma:displayName="Content Summary" ma:format="Dropdown" ma:internalName="Content_x0020_Summary">
      <xsd:simpleType>
        <xsd:restriction base="dms:Text">
          <xsd:maxLength value="255"/>
        </xsd:restriction>
      </xsd:simpleType>
    </xsd:element>
    <xsd:element name="lcf76f155ced4ddcb4097134ff3c332f" ma:index="23" nillable="true" ma:taxonomy="true" ma:internalName="lcf76f155ced4ddcb4097134ff3c332f" ma:taxonomyFieldName="MediaServiceImageTags" ma:displayName="Image Tags" ma:readOnly="false" ma:fieldId="{5cf76f15-5ced-4ddc-b409-7134ff3c332f}" ma:taxonomyMulti="true" ma:sspId="c3718347-7ac7-43d2-8bc2-3254bf334720" ma:termSetId="09814cd3-568e-fe90-9814-8d621ff8fb84" ma:anchorId="fba54fb3-c3e1-fe81-a776-ca4b69148c4d" ma:open="true" ma:isKeyword="false">
      <xsd:complexType>
        <xsd:sequence>
          <xsd:element ref="pc:Terms" minOccurs="0" maxOccurs="1"/>
        </xsd:sequence>
      </xsd:complexType>
    </xsd:element>
    <xsd:element name="MediaServiceLocation" ma:index="25" nillable="true" ma:displayName="Location" ma:indexed="true"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1f73a532-b10e-402b-96f8-f2d3eaebb03b" elementFormDefault="qualified">
    <xsd:import namespace="http://schemas.microsoft.com/office/2006/documentManagement/types"/>
    <xsd:import namespace="http://schemas.microsoft.com/office/infopath/2007/PartnerControls"/>
    <xsd:element name="SharedWithUsers" ma:index="16"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7" nillable="true" ma:displayName="Shared With Details" ma:internalName="SharedWithDetails" ma:readOnly="true">
      <xsd:simpleType>
        <xsd:restriction base="dms:Note">
          <xsd:maxLength value="255"/>
        </xsd:restriction>
      </xsd:simpleType>
    </xsd:element>
    <xsd:element name="TaxCatchAll" ma:index="24" nillable="true" ma:displayName="Taxonomy Catch All Column" ma:hidden="true" ma:list="{37113994-d487-4bf7-b898-8d88a6cfbbfe}" ma:internalName="TaxCatchAll" ma:showField="CatchAllData" ma:web="1f73a532-b10e-402b-96f8-f2d3eaebb03b">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d02b7c57-9716-4eb4-bf13-a008e9bfefe7">
      <Terms xmlns="http://schemas.microsoft.com/office/infopath/2007/PartnerControls"/>
    </lcf76f155ced4ddcb4097134ff3c332f>
    <Hyperlinke xmlns="d02b7c57-9716-4eb4-bf13-a008e9bfefe7">
      <Url xsi:nil="true"/>
      <Description xsi:nil="true"/>
    </Hyperlinke>
    <Content_x0020_Summary xmlns="d02b7c57-9716-4eb4-bf13-a008e9bfefe7" xsi:nil="true"/>
    <TaxCatchAll xmlns="1f73a532-b10e-402b-96f8-f2d3eaebb03b" xsi:nil="true"/>
  </documentManagement>
</p:properties>
</file>

<file path=customXml/itemProps1.xml><?xml version="1.0" encoding="utf-8"?>
<ds:datastoreItem xmlns:ds="http://schemas.openxmlformats.org/officeDocument/2006/customXml" ds:itemID="{E7455766-4EEE-455B-9033-C9E4459DD8EA}">
  <ds:schemaRefs>
    <ds:schemaRef ds:uri="http://schemas.microsoft.com/sharepoint/v3/contenttype/forms"/>
  </ds:schemaRefs>
</ds:datastoreItem>
</file>

<file path=customXml/itemProps2.xml><?xml version="1.0" encoding="utf-8"?>
<ds:datastoreItem xmlns:ds="http://schemas.openxmlformats.org/officeDocument/2006/customXml" ds:itemID="{1E47D9D8-7B9C-43B0-BDAE-0C05D6D0BC17}">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d02b7c57-9716-4eb4-bf13-a008e9bfefe7"/>
    <ds:schemaRef ds:uri="1f73a532-b10e-402b-96f8-f2d3eaebb03b"/>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90E841D7-2FE2-4FD6-A04F-2E955BB98E7E}">
  <ds:schemaRefs>
    <ds:schemaRef ds:uri="http://schemas.microsoft.com/office/2006/metadata/properties"/>
    <ds:schemaRef ds:uri="http://schemas.microsoft.com/office/infopath/2007/PartnerControls"/>
    <ds:schemaRef ds:uri="d02b7c57-9716-4eb4-bf13-a008e9bfefe7"/>
    <ds:schemaRef ds:uri="1f73a532-b10e-402b-96f8-f2d3eaebb03b"/>
  </ds:schemaRefs>
</ds:datastoreItem>
</file>

<file path=docProps/app.xml><?xml version="1.0" encoding="utf-8"?>
<Properties xmlns="http://schemas.openxmlformats.org/officeDocument/2006/extended-properties" xmlns:vt="http://schemas.openxmlformats.org/officeDocument/2006/docPropsVTypes">
  <Template>TemplateCommsATPPresentation</Template>
  <TotalTime>6821</TotalTime>
  <Words>1941</Words>
  <Application>Microsoft Office PowerPoint</Application>
  <PresentationFormat>Widescreen</PresentationFormat>
  <Paragraphs>244</Paragraphs>
  <Slides>27</Slides>
  <Notes>1</Notes>
  <HiddenSlides>0</HiddenSlides>
  <MMClips>0</MMClips>
  <ScaleCrop>false</ScaleCrop>
  <HeadingPairs>
    <vt:vector size="6" baseType="variant">
      <vt:variant>
        <vt:lpstr>Fonts Used</vt:lpstr>
      </vt:variant>
      <vt:variant>
        <vt:i4>8</vt:i4>
      </vt:variant>
      <vt:variant>
        <vt:lpstr>Theme</vt:lpstr>
      </vt:variant>
      <vt:variant>
        <vt:i4>5</vt:i4>
      </vt:variant>
      <vt:variant>
        <vt:lpstr>Slide Titles</vt:lpstr>
      </vt:variant>
      <vt:variant>
        <vt:i4>27</vt:i4>
      </vt:variant>
    </vt:vector>
  </HeadingPairs>
  <TitlesOfParts>
    <vt:vector size="40" baseType="lpstr">
      <vt:lpstr>Montserrat</vt:lpstr>
      <vt:lpstr>Noto Sans</vt:lpstr>
      <vt:lpstr>Calibri Light</vt:lpstr>
      <vt:lpstr>Arial</vt:lpstr>
      <vt:lpstr>Open Sans</vt:lpstr>
      <vt:lpstr>Arial,Sans-Serif</vt:lpstr>
      <vt:lpstr>Symbol</vt:lpstr>
      <vt:lpstr>Calibri</vt:lpstr>
      <vt:lpstr>TemplateCommsATPPresentation</vt:lpstr>
      <vt:lpstr>Embellished Master</vt:lpstr>
      <vt:lpstr>Secondary Title Slides</vt:lpstr>
      <vt:lpstr>Primary Slide Types</vt:lpstr>
      <vt:lpstr>Blank Slide Types</vt:lpstr>
      <vt:lpstr> Expenses Overview Travel Manager Conference</vt:lpstr>
      <vt:lpstr>DISCLAIMER: Functionality Subject to Change</vt:lpstr>
      <vt:lpstr>Agenda of Expenses Overview</vt:lpstr>
      <vt:lpstr>PowerPoint Presentation</vt:lpstr>
      <vt:lpstr>1. Payment Elections</vt:lpstr>
      <vt:lpstr>1. Payment Elections</vt:lpstr>
      <vt:lpstr>1. Payment Elections</vt:lpstr>
      <vt:lpstr>2. Expense Data Entry Specialist</vt:lpstr>
      <vt:lpstr>Non-Employee Reimbursement</vt:lpstr>
      <vt:lpstr>3. Finding Funding</vt:lpstr>
      <vt:lpstr>4. Expenses Roles and Workflow Overview</vt:lpstr>
      <vt:lpstr>Spend Authorization- Process Overview and Security Roles​</vt:lpstr>
      <vt:lpstr>Expense Report- Process Overview with Security Roles</vt:lpstr>
      <vt:lpstr>Expense Reimbursement- Common Security Roles</vt:lpstr>
      <vt:lpstr>Expense Reimbursement- Additional Security Roles</vt:lpstr>
      <vt:lpstr>5. Mandatory Training: Expenses</vt:lpstr>
      <vt:lpstr>6. Card Products in Expenses</vt:lpstr>
      <vt:lpstr>Card Products in Expenses</vt:lpstr>
      <vt:lpstr>7. Spend Authorizations</vt:lpstr>
      <vt:lpstr>8. Expenses Demo</vt:lpstr>
      <vt:lpstr>9. Validations - Critical (cannot submit)</vt:lpstr>
      <vt:lpstr>Validations - Warning (can submit)</vt:lpstr>
      <vt:lpstr>10. Foundation</vt:lpstr>
      <vt:lpstr>Foundation</vt:lpstr>
      <vt:lpstr>Key Takeaways</vt:lpstr>
      <vt:lpstr>Next Steps and Open Discussion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Notifications Overview Session</dc:title>
  <dc:creator>Cornell Longino</dc:creator>
  <cp:lastModifiedBy>Elizabeth Dressel</cp:lastModifiedBy>
  <cp:revision>14</cp:revision>
  <dcterms:modified xsi:type="dcterms:W3CDTF">2023-04-11T20:12:10Z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0x010100A375C36392F2A5479310ADC54DD7E697</vt:lpwstr>
  </property>
</Properties>
</file>