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61" r:id="rId6"/>
    <p:sldId id="265" r:id="rId7"/>
    <p:sldId id="266" r:id="rId8"/>
    <p:sldId id="283" r:id="rId9"/>
    <p:sldId id="288" r:id="rId10"/>
    <p:sldId id="289" r:id="rId11"/>
    <p:sldId id="285" r:id="rId12"/>
    <p:sldId id="286" r:id="rId13"/>
    <p:sldId id="287" r:id="rId14"/>
    <p:sldId id="290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557FBB-0DDC-4779-96AD-DABB90631876}" v="4" dt="2024-10-29T02:34:22.4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6327"/>
  </p:normalViewPr>
  <p:slideViewPr>
    <p:cSldViewPr snapToGrid="0">
      <p:cViewPr varScale="1">
        <p:scale>
          <a:sx n="75" d="100"/>
          <a:sy n="75" d="100"/>
        </p:scale>
        <p:origin x="320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offel, Emily" userId="c0f322e9-a1b1-4adf-9ca6-280530473b33" providerId="ADAL" clId="{41557FBB-0DDC-4779-96AD-DABB90631876}"/>
    <pc:docChg chg="undo custSel addSld delSld modSld">
      <pc:chgData name="Stoffel, Emily" userId="c0f322e9-a1b1-4adf-9ca6-280530473b33" providerId="ADAL" clId="{41557FBB-0DDC-4779-96AD-DABB90631876}" dt="2024-10-29T13:56:52.261" v="1027" actId="20577"/>
      <pc:docMkLst>
        <pc:docMk/>
      </pc:docMkLst>
      <pc:sldChg chg="modSp mod">
        <pc:chgData name="Stoffel, Emily" userId="c0f322e9-a1b1-4adf-9ca6-280530473b33" providerId="ADAL" clId="{41557FBB-0DDC-4779-96AD-DABB90631876}" dt="2024-10-29T02:30:23.395" v="63" actId="20577"/>
        <pc:sldMkLst>
          <pc:docMk/>
          <pc:sldMk cId="2402137870" sldId="256"/>
        </pc:sldMkLst>
        <pc:spChg chg="mod">
          <ac:chgData name="Stoffel, Emily" userId="c0f322e9-a1b1-4adf-9ca6-280530473b33" providerId="ADAL" clId="{41557FBB-0DDC-4779-96AD-DABB90631876}" dt="2024-10-29T02:30:13.043" v="38" actId="14100"/>
          <ac:spMkLst>
            <pc:docMk/>
            <pc:sldMk cId="2402137870" sldId="256"/>
            <ac:spMk id="2" creationId="{D3F0AF36-71B9-E33B-5182-F7D98CD834A5}"/>
          </ac:spMkLst>
        </pc:spChg>
        <pc:spChg chg="mod">
          <ac:chgData name="Stoffel, Emily" userId="c0f322e9-a1b1-4adf-9ca6-280530473b33" providerId="ADAL" clId="{41557FBB-0DDC-4779-96AD-DABB90631876}" dt="2024-10-29T02:30:23.395" v="63" actId="20577"/>
          <ac:spMkLst>
            <pc:docMk/>
            <pc:sldMk cId="2402137870" sldId="256"/>
            <ac:spMk id="3" creationId="{C3BE99ED-E308-69C4-ABA5-9E60B9BA5EB8}"/>
          </ac:spMkLst>
        </pc:spChg>
      </pc:sldChg>
      <pc:sldChg chg="modSp mod">
        <pc:chgData name="Stoffel, Emily" userId="c0f322e9-a1b1-4adf-9ca6-280530473b33" providerId="ADAL" clId="{41557FBB-0DDC-4779-96AD-DABB90631876}" dt="2024-10-29T13:56:52.261" v="1027" actId="20577"/>
        <pc:sldMkLst>
          <pc:docMk/>
          <pc:sldMk cId="3343427494" sldId="261"/>
        </pc:sldMkLst>
        <pc:spChg chg="mod">
          <ac:chgData name="Stoffel, Emily" userId="c0f322e9-a1b1-4adf-9ca6-280530473b33" providerId="ADAL" clId="{41557FBB-0DDC-4779-96AD-DABB90631876}" dt="2024-10-29T13:56:52.261" v="1027" actId="20577"/>
          <ac:spMkLst>
            <pc:docMk/>
            <pc:sldMk cId="3343427494" sldId="261"/>
            <ac:spMk id="11" creationId="{E098FCF9-E8FD-BEA6-8A7E-B21494C8A57E}"/>
          </ac:spMkLst>
        </pc:spChg>
      </pc:sldChg>
      <pc:sldChg chg="del">
        <pc:chgData name="Stoffel, Emily" userId="c0f322e9-a1b1-4adf-9ca6-280530473b33" providerId="ADAL" clId="{41557FBB-0DDC-4779-96AD-DABB90631876}" dt="2024-10-29T02:30:55.538" v="114" actId="47"/>
        <pc:sldMkLst>
          <pc:docMk/>
          <pc:sldMk cId="952759301" sldId="263"/>
        </pc:sldMkLst>
      </pc:sldChg>
      <pc:sldChg chg="del">
        <pc:chgData name="Stoffel, Emily" userId="c0f322e9-a1b1-4adf-9ca6-280530473b33" providerId="ADAL" clId="{41557FBB-0DDC-4779-96AD-DABB90631876}" dt="2024-10-29T02:30:51.925" v="108" actId="47"/>
        <pc:sldMkLst>
          <pc:docMk/>
          <pc:sldMk cId="470464605" sldId="268"/>
        </pc:sldMkLst>
      </pc:sldChg>
      <pc:sldChg chg="del">
        <pc:chgData name="Stoffel, Emily" userId="c0f322e9-a1b1-4adf-9ca6-280530473b33" providerId="ADAL" clId="{41557FBB-0DDC-4779-96AD-DABB90631876}" dt="2024-10-29T02:30:53.835" v="111" actId="47"/>
        <pc:sldMkLst>
          <pc:docMk/>
          <pc:sldMk cId="262646382" sldId="269"/>
        </pc:sldMkLst>
      </pc:sldChg>
      <pc:sldChg chg="del">
        <pc:chgData name="Stoffel, Emily" userId="c0f322e9-a1b1-4adf-9ca6-280530473b33" providerId="ADAL" clId="{41557FBB-0DDC-4779-96AD-DABB90631876}" dt="2024-10-29T02:30:54.932" v="113" actId="47"/>
        <pc:sldMkLst>
          <pc:docMk/>
          <pc:sldMk cId="3491824234" sldId="270"/>
        </pc:sldMkLst>
      </pc:sldChg>
      <pc:sldChg chg="del">
        <pc:chgData name="Stoffel, Emily" userId="c0f322e9-a1b1-4adf-9ca6-280530473b33" providerId="ADAL" clId="{41557FBB-0DDC-4779-96AD-DABB90631876}" dt="2024-10-29T02:30:54.400" v="112" actId="47"/>
        <pc:sldMkLst>
          <pc:docMk/>
          <pc:sldMk cId="3318378922" sldId="271"/>
        </pc:sldMkLst>
      </pc:sldChg>
      <pc:sldChg chg="del">
        <pc:chgData name="Stoffel, Emily" userId="c0f322e9-a1b1-4adf-9ca6-280530473b33" providerId="ADAL" clId="{41557FBB-0DDC-4779-96AD-DABB90631876}" dt="2024-10-29T02:30:53.213" v="110" actId="47"/>
        <pc:sldMkLst>
          <pc:docMk/>
          <pc:sldMk cId="4030332522" sldId="276"/>
        </pc:sldMkLst>
      </pc:sldChg>
      <pc:sldChg chg="del">
        <pc:chgData name="Stoffel, Emily" userId="c0f322e9-a1b1-4adf-9ca6-280530473b33" providerId="ADAL" clId="{41557FBB-0DDC-4779-96AD-DABB90631876}" dt="2024-10-29T02:30:50.909" v="107" actId="47"/>
        <pc:sldMkLst>
          <pc:docMk/>
          <pc:sldMk cId="2925965960" sldId="280"/>
        </pc:sldMkLst>
      </pc:sldChg>
      <pc:sldChg chg="del">
        <pc:chgData name="Stoffel, Emily" userId="c0f322e9-a1b1-4adf-9ca6-280530473b33" providerId="ADAL" clId="{41557FBB-0DDC-4779-96AD-DABB90631876}" dt="2024-10-29T02:30:52.564" v="109" actId="47"/>
        <pc:sldMkLst>
          <pc:docMk/>
          <pc:sldMk cId="3926133395" sldId="281"/>
        </pc:sldMkLst>
      </pc:sldChg>
      <pc:sldChg chg="delSp modSp new mod">
        <pc:chgData name="Stoffel, Emily" userId="c0f322e9-a1b1-4adf-9ca6-280530473b33" providerId="ADAL" clId="{41557FBB-0DDC-4779-96AD-DABB90631876}" dt="2024-10-29T02:38:12.229" v="954" actId="27636"/>
        <pc:sldMkLst>
          <pc:docMk/>
          <pc:sldMk cId="3310412670" sldId="285"/>
        </pc:sldMkLst>
        <pc:spChg chg="mod">
          <ac:chgData name="Stoffel, Emily" userId="c0f322e9-a1b1-4adf-9ca6-280530473b33" providerId="ADAL" clId="{41557FBB-0DDC-4779-96AD-DABB90631876}" dt="2024-10-29T02:38:12.229" v="954" actId="27636"/>
          <ac:spMkLst>
            <pc:docMk/>
            <pc:sldMk cId="3310412670" sldId="285"/>
            <ac:spMk id="2" creationId="{8D1686E4-0F4A-F116-0703-B1801459F4C2}"/>
          </ac:spMkLst>
        </pc:spChg>
        <pc:spChg chg="mod">
          <ac:chgData name="Stoffel, Emily" userId="c0f322e9-a1b1-4adf-9ca6-280530473b33" providerId="ADAL" clId="{41557FBB-0DDC-4779-96AD-DABB90631876}" dt="2024-10-29T02:33:35.497" v="724" actId="27636"/>
          <ac:spMkLst>
            <pc:docMk/>
            <pc:sldMk cId="3310412670" sldId="285"/>
            <ac:spMk id="3" creationId="{39D5485E-3EA5-EE4D-B424-DA372524C800}"/>
          </ac:spMkLst>
        </pc:spChg>
        <pc:spChg chg="del">
          <ac:chgData name="Stoffel, Emily" userId="c0f322e9-a1b1-4adf-9ca6-280530473b33" providerId="ADAL" clId="{41557FBB-0DDC-4779-96AD-DABB90631876}" dt="2024-10-29T02:31:37.417" v="130" actId="478"/>
          <ac:spMkLst>
            <pc:docMk/>
            <pc:sldMk cId="3310412670" sldId="285"/>
            <ac:spMk id="4" creationId="{DD7FD286-30BE-3565-548A-C6F37824C32D}"/>
          </ac:spMkLst>
        </pc:spChg>
      </pc:sldChg>
      <pc:sldChg chg="addSp delSp modSp new mod">
        <pc:chgData name="Stoffel, Emily" userId="c0f322e9-a1b1-4adf-9ca6-280530473b33" providerId="ADAL" clId="{41557FBB-0DDC-4779-96AD-DABB90631876}" dt="2024-10-29T02:34:43.856" v="768" actId="1076"/>
        <pc:sldMkLst>
          <pc:docMk/>
          <pc:sldMk cId="3228093845" sldId="286"/>
        </pc:sldMkLst>
        <pc:spChg chg="mod">
          <ac:chgData name="Stoffel, Emily" userId="c0f322e9-a1b1-4adf-9ca6-280530473b33" providerId="ADAL" clId="{41557FBB-0DDC-4779-96AD-DABB90631876}" dt="2024-10-29T02:33:51.483" v="750" actId="20577"/>
          <ac:spMkLst>
            <pc:docMk/>
            <pc:sldMk cId="3228093845" sldId="286"/>
            <ac:spMk id="2" creationId="{31DCD6D3-081E-FB32-1402-142A528C5389}"/>
          </ac:spMkLst>
        </pc:spChg>
        <pc:spChg chg="mod">
          <ac:chgData name="Stoffel, Emily" userId="c0f322e9-a1b1-4adf-9ca6-280530473b33" providerId="ADAL" clId="{41557FBB-0DDC-4779-96AD-DABB90631876}" dt="2024-10-29T02:34:43.856" v="768" actId="1076"/>
          <ac:spMkLst>
            <pc:docMk/>
            <pc:sldMk cId="3228093845" sldId="286"/>
            <ac:spMk id="3" creationId="{C3897C70-BE42-EA9C-A5A1-B886C2140B06}"/>
          </ac:spMkLst>
        </pc:spChg>
        <pc:spChg chg="del">
          <ac:chgData name="Stoffel, Emily" userId="c0f322e9-a1b1-4adf-9ca6-280530473b33" providerId="ADAL" clId="{41557FBB-0DDC-4779-96AD-DABB90631876}" dt="2024-10-29T02:33:57.241" v="751"/>
          <ac:spMkLst>
            <pc:docMk/>
            <pc:sldMk cId="3228093845" sldId="286"/>
            <ac:spMk id="4" creationId="{A1F4C756-8C46-4D25-0FFC-252912BF17C2}"/>
          </ac:spMkLst>
        </pc:spChg>
        <pc:graphicFrameChg chg="add mod">
          <ac:chgData name="Stoffel, Emily" userId="c0f322e9-a1b1-4adf-9ca6-280530473b33" providerId="ADAL" clId="{41557FBB-0DDC-4779-96AD-DABB90631876}" dt="2024-10-29T02:34:22.482" v="759" actId="12100"/>
          <ac:graphicFrameMkLst>
            <pc:docMk/>
            <pc:sldMk cId="3228093845" sldId="286"/>
            <ac:graphicFrameMk id="5" creationId="{A4A24BDB-5E17-A532-7D1F-D9C593865329}"/>
          </ac:graphicFrameMkLst>
        </pc:graphicFrameChg>
      </pc:sldChg>
      <pc:sldChg chg="modSp new mod">
        <pc:chgData name="Stoffel, Emily" userId="c0f322e9-a1b1-4adf-9ca6-280530473b33" providerId="ADAL" clId="{41557FBB-0DDC-4779-96AD-DABB90631876}" dt="2024-10-29T02:35:25.778" v="798" actId="5793"/>
        <pc:sldMkLst>
          <pc:docMk/>
          <pc:sldMk cId="32778607" sldId="287"/>
        </pc:sldMkLst>
        <pc:spChg chg="mod">
          <ac:chgData name="Stoffel, Emily" userId="c0f322e9-a1b1-4adf-9ca6-280530473b33" providerId="ADAL" clId="{41557FBB-0DDC-4779-96AD-DABB90631876}" dt="2024-10-29T02:35:14.200" v="794" actId="20577"/>
          <ac:spMkLst>
            <pc:docMk/>
            <pc:sldMk cId="32778607" sldId="287"/>
            <ac:spMk id="2" creationId="{CEAD52A0-0572-A67D-26CB-ABA339BC38E6}"/>
          </ac:spMkLst>
        </pc:spChg>
        <pc:spChg chg="mod">
          <ac:chgData name="Stoffel, Emily" userId="c0f322e9-a1b1-4adf-9ca6-280530473b33" providerId="ADAL" clId="{41557FBB-0DDC-4779-96AD-DABB90631876}" dt="2024-10-29T02:35:25.778" v="798" actId="5793"/>
          <ac:spMkLst>
            <pc:docMk/>
            <pc:sldMk cId="32778607" sldId="287"/>
            <ac:spMk id="3" creationId="{2CD01920-24FD-32BD-1DEE-325E55AADDF4}"/>
          </ac:spMkLst>
        </pc:spChg>
      </pc:sldChg>
      <pc:sldChg chg="modSp new mod">
        <pc:chgData name="Stoffel, Emily" userId="c0f322e9-a1b1-4adf-9ca6-280530473b33" providerId="ADAL" clId="{41557FBB-0DDC-4779-96AD-DABB90631876}" dt="2024-10-29T02:37:21.811" v="916" actId="1076"/>
        <pc:sldMkLst>
          <pc:docMk/>
          <pc:sldMk cId="2115629411" sldId="288"/>
        </pc:sldMkLst>
        <pc:spChg chg="mod">
          <ac:chgData name="Stoffel, Emily" userId="c0f322e9-a1b1-4adf-9ca6-280530473b33" providerId="ADAL" clId="{41557FBB-0DDC-4779-96AD-DABB90631876}" dt="2024-10-29T02:35:41.475" v="835" actId="20577"/>
          <ac:spMkLst>
            <pc:docMk/>
            <pc:sldMk cId="2115629411" sldId="288"/>
            <ac:spMk id="2" creationId="{AE54C351-69FF-F660-F95D-9728C0D0ABBD}"/>
          </ac:spMkLst>
        </pc:spChg>
        <pc:spChg chg="mod">
          <ac:chgData name="Stoffel, Emily" userId="c0f322e9-a1b1-4adf-9ca6-280530473b33" providerId="ADAL" clId="{41557FBB-0DDC-4779-96AD-DABB90631876}" dt="2024-10-29T02:36:20.666" v="855" actId="27636"/>
          <ac:spMkLst>
            <pc:docMk/>
            <pc:sldMk cId="2115629411" sldId="288"/>
            <ac:spMk id="3" creationId="{E1B6AF54-98B2-57DF-8C53-B0F1C97BED4F}"/>
          </ac:spMkLst>
        </pc:spChg>
        <pc:spChg chg="mod">
          <ac:chgData name="Stoffel, Emily" userId="c0f322e9-a1b1-4adf-9ca6-280530473b33" providerId="ADAL" clId="{41557FBB-0DDC-4779-96AD-DABB90631876}" dt="2024-10-29T02:37:21.811" v="916" actId="1076"/>
          <ac:spMkLst>
            <pc:docMk/>
            <pc:sldMk cId="2115629411" sldId="288"/>
            <ac:spMk id="4" creationId="{10CE582D-25E2-7956-41A8-6544D2F79641}"/>
          </ac:spMkLst>
        </pc:spChg>
      </pc:sldChg>
      <pc:sldChg chg="delSp modSp new mod">
        <pc:chgData name="Stoffel, Emily" userId="c0f322e9-a1b1-4adf-9ca6-280530473b33" providerId="ADAL" clId="{41557FBB-0DDC-4779-96AD-DABB90631876}" dt="2024-10-29T02:38:06.862" v="952" actId="1076"/>
        <pc:sldMkLst>
          <pc:docMk/>
          <pc:sldMk cId="513915850" sldId="289"/>
        </pc:sldMkLst>
        <pc:spChg chg="mod">
          <ac:chgData name="Stoffel, Emily" userId="c0f322e9-a1b1-4adf-9ca6-280530473b33" providerId="ADAL" clId="{41557FBB-0DDC-4779-96AD-DABB90631876}" dt="2024-10-29T02:38:06.862" v="952" actId="1076"/>
          <ac:spMkLst>
            <pc:docMk/>
            <pc:sldMk cId="513915850" sldId="289"/>
            <ac:spMk id="2" creationId="{46C042FD-A4F0-4CCE-38AE-C5F6B677C821}"/>
          </ac:spMkLst>
        </pc:spChg>
        <pc:spChg chg="mod">
          <ac:chgData name="Stoffel, Emily" userId="c0f322e9-a1b1-4adf-9ca6-280530473b33" providerId="ADAL" clId="{41557FBB-0DDC-4779-96AD-DABB90631876}" dt="2024-10-29T02:37:54.083" v="946" actId="1076"/>
          <ac:spMkLst>
            <pc:docMk/>
            <pc:sldMk cId="513915850" sldId="289"/>
            <ac:spMk id="3" creationId="{8774CFA7-44CD-493D-6EA5-45C9A8932EBD}"/>
          </ac:spMkLst>
        </pc:spChg>
        <pc:spChg chg="del">
          <ac:chgData name="Stoffel, Emily" userId="c0f322e9-a1b1-4adf-9ca6-280530473b33" providerId="ADAL" clId="{41557FBB-0DDC-4779-96AD-DABB90631876}" dt="2024-10-29T02:37:42.164" v="941" actId="478"/>
          <ac:spMkLst>
            <pc:docMk/>
            <pc:sldMk cId="513915850" sldId="289"/>
            <ac:spMk id="4" creationId="{18451032-623C-7415-ADE9-82EA53CF5EC5}"/>
          </ac:spMkLst>
        </pc:spChg>
      </pc:sldChg>
      <pc:sldChg chg="delSp modSp new mod">
        <pc:chgData name="Stoffel, Emily" userId="c0f322e9-a1b1-4adf-9ca6-280530473b33" providerId="ADAL" clId="{41557FBB-0DDC-4779-96AD-DABB90631876}" dt="2024-10-29T02:38:27.764" v="969" actId="1076"/>
        <pc:sldMkLst>
          <pc:docMk/>
          <pc:sldMk cId="1278056716" sldId="290"/>
        </pc:sldMkLst>
        <pc:spChg chg="mod">
          <ac:chgData name="Stoffel, Emily" userId="c0f322e9-a1b1-4adf-9ca6-280530473b33" providerId="ADAL" clId="{41557FBB-0DDC-4779-96AD-DABB90631876}" dt="2024-10-29T02:38:27.764" v="969" actId="1076"/>
          <ac:spMkLst>
            <pc:docMk/>
            <pc:sldMk cId="1278056716" sldId="290"/>
            <ac:spMk id="2" creationId="{F6246888-22C1-4D95-AE74-9CA1EF0E7990}"/>
          </ac:spMkLst>
        </pc:spChg>
        <pc:spChg chg="del">
          <ac:chgData name="Stoffel, Emily" userId="c0f322e9-a1b1-4adf-9ca6-280530473b33" providerId="ADAL" clId="{41557FBB-0DDC-4779-96AD-DABB90631876}" dt="2024-10-29T02:38:25.960" v="968" actId="478"/>
          <ac:spMkLst>
            <pc:docMk/>
            <pc:sldMk cId="1278056716" sldId="290"/>
            <ac:spMk id="3" creationId="{CC5B7083-7B70-EA75-CDF8-C1F342BDB434}"/>
          </ac:spMkLst>
        </pc:spChg>
      </pc:sldChg>
      <pc:sldChg chg="new del">
        <pc:chgData name="Stoffel, Emily" userId="c0f322e9-a1b1-4adf-9ca6-280530473b33" providerId="ADAL" clId="{41557FBB-0DDC-4779-96AD-DABB90631876}" dt="2024-10-29T13:56:39.880" v="1014" actId="2696"/>
        <pc:sldMkLst>
          <pc:docMk/>
          <pc:sldMk cId="4240799933" sldId="291"/>
        </pc:sldMkLst>
      </pc:sldChg>
    </pc:docChg>
  </pc:docChgLst>
  <pc:docChgLst>
    <pc:chgData name="Stoffel, Emily" userId="c0f322e9-a1b1-4adf-9ca6-280530473b33" providerId="ADAL" clId="{E2E924BF-AFC1-4D8B-9C61-92B387176823}"/>
    <pc:docChg chg="custSel addSld delSld modSld">
      <pc:chgData name="Stoffel, Emily" userId="c0f322e9-a1b1-4adf-9ca6-280530473b33" providerId="ADAL" clId="{E2E924BF-AFC1-4D8B-9C61-92B387176823}" dt="2024-09-30T17:15:48.100" v="1927" actId="20577"/>
      <pc:docMkLst>
        <pc:docMk/>
      </pc:docMkLst>
      <pc:sldChg chg="delSp modSp add mod">
        <pc:chgData name="Stoffel, Emily" userId="c0f322e9-a1b1-4adf-9ca6-280530473b33" providerId="ADAL" clId="{E2E924BF-AFC1-4D8B-9C61-92B387176823}" dt="2024-08-28T15:00:38.048" v="1075" actId="20577"/>
        <pc:sldMkLst>
          <pc:docMk/>
          <pc:sldMk cId="952759301" sldId="263"/>
        </pc:sldMkLst>
        <pc:spChg chg="del">
          <ac:chgData name="Stoffel, Emily" userId="c0f322e9-a1b1-4adf-9ca6-280530473b33" providerId="ADAL" clId="{E2E924BF-AFC1-4D8B-9C61-92B387176823}" dt="2024-08-28T14:12:53.795" v="562" actId="478"/>
          <ac:spMkLst>
            <pc:docMk/>
            <pc:sldMk cId="952759301" sldId="263"/>
            <ac:spMk id="2" creationId="{32626FCE-AF4B-1566-9FAB-738D291D3053}"/>
          </ac:spMkLst>
        </pc:spChg>
        <pc:spChg chg="mod">
          <ac:chgData name="Stoffel, Emily" userId="c0f322e9-a1b1-4adf-9ca6-280530473b33" providerId="ADAL" clId="{E2E924BF-AFC1-4D8B-9C61-92B387176823}" dt="2024-08-28T14:13:03.707" v="563" actId="207"/>
          <ac:spMkLst>
            <pc:docMk/>
            <pc:sldMk cId="952759301" sldId="263"/>
            <ac:spMk id="3" creationId="{71368490-5D15-43CF-F897-D66CAC8E37C3}"/>
          </ac:spMkLst>
        </pc:spChg>
        <pc:spChg chg="mod">
          <ac:chgData name="Stoffel, Emily" userId="c0f322e9-a1b1-4adf-9ca6-280530473b33" providerId="ADAL" clId="{E2E924BF-AFC1-4D8B-9C61-92B387176823}" dt="2024-08-28T15:00:38.048" v="1075" actId="20577"/>
          <ac:spMkLst>
            <pc:docMk/>
            <pc:sldMk cId="952759301" sldId="263"/>
            <ac:spMk id="4" creationId="{AAB7D9DA-E4E9-355D-3511-5F10D03A3330}"/>
          </ac:spMkLst>
        </pc:spChg>
        <pc:picChg chg="mod">
          <ac:chgData name="Stoffel, Emily" userId="c0f322e9-a1b1-4adf-9ca6-280530473b33" providerId="ADAL" clId="{E2E924BF-AFC1-4D8B-9C61-92B387176823}" dt="2024-08-28T14:13:43.976" v="567" actId="207"/>
          <ac:picMkLst>
            <pc:docMk/>
            <pc:sldMk cId="952759301" sldId="263"/>
            <ac:picMk id="5" creationId="{D054C4A1-04C0-872C-617C-A4878E8BDB83}"/>
          </ac:picMkLst>
        </pc:picChg>
      </pc:sldChg>
      <pc:sldChg chg="modSp mod">
        <pc:chgData name="Stoffel, Emily" userId="c0f322e9-a1b1-4adf-9ca6-280530473b33" providerId="ADAL" clId="{E2E924BF-AFC1-4D8B-9C61-92B387176823}" dt="2024-08-26T13:22:39.932" v="81" actId="20577"/>
        <pc:sldMkLst>
          <pc:docMk/>
          <pc:sldMk cId="3245047249" sldId="265"/>
        </pc:sldMkLst>
        <pc:spChg chg="mod">
          <ac:chgData name="Stoffel, Emily" userId="c0f322e9-a1b1-4adf-9ca6-280530473b33" providerId="ADAL" clId="{E2E924BF-AFC1-4D8B-9C61-92B387176823}" dt="2024-08-26T13:22:39.932" v="81" actId="20577"/>
          <ac:spMkLst>
            <pc:docMk/>
            <pc:sldMk cId="3245047249" sldId="265"/>
            <ac:spMk id="2" creationId="{FBB2BF94-DB25-160C-5FB5-BB2F4C80FF71}"/>
          </ac:spMkLst>
        </pc:spChg>
      </pc:sldChg>
      <pc:sldChg chg="delSp modSp mod">
        <pc:chgData name="Stoffel, Emily" userId="c0f322e9-a1b1-4adf-9ca6-280530473b33" providerId="ADAL" clId="{E2E924BF-AFC1-4D8B-9C61-92B387176823}" dt="2024-08-28T14:20:23.584" v="1051" actId="20577"/>
        <pc:sldMkLst>
          <pc:docMk/>
          <pc:sldMk cId="470464605" sldId="268"/>
        </pc:sldMkLst>
        <pc:spChg chg="mod">
          <ac:chgData name="Stoffel, Emily" userId="c0f322e9-a1b1-4adf-9ca6-280530473b33" providerId="ADAL" clId="{E2E924BF-AFC1-4D8B-9C61-92B387176823}" dt="2024-08-28T14:20:23.584" v="1051" actId="20577"/>
          <ac:spMkLst>
            <pc:docMk/>
            <pc:sldMk cId="470464605" sldId="268"/>
            <ac:spMk id="8" creationId="{9F7F3BE7-ED69-98D9-B814-31AFF9153BF7}"/>
          </ac:spMkLst>
        </pc:spChg>
        <pc:spChg chg="del">
          <ac:chgData name="Stoffel, Emily" userId="c0f322e9-a1b1-4adf-9ca6-280530473b33" providerId="ADAL" clId="{E2E924BF-AFC1-4D8B-9C61-92B387176823}" dt="2024-08-26T13:34:49.010" v="88" actId="478"/>
          <ac:spMkLst>
            <pc:docMk/>
            <pc:sldMk cId="470464605" sldId="268"/>
            <ac:spMk id="16" creationId="{67A20EDD-F407-3764-E72F-684CA54D08B2}"/>
          </ac:spMkLst>
        </pc:spChg>
        <pc:spChg chg="mod">
          <ac:chgData name="Stoffel, Emily" userId="c0f322e9-a1b1-4adf-9ca6-280530473b33" providerId="ADAL" clId="{E2E924BF-AFC1-4D8B-9C61-92B387176823}" dt="2024-08-26T13:37:24.473" v="96" actId="403"/>
          <ac:spMkLst>
            <pc:docMk/>
            <pc:sldMk cId="470464605" sldId="268"/>
            <ac:spMk id="18" creationId="{2C1C3CA6-301E-7ED7-F10F-7AB9A82DD5AD}"/>
          </ac:spMkLst>
        </pc:spChg>
        <pc:graphicFrameChg chg="del mod">
          <ac:chgData name="Stoffel, Emily" userId="c0f322e9-a1b1-4adf-9ca6-280530473b33" providerId="ADAL" clId="{E2E924BF-AFC1-4D8B-9C61-92B387176823}" dt="2024-08-28T14:17:16.598" v="861" actId="478"/>
          <ac:graphicFrameMkLst>
            <pc:docMk/>
            <pc:sldMk cId="470464605" sldId="268"/>
            <ac:graphicFrameMk id="17" creationId="{269872F8-147E-79A6-3DA7-E4EA5F76A71A}"/>
          </ac:graphicFrameMkLst>
        </pc:graphicFrameChg>
        <pc:picChg chg="mod">
          <ac:chgData name="Stoffel, Emily" userId="c0f322e9-a1b1-4adf-9ca6-280530473b33" providerId="ADAL" clId="{E2E924BF-AFC1-4D8B-9C61-92B387176823}" dt="2024-08-28T14:19:40.429" v="970"/>
          <ac:picMkLst>
            <pc:docMk/>
            <pc:sldMk cId="470464605" sldId="268"/>
            <ac:picMk id="14" creationId="{F9EFD8F4-A5A4-FE37-056C-FA65DD05949B}"/>
          </ac:picMkLst>
        </pc:picChg>
        <pc:picChg chg="mod">
          <ac:chgData name="Stoffel, Emily" userId="c0f322e9-a1b1-4adf-9ca6-280530473b33" providerId="ADAL" clId="{E2E924BF-AFC1-4D8B-9C61-92B387176823}" dt="2024-08-28T14:20:07.637" v="971"/>
          <ac:picMkLst>
            <pc:docMk/>
            <pc:sldMk cId="470464605" sldId="268"/>
            <ac:picMk id="15" creationId="{48D858AB-57A7-3C4B-2538-69C375A4326F}"/>
          </ac:picMkLst>
        </pc:picChg>
      </pc:sldChg>
      <pc:sldChg chg="addSp delSp modSp add mod">
        <pc:chgData name="Stoffel, Emily" userId="c0f322e9-a1b1-4adf-9ca6-280530473b33" providerId="ADAL" clId="{E2E924BF-AFC1-4D8B-9C61-92B387176823}" dt="2024-08-28T13:50:11.244" v="544" actId="478"/>
        <pc:sldMkLst>
          <pc:docMk/>
          <pc:sldMk cId="262646382" sldId="269"/>
        </pc:sldMkLst>
        <pc:spChg chg="add del mod">
          <ac:chgData name="Stoffel, Emily" userId="c0f322e9-a1b1-4adf-9ca6-280530473b33" providerId="ADAL" clId="{E2E924BF-AFC1-4D8B-9C61-92B387176823}" dt="2024-08-28T13:44:34.579" v="183"/>
          <ac:spMkLst>
            <pc:docMk/>
            <pc:sldMk cId="262646382" sldId="269"/>
            <ac:spMk id="2" creationId="{7E07C650-6E92-6F7F-FDF7-1BABB586A495}"/>
          </ac:spMkLst>
        </pc:spChg>
        <pc:spChg chg="del">
          <ac:chgData name="Stoffel, Emily" userId="c0f322e9-a1b1-4adf-9ca6-280530473b33" providerId="ADAL" clId="{E2E924BF-AFC1-4D8B-9C61-92B387176823}" dt="2024-08-26T13:37:51.601" v="111" actId="478"/>
          <ac:spMkLst>
            <pc:docMk/>
            <pc:sldMk cId="262646382" sldId="269"/>
            <ac:spMk id="2" creationId="{9CB996F3-5B3E-0EB7-2A37-597FF10812B9}"/>
          </ac:spMkLst>
        </pc:spChg>
        <pc:spChg chg="mod">
          <ac:chgData name="Stoffel, Emily" userId="c0f322e9-a1b1-4adf-9ca6-280530473b33" providerId="ADAL" clId="{E2E924BF-AFC1-4D8B-9C61-92B387176823}" dt="2024-08-28T13:44:42.794" v="184" actId="14100"/>
          <ac:spMkLst>
            <pc:docMk/>
            <pc:sldMk cId="262646382" sldId="269"/>
            <ac:spMk id="3" creationId="{29D61443-D82B-573F-5E6E-35A06A7B3C66}"/>
          </ac:spMkLst>
        </pc:spChg>
        <pc:spChg chg="add mod">
          <ac:chgData name="Stoffel, Emily" userId="c0f322e9-a1b1-4adf-9ca6-280530473b33" providerId="ADAL" clId="{E2E924BF-AFC1-4D8B-9C61-92B387176823}" dt="2024-08-28T13:47:47.052" v="444" actId="1076"/>
          <ac:spMkLst>
            <pc:docMk/>
            <pc:sldMk cId="262646382" sldId="269"/>
            <ac:spMk id="12" creationId="{EBB78A04-61E7-12A9-84F3-6E7F56C26EAF}"/>
          </ac:spMkLst>
        </pc:spChg>
        <pc:spChg chg="add mod">
          <ac:chgData name="Stoffel, Emily" userId="c0f322e9-a1b1-4adf-9ca6-280530473b33" providerId="ADAL" clId="{E2E924BF-AFC1-4D8B-9C61-92B387176823}" dt="2024-08-28T13:50:08.607" v="543" actId="20577"/>
          <ac:spMkLst>
            <pc:docMk/>
            <pc:sldMk cId="262646382" sldId="269"/>
            <ac:spMk id="15" creationId="{04283864-3813-6722-9CD0-BEC529A8C4E6}"/>
          </ac:spMkLst>
        </pc:spChg>
        <pc:graphicFrameChg chg="del mod">
          <ac:chgData name="Stoffel, Emily" userId="c0f322e9-a1b1-4adf-9ca6-280530473b33" providerId="ADAL" clId="{E2E924BF-AFC1-4D8B-9C61-92B387176823}" dt="2024-08-28T13:50:11.244" v="544" actId="478"/>
          <ac:graphicFrameMkLst>
            <pc:docMk/>
            <pc:sldMk cId="262646382" sldId="269"/>
            <ac:graphicFrameMk id="4" creationId="{574E5666-BF1D-7FC3-76BF-8DFC7F823B38}"/>
          </ac:graphicFrameMkLst>
        </pc:graphicFrameChg>
        <pc:picChg chg="add mod">
          <ac:chgData name="Stoffel, Emily" userId="c0f322e9-a1b1-4adf-9ca6-280530473b33" providerId="ADAL" clId="{E2E924BF-AFC1-4D8B-9C61-92B387176823}" dt="2024-08-28T13:47:53.172" v="445" actId="1076"/>
          <ac:picMkLst>
            <pc:docMk/>
            <pc:sldMk cId="262646382" sldId="269"/>
            <ac:picMk id="11" creationId="{E2C39044-7C29-5943-9C8B-E4C94CB06E8D}"/>
          </ac:picMkLst>
        </pc:picChg>
        <pc:picChg chg="add mod">
          <ac:chgData name="Stoffel, Emily" userId="c0f322e9-a1b1-4adf-9ca6-280530473b33" providerId="ADAL" clId="{E2E924BF-AFC1-4D8B-9C61-92B387176823}" dt="2024-08-28T13:48:55.430" v="450" actId="1076"/>
          <ac:picMkLst>
            <pc:docMk/>
            <pc:sldMk cId="262646382" sldId="269"/>
            <ac:picMk id="14" creationId="{2FD6F2D4-400C-E87F-824F-27075DA13A3A}"/>
          </ac:picMkLst>
        </pc:picChg>
      </pc:sldChg>
      <pc:sldChg chg="modSp add mod">
        <pc:chgData name="Stoffel, Emily" userId="c0f322e9-a1b1-4adf-9ca6-280530473b33" providerId="ADAL" clId="{E2E924BF-AFC1-4D8B-9C61-92B387176823}" dt="2024-08-28T14:14:19.227" v="571" actId="207"/>
        <pc:sldMkLst>
          <pc:docMk/>
          <pc:sldMk cId="3491824234" sldId="270"/>
        </pc:sldMkLst>
        <pc:picChg chg="mod">
          <ac:chgData name="Stoffel, Emily" userId="c0f322e9-a1b1-4adf-9ca6-280530473b33" providerId="ADAL" clId="{E2E924BF-AFC1-4D8B-9C61-92B387176823}" dt="2024-08-28T14:14:19.227" v="571" actId="207"/>
          <ac:picMkLst>
            <pc:docMk/>
            <pc:sldMk cId="3491824234" sldId="270"/>
            <ac:picMk id="4" creationId="{A797EBE1-F5A9-3142-DC5D-17F4F18D47CB}"/>
          </ac:picMkLst>
        </pc:picChg>
      </pc:sldChg>
      <pc:sldChg chg="modSp mod">
        <pc:chgData name="Stoffel, Emily" userId="c0f322e9-a1b1-4adf-9ca6-280530473b33" providerId="ADAL" clId="{E2E924BF-AFC1-4D8B-9C61-92B387176823}" dt="2024-08-28T13:54:06.695" v="561" actId="1076"/>
        <pc:sldMkLst>
          <pc:docMk/>
          <pc:sldMk cId="3318378922" sldId="271"/>
        </pc:sldMkLst>
        <pc:spChg chg="mod">
          <ac:chgData name="Stoffel, Emily" userId="c0f322e9-a1b1-4adf-9ca6-280530473b33" providerId="ADAL" clId="{E2E924BF-AFC1-4D8B-9C61-92B387176823}" dt="2024-08-28T13:53:17.884" v="558" actId="27636"/>
          <ac:spMkLst>
            <pc:docMk/>
            <pc:sldMk cId="3318378922" sldId="271"/>
            <ac:spMk id="4" creationId="{5408621B-EBC3-3BA4-5270-6AEC08BFC336}"/>
          </ac:spMkLst>
        </pc:spChg>
        <pc:picChg chg="mod">
          <ac:chgData name="Stoffel, Emily" userId="c0f322e9-a1b1-4adf-9ca6-280530473b33" providerId="ADAL" clId="{E2E924BF-AFC1-4D8B-9C61-92B387176823}" dt="2024-08-28T13:54:02.045" v="560" actId="1076"/>
          <ac:picMkLst>
            <pc:docMk/>
            <pc:sldMk cId="3318378922" sldId="271"/>
            <ac:picMk id="5" creationId="{9DCFFD96-6A29-6241-ED31-F6B34011018F}"/>
          </ac:picMkLst>
        </pc:picChg>
        <pc:picChg chg="mod">
          <ac:chgData name="Stoffel, Emily" userId="c0f322e9-a1b1-4adf-9ca6-280530473b33" providerId="ADAL" clId="{E2E924BF-AFC1-4D8B-9C61-92B387176823}" dt="2024-08-28T13:54:06.695" v="561" actId="1076"/>
          <ac:picMkLst>
            <pc:docMk/>
            <pc:sldMk cId="3318378922" sldId="271"/>
            <ac:picMk id="6" creationId="{4C290A68-E588-143F-D43E-9A1BD496E2B0}"/>
          </ac:picMkLst>
        </pc:picChg>
        <pc:picChg chg="mod">
          <ac:chgData name="Stoffel, Emily" userId="c0f322e9-a1b1-4adf-9ca6-280530473b33" providerId="ADAL" clId="{E2E924BF-AFC1-4D8B-9C61-92B387176823}" dt="2024-08-28T13:53:58.278" v="559" actId="1076"/>
          <ac:picMkLst>
            <pc:docMk/>
            <pc:sldMk cId="3318378922" sldId="271"/>
            <ac:picMk id="1026" creationId="{59D29471-A07C-62A9-59A8-9B007DD6BA3F}"/>
          </ac:picMkLst>
        </pc:picChg>
      </pc:sldChg>
      <pc:sldChg chg="modSp mod">
        <pc:chgData name="Stoffel, Emily" userId="c0f322e9-a1b1-4adf-9ca6-280530473b33" providerId="ADAL" clId="{E2E924BF-AFC1-4D8B-9C61-92B387176823}" dt="2024-08-28T14:14:58.916" v="575" actId="207"/>
        <pc:sldMkLst>
          <pc:docMk/>
          <pc:sldMk cId="4030332522" sldId="276"/>
        </pc:sldMkLst>
        <pc:picChg chg="mod">
          <ac:chgData name="Stoffel, Emily" userId="c0f322e9-a1b1-4adf-9ca6-280530473b33" providerId="ADAL" clId="{E2E924BF-AFC1-4D8B-9C61-92B387176823}" dt="2024-08-28T14:14:58.916" v="575" actId="207"/>
          <ac:picMkLst>
            <pc:docMk/>
            <pc:sldMk cId="4030332522" sldId="276"/>
            <ac:picMk id="7" creationId="{7BA441DC-1021-9F08-2630-454026F869DD}"/>
          </ac:picMkLst>
        </pc:picChg>
      </pc:sldChg>
      <pc:sldChg chg="delSp modSp mod">
        <pc:chgData name="Stoffel, Emily" userId="c0f322e9-a1b1-4adf-9ca6-280530473b33" providerId="ADAL" clId="{E2E924BF-AFC1-4D8B-9C61-92B387176823}" dt="2024-09-30T17:15:48.100" v="1927" actId="20577"/>
        <pc:sldMkLst>
          <pc:docMk/>
          <pc:sldMk cId="2925965960" sldId="280"/>
        </pc:sldMkLst>
        <pc:spChg chg="mod">
          <ac:chgData name="Stoffel, Emily" userId="c0f322e9-a1b1-4adf-9ca6-280530473b33" providerId="ADAL" clId="{E2E924BF-AFC1-4D8B-9C61-92B387176823}" dt="2024-09-30T17:15:48.100" v="1927" actId="20577"/>
          <ac:spMkLst>
            <pc:docMk/>
            <pc:sldMk cId="2925965960" sldId="280"/>
            <ac:spMk id="8" creationId="{9F7F3BE7-ED69-98D9-B814-31AFF9153BF7}"/>
          </ac:spMkLst>
        </pc:spChg>
        <pc:spChg chg="del">
          <ac:chgData name="Stoffel, Emily" userId="c0f322e9-a1b1-4adf-9ca6-280530473b33" providerId="ADAL" clId="{E2E924BF-AFC1-4D8B-9C61-92B387176823}" dt="2024-08-26T13:34:31.362" v="83" actId="478"/>
          <ac:spMkLst>
            <pc:docMk/>
            <pc:sldMk cId="2925965960" sldId="280"/>
            <ac:spMk id="16" creationId="{67A20EDD-F407-3764-E72F-684CA54D08B2}"/>
          </ac:spMkLst>
        </pc:spChg>
        <pc:spChg chg="mod">
          <ac:chgData name="Stoffel, Emily" userId="c0f322e9-a1b1-4adf-9ca6-280530473b33" providerId="ADAL" clId="{E2E924BF-AFC1-4D8B-9C61-92B387176823}" dt="2024-08-26T13:37:27.986" v="97" actId="403"/>
          <ac:spMkLst>
            <pc:docMk/>
            <pc:sldMk cId="2925965960" sldId="280"/>
            <ac:spMk id="18" creationId="{2C1C3CA6-301E-7ED7-F10F-7AB9A82DD5AD}"/>
          </ac:spMkLst>
        </pc:spChg>
      </pc:sldChg>
      <pc:sldChg chg="modSp mod">
        <pc:chgData name="Stoffel, Emily" userId="c0f322e9-a1b1-4adf-9ca6-280530473b33" providerId="ADAL" clId="{E2E924BF-AFC1-4D8B-9C61-92B387176823}" dt="2024-08-26T13:37:42.552" v="110" actId="1037"/>
        <pc:sldMkLst>
          <pc:docMk/>
          <pc:sldMk cId="3926133395" sldId="281"/>
        </pc:sldMkLst>
        <pc:spChg chg="mod">
          <ac:chgData name="Stoffel, Emily" userId="c0f322e9-a1b1-4adf-9ca6-280530473b33" providerId="ADAL" clId="{E2E924BF-AFC1-4D8B-9C61-92B387176823}" dt="2024-08-26T13:37:42.552" v="110" actId="1037"/>
          <ac:spMkLst>
            <pc:docMk/>
            <pc:sldMk cId="3926133395" sldId="281"/>
            <ac:spMk id="2" creationId="{D6947FEF-0504-FBBD-47A7-25809AFAEFD6}"/>
          </ac:spMkLst>
        </pc:spChg>
      </pc:sldChg>
      <pc:sldChg chg="new del">
        <pc:chgData name="Stoffel, Emily" userId="c0f322e9-a1b1-4adf-9ca6-280530473b33" providerId="ADAL" clId="{E2E924BF-AFC1-4D8B-9C61-92B387176823}" dt="2024-08-28T15:05:02.068" v="1078" actId="2696"/>
        <pc:sldMkLst>
          <pc:docMk/>
          <pc:sldMk cId="2620333632" sldId="282"/>
        </pc:sldMkLst>
      </pc:sldChg>
      <pc:sldChg chg="modSp new mod">
        <pc:chgData name="Stoffel, Emily" userId="c0f322e9-a1b1-4adf-9ca6-280530473b33" providerId="ADAL" clId="{E2E924BF-AFC1-4D8B-9C61-92B387176823}" dt="2024-08-28T15:17:57.884" v="1624" actId="1076"/>
        <pc:sldMkLst>
          <pc:docMk/>
          <pc:sldMk cId="439020509" sldId="283"/>
        </pc:sldMkLst>
        <pc:spChg chg="mod">
          <ac:chgData name="Stoffel, Emily" userId="c0f322e9-a1b1-4adf-9ca6-280530473b33" providerId="ADAL" clId="{E2E924BF-AFC1-4D8B-9C61-92B387176823}" dt="2024-08-28T15:05:06.797" v="1095" actId="20577"/>
          <ac:spMkLst>
            <pc:docMk/>
            <pc:sldMk cId="439020509" sldId="283"/>
            <ac:spMk id="2" creationId="{C60DCB23-0D38-6356-3912-60F1871857B1}"/>
          </ac:spMkLst>
        </pc:spChg>
        <pc:spChg chg="mod">
          <ac:chgData name="Stoffel, Emily" userId="c0f322e9-a1b1-4adf-9ca6-280530473b33" providerId="ADAL" clId="{E2E924BF-AFC1-4D8B-9C61-92B387176823}" dt="2024-08-28T15:05:11.369" v="1111" actId="20577"/>
          <ac:spMkLst>
            <pc:docMk/>
            <pc:sldMk cId="439020509" sldId="283"/>
            <ac:spMk id="3" creationId="{DA73D06B-C762-2DD2-E4B9-5B5958A36314}"/>
          </ac:spMkLst>
        </pc:spChg>
        <pc:spChg chg="mod">
          <ac:chgData name="Stoffel, Emily" userId="c0f322e9-a1b1-4adf-9ca6-280530473b33" providerId="ADAL" clId="{E2E924BF-AFC1-4D8B-9C61-92B387176823}" dt="2024-08-28T15:17:52.601" v="1623" actId="1076"/>
          <ac:spMkLst>
            <pc:docMk/>
            <pc:sldMk cId="439020509" sldId="283"/>
            <ac:spMk id="4" creationId="{CF670954-6A60-7824-BB80-A89057DBD6D7}"/>
          </ac:spMkLst>
        </pc:spChg>
        <pc:spChg chg="mod">
          <ac:chgData name="Stoffel, Emily" userId="c0f322e9-a1b1-4adf-9ca6-280530473b33" providerId="ADAL" clId="{E2E924BF-AFC1-4D8B-9C61-92B387176823}" dt="2024-08-28T15:05:16.185" v="1130" actId="20577"/>
          <ac:spMkLst>
            <pc:docMk/>
            <pc:sldMk cId="439020509" sldId="283"/>
            <ac:spMk id="5" creationId="{BBC8D367-6E2A-5545-0EC5-3A8F381D17A2}"/>
          </ac:spMkLst>
        </pc:spChg>
        <pc:spChg chg="mod">
          <ac:chgData name="Stoffel, Emily" userId="c0f322e9-a1b1-4adf-9ca6-280530473b33" providerId="ADAL" clId="{E2E924BF-AFC1-4D8B-9C61-92B387176823}" dt="2024-08-28T15:17:57.884" v="1624" actId="1076"/>
          <ac:spMkLst>
            <pc:docMk/>
            <pc:sldMk cId="439020509" sldId="283"/>
            <ac:spMk id="6" creationId="{05456BA2-0163-4EA9-649E-FCCA0C78CAE6}"/>
          </ac:spMkLst>
        </pc:spChg>
      </pc:sldChg>
      <pc:sldChg chg="addSp delSp modSp new mod">
        <pc:chgData name="Stoffel, Emily" userId="c0f322e9-a1b1-4adf-9ca6-280530473b33" providerId="ADAL" clId="{E2E924BF-AFC1-4D8B-9C61-92B387176823}" dt="2024-08-28T21:35:57.504" v="1926" actId="1076"/>
        <pc:sldMkLst>
          <pc:docMk/>
          <pc:sldMk cId="1094113990" sldId="284"/>
        </pc:sldMkLst>
        <pc:spChg chg="add mod">
          <ac:chgData name="Stoffel, Emily" userId="c0f322e9-a1b1-4adf-9ca6-280530473b33" providerId="ADAL" clId="{E2E924BF-AFC1-4D8B-9C61-92B387176823}" dt="2024-08-28T21:35:57.504" v="1926" actId="1076"/>
          <ac:spMkLst>
            <pc:docMk/>
            <pc:sldMk cId="1094113990" sldId="284"/>
            <ac:spMk id="2" creationId="{90DCD868-429F-C145-6982-DEA0C1CBEA6B}"/>
          </ac:spMkLst>
        </pc:spChg>
        <pc:spChg chg="del">
          <ac:chgData name="Stoffel, Emily" userId="c0f322e9-a1b1-4adf-9ca6-280530473b33" providerId="ADAL" clId="{E2E924BF-AFC1-4D8B-9C61-92B387176823}" dt="2024-08-28T15:46:06.056" v="1626" actId="478"/>
          <ac:spMkLst>
            <pc:docMk/>
            <pc:sldMk cId="1094113990" sldId="284"/>
            <ac:spMk id="2" creationId="{EC882643-9664-465F-2272-CB86F3207EA0}"/>
          </ac:spMkLst>
        </pc:spChg>
        <pc:spChg chg="mod">
          <ac:chgData name="Stoffel, Emily" userId="c0f322e9-a1b1-4adf-9ca6-280530473b33" providerId="ADAL" clId="{E2E924BF-AFC1-4D8B-9C61-92B387176823}" dt="2024-08-28T18:24:24.434" v="1919" actId="14100"/>
          <ac:spMkLst>
            <pc:docMk/>
            <pc:sldMk cId="1094113990" sldId="284"/>
            <ac:spMk id="3" creationId="{46EDEB52-31A4-0C34-F7B0-F4CF58B1F949}"/>
          </ac:spMkLst>
        </pc:spChg>
        <pc:spChg chg="add mod">
          <ac:chgData name="Stoffel, Emily" userId="c0f322e9-a1b1-4adf-9ca6-280530473b33" providerId="ADAL" clId="{E2E924BF-AFC1-4D8B-9C61-92B387176823}" dt="2024-08-28T18:24:29.779" v="1921" actId="1076"/>
          <ac:spMkLst>
            <pc:docMk/>
            <pc:sldMk cId="1094113990" sldId="284"/>
            <ac:spMk id="4" creationId="{A16822B0-D770-7C66-68BD-043003E2BD36}"/>
          </ac:spMkLst>
        </pc:spChg>
        <pc:spChg chg="add mod">
          <ac:chgData name="Stoffel, Emily" userId="c0f322e9-a1b1-4adf-9ca6-280530473b33" providerId="ADAL" clId="{E2E924BF-AFC1-4D8B-9C61-92B387176823}" dt="2024-08-28T21:35:57.504" v="1926" actId="1076"/>
          <ac:spMkLst>
            <pc:docMk/>
            <pc:sldMk cId="1094113990" sldId="284"/>
            <ac:spMk id="5" creationId="{837AA4FD-43F6-861F-82D3-3DC5447F443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BE083A-ABF9-4EFC-9805-C575850DFE09}" type="doc">
      <dgm:prSet loTypeId="urn:microsoft.com/office/officeart/2005/8/layout/process1" loCatId="process" qsTypeId="urn:microsoft.com/office/officeart/2005/8/quickstyle/simple1" qsCatId="simple" csTypeId="urn:microsoft.com/office/officeart/2005/8/colors/accent1_3" csCatId="accent1" phldr="1"/>
      <dgm:spPr/>
    </dgm:pt>
    <dgm:pt modelId="{3680C817-D4E8-43D1-B1D9-C1ACB212B315}">
      <dgm:prSet phldrT="[Text]"/>
      <dgm:spPr/>
      <dgm:t>
        <a:bodyPr/>
        <a:lstStyle/>
        <a:p>
          <a:r>
            <a:rPr lang="en-US" dirty="0"/>
            <a:t>Employee</a:t>
          </a:r>
        </a:p>
      </dgm:t>
    </dgm:pt>
    <dgm:pt modelId="{FA578ED8-EBC1-4DE9-8082-E79EE78B5465}" type="parTrans" cxnId="{7938870B-5E21-4DEF-B7AF-0C3E75D681C8}">
      <dgm:prSet/>
      <dgm:spPr/>
      <dgm:t>
        <a:bodyPr/>
        <a:lstStyle/>
        <a:p>
          <a:endParaRPr lang="en-US"/>
        </a:p>
      </dgm:t>
    </dgm:pt>
    <dgm:pt modelId="{8A2C6B91-6B81-45C6-9B76-C11BB3757367}" type="sibTrans" cxnId="{7938870B-5E21-4DEF-B7AF-0C3E75D681C8}">
      <dgm:prSet/>
      <dgm:spPr/>
      <dgm:t>
        <a:bodyPr/>
        <a:lstStyle/>
        <a:p>
          <a:endParaRPr lang="en-US"/>
        </a:p>
      </dgm:t>
    </dgm:pt>
    <dgm:pt modelId="{94C47420-32FC-49F9-A666-806F2103ADB9}">
      <dgm:prSet phldrT="[Text]"/>
      <dgm:spPr/>
      <dgm:t>
        <a:bodyPr/>
        <a:lstStyle/>
        <a:p>
          <a:r>
            <a:rPr lang="en-US" dirty="0"/>
            <a:t>Central Audit</a:t>
          </a:r>
        </a:p>
      </dgm:t>
    </dgm:pt>
    <dgm:pt modelId="{139F0114-D6B4-4639-8874-D7542CC226A0}" type="parTrans" cxnId="{8DF21935-07D5-445E-8D57-68BAA519B9AD}">
      <dgm:prSet/>
      <dgm:spPr/>
      <dgm:t>
        <a:bodyPr/>
        <a:lstStyle/>
        <a:p>
          <a:endParaRPr lang="en-US"/>
        </a:p>
      </dgm:t>
    </dgm:pt>
    <dgm:pt modelId="{35C3D60C-0436-420B-A8B6-A08CB7E3AF98}" type="sibTrans" cxnId="{8DF21935-07D5-445E-8D57-68BAA519B9AD}">
      <dgm:prSet/>
      <dgm:spPr/>
      <dgm:t>
        <a:bodyPr/>
        <a:lstStyle/>
        <a:p>
          <a:endParaRPr lang="en-US"/>
        </a:p>
      </dgm:t>
    </dgm:pt>
    <dgm:pt modelId="{D64E358E-7DE5-49E2-B53D-96B3001ECB38}">
      <dgm:prSet phldrT="[Text]"/>
      <dgm:spPr/>
      <dgm:t>
        <a:bodyPr/>
        <a:lstStyle/>
        <a:p>
          <a:r>
            <a:rPr lang="en-US" dirty="0"/>
            <a:t>Department Approver</a:t>
          </a:r>
        </a:p>
      </dgm:t>
    </dgm:pt>
    <dgm:pt modelId="{A4D3FDAA-0E7A-4852-946E-65FC376F2930}" type="parTrans" cxnId="{2F70005D-F85C-4E42-A677-7115395057F6}">
      <dgm:prSet/>
      <dgm:spPr/>
      <dgm:t>
        <a:bodyPr/>
        <a:lstStyle/>
        <a:p>
          <a:endParaRPr lang="en-US"/>
        </a:p>
      </dgm:t>
    </dgm:pt>
    <dgm:pt modelId="{D37B5E45-4D44-439C-9BAC-4BFFEAF661FA}" type="sibTrans" cxnId="{2F70005D-F85C-4E42-A677-7115395057F6}">
      <dgm:prSet/>
      <dgm:spPr/>
      <dgm:t>
        <a:bodyPr/>
        <a:lstStyle/>
        <a:p>
          <a:endParaRPr lang="en-US"/>
        </a:p>
      </dgm:t>
    </dgm:pt>
    <dgm:pt modelId="{1B05275E-D25F-46B3-9A1B-0404797395EF}" type="pres">
      <dgm:prSet presAssocID="{19BE083A-ABF9-4EFC-9805-C575850DFE09}" presName="Name0" presStyleCnt="0">
        <dgm:presLayoutVars>
          <dgm:dir/>
          <dgm:resizeHandles val="exact"/>
        </dgm:presLayoutVars>
      </dgm:prSet>
      <dgm:spPr/>
    </dgm:pt>
    <dgm:pt modelId="{5974C4D0-D854-481A-885A-61FFEB373C78}" type="pres">
      <dgm:prSet presAssocID="{3680C817-D4E8-43D1-B1D9-C1ACB212B315}" presName="node" presStyleLbl="node1" presStyleIdx="0" presStyleCnt="3">
        <dgm:presLayoutVars>
          <dgm:bulletEnabled val="1"/>
        </dgm:presLayoutVars>
      </dgm:prSet>
      <dgm:spPr/>
    </dgm:pt>
    <dgm:pt modelId="{FBC84BD6-7D7B-4140-AFEF-57625D6B4961}" type="pres">
      <dgm:prSet presAssocID="{8A2C6B91-6B81-45C6-9B76-C11BB3757367}" presName="sibTrans" presStyleLbl="sibTrans2D1" presStyleIdx="0" presStyleCnt="2"/>
      <dgm:spPr/>
    </dgm:pt>
    <dgm:pt modelId="{A6079849-28A5-433A-89CF-D1A877DB03E4}" type="pres">
      <dgm:prSet presAssocID="{8A2C6B91-6B81-45C6-9B76-C11BB3757367}" presName="connectorText" presStyleLbl="sibTrans2D1" presStyleIdx="0" presStyleCnt="2"/>
      <dgm:spPr/>
    </dgm:pt>
    <dgm:pt modelId="{1F4E86A0-0214-4088-9FC4-6DD3E15567B8}" type="pres">
      <dgm:prSet presAssocID="{94C47420-32FC-49F9-A666-806F2103ADB9}" presName="node" presStyleLbl="node1" presStyleIdx="1" presStyleCnt="3">
        <dgm:presLayoutVars>
          <dgm:bulletEnabled val="1"/>
        </dgm:presLayoutVars>
      </dgm:prSet>
      <dgm:spPr/>
    </dgm:pt>
    <dgm:pt modelId="{6E81776E-77E5-499A-955B-65D04CB3C307}" type="pres">
      <dgm:prSet presAssocID="{35C3D60C-0436-420B-A8B6-A08CB7E3AF98}" presName="sibTrans" presStyleLbl="sibTrans2D1" presStyleIdx="1" presStyleCnt="2"/>
      <dgm:spPr/>
    </dgm:pt>
    <dgm:pt modelId="{FDA954C1-549F-4CF8-A260-DA9DE8F78AAD}" type="pres">
      <dgm:prSet presAssocID="{35C3D60C-0436-420B-A8B6-A08CB7E3AF98}" presName="connectorText" presStyleLbl="sibTrans2D1" presStyleIdx="1" presStyleCnt="2"/>
      <dgm:spPr/>
    </dgm:pt>
    <dgm:pt modelId="{60C720B3-8DFA-4F17-953B-64EA6B9E2296}" type="pres">
      <dgm:prSet presAssocID="{D64E358E-7DE5-49E2-B53D-96B3001ECB38}" presName="node" presStyleLbl="node1" presStyleIdx="2" presStyleCnt="3">
        <dgm:presLayoutVars>
          <dgm:bulletEnabled val="1"/>
        </dgm:presLayoutVars>
      </dgm:prSet>
      <dgm:spPr/>
    </dgm:pt>
  </dgm:ptLst>
  <dgm:cxnLst>
    <dgm:cxn modelId="{7938870B-5E21-4DEF-B7AF-0C3E75D681C8}" srcId="{19BE083A-ABF9-4EFC-9805-C575850DFE09}" destId="{3680C817-D4E8-43D1-B1D9-C1ACB212B315}" srcOrd="0" destOrd="0" parTransId="{FA578ED8-EBC1-4DE9-8082-E79EE78B5465}" sibTransId="{8A2C6B91-6B81-45C6-9B76-C11BB3757367}"/>
    <dgm:cxn modelId="{0297360E-D9A8-4B34-8C02-D6A3A5E7996B}" type="presOf" srcId="{8A2C6B91-6B81-45C6-9B76-C11BB3757367}" destId="{A6079849-28A5-433A-89CF-D1A877DB03E4}" srcOrd="1" destOrd="0" presId="urn:microsoft.com/office/officeart/2005/8/layout/process1"/>
    <dgm:cxn modelId="{D62ABC1D-20E3-4C88-9558-748029CC8E9D}" type="presOf" srcId="{3680C817-D4E8-43D1-B1D9-C1ACB212B315}" destId="{5974C4D0-D854-481A-885A-61FFEB373C78}" srcOrd="0" destOrd="0" presId="urn:microsoft.com/office/officeart/2005/8/layout/process1"/>
    <dgm:cxn modelId="{5ADB231F-AE00-4B8C-8E45-7CE89FFAA2EB}" type="presOf" srcId="{19BE083A-ABF9-4EFC-9805-C575850DFE09}" destId="{1B05275E-D25F-46B3-9A1B-0404797395EF}" srcOrd="0" destOrd="0" presId="urn:microsoft.com/office/officeart/2005/8/layout/process1"/>
    <dgm:cxn modelId="{8DF21935-07D5-445E-8D57-68BAA519B9AD}" srcId="{19BE083A-ABF9-4EFC-9805-C575850DFE09}" destId="{94C47420-32FC-49F9-A666-806F2103ADB9}" srcOrd="1" destOrd="0" parTransId="{139F0114-D6B4-4639-8874-D7542CC226A0}" sibTransId="{35C3D60C-0436-420B-A8B6-A08CB7E3AF98}"/>
    <dgm:cxn modelId="{2F70005D-F85C-4E42-A677-7115395057F6}" srcId="{19BE083A-ABF9-4EFC-9805-C575850DFE09}" destId="{D64E358E-7DE5-49E2-B53D-96B3001ECB38}" srcOrd="2" destOrd="0" parTransId="{A4D3FDAA-0E7A-4852-946E-65FC376F2930}" sibTransId="{D37B5E45-4D44-439C-9BAC-4BFFEAF661FA}"/>
    <dgm:cxn modelId="{87144D4A-4418-4F88-AF2B-67B858FE6114}" type="presOf" srcId="{D64E358E-7DE5-49E2-B53D-96B3001ECB38}" destId="{60C720B3-8DFA-4F17-953B-64EA6B9E2296}" srcOrd="0" destOrd="0" presId="urn:microsoft.com/office/officeart/2005/8/layout/process1"/>
    <dgm:cxn modelId="{D53B3455-7E9D-40C7-8E8B-0F1343000C04}" type="presOf" srcId="{35C3D60C-0436-420B-A8B6-A08CB7E3AF98}" destId="{6E81776E-77E5-499A-955B-65D04CB3C307}" srcOrd="0" destOrd="0" presId="urn:microsoft.com/office/officeart/2005/8/layout/process1"/>
    <dgm:cxn modelId="{0C82D455-2D68-4BAB-8120-91387EE6C043}" type="presOf" srcId="{94C47420-32FC-49F9-A666-806F2103ADB9}" destId="{1F4E86A0-0214-4088-9FC4-6DD3E15567B8}" srcOrd="0" destOrd="0" presId="urn:microsoft.com/office/officeart/2005/8/layout/process1"/>
    <dgm:cxn modelId="{ED28E259-EBB9-400C-8FF3-42B6C71D010B}" type="presOf" srcId="{35C3D60C-0436-420B-A8B6-A08CB7E3AF98}" destId="{FDA954C1-549F-4CF8-A260-DA9DE8F78AAD}" srcOrd="1" destOrd="0" presId="urn:microsoft.com/office/officeart/2005/8/layout/process1"/>
    <dgm:cxn modelId="{0AAE0FC5-0506-4E7D-A2E3-D3458410DB41}" type="presOf" srcId="{8A2C6B91-6B81-45C6-9B76-C11BB3757367}" destId="{FBC84BD6-7D7B-4140-AFEF-57625D6B4961}" srcOrd="0" destOrd="0" presId="urn:microsoft.com/office/officeart/2005/8/layout/process1"/>
    <dgm:cxn modelId="{255CF50E-0741-41F2-B7D2-8FB088ADD772}" type="presParOf" srcId="{1B05275E-D25F-46B3-9A1B-0404797395EF}" destId="{5974C4D0-D854-481A-885A-61FFEB373C78}" srcOrd="0" destOrd="0" presId="urn:microsoft.com/office/officeart/2005/8/layout/process1"/>
    <dgm:cxn modelId="{B96C5882-1262-476D-978D-9CF615583949}" type="presParOf" srcId="{1B05275E-D25F-46B3-9A1B-0404797395EF}" destId="{FBC84BD6-7D7B-4140-AFEF-57625D6B4961}" srcOrd="1" destOrd="0" presId="urn:microsoft.com/office/officeart/2005/8/layout/process1"/>
    <dgm:cxn modelId="{7481B7F9-E25F-4023-8D96-9986B9F3DA23}" type="presParOf" srcId="{FBC84BD6-7D7B-4140-AFEF-57625D6B4961}" destId="{A6079849-28A5-433A-89CF-D1A877DB03E4}" srcOrd="0" destOrd="0" presId="urn:microsoft.com/office/officeart/2005/8/layout/process1"/>
    <dgm:cxn modelId="{EEE583CC-6B44-49D4-94E2-86AE47EF584D}" type="presParOf" srcId="{1B05275E-D25F-46B3-9A1B-0404797395EF}" destId="{1F4E86A0-0214-4088-9FC4-6DD3E15567B8}" srcOrd="2" destOrd="0" presId="urn:microsoft.com/office/officeart/2005/8/layout/process1"/>
    <dgm:cxn modelId="{7931DAF7-ECBF-43AA-B9FF-4C6710942E81}" type="presParOf" srcId="{1B05275E-D25F-46B3-9A1B-0404797395EF}" destId="{6E81776E-77E5-499A-955B-65D04CB3C307}" srcOrd="3" destOrd="0" presId="urn:microsoft.com/office/officeart/2005/8/layout/process1"/>
    <dgm:cxn modelId="{7076BFCA-091F-4E89-8A13-8FAADF44B4E8}" type="presParOf" srcId="{6E81776E-77E5-499A-955B-65D04CB3C307}" destId="{FDA954C1-549F-4CF8-A260-DA9DE8F78AAD}" srcOrd="0" destOrd="0" presId="urn:microsoft.com/office/officeart/2005/8/layout/process1"/>
    <dgm:cxn modelId="{3211F8F0-0787-4E13-8DDE-7511432FD981}" type="presParOf" srcId="{1B05275E-D25F-46B3-9A1B-0404797395EF}" destId="{60C720B3-8DFA-4F17-953B-64EA6B9E2296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4C4D0-D854-481A-885A-61FFEB373C78}">
      <dsp:nvSpPr>
        <dsp:cNvPr id="0" name=""/>
        <dsp:cNvSpPr/>
      </dsp:nvSpPr>
      <dsp:spPr>
        <a:xfrm>
          <a:off x="6412" y="2232908"/>
          <a:ext cx="1916617" cy="114997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Employee</a:t>
          </a:r>
        </a:p>
      </dsp:txBody>
      <dsp:txXfrm>
        <a:off x="40093" y="2266589"/>
        <a:ext cx="1849255" cy="1082608"/>
      </dsp:txXfrm>
    </dsp:sp>
    <dsp:sp modelId="{FBC84BD6-7D7B-4140-AFEF-57625D6B4961}">
      <dsp:nvSpPr>
        <dsp:cNvPr id="0" name=""/>
        <dsp:cNvSpPr/>
      </dsp:nvSpPr>
      <dsp:spPr>
        <a:xfrm>
          <a:off x="2114691" y="2570233"/>
          <a:ext cx="406322" cy="4753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114691" y="2665297"/>
        <a:ext cx="284425" cy="285193"/>
      </dsp:txXfrm>
    </dsp:sp>
    <dsp:sp modelId="{1F4E86A0-0214-4088-9FC4-6DD3E15567B8}">
      <dsp:nvSpPr>
        <dsp:cNvPr id="0" name=""/>
        <dsp:cNvSpPr/>
      </dsp:nvSpPr>
      <dsp:spPr>
        <a:xfrm>
          <a:off x="2689677" y="2232908"/>
          <a:ext cx="1916617" cy="114997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88821"/>
            <a:satOff val="-23280"/>
            <a:lumOff val="178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Central Audit</a:t>
          </a:r>
        </a:p>
      </dsp:txBody>
      <dsp:txXfrm>
        <a:off x="2723358" y="2266589"/>
        <a:ext cx="1849255" cy="1082608"/>
      </dsp:txXfrm>
    </dsp:sp>
    <dsp:sp modelId="{6E81776E-77E5-499A-955B-65D04CB3C307}">
      <dsp:nvSpPr>
        <dsp:cNvPr id="0" name=""/>
        <dsp:cNvSpPr/>
      </dsp:nvSpPr>
      <dsp:spPr>
        <a:xfrm>
          <a:off x="4797956" y="2570233"/>
          <a:ext cx="406322" cy="4753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577645"/>
            <a:satOff val="-45979"/>
            <a:lumOff val="338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797956" y="2665297"/>
        <a:ext cx="284425" cy="285193"/>
      </dsp:txXfrm>
    </dsp:sp>
    <dsp:sp modelId="{60C720B3-8DFA-4F17-953B-64EA6B9E2296}">
      <dsp:nvSpPr>
        <dsp:cNvPr id="0" name=""/>
        <dsp:cNvSpPr/>
      </dsp:nvSpPr>
      <dsp:spPr>
        <a:xfrm>
          <a:off x="5372941" y="2232908"/>
          <a:ext cx="1916617" cy="114997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577642"/>
            <a:satOff val="-46559"/>
            <a:lumOff val="356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Department Approver</a:t>
          </a:r>
        </a:p>
      </dsp:txBody>
      <dsp:txXfrm>
        <a:off x="5406622" y="2266589"/>
        <a:ext cx="1849255" cy="1082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09EBE-0D2C-0F4C-BAF3-12F57F2BF1F2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B6D51-451E-CB48-89CB-2CE2AAEA7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9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B6D51-451E-CB48-89CB-2CE2AAEA73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7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Dark F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7CA01DE-3911-FF9B-E71E-F48AFDE0F0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1BF79-7EFA-C72B-C1F3-A43FE202CE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3440" y="2468623"/>
            <a:ext cx="640588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63654-C077-E685-FED9-9190B6C49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440" y="4948298"/>
            <a:ext cx="6405880" cy="969962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1387FC2-8141-390A-A716-D4321EC9C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19280" r="18939" b="14524"/>
          <a:stretch/>
        </p:blipFill>
        <p:spPr>
          <a:xfrm>
            <a:off x="7635241" y="0"/>
            <a:ext cx="455676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66CFAC-6F19-4A77-3DC8-FD65E42527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427792" y="5294757"/>
            <a:ext cx="2910768" cy="106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9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949CF-EF73-B836-68EC-C651CDFDB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168" y="433137"/>
            <a:ext cx="2743200" cy="495701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142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357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40FAC-9292-1CEA-7320-703FE7DFE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4296F-0906-93F2-D614-D1E5DD08C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2096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FB5C7-61C4-5F45-3B6B-1AD1C4322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09474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rgbClr val="00B0F0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479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ut 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C7767A79-06B7-6376-32AB-4AA673D5A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t="24771" r="5064" b="26139"/>
          <a:stretch/>
        </p:blipFill>
        <p:spPr>
          <a:xfrm>
            <a:off x="5850195" y="-1"/>
            <a:ext cx="6341806" cy="58775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E14C71-777E-A97B-2373-AEF8586FD9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627239"/>
            <a:ext cx="4343400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DB0CF-A516-49CF-28D0-BC91B1ADD71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0"/>
            <a:ext cx="6172200" cy="51598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Cut out image here.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FD497-0A55-2E48-BC25-594DE6062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27439"/>
            <a:ext cx="4343400" cy="1118419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298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ight F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1BF79-7EFA-C72B-C1F3-A43FE202CE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2" y="2795639"/>
            <a:ext cx="8590933" cy="2387600"/>
          </a:xfrm>
        </p:spPr>
        <p:txBody>
          <a:bodyPr anchor="t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63654-C077-E685-FED9-9190B6C49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1000919"/>
            <a:ext cx="8590935" cy="1655762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98690-16BC-9996-F99A-2052C6AB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87EEF-3943-20CE-524B-7CDBFE34D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DE87AD3-649D-A844-AF0B-0678849FBB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A81458E-C957-741D-F230-75F12781C8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9991" y="213928"/>
            <a:ext cx="2202634" cy="488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7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Dark InF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7CA01DE-3911-FF9B-E71E-F48AFDE0F0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1BF79-7EFA-C72B-C1F3-A43FE202CE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3440" y="2385106"/>
            <a:ext cx="640588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63654-C077-E685-FED9-9190B6C49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440" y="4864781"/>
            <a:ext cx="6405880" cy="969962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8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31387FC2-8141-390A-A716-D4321EC9C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9281" r="18764" b="14524"/>
          <a:stretch/>
        </p:blipFill>
        <p:spPr>
          <a:xfrm>
            <a:off x="7625408" y="0"/>
            <a:ext cx="4566592" cy="6858000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59312CBC-D134-59BE-1BBD-CDF5972D9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333" t="25107" b="23521"/>
          <a:stretch/>
        </p:blipFill>
        <p:spPr>
          <a:xfrm rot="16200000">
            <a:off x="7760772" y="2256188"/>
            <a:ext cx="6946496" cy="243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2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546DC-6B7B-3B4C-FC45-FBF23312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4944"/>
            <a:ext cx="2743200" cy="47112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D93DD-DB0A-B003-866E-DA3B6EE8A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664944"/>
            <a:ext cx="7315200" cy="47112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F10E4-A847-953C-791E-E4F102B7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5872E-775D-D730-8897-2959A494B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87AD3-649D-A844-AF0B-0678849FB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6F09B-1BF1-7686-5C50-96BC1FB61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355"/>
            <a:ext cx="10515600" cy="58170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1A58B-B408-AEE5-3A49-F49962BF2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2448"/>
            <a:ext cx="5181600" cy="41883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E3239-D884-3BE4-40B0-DF99288EB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2448"/>
            <a:ext cx="5181600" cy="41883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3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35CF6-A139-60BE-1D19-BD5368E62A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78769"/>
            <a:ext cx="10515600" cy="8447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A662C-A796-7D50-4BBD-F2B27B1F69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323474"/>
            <a:ext cx="5157787" cy="84470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B0F0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EDAF8-C621-AF26-59A6-CF9584D77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68179"/>
            <a:ext cx="5157787" cy="34746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C5338F-3750-5432-3963-E922F1FD92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323474"/>
            <a:ext cx="5183188" cy="84470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B0F0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A72F48-D031-3660-40E6-BDC5C430E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68179"/>
            <a:ext cx="5183188" cy="3474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1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472795-0D44-CEEB-0B21-C871BE732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18384"/>
            <a:ext cx="3259822" cy="4164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DDF8FE-7A82-8F7A-2B3B-5A304E2BCB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7291"/>
            <a:ext cx="10515600" cy="58170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6B42AB-108F-A7D0-6B74-8811E3745BE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495800" y="1418384"/>
            <a:ext cx="3259822" cy="4164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FA1345-4897-4FC9-70D0-27DE994E6C9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53400" y="1418384"/>
            <a:ext cx="3259822" cy="4164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27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215A0AE-DE2B-C74F-8F2F-80580BB27410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41E674-99F1-8B47-B707-2A5AF86ED4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168" y="1123837"/>
            <a:ext cx="4150360" cy="4601183"/>
          </a:xfrm>
          <a:noFill/>
        </p:spPr>
        <p:txBody>
          <a:bodyPr lIns="182880" tIns="182880" rIns="182880">
            <a:normAutofit/>
          </a:bodyPr>
          <a:lstStyle>
            <a:lvl1pPr algn="ctr">
              <a:lnSpc>
                <a:spcPct val="70000"/>
              </a:lnSpc>
              <a:defRPr sz="40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034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itl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E6A9EE-D22D-BD72-EC05-2DBC88D3F1B5}"/>
              </a:ext>
            </a:extLst>
          </p:cNvPr>
          <p:cNvSpPr/>
          <p:nvPr userDrawn="1"/>
        </p:nvSpPr>
        <p:spPr>
          <a:xfrm>
            <a:off x="187159" y="235976"/>
            <a:ext cx="3372465" cy="54569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3191" y="857864"/>
            <a:ext cx="2834640" cy="237744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15656" y="235976"/>
            <a:ext cx="8189185" cy="545690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3191" y="3207872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329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A86D9FB-ED2A-4828-8929-5822A1E04A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 amt="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8742" r="-827" b="24724"/>
          <a:stretch/>
        </p:blipFill>
        <p:spPr>
          <a:xfrm>
            <a:off x="0" y="0"/>
            <a:ext cx="5667884" cy="58570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976987-A42F-3356-B398-3AAEEA96D235}"/>
              </a:ext>
            </a:extLst>
          </p:cNvPr>
          <p:cNvSpPr/>
          <p:nvPr userDrawn="1"/>
        </p:nvSpPr>
        <p:spPr>
          <a:xfrm>
            <a:off x="0" y="5881471"/>
            <a:ext cx="12188824" cy="9736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4F4948-8217-0BC5-0555-20965660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8240"/>
            <a:ext cx="2743200" cy="471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A618A-799A-79D0-D658-17AF070BA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1158240"/>
            <a:ext cx="7315200" cy="471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A50F1-1660-6557-A7CF-D30D1A9F8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876D6-9DAA-06E0-8755-AE83459FA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0DE87AD3-649D-A844-AF0B-0678849FBB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3EC210-08BD-B65C-97B3-C3B6AF0F2FEE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1160097" y="6034063"/>
            <a:ext cx="1766602" cy="64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2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49" r:id="rId3"/>
    <p:sldLayoutId id="2147483650" r:id="rId4"/>
    <p:sldLayoutId id="2147483652" r:id="rId5"/>
    <p:sldLayoutId id="2147483653" r:id="rId6"/>
    <p:sldLayoutId id="2147483662" r:id="rId7"/>
    <p:sldLayoutId id="2147483660" r:id="rId8"/>
    <p:sldLayoutId id="2147483661" r:id="rId9"/>
    <p:sldLayoutId id="2147483654" r:id="rId10"/>
    <p:sldLayoutId id="2147483655" r:id="rId11"/>
    <p:sldLayoutId id="2147483656" r:id="rId12"/>
    <p:sldLayoutId id="214748365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sconsin.edu/travel/" TargetMode="External"/><Relationship Id="rId2" Type="http://schemas.openxmlformats.org/officeDocument/2006/relationships/hyperlink" Target="https://liveuwstout.sharepoint.com/sites/2022/business-financial-services/SitePages/Travel-&amp;-Reimbursement.aspx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Emily.Stoffel@wisconsin.edu" TargetMode="External"/><Relationship Id="rId4" Type="http://schemas.openxmlformats.org/officeDocument/2006/relationships/hyperlink" Target="https://www.wisconsin.edu/travel/lodging-and-meal-per-diem-calculato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Emily.Stoffel@wisconsin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AF36-71B9-E33B-5182-F7D98CD83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439" y="2385106"/>
            <a:ext cx="8572572" cy="2387600"/>
          </a:xfrm>
        </p:spPr>
        <p:txBody>
          <a:bodyPr/>
          <a:lstStyle/>
          <a:p>
            <a:r>
              <a:rPr lang="en-US" dirty="0">
                <a:latin typeface="+mj-lt"/>
              </a:rPr>
              <a:t>Travel Training - Expense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BE99ED-E308-69C4-ABA5-9E60B9BA5E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October 29</a:t>
            </a:r>
            <a:r>
              <a:rPr lang="en-US" baseline="30000" dirty="0">
                <a:latin typeface="Georgia" panose="02040502050405020303" pitchFamily="18" charset="0"/>
              </a:rPr>
              <a:t>th</a:t>
            </a:r>
            <a:r>
              <a:rPr lang="en-US" dirty="0">
                <a:latin typeface="Georgia" panose="02040502050405020303" pitchFamily="18" charset="0"/>
              </a:rPr>
              <a:t>,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37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D52A0-0572-A67D-26CB-ABA339BC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Send Back Reasons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01920-24FD-32BD-1DEE-325E55AADD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Incorrect dates entered​</a:t>
            </a:r>
          </a:p>
          <a:p>
            <a:r>
              <a:rPr lang="en-US" dirty="0"/>
              <a:t>Missing agenda​</a:t>
            </a:r>
          </a:p>
          <a:p>
            <a:r>
              <a:rPr lang="en-US" dirty="0"/>
              <a:t>Missing cost comparisons​</a:t>
            </a:r>
          </a:p>
          <a:p>
            <a:r>
              <a:rPr lang="en-US" dirty="0"/>
              <a:t>Lack of supporting documentation​</a:t>
            </a:r>
          </a:p>
          <a:p>
            <a:r>
              <a:rPr lang="en-US" dirty="0"/>
              <a:t>Insufficient justification ​</a:t>
            </a:r>
          </a:p>
          <a:p>
            <a:r>
              <a:rPr lang="en-US" dirty="0"/>
              <a:t>Missing receipts​</a:t>
            </a:r>
          </a:p>
          <a:p>
            <a:r>
              <a:rPr lang="en-US" dirty="0"/>
              <a:t>Incorrect expense type used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F32EDA-CA90-928B-1B40-E805D1B6A4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46888-22C1-4D95-AE74-9CA1EF0E7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799" y="1716594"/>
            <a:ext cx="6405880" cy="2387600"/>
          </a:xfrm>
        </p:spPr>
        <p:txBody>
          <a:bodyPr/>
          <a:lstStyle/>
          <a:p>
            <a:r>
              <a:rPr lang="en-US" dirty="0"/>
              <a:t>Expense Demo</a:t>
            </a:r>
          </a:p>
        </p:txBody>
      </p:sp>
    </p:spTree>
    <p:extLst>
      <p:ext uri="{BB962C8B-B14F-4D97-AF65-F5344CB8AC3E}">
        <p14:creationId xmlns:p14="http://schemas.microsoft.com/office/powerpoint/2010/main" val="127805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6EDEB52-31A4-0C34-F7B0-F4CF58B1F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6026" y="479534"/>
            <a:ext cx="3595122" cy="969962"/>
          </a:xfrm>
        </p:spPr>
        <p:txBody>
          <a:bodyPr>
            <a:normAutofit/>
          </a:bodyPr>
          <a:lstStyle/>
          <a:p>
            <a:r>
              <a:rPr lang="en-US" sz="4000" dirty="0"/>
              <a:t>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6822B0-D770-7C66-68BD-043003E2BD36}"/>
              </a:ext>
            </a:extLst>
          </p:cNvPr>
          <p:cNvSpPr txBox="1"/>
          <p:nvPr/>
        </p:nvSpPr>
        <p:spPr>
          <a:xfrm>
            <a:off x="7277787" y="1136642"/>
            <a:ext cx="46692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2"/>
              </a:rPr>
              <a:t>UW Stout </a:t>
            </a:r>
            <a:r>
              <a:rPr lang="en-US" sz="2400" dirty="0" err="1">
                <a:solidFill>
                  <a:schemeClr val="bg1"/>
                </a:solidFill>
                <a:hlinkClick r:id="rId2"/>
              </a:rPr>
              <a:t>Sharepoint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3"/>
              </a:rPr>
              <a:t>UW System </a:t>
            </a:r>
            <a:r>
              <a:rPr lang="en-US" sz="2400" dirty="0" err="1">
                <a:solidFill>
                  <a:schemeClr val="bg1"/>
                </a:solidFill>
                <a:hlinkClick r:id="rId3"/>
              </a:rPr>
              <a:t>TravelWIse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4"/>
              </a:rPr>
              <a:t>Per Diem Calculator</a:t>
            </a:r>
            <a:endParaRPr lang="en-US" sz="2400" dirty="0">
              <a:solidFill>
                <a:schemeClr val="bg1"/>
              </a:solidFill>
            </a:endParaRPr>
          </a:p>
          <a:p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Travel Manager Emily Stoffel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>
                <a:solidFill>
                  <a:schemeClr val="bg1"/>
                </a:solidFill>
                <a:hlinkClick r:id="rId5"/>
              </a:rPr>
              <a:t>Emily.Stoffel@wisconsin.edu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	608-263-1040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0DCD868-429F-C145-6982-DEA0C1CBEA6B}"/>
              </a:ext>
            </a:extLst>
          </p:cNvPr>
          <p:cNvSpPr txBox="1">
            <a:spLocks/>
          </p:cNvSpPr>
          <p:nvPr/>
        </p:nvSpPr>
        <p:spPr>
          <a:xfrm>
            <a:off x="871907" y="2251976"/>
            <a:ext cx="6405880" cy="6762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New Employee Checklist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7AA4FD-43F6-861F-82D3-3DC5447F4430}"/>
              </a:ext>
            </a:extLst>
          </p:cNvPr>
          <p:cNvSpPr txBox="1"/>
          <p:nvPr/>
        </p:nvSpPr>
        <p:spPr>
          <a:xfrm>
            <a:off x="1179034" y="2815653"/>
            <a:ext cx="517686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Sign up for a Concur account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Apply for a Corporate card is desired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Complete a driver authorization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1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2610F61-8C2E-C691-3D26-EF17E31480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idx="1"/>
          </p:nvPr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2F9B13-FD46-F7C3-9F15-B6B853AA3E7E}"/>
              </a:ext>
            </a:extLst>
          </p:cNvPr>
          <p:cNvSpPr/>
          <p:nvPr/>
        </p:nvSpPr>
        <p:spPr>
          <a:xfrm>
            <a:off x="0" y="1123837"/>
            <a:ext cx="4944532" cy="45864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66629FA1-58CC-74D7-BFEB-603CDBCD19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6000"/>
          </a:blip>
          <a:srcRect l="13765" t="24033" r="10643" b="34103"/>
          <a:stretch/>
        </p:blipFill>
        <p:spPr>
          <a:xfrm>
            <a:off x="0" y="1132980"/>
            <a:ext cx="4944532" cy="45920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8B0B62C-7FDA-E63D-3E80-B48F3C5A6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18232"/>
            <a:ext cx="4944533" cy="4592041"/>
          </a:xfrm>
        </p:spPr>
        <p:txBody>
          <a:bodyPr>
            <a:normAutofit/>
          </a:bodyPr>
          <a:lstStyle/>
          <a:p>
            <a:r>
              <a:rPr lang="en-US" sz="3600" dirty="0"/>
              <a:t>Presenter: Emily Stoffel</a:t>
            </a:r>
            <a:br>
              <a:rPr lang="en-US" sz="3600" b="0" dirty="0"/>
            </a:br>
            <a:r>
              <a:rPr lang="en-US" sz="3200" b="0" dirty="0"/>
              <a:t>Regional Travel Manager</a:t>
            </a:r>
            <a:br>
              <a:rPr lang="en-US" sz="3200" b="0" dirty="0"/>
            </a:br>
            <a:r>
              <a:rPr lang="en-US" sz="3200" b="0" dirty="0">
                <a:hlinkClick r:id="rId4"/>
              </a:rPr>
              <a:t>Emily.Stoffel@wisconsin.edu</a:t>
            </a:r>
            <a:br>
              <a:rPr lang="en-US" sz="3200" b="0" dirty="0"/>
            </a:br>
            <a:endParaRPr lang="en-US" sz="3200" b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A68D5-43C7-FECD-1FBB-9C9030142179}"/>
              </a:ext>
            </a:extLst>
          </p:cNvPr>
          <p:cNvSpPr/>
          <p:nvPr/>
        </p:nvSpPr>
        <p:spPr>
          <a:xfrm>
            <a:off x="7247468" y="1138585"/>
            <a:ext cx="4944532" cy="45864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67490231-0D93-EBBE-817D-4C9558BC31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6000"/>
          </a:blip>
          <a:srcRect l="13765" t="24033" r="10643" b="34103"/>
          <a:stretch/>
        </p:blipFill>
        <p:spPr>
          <a:xfrm>
            <a:off x="7247468" y="1147728"/>
            <a:ext cx="4944532" cy="459204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E098FCF9-E8FD-BEA6-8A7E-B21494C8A57E}"/>
              </a:ext>
            </a:extLst>
          </p:cNvPr>
          <p:cNvSpPr txBox="1">
            <a:spLocks/>
          </p:cNvSpPr>
          <p:nvPr/>
        </p:nvSpPr>
        <p:spPr>
          <a:xfrm>
            <a:off x="7247467" y="1132980"/>
            <a:ext cx="4944533" cy="4592041"/>
          </a:xfrm>
          <a:prstGeom prst="rect">
            <a:avLst/>
          </a:prstGeom>
          <a:noFill/>
        </p:spPr>
        <p:txBody>
          <a:bodyPr vert="horz" lIns="182880" tIns="182880" rIns="182880" bIns="45720" rtlCol="0" anchor="ctr">
            <a:normAutofit/>
          </a:bodyPr>
          <a:lstStyle>
            <a:lvl1pPr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0" dirty="0"/>
              <a:t>Topics: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0" dirty="0"/>
              <a:t>Payment Methods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0" dirty="0"/>
              <a:t>Receipt Requirements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0" dirty="0"/>
              <a:t>Reimbursement Policy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0" dirty="0"/>
              <a:t>Reimbursement Workflow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b="0" dirty="0"/>
              <a:t>Expense Demo</a:t>
            </a:r>
            <a:br>
              <a:rPr lang="en-US" sz="3200" b="0" dirty="0"/>
            </a:b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3343427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2BF94-DB25-160C-5FB5-BB2F4C80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27239"/>
            <a:ext cx="4878388" cy="16002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Trebuchet MS" panose="020B0703020202090204" pitchFamily="34" charset="0"/>
              </a:rPr>
              <a:t>The more restrictive policy takes precedence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924388-818A-7BA5-8FFA-A1868213F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400" y="3227439"/>
            <a:ext cx="4649788" cy="111841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Always check with your supervisor/dept for specific travel policies</a:t>
            </a:r>
          </a:p>
          <a:p>
            <a:endParaRPr lang="en-US" dirty="0"/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A110557B-3F3F-70A7-44A7-E75A8B9C32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263" b="2263"/>
          <a:stretch/>
        </p:blipFill>
        <p:spPr>
          <a:xfrm>
            <a:off x="5183188" y="0"/>
            <a:ext cx="6172200" cy="5892800"/>
          </a:xfrm>
        </p:spPr>
      </p:pic>
    </p:spTree>
    <p:extLst>
      <p:ext uri="{BB962C8B-B14F-4D97-AF65-F5344CB8AC3E}">
        <p14:creationId xmlns:p14="http://schemas.microsoft.com/office/powerpoint/2010/main" val="3245047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8065-33A9-F4DE-2F13-1AD81CA7F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1186972"/>
            <a:ext cx="4827588" cy="1600200"/>
          </a:xfrm>
        </p:spPr>
        <p:txBody>
          <a:bodyPr/>
          <a:lstStyle/>
          <a:p>
            <a:r>
              <a:rPr lang="en-US" dirty="0"/>
              <a:t>Travel Authorizations required for: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CD00447-0D96-3040-AF15-D8DAB7CF75C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14" r="2014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5E677-40E4-9BF9-FBA2-FB3217C72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2600" y="2829504"/>
            <a:ext cx="4700588" cy="192876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All international 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All Academic Affairs employees’ domestic 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All Academic Affairs employees attending virtual events even if no costs are incurred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3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DCB23-0D38-6356-3912-60F18718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Paying for Travel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3D06B-C762-2DD2-E4B9-5B5958A363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Personal Funds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70954-6A60-7824-BB80-A89057DBD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45826"/>
            <a:ext cx="5157787" cy="3474632"/>
          </a:xfrm>
        </p:spPr>
        <p:txBody>
          <a:bodyPr/>
          <a:lstStyle/>
          <a:p>
            <a:r>
              <a:rPr lang="en-US" dirty="0"/>
              <a:t>Personal funds may always be used to pay for travel</a:t>
            </a:r>
          </a:p>
          <a:p>
            <a:r>
              <a:rPr lang="en-US" dirty="0"/>
              <a:t>Reimbursement is done through e-reimbursement</a:t>
            </a:r>
          </a:p>
          <a:p>
            <a:r>
              <a:rPr lang="en-US" dirty="0"/>
              <a:t>Travel may NEVER be paid with P-Cards (except registration fees)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C8D367-6E2A-5545-0EC5-3A8F381D1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Corporate Cards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456BA2-0163-4EA9-649E-FCCA0C78C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1845"/>
            <a:ext cx="5183188" cy="3474632"/>
          </a:xfrm>
        </p:spPr>
        <p:txBody>
          <a:bodyPr/>
          <a:lstStyle/>
          <a:p>
            <a:r>
              <a:rPr lang="en-US" dirty="0"/>
              <a:t>University issued personal liability credit card only for travel = cardholder’s responsibility to pay</a:t>
            </a:r>
          </a:p>
          <a:p>
            <a:r>
              <a:rPr lang="en-US" dirty="0"/>
              <a:t>Card must be paid in 60 days or late fees are assessed (cardholder’s responsibility to pay)</a:t>
            </a:r>
          </a:p>
          <a:p>
            <a:r>
              <a:rPr lang="en-US" dirty="0"/>
              <a:t>Card is paid using personal funds or e-re</a:t>
            </a:r>
          </a:p>
        </p:txBody>
      </p:sp>
    </p:spTree>
    <p:extLst>
      <p:ext uri="{BB962C8B-B14F-4D97-AF65-F5344CB8AC3E}">
        <p14:creationId xmlns:p14="http://schemas.microsoft.com/office/powerpoint/2010/main" val="439020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4C351-69FF-F660-F95D-9728C0D0A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Receipts Required for Reimbursement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6AF54-98B2-57DF-8C53-B0F1C97BED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dirty="0"/>
              <a:t>Any expense regardless of amount:</a:t>
            </a:r>
          </a:p>
          <a:p>
            <a:pPr>
              <a:spcBef>
                <a:spcPts val="0"/>
              </a:spcBef>
            </a:pPr>
            <a:r>
              <a:rPr lang="en-US" dirty="0"/>
              <a:t>Airline Tickets</a:t>
            </a:r>
          </a:p>
          <a:p>
            <a:pPr>
              <a:spcBef>
                <a:spcPts val="0"/>
              </a:spcBef>
            </a:pPr>
            <a:r>
              <a:rPr lang="en-US" dirty="0"/>
              <a:t>Airline Penalty Fees (Change/Cancel)</a:t>
            </a:r>
          </a:p>
          <a:p>
            <a:pPr>
              <a:spcBef>
                <a:spcPts val="0"/>
              </a:spcBef>
            </a:pPr>
            <a:r>
              <a:rPr lang="en-US" dirty="0"/>
              <a:t>Rail Tickets/Passes</a:t>
            </a:r>
          </a:p>
          <a:p>
            <a:pPr>
              <a:spcBef>
                <a:spcPts val="0"/>
              </a:spcBef>
            </a:pPr>
            <a:r>
              <a:rPr lang="en-US" dirty="0"/>
              <a:t>Travel or Tour Company Service Fees</a:t>
            </a:r>
          </a:p>
          <a:p>
            <a:pPr>
              <a:spcBef>
                <a:spcPts val="0"/>
              </a:spcBef>
            </a:pPr>
            <a:r>
              <a:rPr lang="en-US" dirty="0"/>
              <a:t>Registration Fees</a:t>
            </a:r>
          </a:p>
          <a:p>
            <a:pPr>
              <a:spcBef>
                <a:spcPts val="0"/>
              </a:spcBef>
            </a:pPr>
            <a:r>
              <a:rPr lang="en-US" dirty="0"/>
              <a:t>Lodging</a:t>
            </a:r>
          </a:p>
          <a:p>
            <a:pPr>
              <a:spcBef>
                <a:spcPts val="0"/>
              </a:spcBef>
            </a:pPr>
            <a:r>
              <a:rPr lang="en-US" dirty="0"/>
              <a:t>Vehicle Rentals (original rental agreement and receipt)</a:t>
            </a:r>
          </a:p>
          <a:p>
            <a:pPr>
              <a:spcBef>
                <a:spcPts val="0"/>
              </a:spcBef>
            </a:pPr>
            <a:r>
              <a:rPr lang="en-US" dirty="0"/>
              <a:t>Vehicle Rental Gas</a:t>
            </a:r>
          </a:p>
          <a:p>
            <a:pPr>
              <a:spcBef>
                <a:spcPts val="0"/>
              </a:spcBef>
            </a:pPr>
            <a:r>
              <a:rPr lang="en-US" dirty="0"/>
              <a:t>Hospitality/Hosted meals</a:t>
            </a:r>
          </a:p>
          <a:p>
            <a:pPr>
              <a:spcBef>
                <a:spcPts val="0"/>
              </a:spcBef>
            </a:pPr>
            <a:r>
              <a:rPr lang="en-US" dirty="0"/>
              <a:t>Visas for International Travel</a:t>
            </a:r>
          </a:p>
          <a:p>
            <a:pPr>
              <a:spcBef>
                <a:spcPts val="0"/>
              </a:spcBef>
            </a:pPr>
            <a:r>
              <a:rPr lang="en-US" dirty="0"/>
              <a:t>Vaccines/Inoculations for International Travel</a:t>
            </a:r>
          </a:p>
          <a:p>
            <a:pPr>
              <a:spcBef>
                <a:spcPts val="0"/>
              </a:spcBef>
            </a:pPr>
            <a:r>
              <a:rPr lang="en-US" dirty="0"/>
              <a:t>Foreign Transaction Fees on Corporate Cards</a:t>
            </a:r>
          </a:p>
          <a:p>
            <a:pPr>
              <a:spcBef>
                <a:spcPts val="0"/>
              </a:spcBef>
            </a:pPr>
            <a:r>
              <a:rPr lang="en-US" dirty="0"/>
              <a:t>Relocation –  Moving Company/U-Haul</a:t>
            </a:r>
          </a:p>
          <a:p>
            <a:pPr>
              <a:spcBef>
                <a:spcPts val="0"/>
              </a:spcBef>
            </a:pPr>
            <a:r>
              <a:rPr lang="en-US" dirty="0"/>
              <a:t>Non-travel related expenses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E582D-25E2-7956-41A8-6544D2F79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4768" y="972208"/>
            <a:ext cx="5181600" cy="418833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dirty="0"/>
              <a:t>Expenses over $25:</a:t>
            </a:r>
          </a:p>
          <a:p>
            <a:pPr>
              <a:spcBef>
                <a:spcPts val="0"/>
              </a:spcBef>
            </a:pPr>
            <a:r>
              <a:rPr lang="en-US" dirty="0"/>
              <a:t>Parking</a:t>
            </a:r>
          </a:p>
          <a:p>
            <a:pPr>
              <a:spcBef>
                <a:spcPts val="0"/>
              </a:spcBef>
            </a:pPr>
            <a:r>
              <a:rPr lang="en-US" dirty="0"/>
              <a:t>Bus Tickets/Passes (each way)</a:t>
            </a:r>
          </a:p>
          <a:p>
            <a:pPr>
              <a:spcBef>
                <a:spcPts val="0"/>
              </a:spcBef>
            </a:pPr>
            <a:r>
              <a:rPr lang="en-US" dirty="0"/>
              <a:t>Taxis/Shuttles/Car Services (each way)</a:t>
            </a:r>
          </a:p>
          <a:p>
            <a:pPr>
              <a:spcBef>
                <a:spcPts val="0"/>
              </a:spcBef>
            </a:pPr>
            <a:r>
              <a:rPr lang="en-US" dirty="0"/>
              <a:t>Subway Passes (each way)</a:t>
            </a:r>
          </a:p>
          <a:p>
            <a:pPr>
              <a:spcBef>
                <a:spcPts val="0"/>
              </a:spcBef>
            </a:pPr>
            <a:r>
              <a:rPr lang="en-US" dirty="0"/>
              <a:t>Business Use of Internet Access</a:t>
            </a:r>
          </a:p>
          <a:p>
            <a:pPr>
              <a:spcBef>
                <a:spcPts val="0"/>
              </a:spcBef>
            </a:pPr>
            <a:r>
              <a:rPr lang="en-US" dirty="0"/>
              <a:t>Tolls</a:t>
            </a:r>
          </a:p>
          <a:p>
            <a:pPr marL="0" indent="0">
              <a:buNone/>
            </a:pPr>
            <a:r>
              <a:rPr lang="en-US" sz="2400" b="1" dirty="0"/>
              <a:t>Expenses over $30</a:t>
            </a:r>
          </a:p>
          <a:p>
            <a:r>
              <a:rPr lang="en-US" dirty="0"/>
              <a:t>Airline Baggage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62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042FD-A4F0-4CCE-38AE-C5F6B677C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60" y="606752"/>
            <a:ext cx="10515600" cy="998141"/>
          </a:xfrm>
        </p:spPr>
        <p:txBody>
          <a:bodyPr>
            <a:normAutofit/>
          </a:bodyPr>
          <a:lstStyle/>
          <a:p>
            <a:r>
              <a:rPr lang="en-US" dirty="0"/>
              <a:t>Receipt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4CFA7-44CD-493D-6EA5-45C9A8932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7679" y="886971"/>
            <a:ext cx="8767273" cy="4188331"/>
          </a:xfrm>
        </p:spPr>
        <p:txBody>
          <a:bodyPr/>
          <a:lstStyle/>
          <a:p>
            <a:r>
              <a:rPr lang="en-US" sz="2800" dirty="0"/>
              <a:t>The name &amp; address of the vendor providing the goods or services</a:t>
            </a:r>
          </a:p>
          <a:p>
            <a:r>
              <a:rPr lang="en-US" sz="2800" dirty="0"/>
              <a:t>The date that the specific services were received, or items were purchased</a:t>
            </a:r>
          </a:p>
          <a:p>
            <a:r>
              <a:rPr lang="en-US" sz="2800" dirty="0"/>
              <a:t>Itemization of the services and/or goods and pricing</a:t>
            </a:r>
          </a:p>
          <a:p>
            <a:r>
              <a:rPr lang="en-US" sz="2800" dirty="0"/>
              <a:t>Final amount due and evidence that it was paid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15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86E4-0F4A-F116-0703-B1801459F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202"/>
            <a:ext cx="10515600" cy="758859"/>
          </a:xfrm>
        </p:spPr>
        <p:txBody>
          <a:bodyPr>
            <a:normAutofit/>
          </a:bodyPr>
          <a:lstStyle/>
          <a:p>
            <a:r>
              <a:rPr lang="en-US" dirty="0"/>
              <a:t>Reimbursement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5485E-3EA5-EE4D-B424-DA372524C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53682"/>
            <a:ext cx="9459482" cy="4477097"/>
          </a:xfrm>
        </p:spPr>
        <p:txBody>
          <a:bodyPr>
            <a:normAutofit/>
          </a:bodyPr>
          <a:lstStyle/>
          <a:p>
            <a:r>
              <a:rPr lang="en-US" dirty="0"/>
              <a:t>POLICY: Reports must be submitted within 90 days of expense date or end of trip</a:t>
            </a:r>
          </a:p>
          <a:p>
            <a:pPr lvl="1"/>
            <a:r>
              <a:rPr lang="en-US" dirty="0"/>
              <a:t>After 90 days = exception required and report is taxable to traveler</a:t>
            </a:r>
          </a:p>
          <a:p>
            <a:r>
              <a:rPr lang="en-US" dirty="0"/>
              <a:t>Can submit airfare &amp; registration fees before travel</a:t>
            </a:r>
          </a:p>
          <a:p>
            <a:r>
              <a:rPr lang="en-US" dirty="0"/>
              <a:t>Must include Travel Authorizations for all international travel &amp; Academic Affairs domestic</a:t>
            </a:r>
          </a:p>
          <a:p>
            <a:r>
              <a:rPr lang="en-US" dirty="0"/>
              <a:t>Before you start: </a:t>
            </a:r>
          </a:p>
          <a:p>
            <a:pPr lvl="1"/>
            <a:r>
              <a:rPr lang="en-US" dirty="0"/>
              <a:t>Have all receipts and supporting materials saved to your computer in the same folder</a:t>
            </a:r>
          </a:p>
          <a:p>
            <a:pPr lvl="1"/>
            <a:r>
              <a:rPr lang="en-US" dirty="0"/>
              <a:t>Know your funding string</a:t>
            </a:r>
          </a:p>
          <a:p>
            <a:r>
              <a:rPr lang="en-US" dirty="0"/>
              <a:t>Supporting materials</a:t>
            </a:r>
          </a:p>
          <a:p>
            <a:pPr lvl="1"/>
            <a:r>
              <a:rPr lang="en-US" dirty="0"/>
              <a:t>Agendas, website screenshots, receipts, etc.</a:t>
            </a:r>
          </a:p>
        </p:txBody>
      </p:sp>
    </p:spTree>
    <p:extLst>
      <p:ext uri="{BB962C8B-B14F-4D97-AF65-F5344CB8AC3E}">
        <p14:creationId xmlns:p14="http://schemas.microsoft.com/office/powerpoint/2010/main" val="3310412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CD6D3-081E-FB32-1402-142A528C5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Reimbursement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97C70-BE42-EA9C-A5A1-B886C2140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6753" y="3300813"/>
            <a:ext cx="8596357" cy="2201779"/>
          </a:xfrm>
        </p:spPr>
        <p:txBody>
          <a:bodyPr>
            <a:normAutofit/>
          </a:bodyPr>
          <a:lstStyle/>
          <a:p>
            <a:r>
              <a:rPr lang="en-US" dirty="0"/>
              <a:t>Central Audit or Dept Approvers may return the report for changes</a:t>
            </a:r>
          </a:p>
          <a:p>
            <a:r>
              <a:rPr lang="en-US" dirty="0"/>
              <a:t>Central Audit may reach out via email with questions or to request more information</a:t>
            </a:r>
          </a:p>
          <a:p>
            <a:r>
              <a:rPr lang="en-US" dirty="0"/>
              <a:t>Prompt replies and speedy resubmissions help reports get approved on time</a:t>
            </a:r>
          </a:p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4A24BDB-5E17-A532-7D1F-D9C59386532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80864895"/>
              </p:ext>
            </p:extLst>
          </p:nvPr>
        </p:nvGraphicFramePr>
        <p:xfrm>
          <a:off x="1796753" y="-565224"/>
          <a:ext cx="7295972" cy="5615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8093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W-Stout">
      <a:dk1>
        <a:srgbClr val="13284B"/>
      </a:dk1>
      <a:lt1>
        <a:srgbClr val="F0F0F0"/>
      </a:lt1>
      <a:dk2>
        <a:srgbClr val="13284B"/>
      </a:dk2>
      <a:lt2>
        <a:srgbClr val="00A3E0"/>
      </a:lt2>
      <a:accent1>
        <a:srgbClr val="1D4F91"/>
      </a:accent1>
      <a:accent2>
        <a:srgbClr val="C9DFF5"/>
      </a:accent2>
      <a:accent3>
        <a:srgbClr val="CEF791"/>
      </a:accent3>
      <a:accent4>
        <a:srgbClr val="FAC14F"/>
      </a:accent4>
      <a:accent5>
        <a:srgbClr val="C3DFD6"/>
      </a:accent5>
      <a:accent6>
        <a:srgbClr val="EB613F"/>
      </a:accent6>
      <a:hlink>
        <a:srgbClr val="2E9FDD"/>
      </a:hlink>
      <a:folHlink>
        <a:srgbClr val="144F90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4539F86-092F-144C-85F7-6648A2EF7C9D}" vid="{4A9A2EF1-C25D-EA44-AA53-E19FC786D7F8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3a2401-f8d3-41b1-907b-d8144d9a056d" xsi:nil="true"/>
    <lcf76f155ced4ddcb4097134ff3c332f xmlns="ba7a27fc-dcff-4cb6-a1bd-d3dd078c1546">
      <Terms xmlns="http://schemas.microsoft.com/office/infopath/2007/PartnerControls"/>
    </lcf76f155ced4ddcb4097134ff3c332f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0D55089C03FD4EB788F461F1CD9C4C" ma:contentTypeVersion="7" ma:contentTypeDescription="Create a new document." ma:contentTypeScope="" ma:versionID="f62e109f566af84c85e2f444fba72e6d">
  <xsd:schema xmlns:xsd="http://www.w3.org/2001/XMLSchema" xmlns:xs="http://www.w3.org/2001/XMLSchema" xmlns:p="http://schemas.microsoft.com/office/2006/metadata/properties" xmlns:ns1="http://schemas.microsoft.com/sharepoint/v3" xmlns:ns2="f7d152d1-f857-4de6-974e-67acf66ebef3" xmlns:ns3="11fecfb6-7725-4751-8031-1356f71e7068" xmlns:ns4="ba7a27fc-dcff-4cb6-a1bd-d3dd078c1546" xmlns:ns5="b43a2401-f8d3-41b1-907b-d8144d9a056d" targetNamespace="http://schemas.microsoft.com/office/2006/metadata/properties" ma:root="true" ma:fieldsID="fefb53dee359675a3752512e3b65ab9a" ns1:_="" ns2:_="" ns3:_="" ns4:_="" ns5:_="">
    <xsd:import namespace="http://schemas.microsoft.com/sharepoint/v3"/>
    <xsd:import namespace="f7d152d1-f857-4de6-974e-67acf66ebef3"/>
    <xsd:import namespace="11fecfb6-7725-4751-8031-1356f71e7068"/>
    <xsd:import namespace="ba7a27fc-dcff-4cb6-a1bd-d3dd078c1546"/>
    <xsd:import namespace="b43a2401-f8d3-41b1-907b-d8144d9a056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4:lcf76f155ced4ddcb4097134ff3c332f" minOccurs="0"/>
                <xsd:element ref="ns5:TaxCatchAll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d152d1-f857-4de6-974e-67acf66ebe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fecfb6-7725-4751-8031-1356f71e70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7a27fc-dcff-4cb6-a1bd-d3dd078c154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5c76c1b-d857-4386-a6f0-8b0e992c32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a2401-f8d3-41b1-907b-d8144d9a056d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ca8477e-f643-458e-973c-9564530cd572}" ma:internalName="TaxCatchAll" ma:showField="CatchAllData" ma:web="b43a2401-f8d3-41b1-907b-d8144d9a0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7C486C-24E0-474B-9228-934F10817885}">
  <ds:schemaRefs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b43a2401-f8d3-41b1-907b-d8144d9a056d"/>
    <ds:schemaRef ds:uri="http://schemas.microsoft.com/sharepoint/v3"/>
    <ds:schemaRef ds:uri="f7d152d1-f857-4de6-974e-67acf66ebef3"/>
    <ds:schemaRef ds:uri="ba7a27fc-dcff-4cb6-a1bd-d3dd078c1546"/>
    <ds:schemaRef ds:uri="11fecfb6-7725-4751-8031-1356f71e7068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2D92C3D-CD3B-49CC-B5C6-A88365CAA0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d152d1-f857-4de6-974e-67acf66ebef3"/>
    <ds:schemaRef ds:uri="11fecfb6-7725-4751-8031-1356f71e7068"/>
    <ds:schemaRef ds:uri="ba7a27fc-dcff-4cb6-a1bd-d3dd078c1546"/>
    <ds:schemaRef ds:uri="b43a2401-f8d3-41b1-907b-d8144d9a0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B06CAE-3FB8-49AD-A218-936341D15D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23_PowerPoint_Template</Template>
  <TotalTime>1287</TotalTime>
  <Words>522</Words>
  <Application>Microsoft Office PowerPoint</Application>
  <PresentationFormat>Widescreen</PresentationFormat>
  <Paragraphs>92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Georgia</vt:lpstr>
      <vt:lpstr>Trebuchet MS</vt:lpstr>
      <vt:lpstr>Tw Cen MT</vt:lpstr>
      <vt:lpstr>Office Theme</vt:lpstr>
      <vt:lpstr>Travel Training - Expense</vt:lpstr>
      <vt:lpstr>Presenter: Emily Stoffel Regional Travel Manager Emily.Stoffel@wisconsin.edu </vt:lpstr>
      <vt:lpstr>The more restrictive policy takes precedence</vt:lpstr>
      <vt:lpstr>Travel Authorizations required for:</vt:lpstr>
      <vt:lpstr>Paying for Travel</vt:lpstr>
      <vt:lpstr>Receipts Required for Reimbursement</vt:lpstr>
      <vt:lpstr>Receipt Requirements</vt:lpstr>
      <vt:lpstr>Reimbursement</vt:lpstr>
      <vt:lpstr>Reimbursement Workflow</vt:lpstr>
      <vt:lpstr>Common Send Back Reasons</vt:lpstr>
      <vt:lpstr>Expense Demo</vt:lpstr>
      <vt:lpstr>PowerPoint Presentation</vt:lpstr>
    </vt:vector>
  </TitlesOfParts>
  <Company>University of Wisconsin System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Stoffel, Emily</dc:creator>
  <cp:lastModifiedBy>Stoffel, Emily</cp:lastModifiedBy>
  <cp:revision>1</cp:revision>
  <dcterms:created xsi:type="dcterms:W3CDTF">2024-08-19T13:52:13Z</dcterms:created>
  <dcterms:modified xsi:type="dcterms:W3CDTF">2024-10-29T13:57:09Z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0x010100620D55089C03FD4EB788F461F1CD9C4C</vt:lpwstr>
  </property>
  <property fmtid="{D5CDD505-2E9C-101B-9397-08002B2CF9AE}" pid="3" name="MediaServiceImageTags">
    <vt:lpwstr/>
  </property>
</Properties>
</file>