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261" r:id="rId6"/>
    <p:sldId id="454" r:id="rId7"/>
    <p:sldId id="300" r:id="rId8"/>
    <p:sldId id="283" r:id="rId9"/>
    <p:sldId id="306" r:id="rId10"/>
    <p:sldId id="277" r:id="rId11"/>
    <p:sldId id="278" r:id="rId12"/>
    <p:sldId id="307" r:id="rId13"/>
    <p:sldId id="305" r:id="rId14"/>
    <p:sldId id="308" r:id="rId15"/>
    <p:sldId id="309" r:id="rId16"/>
    <p:sldId id="315" r:id="rId17"/>
    <p:sldId id="310" r:id="rId18"/>
    <p:sldId id="311" r:id="rId19"/>
    <p:sldId id="312" r:id="rId20"/>
    <p:sldId id="313" r:id="rId21"/>
    <p:sldId id="314" r:id="rId22"/>
    <p:sldId id="282" r:id="rId23"/>
    <p:sldId id="292" r:id="rId24"/>
    <p:sldId id="304" r:id="rId25"/>
    <p:sldId id="284" r:id="rId26"/>
    <p:sldId id="285" r:id="rId27"/>
    <p:sldId id="301" r:id="rId28"/>
    <p:sldId id="299" r:id="rId29"/>
    <p:sldId id="303" r:id="rId30"/>
    <p:sldId id="294" r:id="rId31"/>
    <p:sldId id="286"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84B"/>
    <a:srgbClr val="EDF2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BBFB8F-2D77-48DB-95C1-7F9A89F4B031}" v="2" dt="2025-02-04T15:30:25.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Doreen" userId="S::johnsondo_uwstout.edu#ext#@universityofwisconsin.onmicrosoft.com::50a1fce3-d626-4d47-bb41-fc1a9d339ced" providerId="AD" clId="Web-{A41B01BD-22F8-A60A-A0FE-06185404ED95}"/>
    <pc:docChg chg="modSld">
      <pc:chgData name="Johnson, Doreen" userId="S::johnsondo_uwstout.edu#ext#@universityofwisconsin.onmicrosoft.com::50a1fce3-d626-4d47-bb41-fc1a9d339ced" providerId="AD" clId="Web-{A41B01BD-22F8-A60A-A0FE-06185404ED95}" dt="2025-02-04T14:27:40.963" v="12" actId="20577"/>
      <pc:docMkLst>
        <pc:docMk/>
      </pc:docMkLst>
      <pc:sldChg chg="modSp">
        <pc:chgData name="Johnson, Doreen" userId="S::johnsondo_uwstout.edu#ext#@universityofwisconsin.onmicrosoft.com::50a1fce3-d626-4d47-bb41-fc1a9d339ced" providerId="AD" clId="Web-{A41B01BD-22F8-A60A-A0FE-06185404ED95}" dt="2025-02-04T14:21:50.945" v="1" actId="20577"/>
        <pc:sldMkLst>
          <pc:docMk/>
          <pc:sldMk cId="121786157" sldId="282"/>
        </pc:sldMkLst>
        <pc:spChg chg="mod">
          <ac:chgData name="Johnson, Doreen" userId="S::johnsondo_uwstout.edu#ext#@universityofwisconsin.onmicrosoft.com::50a1fce3-d626-4d47-bb41-fc1a9d339ced" providerId="AD" clId="Web-{A41B01BD-22F8-A60A-A0FE-06185404ED95}" dt="2025-02-04T14:21:50.945" v="1" actId="20577"/>
          <ac:spMkLst>
            <pc:docMk/>
            <pc:sldMk cId="121786157" sldId="282"/>
            <ac:spMk id="3" creationId="{0A34C9B5-A035-DC32-ED7F-C2D4AC1355DF}"/>
          </ac:spMkLst>
        </pc:spChg>
      </pc:sldChg>
      <pc:sldChg chg="modSp">
        <pc:chgData name="Johnson, Doreen" userId="S::johnsondo_uwstout.edu#ext#@universityofwisconsin.onmicrosoft.com::50a1fce3-d626-4d47-bb41-fc1a9d339ced" providerId="AD" clId="Web-{A41B01BD-22F8-A60A-A0FE-06185404ED95}" dt="2025-02-04T14:26:04.681" v="8" actId="20577"/>
        <pc:sldMkLst>
          <pc:docMk/>
          <pc:sldMk cId="3317344605" sldId="301"/>
        </pc:sldMkLst>
        <pc:spChg chg="mod">
          <ac:chgData name="Johnson, Doreen" userId="S::johnsondo_uwstout.edu#ext#@universityofwisconsin.onmicrosoft.com::50a1fce3-d626-4d47-bb41-fc1a9d339ced" providerId="AD" clId="Web-{A41B01BD-22F8-A60A-A0FE-06185404ED95}" dt="2025-02-04T14:26:04.681" v="8" actId="20577"/>
          <ac:spMkLst>
            <pc:docMk/>
            <pc:sldMk cId="3317344605" sldId="301"/>
            <ac:spMk id="3" creationId="{28F9730C-FC89-5444-F195-EC13396451F7}"/>
          </ac:spMkLst>
        </pc:spChg>
      </pc:sldChg>
      <pc:sldChg chg="modSp">
        <pc:chgData name="Johnson, Doreen" userId="S::johnsondo_uwstout.edu#ext#@universityofwisconsin.onmicrosoft.com::50a1fce3-d626-4d47-bb41-fc1a9d339ced" providerId="AD" clId="Web-{A41B01BD-22F8-A60A-A0FE-06185404ED95}" dt="2025-02-04T14:22:54.977" v="3" actId="20577"/>
        <pc:sldMkLst>
          <pc:docMk/>
          <pc:sldMk cId="1897232068" sldId="303"/>
        </pc:sldMkLst>
        <pc:spChg chg="mod">
          <ac:chgData name="Johnson, Doreen" userId="S::johnsondo_uwstout.edu#ext#@universityofwisconsin.onmicrosoft.com::50a1fce3-d626-4d47-bb41-fc1a9d339ced" providerId="AD" clId="Web-{A41B01BD-22F8-A60A-A0FE-06185404ED95}" dt="2025-02-04T14:22:54.977" v="3" actId="20577"/>
          <ac:spMkLst>
            <pc:docMk/>
            <pc:sldMk cId="1897232068" sldId="303"/>
            <ac:spMk id="3" creationId="{099C5768-88FB-09BD-26EB-5C85C4D3C6BC}"/>
          </ac:spMkLst>
        </pc:spChg>
      </pc:sldChg>
      <pc:sldChg chg="modSp">
        <pc:chgData name="Johnson, Doreen" userId="S::johnsondo_uwstout.edu#ext#@universityofwisconsin.onmicrosoft.com::50a1fce3-d626-4d47-bb41-fc1a9d339ced" providerId="AD" clId="Web-{A41B01BD-22F8-A60A-A0FE-06185404ED95}" dt="2025-02-04T14:27:40.963" v="12" actId="20577"/>
        <pc:sldMkLst>
          <pc:docMk/>
          <pc:sldMk cId="2907071405" sldId="304"/>
        </pc:sldMkLst>
        <pc:spChg chg="mod">
          <ac:chgData name="Johnson, Doreen" userId="S::johnsondo_uwstout.edu#ext#@universityofwisconsin.onmicrosoft.com::50a1fce3-d626-4d47-bb41-fc1a9d339ced" providerId="AD" clId="Web-{A41B01BD-22F8-A60A-A0FE-06185404ED95}" dt="2025-02-04T14:27:40.963" v="12" actId="20577"/>
          <ac:spMkLst>
            <pc:docMk/>
            <pc:sldMk cId="2907071405" sldId="304"/>
            <ac:spMk id="2" creationId="{465AE47F-BEA1-1207-D1B0-73F4CC0F7F59}"/>
          </ac:spMkLst>
        </pc:spChg>
      </pc:sldChg>
    </pc:docChg>
  </pc:docChgLst>
  <pc:docChgLst>
    <pc:chgData name="Johnson, Doreen" userId="5a549e80-ce82-4bf7-a12e-5bc0ca4817ed" providerId="ADAL" clId="{BD4DDD98-E62E-4AB1-8A2D-97CF6E1E8D40}"/>
    <pc:docChg chg="undo custSel addSld delSld modSld">
      <pc:chgData name="Johnson, Doreen" userId="5a549e80-ce82-4bf7-a12e-5bc0ca4817ed" providerId="ADAL" clId="{BD4DDD98-E62E-4AB1-8A2D-97CF6E1E8D40}" dt="2025-02-03T23:40:50.172" v="1957" actId="207"/>
      <pc:docMkLst>
        <pc:docMk/>
      </pc:docMkLst>
      <pc:sldChg chg="addSp modSp mod">
        <pc:chgData name="Johnson, Doreen" userId="5a549e80-ce82-4bf7-a12e-5bc0ca4817ed" providerId="ADAL" clId="{BD4DDD98-E62E-4AB1-8A2D-97CF6E1E8D40}" dt="2025-02-03T22:36:10.295" v="1338" actId="20577"/>
        <pc:sldMkLst>
          <pc:docMk/>
          <pc:sldMk cId="2917407035" sldId="283"/>
        </pc:sldMkLst>
        <pc:spChg chg="add mod">
          <ac:chgData name="Johnson, Doreen" userId="5a549e80-ce82-4bf7-a12e-5bc0ca4817ed" providerId="ADAL" clId="{BD4DDD98-E62E-4AB1-8A2D-97CF6E1E8D40}" dt="2025-02-03T22:36:10.295" v="1338" actId="20577"/>
          <ac:spMkLst>
            <pc:docMk/>
            <pc:sldMk cId="2917407035" sldId="283"/>
            <ac:spMk id="6" creationId="{608D3C7E-C465-C13C-A221-6DCFD5088DFD}"/>
          </ac:spMkLst>
        </pc:spChg>
      </pc:sldChg>
      <pc:sldChg chg="modSp mod">
        <pc:chgData name="Johnson, Doreen" userId="5a549e80-ce82-4bf7-a12e-5bc0ca4817ed" providerId="ADAL" clId="{BD4DDD98-E62E-4AB1-8A2D-97CF6E1E8D40}" dt="2025-02-03T22:47:25.961" v="1636" actId="6549"/>
        <pc:sldMkLst>
          <pc:docMk/>
          <pc:sldMk cId="73511949" sldId="285"/>
        </pc:sldMkLst>
        <pc:spChg chg="mod">
          <ac:chgData name="Johnson, Doreen" userId="5a549e80-ce82-4bf7-a12e-5bc0ca4817ed" providerId="ADAL" clId="{BD4DDD98-E62E-4AB1-8A2D-97CF6E1E8D40}" dt="2025-02-03T22:11:35.874" v="945" actId="20577"/>
          <ac:spMkLst>
            <pc:docMk/>
            <pc:sldMk cId="73511949" sldId="285"/>
            <ac:spMk id="4" creationId="{28B79F92-9400-59C4-FDBB-8536A29F08BA}"/>
          </ac:spMkLst>
        </pc:spChg>
        <pc:spChg chg="mod">
          <ac:chgData name="Johnson, Doreen" userId="5a549e80-ce82-4bf7-a12e-5bc0ca4817ed" providerId="ADAL" clId="{BD4DDD98-E62E-4AB1-8A2D-97CF6E1E8D40}" dt="2025-02-03T22:47:25.961" v="1636" actId="6549"/>
          <ac:spMkLst>
            <pc:docMk/>
            <pc:sldMk cId="73511949" sldId="285"/>
            <ac:spMk id="5" creationId="{F67A859A-8A6F-0AE0-F21B-841C919753BB}"/>
          </ac:spMkLst>
        </pc:spChg>
      </pc:sldChg>
      <pc:sldChg chg="modSp mod">
        <pc:chgData name="Johnson, Doreen" userId="5a549e80-ce82-4bf7-a12e-5bc0ca4817ed" providerId="ADAL" clId="{BD4DDD98-E62E-4AB1-8A2D-97CF6E1E8D40}" dt="2025-02-03T22:22:04.619" v="1167" actId="20577"/>
        <pc:sldMkLst>
          <pc:docMk/>
          <pc:sldMk cId="2524512338" sldId="294"/>
        </pc:sldMkLst>
        <pc:spChg chg="mod">
          <ac:chgData name="Johnson, Doreen" userId="5a549e80-ce82-4bf7-a12e-5bc0ca4817ed" providerId="ADAL" clId="{BD4DDD98-E62E-4AB1-8A2D-97CF6E1E8D40}" dt="2025-02-03T22:22:00.216" v="1166" actId="14100"/>
          <ac:spMkLst>
            <pc:docMk/>
            <pc:sldMk cId="2524512338" sldId="294"/>
            <ac:spMk id="3" creationId="{B135BC08-CD40-5B39-24D2-BEBB0D208D32}"/>
          </ac:spMkLst>
        </pc:spChg>
        <pc:spChg chg="mod">
          <ac:chgData name="Johnson, Doreen" userId="5a549e80-ce82-4bf7-a12e-5bc0ca4817ed" providerId="ADAL" clId="{BD4DDD98-E62E-4AB1-8A2D-97CF6E1E8D40}" dt="2025-02-03T22:22:04.619" v="1167" actId="20577"/>
          <ac:spMkLst>
            <pc:docMk/>
            <pc:sldMk cId="2524512338" sldId="294"/>
            <ac:spMk id="4" creationId="{26FDE534-AE7B-B83D-3B8F-ADCEAF7E48DF}"/>
          </ac:spMkLst>
        </pc:spChg>
      </pc:sldChg>
      <pc:sldChg chg="modSp mod">
        <pc:chgData name="Johnson, Doreen" userId="5a549e80-ce82-4bf7-a12e-5bc0ca4817ed" providerId="ADAL" clId="{BD4DDD98-E62E-4AB1-8A2D-97CF6E1E8D40}" dt="2025-02-03T22:28:54.566" v="1257" actId="5793"/>
        <pc:sldMkLst>
          <pc:docMk/>
          <pc:sldMk cId="1800840598" sldId="295"/>
        </pc:sldMkLst>
        <pc:spChg chg="mod">
          <ac:chgData name="Johnson, Doreen" userId="5a549e80-ce82-4bf7-a12e-5bc0ca4817ed" providerId="ADAL" clId="{BD4DDD98-E62E-4AB1-8A2D-97CF6E1E8D40}" dt="2025-02-03T22:27:39.421" v="1241" actId="14100"/>
          <ac:spMkLst>
            <pc:docMk/>
            <pc:sldMk cId="1800840598" sldId="295"/>
            <ac:spMk id="2" creationId="{94B3CF60-20AF-7E0E-4851-C1560B00147C}"/>
          </ac:spMkLst>
        </pc:spChg>
        <pc:spChg chg="mod">
          <ac:chgData name="Johnson, Doreen" userId="5a549e80-ce82-4bf7-a12e-5bc0ca4817ed" providerId="ADAL" clId="{BD4DDD98-E62E-4AB1-8A2D-97CF6E1E8D40}" dt="2025-02-03T22:28:54.566" v="1257" actId="5793"/>
          <ac:spMkLst>
            <pc:docMk/>
            <pc:sldMk cId="1800840598" sldId="295"/>
            <ac:spMk id="3" creationId="{C6041BE0-00D1-517B-72CE-46F8F7BB5845}"/>
          </ac:spMkLst>
        </pc:spChg>
      </pc:sldChg>
      <pc:sldChg chg="addSp delSp modSp mod">
        <pc:chgData name="Johnson, Doreen" userId="5a549e80-ce82-4bf7-a12e-5bc0ca4817ed" providerId="ADAL" clId="{BD4DDD98-E62E-4AB1-8A2D-97CF6E1E8D40}" dt="2025-02-03T23:40:50.172" v="1957" actId="207"/>
        <pc:sldMkLst>
          <pc:docMk/>
          <pc:sldMk cId="2903193941" sldId="299"/>
        </pc:sldMkLst>
        <pc:spChg chg="add mod">
          <ac:chgData name="Johnson, Doreen" userId="5a549e80-ce82-4bf7-a12e-5bc0ca4817ed" providerId="ADAL" clId="{BD4DDD98-E62E-4AB1-8A2D-97CF6E1E8D40}" dt="2025-02-03T23:28:26.334" v="1936" actId="255"/>
          <ac:spMkLst>
            <pc:docMk/>
            <pc:sldMk cId="2903193941" sldId="299"/>
            <ac:spMk id="2" creationId="{8016AEA3-D600-ECA9-19C4-9F8F8CB9E4D8}"/>
          </ac:spMkLst>
        </pc:spChg>
        <pc:spChg chg="mod">
          <ac:chgData name="Johnson, Doreen" userId="5a549e80-ce82-4bf7-a12e-5bc0ca4817ed" providerId="ADAL" clId="{BD4DDD98-E62E-4AB1-8A2D-97CF6E1E8D40}" dt="2025-02-03T23:05:40.037" v="1825" actId="1076"/>
          <ac:spMkLst>
            <pc:docMk/>
            <pc:sldMk cId="2903193941" sldId="299"/>
            <ac:spMk id="38" creationId="{9728E982-AA66-5BB0-35A0-B3AEA2006FFE}"/>
          </ac:spMkLst>
        </pc:spChg>
        <pc:graphicFrameChg chg="mod">
          <ac:chgData name="Johnson, Doreen" userId="5a549e80-ce82-4bf7-a12e-5bc0ca4817ed" providerId="ADAL" clId="{BD4DDD98-E62E-4AB1-8A2D-97CF6E1E8D40}" dt="2025-02-03T23:40:50.172" v="1957" actId="207"/>
          <ac:graphicFrameMkLst>
            <pc:docMk/>
            <pc:sldMk cId="2903193941" sldId="299"/>
            <ac:graphicFrameMk id="30" creationId="{3AF65CCA-2153-4019-695E-451947F9C6F7}"/>
          </ac:graphicFrameMkLst>
        </pc:graphicFrameChg>
        <pc:picChg chg="add mod">
          <ac:chgData name="Johnson, Doreen" userId="5a549e80-ce82-4bf7-a12e-5bc0ca4817ed" providerId="ADAL" clId="{BD4DDD98-E62E-4AB1-8A2D-97CF6E1E8D40}" dt="2025-02-03T23:13:08.599" v="1888" actId="1076"/>
          <ac:picMkLst>
            <pc:docMk/>
            <pc:sldMk cId="2903193941" sldId="299"/>
            <ac:picMk id="5" creationId="{D1CFA051-BE0D-DA61-4A17-694B9B708B83}"/>
          </ac:picMkLst>
        </pc:picChg>
        <pc:picChg chg="mod">
          <ac:chgData name="Johnson, Doreen" userId="5a549e80-ce82-4bf7-a12e-5bc0ca4817ed" providerId="ADAL" clId="{BD4DDD98-E62E-4AB1-8A2D-97CF6E1E8D40}" dt="2025-02-03T23:31:15.858" v="1947" actId="14826"/>
          <ac:picMkLst>
            <pc:docMk/>
            <pc:sldMk cId="2903193941" sldId="299"/>
            <ac:picMk id="502" creationId="{F276A346-791A-B6AC-1C76-C62A7859C927}"/>
          </ac:picMkLst>
        </pc:picChg>
      </pc:sldChg>
      <pc:sldChg chg="modSp mod">
        <pc:chgData name="Johnson, Doreen" userId="5a549e80-ce82-4bf7-a12e-5bc0ca4817ed" providerId="ADAL" clId="{BD4DDD98-E62E-4AB1-8A2D-97CF6E1E8D40}" dt="2025-02-03T22:32:25.999" v="1324" actId="27636"/>
        <pc:sldMkLst>
          <pc:docMk/>
          <pc:sldMk cId="2268342843" sldId="300"/>
        </pc:sldMkLst>
        <pc:spChg chg="mod">
          <ac:chgData name="Johnson, Doreen" userId="5a549e80-ce82-4bf7-a12e-5bc0ca4817ed" providerId="ADAL" clId="{BD4DDD98-E62E-4AB1-8A2D-97CF6E1E8D40}" dt="2025-02-03T22:32:25.999" v="1324" actId="27636"/>
          <ac:spMkLst>
            <pc:docMk/>
            <pc:sldMk cId="2268342843" sldId="300"/>
            <ac:spMk id="3" creationId="{1085660C-BDB9-36DC-2A4F-1D4A584B9567}"/>
          </ac:spMkLst>
        </pc:spChg>
      </pc:sldChg>
      <pc:sldChg chg="addSp delSp modSp mod">
        <pc:chgData name="Johnson, Doreen" userId="5a549e80-ce82-4bf7-a12e-5bc0ca4817ed" providerId="ADAL" clId="{BD4DDD98-E62E-4AB1-8A2D-97CF6E1E8D40}" dt="2025-02-03T23:03:12.350" v="1822" actId="1076"/>
        <pc:sldMkLst>
          <pc:docMk/>
          <pc:sldMk cId="3317344605" sldId="301"/>
        </pc:sldMkLst>
        <pc:spChg chg="mod">
          <ac:chgData name="Johnson, Doreen" userId="5a549e80-ce82-4bf7-a12e-5bc0ca4817ed" providerId="ADAL" clId="{BD4DDD98-E62E-4AB1-8A2D-97CF6E1E8D40}" dt="2025-02-03T22:12:02.672" v="947" actId="14100"/>
          <ac:spMkLst>
            <pc:docMk/>
            <pc:sldMk cId="3317344605" sldId="301"/>
            <ac:spMk id="2" creationId="{AA2047BE-7DB0-B05E-3541-FACF6EA1EC48}"/>
          </ac:spMkLst>
        </pc:spChg>
        <pc:spChg chg="mod">
          <ac:chgData name="Johnson, Doreen" userId="5a549e80-ce82-4bf7-a12e-5bc0ca4817ed" providerId="ADAL" clId="{BD4DDD98-E62E-4AB1-8A2D-97CF6E1E8D40}" dt="2025-02-03T23:03:08.366" v="1821" actId="20577"/>
          <ac:spMkLst>
            <pc:docMk/>
            <pc:sldMk cId="3317344605" sldId="301"/>
            <ac:spMk id="3" creationId="{28F9730C-FC89-5444-F195-EC13396451F7}"/>
          </ac:spMkLst>
        </pc:spChg>
        <pc:spChg chg="add mod">
          <ac:chgData name="Johnson, Doreen" userId="5a549e80-ce82-4bf7-a12e-5bc0ca4817ed" providerId="ADAL" clId="{BD4DDD98-E62E-4AB1-8A2D-97CF6E1E8D40}" dt="2025-02-03T22:55:16.394" v="1756" actId="14100"/>
          <ac:spMkLst>
            <pc:docMk/>
            <pc:sldMk cId="3317344605" sldId="301"/>
            <ac:spMk id="9" creationId="{4F098913-5A53-712C-941D-0743E8BF1DAC}"/>
          </ac:spMkLst>
        </pc:spChg>
        <pc:picChg chg="add mod">
          <ac:chgData name="Johnson, Doreen" userId="5a549e80-ce82-4bf7-a12e-5bc0ca4817ed" providerId="ADAL" clId="{BD4DDD98-E62E-4AB1-8A2D-97CF6E1E8D40}" dt="2025-02-03T23:03:12.350" v="1822" actId="1076"/>
          <ac:picMkLst>
            <pc:docMk/>
            <pc:sldMk cId="3317344605" sldId="301"/>
            <ac:picMk id="7" creationId="{620CA769-5469-2A6C-2C97-B631C0B7BA1A}"/>
          </ac:picMkLst>
        </pc:picChg>
        <pc:picChg chg="add mod">
          <ac:chgData name="Johnson, Doreen" userId="5a549e80-ce82-4bf7-a12e-5bc0ca4817ed" providerId="ADAL" clId="{BD4DDD98-E62E-4AB1-8A2D-97CF6E1E8D40}" dt="2025-02-03T22:55:35.410" v="1758" actId="1076"/>
          <ac:picMkLst>
            <pc:docMk/>
            <pc:sldMk cId="3317344605" sldId="301"/>
            <ac:picMk id="11" creationId="{DF5C357B-6513-5FAD-18D9-EB4E5F45DA41}"/>
          </ac:picMkLst>
        </pc:picChg>
      </pc:sldChg>
      <pc:sldChg chg="addSp delSp modSp mod">
        <pc:chgData name="Johnson, Doreen" userId="5a549e80-ce82-4bf7-a12e-5bc0ca4817ed" providerId="ADAL" clId="{BD4DDD98-E62E-4AB1-8A2D-97CF6E1E8D40}" dt="2025-02-03T22:27:02.078" v="1231"/>
        <pc:sldMkLst>
          <pc:docMk/>
          <pc:sldMk cId="1897232068" sldId="303"/>
        </pc:sldMkLst>
        <pc:spChg chg="mod">
          <ac:chgData name="Johnson, Doreen" userId="5a549e80-ce82-4bf7-a12e-5bc0ca4817ed" providerId="ADAL" clId="{BD4DDD98-E62E-4AB1-8A2D-97CF6E1E8D40}" dt="2025-02-03T22:17:22.288" v="989" actId="20577"/>
          <ac:spMkLst>
            <pc:docMk/>
            <pc:sldMk cId="1897232068" sldId="303"/>
            <ac:spMk id="2" creationId="{820293F5-478D-314F-BEB8-2402C3780B91}"/>
          </ac:spMkLst>
        </pc:spChg>
        <pc:spChg chg="mod">
          <ac:chgData name="Johnson, Doreen" userId="5a549e80-ce82-4bf7-a12e-5bc0ca4817ed" providerId="ADAL" clId="{BD4DDD98-E62E-4AB1-8A2D-97CF6E1E8D40}" dt="2025-02-03T22:18:28.728" v="1047" actId="27636"/>
          <ac:spMkLst>
            <pc:docMk/>
            <pc:sldMk cId="1897232068" sldId="303"/>
            <ac:spMk id="3" creationId="{099C5768-88FB-09BD-26EB-5C85C4D3C6BC}"/>
          </ac:spMkLst>
        </pc:spChg>
        <pc:spChg chg="mod">
          <ac:chgData name="Johnson, Doreen" userId="5a549e80-ce82-4bf7-a12e-5bc0ca4817ed" providerId="ADAL" clId="{BD4DDD98-E62E-4AB1-8A2D-97CF6E1E8D40}" dt="2025-02-03T22:20:54.285" v="1159" actId="6549"/>
          <ac:spMkLst>
            <pc:docMk/>
            <pc:sldMk cId="1897232068" sldId="303"/>
            <ac:spMk id="4" creationId="{F94AC98E-7BDD-54B3-82B4-3D85E1623089}"/>
          </ac:spMkLst>
        </pc:spChg>
        <pc:spChg chg="mod">
          <ac:chgData name="Johnson, Doreen" userId="5a549e80-ce82-4bf7-a12e-5bc0ca4817ed" providerId="ADAL" clId="{BD4DDD98-E62E-4AB1-8A2D-97CF6E1E8D40}" dt="2025-02-03T22:18:59.531" v="1048" actId="14100"/>
          <ac:spMkLst>
            <pc:docMk/>
            <pc:sldMk cId="1897232068" sldId="303"/>
            <ac:spMk id="5" creationId="{4643995C-25CF-0847-7306-75A25AF8EDF2}"/>
          </ac:spMkLst>
        </pc:spChg>
        <pc:spChg chg="mod">
          <ac:chgData name="Johnson, Doreen" userId="5a549e80-ce82-4bf7-a12e-5bc0ca4817ed" providerId="ADAL" clId="{BD4DDD98-E62E-4AB1-8A2D-97CF6E1E8D40}" dt="2025-02-03T22:20:43.520" v="1152" actId="27636"/>
          <ac:spMkLst>
            <pc:docMk/>
            <pc:sldMk cId="1897232068" sldId="303"/>
            <ac:spMk id="6" creationId="{9C11C84A-88AD-8115-7D78-AF5F6D3AC71B}"/>
          </ac:spMkLst>
        </pc:spChg>
        <pc:spChg chg="add mod">
          <ac:chgData name="Johnson, Doreen" userId="5a549e80-ce82-4bf7-a12e-5bc0ca4817ed" providerId="ADAL" clId="{BD4DDD98-E62E-4AB1-8A2D-97CF6E1E8D40}" dt="2025-02-03T22:27:02.078" v="1231"/>
          <ac:spMkLst>
            <pc:docMk/>
            <pc:sldMk cId="1897232068" sldId="303"/>
            <ac:spMk id="9" creationId="{405570DB-7A0B-6FD7-2336-6572C0C32DDA}"/>
          </ac:spMkLst>
        </pc:spChg>
      </pc:sldChg>
      <pc:sldChg chg="modSp mod">
        <pc:chgData name="Johnson, Doreen" userId="5a549e80-ce82-4bf7-a12e-5bc0ca4817ed" providerId="ADAL" clId="{BD4DDD98-E62E-4AB1-8A2D-97CF6E1E8D40}" dt="2025-01-31T20:20:09.250" v="234" actId="1076"/>
        <pc:sldMkLst>
          <pc:docMk/>
          <pc:sldMk cId="3319371201" sldId="309"/>
        </pc:sldMkLst>
      </pc:sldChg>
      <pc:sldChg chg="modSp mod">
        <pc:chgData name="Johnson, Doreen" userId="5a549e80-ce82-4bf7-a12e-5bc0ca4817ed" providerId="ADAL" clId="{BD4DDD98-E62E-4AB1-8A2D-97CF6E1E8D40}" dt="2025-01-31T19:43:43.818" v="8" actId="20577"/>
        <pc:sldMkLst>
          <pc:docMk/>
          <pc:sldMk cId="1410720711" sldId="310"/>
        </pc:sldMkLst>
        <pc:spChg chg="mod">
          <ac:chgData name="Johnson, Doreen" userId="5a549e80-ce82-4bf7-a12e-5bc0ca4817ed" providerId="ADAL" clId="{BD4DDD98-E62E-4AB1-8A2D-97CF6E1E8D40}" dt="2025-01-31T19:43:43.818" v="8" actId="20577"/>
          <ac:spMkLst>
            <pc:docMk/>
            <pc:sldMk cId="1410720711" sldId="310"/>
            <ac:spMk id="3" creationId="{50846659-8992-783F-95AA-F1F90EA36869}"/>
          </ac:spMkLst>
        </pc:spChg>
      </pc:sldChg>
      <pc:sldChg chg="addSp modSp mod">
        <pc:chgData name="Johnson, Doreen" userId="5a549e80-ce82-4bf7-a12e-5bc0ca4817ed" providerId="ADAL" clId="{BD4DDD98-E62E-4AB1-8A2D-97CF6E1E8D40}" dt="2025-02-03T22:45:57.795" v="1634" actId="1076"/>
        <pc:sldMkLst>
          <pc:docMk/>
          <pc:sldMk cId="2772543711" sldId="311"/>
        </pc:sldMkLst>
        <pc:spChg chg="mod">
          <ac:chgData name="Johnson, Doreen" userId="5a549e80-ce82-4bf7-a12e-5bc0ca4817ed" providerId="ADAL" clId="{BD4DDD98-E62E-4AB1-8A2D-97CF6E1E8D40}" dt="2025-02-03T22:45:50.887" v="1631" actId="27636"/>
          <ac:spMkLst>
            <pc:docMk/>
            <pc:sldMk cId="2772543711" sldId="311"/>
            <ac:spMk id="4" creationId="{96902FE4-0EC6-69EB-3AB5-BC2CC90025FD}"/>
          </ac:spMkLst>
        </pc:spChg>
        <pc:spChg chg="mod">
          <ac:chgData name="Johnson, Doreen" userId="5a549e80-ce82-4bf7-a12e-5bc0ca4817ed" providerId="ADAL" clId="{BD4DDD98-E62E-4AB1-8A2D-97CF6E1E8D40}" dt="2025-02-03T22:45:52.974" v="1633" actId="5793"/>
          <ac:spMkLst>
            <pc:docMk/>
            <pc:sldMk cId="2772543711" sldId="311"/>
            <ac:spMk id="6" creationId="{3301596B-6D16-25CF-74A6-2B8BB649F819}"/>
          </ac:spMkLst>
        </pc:spChg>
        <pc:picChg chg="add mod">
          <ac:chgData name="Johnson, Doreen" userId="5a549e80-ce82-4bf7-a12e-5bc0ca4817ed" providerId="ADAL" clId="{BD4DDD98-E62E-4AB1-8A2D-97CF6E1E8D40}" dt="2025-02-03T22:45:57.795" v="1634" actId="1076"/>
          <ac:picMkLst>
            <pc:docMk/>
            <pc:sldMk cId="2772543711" sldId="311"/>
            <ac:picMk id="7" creationId="{DFDDCC9B-0C38-EF76-A073-59660893C385}"/>
          </ac:picMkLst>
        </pc:picChg>
      </pc:sldChg>
      <pc:sldChg chg="new del">
        <pc:chgData name="Johnson, Doreen" userId="5a549e80-ce82-4bf7-a12e-5bc0ca4817ed" providerId="ADAL" clId="{BD4DDD98-E62E-4AB1-8A2D-97CF6E1E8D40}" dt="2025-01-31T19:42:44.571" v="2" actId="2696"/>
        <pc:sldMkLst>
          <pc:docMk/>
          <pc:sldMk cId="3855399834" sldId="316"/>
        </pc:sldMkLst>
      </pc:sldChg>
      <pc:sldChg chg="delSp modSp add mod">
        <pc:chgData name="Johnson, Doreen" userId="5a549e80-ce82-4bf7-a12e-5bc0ca4817ed" providerId="ADAL" clId="{BD4DDD98-E62E-4AB1-8A2D-97CF6E1E8D40}" dt="2025-01-31T19:43:17.877" v="6" actId="255"/>
        <pc:sldMkLst>
          <pc:docMk/>
          <pc:sldMk cId="1410986695" sldId="454"/>
        </pc:sldMkLst>
        <pc:spChg chg="mod">
          <ac:chgData name="Johnson, Doreen" userId="5a549e80-ce82-4bf7-a12e-5bc0ca4817ed" providerId="ADAL" clId="{BD4DDD98-E62E-4AB1-8A2D-97CF6E1E8D40}" dt="2025-01-31T19:43:17.877" v="6" actId="255"/>
          <ac:spMkLst>
            <pc:docMk/>
            <pc:sldMk cId="1410986695" sldId="454"/>
            <ac:spMk id="3" creationId="{5DE1A977-84BA-F94C-92AA-EB1F4581F9C2}"/>
          </ac:spMkLst>
        </pc:spChg>
      </pc:sldChg>
    </pc:docChg>
  </pc:docChgLst>
  <pc:docChgLst>
    <pc:chgData name="Johnson, Doreen" userId="S::johnsondo_uwstout.edu#ext#@universityofwisconsin.onmicrosoft.com::50a1fce3-d626-4d47-bb41-fc1a9d339ced" providerId="AD" clId="Web-{F5ECCE27-4B72-E324-6D42-ECFEEBB12228}"/>
    <pc:docChg chg="modSld">
      <pc:chgData name="Johnson, Doreen" userId="S::johnsondo_uwstout.edu#ext#@universityofwisconsin.onmicrosoft.com::50a1fce3-d626-4d47-bb41-fc1a9d339ced" providerId="AD" clId="Web-{F5ECCE27-4B72-E324-6D42-ECFEEBB12228}" dt="2025-01-31T19:40:01.283" v="81"/>
      <pc:docMkLst>
        <pc:docMk/>
      </pc:docMkLst>
      <pc:sldChg chg="modSp">
        <pc:chgData name="Johnson, Doreen" userId="S::johnsondo_uwstout.edu#ext#@universityofwisconsin.onmicrosoft.com::50a1fce3-d626-4d47-bb41-fc1a9d339ced" providerId="AD" clId="Web-{F5ECCE27-4B72-E324-6D42-ECFEEBB12228}" dt="2025-01-31T19:15:21.634" v="3" actId="20577"/>
        <pc:sldMkLst>
          <pc:docMk/>
          <pc:sldMk cId="3343427494" sldId="261"/>
        </pc:sldMkLst>
        <pc:spChg chg="mod">
          <ac:chgData name="Johnson, Doreen" userId="S::johnsondo_uwstout.edu#ext#@universityofwisconsin.onmicrosoft.com::50a1fce3-d626-4d47-bb41-fc1a9d339ced" providerId="AD" clId="Web-{F5ECCE27-4B72-E324-6D42-ECFEEBB12228}" dt="2025-01-31T19:15:21.634" v="3" actId="20577"/>
          <ac:spMkLst>
            <pc:docMk/>
            <pc:sldMk cId="3343427494" sldId="261"/>
            <ac:spMk id="3" creationId="{08B0B62C-7FDA-E63D-3E80-B48F3C5A6443}"/>
          </ac:spMkLst>
        </pc:spChg>
      </pc:sldChg>
      <pc:sldChg chg="modSp">
        <pc:chgData name="Johnson, Doreen" userId="S::johnsondo_uwstout.edu#ext#@universityofwisconsin.onmicrosoft.com::50a1fce3-d626-4d47-bb41-fc1a9d339ced" providerId="AD" clId="Web-{F5ECCE27-4B72-E324-6D42-ECFEEBB12228}" dt="2025-01-31T19:19:11.461" v="5" actId="20577"/>
        <pc:sldMkLst>
          <pc:docMk/>
          <pc:sldMk cId="2917407035" sldId="283"/>
        </pc:sldMkLst>
        <pc:spChg chg="mod">
          <ac:chgData name="Johnson, Doreen" userId="S::johnsondo_uwstout.edu#ext#@universityofwisconsin.onmicrosoft.com::50a1fce3-d626-4d47-bb41-fc1a9d339ced" providerId="AD" clId="Web-{F5ECCE27-4B72-E324-6D42-ECFEEBB12228}" dt="2025-01-31T19:19:11.461" v="5" actId="20577"/>
          <ac:spMkLst>
            <pc:docMk/>
            <pc:sldMk cId="2917407035" sldId="283"/>
            <ac:spMk id="2" creationId="{542BD252-58EF-C3D1-C37F-BC63E5E228C2}"/>
          </ac:spMkLst>
        </pc:spChg>
      </pc:sldChg>
      <pc:sldChg chg="addSp delSp">
        <pc:chgData name="Johnson, Doreen" userId="S::johnsondo_uwstout.edu#ext#@universityofwisconsin.onmicrosoft.com::50a1fce3-d626-4d47-bb41-fc1a9d339ced" providerId="AD" clId="Web-{F5ECCE27-4B72-E324-6D42-ECFEEBB12228}" dt="2025-01-31T19:36:51.987" v="73"/>
        <pc:sldMkLst>
          <pc:docMk/>
          <pc:sldMk cId="995966717" sldId="305"/>
        </pc:sldMkLst>
      </pc:sldChg>
      <pc:sldChg chg="modSp">
        <pc:chgData name="Johnson, Doreen" userId="S::johnsondo_uwstout.edu#ext#@universityofwisconsin.onmicrosoft.com::50a1fce3-d626-4d47-bb41-fc1a9d339ced" providerId="AD" clId="Web-{F5ECCE27-4B72-E324-6D42-ECFEEBB12228}" dt="2025-01-31T19:21:37.742" v="52" actId="14100"/>
        <pc:sldMkLst>
          <pc:docMk/>
          <pc:sldMk cId="1715789104" sldId="306"/>
        </pc:sldMkLst>
        <pc:spChg chg="mod">
          <ac:chgData name="Johnson, Doreen" userId="S::johnsondo_uwstout.edu#ext#@universityofwisconsin.onmicrosoft.com::50a1fce3-d626-4d47-bb41-fc1a9d339ced" providerId="AD" clId="Web-{F5ECCE27-4B72-E324-6D42-ECFEEBB12228}" dt="2025-01-31T19:21:37.742" v="52" actId="14100"/>
          <ac:spMkLst>
            <pc:docMk/>
            <pc:sldMk cId="1715789104" sldId="306"/>
            <ac:spMk id="2" creationId="{DA7173AA-397A-CF03-B1B1-58D7BCD6EED9}"/>
          </ac:spMkLst>
        </pc:spChg>
      </pc:sldChg>
      <pc:sldChg chg="addSp modSp">
        <pc:chgData name="Johnson, Doreen" userId="S::johnsondo_uwstout.edu#ext#@universityofwisconsin.onmicrosoft.com::50a1fce3-d626-4d47-bb41-fc1a9d339ced" providerId="AD" clId="Web-{F5ECCE27-4B72-E324-6D42-ECFEEBB12228}" dt="2025-01-31T19:33:31.832" v="61"/>
        <pc:sldMkLst>
          <pc:docMk/>
          <pc:sldMk cId="696706093" sldId="307"/>
        </pc:sldMkLst>
        <pc:spChg chg="mod">
          <ac:chgData name="Johnson, Doreen" userId="S::johnsondo_uwstout.edu#ext#@universityofwisconsin.onmicrosoft.com::50a1fce3-d626-4d47-bb41-fc1a9d339ced" providerId="AD" clId="Web-{F5ECCE27-4B72-E324-6D42-ECFEEBB12228}" dt="2025-01-31T19:31:10.207" v="54" actId="20577"/>
          <ac:spMkLst>
            <pc:docMk/>
            <pc:sldMk cId="696706093" sldId="307"/>
            <ac:spMk id="3" creationId="{BABF1528-BA17-B1B1-034C-8C8D7C5A0C4D}"/>
          </ac:spMkLst>
        </pc:spChg>
        <pc:spChg chg="mod">
          <ac:chgData name="Johnson, Doreen" userId="S::johnsondo_uwstout.edu#ext#@universityofwisconsin.onmicrosoft.com::50a1fce3-d626-4d47-bb41-fc1a9d339ced" providerId="AD" clId="Web-{F5ECCE27-4B72-E324-6D42-ECFEEBB12228}" dt="2025-01-31T19:32:22.113" v="59" actId="20577"/>
          <ac:spMkLst>
            <pc:docMk/>
            <pc:sldMk cId="696706093" sldId="307"/>
            <ac:spMk id="4" creationId="{9A2DEA8C-A459-F046-2453-A65A73BC0204}"/>
          </ac:spMkLst>
        </pc:spChg>
        <pc:spChg chg="mod">
          <ac:chgData name="Johnson, Doreen" userId="S::johnsondo_uwstout.edu#ext#@universityofwisconsin.onmicrosoft.com::50a1fce3-d626-4d47-bb41-fc1a9d339ced" providerId="AD" clId="Web-{F5ECCE27-4B72-E324-6D42-ECFEEBB12228}" dt="2025-01-31T19:33:29.316" v="60" actId="20577"/>
          <ac:spMkLst>
            <pc:docMk/>
            <pc:sldMk cId="696706093" sldId="307"/>
            <ac:spMk id="6" creationId="{0EFC1B15-CA7E-1973-7040-02B8BE657E98}"/>
          </ac:spMkLst>
        </pc:spChg>
      </pc:sldChg>
      <pc:sldChg chg="addSp">
        <pc:chgData name="Johnson, Doreen" userId="S::johnsondo_uwstout.edu#ext#@universityofwisconsin.onmicrosoft.com::50a1fce3-d626-4d47-bb41-fc1a9d339ced" providerId="AD" clId="Web-{F5ECCE27-4B72-E324-6D42-ECFEEBB12228}" dt="2025-01-31T19:38:31.986" v="75"/>
        <pc:sldMkLst>
          <pc:docMk/>
          <pc:sldMk cId="3319371201" sldId="309"/>
        </pc:sldMkLst>
      </pc:sldChg>
      <pc:sldChg chg="addSp delSp">
        <pc:chgData name="Johnson, Doreen" userId="S::johnsondo_uwstout.edu#ext#@universityofwisconsin.onmicrosoft.com::50a1fce3-d626-4d47-bb41-fc1a9d339ced" providerId="AD" clId="Web-{F5ECCE27-4B72-E324-6D42-ECFEEBB12228}" dt="2025-01-31T19:40:01.283" v="81"/>
        <pc:sldMkLst>
          <pc:docMk/>
          <pc:sldMk cId="1410720711" sldId="310"/>
        </pc:sldMkLst>
      </pc:sldChg>
    </pc:docChg>
  </pc:docChgLst>
  <pc:docChgLst>
    <pc:chgData name="Stoffel, Emily" userId="c0f322e9-a1b1-4adf-9ca6-280530473b33" providerId="ADAL" clId="{A3BBFB8F-2D77-48DB-95C1-7F9A89F4B031}"/>
    <pc:docChg chg="undo custSel addSld delSld modSld sldOrd">
      <pc:chgData name="Stoffel, Emily" userId="c0f322e9-a1b1-4adf-9ca6-280530473b33" providerId="ADAL" clId="{A3BBFB8F-2D77-48DB-95C1-7F9A89F4B031}" dt="2025-02-05T17:30:51.361" v="7924" actId="1076"/>
      <pc:docMkLst>
        <pc:docMk/>
      </pc:docMkLst>
      <pc:sldChg chg="modSp mod">
        <pc:chgData name="Stoffel, Emily" userId="c0f322e9-a1b1-4adf-9ca6-280530473b33" providerId="ADAL" clId="{A3BBFB8F-2D77-48DB-95C1-7F9A89F4B031}" dt="2025-01-28T15:39:44.497" v="32" actId="20577"/>
        <pc:sldMkLst>
          <pc:docMk/>
          <pc:sldMk cId="2402137870" sldId="256"/>
        </pc:sldMkLst>
        <pc:spChg chg="mod">
          <ac:chgData name="Stoffel, Emily" userId="c0f322e9-a1b1-4adf-9ca6-280530473b33" providerId="ADAL" clId="{A3BBFB8F-2D77-48DB-95C1-7F9A89F4B031}" dt="2025-01-28T15:39:36.604" v="20" actId="20577"/>
          <ac:spMkLst>
            <pc:docMk/>
            <pc:sldMk cId="2402137870" sldId="256"/>
            <ac:spMk id="2" creationId="{D3F0AF36-71B9-E33B-5182-F7D98CD834A5}"/>
          </ac:spMkLst>
        </pc:spChg>
        <pc:spChg chg="mod">
          <ac:chgData name="Stoffel, Emily" userId="c0f322e9-a1b1-4adf-9ca6-280530473b33" providerId="ADAL" clId="{A3BBFB8F-2D77-48DB-95C1-7F9A89F4B031}" dt="2025-01-28T15:39:44.497" v="32" actId="20577"/>
          <ac:spMkLst>
            <pc:docMk/>
            <pc:sldMk cId="2402137870" sldId="256"/>
            <ac:spMk id="3" creationId="{C3BE99ED-E308-69C4-ABA5-9E60B9BA5EB8}"/>
          </ac:spMkLst>
        </pc:spChg>
      </pc:sldChg>
      <pc:sldChg chg="modSp mod">
        <pc:chgData name="Stoffel, Emily" userId="c0f322e9-a1b1-4adf-9ca6-280530473b33" providerId="ADAL" clId="{A3BBFB8F-2D77-48DB-95C1-7F9A89F4B031}" dt="2025-01-29T15:07:59.012" v="5262" actId="20577"/>
        <pc:sldMkLst>
          <pc:docMk/>
          <pc:sldMk cId="3343427494" sldId="261"/>
        </pc:sldMkLst>
        <pc:spChg chg="mod">
          <ac:chgData name="Stoffel, Emily" userId="c0f322e9-a1b1-4adf-9ca6-280530473b33" providerId="ADAL" clId="{A3BBFB8F-2D77-48DB-95C1-7F9A89F4B031}" dt="2025-01-28T15:40:01.368" v="49" actId="20577"/>
          <ac:spMkLst>
            <pc:docMk/>
            <pc:sldMk cId="3343427494" sldId="261"/>
            <ac:spMk id="3" creationId="{08B0B62C-7FDA-E63D-3E80-B48F3C5A6443}"/>
          </ac:spMkLst>
        </pc:spChg>
        <pc:spChg chg="mod">
          <ac:chgData name="Stoffel, Emily" userId="c0f322e9-a1b1-4adf-9ca6-280530473b33" providerId="ADAL" clId="{A3BBFB8F-2D77-48DB-95C1-7F9A89F4B031}" dt="2025-01-29T15:07:59.012" v="5262" actId="20577"/>
          <ac:spMkLst>
            <pc:docMk/>
            <pc:sldMk cId="3343427494" sldId="261"/>
            <ac:spMk id="8" creationId="{D0F36DFB-6C99-F89D-3FAD-A6CB246BF026}"/>
          </ac:spMkLst>
        </pc:spChg>
      </pc:sldChg>
      <pc:sldChg chg="addSp modSp mod modNotesTx">
        <pc:chgData name="Stoffel, Emily" userId="c0f322e9-a1b1-4adf-9ca6-280530473b33" providerId="ADAL" clId="{A3BBFB8F-2D77-48DB-95C1-7F9A89F4B031}" dt="2025-01-30T17:38:15.355" v="6803" actId="20577"/>
        <pc:sldMkLst>
          <pc:docMk/>
          <pc:sldMk cId="2212182557" sldId="277"/>
        </pc:sldMkLst>
        <pc:spChg chg="mod">
          <ac:chgData name="Stoffel, Emily" userId="c0f322e9-a1b1-4adf-9ca6-280530473b33" providerId="ADAL" clId="{A3BBFB8F-2D77-48DB-95C1-7F9A89F4B031}" dt="2025-01-28T15:46:13.264" v="82" actId="14100"/>
          <ac:spMkLst>
            <pc:docMk/>
            <pc:sldMk cId="2212182557" sldId="277"/>
            <ac:spMk id="2" creationId="{84ACBE9E-1883-96FD-9B86-2AB02E60EA5D}"/>
          </ac:spMkLst>
        </pc:spChg>
        <pc:spChg chg="mod">
          <ac:chgData name="Stoffel, Emily" userId="c0f322e9-a1b1-4adf-9ca6-280530473b33" providerId="ADAL" clId="{A3BBFB8F-2D77-48DB-95C1-7F9A89F4B031}" dt="2025-01-28T16:27:37.671" v="920" actId="1076"/>
          <ac:spMkLst>
            <pc:docMk/>
            <pc:sldMk cId="2212182557" sldId="277"/>
            <ac:spMk id="3" creationId="{817B106F-5CCD-F2BB-5F58-1E8DD5D626C9}"/>
          </ac:spMkLst>
        </pc:spChg>
        <pc:spChg chg="add mod">
          <ac:chgData name="Stoffel, Emily" userId="c0f322e9-a1b1-4adf-9ca6-280530473b33" providerId="ADAL" clId="{A3BBFB8F-2D77-48DB-95C1-7F9A89F4B031}" dt="2025-01-30T17:38:15.355" v="6803" actId="20577"/>
          <ac:spMkLst>
            <pc:docMk/>
            <pc:sldMk cId="2212182557" sldId="277"/>
            <ac:spMk id="4" creationId="{A650C63E-FDF3-7717-C5C7-1D0C04079F07}"/>
          </ac:spMkLst>
        </pc:spChg>
        <pc:spChg chg="mod">
          <ac:chgData name="Stoffel, Emily" userId="c0f322e9-a1b1-4adf-9ca6-280530473b33" providerId="ADAL" clId="{A3BBFB8F-2D77-48DB-95C1-7F9A89F4B031}" dt="2025-01-28T16:29:50.304" v="987" actId="20577"/>
          <ac:spMkLst>
            <pc:docMk/>
            <pc:sldMk cId="2212182557" sldId="277"/>
            <ac:spMk id="7" creationId="{688A2689-FFA1-5B2B-6D67-99AECD6ED6B8}"/>
          </ac:spMkLst>
        </pc:spChg>
        <pc:picChg chg="add mod">
          <ac:chgData name="Stoffel, Emily" userId="c0f322e9-a1b1-4adf-9ca6-280530473b33" providerId="ADAL" clId="{A3BBFB8F-2D77-48DB-95C1-7F9A89F4B031}" dt="2025-01-28T16:39:43.582" v="1481" actId="1076"/>
          <ac:picMkLst>
            <pc:docMk/>
            <pc:sldMk cId="2212182557" sldId="277"/>
            <ac:picMk id="8" creationId="{AB257200-18CB-61F1-3763-EF2436BF7922}"/>
          </ac:picMkLst>
        </pc:picChg>
      </pc:sldChg>
      <pc:sldChg chg="addSp modSp mod ord modNotesTx">
        <pc:chgData name="Stoffel, Emily" userId="c0f322e9-a1b1-4adf-9ca6-280530473b33" providerId="ADAL" clId="{A3BBFB8F-2D77-48DB-95C1-7F9A89F4B031}" dt="2025-01-28T16:53:17.096" v="3018" actId="1076"/>
        <pc:sldMkLst>
          <pc:docMk/>
          <pc:sldMk cId="2501737871" sldId="278"/>
        </pc:sldMkLst>
        <pc:spChg chg="mod">
          <ac:chgData name="Stoffel, Emily" userId="c0f322e9-a1b1-4adf-9ca6-280530473b33" providerId="ADAL" clId="{A3BBFB8F-2D77-48DB-95C1-7F9A89F4B031}" dt="2025-01-28T16:36:50.905" v="1376" actId="20577"/>
          <ac:spMkLst>
            <pc:docMk/>
            <pc:sldMk cId="2501737871" sldId="278"/>
            <ac:spMk id="3" creationId="{E9F7B04D-A4AC-EBD6-07F7-B9F42DFF46EB}"/>
          </ac:spMkLst>
        </pc:spChg>
        <pc:spChg chg="mod">
          <ac:chgData name="Stoffel, Emily" userId="c0f322e9-a1b1-4adf-9ca6-280530473b33" providerId="ADAL" clId="{A3BBFB8F-2D77-48DB-95C1-7F9A89F4B031}" dt="2025-01-28T16:53:17.096" v="3018" actId="1076"/>
          <ac:spMkLst>
            <pc:docMk/>
            <pc:sldMk cId="2501737871" sldId="278"/>
            <ac:spMk id="5" creationId="{EF9563AC-20B0-8B45-0E86-E62EF4D3D683}"/>
          </ac:spMkLst>
        </pc:spChg>
        <pc:spChg chg="mod">
          <ac:chgData name="Stoffel, Emily" userId="c0f322e9-a1b1-4adf-9ca6-280530473b33" providerId="ADAL" clId="{A3BBFB8F-2D77-48DB-95C1-7F9A89F4B031}" dt="2025-01-28T16:53:17.096" v="3018" actId="1076"/>
          <ac:spMkLst>
            <pc:docMk/>
            <pc:sldMk cId="2501737871" sldId="278"/>
            <ac:spMk id="8" creationId="{4094D7AB-2BCE-317A-3814-453EAA5D9CBA}"/>
          </ac:spMkLst>
        </pc:spChg>
        <pc:picChg chg="add mod">
          <ac:chgData name="Stoffel, Emily" userId="c0f322e9-a1b1-4adf-9ca6-280530473b33" providerId="ADAL" clId="{A3BBFB8F-2D77-48DB-95C1-7F9A89F4B031}" dt="2025-01-28T16:39:50.255" v="1483" actId="1076"/>
          <ac:picMkLst>
            <pc:docMk/>
            <pc:sldMk cId="2501737871" sldId="278"/>
            <ac:picMk id="6" creationId="{0A86133F-3975-C59D-03BB-1E11B234A1D6}"/>
          </ac:picMkLst>
        </pc:picChg>
      </pc:sldChg>
      <pc:sldChg chg="del">
        <pc:chgData name="Stoffel, Emily" userId="c0f322e9-a1b1-4adf-9ca6-280530473b33" providerId="ADAL" clId="{A3BBFB8F-2D77-48DB-95C1-7F9A89F4B031}" dt="2025-01-28T16:30:13.860" v="990" actId="2696"/>
        <pc:sldMkLst>
          <pc:docMk/>
          <pc:sldMk cId="3348800073" sldId="279"/>
        </pc:sldMkLst>
      </pc:sldChg>
      <pc:sldChg chg="modSp mod">
        <pc:chgData name="Stoffel, Emily" userId="c0f322e9-a1b1-4adf-9ca6-280530473b33" providerId="ADAL" clId="{A3BBFB8F-2D77-48DB-95C1-7F9A89F4B031}" dt="2025-01-31T20:34:24.806" v="7319" actId="20577"/>
        <pc:sldMkLst>
          <pc:docMk/>
          <pc:sldMk cId="121786157" sldId="282"/>
        </pc:sldMkLst>
        <pc:spChg chg="mod">
          <ac:chgData name="Stoffel, Emily" userId="c0f322e9-a1b1-4adf-9ca6-280530473b33" providerId="ADAL" clId="{A3BBFB8F-2D77-48DB-95C1-7F9A89F4B031}" dt="2025-01-31T20:34:24.806" v="7319" actId="20577"/>
          <ac:spMkLst>
            <pc:docMk/>
            <pc:sldMk cId="121786157" sldId="282"/>
            <ac:spMk id="3" creationId="{0A34C9B5-A035-DC32-ED7F-C2D4AC1355DF}"/>
          </ac:spMkLst>
        </pc:spChg>
      </pc:sldChg>
      <pc:sldChg chg="addSp modSp add mod ord modNotesTx">
        <pc:chgData name="Stoffel, Emily" userId="c0f322e9-a1b1-4adf-9ca6-280530473b33" providerId="ADAL" clId="{A3BBFB8F-2D77-48DB-95C1-7F9A89F4B031}" dt="2025-01-31T20:10:39.694" v="6903" actId="20577"/>
        <pc:sldMkLst>
          <pc:docMk/>
          <pc:sldMk cId="2917407035" sldId="283"/>
        </pc:sldMkLst>
        <pc:spChg chg="mod">
          <ac:chgData name="Stoffel, Emily" userId="c0f322e9-a1b1-4adf-9ca6-280530473b33" providerId="ADAL" clId="{A3BBFB8F-2D77-48DB-95C1-7F9A89F4B031}" dt="2025-01-29T20:58:12.432" v="6754" actId="20577"/>
          <ac:spMkLst>
            <pc:docMk/>
            <pc:sldMk cId="2917407035" sldId="283"/>
            <ac:spMk id="2" creationId="{542BD252-58EF-C3D1-C37F-BC63E5E228C2}"/>
          </ac:spMkLst>
        </pc:spChg>
        <pc:picChg chg="add mod">
          <ac:chgData name="Stoffel, Emily" userId="c0f322e9-a1b1-4adf-9ca6-280530473b33" providerId="ADAL" clId="{A3BBFB8F-2D77-48DB-95C1-7F9A89F4B031}" dt="2025-01-28T16:39:36.185" v="1479" actId="208"/>
          <ac:picMkLst>
            <pc:docMk/>
            <pc:sldMk cId="2917407035" sldId="283"/>
            <ac:picMk id="5" creationId="{327EAECE-E10C-C5AF-1426-0C0F569CFE23}"/>
          </ac:picMkLst>
        </pc:picChg>
      </pc:sldChg>
      <pc:sldChg chg="modSp mod">
        <pc:chgData name="Stoffel, Emily" userId="c0f322e9-a1b1-4adf-9ca6-280530473b33" providerId="ADAL" clId="{A3BBFB8F-2D77-48DB-95C1-7F9A89F4B031}" dt="2025-02-05T17:30:51.361" v="7924" actId="1076"/>
        <pc:sldMkLst>
          <pc:docMk/>
          <pc:sldMk cId="3957490276" sldId="284"/>
        </pc:sldMkLst>
        <pc:spChg chg="mod">
          <ac:chgData name="Stoffel, Emily" userId="c0f322e9-a1b1-4adf-9ca6-280530473b33" providerId="ADAL" clId="{A3BBFB8F-2D77-48DB-95C1-7F9A89F4B031}" dt="2025-02-05T17:30:51.361" v="7924" actId="1076"/>
          <ac:spMkLst>
            <pc:docMk/>
            <pc:sldMk cId="3957490276" sldId="284"/>
            <ac:spMk id="4" creationId="{39C1708C-0477-3CDA-94D7-81D2DAF3FD28}"/>
          </ac:spMkLst>
        </pc:spChg>
        <pc:spChg chg="mod">
          <ac:chgData name="Stoffel, Emily" userId="c0f322e9-a1b1-4adf-9ca6-280530473b33" providerId="ADAL" clId="{A3BBFB8F-2D77-48DB-95C1-7F9A89F4B031}" dt="2025-02-05T17:30:46.554" v="7921" actId="27636"/>
          <ac:spMkLst>
            <pc:docMk/>
            <pc:sldMk cId="3957490276" sldId="284"/>
            <ac:spMk id="6" creationId="{4532615A-11EF-E63D-3B05-16C9640082DE}"/>
          </ac:spMkLst>
        </pc:spChg>
        <pc:spChg chg="mod">
          <ac:chgData name="Stoffel, Emily" userId="c0f322e9-a1b1-4adf-9ca6-280530473b33" providerId="ADAL" clId="{A3BBFB8F-2D77-48DB-95C1-7F9A89F4B031}" dt="2025-02-05T17:30:49.412" v="7923" actId="1076"/>
          <ac:spMkLst>
            <pc:docMk/>
            <pc:sldMk cId="3957490276" sldId="284"/>
            <ac:spMk id="7" creationId="{62660D90-95C5-DB5F-A429-5F9E5999C0A5}"/>
          </ac:spMkLst>
        </pc:spChg>
      </pc:sldChg>
      <pc:sldChg chg="modNotesTx">
        <pc:chgData name="Stoffel, Emily" userId="c0f322e9-a1b1-4adf-9ca6-280530473b33" providerId="ADAL" clId="{A3BBFB8F-2D77-48DB-95C1-7F9A89F4B031}" dt="2025-01-31T20:43:22.373" v="7717" actId="20577"/>
        <pc:sldMkLst>
          <pc:docMk/>
          <pc:sldMk cId="73511949" sldId="285"/>
        </pc:sldMkLst>
      </pc:sldChg>
      <pc:sldChg chg="modSp mod ord">
        <pc:chgData name="Stoffel, Emily" userId="c0f322e9-a1b1-4adf-9ca6-280530473b33" providerId="ADAL" clId="{A3BBFB8F-2D77-48DB-95C1-7F9A89F4B031}" dt="2025-01-31T20:44:20.475" v="7725"/>
        <pc:sldMkLst>
          <pc:docMk/>
          <pc:sldMk cId="3494601409" sldId="286"/>
        </pc:sldMkLst>
        <pc:spChg chg="mod">
          <ac:chgData name="Stoffel, Emily" userId="c0f322e9-a1b1-4adf-9ca6-280530473b33" providerId="ADAL" clId="{A3BBFB8F-2D77-48DB-95C1-7F9A89F4B031}" dt="2025-01-28T16:44:37.675" v="1821" actId="20577"/>
          <ac:spMkLst>
            <pc:docMk/>
            <pc:sldMk cId="3494601409" sldId="286"/>
            <ac:spMk id="13" creationId="{7A24EBDC-807B-D455-702F-20B811C10CD4}"/>
          </ac:spMkLst>
        </pc:spChg>
      </pc:sldChg>
      <pc:sldChg chg="del">
        <pc:chgData name="Stoffel, Emily" userId="c0f322e9-a1b1-4adf-9ca6-280530473b33" providerId="ADAL" clId="{A3BBFB8F-2D77-48DB-95C1-7F9A89F4B031}" dt="2025-01-29T20:50:30.649" v="6636" actId="2696"/>
        <pc:sldMkLst>
          <pc:docMk/>
          <pc:sldMk cId="1858057195" sldId="288"/>
        </pc:sldMkLst>
      </pc:sldChg>
      <pc:sldChg chg="modSp del mod">
        <pc:chgData name="Stoffel, Emily" userId="c0f322e9-a1b1-4adf-9ca6-280530473b33" providerId="ADAL" clId="{A3BBFB8F-2D77-48DB-95C1-7F9A89F4B031}" dt="2025-01-28T17:01:14.252" v="3796" actId="47"/>
        <pc:sldMkLst>
          <pc:docMk/>
          <pc:sldMk cId="2514475869" sldId="289"/>
        </pc:sldMkLst>
      </pc:sldChg>
      <pc:sldChg chg="del">
        <pc:chgData name="Stoffel, Emily" userId="c0f322e9-a1b1-4adf-9ca6-280530473b33" providerId="ADAL" clId="{A3BBFB8F-2D77-48DB-95C1-7F9A89F4B031}" dt="2025-01-29T16:31:18.154" v="5320" actId="47"/>
        <pc:sldMkLst>
          <pc:docMk/>
          <pc:sldMk cId="1335863072" sldId="290"/>
        </pc:sldMkLst>
      </pc:sldChg>
      <pc:sldChg chg="del">
        <pc:chgData name="Stoffel, Emily" userId="c0f322e9-a1b1-4adf-9ca6-280530473b33" providerId="ADAL" clId="{A3BBFB8F-2D77-48DB-95C1-7F9A89F4B031}" dt="2025-01-31T20:33:45.264" v="7309" actId="47"/>
        <pc:sldMkLst>
          <pc:docMk/>
          <pc:sldMk cId="2097023596" sldId="291"/>
        </pc:sldMkLst>
      </pc:sldChg>
      <pc:sldChg chg="addSp modSp mod">
        <pc:chgData name="Stoffel, Emily" userId="c0f322e9-a1b1-4adf-9ca6-280530473b33" providerId="ADAL" clId="{A3BBFB8F-2D77-48DB-95C1-7F9A89F4B031}" dt="2025-01-31T20:39:57.125" v="7707" actId="1076"/>
        <pc:sldMkLst>
          <pc:docMk/>
          <pc:sldMk cId="3544060571" sldId="292"/>
        </pc:sldMkLst>
        <pc:spChg chg="mod">
          <ac:chgData name="Stoffel, Emily" userId="c0f322e9-a1b1-4adf-9ca6-280530473b33" providerId="ADAL" clId="{A3BBFB8F-2D77-48DB-95C1-7F9A89F4B031}" dt="2025-01-29T17:25:00.781" v="6322" actId="1076"/>
          <ac:spMkLst>
            <pc:docMk/>
            <pc:sldMk cId="3544060571" sldId="292"/>
            <ac:spMk id="3" creationId="{B9D9EF0C-E4CF-6174-E1C5-D1EBE32B1A96}"/>
          </ac:spMkLst>
        </pc:spChg>
        <pc:spChg chg="mod">
          <ac:chgData name="Stoffel, Emily" userId="c0f322e9-a1b1-4adf-9ca6-280530473b33" providerId="ADAL" clId="{A3BBFB8F-2D77-48DB-95C1-7F9A89F4B031}" dt="2025-01-31T20:39:14.901" v="7699" actId="14100"/>
          <ac:spMkLst>
            <pc:docMk/>
            <pc:sldMk cId="3544060571" sldId="292"/>
            <ac:spMk id="6" creationId="{4532615A-11EF-E63D-3B05-16C9640082DE}"/>
          </ac:spMkLst>
        </pc:spChg>
        <pc:spChg chg="add mod">
          <ac:chgData name="Stoffel, Emily" userId="c0f322e9-a1b1-4adf-9ca6-280530473b33" providerId="ADAL" clId="{A3BBFB8F-2D77-48DB-95C1-7F9A89F4B031}" dt="2025-01-31T20:38:57.445" v="7697" actId="1076"/>
          <ac:spMkLst>
            <pc:docMk/>
            <pc:sldMk cId="3544060571" sldId="292"/>
            <ac:spMk id="7" creationId="{F867AD38-F302-F045-5E47-9B56A6342E0E}"/>
          </ac:spMkLst>
        </pc:spChg>
        <pc:spChg chg="mod">
          <ac:chgData name="Stoffel, Emily" userId="c0f322e9-a1b1-4adf-9ca6-280530473b33" providerId="ADAL" clId="{A3BBFB8F-2D77-48DB-95C1-7F9A89F4B031}" dt="2025-01-31T20:39:05.613" v="7698" actId="14100"/>
          <ac:spMkLst>
            <pc:docMk/>
            <pc:sldMk cId="3544060571" sldId="292"/>
            <ac:spMk id="11" creationId="{A66384B5-3D31-7528-0EF8-1690531472DE}"/>
          </ac:spMkLst>
        </pc:spChg>
        <pc:spChg chg="add mod">
          <ac:chgData name="Stoffel, Emily" userId="c0f322e9-a1b1-4adf-9ca6-280530473b33" providerId="ADAL" clId="{A3BBFB8F-2D77-48DB-95C1-7F9A89F4B031}" dt="2025-01-31T20:39:57.125" v="7707" actId="1076"/>
          <ac:spMkLst>
            <pc:docMk/>
            <pc:sldMk cId="3544060571" sldId="292"/>
            <ac:spMk id="12" creationId="{36657B9A-1DF4-CF94-9C5E-ABE2E9B05E2B}"/>
          </ac:spMkLst>
        </pc:spChg>
      </pc:sldChg>
      <pc:sldChg chg="del">
        <pc:chgData name="Stoffel, Emily" userId="c0f322e9-a1b1-4adf-9ca6-280530473b33" providerId="ADAL" clId="{A3BBFB8F-2D77-48DB-95C1-7F9A89F4B031}" dt="2025-01-28T15:44:13.744" v="60" actId="47"/>
        <pc:sldMkLst>
          <pc:docMk/>
          <pc:sldMk cId="3360322696" sldId="293"/>
        </pc:sldMkLst>
      </pc:sldChg>
      <pc:sldChg chg="modSp mod ord">
        <pc:chgData name="Stoffel, Emily" userId="c0f322e9-a1b1-4adf-9ca6-280530473b33" providerId="ADAL" clId="{A3BBFB8F-2D77-48DB-95C1-7F9A89F4B031}" dt="2025-02-04T15:30:37.289" v="7851" actId="20577"/>
        <pc:sldMkLst>
          <pc:docMk/>
          <pc:sldMk cId="1800840598" sldId="295"/>
        </pc:sldMkLst>
        <pc:spChg chg="mod">
          <ac:chgData name="Stoffel, Emily" userId="c0f322e9-a1b1-4adf-9ca6-280530473b33" providerId="ADAL" clId="{A3BBFB8F-2D77-48DB-95C1-7F9A89F4B031}" dt="2025-02-04T15:30:37.289" v="7851" actId="20577"/>
          <ac:spMkLst>
            <pc:docMk/>
            <pc:sldMk cId="1800840598" sldId="295"/>
            <ac:spMk id="3" creationId="{C6041BE0-00D1-517B-72CE-46F8F7BB5845}"/>
          </ac:spMkLst>
        </pc:spChg>
      </pc:sldChg>
      <pc:sldChg chg="modNotesTx">
        <pc:chgData name="Stoffel, Emily" userId="c0f322e9-a1b1-4adf-9ca6-280530473b33" providerId="ADAL" clId="{A3BBFB8F-2D77-48DB-95C1-7F9A89F4B031}" dt="2025-01-31T20:45:15.709" v="7733" actId="20577"/>
        <pc:sldMkLst>
          <pc:docMk/>
          <pc:sldMk cId="2903193941" sldId="299"/>
        </pc:sldMkLst>
      </pc:sldChg>
      <pc:sldChg chg="modSp mod modNotesTx">
        <pc:chgData name="Stoffel, Emily" userId="c0f322e9-a1b1-4adf-9ca6-280530473b33" providerId="ADAL" clId="{A3BBFB8F-2D77-48DB-95C1-7F9A89F4B031}" dt="2025-01-31T20:07:41.759" v="6897" actId="20577"/>
        <pc:sldMkLst>
          <pc:docMk/>
          <pc:sldMk cId="2268342843" sldId="300"/>
        </pc:sldMkLst>
        <pc:spChg chg="mod">
          <ac:chgData name="Stoffel, Emily" userId="c0f322e9-a1b1-4adf-9ca6-280530473b33" providerId="ADAL" clId="{A3BBFB8F-2D77-48DB-95C1-7F9A89F4B031}" dt="2025-01-28T15:43:39.941" v="56" actId="20577"/>
          <ac:spMkLst>
            <pc:docMk/>
            <pc:sldMk cId="2268342843" sldId="300"/>
            <ac:spMk id="2" creationId="{B623E482-6FDE-63A7-AE97-A1F5F609F1FB}"/>
          </ac:spMkLst>
        </pc:spChg>
        <pc:spChg chg="mod">
          <ac:chgData name="Stoffel, Emily" userId="c0f322e9-a1b1-4adf-9ca6-280530473b33" providerId="ADAL" clId="{A3BBFB8F-2D77-48DB-95C1-7F9A89F4B031}" dt="2025-01-31T20:07:29.585" v="6891" actId="6549"/>
          <ac:spMkLst>
            <pc:docMk/>
            <pc:sldMk cId="2268342843" sldId="300"/>
            <ac:spMk id="3" creationId="{1085660C-BDB9-36DC-2A4F-1D4A584B9567}"/>
          </ac:spMkLst>
        </pc:spChg>
      </pc:sldChg>
      <pc:sldChg chg="modNotesTx">
        <pc:chgData name="Stoffel, Emily" userId="c0f322e9-a1b1-4adf-9ca6-280530473b33" providerId="ADAL" clId="{A3BBFB8F-2D77-48DB-95C1-7F9A89F4B031}" dt="2025-01-31T20:43:43.556" v="7723" actId="20577"/>
        <pc:sldMkLst>
          <pc:docMk/>
          <pc:sldMk cId="3317344605" sldId="301"/>
        </pc:sldMkLst>
      </pc:sldChg>
      <pc:sldChg chg="modNotesTx">
        <pc:chgData name="Stoffel, Emily" userId="c0f322e9-a1b1-4adf-9ca6-280530473b33" providerId="ADAL" clId="{A3BBFB8F-2D77-48DB-95C1-7F9A89F4B031}" dt="2025-01-31T20:50:16.484" v="7739" actId="20577"/>
        <pc:sldMkLst>
          <pc:docMk/>
          <pc:sldMk cId="1897232068" sldId="303"/>
        </pc:sldMkLst>
      </pc:sldChg>
      <pc:sldChg chg="modSp mod">
        <pc:chgData name="Stoffel, Emily" userId="c0f322e9-a1b1-4adf-9ca6-280530473b33" providerId="ADAL" clId="{A3BBFB8F-2D77-48DB-95C1-7F9A89F4B031}" dt="2025-01-29T20:14:59.913" v="6348" actId="1076"/>
        <pc:sldMkLst>
          <pc:docMk/>
          <pc:sldMk cId="2907071405" sldId="304"/>
        </pc:sldMkLst>
        <pc:spChg chg="mod">
          <ac:chgData name="Stoffel, Emily" userId="c0f322e9-a1b1-4adf-9ca6-280530473b33" providerId="ADAL" clId="{A3BBFB8F-2D77-48DB-95C1-7F9A89F4B031}" dt="2025-01-29T20:14:59.913" v="6348" actId="1076"/>
          <ac:spMkLst>
            <pc:docMk/>
            <pc:sldMk cId="2907071405" sldId="304"/>
            <ac:spMk id="4" creationId="{C615209E-C79A-D7ED-A77A-F3EEB2318A20}"/>
          </ac:spMkLst>
        </pc:spChg>
      </pc:sldChg>
      <pc:sldChg chg="addSp modSp new mod">
        <pc:chgData name="Stoffel, Emily" userId="c0f322e9-a1b1-4adf-9ca6-280530473b33" providerId="ADAL" clId="{A3BBFB8F-2D77-48DB-95C1-7F9A89F4B031}" dt="2025-02-04T15:27:56.739" v="7837" actId="20577"/>
        <pc:sldMkLst>
          <pc:docMk/>
          <pc:sldMk cId="995966717" sldId="305"/>
        </pc:sldMkLst>
        <pc:spChg chg="mod">
          <ac:chgData name="Stoffel, Emily" userId="c0f322e9-a1b1-4adf-9ca6-280530473b33" providerId="ADAL" clId="{A3BBFB8F-2D77-48DB-95C1-7F9A89F4B031}" dt="2025-01-28T16:32:09.319" v="1358" actId="14100"/>
          <ac:spMkLst>
            <pc:docMk/>
            <pc:sldMk cId="995966717" sldId="305"/>
            <ac:spMk id="2" creationId="{8042C5ED-E73F-8F04-CC80-58DA5F27B8A0}"/>
          </ac:spMkLst>
        </pc:spChg>
        <pc:spChg chg="mod">
          <ac:chgData name="Stoffel, Emily" userId="c0f322e9-a1b1-4adf-9ca6-280530473b33" providerId="ADAL" clId="{A3BBFB8F-2D77-48DB-95C1-7F9A89F4B031}" dt="2025-02-04T15:27:56.739" v="7837" actId="20577"/>
          <ac:spMkLst>
            <pc:docMk/>
            <pc:sldMk cId="995966717" sldId="305"/>
            <ac:spMk id="3" creationId="{715E2969-AB9F-63EB-7F94-C5D280D847E9}"/>
          </ac:spMkLst>
        </pc:spChg>
        <pc:spChg chg="add mod">
          <ac:chgData name="Stoffel, Emily" userId="c0f322e9-a1b1-4adf-9ca6-280530473b33" providerId="ADAL" clId="{A3BBFB8F-2D77-48DB-95C1-7F9A89F4B031}" dt="2025-01-28T16:53:29.494" v="3022" actId="1076"/>
          <ac:spMkLst>
            <pc:docMk/>
            <pc:sldMk cId="995966717" sldId="305"/>
            <ac:spMk id="4" creationId="{96675579-56B8-75A2-18FE-023FB373BB1F}"/>
          </ac:spMkLst>
        </pc:spChg>
        <pc:spChg chg="add mod">
          <ac:chgData name="Stoffel, Emily" userId="c0f322e9-a1b1-4adf-9ca6-280530473b33" providerId="ADAL" clId="{A3BBFB8F-2D77-48DB-95C1-7F9A89F4B031}" dt="2025-01-28T16:53:26.558" v="3021" actId="1076"/>
          <ac:spMkLst>
            <pc:docMk/>
            <pc:sldMk cId="995966717" sldId="305"/>
            <ac:spMk id="5" creationId="{2F2718E1-5A24-563A-8C3E-59899D499D32}"/>
          </ac:spMkLst>
        </pc:spChg>
        <pc:spChg chg="add mod">
          <ac:chgData name="Stoffel, Emily" userId="c0f322e9-a1b1-4adf-9ca6-280530473b33" providerId="ADAL" clId="{A3BBFB8F-2D77-48DB-95C1-7F9A89F4B031}" dt="2025-01-28T16:54:16.926" v="3139" actId="14100"/>
          <ac:spMkLst>
            <pc:docMk/>
            <pc:sldMk cId="995966717" sldId="305"/>
            <ac:spMk id="6" creationId="{A5F6C488-936E-1E39-EC55-9BD9AFC9121E}"/>
          </ac:spMkLst>
        </pc:spChg>
        <pc:spChg chg="add mod">
          <ac:chgData name="Stoffel, Emily" userId="c0f322e9-a1b1-4adf-9ca6-280530473b33" providerId="ADAL" clId="{A3BBFB8F-2D77-48DB-95C1-7F9A89F4B031}" dt="2025-02-04T15:27:11.774" v="7747" actId="1076"/>
          <ac:spMkLst>
            <pc:docMk/>
            <pc:sldMk cId="995966717" sldId="305"/>
            <ac:spMk id="8" creationId="{9139003C-AC5D-3844-4842-C8AA1908A930}"/>
          </ac:spMkLst>
        </pc:spChg>
      </pc:sldChg>
      <pc:sldChg chg="modSp new mod modNotesTx">
        <pc:chgData name="Stoffel, Emily" userId="c0f322e9-a1b1-4adf-9ca6-280530473b33" providerId="ADAL" clId="{A3BBFB8F-2D77-48DB-95C1-7F9A89F4B031}" dt="2025-01-31T20:10:55.157" v="6909" actId="20577"/>
        <pc:sldMkLst>
          <pc:docMk/>
          <pc:sldMk cId="1715789104" sldId="306"/>
        </pc:sldMkLst>
        <pc:spChg chg="mod">
          <ac:chgData name="Stoffel, Emily" userId="c0f322e9-a1b1-4adf-9ca6-280530473b33" providerId="ADAL" clId="{A3BBFB8F-2D77-48DB-95C1-7F9A89F4B031}" dt="2025-01-28T16:44:29.879" v="1820" actId="13926"/>
          <ac:spMkLst>
            <pc:docMk/>
            <pc:sldMk cId="1715789104" sldId="306"/>
            <ac:spMk id="2" creationId="{DA7173AA-397A-CF03-B1B1-58D7BCD6EED9}"/>
          </ac:spMkLst>
        </pc:spChg>
        <pc:spChg chg="mod">
          <ac:chgData name="Stoffel, Emily" userId="c0f322e9-a1b1-4adf-9ca6-280530473b33" providerId="ADAL" clId="{A3BBFB8F-2D77-48DB-95C1-7F9A89F4B031}" dt="2025-01-28T16:44:17.710" v="1786" actId="20577"/>
          <ac:spMkLst>
            <pc:docMk/>
            <pc:sldMk cId="1715789104" sldId="306"/>
            <ac:spMk id="3" creationId="{B7616994-24D1-1489-F2CC-F907D979F99F}"/>
          </ac:spMkLst>
        </pc:spChg>
      </pc:sldChg>
      <pc:sldChg chg="delSp modSp new mod">
        <pc:chgData name="Stoffel, Emily" userId="c0f322e9-a1b1-4adf-9ca6-280530473b33" providerId="ADAL" clId="{A3BBFB8F-2D77-48DB-95C1-7F9A89F4B031}" dt="2025-01-31T20:15:00.766" v="7103" actId="1076"/>
        <pc:sldMkLst>
          <pc:docMk/>
          <pc:sldMk cId="696706093" sldId="307"/>
        </pc:sldMkLst>
        <pc:spChg chg="mod">
          <ac:chgData name="Stoffel, Emily" userId="c0f322e9-a1b1-4adf-9ca6-280530473b33" providerId="ADAL" clId="{A3BBFB8F-2D77-48DB-95C1-7F9A89F4B031}" dt="2025-01-28T16:45:30.407" v="1863" actId="20577"/>
          <ac:spMkLst>
            <pc:docMk/>
            <pc:sldMk cId="696706093" sldId="307"/>
            <ac:spMk id="2" creationId="{E2E340DA-2BAC-5EB4-FE19-8843705A252B}"/>
          </ac:spMkLst>
        </pc:spChg>
        <pc:spChg chg="mod">
          <ac:chgData name="Stoffel, Emily" userId="c0f322e9-a1b1-4adf-9ca6-280530473b33" providerId="ADAL" clId="{A3BBFB8F-2D77-48DB-95C1-7F9A89F4B031}" dt="2025-01-28T16:45:39.032" v="1907" actId="20577"/>
          <ac:spMkLst>
            <pc:docMk/>
            <pc:sldMk cId="696706093" sldId="307"/>
            <ac:spMk id="3" creationId="{BABF1528-BA17-B1B1-034C-8C8D7C5A0C4D}"/>
          </ac:spMkLst>
        </pc:spChg>
        <pc:spChg chg="mod">
          <ac:chgData name="Stoffel, Emily" userId="c0f322e9-a1b1-4adf-9ca6-280530473b33" providerId="ADAL" clId="{A3BBFB8F-2D77-48DB-95C1-7F9A89F4B031}" dt="2025-01-31T20:14:50.218" v="7079" actId="27636"/>
          <ac:spMkLst>
            <pc:docMk/>
            <pc:sldMk cId="696706093" sldId="307"/>
            <ac:spMk id="4" creationId="{9A2DEA8C-A459-F046-2453-A65A73BC0204}"/>
          </ac:spMkLst>
        </pc:spChg>
        <pc:spChg chg="mod">
          <ac:chgData name="Stoffel, Emily" userId="c0f322e9-a1b1-4adf-9ca6-280530473b33" providerId="ADAL" clId="{A3BBFB8F-2D77-48DB-95C1-7F9A89F4B031}" dt="2025-01-28T16:45:58.544" v="1974" actId="255"/>
          <ac:spMkLst>
            <pc:docMk/>
            <pc:sldMk cId="696706093" sldId="307"/>
            <ac:spMk id="5" creationId="{63350161-93AC-4E33-E50C-50AD8B1F09DF}"/>
          </ac:spMkLst>
        </pc:spChg>
        <pc:spChg chg="mod">
          <ac:chgData name="Stoffel, Emily" userId="c0f322e9-a1b1-4adf-9ca6-280530473b33" providerId="ADAL" clId="{A3BBFB8F-2D77-48DB-95C1-7F9A89F4B031}" dt="2025-01-31T20:15:00.766" v="7103" actId="1076"/>
          <ac:spMkLst>
            <pc:docMk/>
            <pc:sldMk cId="696706093" sldId="307"/>
            <ac:spMk id="6" creationId="{0EFC1B15-CA7E-1973-7040-02B8BE657E98}"/>
          </ac:spMkLst>
        </pc:spChg>
      </pc:sldChg>
      <pc:sldChg chg="modSp new mod">
        <pc:chgData name="Stoffel, Emily" userId="c0f322e9-a1b1-4adf-9ca6-280530473b33" providerId="ADAL" clId="{A3BBFB8F-2D77-48DB-95C1-7F9A89F4B031}" dt="2025-01-28T16:51:52.254" v="3009" actId="1076"/>
        <pc:sldMkLst>
          <pc:docMk/>
          <pc:sldMk cId="3269780279" sldId="308"/>
        </pc:sldMkLst>
        <pc:spChg chg="mod">
          <ac:chgData name="Stoffel, Emily" userId="c0f322e9-a1b1-4adf-9ca6-280530473b33" providerId="ADAL" clId="{A3BBFB8F-2D77-48DB-95C1-7F9A89F4B031}" dt="2025-01-28T16:51:52.254" v="3009" actId="1076"/>
          <ac:spMkLst>
            <pc:docMk/>
            <pc:sldMk cId="3269780279" sldId="308"/>
            <ac:spMk id="2" creationId="{03FA0803-260E-71CB-A508-78BC25AA688F}"/>
          </ac:spMkLst>
        </pc:spChg>
      </pc:sldChg>
      <pc:sldChg chg="addSp delSp modSp add mod">
        <pc:chgData name="Stoffel, Emily" userId="c0f322e9-a1b1-4adf-9ca6-280530473b33" providerId="ADAL" clId="{A3BBFB8F-2D77-48DB-95C1-7F9A89F4B031}" dt="2025-01-31T20:21:40.639" v="7218" actId="478"/>
        <pc:sldMkLst>
          <pc:docMk/>
          <pc:sldMk cId="3319371201" sldId="309"/>
        </pc:sldMkLst>
        <pc:spChg chg="mod">
          <ac:chgData name="Stoffel, Emily" userId="c0f322e9-a1b1-4adf-9ca6-280530473b33" providerId="ADAL" clId="{A3BBFB8F-2D77-48DB-95C1-7F9A89F4B031}" dt="2025-01-28T17:01:46.533" v="3799" actId="1076"/>
          <ac:spMkLst>
            <pc:docMk/>
            <pc:sldMk cId="3319371201" sldId="309"/>
            <ac:spMk id="2" creationId="{2A32C154-B84D-8D91-4C73-144A1D36B11F}"/>
          </ac:spMkLst>
        </pc:spChg>
        <pc:spChg chg="mod">
          <ac:chgData name="Stoffel, Emily" userId="c0f322e9-a1b1-4adf-9ca6-280530473b33" providerId="ADAL" clId="{A3BBFB8F-2D77-48DB-95C1-7F9A89F4B031}" dt="2025-01-31T20:20:59.118" v="7125" actId="27636"/>
          <ac:spMkLst>
            <pc:docMk/>
            <pc:sldMk cId="3319371201" sldId="309"/>
            <ac:spMk id="4" creationId="{A6954066-A90B-417B-B809-FC7B848A3BCF}"/>
          </ac:spMkLst>
        </pc:spChg>
        <pc:spChg chg="mod">
          <ac:chgData name="Stoffel, Emily" userId="c0f322e9-a1b1-4adf-9ca6-280530473b33" providerId="ADAL" clId="{A3BBFB8F-2D77-48DB-95C1-7F9A89F4B031}" dt="2025-01-31T20:21:31.231" v="7216" actId="20577"/>
          <ac:spMkLst>
            <pc:docMk/>
            <pc:sldMk cId="3319371201" sldId="309"/>
            <ac:spMk id="6" creationId="{6A082602-DC31-220D-B7A7-16DCC81A0D07}"/>
          </ac:spMkLst>
        </pc:spChg>
      </pc:sldChg>
      <pc:sldChg chg="delSp modSp new mod">
        <pc:chgData name="Stoffel, Emily" userId="c0f322e9-a1b1-4adf-9ca6-280530473b33" providerId="ADAL" clId="{A3BBFB8F-2D77-48DB-95C1-7F9A89F4B031}" dt="2025-01-29T20:46:58.344" v="6465" actId="20577"/>
        <pc:sldMkLst>
          <pc:docMk/>
          <pc:sldMk cId="1410720711" sldId="310"/>
        </pc:sldMkLst>
        <pc:spChg chg="mod">
          <ac:chgData name="Stoffel, Emily" userId="c0f322e9-a1b1-4adf-9ca6-280530473b33" providerId="ADAL" clId="{A3BBFB8F-2D77-48DB-95C1-7F9A89F4B031}" dt="2025-01-28T17:01:07.606" v="3795" actId="20577"/>
          <ac:spMkLst>
            <pc:docMk/>
            <pc:sldMk cId="1410720711" sldId="310"/>
            <ac:spMk id="2" creationId="{56D6395D-8C96-84ED-8F8B-19C1E59F486D}"/>
          </ac:spMkLst>
        </pc:spChg>
        <pc:spChg chg="mod">
          <ac:chgData name="Stoffel, Emily" userId="c0f322e9-a1b1-4adf-9ca6-280530473b33" providerId="ADAL" clId="{A3BBFB8F-2D77-48DB-95C1-7F9A89F4B031}" dt="2025-01-29T20:46:58.344" v="6465" actId="20577"/>
          <ac:spMkLst>
            <pc:docMk/>
            <pc:sldMk cId="1410720711" sldId="310"/>
            <ac:spMk id="3" creationId="{50846659-8992-783F-95AA-F1F90EA36869}"/>
          </ac:spMkLst>
        </pc:spChg>
      </pc:sldChg>
      <pc:sldChg chg="addSp delSp modSp add mod">
        <pc:chgData name="Stoffel, Emily" userId="c0f322e9-a1b1-4adf-9ca6-280530473b33" providerId="ADAL" clId="{A3BBFB8F-2D77-48DB-95C1-7F9A89F4B031}" dt="2025-01-31T20:32:03.750" v="7308" actId="20577"/>
        <pc:sldMkLst>
          <pc:docMk/>
          <pc:sldMk cId="2772543711" sldId="311"/>
        </pc:sldMkLst>
        <pc:spChg chg="mod">
          <ac:chgData name="Stoffel, Emily" userId="c0f322e9-a1b1-4adf-9ca6-280530473b33" providerId="ADAL" clId="{A3BBFB8F-2D77-48DB-95C1-7F9A89F4B031}" dt="2025-01-31T20:31:50.165" v="7226" actId="27636"/>
          <ac:spMkLst>
            <pc:docMk/>
            <pc:sldMk cId="2772543711" sldId="311"/>
            <ac:spMk id="4" creationId="{96902FE4-0EC6-69EB-3AB5-BC2CC90025FD}"/>
          </ac:spMkLst>
        </pc:spChg>
        <pc:spChg chg="mod">
          <ac:chgData name="Stoffel, Emily" userId="c0f322e9-a1b1-4adf-9ca6-280530473b33" providerId="ADAL" clId="{A3BBFB8F-2D77-48DB-95C1-7F9A89F4B031}" dt="2025-01-31T20:32:03.750" v="7308" actId="20577"/>
          <ac:spMkLst>
            <pc:docMk/>
            <pc:sldMk cId="2772543711" sldId="311"/>
            <ac:spMk id="6" creationId="{3301596B-6D16-25CF-74A6-2B8BB649F819}"/>
          </ac:spMkLst>
        </pc:spChg>
      </pc:sldChg>
      <pc:sldChg chg="modSp add mod ord">
        <pc:chgData name="Stoffel, Emily" userId="c0f322e9-a1b1-4adf-9ca6-280530473b33" providerId="ADAL" clId="{A3BBFB8F-2D77-48DB-95C1-7F9A89F4B031}" dt="2025-01-29T16:32:18.936" v="5540" actId="1076"/>
        <pc:sldMkLst>
          <pc:docMk/>
          <pc:sldMk cId="2763167142" sldId="312"/>
        </pc:sldMkLst>
        <pc:spChg chg="mod">
          <ac:chgData name="Stoffel, Emily" userId="c0f322e9-a1b1-4adf-9ca6-280530473b33" providerId="ADAL" clId="{A3BBFB8F-2D77-48DB-95C1-7F9A89F4B031}" dt="2025-01-29T16:32:18.936" v="5540" actId="1076"/>
          <ac:spMkLst>
            <pc:docMk/>
            <pc:sldMk cId="2763167142" sldId="312"/>
            <ac:spMk id="3" creationId="{67EE0499-5E27-7C91-0D4D-D15A11493425}"/>
          </ac:spMkLst>
        </pc:spChg>
      </pc:sldChg>
      <pc:sldChg chg="modSp add mod ord">
        <pc:chgData name="Stoffel, Emily" userId="c0f322e9-a1b1-4adf-9ca6-280530473b33" providerId="ADAL" clId="{A3BBFB8F-2D77-48DB-95C1-7F9A89F4B031}" dt="2025-01-29T17:23:14.398" v="6204" actId="1076"/>
        <pc:sldMkLst>
          <pc:docMk/>
          <pc:sldMk cId="1205953410" sldId="313"/>
        </pc:sldMkLst>
        <pc:spChg chg="mod">
          <ac:chgData name="Stoffel, Emily" userId="c0f322e9-a1b1-4adf-9ca6-280530473b33" providerId="ADAL" clId="{A3BBFB8F-2D77-48DB-95C1-7F9A89F4B031}" dt="2025-01-29T16:43:44.207" v="5556" actId="14100"/>
          <ac:spMkLst>
            <pc:docMk/>
            <pc:sldMk cId="1205953410" sldId="313"/>
            <ac:spMk id="2" creationId="{3A19C024-7A6C-1965-9813-552C0B33E84E}"/>
          </ac:spMkLst>
        </pc:spChg>
        <pc:spChg chg="mod">
          <ac:chgData name="Stoffel, Emily" userId="c0f322e9-a1b1-4adf-9ca6-280530473b33" providerId="ADAL" clId="{A3BBFB8F-2D77-48DB-95C1-7F9A89F4B031}" dt="2025-01-29T17:23:14.398" v="6204" actId="1076"/>
          <ac:spMkLst>
            <pc:docMk/>
            <pc:sldMk cId="1205953410" sldId="313"/>
            <ac:spMk id="6" creationId="{171822C1-E163-E275-E1ED-7253C414D77B}"/>
          </ac:spMkLst>
        </pc:spChg>
      </pc:sldChg>
      <pc:sldChg chg="modSp add mod ord replId">
        <pc:chgData name="Stoffel, Emily" userId="c0f322e9-a1b1-4adf-9ca6-280530473b33" providerId="ADAL" clId="{A3BBFB8F-2D77-48DB-95C1-7F9A89F4B031}" dt="2025-01-29T20:49:04.530" v="6467" actId="368"/>
        <pc:sldMkLst>
          <pc:docMk/>
          <pc:sldMk cId="1066658836" sldId="314"/>
        </pc:sldMkLst>
        <pc:spChg chg="mod">
          <ac:chgData name="Stoffel, Emily" userId="c0f322e9-a1b1-4adf-9ca6-280530473b33" providerId="ADAL" clId="{A3BBFB8F-2D77-48DB-95C1-7F9A89F4B031}" dt="2025-01-29T20:49:04.530" v="6467" actId="368"/>
          <ac:spMkLst>
            <pc:docMk/>
            <pc:sldMk cId="1066658836" sldId="314"/>
            <ac:spMk id="2" creationId="{ECE0B3E9-2FC3-BAA8-4CDD-02AC0C9696AA}"/>
          </ac:spMkLst>
        </pc:spChg>
        <pc:spChg chg="mod">
          <ac:chgData name="Stoffel, Emily" userId="c0f322e9-a1b1-4adf-9ca6-280530473b33" providerId="ADAL" clId="{A3BBFB8F-2D77-48DB-95C1-7F9A89F4B031}" dt="2025-01-29T20:49:04.530" v="6467" actId="368"/>
          <ac:spMkLst>
            <pc:docMk/>
            <pc:sldMk cId="1066658836" sldId="314"/>
            <ac:spMk id="3" creationId="{D9EF1C94-C181-6CD2-5FAC-12AABEE7E7D0}"/>
          </ac:spMkLst>
        </pc:spChg>
      </pc:sldChg>
      <pc:sldChg chg="addSp delSp modSp new mod">
        <pc:chgData name="Stoffel, Emily" userId="c0f322e9-a1b1-4adf-9ca6-280530473b33" providerId="ADAL" clId="{A3BBFB8F-2D77-48DB-95C1-7F9A89F4B031}" dt="2025-01-31T20:38:11.189" v="7688" actId="1076"/>
        <pc:sldMkLst>
          <pc:docMk/>
          <pc:sldMk cId="2321253433" sldId="315"/>
        </pc:sldMkLst>
        <pc:spChg chg="mod">
          <ac:chgData name="Stoffel, Emily" userId="c0f322e9-a1b1-4adf-9ca6-280530473b33" providerId="ADAL" clId="{A3BBFB8F-2D77-48DB-95C1-7F9A89F4B031}" dt="2025-01-31T20:37:56.357" v="7685" actId="1076"/>
          <ac:spMkLst>
            <pc:docMk/>
            <pc:sldMk cId="2321253433" sldId="315"/>
            <ac:spMk id="2" creationId="{27A08959-0C7F-1A50-45A8-7924361421BD}"/>
          </ac:spMkLst>
        </pc:spChg>
        <pc:spChg chg="mod">
          <ac:chgData name="Stoffel, Emily" userId="c0f322e9-a1b1-4adf-9ca6-280530473b33" providerId="ADAL" clId="{A3BBFB8F-2D77-48DB-95C1-7F9A89F4B031}" dt="2025-01-31T20:37:53.223" v="7684" actId="1076"/>
          <ac:spMkLst>
            <pc:docMk/>
            <pc:sldMk cId="2321253433" sldId="315"/>
            <ac:spMk id="4" creationId="{F95C2A39-543E-32DF-0FA6-C495154C7F3D}"/>
          </ac:spMkLst>
        </pc:spChg>
        <pc:spChg chg="add mod">
          <ac:chgData name="Stoffel, Emily" userId="c0f322e9-a1b1-4adf-9ca6-280530473b33" providerId="ADAL" clId="{A3BBFB8F-2D77-48DB-95C1-7F9A89F4B031}" dt="2025-01-31T20:36:07.829" v="7322" actId="1076"/>
          <ac:spMkLst>
            <pc:docMk/>
            <pc:sldMk cId="2321253433" sldId="315"/>
            <ac:spMk id="5" creationId="{DACA8B56-3655-4ECB-5A4E-26D35F7C50F9}"/>
          </ac:spMkLst>
        </pc:spChg>
        <pc:spChg chg="add mod">
          <ac:chgData name="Stoffel, Emily" userId="c0f322e9-a1b1-4adf-9ca6-280530473b33" providerId="ADAL" clId="{A3BBFB8F-2D77-48DB-95C1-7F9A89F4B031}" dt="2025-01-31T20:36:21.742" v="7357" actId="20577"/>
          <ac:spMkLst>
            <pc:docMk/>
            <pc:sldMk cId="2321253433" sldId="315"/>
            <ac:spMk id="6" creationId="{CDA208DD-12DE-8089-2292-7F4648F174C1}"/>
          </ac:spMkLst>
        </pc:spChg>
        <pc:spChg chg="add mod">
          <ac:chgData name="Stoffel, Emily" userId="c0f322e9-a1b1-4adf-9ca6-280530473b33" providerId="ADAL" clId="{A3BBFB8F-2D77-48DB-95C1-7F9A89F4B031}" dt="2025-01-31T20:38:11.189" v="7688" actId="1076"/>
          <ac:spMkLst>
            <pc:docMk/>
            <pc:sldMk cId="2321253433" sldId="315"/>
            <ac:spMk id="7" creationId="{C65754EB-6401-57F3-9448-4118CDFB4ED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E94A9-B5C7-4B75-A2B4-6E1D8FC9DA8A}"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FFB860E8-829B-48DE-BF85-5BB3D4B86D90}">
      <dgm:prSet/>
      <dgm:spPr/>
      <dgm:t>
        <a:bodyPr/>
        <a:lstStyle/>
        <a:p>
          <a:pPr>
            <a:lnSpc>
              <a:spcPct val="100000"/>
            </a:lnSpc>
            <a:defRPr cap="all"/>
          </a:pPr>
          <a:r>
            <a:rPr lang="en-US" dirty="0"/>
            <a:t>Escorts	</a:t>
          </a:r>
        </a:p>
      </dgm:t>
    </dgm:pt>
    <dgm:pt modelId="{4A5954B5-E573-44E1-9298-CF3A062BA435}" type="parTrans" cxnId="{93145AC6-A69A-46AE-9D56-B5B9E9BB7A5C}">
      <dgm:prSet/>
      <dgm:spPr/>
      <dgm:t>
        <a:bodyPr/>
        <a:lstStyle/>
        <a:p>
          <a:endParaRPr lang="en-US"/>
        </a:p>
      </dgm:t>
    </dgm:pt>
    <dgm:pt modelId="{A2486ABC-5BF5-4872-A852-E627E20F341E}" type="sibTrans" cxnId="{93145AC6-A69A-46AE-9D56-B5B9E9BB7A5C}">
      <dgm:prSet/>
      <dgm:spPr/>
      <dgm:t>
        <a:bodyPr/>
        <a:lstStyle/>
        <a:p>
          <a:endParaRPr lang="en-US"/>
        </a:p>
      </dgm:t>
    </dgm:pt>
    <dgm:pt modelId="{2AC5A4AF-6FBB-4878-B4A8-32569FF969FB}">
      <dgm:prSet/>
      <dgm:spPr/>
      <dgm:t>
        <a:bodyPr/>
        <a:lstStyle/>
        <a:p>
          <a:pPr>
            <a:lnSpc>
              <a:spcPct val="100000"/>
            </a:lnSpc>
            <a:defRPr cap="all"/>
          </a:pPr>
          <a:r>
            <a:rPr lang="en-US" dirty="0"/>
            <a:t>Dining Options</a:t>
          </a:r>
          <a:r>
            <a:rPr lang="en-US" dirty="0">
              <a:latin typeface="Tw Cen MT" panose="020B0602020104020603"/>
            </a:rPr>
            <a:t> </a:t>
          </a:r>
          <a:endParaRPr lang="en-US" dirty="0"/>
        </a:p>
      </dgm:t>
    </dgm:pt>
    <dgm:pt modelId="{ED705315-E9D0-4B5A-BB06-8FD896875623}" type="parTrans" cxnId="{40116CDA-7BC9-450B-8A46-D1A2273CB7DF}">
      <dgm:prSet/>
      <dgm:spPr/>
      <dgm:t>
        <a:bodyPr/>
        <a:lstStyle/>
        <a:p>
          <a:endParaRPr lang="en-US"/>
        </a:p>
      </dgm:t>
    </dgm:pt>
    <dgm:pt modelId="{F87129D0-824D-4065-846A-A95311759F2B}" type="sibTrans" cxnId="{40116CDA-7BC9-450B-8A46-D1A2273CB7DF}">
      <dgm:prSet/>
      <dgm:spPr/>
      <dgm:t>
        <a:bodyPr/>
        <a:lstStyle/>
        <a:p>
          <a:endParaRPr lang="en-US"/>
        </a:p>
      </dgm:t>
    </dgm:pt>
    <dgm:pt modelId="{54AC7BFC-073E-44DB-BACA-9C6572A89F26}">
      <dgm:prSet/>
      <dgm:spPr/>
      <dgm:t>
        <a:bodyPr/>
        <a:lstStyle/>
        <a:p>
          <a:pPr>
            <a:lnSpc>
              <a:spcPct val="100000"/>
            </a:lnSpc>
            <a:defRPr cap="all"/>
          </a:pPr>
          <a:r>
            <a:rPr lang="en-US" dirty="0"/>
            <a:t>Tours</a:t>
          </a:r>
        </a:p>
      </dgm:t>
    </dgm:pt>
    <dgm:pt modelId="{A948E9D5-3805-4B91-9674-49CC7BE47462}" type="parTrans" cxnId="{D22A499E-E3A0-4DDE-915B-89402833B5F4}">
      <dgm:prSet/>
      <dgm:spPr/>
      <dgm:t>
        <a:bodyPr/>
        <a:lstStyle/>
        <a:p>
          <a:endParaRPr lang="en-US"/>
        </a:p>
      </dgm:t>
    </dgm:pt>
    <dgm:pt modelId="{52C0842F-5228-4DFE-845A-BD01374C66C5}" type="sibTrans" cxnId="{D22A499E-E3A0-4DDE-915B-89402833B5F4}">
      <dgm:prSet/>
      <dgm:spPr/>
      <dgm:t>
        <a:bodyPr/>
        <a:lstStyle/>
        <a:p>
          <a:endParaRPr lang="en-US"/>
        </a:p>
      </dgm:t>
    </dgm:pt>
    <dgm:pt modelId="{9A88285D-82E4-40C5-B9CB-FEF77850DEC9}">
      <dgm:prSet/>
      <dgm:spPr/>
      <dgm:t>
        <a:bodyPr/>
        <a:lstStyle/>
        <a:p>
          <a:pPr>
            <a:lnSpc>
              <a:spcPct val="100000"/>
            </a:lnSpc>
            <a:defRPr cap="all"/>
          </a:pPr>
          <a:endParaRPr lang="en-US" dirty="0"/>
        </a:p>
      </dgm:t>
    </dgm:pt>
    <dgm:pt modelId="{8C102CD3-520E-4FB0-BF7D-772A6C47EF7F}" type="parTrans" cxnId="{6D0B9AAD-AD0C-4D8E-BE74-8990E8D80CE2}">
      <dgm:prSet/>
      <dgm:spPr/>
      <dgm:t>
        <a:bodyPr/>
        <a:lstStyle/>
        <a:p>
          <a:endParaRPr lang="en-US"/>
        </a:p>
      </dgm:t>
    </dgm:pt>
    <dgm:pt modelId="{39793359-1D2F-4AF5-9DEA-FA7ACE13ECF7}" type="sibTrans" cxnId="{6D0B9AAD-AD0C-4D8E-BE74-8990E8D80CE2}">
      <dgm:prSet/>
      <dgm:spPr/>
      <dgm:t>
        <a:bodyPr/>
        <a:lstStyle/>
        <a:p>
          <a:endParaRPr lang="en-US"/>
        </a:p>
      </dgm:t>
    </dgm:pt>
    <dgm:pt modelId="{D37EEF8F-15BA-4B17-8B9A-0DEF798B7A6E}">
      <dgm:prSet/>
      <dgm:spPr/>
      <dgm:t>
        <a:bodyPr/>
        <a:lstStyle/>
        <a:p>
          <a:pPr>
            <a:lnSpc>
              <a:spcPct val="100000"/>
            </a:lnSpc>
            <a:defRPr cap="all"/>
          </a:pPr>
          <a:r>
            <a:rPr lang="en-US" dirty="0"/>
            <a:t>Swag bags</a:t>
          </a:r>
        </a:p>
      </dgm:t>
    </dgm:pt>
    <dgm:pt modelId="{599B8949-14B4-4ECA-8805-38A5DD994C65}" type="parTrans" cxnId="{E1B7BCC8-089D-44D5-B0A0-AD7A127DB21A}">
      <dgm:prSet/>
      <dgm:spPr/>
      <dgm:t>
        <a:bodyPr/>
        <a:lstStyle/>
        <a:p>
          <a:endParaRPr lang="en-US"/>
        </a:p>
      </dgm:t>
    </dgm:pt>
    <dgm:pt modelId="{14D1D6BB-15C7-4B44-A848-D73079C8AA5C}" type="sibTrans" cxnId="{E1B7BCC8-089D-44D5-B0A0-AD7A127DB21A}">
      <dgm:prSet/>
      <dgm:spPr/>
      <dgm:t>
        <a:bodyPr/>
        <a:lstStyle/>
        <a:p>
          <a:endParaRPr lang="en-US"/>
        </a:p>
      </dgm:t>
    </dgm:pt>
    <dgm:pt modelId="{59219A2F-EA31-4F3A-8B57-3FE0A73FF009}">
      <dgm:prSet phldr="0"/>
      <dgm:spPr/>
      <dgm:t>
        <a:bodyPr/>
        <a:lstStyle/>
        <a:p>
          <a:pPr>
            <a:lnSpc>
              <a:spcPct val="100000"/>
            </a:lnSpc>
            <a:defRPr cap="all"/>
          </a:pPr>
          <a:r>
            <a:rPr lang="en-US" dirty="0">
              <a:latin typeface="Tw Cen MT" panose="020B0602020104020603"/>
            </a:rPr>
            <a:t>emergency contact</a:t>
          </a:r>
        </a:p>
      </dgm:t>
    </dgm:pt>
    <dgm:pt modelId="{03DDA26A-3046-4589-8CD8-AB63048FEDDB}" type="parTrans" cxnId="{E64E45C3-7C83-4CB3-930E-5A9DB23590E3}">
      <dgm:prSet/>
      <dgm:spPr/>
      <dgm:t>
        <a:bodyPr/>
        <a:lstStyle/>
        <a:p>
          <a:endParaRPr lang="en-US"/>
        </a:p>
      </dgm:t>
    </dgm:pt>
    <dgm:pt modelId="{38ACFD41-51F0-466F-9356-6D1EF1DB5C24}" type="sibTrans" cxnId="{E64E45C3-7C83-4CB3-930E-5A9DB23590E3}">
      <dgm:prSet/>
      <dgm:spPr/>
      <dgm:t>
        <a:bodyPr/>
        <a:lstStyle/>
        <a:p>
          <a:endParaRPr lang="en-US"/>
        </a:p>
      </dgm:t>
    </dgm:pt>
    <dgm:pt modelId="{697C53D7-12A0-427E-A82E-6D69A1D037F4}" type="pres">
      <dgm:prSet presAssocID="{71EE94A9-B5C7-4B75-A2B4-6E1D8FC9DA8A}" presName="root" presStyleCnt="0">
        <dgm:presLayoutVars>
          <dgm:dir/>
          <dgm:resizeHandles val="exact"/>
        </dgm:presLayoutVars>
      </dgm:prSet>
      <dgm:spPr/>
    </dgm:pt>
    <dgm:pt modelId="{DB534AC3-9A98-4E4A-A66C-9BED9E45C948}" type="pres">
      <dgm:prSet presAssocID="{FFB860E8-829B-48DE-BF85-5BB3D4B86D90}" presName="compNode" presStyleCnt="0"/>
      <dgm:spPr/>
    </dgm:pt>
    <dgm:pt modelId="{08B907A3-C753-4358-AECF-C88FD27CF429}" type="pres">
      <dgm:prSet presAssocID="{FFB860E8-829B-48DE-BF85-5BB3D4B86D90}" presName="iconBgRect" presStyleLbl="bgShp" presStyleIdx="0" presStyleCnt="6" custLinFactNeighborY="6270"/>
      <dgm:spPr>
        <a:solidFill>
          <a:schemeClr val="accent2">
            <a:lumMod val="50000"/>
          </a:schemeClr>
        </a:solidFill>
      </dgm:spPr>
    </dgm:pt>
    <dgm:pt modelId="{29C9B14B-E421-43B9-880D-8764C0C9EDA4}" type="pres">
      <dgm:prSet presAssocID="{FFB860E8-829B-48DE-BF85-5BB3D4B86D90}"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r outline"/>
        </a:ext>
      </dgm:extLst>
    </dgm:pt>
    <dgm:pt modelId="{6C8C73B6-D301-4947-8513-FD9272B30E64}" type="pres">
      <dgm:prSet presAssocID="{FFB860E8-829B-48DE-BF85-5BB3D4B86D90}" presName="spaceRect" presStyleCnt="0"/>
      <dgm:spPr/>
    </dgm:pt>
    <dgm:pt modelId="{5E1E6382-DEC8-4FDA-BC6F-F7A8C62C2E77}" type="pres">
      <dgm:prSet presAssocID="{FFB860E8-829B-48DE-BF85-5BB3D4B86D90}" presName="textRect" presStyleLbl="revTx" presStyleIdx="0" presStyleCnt="6">
        <dgm:presLayoutVars>
          <dgm:chMax val="1"/>
          <dgm:chPref val="1"/>
        </dgm:presLayoutVars>
      </dgm:prSet>
      <dgm:spPr/>
    </dgm:pt>
    <dgm:pt modelId="{336FDCBB-C6A1-4F18-BDAB-514D758BEE41}" type="pres">
      <dgm:prSet presAssocID="{A2486ABC-5BF5-4872-A852-E627E20F341E}" presName="sibTrans" presStyleCnt="0"/>
      <dgm:spPr/>
    </dgm:pt>
    <dgm:pt modelId="{0EE3BA00-41C0-4A9E-815D-DA623C59E538}" type="pres">
      <dgm:prSet presAssocID="{2AC5A4AF-6FBB-4878-B4A8-32569FF969FB}" presName="compNode" presStyleCnt="0"/>
      <dgm:spPr/>
    </dgm:pt>
    <dgm:pt modelId="{07CD0B24-2BDD-471E-8C74-B144C9F481EC}" type="pres">
      <dgm:prSet presAssocID="{2AC5A4AF-6FBB-4878-B4A8-32569FF969FB}" presName="iconBgRect" presStyleLbl="bgShp" presStyleIdx="1" presStyleCnt="6"/>
      <dgm:spPr>
        <a:solidFill>
          <a:schemeClr val="accent1">
            <a:lumMod val="40000"/>
            <a:lumOff val="60000"/>
          </a:schemeClr>
        </a:solidFill>
      </dgm:spPr>
    </dgm:pt>
    <dgm:pt modelId="{A6B1EEEA-06BA-4986-BEAA-F8176654AB2D}" type="pres">
      <dgm:prSet presAssocID="{2AC5A4AF-6FBB-4878-B4A8-32569FF969FB}"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rk and knife outline"/>
        </a:ext>
      </dgm:extLst>
    </dgm:pt>
    <dgm:pt modelId="{E3492AAE-C3F3-4E98-BF4C-27EF94CBF580}" type="pres">
      <dgm:prSet presAssocID="{2AC5A4AF-6FBB-4878-B4A8-32569FF969FB}" presName="spaceRect" presStyleCnt="0"/>
      <dgm:spPr/>
    </dgm:pt>
    <dgm:pt modelId="{C3DE8A0B-5299-46EE-896D-781798904DCD}" type="pres">
      <dgm:prSet presAssocID="{2AC5A4AF-6FBB-4878-B4A8-32569FF969FB}" presName="textRect" presStyleLbl="revTx" presStyleIdx="1" presStyleCnt="6">
        <dgm:presLayoutVars>
          <dgm:chMax val="1"/>
          <dgm:chPref val="1"/>
        </dgm:presLayoutVars>
      </dgm:prSet>
      <dgm:spPr/>
    </dgm:pt>
    <dgm:pt modelId="{3C3BD220-DFDB-4D24-8609-7D60EB3BDF51}" type="pres">
      <dgm:prSet presAssocID="{F87129D0-824D-4065-846A-A95311759F2B}" presName="sibTrans" presStyleCnt="0"/>
      <dgm:spPr/>
    </dgm:pt>
    <dgm:pt modelId="{602D634A-C922-45CB-B367-5F07C0B55693}" type="pres">
      <dgm:prSet presAssocID="{54AC7BFC-073E-44DB-BACA-9C6572A89F26}" presName="compNode" presStyleCnt="0"/>
      <dgm:spPr/>
    </dgm:pt>
    <dgm:pt modelId="{A237DD9D-C805-4045-8B88-2518202DE87C}" type="pres">
      <dgm:prSet presAssocID="{54AC7BFC-073E-44DB-BACA-9C6572A89F26}" presName="iconBgRect" presStyleLbl="bgShp" presStyleIdx="2" presStyleCnt="6"/>
      <dgm:spPr>
        <a:solidFill>
          <a:schemeClr val="accent2">
            <a:lumMod val="50000"/>
          </a:schemeClr>
        </a:solidFill>
      </dgm:spPr>
    </dgm:pt>
    <dgm:pt modelId="{EBFFC3C8-2E1B-4192-AD50-309010EB5C34}" type="pres">
      <dgm:prSet presAssocID="{54AC7BFC-073E-44DB-BACA-9C6572A89F2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ke"/>
        </a:ext>
      </dgm:extLst>
    </dgm:pt>
    <dgm:pt modelId="{CBC15366-EC11-415C-83BD-F38D1BF5442A}" type="pres">
      <dgm:prSet presAssocID="{54AC7BFC-073E-44DB-BACA-9C6572A89F26}" presName="spaceRect" presStyleCnt="0"/>
      <dgm:spPr/>
    </dgm:pt>
    <dgm:pt modelId="{C97791E9-3F53-4606-A4A2-296F4385BFB5}" type="pres">
      <dgm:prSet presAssocID="{54AC7BFC-073E-44DB-BACA-9C6572A89F26}" presName="textRect" presStyleLbl="revTx" presStyleIdx="2" presStyleCnt="6">
        <dgm:presLayoutVars>
          <dgm:chMax val="1"/>
          <dgm:chPref val="1"/>
        </dgm:presLayoutVars>
      </dgm:prSet>
      <dgm:spPr/>
    </dgm:pt>
    <dgm:pt modelId="{F487ABE8-26D9-444A-B142-1400087C6C94}" type="pres">
      <dgm:prSet presAssocID="{52C0842F-5228-4DFE-845A-BD01374C66C5}" presName="sibTrans" presStyleCnt="0"/>
      <dgm:spPr/>
    </dgm:pt>
    <dgm:pt modelId="{54A17797-31AB-4364-B3F0-FA7DCD5AB91D}" type="pres">
      <dgm:prSet presAssocID="{9A88285D-82E4-40C5-B9CB-FEF77850DEC9}" presName="compNode" presStyleCnt="0"/>
      <dgm:spPr/>
    </dgm:pt>
    <dgm:pt modelId="{08518F51-FB0E-4EE5-A79E-9DD969DC0707}" type="pres">
      <dgm:prSet presAssocID="{9A88285D-82E4-40C5-B9CB-FEF77850DEC9}" presName="iconBgRect" presStyleLbl="bgShp" presStyleIdx="3" presStyleCnt="6"/>
      <dgm:spPr>
        <a:solidFill>
          <a:schemeClr val="accent1">
            <a:lumMod val="40000"/>
            <a:lumOff val="60000"/>
          </a:schemeClr>
        </a:solidFill>
      </dgm:spPr>
    </dgm:pt>
    <dgm:pt modelId="{109E0109-AE9F-44C1-9C8C-3F8A20B70F22}" type="pres">
      <dgm:prSet presAssocID="{9A88285D-82E4-40C5-B9CB-FEF77850DEC9}"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uitcase outline"/>
        </a:ext>
      </dgm:extLst>
    </dgm:pt>
    <dgm:pt modelId="{1237FFF0-AF0C-48AB-B015-EAC087A4D218}" type="pres">
      <dgm:prSet presAssocID="{9A88285D-82E4-40C5-B9CB-FEF77850DEC9}" presName="spaceRect" presStyleCnt="0"/>
      <dgm:spPr/>
    </dgm:pt>
    <dgm:pt modelId="{545B080C-BE1D-4EAF-85A9-22BF08204419}" type="pres">
      <dgm:prSet presAssocID="{9A88285D-82E4-40C5-B9CB-FEF77850DEC9}" presName="textRect" presStyleLbl="revTx" presStyleIdx="3" presStyleCnt="6">
        <dgm:presLayoutVars>
          <dgm:chMax val="1"/>
          <dgm:chPref val="1"/>
        </dgm:presLayoutVars>
      </dgm:prSet>
      <dgm:spPr/>
    </dgm:pt>
    <dgm:pt modelId="{38FC8176-880C-4144-ACA2-FDED22AC345F}" type="pres">
      <dgm:prSet presAssocID="{39793359-1D2F-4AF5-9DEA-FA7ACE13ECF7}" presName="sibTrans" presStyleCnt="0"/>
      <dgm:spPr/>
    </dgm:pt>
    <dgm:pt modelId="{C81B4C82-1D83-4689-8B46-B5D0905B6F64}" type="pres">
      <dgm:prSet presAssocID="{D37EEF8F-15BA-4B17-8B9A-0DEF798B7A6E}" presName="compNode" presStyleCnt="0"/>
      <dgm:spPr/>
    </dgm:pt>
    <dgm:pt modelId="{AA8CE495-2840-485C-9AB7-8AA21A69D74F}" type="pres">
      <dgm:prSet presAssocID="{D37EEF8F-15BA-4B17-8B9A-0DEF798B7A6E}" presName="iconBgRect" presStyleLbl="bgShp" presStyleIdx="4" presStyleCnt="6" custLinFactNeighborX="699" custLinFactNeighborY="2147"/>
      <dgm:spPr>
        <a:solidFill>
          <a:schemeClr val="accent2">
            <a:lumMod val="50000"/>
          </a:schemeClr>
        </a:solidFill>
      </dgm:spPr>
    </dgm:pt>
    <dgm:pt modelId="{25CB142A-7DCE-484A-A6C2-4B7F5B9581D3}" type="pres">
      <dgm:prSet presAssocID="{D37EEF8F-15BA-4B17-8B9A-0DEF798B7A6E}" presName="iconRect" presStyleLbl="node1" presStyleIdx="4" presStyleCnt="6" custLinFactNeighborY="-315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Water Bottle with solid fill"/>
        </a:ext>
      </dgm:extLst>
    </dgm:pt>
    <dgm:pt modelId="{8AC9F715-17DD-46DA-99A4-6F3C309911C3}" type="pres">
      <dgm:prSet presAssocID="{D37EEF8F-15BA-4B17-8B9A-0DEF798B7A6E}" presName="spaceRect" presStyleCnt="0"/>
      <dgm:spPr/>
    </dgm:pt>
    <dgm:pt modelId="{D484B331-6747-43AA-8000-8C2E745394F4}" type="pres">
      <dgm:prSet presAssocID="{D37EEF8F-15BA-4B17-8B9A-0DEF798B7A6E}" presName="textRect" presStyleLbl="revTx" presStyleIdx="4" presStyleCnt="6">
        <dgm:presLayoutVars>
          <dgm:chMax val="1"/>
          <dgm:chPref val="1"/>
        </dgm:presLayoutVars>
      </dgm:prSet>
      <dgm:spPr/>
    </dgm:pt>
    <dgm:pt modelId="{409E3E16-8D5D-46FE-AFDD-75C2E37B8D16}" type="pres">
      <dgm:prSet presAssocID="{14D1D6BB-15C7-4B44-A848-D73079C8AA5C}" presName="sibTrans" presStyleCnt="0"/>
      <dgm:spPr/>
    </dgm:pt>
    <dgm:pt modelId="{5A464FA1-7C28-4394-B734-ADF0DA3F2A5B}" type="pres">
      <dgm:prSet presAssocID="{59219A2F-EA31-4F3A-8B57-3FE0A73FF009}" presName="compNode" presStyleCnt="0"/>
      <dgm:spPr/>
    </dgm:pt>
    <dgm:pt modelId="{E7530F40-BA8B-4EE5-AE22-02DD974496A9}" type="pres">
      <dgm:prSet presAssocID="{59219A2F-EA31-4F3A-8B57-3FE0A73FF009}" presName="iconBgRect" presStyleLbl="bgShp" presStyleIdx="5" presStyleCnt="6"/>
      <dgm:spPr>
        <a:solidFill>
          <a:schemeClr val="accent1">
            <a:lumMod val="40000"/>
            <a:lumOff val="60000"/>
          </a:schemeClr>
        </a:solidFill>
      </dgm:spPr>
    </dgm:pt>
    <dgm:pt modelId="{CF36E199-42B6-47B3-B745-447D81D75B06}" type="pres">
      <dgm:prSet presAssocID="{59219A2F-EA31-4F3A-8B57-3FE0A73FF00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Phone Vibration outline"/>
        </a:ext>
      </dgm:extLst>
    </dgm:pt>
    <dgm:pt modelId="{410153F7-74AB-4D3E-A814-529890CEFC6E}" type="pres">
      <dgm:prSet presAssocID="{59219A2F-EA31-4F3A-8B57-3FE0A73FF009}" presName="spaceRect" presStyleCnt="0"/>
      <dgm:spPr/>
    </dgm:pt>
    <dgm:pt modelId="{465FC06E-BA44-4C59-B8C0-1654D8D3EC19}" type="pres">
      <dgm:prSet presAssocID="{59219A2F-EA31-4F3A-8B57-3FE0A73FF009}" presName="textRect" presStyleLbl="revTx" presStyleIdx="5" presStyleCnt="6">
        <dgm:presLayoutVars>
          <dgm:chMax val="1"/>
          <dgm:chPref val="1"/>
        </dgm:presLayoutVars>
      </dgm:prSet>
      <dgm:spPr/>
    </dgm:pt>
  </dgm:ptLst>
  <dgm:cxnLst>
    <dgm:cxn modelId="{2A02C30F-28C7-4181-AC59-CA70A7ED687A}" type="presOf" srcId="{FFB860E8-829B-48DE-BF85-5BB3D4B86D90}" destId="{5E1E6382-DEC8-4FDA-BC6F-F7A8C62C2E77}" srcOrd="0" destOrd="0" presId="urn:microsoft.com/office/officeart/2018/5/layout/IconCircleLabelList"/>
    <dgm:cxn modelId="{207AF610-0137-441D-821D-9F01406760E6}" type="presOf" srcId="{2AC5A4AF-6FBB-4878-B4A8-32569FF969FB}" destId="{C3DE8A0B-5299-46EE-896D-781798904DCD}" srcOrd="0" destOrd="0" presId="urn:microsoft.com/office/officeart/2018/5/layout/IconCircleLabelList"/>
    <dgm:cxn modelId="{15B16821-31B4-4181-BC29-9006155C1DC1}" type="presOf" srcId="{D37EEF8F-15BA-4B17-8B9A-0DEF798B7A6E}" destId="{D484B331-6747-43AA-8000-8C2E745394F4}" srcOrd="0" destOrd="0" presId="urn:microsoft.com/office/officeart/2018/5/layout/IconCircleLabelList"/>
    <dgm:cxn modelId="{2E870024-8C50-42C6-994B-67CFC91C9E12}" type="presOf" srcId="{9A88285D-82E4-40C5-B9CB-FEF77850DEC9}" destId="{545B080C-BE1D-4EAF-85A9-22BF08204419}" srcOrd="0" destOrd="0" presId="urn:microsoft.com/office/officeart/2018/5/layout/IconCircleLabelList"/>
    <dgm:cxn modelId="{6954FB45-1FFE-427B-8949-AA2DBC3245A7}" type="presOf" srcId="{54AC7BFC-073E-44DB-BACA-9C6572A89F26}" destId="{C97791E9-3F53-4606-A4A2-296F4385BFB5}" srcOrd="0" destOrd="0" presId="urn:microsoft.com/office/officeart/2018/5/layout/IconCircleLabelList"/>
    <dgm:cxn modelId="{D22A499E-E3A0-4DDE-915B-89402833B5F4}" srcId="{71EE94A9-B5C7-4B75-A2B4-6E1D8FC9DA8A}" destId="{54AC7BFC-073E-44DB-BACA-9C6572A89F26}" srcOrd="2" destOrd="0" parTransId="{A948E9D5-3805-4B91-9674-49CC7BE47462}" sibTransId="{52C0842F-5228-4DFE-845A-BD01374C66C5}"/>
    <dgm:cxn modelId="{6D0B9AAD-AD0C-4D8E-BE74-8990E8D80CE2}" srcId="{71EE94A9-B5C7-4B75-A2B4-6E1D8FC9DA8A}" destId="{9A88285D-82E4-40C5-B9CB-FEF77850DEC9}" srcOrd="3" destOrd="0" parTransId="{8C102CD3-520E-4FB0-BF7D-772A6C47EF7F}" sibTransId="{39793359-1D2F-4AF5-9DEA-FA7ACE13ECF7}"/>
    <dgm:cxn modelId="{E64E45C3-7C83-4CB3-930E-5A9DB23590E3}" srcId="{71EE94A9-B5C7-4B75-A2B4-6E1D8FC9DA8A}" destId="{59219A2F-EA31-4F3A-8B57-3FE0A73FF009}" srcOrd="5" destOrd="0" parTransId="{03DDA26A-3046-4589-8CD8-AB63048FEDDB}" sibTransId="{38ACFD41-51F0-466F-9356-6D1EF1DB5C24}"/>
    <dgm:cxn modelId="{93145AC6-A69A-46AE-9D56-B5B9E9BB7A5C}" srcId="{71EE94A9-B5C7-4B75-A2B4-6E1D8FC9DA8A}" destId="{FFB860E8-829B-48DE-BF85-5BB3D4B86D90}" srcOrd="0" destOrd="0" parTransId="{4A5954B5-E573-44E1-9298-CF3A062BA435}" sibTransId="{A2486ABC-5BF5-4872-A852-E627E20F341E}"/>
    <dgm:cxn modelId="{E1B7BCC8-089D-44D5-B0A0-AD7A127DB21A}" srcId="{71EE94A9-B5C7-4B75-A2B4-6E1D8FC9DA8A}" destId="{D37EEF8F-15BA-4B17-8B9A-0DEF798B7A6E}" srcOrd="4" destOrd="0" parTransId="{599B8949-14B4-4ECA-8805-38A5DD994C65}" sibTransId="{14D1D6BB-15C7-4B44-A848-D73079C8AA5C}"/>
    <dgm:cxn modelId="{D6BE40CC-1C65-426E-8536-17474488BA3D}" type="presOf" srcId="{59219A2F-EA31-4F3A-8B57-3FE0A73FF009}" destId="{465FC06E-BA44-4C59-B8C0-1654D8D3EC19}" srcOrd="0" destOrd="0" presId="urn:microsoft.com/office/officeart/2018/5/layout/IconCircleLabelList"/>
    <dgm:cxn modelId="{40116CDA-7BC9-450B-8A46-D1A2273CB7DF}" srcId="{71EE94A9-B5C7-4B75-A2B4-6E1D8FC9DA8A}" destId="{2AC5A4AF-6FBB-4878-B4A8-32569FF969FB}" srcOrd="1" destOrd="0" parTransId="{ED705315-E9D0-4B5A-BB06-8FD896875623}" sibTransId="{F87129D0-824D-4065-846A-A95311759F2B}"/>
    <dgm:cxn modelId="{448AF1E9-8FE8-441D-862C-5F46F0695CE6}" type="presOf" srcId="{71EE94A9-B5C7-4B75-A2B4-6E1D8FC9DA8A}" destId="{697C53D7-12A0-427E-A82E-6D69A1D037F4}" srcOrd="0" destOrd="0" presId="urn:microsoft.com/office/officeart/2018/5/layout/IconCircleLabelList"/>
    <dgm:cxn modelId="{83B2BC73-7BF5-4371-A0B5-2B61F70E6293}" type="presParOf" srcId="{697C53D7-12A0-427E-A82E-6D69A1D037F4}" destId="{DB534AC3-9A98-4E4A-A66C-9BED9E45C948}" srcOrd="0" destOrd="0" presId="urn:microsoft.com/office/officeart/2018/5/layout/IconCircleLabelList"/>
    <dgm:cxn modelId="{57361496-CF58-4AB1-869D-AA8D50630B5A}" type="presParOf" srcId="{DB534AC3-9A98-4E4A-A66C-9BED9E45C948}" destId="{08B907A3-C753-4358-AECF-C88FD27CF429}" srcOrd="0" destOrd="0" presId="urn:microsoft.com/office/officeart/2018/5/layout/IconCircleLabelList"/>
    <dgm:cxn modelId="{7FF62536-C9EA-449D-AA6A-1169246E3B1A}" type="presParOf" srcId="{DB534AC3-9A98-4E4A-A66C-9BED9E45C948}" destId="{29C9B14B-E421-43B9-880D-8764C0C9EDA4}" srcOrd="1" destOrd="0" presId="urn:microsoft.com/office/officeart/2018/5/layout/IconCircleLabelList"/>
    <dgm:cxn modelId="{6F652D2D-BC7A-4BBC-A905-B29E19F276AC}" type="presParOf" srcId="{DB534AC3-9A98-4E4A-A66C-9BED9E45C948}" destId="{6C8C73B6-D301-4947-8513-FD9272B30E64}" srcOrd="2" destOrd="0" presId="urn:microsoft.com/office/officeart/2018/5/layout/IconCircleLabelList"/>
    <dgm:cxn modelId="{AC480DF4-9C56-4B6E-89C9-DC336998B353}" type="presParOf" srcId="{DB534AC3-9A98-4E4A-A66C-9BED9E45C948}" destId="{5E1E6382-DEC8-4FDA-BC6F-F7A8C62C2E77}" srcOrd="3" destOrd="0" presId="urn:microsoft.com/office/officeart/2018/5/layout/IconCircleLabelList"/>
    <dgm:cxn modelId="{F1446A98-082B-49F0-930B-2DF2EB59B605}" type="presParOf" srcId="{697C53D7-12A0-427E-A82E-6D69A1D037F4}" destId="{336FDCBB-C6A1-4F18-BDAB-514D758BEE41}" srcOrd="1" destOrd="0" presId="urn:microsoft.com/office/officeart/2018/5/layout/IconCircleLabelList"/>
    <dgm:cxn modelId="{6D4C10CC-9CA6-4474-A206-F01B8BB4AF56}" type="presParOf" srcId="{697C53D7-12A0-427E-A82E-6D69A1D037F4}" destId="{0EE3BA00-41C0-4A9E-815D-DA623C59E538}" srcOrd="2" destOrd="0" presId="urn:microsoft.com/office/officeart/2018/5/layout/IconCircleLabelList"/>
    <dgm:cxn modelId="{D61101D3-6EA5-461E-B3B3-B80AE9911E2C}" type="presParOf" srcId="{0EE3BA00-41C0-4A9E-815D-DA623C59E538}" destId="{07CD0B24-2BDD-471E-8C74-B144C9F481EC}" srcOrd="0" destOrd="0" presId="urn:microsoft.com/office/officeart/2018/5/layout/IconCircleLabelList"/>
    <dgm:cxn modelId="{CECE0A3E-0DB3-49AE-B12D-E9CCEC97D7D4}" type="presParOf" srcId="{0EE3BA00-41C0-4A9E-815D-DA623C59E538}" destId="{A6B1EEEA-06BA-4986-BEAA-F8176654AB2D}" srcOrd="1" destOrd="0" presId="urn:microsoft.com/office/officeart/2018/5/layout/IconCircleLabelList"/>
    <dgm:cxn modelId="{E27E43EF-E671-4CD7-AE8B-3B42624CC2B8}" type="presParOf" srcId="{0EE3BA00-41C0-4A9E-815D-DA623C59E538}" destId="{E3492AAE-C3F3-4E98-BF4C-27EF94CBF580}" srcOrd="2" destOrd="0" presId="urn:microsoft.com/office/officeart/2018/5/layout/IconCircleLabelList"/>
    <dgm:cxn modelId="{98AAE821-A34C-415B-B793-3D82E7BC94C7}" type="presParOf" srcId="{0EE3BA00-41C0-4A9E-815D-DA623C59E538}" destId="{C3DE8A0B-5299-46EE-896D-781798904DCD}" srcOrd="3" destOrd="0" presId="urn:microsoft.com/office/officeart/2018/5/layout/IconCircleLabelList"/>
    <dgm:cxn modelId="{11BE4201-5FCA-4E46-94DB-3AF67528D395}" type="presParOf" srcId="{697C53D7-12A0-427E-A82E-6D69A1D037F4}" destId="{3C3BD220-DFDB-4D24-8609-7D60EB3BDF51}" srcOrd="3" destOrd="0" presId="urn:microsoft.com/office/officeart/2018/5/layout/IconCircleLabelList"/>
    <dgm:cxn modelId="{A0893A4A-E8A9-4F35-B744-32DBDC345C52}" type="presParOf" srcId="{697C53D7-12A0-427E-A82E-6D69A1D037F4}" destId="{602D634A-C922-45CB-B367-5F07C0B55693}" srcOrd="4" destOrd="0" presId="urn:microsoft.com/office/officeart/2018/5/layout/IconCircleLabelList"/>
    <dgm:cxn modelId="{D5FE3567-8D92-42F5-B6C0-B33DCCA63738}" type="presParOf" srcId="{602D634A-C922-45CB-B367-5F07C0B55693}" destId="{A237DD9D-C805-4045-8B88-2518202DE87C}" srcOrd="0" destOrd="0" presId="urn:microsoft.com/office/officeart/2018/5/layout/IconCircleLabelList"/>
    <dgm:cxn modelId="{C3FEE036-A8AC-4C69-8A45-6D548E434119}" type="presParOf" srcId="{602D634A-C922-45CB-B367-5F07C0B55693}" destId="{EBFFC3C8-2E1B-4192-AD50-309010EB5C34}" srcOrd="1" destOrd="0" presId="urn:microsoft.com/office/officeart/2018/5/layout/IconCircleLabelList"/>
    <dgm:cxn modelId="{0F973D84-9796-4DCC-8BF5-82B8C7A191A5}" type="presParOf" srcId="{602D634A-C922-45CB-B367-5F07C0B55693}" destId="{CBC15366-EC11-415C-83BD-F38D1BF5442A}" srcOrd="2" destOrd="0" presId="urn:microsoft.com/office/officeart/2018/5/layout/IconCircleLabelList"/>
    <dgm:cxn modelId="{FEC98E2A-A43D-4D2D-86E5-36FC53F18972}" type="presParOf" srcId="{602D634A-C922-45CB-B367-5F07C0B55693}" destId="{C97791E9-3F53-4606-A4A2-296F4385BFB5}" srcOrd="3" destOrd="0" presId="urn:microsoft.com/office/officeart/2018/5/layout/IconCircleLabelList"/>
    <dgm:cxn modelId="{DF0D10ED-AF3D-4197-ACAD-BCA1359631FB}" type="presParOf" srcId="{697C53D7-12A0-427E-A82E-6D69A1D037F4}" destId="{F487ABE8-26D9-444A-B142-1400087C6C94}" srcOrd="5" destOrd="0" presId="urn:microsoft.com/office/officeart/2018/5/layout/IconCircleLabelList"/>
    <dgm:cxn modelId="{3D319E39-9C44-4268-B34E-226A17A638DE}" type="presParOf" srcId="{697C53D7-12A0-427E-A82E-6D69A1D037F4}" destId="{54A17797-31AB-4364-B3F0-FA7DCD5AB91D}" srcOrd="6" destOrd="0" presId="urn:microsoft.com/office/officeart/2018/5/layout/IconCircleLabelList"/>
    <dgm:cxn modelId="{C2C08DCB-4025-4A03-A97C-3D72C31DE319}" type="presParOf" srcId="{54A17797-31AB-4364-B3F0-FA7DCD5AB91D}" destId="{08518F51-FB0E-4EE5-A79E-9DD969DC0707}" srcOrd="0" destOrd="0" presId="urn:microsoft.com/office/officeart/2018/5/layout/IconCircleLabelList"/>
    <dgm:cxn modelId="{F2E8EA56-ACF6-4C8B-BF9B-75EC6937496A}" type="presParOf" srcId="{54A17797-31AB-4364-B3F0-FA7DCD5AB91D}" destId="{109E0109-AE9F-44C1-9C8C-3F8A20B70F22}" srcOrd="1" destOrd="0" presId="urn:microsoft.com/office/officeart/2018/5/layout/IconCircleLabelList"/>
    <dgm:cxn modelId="{82DE8E0D-2BDB-4257-87BB-38DB3516790D}" type="presParOf" srcId="{54A17797-31AB-4364-B3F0-FA7DCD5AB91D}" destId="{1237FFF0-AF0C-48AB-B015-EAC087A4D218}" srcOrd="2" destOrd="0" presId="urn:microsoft.com/office/officeart/2018/5/layout/IconCircleLabelList"/>
    <dgm:cxn modelId="{06AC6BBD-87CD-46D9-8FB5-FC2B260953DA}" type="presParOf" srcId="{54A17797-31AB-4364-B3F0-FA7DCD5AB91D}" destId="{545B080C-BE1D-4EAF-85A9-22BF08204419}" srcOrd="3" destOrd="0" presId="urn:microsoft.com/office/officeart/2018/5/layout/IconCircleLabelList"/>
    <dgm:cxn modelId="{E8080863-2F52-45F3-8439-3808BEEF328C}" type="presParOf" srcId="{697C53D7-12A0-427E-A82E-6D69A1D037F4}" destId="{38FC8176-880C-4144-ACA2-FDED22AC345F}" srcOrd="7" destOrd="0" presId="urn:microsoft.com/office/officeart/2018/5/layout/IconCircleLabelList"/>
    <dgm:cxn modelId="{D081FD7B-3BF6-4A67-9958-01D1753D5E1B}" type="presParOf" srcId="{697C53D7-12A0-427E-A82E-6D69A1D037F4}" destId="{C81B4C82-1D83-4689-8B46-B5D0905B6F64}" srcOrd="8" destOrd="0" presId="urn:microsoft.com/office/officeart/2018/5/layout/IconCircleLabelList"/>
    <dgm:cxn modelId="{296F702F-DC27-4C51-9627-68AF7997E870}" type="presParOf" srcId="{C81B4C82-1D83-4689-8B46-B5D0905B6F64}" destId="{AA8CE495-2840-485C-9AB7-8AA21A69D74F}" srcOrd="0" destOrd="0" presId="urn:microsoft.com/office/officeart/2018/5/layout/IconCircleLabelList"/>
    <dgm:cxn modelId="{398FF5C9-AB5E-4150-9018-6B71F9AF55E1}" type="presParOf" srcId="{C81B4C82-1D83-4689-8B46-B5D0905B6F64}" destId="{25CB142A-7DCE-484A-A6C2-4B7F5B9581D3}" srcOrd="1" destOrd="0" presId="urn:microsoft.com/office/officeart/2018/5/layout/IconCircleLabelList"/>
    <dgm:cxn modelId="{4F75D9BB-E343-44D9-A61D-A1DC6935F3D5}" type="presParOf" srcId="{C81B4C82-1D83-4689-8B46-B5D0905B6F64}" destId="{8AC9F715-17DD-46DA-99A4-6F3C309911C3}" srcOrd="2" destOrd="0" presId="urn:microsoft.com/office/officeart/2018/5/layout/IconCircleLabelList"/>
    <dgm:cxn modelId="{834A0F14-F977-4BC5-A9C7-EB2DEE3E1981}" type="presParOf" srcId="{C81B4C82-1D83-4689-8B46-B5D0905B6F64}" destId="{D484B331-6747-43AA-8000-8C2E745394F4}" srcOrd="3" destOrd="0" presId="urn:microsoft.com/office/officeart/2018/5/layout/IconCircleLabelList"/>
    <dgm:cxn modelId="{75086BE8-F66A-43B8-B69E-138D639D1AD6}" type="presParOf" srcId="{697C53D7-12A0-427E-A82E-6D69A1D037F4}" destId="{409E3E16-8D5D-46FE-AFDD-75C2E37B8D16}" srcOrd="9" destOrd="0" presId="urn:microsoft.com/office/officeart/2018/5/layout/IconCircleLabelList"/>
    <dgm:cxn modelId="{DCE554A9-5D0A-475E-B502-64C28ADF58FE}" type="presParOf" srcId="{697C53D7-12A0-427E-A82E-6D69A1D037F4}" destId="{5A464FA1-7C28-4394-B734-ADF0DA3F2A5B}" srcOrd="10" destOrd="0" presId="urn:microsoft.com/office/officeart/2018/5/layout/IconCircleLabelList"/>
    <dgm:cxn modelId="{0D96487A-2447-4DDC-8BF7-41545CFBB704}" type="presParOf" srcId="{5A464FA1-7C28-4394-B734-ADF0DA3F2A5B}" destId="{E7530F40-BA8B-4EE5-AE22-02DD974496A9}" srcOrd="0" destOrd="0" presId="urn:microsoft.com/office/officeart/2018/5/layout/IconCircleLabelList"/>
    <dgm:cxn modelId="{2D31D7AB-2553-44FB-8404-DA25488A17A4}" type="presParOf" srcId="{5A464FA1-7C28-4394-B734-ADF0DA3F2A5B}" destId="{CF36E199-42B6-47B3-B745-447D81D75B06}" srcOrd="1" destOrd="0" presId="urn:microsoft.com/office/officeart/2018/5/layout/IconCircleLabelList"/>
    <dgm:cxn modelId="{AB9605EC-0A12-452D-BE67-8FDB81351F70}" type="presParOf" srcId="{5A464FA1-7C28-4394-B734-ADF0DA3F2A5B}" destId="{410153F7-74AB-4D3E-A814-529890CEFC6E}" srcOrd="2" destOrd="0" presId="urn:microsoft.com/office/officeart/2018/5/layout/IconCircleLabelList"/>
    <dgm:cxn modelId="{CDB09F9C-CE87-4E64-B3F9-F5EDEF8B5ED3}" type="presParOf" srcId="{5A464FA1-7C28-4394-B734-ADF0DA3F2A5B}" destId="{465FC06E-BA44-4C59-B8C0-1654D8D3EC1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907A3-C753-4358-AECF-C88FD27CF429}">
      <dsp:nvSpPr>
        <dsp:cNvPr id="0" name=""/>
        <dsp:cNvSpPr/>
      </dsp:nvSpPr>
      <dsp:spPr>
        <a:xfrm>
          <a:off x="422099" y="120657"/>
          <a:ext cx="1098000" cy="1098000"/>
        </a:xfrm>
        <a:prstGeom prst="ellipse">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29C9B14B-E421-43B9-880D-8764C0C9EDA4}">
      <dsp:nvSpPr>
        <dsp:cNvPr id="0" name=""/>
        <dsp:cNvSpPr/>
      </dsp:nvSpPr>
      <dsp:spPr>
        <a:xfrm>
          <a:off x="656099" y="285812"/>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1E6382-DEC8-4FDA-BC6F-F7A8C62C2E77}">
      <dsp:nvSpPr>
        <dsp:cNvPr id="0" name=""/>
        <dsp:cNvSpPr/>
      </dsp:nvSpPr>
      <dsp:spPr>
        <a:xfrm>
          <a:off x="71099"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Escorts	</a:t>
          </a:r>
        </a:p>
      </dsp:txBody>
      <dsp:txXfrm>
        <a:off x="71099" y="1491812"/>
        <a:ext cx="1800000" cy="720000"/>
      </dsp:txXfrm>
    </dsp:sp>
    <dsp:sp modelId="{07CD0B24-2BDD-471E-8C74-B144C9F481EC}">
      <dsp:nvSpPr>
        <dsp:cNvPr id="0" name=""/>
        <dsp:cNvSpPr/>
      </dsp:nvSpPr>
      <dsp:spPr>
        <a:xfrm>
          <a:off x="2537099" y="51812"/>
          <a:ext cx="1098000" cy="1098000"/>
        </a:xfrm>
        <a:prstGeom prst="ellipse">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A6B1EEEA-06BA-4986-BEAA-F8176654AB2D}">
      <dsp:nvSpPr>
        <dsp:cNvPr id="0" name=""/>
        <dsp:cNvSpPr/>
      </dsp:nvSpPr>
      <dsp:spPr>
        <a:xfrm>
          <a:off x="2771099" y="285812"/>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E8A0B-5299-46EE-896D-781798904DCD}">
      <dsp:nvSpPr>
        <dsp:cNvPr id="0" name=""/>
        <dsp:cNvSpPr/>
      </dsp:nvSpPr>
      <dsp:spPr>
        <a:xfrm>
          <a:off x="2186099"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Dining Options</a:t>
          </a:r>
          <a:r>
            <a:rPr lang="en-US" sz="2400" kern="1200" dirty="0">
              <a:latin typeface="Tw Cen MT" panose="020B0602020104020603"/>
            </a:rPr>
            <a:t> </a:t>
          </a:r>
          <a:endParaRPr lang="en-US" sz="2400" kern="1200" dirty="0"/>
        </a:p>
      </dsp:txBody>
      <dsp:txXfrm>
        <a:off x="2186099" y="1491812"/>
        <a:ext cx="1800000" cy="720000"/>
      </dsp:txXfrm>
    </dsp:sp>
    <dsp:sp modelId="{A237DD9D-C805-4045-8B88-2518202DE87C}">
      <dsp:nvSpPr>
        <dsp:cNvPr id="0" name=""/>
        <dsp:cNvSpPr/>
      </dsp:nvSpPr>
      <dsp:spPr>
        <a:xfrm>
          <a:off x="4652100" y="51812"/>
          <a:ext cx="1098000" cy="1098000"/>
        </a:xfrm>
        <a:prstGeom prst="ellipse">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EBFFC3C8-2E1B-4192-AD50-309010EB5C34}">
      <dsp:nvSpPr>
        <dsp:cNvPr id="0" name=""/>
        <dsp:cNvSpPr/>
      </dsp:nvSpPr>
      <dsp:spPr>
        <a:xfrm>
          <a:off x="4886100" y="28581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7791E9-3F53-4606-A4A2-296F4385BFB5}">
      <dsp:nvSpPr>
        <dsp:cNvPr id="0" name=""/>
        <dsp:cNvSpPr/>
      </dsp:nvSpPr>
      <dsp:spPr>
        <a:xfrm>
          <a:off x="4301100" y="149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Tours</a:t>
          </a:r>
        </a:p>
      </dsp:txBody>
      <dsp:txXfrm>
        <a:off x="4301100" y="1491812"/>
        <a:ext cx="1800000" cy="720000"/>
      </dsp:txXfrm>
    </dsp:sp>
    <dsp:sp modelId="{08518F51-FB0E-4EE5-A79E-9DD969DC0707}">
      <dsp:nvSpPr>
        <dsp:cNvPr id="0" name=""/>
        <dsp:cNvSpPr/>
      </dsp:nvSpPr>
      <dsp:spPr>
        <a:xfrm>
          <a:off x="422099" y="2661812"/>
          <a:ext cx="1098000" cy="1098000"/>
        </a:xfrm>
        <a:prstGeom prst="ellipse">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109E0109-AE9F-44C1-9C8C-3F8A20B70F22}">
      <dsp:nvSpPr>
        <dsp:cNvPr id="0" name=""/>
        <dsp:cNvSpPr/>
      </dsp:nvSpPr>
      <dsp:spPr>
        <a:xfrm>
          <a:off x="656099" y="2895812"/>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5B080C-BE1D-4EAF-85A9-22BF08204419}">
      <dsp:nvSpPr>
        <dsp:cNvPr id="0" name=""/>
        <dsp:cNvSpPr/>
      </dsp:nvSpPr>
      <dsp:spPr>
        <a:xfrm>
          <a:off x="71099"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endParaRPr lang="en-US" sz="2400" kern="1200" dirty="0"/>
        </a:p>
      </dsp:txBody>
      <dsp:txXfrm>
        <a:off x="71099" y="4101812"/>
        <a:ext cx="1800000" cy="720000"/>
      </dsp:txXfrm>
    </dsp:sp>
    <dsp:sp modelId="{AA8CE495-2840-485C-9AB7-8AA21A69D74F}">
      <dsp:nvSpPr>
        <dsp:cNvPr id="0" name=""/>
        <dsp:cNvSpPr/>
      </dsp:nvSpPr>
      <dsp:spPr>
        <a:xfrm>
          <a:off x="2544775" y="2685386"/>
          <a:ext cx="1098000" cy="1098000"/>
        </a:xfrm>
        <a:prstGeom prst="ellipse">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25CB142A-7DCE-484A-A6C2-4B7F5B9581D3}">
      <dsp:nvSpPr>
        <dsp:cNvPr id="0" name=""/>
        <dsp:cNvSpPr/>
      </dsp:nvSpPr>
      <dsp:spPr>
        <a:xfrm>
          <a:off x="2771099" y="2875967"/>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84B331-6747-43AA-8000-8C2E745394F4}">
      <dsp:nvSpPr>
        <dsp:cNvPr id="0" name=""/>
        <dsp:cNvSpPr/>
      </dsp:nvSpPr>
      <dsp:spPr>
        <a:xfrm>
          <a:off x="2186099"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Swag bags</a:t>
          </a:r>
        </a:p>
      </dsp:txBody>
      <dsp:txXfrm>
        <a:off x="2186099" y="4101812"/>
        <a:ext cx="1800000" cy="720000"/>
      </dsp:txXfrm>
    </dsp:sp>
    <dsp:sp modelId="{E7530F40-BA8B-4EE5-AE22-02DD974496A9}">
      <dsp:nvSpPr>
        <dsp:cNvPr id="0" name=""/>
        <dsp:cNvSpPr/>
      </dsp:nvSpPr>
      <dsp:spPr>
        <a:xfrm>
          <a:off x="4652100" y="2661812"/>
          <a:ext cx="1098000" cy="1098000"/>
        </a:xfrm>
        <a:prstGeom prst="ellipse">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CF36E199-42B6-47B3-B745-447D81D75B06}">
      <dsp:nvSpPr>
        <dsp:cNvPr id="0" name=""/>
        <dsp:cNvSpPr/>
      </dsp:nvSpPr>
      <dsp:spPr>
        <a:xfrm>
          <a:off x="4886100" y="2895812"/>
          <a:ext cx="630000" cy="63000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FC06E-BA44-4C59-B8C0-1654D8D3EC19}">
      <dsp:nvSpPr>
        <dsp:cNvPr id="0" name=""/>
        <dsp:cNvSpPr/>
      </dsp:nvSpPr>
      <dsp:spPr>
        <a:xfrm>
          <a:off x="4301100" y="41018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latin typeface="Tw Cen MT" panose="020B0602020104020603"/>
            </a:rPr>
            <a:t>emergency contact</a:t>
          </a:r>
        </a:p>
      </dsp:txBody>
      <dsp:txXfrm>
        <a:off x="4301100" y="410181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09EBE-0D2C-0F4C-BAF3-12F57F2BF1F2}"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B6D51-451E-CB48-89CB-2CE2AAEA7312}" type="slidenum">
              <a:rPr lang="en-US" smtClean="0"/>
              <a:t>‹#›</a:t>
            </a:fld>
            <a:endParaRPr lang="en-US"/>
          </a:p>
        </p:txBody>
      </p:sp>
    </p:spTree>
    <p:extLst>
      <p:ext uri="{BB962C8B-B14F-4D97-AF65-F5344CB8AC3E}">
        <p14:creationId xmlns:p14="http://schemas.microsoft.com/office/powerpoint/2010/main" val="301139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B6D51-451E-CB48-89CB-2CE2AAEA7312}" type="slidenum">
              <a:rPr lang="en-US" smtClean="0"/>
              <a:t>1</a:t>
            </a:fld>
            <a:endParaRPr lang="en-US"/>
          </a:p>
        </p:txBody>
      </p:sp>
    </p:spTree>
    <p:extLst>
      <p:ext uri="{BB962C8B-B14F-4D97-AF65-F5344CB8AC3E}">
        <p14:creationId xmlns:p14="http://schemas.microsoft.com/office/powerpoint/2010/main" val="3722974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25</a:t>
            </a:fld>
            <a:endParaRPr lang="en-US"/>
          </a:p>
        </p:txBody>
      </p:sp>
    </p:spTree>
    <p:extLst>
      <p:ext uri="{BB962C8B-B14F-4D97-AF65-F5344CB8AC3E}">
        <p14:creationId xmlns:p14="http://schemas.microsoft.com/office/powerpoint/2010/main" val="709392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26</a:t>
            </a:fld>
            <a:endParaRPr lang="en-US"/>
          </a:p>
        </p:txBody>
      </p:sp>
    </p:spTree>
    <p:extLst>
      <p:ext uri="{BB962C8B-B14F-4D97-AF65-F5344CB8AC3E}">
        <p14:creationId xmlns:p14="http://schemas.microsoft.com/office/powerpoint/2010/main" val="164283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4</a:t>
            </a:fld>
            <a:endParaRPr lang="en-US"/>
          </a:p>
        </p:txBody>
      </p:sp>
    </p:spTree>
    <p:extLst>
      <p:ext uri="{BB962C8B-B14F-4D97-AF65-F5344CB8AC3E}">
        <p14:creationId xmlns:p14="http://schemas.microsoft.com/office/powerpoint/2010/main" val="425787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5</a:t>
            </a:fld>
            <a:endParaRPr lang="en-US"/>
          </a:p>
        </p:txBody>
      </p:sp>
    </p:spTree>
    <p:extLst>
      <p:ext uri="{BB962C8B-B14F-4D97-AF65-F5344CB8AC3E}">
        <p14:creationId xmlns:p14="http://schemas.microsoft.com/office/powerpoint/2010/main" val="182412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6</a:t>
            </a:fld>
            <a:endParaRPr lang="en-US"/>
          </a:p>
        </p:txBody>
      </p:sp>
    </p:spTree>
    <p:extLst>
      <p:ext uri="{BB962C8B-B14F-4D97-AF65-F5344CB8AC3E}">
        <p14:creationId xmlns:p14="http://schemas.microsoft.com/office/powerpoint/2010/main" val="260158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 per diems and mileage for personal vehicles are only paid to traveler through reimbursement. Always requires non-employee ID for guests if reimbursing these expenses. Also think about parking at airport or mileage to airport</a:t>
            </a:r>
          </a:p>
        </p:txBody>
      </p:sp>
      <p:sp>
        <p:nvSpPr>
          <p:cNvPr id="4" name="Slide Number Placeholder 3"/>
          <p:cNvSpPr>
            <a:spLocks noGrp="1"/>
          </p:cNvSpPr>
          <p:nvPr>
            <p:ph type="sldNum" sz="quarter" idx="5"/>
          </p:nvPr>
        </p:nvSpPr>
        <p:spPr/>
        <p:txBody>
          <a:bodyPr/>
          <a:lstStyle/>
          <a:p>
            <a:fld id="{B76B6D51-451E-CB48-89CB-2CE2AAEA7312}" type="slidenum">
              <a:rPr lang="en-US" smtClean="0"/>
              <a:t>7</a:t>
            </a:fld>
            <a:endParaRPr lang="en-US"/>
          </a:p>
        </p:txBody>
      </p:sp>
    </p:spTree>
    <p:extLst>
      <p:ext uri="{BB962C8B-B14F-4D97-AF65-F5344CB8AC3E}">
        <p14:creationId xmlns:p14="http://schemas.microsoft.com/office/powerpoint/2010/main" val="98320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B6D51-451E-CB48-89CB-2CE2AAEA7312}" type="slidenum">
              <a:rPr lang="en-US" smtClean="0"/>
              <a:t>8</a:t>
            </a:fld>
            <a:endParaRPr lang="en-US"/>
          </a:p>
        </p:txBody>
      </p:sp>
    </p:spTree>
    <p:extLst>
      <p:ext uri="{BB962C8B-B14F-4D97-AF65-F5344CB8AC3E}">
        <p14:creationId xmlns:p14="http://schemas.microsoft.com/office/powerpoint/2010/main" val="2765894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B6D51-451E-CB48-89CB-2CE2AAEA7312}" type="slidenum">
              <a:rPr lang="en-US" smtClean="0"/>
              <a:t>19</a:t>
            </a:fld>
            <a:endParaRPr lang="en-US"/>
          </a:p>
        </p:txBody>
      </p:sp>
    </p:spTree>
    <p:extLst>
      <p:ext uri="{BB962C8B-B14F-4D97-AF65-F5344CB8AC3E}">
        <p14:creationId xmlns:p14="http://schemas.microsoft.com/office/powerpoint/2010/main" val="244136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23</a:t>
            </a:fld>
            <a:endParaRPr lang="en-US"/>
          </a:p>
        </p:txBody>
      </p:sp>
    </p:spTree>
    <p:extLst>
      <p:ext uri="{BB962C8B-B14F-4D97-AF65-F5344CB8AC3E}">
        <p14:creationId xmlns:p14="http://schemas.microsoft.com/office/powerpoint/2010/main" val="265938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Doreen</a:t>
            </a:r>
          </a:p>
        </p:txBody>
      </p:sp>
      <p:sp>
        <p:nvSpPr>
          <p:cNvPr id="4" name="Slide Number Placeholder 3"/>
          <p:cNvSpPr>
            <a:spLocks noGrp="1"/>
          </p:cNvSpPr>
          <p:nvPr>
            <p:ph type="sldNum" sz="quarter" idx="5"/>
          </p:nvPr>
        </p:nvSpPr>
        <p:spPr/>
        <p:txBody>
          <a:bodyPr/>
          <a:lstStyle/>
          <a:p>
            <a:fld id="{B76B6D51-451E-CB48-89CB-2CE2AAEA7312}" type="slidenum">
              <a:rPr lang="en-US" smtClean="0"/>
              <a:t>24</a:t>
            </a:fld>
            <a:endParaRPr lang="en-US"/>
          </a:p>
        </p:txBody>
      </p:sp>
    </p:spTree>
    <p:extLst>
      <p:ext uri="{BB962C8B-B14F-4D97-AF65-F5344CB8AC3E}">
        <p14:creationId xmlns:p14="http://schemas.microsoft.com/office/powerpoint/2010/main" val="1436511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Dark Form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CA01DE-3911-FF9B-E71E-F48AFDE0F0E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1BF79-7EFA-C72B-C1F3-A43FE202CEF9}"/>
              </a:ext>
            </a:extLst>
          </p:cNvPr>
          <p:cNvSpPr>
            <a:spLocks noGrp="1"/>
          </p:cNvSpPr>
          <p:nvPr>
            <p:ph type="ctrTitle"/>
          </p:nvPr>
        </p:nvSpPr>
        <p:spPr>
          <a:xfrm>
            <a:off x="853440" y="2468623"/>
            <a:ext cx="6405880" cy="2387600"/>
          </a:xfrm>
        </p:spPr>
        <p:txBody>
          <a:bodyPr anchor="b"/>
          <a:lstStyle>
            <a:lvl1pPr algn="l">
              <a:defRPr sz="6000">
                <a:solidFill>
                  <a:schemeClr val="bg1"/>
                </a:solidFill>
                <a:latin typeface="Alt Gothic ATF" panose="020B060304050204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84163654-C077-E685-FED9-9190B6C49327}"/>
              </a:ext>
            </a:extLst>
          </p:cNvPr>
          <p:cNvSpPr>
            <a:spLocks noGrp="1"/>
          </p:cNvSpPr>
          <p:nvPr>
            <p:ph type="subTitle" idx="1"/>
          </p:nvPr>
        </p:nvSpPr>
        <p:spPr>
          <a:xfrm>
            <a:off x="853440" y="4948298"/>
            <a:ext cx="6405880" cy="969962"/>
          </a:xfrm>
        </p:spPr>
        <p:txBody>
          <a:bodyPr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A998690-16BC-9996-F99A-2052C6AB4A64}"/>
              </a:ext>
            </a:extLst>
          </p:cNvPr>
          <p:cNvSpPr>
            <a:spLocks noGrp="1"/>
          </p:cNvSpPr>
          <p:nvPr>
            <p:ph type="ftr" sz="quarter" idx="11"/>
          </p:nvPr>
        </p:nvSpPr>
        <p:spPr>
          <a:xfrm>
            <a:off x="853440" y="6356350"/>
            <a:ext cx="3205480" cy="365125"/>
          </a:xfrm>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40987EEF-3943-20CE-524B-7CDBFE34D905}"/>
              </a:ext>
            </a:extLst>
          </p:cNvPr>
          <p:cNvSpPr>
            <a:spLocks noGrp="1"/>
          </p:cNvSpPr>
          <p:nvPr>
            <p:ph type="sldNum" sz="quarter" idx="12"/>
          </p:nvPr>
        </p:nvSpPr>
        <p:spPr>
          <a:xfrm>
            <a:off x="4516120" y="6356350"/>
            <a:ext cx="2743200" cy="365125"/>
          </a:xfrm>
        </p:spPr>
        <p:txBody>
          <a:bodyPr/>
          <a:lstStyle>
            <a:lvl1pPr>
              <a:defRPr>
                <a:solidFill>
                  <a:schemeClr val="bg2"/>
                </a:solidFill>
              </a:defRPr>
            </a:lvl1pPr>
          </a:lstStyle>
          <a:p>
            <a:fld id="{0DE87AD3-649D-A844-AF0B-0678849FBBB1}" type="slidenum">
              <a:rPr lang="en-US" smtClean="0"/>
              <a:pPr/>
              <a:t>‹#›</a:t>
            </a:fld>
            <a:endParaRPr lang="en-US"/>
          </a:p>
        </p:txBody>
      </p:sp>
      <p:pic>
        <p:nvPicPr>
          <p:cNvPr id="18" name="Picture 17">
            <a:extLst>
              <a:ext uri="{FF2B5EF4-FFF2-40B4-BE49-F238E27FC236}">
                <a16:creationId xmlns:a16="http://schemas.microsoft.com/office/drawing/2014/main" id="{31387FC2-8141-390A-A716-D4321EC9CB18}"/>
              </a:ext>
            </a:extLst>
          </p:cNvPr>
          <p:cNvPicPr>
            <a:picLocks noChangeAspect="1"/>
          </p:cNvPicPr>
          <p:nvPr userDrawn="1"/>
        </p:nvPicPr>
        <p:blipFill rotWithShape="1">
          <a:blip r:embed="rId2">
            <a:biLevel thresh="25000"/>
            <a:alphaModFix amt="10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Lst>
          </a:blip>
          <a:srcRect t="19280" r="18939" b="14524"/>
          <a:stretch/>
        </p:blipFill>
        <p:spPr>
          <a:xfrm>
            <a:off x="7635241" y="0"/>
            <a:ext cx="4556760" cy="6858000"/>
          </a:xfrm>
          <a:prstGeom prst="rect">
            <a:avLst/>
          </a:prstGeom>
        </p:spPr>
      </p:pic>
      <p:pic>
        <p:nvPicPr>
          <p:cNvPr id="4" name="Picture 3">
            <a:extLst>
              <a:ext uri="{FF2B5EF4-FFF2-40B4-BE49-F238E27FC236}">
                <a16:creationId xmlns:a16="http://schemas.microsoft.com/office/drawing/2014/main" id="{4266CFAC-6F19-4A77-3DC8-FD65E4252722}"/>
              </a:ext>
            </a:extLst>
          </p:cNvPr>
          <p:cNvPicPr>
            <a:picLocks noChangeAspect="1"/>
          </p:cNvPicPr>
          <p:nvPr userDrawn="1"/>
        </p:nvPicPr>
        <p:blipFill>
          <a:blip r:embed="rId4"/>
          <a:srcRect/>
          <a:stretch/>
        </p:blipFill>
        <p:spPr>
          <a:xfrm>
            <a:off x="8427792" y="5294313"/>
            <a:ext cx="2910768" cy="1062037"/>
          </a:xfrm>
          <a:prstGeom prst="rect">
            <a:avLst/>
          </a:prstGeom>
        </p:spPr>
      </p:pic>
    </p:spTree>
    <p:extLst>
      <p:ext uri="{BB962C8B-B14F-4D97-AF65-F5344CB8AC3E}">
        <p14:creationId xmlns:p14="http://schemas.microsoft.com/office/powerpoint/2010/main" val="1587493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49CF-EF73-B836-68EC-C651CDFDBAB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0B81658-87DB-04DB-3421-14600B4138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16E114-97E6-66C7-719F-CA4F3D3F9014}"/>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49142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892743-150E-2F17-8991-F653D6B228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2623C8-D1EE-5D9E-A055-F60C95D30DA1}"/>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410435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0FAC-9292-1CEA-7320-703FE7DFE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4296F-0906-93F2-D614-D1E5DD08C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FB5C7-61C4-5F45-3B6B-1AD1C4322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68E72FC-B103-D2C9-A789-8665FF2AC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72234-58AC-EDB5-B134-038BBA35B4AA}"/>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278479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Cut Out with Titl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C7767A79-06B7-6376-32AB-4AA673D5A5B3}"/>
              </a:ext>
            </a:extLst>
          </p:cNvPr>
          <p:cNvPicPr>
            <a:picLocks noChangeAspect="1"/>
          </p:cNvPicPr>
          <p:nvPr userDrawn="1"/>
        </p:nvPicPr>
        <p:blipFill rotWithShape="1">
          <a:blip r:embed="rId2">
            <a:alphaModFix amt="55000"/>
          </a:blip>
          <a:srcRect t="24771" r="5064" b="26139"/>
          <a:stretch/>
        </p:blipFill>
        <p:spPr>
          <a:xfrm>
            <a:off x="5850195" y="-1"/>
            <a:ext cx="6341806" cy="5877557"/>
          </a:xfrm>
          <a:prstGeom prst="rect">
            <a:avLst/>
          </a:prstGeom>
        </p:spPr>
      </p:pic>
      <p:sp>
        <p:nvSpPr>
          <p:cNvPr id="2" name="Title 1">
            <a:extLst>
              <a:ext uri="{FF2B5EF4-FFF2-40B4-BE49-F238E27FC236}">
                <a16:creationId xmlns:a16="http://schemas.microsoft.com/office/drawing/2014/main" id="{BEE14C71-777E-A97B-2373-AEF8586FD940}"/>
              </a:ext>
            </a:extLst>
          </p:cNvPr>
          <p:cNvSpPr>
            <a:spLocks noGrp="1"/>
          </p:cNvSpPr>
          <p:nvPr>
            <p:ph type="title"/>
          </p:nvPr>
        </p:nvSpPr>
        <p:spPr>
          <a:xfrm>
            <a:off x="839788" y="1627239"/>
            <a:ext cx="4343400"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5AADB0CF-A516-49CF-28D0-BC91B1ADD713}"/>
              </a:ext>
            </a:extLst>
          </p:cNvPr>
          <p:cNvSpPr>
            <a:spLocks noGrp="1"/>
          </p:cNvSpPr>
          <p:nvPr>
            <p:ph type="pic" idx="1" hasCustomPrompt="1"/>
          </p:nvPr>
        </p:nvSpPr>
        <p:spPr>
          <a:xfrm>
            <a:off x="5183188" y="457200"/>
            <a:ext cx="6172200" cy="51598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Cut out image here.</a:t>
            </a:r>
          </a:p>
        </p:txBody>
      </p:sp>
      <p:sp>
        <p:nvSpPr>
          <p:cNvPr id="4" name="Text Placeholder 3">
            <a:extLst>
              <a:ext uri="{FF2B5EF4-FFF2-40B4-BE49-F238E27FC236}">
                <a16:creationId xmlns:a16="http://schemas.microsoft.com/office/drawing/2014/main" id="{4B9FD497-0A55-2E48-BC25-594DE6062CBE}"/>
              </a:ext>
            </a:extLst>
          </p:cNvPr>
          <p:cNvSpPr>
            <a:spLocks noGrp="1"/>
          </p:cNvSpPr>
          <p:nvPr>
            <p:ph type="body" sz="half" idx="2"/>
          </p:nvPr>
        </p:nvSpPr>
        <p:spPr>
          <a:xfrm>
            <a:off x="839788" y="3227439"/>
            <a:ext cx="4343400" cy="1118419"/>
          </a:xfrm>
        </p:spPr>
        <p:txBody>
          <a:bodyPr anchor="t"/>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CF35744-7625-50C6-8A69-6D3EBBA96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A04-C18C-90F0-FE40-D664D3191A8D}"/>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384298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Light For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BF79-7EFA-C72B-C1F3-A43FE202CEF9}"/>
              </a:ext>
            </a:extLst>
          </p:cNvPr>
          <p:cNvSpPr>
            <a:spLocks noGrp="1"/>
          </p:cNvSpPr>
          <p:nvPr>
            <p:ph type="ctrTitle"/>
          </p:nvPr>
        </p:nvSpPr>
        <p:spPr>
          <a:xfrm>
            <a:off x="838202" y="2795639"/>
            <a:ext cx="8590933" cy="2387600"/>
          </a:xfrm>
        </p:spPr>
        <p:txBody>
          <a:bodyPr anchor="t"/>
          <a:lstStyle>
            <a:lvl1pPr algn="ctr">
              <a:defRPr sz="6000">
                <a:latin typeface="Alt Gothic ATF" panose="020B060304050204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84163654-C077-E685-FED9-9190B6C49327}"/>
              </a:ext>
            </a:extLst>
          </p:cNvPr>
          <p:cNvSpPr>
            <a:spLocks noGrp="1"/>
          </p:cNvSpPr>
          <p:nvPr>
            <p:ph type="subTitle" idx="1"/>
          </p:nvPr>
        </p:nvSpPr>
        <p:spPr>
          <a:xfrm>
            <a:off x="838201" y="1000919"/>
            <a:ext cx="8590935" cy="1655762"/>
          </a:xfrm>
        </p:spPr>
        <p:txBody>
          <a:bodyPr anchor="b"/>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A998690-16BC-9996-F99A-2052C6AB4A64}"/>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40987EEF-3943-20CE-524B-7CDBFE34D905}"/>
              </a:ext>
            </a:extLst>
          </p:cNvPr>
          <p:cNvSpPr>
            <a:spLocks noGrp="1"/>
          </p:cNvSpPr>
          <p:nvPr>
            <p:ph type="sldNum" sz="quarter" idx="12"/>
          </p:nvPr>
        </p:nvSpPr>
        <p:spPr/>
        <p:txBody>
          <a:bodyPr/>
          <a:lstStyle>
            <a:lvl1pPr>
              <a:defRPr>
                <a:solidFill>
                  <a:schemeClr val="bg2"/>
                </a:solidFill>
              </a:defRPr>
            </a:lvl1pPr>
          </a:lstStyle>
          <a:p>
            <a:fld id="{0DE87AD3-649D-A844-AF0B-0678849FBBB1}" type="slidenum">
              <a:rPr lang="en-US" smtClean="0"/>
              <a:pPr/>
              <a:t>‹#›</a:t>
            </a:fld>
            <a:endParaRPr lang="en-US"/>
          </a:p>
        </p:txBody>
      </p:sp>
      <p:pic>
        <p:nvPicPr>
          <p:cNvPr id="10" name="Picture 9" descr="Icon&#10;&#10;Description automatically generated">
            <a:extLst>
              <a:ext uri="{FF2B5EF4-FFF2-40B4-BE49-F238E27FC236}">
                <a16:creationId xmlns:a16="http://schemas.microsoft.com/office/drawing/2014/main" id="{2A81458E-C957-741D-F230-75F12781C8C3}"/>
              </a:ext>
            </a:extLst>
          </p:cNvPr>
          <p:cNvPicPr>
            <a:picLocks noChangeAspect="1"/>
          </p:cNvPicPr>
          <p:nvPr userDrawn="1"/>
        </p:nvPicPr>
        <p:blipFill>
          <a:blip r:embed="rId2"/>
          <a:stretch>
            <a:fillRect/>
          </a:stretch>
        </p:blipFill>
        <p:spPr>
          <a:xfrm>
            <a:off x="10089991" y="213928"/>
            <a:ext cx="2202634" cy="4885506"/>
          </a:xfrm>
          <a:prstGeom prst="rect">
            <a:avLst/>
          </a:prstGeom>
        </p:spPr>
      </p:pic>
    </p:spTree>
    <p:extLst>
      <p:ext uri="{BB962C8B-B14F-4D97-AF65-F5344CB8AC3E}">
        <p14:creationId xmlns:p14="http://schemas.microsoft.com/office/powerpoint/2010/main" val="298577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Dark InForm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CA01DE-3911-FF9B-E71E-F48AFDE0F0E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1BF79-7EFA-C72B-C1F3-A43FE202CEF9}"/>
              </a:ext>
            </a:extLst>
          </p:cNvPr>
          <p:cNvSpPr>
            <a:spLocks noGrp="1"/>
          </p:cNvSpPr>
          <p:nvPr>
            <p:ph type="ctrTitle"/>
          </p:nvPr>
        </p:nvSpPr>
        <p:spPr>
          <a:xfrm>
            <a:off x="853440" y="2385106"/>
            <a:ext cx="6405880" cy="2387600"/>
          </a:xfrm>
        </p:spPr>
        <p:txBody>
          <a:bodyPr anchor="b"/>
          <a:lstStyle>
            <a:lvl1pPr algn="l">
              <a:defRPr sz="6000">
                <a:solidFill>
                  <a:schemeClr val="bg1"/>
                </a:solidFill>
                <a:latin typeface="Alt Gothic ATF" panose="020B060304050204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84163654-C077-E685-FED9-9190B6C49327}"/>
              </a:ext>
            </a:extLst>
          </p:cNvPr>
          <p:cNvSpPr>
            <a:spLocks noGrp="1"/>
          </p:cNvSpPr>
          <p:nvPr>
            <p:ph type="subTitle" idx="1"/>
          </p:nvPr>
        </p:nvSpPr>
        <p:spPr>
          <a:xfrm>
            <a:off x="853440" y="4864781"/>
            <a:ext cx="6405880" cy="969962"/>
          </a:xfrm>
        </p:spPr>
        <p:txBody>
          <a:bodyPr anchor="t"/>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A998690-16BC-9996-F99A-2052C6AB4A64}"/>
              </a:ext>
            </a:extLst>
          </p:cNvPr>
          <p:cNvSpPr>
            <a:spLocks noGrp="1"/>
          </p:cNvSpPr>
          <p:nvPr>
            <p:ph type="ftr" sz="quarter" idx="11"/>
          </p:nvPr>
        </p:nvSpPr>
        <p:spPr>
          <a:xfrm>
            <a:off x="853440" y="6356350"/>
            <a:ext cx="3205480" cy="365125"/>
          </a:xfrm>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40987EEF-3943-20CE-524B-7CDBFE34D905}"/>
              </a:ext>
            </a:extLst>
          </p:cNvPr>
          <p:cNvSpPr>
            <a:spLocks noGrp="1"/>
          </p:cNvSpPr>
          <p:nvPr>
            <p:ph type="sldNum" sz="quarter" idx="12"/>
          </p:nvPr>
        </p:nvSpPr>
        <p:spPr>
          <a:xfrm>
            <a:off x="4516120" y="6356350"/>
            <a:ext cx="2743200" cy="365125"/>
          </a:xfrm>
        </p:spPr>
        <p:txBody>
          <a:bodyPr/>
          <a:lstStyle>
            <a:lvl1pPr>
              <a:defRPr>
                <a:solidFill>
                  <a:schemeClr val="bg2"/>
                </a:solidFill>
              </a:defRPr>
            </a:lvl1pPr>
          </a:lstStyle>
          <a:p>
            <a:fld id="{0DE87AD3-649D-A844-AF0B-0678849FBBB1}" type="slidenum">
              <a:rPr lang="en-US" smtClean="0"/>
              <a:pPr/>
              <a:t>‹#›</a:t>
            </a:fld>
            <a:endParaRPr lang="en-US"/>
          </a:p>
        </p:txBody>
      </p:sp>
      <p:pic>
        <p:nvPicPr>
          <p:cNvPr id="18" name="Picture 17" descr="Background pattern&#10;&#10;Description automatically generated">
            <a:extLst>
              <a:ext uri="{FF2B5EF4-FFF2-40B4-BE49-F238E27FC236}">
                <a16:creationId xmlns:a16="http://schemas.microsoft.com/office/drawing/2014/main" id="{31387FC2-8141-390A-A716-D4321EC9CB18}"/>
              </a:ext>
            </a:extLst>
          </p:cNvPr>
          <p:cNvPicPr>
            <a:picLocks noChangeAspect="1"/>
          </p:cNvPicPr>
          <p:nvPr userDrawn="1"/>
        </p:nvPicPr>
        <p:blipFill rotWithShape="1">
          <a:blip r:embed="rId2">
            <a:alphaModFix amt="56000"/>
            <a:extLst>
              <a:ext uri="{BEBA8EAE-BF5A-486C-A8C5-ECC9F3942E4B}">
                <a14:imgProps xmlns:a14="http://schemas.microsoft.com/office/drawing/2010/main">
                  <a14:imgLayer r:embed="rId3">
                    <a14:imgEffect>
                      <a14:saturation sat="200000"/>
                    </a14:imgEffect>
                  </a14:imgLayer>
                </a14:imgProps>
              </a:ext>
            </a:extLst>
          </a:blip>
          <a:srcRect t="19281" r="18764" b="14524"/>
          <a:stretch/>
        </p:blipFill>
        <p:spPr>
          <a:xfrm>
            <a:off x="7625408" y="0"/>
            <a:ext cx="4566592" cy="6858000"/>
          </a:xfrm>
          <a:prstGeom prst="rect">
            <a:avLst/>
          </a:prstGeom>
        </p:spPr>
      </p:pic>
      <p:pic>
        <p:nvPicPr>
          <p:cNvPr id="21" name="Picture 20" descr="Logo&#10;&#10;Description automatically generated">
            <a:extLst>
              <a:ext uri="{FF2B5EF4-FFF2-40B4-BE49-F238E27FC236}">
                <a16:creationId xmlns:a16="http://schemas.microsoft.com/office/drawing/2014/main" id="{59312CBC-D134-59BE-1BBD-CDF5972D9036}"/>
              </a:ext>
            </a:extLst>
          </p:cNvPr>
          <p:cNvPicPr>
            <a:picLocks noChangeAspect="1"/>
          </p:cNvPicPr>
          <p:nvPr userDrawn="1"/>
        </p:nvPicPr>
        <p:blipFill rotWithShape="1">
          <a:blip r:embed="rId4"/>
          <a:srcRect l="33333" t="25107" b="23521"/>
          <a:stretch/>
        </p:blipFill>
        <p:spPr>
          <a:xfrm rot="16200000">
            <a:off x="7760772" y="2256188"/>
            <a:ext cx="6946496" cy="2434120"/>
          </a:xfrm>
          <a:prstGeom prst="rect">
            <a:avLst/>
          </a:prstGeom>
        </p:spPr>
      </p:pic>
    </p:spTree>
    <p:extLst>
      <p:ext uri="{BB962C8B-B14F-4D97-AF65-F5344CB8AC3E}">
        <p14:creationId xmlns:p14="http://schemas.microsoft.com/office/powerpoint/2010/main" val="2240227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46DC-6B7B-3B4C-FC45-FBF23312C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D93DD-DB0A-B003-866E-DA3B6EE8A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7F10E4-A847-953C-791E-E4F102B73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5872E-775D-D730-8897-2959A494BD87}"/>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32066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F09B-1BF1-7686-5C50-96BC1FB61681}"/>
              </a:ext>
            </a:extLst>
          </p:cNvPr>
          <p:cNvSpPr>
            <a:spLocks noGrp="1"/>
          </p:cNvSpPr>
          <p:nvPr>
            <p:ph type="title"/>
          </p:nvPr>
        </p:nvSpPr>
        <p:spPr>
          <a:xfrm>
            <a:off x="838200" y="681355"/>
            <a:ext cx="10515600" cy="581706"/>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D661A58B-B408-AEE5-3A49-F49962BF2721}"/>
              </a:ext>
            </a:extLst>
          </p:cNvPr>
          <p:cNvSpPr>
            <a:spLocks noGrp="1"/>
          </p:cNvSpPr>
          <p:nvPr>
            <p:ph sz="half" idx="1"/>
          </p:nvPr>
        </p:nvSpPr>
        <p:spPr>
          <a:xfrm>
            <a:off x="838200" y="14424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FE3239-D884-3BE4-40B0-DF99288EB9EF}"/>
              </a:ext>
            </a:extLst>
          </p:cNvPr>
          <p:cNvSpPr>
            <a:spLocks noGrp="1"/>
          </p:cNvSpPr>
          <p:nvPr>
            <p:ph sz="half" idx="2"/>
          </p:nvPr>
        </p:nvSpPr>
        <p:spPr>
          <a:xfrm>
            <a:off x="6172200" y="14424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66FC222-A552-56F9-0D8A-4656DACC3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E3082-40C4-FC79-61AE-BF2C52B39C27}"/>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95573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5CF6-A139-60BE-1D19-BD5368E62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A662C-A796-7D50-4BBD-F2B27B1F6947}"/>
              </a:ext>
            </a:extLst>
          </p:cNvPr>
          <p:cNvSpPr>
            <a:spLocks noGrp="1"/>
          </p:cNvSpPr>
          <p:nvPr>
            <p:ph type="body" idx="1"/>
          </p:nvPr>
        </p:nvSpPr>
        <p:spPr>
          <a:xfrm>
            <a:off x="839788" y="1681163"/>
            <a:ext cx="5157787" cy="823912"/>
          </a:xfrm>
        </p:spPr>
        <p:txBody>
          <a:bodyPr anchor="b">
            <a:normAutofit/>
          </a:bodyPr>
          <a:lstStyle>
            <a:lvl1pPr marL="0" indent="0">
              <a:buNone/>
              <a:defRPr sz="3200" b="1">
                <a:solidFill>
                  <a:schemeClr val="accent1"/>
                </a:solidFill>
                <a:latin typeface="Alt Gothic ATF" panose="020B060304050204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EDAF8-C621-AF26-59A6-CF9584D77054}"/>
              </a:ext>
            </a:extLst>
          </p:cNvPr>
          <p:cNvSpPr>
            <a:spLocks noGrp="1"/>
          </p:cNvSpPr>
          <p:nvPr>
            <p:ph sz="half" idx="2"/>
          </p:nvPr>
        </p:nvSpPr>
        <p:spPr>
          <a:xfrm>
            <a:off x="839788" y="2505075"/>
            <a:ext cx="5157787" cy="3684588"/>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C5338F-3750-5432-3963-E922F1FD920C}"/>
              </a:ext>
            </a:extLst>
          </p:cNvPr>
          <p:cNvSpPr>
            <a:spLocks noGrp="1"/>
          </p:cNvSpPr>
          <p:nvPr>
            <p:ph type="body" sz="quarter" idx="3"/>
          </p:nvPr>
        </p:nvSpPr>
        <p:spPr>
          <a:xfrm>
            <a:off x="6172200" y="1681163"/>
            <a:ext cx="5183188" cy="823912"/>
          </a:xfrm>
        </p:spPr>
        <p:txBody>
          <a:bodyPr anchor="b">
            <a:noAutofit/>
          </a:bodyPr>
          <a:lstStyle>
            <a:lvl1pPr marL="0" indent="0">
              <a:buNone/>
              <a:defRPr sz="3200" b="1">
                <a:solidFill>
                  <a:schemeClr val="accent1"/>
                </a:solidFill>
                <a:latin typeface="Alt Gothic ATF" panose="020B060304050204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A72F48-D031-3660-40E6-BDC5C430ED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78502A4-8396-1FA5-CDEE-33F377AAEC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FEBA0-6590-F2FA-C993-8E06E251E6D3}"/>
              </a:ext>
            </a:extLst>
          </p:cNvPr>
          <p:cNvSpPr>
            <a:spLocks noGrp="1"/>
          </p:cNvSpPr>
          <p:nvPr>
            <p:ph type="sldNum" sz="quarter" idx="12"/>
          </p:nvPr>
        </p:nvSpPr>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420791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91F04-9840-C3D0-4D31-85302010B816}"/>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B145B00-3FD1-C36A-EF0F-727CF39C9070}"/>
              </a:ext>
            </a:extLst>
          </p:cNvPr>
          <p:cNvSpPr>
            <a:spLocks noGrp="1"/>
          </p:cNvSpPr>
          <p:nvPr>
            <p:ph type="sldNum" sz="quarter" idx="11"/>
          </p:nvPr>
        </p:nvSpPr>
        <p:spPr/>
        <p:txBody>
          <a:bodyPr/>
          <a:lstStyle/>
          <a:p>
            <a:fld id="{0DE87AD3-649D-A844-AF0B-0678849FBBB1}" type="slidenum">
              <a:rPr lang="en-US" smtClean="0"/>
              <a:pPr/>
              <a:t>‹#›</a:t>
            </a:fld>
            <a:endParaRPr lang="en-US"/>
          </a:p>
        </p:txBody>
      </p:sp>
      <p:sp>
        <p:nvSpPr>
          <p:cNvPr id="6" name="Content Placeholder 2">
            <a:extLst>
              <a:ext uri="{FF2B5EF4-FFF2-40B4-BE49-F238E27FC236}">
                <a16:creationId xmlns:a16="http://schemas.microsoft.com/office/drawing/2014/main" id="{FC472795-0D44-CEEB-0B21-C871BE732911}"/>
              </a:ext>
            </a:extLst>
          </p:cNvPr>
          <p:cNvSpPr>
            <a:spLocks noGrp="1"/>
          </p:cNvSpPr>
          <p:nvPr>
            <p:ph sz="half" idx="1"/>
          </p:nvPr>
        </p:nvSpPr>
        <p:spPr>
          <a:xfrm>
            <a:off x="838200" y="1442448"/>
            <a:ext cx="32598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5DDF8FE-7A82-8F7A-2B3B-5A304E2BCB44}"/>
              </a:ext>
            </a:extLst>
          </p:cNvPr>
          <p:cNvSpPr>
            <a:spLocks noGrp="1"/>
          </p:cNvSpPr>
          <p:nvPr>
            <p:ph type="title"/>
          </p:nvPr>
        </p:nvSpPr>
        <p:spPr>
          <a:xfrm>
            <a:off x="838200" y="681355"/>
            <a:ext cx="10515600" cy="581706"/>
          </a:xfrm>
        </p:spPr>
        <p:txBody>
          <a:bodyPr anchor="t"/>
          <a:lstStyle/>
          <a:p>
            <a:r>
              <a:rPr lang="en-US"/>
              <a:t>Click to edit Master title style</a:t>
            </a:r>
          </a:p>
        </p:txBody>
      </p:sp>
      <p:sp>
        <p:nvSpPr>
          <p:cNvPr id="8" name="Content Placeholder 2">
            <a:extLst>
              <a:ext uri="{FF2B5EF4-FFF2-40B4-BE49-F238E27FC236}">
                <a16:creationId xmlns:a16="http://schemas.microsoft.com/office/drawing/2014/main" id="{5C6B42AB-108F-A7D0-6B74-8811E3745BE6}"/>
              </a:ext>
            </a:extLst>
          </p:cNvPr>
          <p:cNvSpPr>
            <a:spLocks noGrp="1"/>
          </p:cNvSpPr>
          <p:nvPr>
            <p:ph sz="half" idx="12"/>
          </p:nvPr>
        </p:nvSpPr>
        <p:spPr>
          <a:xfrm>
            <a:off x="4495800" y="1442448"/>
            <a:ext cx="32598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F0FA1345-4897-4FC9-70D0-27DE994E6C95}"/>
              </a:ext>
            </a:extLst>
          </p:cNvPr>
          <p:cNvSpPr>
            <a:spLocks noGrp="1"/>
          </p:cNvSpPr>
          <p:nvPr>
            <p:ph sz="half" idx="13"/>
          </p:nvPr>
        </p:nvSpPr>
        <p:spPr>
          <a:xfrm>
            <a:off x="8153400" y="1442448"/>
            <a:ext cx="32598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27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215A0AE-DE2B-C74F-8F2F-80580BB27410}"/>
              </a:ext>
            </a:extLst>
          </p:cNvPr>
          <p:cNvSpPr>
            <a:spLocks noGrp="1" noChangeAspect="1"/>
          </p:cNvSpPr>
          <p:nvPr>
            <p:ph type="pic" idx="1"/>
          </p:nvPr>
        </p:nvSpPr>
        <p:spPr>
          <a:xfrm>
            <a:off x="0" y="0"/>
            <a:ext cx="12192000" cy="6858000"/>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D841E674-99F1-8B47-B707-2A5AF86ED4AF}"/>
              </a:ext>
            </a:extLst>
          </p:cNvPr>
          <p:cNvSpPr>
            <a:spLocks noGrp="1"/>
          </p:cNvSpPr>
          <p:nvPr>
            <p:ph type="title"/>
          </p:nvPr>
        </p:nvSpPr>
        <p:spPr>
          <a:xfrm>
            <a:off x="0" y="1123837"/>
            <a:ext cx="4595528" cy="4601183"/>
          </a:xfrm>
          <a:noFill/>
        </p:spPr>
        <p:txBody>
          <a:bodyPr lIns="182880" tIns="182880" rIns="182880">
            <a:normAutofit/>
          </a:bodyPr>
          <a:lstStyle>
            <a:lvl1pPr algn="ctr">
              <a:lnSpc>
                <a:spcPct val="70000"/>
              </a:lnSpc>
              <a:defRPr sz="4000"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81034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Title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E6A9EE-D22D-BD72-EC05-2DBC88D3F1B5}"/>
              </a:ext>
            </a:extLst>
          </p:cNvPr>
          <p:cNvSpPr/>
          <p:nvPr userDrawn="1"/>
        </p:nvSpPr>
        <p:spPr>
          <a:xfrm>
            <a:off x="187159" y="235976"/>
            <a:ext cx="3372465" cy="5456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3191" y="857864"/>
            <a:ext cx="2834640" cy="237744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3815656" y="235976"/>
            <a:ext cx="8189185" cy="545690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43191" y="3207872"/>
            <a:ext cx="2834640" cy="2322576"/>
          </a:xfrm>
        </p:spPr>
        <p:txBody>
          <a:bodyPr anchor="t">
            <a:normAutofit/>
          </a:bodyPr>
          <a:lstStyle>
            <a:lvl1pPr marL="0" indent="0">
              <a:lnSpc>
                <a:spcPct val="100000"/>
              </a:lnSpc>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Footer Placeholder 4">
            <a:extLst>
              <a:ext uri="{FF2B5EF4-FFF2-40B4-BE49-F238E27FC236}">
                <a16:creationId xmlns:a16="http://schemas.microsoft.com/office/drawing/2014/main" id="{D246B623-9E7A-A34B-AABD-1043FAE0DFC1}"/>
              </a:ext>
            </a:extLst>
          </p:cNvPr>
          <p:cNvSpPr>
            <a:spLocks noGrp="1"/>
          </p:cNvSpPr>
          <p:nvPr>
            <p:ph type="ftr" sz="quarter" idx="11"/>
          </p:nvPr>
        </p:nvSpPr>
        <p:spPr>
          <a:xfrm>
            <a:off x="3815656" y="6181979"/>
            <a:ext cx="4758073" cy="365125"/>
          </a:xfrm>
        </p:spPr>
        <p:txBody>
          <a:bodyPr/>
          <a:lstStyle/>
          <a:p>
            <a:endParaRPr lang="en-US"/>
          </a:p>
        </p:txBody>
      </p:sp>
      <p:sp>
        <p:nvSpPr>
          <p:cNvPr id="5" name="Slide Number Placeholder 8">
            <a:extLst>
              <a:ext uri="{FF2B5EF4-FFF2-40B4-BE49-F238E27FC236}">
                <a16:creationId xmlns:a16="http://schemas.microsoft.com/office/drawing/2014/main" id="{4E1E8D11-616D-5796-9C6D-D278F9B5804A}"/>
              </a:ext>
            </a:extLst>
          </p:cNvPr>
          <p:cNvSpPr>
            <a:spLocks noGrp="1"/>
          </p:cNvSpPr>
          <p:nvPr>
            <p:ph type="sldNum" sz="quarter" idx="12"/>
          </p:nvPr>
        </p:nvSpPr>
        <p:spPr>
          <a:xfrm>
            <a:off x="8942674" y="6181979"/>
            <a:ext cx="2743200" cy="365125"/>
          </a:xfrm>
        </p:spPr>
        <p:txBody>
          <a:bodyPr/>
          <a:lstStyle/>
          <a:p>
            <a:fld id="{0DE87AD3-649D-A844-AF0B-0678849FBBB1}" type="slidenum">
              <a:rPr lang="en-US" smtClean="0"/>
              <a:t>‹#›</a:t>
            </a:fld>
            <a:endParaRPr lang="en-US"/>
          </a:p>
        </p:txBody>
      </p:sp>
    </p:spTree>
    <p:extLst>
      <p:ext uri="{BB962C8B-B14F-4D97-AF65-F5344CB8AC3E}">
        <p14:creationId xmlns:p14="http://schemas.microsoft.com/office/powerpoint/2010/main" val="137329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976987-A42F-3356-B398-3AAEEA96D235}"/>
              </a:ext>
            </a:extLst>
          </p:cNvPr>
          <p:cNvSpPr/>
          <p:nvPr userDrawn="1"/>
        </p:nvSpPr>
        <p:spPr>
          <a:xfrm>
            <a:off x="0" y="5869516"/>
            <a:ext cx="12188824"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C4F4948-8217-0BC5-0555-20965660A279}"/>
              </a:ext>
            </a:extLst>
          </p:cNvPr>
          <p:cNvSpPr>
            <a:spLocks noGrp="1"/>
          </p:cNvSpPr>
          <p:nvPr>
            <p:ph type="title"/>
          </p:nvPr>
        </p:nvSpPr>
        <p:spPr>
          <a:xfrm>
            <a:off x="838200" y="1158240"/>
            <a:ext cx="2743200" cy="47112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4A618A-799A-79D0-D658-17AF070BAFCC}"/>
              </a:ext>
            </a:extLst>
          </p:cNvPr>
          <p:cNvSpPr>
            <a:spLocks noGrp="1"/>
          </p:cNvSpPr>
          <p:nvPr>
            <p:ph type="body" idx="1"/>
          </p:nvPr>
        </p:nvSpPr>
        <p:spPr>
          <a:xfrm>
            <a:off x="4038600" y="1158240"/>
            <a:ext cx="7315200" cy="4711276"/>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7A50F1-1660-6557-A7CF-D30D1A9F8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a:p>
        </p:txBody>
      </p:sp>
      <p:sp>
        <p:nvSpPr>
          <p:cNvPr id="6" name="Slide Number Placeholder 5">
            <a:extLst>
              <a:ext uri="{FF2B5EF4-FFF2-40B4-BE49-F238E27FC236}">
                <a16:creationId xmlns:a16="http://schemas.microsoft.com/office/drawing/2014/main" id="{AA3876D6-9DAA-06E0-8755-AE83459FA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0DE87AD3-649D-A844-AF0B-0678849FBBB1}" type="slidenum">
              <a:rPr lang="en-US" smtClean="0"/>
              <a:pPr/>
              <a:t>‹#›</a:t>
            </a:fld>
            <a:endParaRPr lang="en-US"/>
          </a:p>
        </p:txBody>
      </p:sp>
      <p:pic>
        <p:nvPicPr>
          <p:cNvPr id="9" name="Picture 8">
            <a:extLst>
              <a:ext uri="{FF2B5EF4-FFF2-40B4-BE49-F238E27FC236}">
                <a16:creationId xmlns:a16="http://schemas.microsoft.com/office/drawing/2014/main" id="{043EC210-08BD-B65C-97B3-C3B6AF0F2FEE}"/>
              </a:ext>
            </a:extLst>
          </p:cNvPr>
          <p:cNvPicPr>
            <a:picLocks noChangeAspect="1"/>
          </p:cNvPicPr>
          <p:nvPr userDrawn="1"/>
        </p:nvPicPr>
        <p:blipFill>
          <a:blip r:embed="rId15"/>
          <a:srcRect/>
          <a:stretch/>
        </p:blipFill>
        <p:spPr>
          <a:xfrm>
            <a:off x="1160097" y="6034063"/>
            <a:ext cx="1766602" cy="644571"/>
          </a:xfrm>
          <a:prstGeom prst="rect">
            <a:avLst/>
          </a:prstGeom>
        </p:spPr>
      </p:pic>
      <p:pic>
        <p:nvPicPr>
          <p:cNvPr id="4" name="Picture 3" descr="Background pattern&#10;&#10;Description automatically generated">
            <a:extLst>
              <a:ext uri="{FF2B5EF4-FFF2-40B4-BE49-F238E27FC236}">
                <a16:creationId xmlns:a16="http://schemas.microsoft.com/office/drawing/2014/main" id="{7A86D9FB-ED2A-4828-8929-5822A1E04A80}"/>
              </a:ext>
            </a:extLst>
          </p:cNvPr>
          <p:cNvPicPr>
            <a:picLocks noChangeAspect="1"/>
          </p:cNvPicPr>
          <p:nvPr userDrawn="1"/>
        </p:nvPicPr>
        <p:blipFill rotWithShape="1">
          <a:blip r:embed="rId16">
            <a:alphaModFix amt="5000"/>
            <a:extLst>
              <a:ext uri="{BEBA8EAE-BF5A-486C-A8C5-ECC9F3942E4B}">
                <a14:imgProps xmlns:a14="http://schemas.microsoft.com/office/drawing/2010/main">
                  <a14:imgLayer r:embed="rId17">
                    <a14:imgEffect>
                      <a14:saturation sat="200000"/>
                    </a14:imgEffect>
                  </a14:imgLayer>
                </a14:imgProps>
              </a:ext>
            </a:extLst>
          </a:blip>
          <a:srcRect t="18742" r="-827" b="24724"/>
          <a:stretch/>
        </p:blipFill>
        <p:spPr>
          <a:xfrm>
            <a:off x="0" y="0"/>
            <a:ext cx="5667884" cy="5857081"/>
          </a:xfrm>
          <a:prstGeom prst="rect">
            <a:avLst/>
          </a:prstGeom>
        </p:spPr>
      </p:pic>
    </p:spTree>
    <p:extLst>
      <p:ext uri="{BB962C8B-B14F-4D97-AF65-F5344CB8AC3E}">
        <p14:creationId xmlns:p14="http://schemas.microsoft.com/office/powerpoint/2010/main" val="461023441"/>
      </p:ext>
    </p:extLst>
  </p:cSld>
  <p:clrMap bg1="lt1" tx1="dk1" bg2="lt2" tx2="dk2" accent1="accent1" accent2="accent2" accent3="accent3" accent4="accent4" accent5="accent5" accent6="accent6" hlink="hlink" folHlink="folHlink"/>
  <p:sldLayoutIdLst>
    <p:sldLayoutId id="2147483659" r:id="rId1"/>
    <p:sldLayoutId id="2147483658" r:id="rId2"/>
    <p:sldLayoutId id="2147483649" r:id="rId3"/>
    <p:sldLayoutId id="2147483650" r:id="rId4"/>
    <p:sldLayoutId id="2147483652" r:id="rId5"/>
    <p:sldLayoutId id="2147483653" r:id="rId6"/>
    <p:sldLayoutId id="2147483662" r:id="rId7"/>
    <p:sldLayoutId id="2147483660" r:id="rId8"/>
    <p:sldLayoutId id="2147483661" r:id="rId9"/>
    <p:sldLayoutId id="2147483654" r:id="rId10"/>
    <p:sldLayoutId id="2147483655" r:id="rId11"/>
    <p:sldLayoutId id="2147483656" r:id="rId12"/>
    <p:sldLayoutId id="2147483657" r:id="rId1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sconsin.edu/travel/planning/guest-travel/" TargetMode="External"/><Relationship Id="rId2" Type="http://schemas.openxmlformats.org/officeDocument/2006/relationships/hyperlink" Target="https://urldefense.com/v3/__https:/w86og98ab.cc.rs6.net/tn.jsp?f=001TIvAxUYtGt0Sj0lUgcTSdPD7H-Ir5mPuvri1d3jf13orfrgrWg8h1TvD32uCR18c554WaIrZmLXa-npbuzRj_stDL-FNeRbCoeJvQ1UO0IGiTh0dCNOWOk9MbZ90FU_1trER-bsSBVgqZ2bpMy97d-rcuK6ja9-aYiDIvcblu-xbc2IKoW62dw==&amp;c=zqD93qlxuS_HE0w0jbgj4_cFsaAU5VK0sGhXMCDMZXBQUYfeYQ_c-g==&amp;ch=_6Co027cM422yElnSLqofku39vOmrKFkkYTqgfRvWO2xssmUgcHk5A==__;!!Mak6IKo!I5hOuiNecU7mNTN1iMs9CM8EHwr6DY1Iotis-9UqTcBJPpQ5ZAXjjS85dUD99zdeDZOle4RufiQ7PfB4mv4IVSHchViv$"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urldefense.com/v3/__https:/w86og98ab.cc.rs6.net/tn.jsp?f=001TIvAxUYtGt0Sj0lUgcTSdPD7H-Ir5mPuvri1d3jf13orfrgrWg8h1TvD32uCR18c554WaIrZmLXa-npbuzRj_stDL-FNeRbCoeJvQ1UO0IGiTh0dCNOWOk9MbZ90FU_1trER-bsSBVgqZ2bpMy97d-rcuK6ja9-aYiDIvcblu-xbc2IKoW62dw==&amp;c=zqD93qlxuS_HE0w0jbgj4_cFsaAU5VK0sGhXMCDMZXBQUYfeYQ_c-g==&amp;ch=_6Co027cM422yElnSLqofku39vOmrKFkkYTqgfRvWO2xssmUgcHk5A==__;!!Mak6IKo!I5hOuiNecU7mNTN1iMs9CM8EHwr6DY1Iotis-9UqTcBJPpQ5ZAXjjS85dUD99zdeDZOle4RufiQ7PfB4mv4IVSHchViv$"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wisconsin.edu/travel/planning/arriving-early-extending-your-stay-or-combining-business-and-personal-travel/"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www.wisconsin.edu/travel/download/travel_agency_transition_2024/Open-Ticket-Credit-Guidance-(1)(3).pdf"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liveuwstout.sharepoint.com/sites/2022/Safety-Risk-Management/SitePages/Driving-Procedures.aspx"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https://groometransportation.com/minneapolis-st-paul-airport/eau-claire/"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liveuwstout.sharepoint.com/:b:/s/2022/business-financial-services/Edc91l6GCxFErsstnnANbfYBqkCk2IZYnCL7BuFvSYTswQ?e=PbrIwx"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liveuwstout.sharepoint.com/sites/2022/Human-Resources/SitePages/Recruitment-and-Hiring.aspx"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hyperlink" Target="https://www.wisconsin.edu/uw-policies/uw-system-administrative-policies/relocation-household-moves-and-temporary-or-indefinite-work-assignments-3/"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liveuwstout.sharepoint.com/sites/2022/Human-Resources/SitePages/Recruitment-and-Hiring.aspx" TargetMode="External"/><Relationship Id="rId3" Type="http://schemas.openxmlformats.org/officeDocument/2006/relationships/hyperlink" Target="https://www.wisconsin.edu/travel/planning/guest-travel/" TargetMode="External"/><Relationship Id="rId7" Type="http://schemas.openxmlformats.org/officeDocument/2006/relationships/hyperlink" Target="https://liveuwstout.sharepoint.com/sites/2022/business-financial-services/SitePages/Interview-Candidate-Travel.aspx" TargetMode="External"/><Relationship Id="rId2" Type="http://schemas.openxmlformats.org/officeDocument/2006/relationships/hyperlink" Target="https://www.wisconsin.edu/travel/" TargetMode="External"/><Relationship Id="rId1" Type="http://schemas.openxmlformats.org/officeDocument/2006/relationships/slideLayout" Target="../slideLayouts/slideLayout4.xml"/><Relationship Id="rId6" Type="http://schemas.openxmlformats.org/officeDocument/2006/relationships/hyperlink" Target="https://portal.sfs.wisconsin.edu/login" TargetMode="External"/><Relationship Id="rId5" Type="http://schemas.openxmlformats.org/officeDocument/2006/relationships/hyperlink" Target="https://liveuwstout.sharepoint.com/sites/2022/business-financial-services/SitePages/Reimbursement.aspx" TargetMode="External"/><Relationship Id="rId4" Type="http://schemas.openxmlformats.org/officeDocument/2006/relationships/hyperlink" Target="https://liveuwstout.sharepoint.com/sites/2022/business-financial-services/SitePages/Travel.aspx" TargetMode="External"/><Relationship Id="rId9" Type="http://schemas.openxmlformats.org/officeDocument/2006/relationships/hyperlink" Target="https://teams.microsoft.com/l/team/19%3ahX_EBYql-Ij07Ed-tJcztyBobm4Jj_A5WKh58xDmAEI1%40thread.tacv2/conversations?groupId=4301e96b-7ad4-4ac0-ad25-6084dcdb3471&amp;tenantId=b71a81a3-2f95-4381-9b89-c62343a6605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liveuwstout.sharepoint.com/sites/2022/BFAS/SitePages/Administrative-Transformation-Program.aspx?csf=1&amp;web=1&amp;share=EWqtihHRqhBFvuceE8LSG_EBQqDppG1Z1ATGUWFW5ZB11w&amp;e=qLyeE7" TargetMode="Externa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hyperlink" Target="https://portal.sfs.wisconsin.edu/logi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AF36-71B9-E33B-5182-F7D98CD834A5}"/>
              </a:ext>
            </a:extLst>
          </p:cNvPr>
          <p:cNvSpPr>
            <a:spLocks noGrp="1"/>
          </p:cNvSpPr>
          <p:nvPr>
            <p:ph type="ctrTitle"/>
          </p:nvPr>
        </p:nvSpPr>
        <p:spPr>
          <a:xfrm>
            <a:off x="853440" y="1888652"/>
            <a:ext cx="6405880" cy="2283691"/>
          </a:xfrm>
        </p:spPr>
        <p:txBody>
          <a:bodyPr/>
          <a:lstStyle/>
          <a:p>
            <a:r>
              <a:rPr lang="en-US" dirty="0">
                <a:latin typeface="+mj-lt"/>
              </a:rPr>
              <a:t>Candidate Travel Training</a:t>
            </a:r>
          </a:p>
        </p:txBody>
      </p:sp>
      <p:sp>
        <p:nvSpPr>
          <p:cNvPr id="3" name="Subtitle 2">
            <a:extLst>
              <a:ext uri="{FF2B5EF4-FFF2-40B4-BE49-F238E27FC236}">
                <a16:creationId xmlns:a16="http://schemas.microsoft.com/office/drawing/2014/main" id="{C3BE99ED-E308-69C4-ABA5-9E60B9BA5EB8}"/>
              </a:ext>
            </a:extLst>
          </p:cNvPr>
          <p:cNvSpPr>
            <a:spLocks noGrp="1"/>
          </p:cNvSpPr>
          <p:nvPr>
            <p:ph type="subTitle" idx="1"/>
          </p:nvPr>
        </p:nvSpPr>
        <p:spPr>
          <a:xfrm>
            <a:off x="853440" y="4345236"/>
            <a:ext cx="6405880" cy="1905143"/>
          </a:xfrm>
        </p:spPr>
        <p:txBody>
          <a:bodyPr/>
          <a:lstStyle/>
          <a:p>
            <a:r>
              <a:rPr lang="en-US" dirty="0"/>
              <a:t>Spring 2025</a:t>
            </a:r>
          </a:p>
          <a:p>
            <a:endParaRPr lang="en-US" dirty="0"/>
          </a:p>
          <a:p>
            <a:endParaRPr lang="en-US" dirty="0"/>
          </a:p>
        </p:txBody>
      </p:sp>
    </p:spTree>
    <p:extLst>
      <p:ext uri="{BB962C8B-B14F-4D97-AF65-F5344CB8AC3E}">
        <p14:creationId xmlns:p14="http://schemas.microsoft.com/office/powerpoint/2010/main" val="240213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5ED-E73F-8F04-CC80-58DA5F27B8A0}"/>
              </a:ext>
            </a:extLst>
          </p:cNvPr>
          <p:cNvSpPr>
            <a:spLocks noGrp="1"/>
          </p:cNvSpPr>
          <p:nvPr>
            <p:ph type="title"/>
          </p:nvPr>
        </p:nvSpPr>
        <p:spPr>
          <a:xfrm>
            <a:off x="177296" y="108039"/>
            <a:ext cx="11176504" cy="1376729"/>
          </a:xfrm>
        </p:spPr>
        <p:txBody>
          <a:bodyPr/>
          <a:lstStyle/>
          <a:p>
            <a:r>
              <a:rPr lang="en-US" dirty="0"/>
              <a:t>One-Time Individual Booking Request Form (OTIB)</a:t>
            </a:r>
          </a:p>
        </p:txBody>
      </p:sp>
      <p:sp>
        <p:nvSpPr>
          <p:cNvPr id="3" name="Content Placeholder 2">
            <a:extLst>
              <a:ext uri="{FF2B5EF4-FFF2-40B4-BE49-F238E27FC236}">
                <a16:creationId xmlns:a16="http://schemas.microsoft.com/office/drawing/2014/main" id="{715E2969-AB9F-63EB-7F94-C5D280D847E9}"/>
              </a:ext>
            </a:extLst>
          </p:cNvPr>
          <p:cNvSpPr>
            <a:spLocks noGrp="1"/>
          </p:cNvSpPr>
          <p:nvPr>
            <p:ph idx="1"/>
          </p:nvPr>
        </p:nvSpPr>
        <p:spPr>
          <a:xfrm>
            <a:off x="589228" y="1073362"/>
            <a:ext cx="10247769" cy="4711276"/>
          </a:xfrm>
        </p:spPr>
        <p:txBody>
          <a:bodyPr>
            <a:normAutofit/>
          </a:bodyPr>
          <a:lstStyle/>
          <a:p>
            <a:r>
              <a:rPr lang="en-US" sz="2400" dirty="0"/>
              <a:t>Normally, only travelers with a Concur profile can work with Fox</a:t>
            </a:r>
          </a:p>
          <a:p>
            <a:r>
              <a:rPr lang="en-US" sz="2400" dirty="0"/>
              <a:t>OTIB allows guests to book directly with Fox </a:t>
            </a:r>
          </a:p>
          <a:p>
            <a:r>
              <a:rPr lang="en-US" sz="2400" dirty="0"/>
              <a:t>Form found in </a:t>
            </a:r>
            <a:r>
              <a:rPr lang="en-US" sz="2400" dirty="0">
                <a:hlinkClick r:id="rId2"/>
              </a:rPr>
              <a:t>Fox World Portal</a:t>
            </a:r>
            <a:endParaRPr lang="en-US" sz="2400" dirty="0"/>
          </a:p>
          <a:p>
            <a:r>
              <a:rPr lang="en-US" sz="2400" dirty="0"/>
              <a:t>Used for airfare, hotel, and car rentals</a:t>
            </a:r>
          </a:p>
          <a:p>
            <a:r>
              <a:rPr lang="en-US" sz="2400" dirty="0"/>
              <a:t>Coordinators MUST have Concur profile to complete access the Fox World Portal</a:t>
            </a:r>
          </a:p>
          <a:p>
            <a:pPr marL="457200" indent="-457200">
              <a:buAutoNum type="arabicPeriod"/>
            </a:pPr>
            <a:r>
              <a:rPr lang="en-US" sz="2400" dirty="0"/>
              <a:t>Travel arranger completes form</a:t>
            </a:r>
          </a:p>
          <a:p>
            <a:pPr marL="457200" indent="-457200">
              <a:buAutoNum type="arabicPeriod"/>
            </a:pPr>
            <a:r>
              <a:rPr lang="en-US" sz="2400" dirty="0"/>
              <a:t>Candidate receives an email with a code</a:t>
            </a:r>
          </a:p>
          <a:p>
            <a:pPr marL="457200" indent="-457200">
              <a:buAutoNum type="arabicPeriod"/>
            </a:pPr>
            <a:r>
              <a:rPr lang="en-US" sz="2400" dirty="0"/>
              <a:t>Candidate calls Fox, provides code, and books travel</a:t>
            </a:r>
          </a:p>
          <a:p>
            <a:pPr marL="457200" indent="-457200">
              <a:buAutoNum type="arabicPeriod"/>
            </a:pPr>
            <a:r>
              <a:rPr lang="en-US" sz="2400" dirty="0"/>
              <a:t>Travel arranger is emailed copy of itinerary and invoice</a:t>
            </a:r>
          </a:p>
        </p:txBody>
      </p:sp>
      <p:sp>
        <p:nvSpPr>
          <p:cNvPr id="4" name="Oval 3">
            <a:extLst>
              <a:ext uri="{FF2B5EF4-FFF2-40B4-BE49-F238E27FC236}">
                <a16:creationId xmlns:a16="http://schemas.microsoft.com/office/drawing/2014/main" id="{96675579-56B8-75A2-18FE-023FB373BB1F}"/>
              </a:ext>
            </a:extLst>
          </p:cNvPr>
          <p:cNvSpPr/>
          <p:nvPr/>
        </p:nvSpPr>
        <p:spPr>
          <a:xfrm>
            <a:off x="11899891" y="6484348"/>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F2718E1-5A24-563A-8C3E-59899D499D32}"/>
              </a:ext>
            </a:extLst>
          </p:cNvPr>
          <p:cNvSpPr/>
          <p:nvPr/>
        </p:nvSpPr>
        <p:spPr>
          <a:xfrm>
            <a:off x="11414390" y="6324328"/>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5F6C488-936E-1E39-EC55-9BD9AFC9121E}"/>
              </a:ext>
            </a:extLst>
          </p:cNvPr>
          <p:cNvSpPr/>
          <p:nvPr/>
        </p:nvSpPr>
        <p:spPr>
          <a:xfrm>
            <a:off x="7613963" y="5380539"/>
            <a:ext cx="3634965"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rPr>
              <a:t>Requires travelers name, email, general travel dates</a:t>
            </a:r>
            <a:r>
              <a:rPr lang="en-US" dirty="0"/>
              <a:t>:</a:t>
            </a:r>
          </a:p>
        </p:txBody>
      </p:sp>
      <p:sp>
        <p:nvSpPr>
          <p:cNvPr id="8" name="TextBox 7">
            <a:extLst>
              <a:ext uri="{FF2B5EF4-FFF2-40B4-BE49-F238E27FC236}">
                <a16:creationId xmlns:a16="http://schemas.microsoft.com/office/drawing/2014/main" id="{9139003C-AC5D-3844-4842-C8AA1908A930}"/>
              </a:ext>
            </a:extLst>
          </p:cNvPr>
          <p:cNvSpPr txBox="1"/>
          <p:nvPr/>
        </p:nvSpPr>
        <p:spPr>
          <a:xfrm>
            <a:off x="3328397" y="6022683"/>
            <a:ext cx="4285566" cy="923330"/>
          </a:xfrm>
          <a:prstGeom prst="rect">
            <a:avLst/>
          </a:prstGeom>
          <a:noFill/>
        </p:spPr>
        <p:txBody>
          <a:bodyPr wrap="square">
            <a:spAutoFit/>
          </a:bodyPr>
          <a:lstStyle/>
          <a:p>
            <a:r>
              <a:rPr lang="en-US" dirty="0">
                <a:hlinkClick r:id="rId3"/>
              </a:rPr>
              <a:t>https://www.wisconsin.edu/travel/planning/guest-travel/</a:t>
            </a:r>
            <a:endParaRPr lang="en-US" dirty="0"/>
          </a:p>
          <a:p>
            <a:endParaRPr lang="en-US" dirty="0"/>
          </a:p>
        </p:txBody>
      </p:sp>
    </p:spTree>
    <p:extLst>
      <p:ext uri="{BB962C8B-B14F-4D97-AF65-F5344CB8AC3E}">
        <p14:creationId xmlns:p14="http://schemas.microsoft.com/office/powerpoint/2010/main" val="99596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0803-260E-71CB-A508-78BC25AA688F}"/>
              </a:ext>
            </a:extLst>
          </p:cNvPr>
          <p:cNvSpPr>
            <a:spLocks noGrp="1"/>
          </p:cNvSpPr>
          <p:nvPr>
            <p:ph type="title"/>
          </p:nvPr>
        </p:nvSpPr>
        <p:spPr>
          <a:xfrm>
            <a:off x="245575" y="633139"/>
            <a:ext cx="11700850" cy="4711276"/>
          </a:xfrm>
        </p:spPr>
        <p:txBody>
          <a:bodyPr/>
          <a:lstStyle/>
          <a:p>
            <a:pPr algn="ctr"/>
            <a:r>
              <a:rPr lang="en-US" dirty="0">
                <a:hlinkClick r:id="rId2"/>
              </a:rPr>
              <a:t>OTIB Form Demo</a:t>
            </a:r>
            <a:endParaRPr lang="en-US" dirty="0"/>
          </a:p>
        </p:txBody>
      </p:sp>
    </p:spTree>
    <p:extLst>
      <p:ext uri="{BB962C8B-B14F-4D97-AF65-F5344CB8AC3E}">
        <p14:creationId xmlns:p14="http://schemas.microsoft.com/office/powerpoint/2010/main" val="3269780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9A707-91E8-E783-135D-0EB47F5EF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2C154-B84D-8D91-4C73-144A1D36B11F}"/>
              </a:ext>
            </a:extLst>
          </p:cNvPr>
          <p:cNvSpPr>
            <a:spLocks noGrp="1"/>
          </p:cNvSpPr>
          <p:nvPr>
            <p:ph type="title"/>
          </p:nvPr>
        </p:nvSpPr>
        <p:spPr>
          <a:xfrm>
            <a:off x="548489" y="0"/>
            <a:ext cx="2357673" cy="1325563"/>
          </a:xfrm>
        </p:spPr>
        <p:txBody>
          <a:bodyPr>
            <a:normAutofit/>
          </a:bodyPr>
          <a:lstStyle/>
          <a:p>
            <a:r>
              <a:rPr lang="en-US" sz="4400" dirty="0"/>
              <a:t>Airfare</a:t>
            </a:r>
          </a:p>
        </p:txBody>
      </p:sp>
      <p:sp>
        <p:nvSpPr>
          <p:cNvPr id="4" name="Content Placeholder 3">
            <a:extLst>
              <a:ext uri="{FF2B5EF4-FFF2-40B4-BE49-F238E27FC236}">
                <a16:creationId xmlns:a16="http://schemas.microsoft.com/office/drawing/2014/main" id="{A6954066-A90B-417B-B809-FC7B848A3BCF}"/>
              </a:ext>
            </a:extLst>
          </p:cNvPr>
          <p:cNvSpPr>
            <a:spLocks noGrp="1"/>
          </p:cNvSpPr>
          <p:nvPr>
            <p:ph sz="half" idx="2"/>
          </p:nvPr>
        </p:nvSpPr>
        <p:spPr>
          <a:xfrm>
            <a:off x="836612" y="1492227"/>
            <a:ext cx="5157787" cy="4281556"/>
          </a:xfrm>
        </p:spPr>
        <p:txBody>
          <a:bodyPr>
            <a:normAutofit lnSpcReduction="10000"/>
          </a:bodyPr>
          <a:lstStyle/>
          <a:p>
            <a:pPr marL="0" indent="0">
              <a:buNone/>
            </a:pPr>
            <a:endParaRPr lang="en-US" dirty="0"/>
          </a:p>
          <a:p>
            <a:pPr lvl="1"/>
            <a:endParaRPr lang="en-US" dirty="0"/>
          </a:p>
        </p:txBody>
      </p:sp>
      <p:sp>
        <p:nvSpPr>
          <p:cNvPr id="6" name="Content Placeholder 5">
            <a:extLst>
              <a:ext uri="{FF2B5EF4-FFF2-40B4-BE49-F238E27FC236}">
                <a16:creationId xmlns:a16="http://schemas.microsoft.com/office/drawing/2014/main" id="{6A082602-DC31-220D-B7A7-16DCC81A0D07}"/>
              </a:ext>
            </a:extLst>
          </p:cNvPr>
          <p:cNvSpPr>
            <a:spLocks noGrp="1"/>
          </p:cNvSpPr>
          <p:nvPr>
            <p:ph sz="quarter" idx="4"/>
          </p:nvPr>
        </p:nvSpPr>
        <p:spPr>
          <a:xfrm>
            <a:off x="738606" y="841973"/>
            <a:ext cx="11320610" cy="4592298"/>
          </a:xfrm>
        </p:spPr>
        <p:txBody>
          <a:bodyPr>
            <a:normAutofit lnSpcReduction="10000"/>
          </a:bodyPr>
          <a:lstStyle/>
          <a:p>
            <a:r>
              <a:rPr lang="en-US" sz="2400" b="1" dirty="0">
                <a:solidFill>
                  <a:srgbClr val="FF0000"/>
                </a:solidFill>
                <a:highlight>
                  <a:srgbClr val="FFFF00"/>
                </a:highlight>
              </a:rPr>
              <a:t>MUST BE BOOKED WITH TRAVEL AGENCY!!!!!!!!!!!!!!!!!!!!!</a:t>
            </a:r>
            <a:endParaRPr lang="en-US" sz="1800" dirty="0">
              <a:solidFill>
                <a:srgbClr val="FF0000"/>
              </a:solidFill>
              <a:highlight>
                <a:srgbClr val="FFFF00"/>
              </a:highlight>
            </a:endParaRPr>
          </a:p>
          <a:p>
            <a:r>
              <a:rPr lang="en-US" sz="2400" dirty="0">
                <a:solidFill>
                  <a:srgbClr val="13284B"/>
                </a:solidFill>
              </a:rPr>
              <a:t>Recommended booking method: complete OTIB and allow candidate to book with Fox World Travel</a:t>
            </a:r>
          </a:p>
          <a:p>
            <a:pPr lvl="1"/>
            <a:r>
              <a:rPr lang="en-US" sz="2000" dirty="0">
                <a:solidFill>
                  <a:srgbClr val="13284B"/>
                </a:solidFill>
              </a:rPr>
              <a:t>Less work for arranger</a:t>
            </a:r>
          </a:p>
          <a:p>
            <a:pPr lvl="1"/>
            <a:r>
              <a:rPr lang="en-US" sz="2000" dirty="0">
                <a:solidFill>
                  <a:srgbClr val="13284B"/>
                </a:solidFill>
              </a:rPr>
              <a:t>Allows candidate to control booking and get the details correct</a:t>
            </a:r>
          </a:p>
          <a:p>
            <a:pPr lvl="1"/>
            <a:r>
              <a:rPr lang="en-US" sz="2000" dirty="0">
                <a:solidFill>
                  <a:srgbClr val="13284B"/>
                </a:solidFill>
              </a:rPr>
              <a:t>Avoids arranger having to gather personal information</a:t>
            </a:r>
          </a:p>
          <a:p>
            <a:pPr lvl="1"/>
            <a:r>
              <a:rPr lang="en-US" sz="2000" dirty="0">
                <a:solidFill>
                  <a:srgbClr val="13284B"/>
                </a:solidFill>
              </a:rPr>
              <a:t>Can use P-Card or allow candidate to pay for with own credit card</a:t>
            </a:r>
          </a:p>
          <a:p>
            <a:r>
              <a:rPr lang="en-US" sz="2200" dirty="0">
                <a:solidFill>
                  <a:srgbClr val="13284B"/>
                </a:solidFill>
              </a:rPr>
              <a:t>Candidates traveling from international locations please contact travel manager</a:t>
            </a:r>
          </a:p>
          <a:p>
            <a:r>
              <a:rPr lang="en-US" sz="2400" dirty="0">
                <a:solidFill>
                  <a:srgbClr val="13284B"/>
                </a:solidFill>
              </a:rPr>
              <a:t>Travel Agency fees:</a:t>
            </a:r>
          </a:p>
          <a:p>
            <a:pPr lvl="1"/>
            <a:r>
              <a:rPr lang="en-US" sz="2000" dirty="0">
                <a:solidFill>
                  <a:srgbClr val="13284B"/>
                </a:solidFill>
              </a:rPr>
              <a:t>Fox World Travel Domestic flight (fee if using OTIB): $31.50/ticket</a:t>
            </a:r>
          </a:p>
          <a:p>
            <a:pPr lvl="1"/>
            <a:r>
              <a:rPr lang="en-US" sz="2000" dirty="0">
                <a:solidFill>
                  <a:srgbClr val="13284B"/>
                </a:solidFill>
              </a:rPr>
              <a:t>Fox World Travel Int’l flight: $41.50/ticket</a:t>
            </a:r>
          </a:p>
          <a:p>
            <a:pPr lvl="1"/>
            <a:r>
              <a:rPr lang="en-US" sz="2000" dirty="0">
                <a:solidFill>
                  <a:srgbClr val="13284B"/>
                </a:solidFill>
              </a:rPr>
              <a:t>Concur: $6/ticket</a:t>
            </a:r>
          </a:p>
        </p:txBody>
      </p:sp>
    </p:spTree>
    <p:extLst>
      <p:ext uri="{BB962C8B-B14F-4D97-AF65-F5344CB8AC3E}">
        <p14:creationId xmlns:p14="http://schemas.microsoft.com/office/powerpoint/2010/main" val="3319371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8959-0C7F-1A50-45A8-7924361421BD}"/>
              </a:ext>
            </a:extLst>
          </p:cNvPr>
          <p:cNvSpPr>
            <a:spLocks noGrp="1"/>
          </p:cNvSpPr>
          <p:nvPr>
            <p:ph type="title"/>
          </p:nvPr>
        </p:nvSpPr>
        <p:spPr>
          <a:xfrm>
            <a:off x="838200" y="2794559"/>
            <a:ext cx="10515600" cy="1325563"/>
          </a:xfrm>
        </p:spPr>
        <p:txBody>
          <a:bodyPr/>
          <a:lstStyle/>
          <a:p>
            <a:r>
              <a:rPr lang="en-US" dirty="0"/>
              <a:t>New Policy</a:t>
            </a:r>
          </a:p>
        </p:txBody>
      </p:sp>
      <p:sp>
        <p:nvSpPr>
          <p:cNvPr id="4" name="Content Placeholder 3">
            <a:extLst>
              <a:ext uri="{FF2B5EF4-FFF2-40B4-BE49-F238E27FC236}">
                <a16:creationId xmlns:a16="http://schemas.microsoft.com/office/drawing/2014/main" id="{F95C2A39-543E-32DF-0FA6-C495154C7F3D}"/>
              </a:ext>
            </a:extLst>
          </p:cNvPr>
          <p:cNvSpPr>
            <a:spLocks noGrp="1"/>
          </p:cNvSpPr>
          <p:nvPr>
            <p:ph sz="half" idx="2"/>
          </p:nvPr>
        </p:nvSpPr>
        <p:spPr>
          <a:xfrm>
            <a:off x="1004338" y="3670781"/>
            <a:ext cx="9046596" cy="2224245"/>
          </a:xfrm>
        </p:spPr>
        <p:txBody>
          <a:bodyPr>
            <a:normAutofit/>
          </a:bodyPr>
          <a:lstStyle/>
          <a:p>
            <a:r>
              <a:rPr lang="en-US" sz="2800" dirty="0"/>
              <a:t>Cost comparisons no longer required for adding personal days to travel</a:t>
            </a:r>
          </a:p>
          <a:p>
            <a:r>
              <a:rPr lang="en-US" sz="2800" dirty="0"/>
              <a:t>Still required if adding a stop or a leg to travel or returning to different location than starting location</a:t>
            </a:r>
          </a:p>
        </p:txBody>
      </p:sp>
      <p:sp>
        <p:nvSpPr>
          <p:cNvPr id="5" name="TextBox 4">
            <a:extLst>
              <a:ext uri="{FF2B5EF4-FFF2-40B4-BE49-F238E27FC236}">
                <a16:creationId xmlns:a16="http://schemas.microsoft.com/office/drawing/2014/main" id="{DACA8B56-3655-4ECB-5A4E-26D35F7C50F9}"/>
              </a:ext>
            </a:extLst>
          </p:cNvPr>
          <p:cNvSpPr txBox="1"/>
          <p:nvPr/>
        </p:nvSpPr>
        <p:spPr>
          <a:xfrm>
            <a:off x="3599507" y="5934670"/>
            <a:ext cx="6097508" cy="923330"/>
          </a:xfrm>
          <a:prstGeom prst="rect">
            <a:avLst/>
          </a:prstGeom>
          <a:noFill/>
        </p:spPr>
        <p:txBody>
          <a:bodyPr wrap="square">
            <a:spAutoFit/>
          </a:bodyPr>
          <a:lstStyle/>
          <a:p>
            <a:r>
              <a:rPr lang="en-US" dirty="0">
                <a:hlinkClick r:id="rId2"/>
              </a:rPr>
              <a:t>https://www.wisconsin.edu/travel/planning/arriving-early-extending-your-stay-or-combining-business-and-personal-travel/</a:t>
            </a:r>
            <a:endParaRPr lang="en-US" dirty="0"/>
          </a:p>
          <a:p>
            <a:endParaRPr lang="en-US" dirty="0"/>
          </a:p>
        </p:txBody>
      </p:sp>
      <p:sp>
        <p:nvSpPr>
          <p:cNvPr id="6" name="Title 1">
            <a:extLst>
              <a:ext uri="{FF2B5EF4-FFF2-40B4-BE49-F238E27FC236}">
                <a16:creationId xmlns:a16="http://schemas.microsoft.com/office/drawing/2014/main" id="{CDA208DD-12DE-8089-2292-7F4648F174C1}"/>
              </a:ext>
            </a:extLst>
          </p:cNvPr>
          <p:cNvSpPr txBox="1">
            <a:spLocks/>
          </p:cNvSpPr>
          <p:nvPr/>
        </p:nvSpPr>
        <p:spPr>
          <a:xfrm>
            <a:off x="838200" y="-1680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t>Driving vs Flying</a:t>
            </a:r>
          </a:p>
        </p:txBody>
      </p:sp>
      <p:sp>
        <p:nvSpPr>
          <p:cNvPr id="7" name="Content Placeholder 3">
            <a:extLst>
              <a:ext uri="{FF2B5EF4-FFF2-40B4-BE49-F238E27FC236}">
                <a16:creationId xmlns:a16="http://schemas.microsoft.com/office/drawing/2014/main" id="{C65754EB-6401-57F3-9448-4118CDFB4ED0}"/>
              </a:ext>
            </a:extLst>
          </p:cNvPr>
          <p:cNvSpPr txBox="1">
            <a:spLocks/>
          </p:cNvSpPr>
          <p:nvPr/>
        </p:nvSpPr>
        <p:spPr>
          <a:xfrm>
            <a:off x="1004338" y="494682"/>
            <a:ext cx="9046596" cy="2874702"/>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Flying is considered most appropriate method of transportation for round trips over 1000 miles. </a:t>
            </a:r>
          </a:p>
          <a:p>
            <a:r>
              <a:rPr lang="en-US" sz="2800"/>
              <a:t>If traveler chooses to drive instead of fly and round trip mileage is over 1000 miles, a cost comparison is required.</a:t>
            </a:r>
          </a:p>
          <a:p>
            <a:r>
              <a:rPr lang="en-US" sz="2800"/>
              <a:t>Reimbursement is equal to the lesser cost</a:t>
            </a:r>
          </a:p>
        </p:txBody>
      </p:sp>
    </p:spTree>
    <p:extLst>
      <p:ext uri="{BB962C8B-B14F-4D97-AF65-F5344CB8AC3E}">
        <p14:creationId xmlns:p14="http://schemas.microsoft.com/office/powerpoint/2010/main" val="232125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6395D-8C96-84ED-8F8B-19C1E59F486D}"/>
              </a:ext>
            </a:extLst>
          </p:cNvPr>
          <p:cNvSpPr>
            <a:spLocks noGrp="1"/>
          </p:cNvSpPr>
          <p:nvPr>
            <p:ph type="title"/>
          </p:nvPr>
        </p:nvSpPr>
        <p:spPr/>
        <p:txBody>
          <a:bodyPr>
            <a:normAutofit fontScale="90000"/>
          </a:bodyPr>
          <a:lstStyle/>
          <a:p>
            <a:r>
              <a:rPr lang="en-US" dirty="0"/>
              <a:t>Cancellations</a:t>
            </a:r>
          </a:p>
        </p:txBody>
      </p:sp>
      <p:sp>
        <p:nvSpPr>
          <p:cNvPr id="3" name="Content Placeholder 2">
            <a:extLst>
              <a:ext uri="{FF2B5EF4-FFF2-40B4-BE49-F238E27FC236}">
                <a16:creationId xmlns:a16="http://schemas.microsoft.com/office/drawing/2014/main" id="{50846659-8992-783F-95AA-F1F90EA36869}"/>
              </a:ext>
            </a:extLst>
          </p:cNvPr>
          <p:cNvSpPr>
            <a:spLocks noGrp="1"/>
          </p:cNvSpPr>
          <p:nvPr>
            <p:ph sz="half" idx="1"/>
          </p:nvPr>
        </p:nvSpPr>
        <p:spPr>
          <a:xfrm>
            <a:off x="838200" y="1149790"/>
            <a:ext cx="9256413" cy="4643996"/>
          </a:xfrm>
        </p:spPr>
        <p:txBody>
          <a:bodyPr>
            <a:normAutofit fontScale="92500" lnSpcReduction="10000"/>
          </a:bodyPr>
          <a:lstStyle/>
          <a:p>
            <a:r>
              <a:rPr lang="en-US" sz="2400" dirty="0"/>
              <a:t>Non-refundable tickets will be booked by travel agency</a:t>
            </a:r>
          </a:p>
          <a:p>
            <a:r>
              <a:rPr lang="en-US" sz="2400" dirty="0"/>
              <a:t>When a cancellation is necessary, call Fox and have them cancel</a:t>
            </a:r>
          </a:p>
          <a:p>
            <a:r>
              <a:rPr lang="en-US" sz="2400" dirty="0"/>
              <a:t>A credit will be available under the traveler’s name with the airline for use on a future flight</a:t>
            </a:r>
          </a:p>
          <a:p>
            <a:r>
              <a:rPr lang="en-US" sz="2400" dirty="0"/>
              <a:t>If candidate paid and was not reimbursed, they can personally use this credit by calling Fox OR we can reimburse and use the value for a UW trip</a:t>
            </a:r>
          </a:p>
          <a:p>
            <a:r>
              <a:rPr lang="en-US" sz="2400" dirty="0"/>
              <a:t>If UW paid, credit can be utilized for another business trip or by someone else. Rules vary based on airline. Name changes are always an option, though sometimes have a fee</a:t>
            </a:r>
          </a:p>
          <a:p>
            <a:r>
              <a:rPr lang="en-US" sz="2400" dirty="0">
                <a:hlinkClick r:id="rId2"/>
              </a:rPr>
              <a:t>Unused Ticket Credit Guidance</a:t>
            </a:r>
            <a:endParaRPr lang="en-US" sz="2400" dirty="0"/>
          </a:p>
          <a:p>
            <a:r>
              <a:rPr lang="en-US" sz="2400" dirty="0"/>
              <a:t>If the airline cancels the flight, contact Fox World to reschedule. Should be issued refund from airline</a:t>
            </a:r>
          </a:p>
        </p:txBody>
      </p:sp>
    </p:spTree>
    <p:extLst>
      <p:ext uri="{BB962C8B-B14F-4D97-AF65-F5344CB8AC3E}">
        <p14:creationId xmlns:p14="http://schemas.microsoft.com/office/powerpoint/2010/main" val="141072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527F-D5B5-6582-16C0-45A9A5739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D3B1E-9971-6FEF-A5D3-BCBE0E3BB4D2}"/>
              </a:ext>
            </a:extLst>
          </p:cNvPr>
          <p:cNvSpPr>
            <a:spLocks noGrp="1" noRot="1" noMove="1" noResize="1" noEditPoints="1" noAdjustHandles="1" noChangeArrowheads="1" noChangeShapeType="1"/>
          </p:cNvSpPr>
          <p:nvPr>
            <p:ph type="title"/>
          </p:nvPr>
        </p:nvSpPr>
        <p:spPr>
          <a:xfrm>
            <a:off x="838200" y="-56334"/>
            <a:ext cx="2357673" cy="1325563"/>
          </a:xfrm>
        </p:spPr>
        <p:txBody>
          <a:bodyPr>
            <a:normAutofit/>
          </a:bodyPr>
          <a:lstStyle/>
          <a:p>
            <a:r>
              <a:rPr lang="en-US" sz="4400"/>
              <a:t>Lodging</a:t>
            </a:r>
          </a:p>
        </p:txBody>
      </p:sp>
      <p:sp>
        <p:nvSpPr>
          <p:cNvPr id="4" name="Content Placeholder 3">
            <a:extLst>
              <a:ext uri="{FF2B5EF4-FFF2-40B4-BE49-F238E27FC236}">
                <a16:creationId xmlns:a16="http://schemas.microsoft.com/office/drawing/2014/main" id="{96902FE4-0EC6-69EB-3AB5-BC2CC90025FD}"/>
              </a:ext>
            </a:extLst>
          </p:cNvPr>
          <p:cNvSpPr>
            <a:spLocks noGrp="1"/>
          </p:cNvSpPr>
          <p:nvPr>
            <p:ph sz="half" idx="2"/>
          </p:nvPr>
        </p:nvSpPr>
        <p:spPr>
          <a:xfrm>
            <a:off x="836612" y="1492227"/>
            <a:ext cx="5157787" cy="4281556"/>
          </a:xfrm>
        </p:spPr>
        <p:txBody>
          <a:bodyPr>
            <a:normAutofit lnSpcReduction="10000"/>
          </a:bodyPr>
          <a:lstStyle/>
          <a:p>
            <a:pPr marL="0" indent="0">
              <a:buNone/>
            </a:pPr>
            <a:endParaRPr lang="en-US"/>
          </a:p>
          <a:p>
            <a:pPr lvl="1"/>
            <a:endParaRPr lang="en-US"/>
          </a:p>
        </p:txBody>
      </p:sp>
      <p:sp>
        <p:nvSpPr>
          <p:cNvPr id="6" name="Content Placeholder 5">
            <a:extLst>
              <a:ext uri="{FF2B5EF4-FFF2-40B4-BE49-F238E27FC236}">
                <a16:creationId xmlns:a16="http://schemas.microsoft.com/office/drawing/2014/main" id="{3301596B-6D16-25CF-74A6-2B8BB649F819}"/>
              </a:ext>
            </a:extLst>
          </p:cNvPr>
          <p:cNvSpPr>
            <a:spLocks noGrp="1"/>
          </p:cNvSpPr>
          <p:nvPr>
            <p:ph sz="quarter" idx="4"/>
          </p:nvPr>
        </p:nvSpPr>
        <p:spPr>
          <a:xfrm>
            <a:off x="836612" y="1098391"/>
            <a:ext cx="11070908" cy="4762106"/>
          </a:xfrm>
        </p:spPr>
        <p:txBody>
          <a:bodyPr>
            <a:normAutofit lnSpcReduction="10000"/>
          </a:bodyPr>
          <a:lstStyle/>
          <a:p>
            <a:r>
              <a:rPr lang="en-US" b="1" dirty="0"/>
              <a:t>Recommended hotel:</a:t>
            </a:r>
          </a:p>
          <a:p>
            <a:pPr marL="0" indent="0">
              <a:buNone/>
            </a:pPr>
            <a:endParaRPr lang="en-US" b="1" dirty="0"/>
          </a:p>
          <a:p>
            <a:pPr lvl="1"/>
            <a:r>
              <a:rPr lang="en-US" dirty="0"/>
              <a:t>Can be booked in Concur, with Fox World, or directly with the hotel</a:t>
            </a:r>
          </a:p>
          <a:p>
            <a:pPr lvl="1"/>
            <a:r>
              <a:rPr lang="en-US" dirty="0"/>
              <a:t>No agent fees for hotels in Concur or with Fox</a:t>
            </a:r>
          </a:p>
          <a:p>
            <a:r>
              <a:rPr lang="en-US" dirty="0"/>
              <a:t>Recommended booking method: direct with Cobblestone or in Concur using a P-card to make the reservation; or OTIB if also booking airfare</a:t>
            </a:r>
          </a:p>
          <a:p>
            <a:r>
              <a:rPr lang="en-US" dirty="0"/>
              <a:t>Must be at or below state rate: $110</a:t>
            </a:r>
          </a:p>
          <a:p>
            <a:r>
              <a:rPr lang="en-US" dirty="0"/>
              <a:t>If the dept will be paying for the hotel, be sure to:</a:t>
            </a:r>
          </a:p>
          <a:p>
            <a:pPr lvl="1"/>
            <a:r>
              <a:rPr lang="en-US" dirty="0"/>
              <a:t>Call Cobblestone and get a credit card authorization. This ensures the P-card is used to pay for the hotel. Traveler will still need to present a card for incidentals</a:t>
            </a:r>
          </a:p>
          <a:p>
            <a:r>
              <a:rPr lang="en-US" dirty="0"/>
              <a:t>Travel Coordinator will need to call or email the Cobblestone to:</a:t>
            </a:r>
          </a:p>
          <a:p>
            <a:pPr lvl="1"/>
            <a:r>
              <a:rPr lang="en-US" dirty="0"/>
              <a:t>Provide UW-Stout’s tax exempt information so the candidate is not charged tax. Taxes are not reimbursable.</a:t>
            </a:r>
          </a:p>
          <a:p>
            <a:pPr lvl="1"/>
            <a:r>
              <a:rPr lang="en-US" dirty="0"/>
              <a:t>Request that the Safe Fee be removed and not charged to candidate.</a:t>
            </a:r>
          </a:p>
          <a:p>
            <a:pPr marL="0" indent="0">
              <a:buNone/>
            </a:pPr>
            <a:endParaRPr lang="en-US" dirty="0"/>
          </a:p>
        </p:txBody>
      </p:sp>
      <p:pic>
        <p:nvPicPr>
          <p:cNvPr id="7" name="Picture 6">
            <a:extLst>
              <a:ext uri="{FF2B5EF4-FFF2-40B4-BE49-F238E27FC236}">
                <a16:creationId xmlns:a16="http://schemas.microsoft.com/office/drawing/2014/main" id="{DFDDCC9B-0C38-EF76-A073-59660893C385}"/>
              </a:ext>
            </a:extLst>
          </p:cNvPr>
          <p:cNvPicPr>
            <a:picLocks noChangeAspect="1"/>
          </p:cNvPicPr>
          <p:nvPr/>
        </p:nvPicPr>
        <p:blipFill>
          <a:blip r:embed="rId2"/>
          <a:stretch>
            <a:fillRect/>
          </a:stretch>
        </p:blipFill>
        <p:spPr>
          <a:xfrm>
            <a:off x="3530324" y="606447"/>
            <a:ext cx="3743325" cy="1152525"/>
          </a:xfrm>
          <a:prstGeom prst="rect">
            <a:avLst/>
          </a:prstGeom>
        </p:spPr>
      </p:pic>
    </p:spTree>
    <p:extLst>
      <p:ext uri="{BB962C8B-B14F-4D97-AF65-F5344CB8AC3E}">
        <p14:creationId xmlns:p14="http://schemas.microsoft.com/office/powerpoint/2010/main" val="277254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ED005-5AAB-A3A0-28F6-18FEEC14C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CB168-5F9D-F5DA-66C2-D07092131CF9}"/>
              </a:ext>
            </a:extLst>
          </p:cNvPr>
          <p:cNvSpPr>
            <a:spLocks noGrp="1"/>
          </p:cNvSpPr>
          <p:nvPr>
            <p:ph type="title"/>
          </p:nvPr>
        </p:nvSpPr>
        <p:spPr/>
        <p:txBody>
          <a:bodyPr>
            <a:normAutofit fontScale="90000"/>
          </a:bodyPr>
          <a:lstStyle/>
          <a:p>
            <a:r>
              <a:rPr lang="en-US" dirty="0"/>
              <a:t>Cancellations</a:t>
            </a:r>
          </a:p>
        </p:txBody>
      </p:sp>
      <p:sp>
        <p:nvSpPr>
          <p:cNvPr id="3" name="Content Placeholder 2">
            <a:extLst>
              <a:ext uri="{FF2B5EF4-FFF2-40B4-BE49-F238E27FC236}">
                <a16:creationId xmlns:a16="http://schemas.microsoft.com/office/drawing/2014/main" id="{67EE0499-5E27-7C91-0D4D-D15A11493425}"/>
              </a:ext>
            </a:extLst>
          </p:cNvPr>
          <p:cNvSpPr>
            <a:spLocks noGrp="1"/>
          </p:cNvSpPr>
          <p:nvPr>
            <p:ph sz="half" idx="1"/>
          </p:nvPr>
        </p:nvSpPr>
        <p:spPr>
          <a:xfrm>
            <a:off x="1146018" y="681355"/>
            <a:ext cx="9256413" cy="2860463"/>
          </a:xfrm>
        </p:spPr>
        <p:txBody>
          <a:bodyPr>
            <a:normAutofit/>
          </a:bodyPr>
          <a:lstStyle/>
          <a:p>
            <a:r>
              <a:rPr lang="en-US" sz="2400" dirty="0"/>
              <a:t>Regardless of booking method, call hotel and cancel</a:t>
            </a:r>
          </a:p>
          <a:p>
            <a:r>
              <a:rPr lang="en-US" sz="2400" dirty="0"/>
              <a:t>Cancellations must be done at least 24 hours in advance to avoid cancellation fees</a:t>
            </a:r>
          </a:p>
          <a:p>
            <a:r>
              <a:rPr lang="en-US" sz="2400" dirty="0"/>
              <a:t>If under 24 hours, ask if they will waive the fee. If not, it is allowable</a:t>
            </a:r>
          </a:p>
        </p:txBody>
      </p:sp>
    </p:spTree>
    <p:extLst>
      <p:ext uri="{BB962C8B-B14F-4D97-AF65-F5344CB8AC3E}">
        <p14:creationId xmlns:p14="http://schemas.microsoft.com/office/powerpoint/2010/main" val="276316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5B04-5704-029C-A9BC-6505B3F6F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9C024-7A6C-1965-9813-552C0B33E84E}"/>
              </a:ext>
            </a:extLst>
          </p:cNvPr>
          <p:cNvSpPr>
            <a:spLocks noGrp="1"/>
          </p:cNvSpPr>
          <p:nvPr>
            <p:ph type="title"/>
          </p:nvPr>
        </p:nvSpPr>
        <p:spPr>
          <a:xfrm>
            <a:off x="838200" y="-56334"/>
            <a:ext cx="3489356" cy="1325563"/>
          </a:xfrm>
        </p:spPr>
        <p:txBody>
          <a:bodyPr>
            <a:normAutofit/>
          </a:bodyPr>
          <a:lstStyle/>
          <a:p>
            <a:r>
              <a:rPr lang="en-US" sz="4400" dirty="0"/>
              <a:t>Car Rentals</a:t>
            </a:r>
          </a:p>
        </p:txBody>
      </p:sp>
      <p:sp>
        <p:nvSpPr>
          <p:cNvPr id="4" name="Content Placeholder 3">
            <a:extLst>
              <a:ext uri="{FF2B5EF4-FFF2-40B4-BE49-F238E27FC236}">
                <a16:creationId xmlns:a16="http://schemas.microsoft.com/office/drawing/2014/main" id="{FCC9F1D4-5232-AD2B-C819-4B89FB4E59EF}"/>
              </a:ext>
            </a:extLst>
          </p:cNvPr>
          <p:cNvSpPr>
            <a:spLocks noGrp="1"/>
          </p:cNvSpPr>
          <p:nvPr>
            <p:ph sz="half" idx="2"/>
          </p:nvPr>
        </p:nvSpPr>
        <p:spPr>
          <a:xfrm>
            <a:off x="836612" y="1492227"/>
            <a:ext cx="5157787" cy="4281556"/>
          </a:xfrm>
        </p:spPr>
        <p:txBody>
          <a:bodyPr>
            <a:normAutofit/>
          </a:bodyPr>
          <a:lstStyle/>
          <a:p>
            <a:pPr marL="0" indent="0">
              <a:buNone/>
            </a:pPr>
            <a:endParaRPr lang="en-US"/>
          </a:p>
          <a:p>
            <a:pPr lvl="1"/>
            <a:endParaRPr lang="en-US"/>
          </a:p>
        </p:txBody>
      </p:sp>
      <p:sp>
        <p:nvSpPr>
          <p:cNvPr id="6" name="Content Placeholder 5">
            <a:extLst>
              <a:ext uri="{FF2B5EF4-FFF2-40B4-BE49-F238E27FC236}">
                <a16:creationId xmlns:a16="http://schemas.microsoft.com/office/drawing/2014/main" id="{171822C1-E163-E275-E1ED-7253C414D77B}"/>
              </a:ext>
            </a:extLst>
          </p:cNvPr>
          <p:cNvSpPr>
            <a:spLocks noGrp="1"/>
          </p:cNvSpPr>
          <p:nvPr>
            <p:ph sz="quarter" idx="4"/>
          </p:nvPr>
        </p:nvSpPr>
        <p:spPr>
          <a:xfrm>
            <a:off x="1073585" y="1269229"/>
            <a:ext cx="8948602" cy="4156338"/>
          </a:xfrm>
        </p:spPr>
        <p:txBody>
          <a:bodyPr>
            <a:normAutofit/>
          </a:bodyPr>
          <a:lstStyle/>
          <a:p>
            <a:r>
              <a:rPr lang="en-US" sz="2800" dirty="0"/>
              <a:t>Must utilize UW contracts with National/Enterprise or Hertz </a:t>
            </a:r>
            <a:endParaRPr lang="en-US" sz="2400" dirty="0"/>
          </a:p>
          <a:p>
            <a:r>
              <a:rPr lang="en-US" sz="2800" dirty="0"/>
              <a:t>Recommended booking method: Use Concur book for a guest function and make reservation on P-Card; or OTIB if also booking airfare</a:t>
            </a:r>
          </a:p>
          <a:p>
            <a:r>
              <a:rPr lang="en-US" sz="2800" dirty="0"/>
              <a:t>Traveler has to pay for rental and present card at check-in</a:t>
            </a:r>
          </a:p>
          <a:p>
            <a:r>
              <a:rPr lang="en-US" sz="2800" dirty="0"/>
              <a:t>No add-ons such as car seats, GPS, </a:t>
            </a:r>
            <a:r>
              <a:rPr lang="en-US" sz="2800" dirty="0" err="1"/>
              <a:t>etc</a:t>
            </a:r>
            <a:r>
              <a:rPr lang="en-US" sz="2800" dirty="0"/>
              <a:t> are reimbursable</a:t>
            </a:r>
          </a:p>
          <a:p>
            <a:r>
              <a:rPr lang="en-US" sz="2800" dirty="0"/>
              <a:t>Reimburse rental cost and gas</a:t>
            </a:r>
          </a:p>
          <a:p>
            <a:r>
              <a:rPr lang="en-US" sz="2800" dirty="0"/>
              <a:t>Traveler must refuel vehicle prior to returning</a:t>
            </a:r>
          </a:p>
          <a:p>
            <a:endParaRPr lang="en-US" dirty="0"/>
          </a:p>
        </p:txBody>
      </p:sp>
    </p:spTree>
    <p:extLst>
      <p:ext uri="{BB962C8B-B14F-4D97-AF65-F5344CB8AC3E}">
        <p14:creationId xmlns:p14="http://schemas.microsoft.com/office/powerpoint/2010/main" val="120595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A3718-BC4A-54B9-26ED-B8F55E895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0B3E9-2FC3-BAA8-4CDD-02AC0C9696AA}"/>
              </a:ext>
            </a:extLst>
          </p:cNvPr>
          <p:cNvSpPr>
            <a:spLocks noGrp="1"/>
          </p:cNvSpPr>
          <p:nvPr>
            <p:ph type="title"/>
          </p:nvPr>
        </p:nvSpPr>
        <p:spPr/>
        <p:txBody>
          <a:bodyPr>
            <a:normAutofit fontScale="90000"/>
          </a:bodyPr>
          <a:lstStyle/>
          <a:p>
            <a:r>
              <a:rPr lang="en-US" dirty="0"/>
              <a:t>Cancellations</a:t>
            </a:r>
          </a:p>
        </p:txBody>
      </p:sp>
      <p:sp>
        <p:nvSpPr>
          <p:cNvPr id="3" name="Content Placeholder 2">
            <a:extLst>
              <a:ext uri="{FF2B5EF4-FFF2-40B4-BE49-F238E27FC236}">
                <a16:creationId xmlns:a16="http://schemas.microsoft.com/office/drawing/2014/main" id="{D9EF1C94-C181-6CD2-5FAC-12AABEE7E7D0}"/>
              </a:ext>
            </a:extLst>
          </p:cNvPr>
          <p:cNvSpPr>
            <a:spLocks noGrp="1"/>
          </p:cNvSpPr>
          <p:nvPr>
            <p:ph sz="half" idx="1"/>
          </p:nvPr>
        </p:nvSpPr>
        <p:spPr>
          <a:xfrm>
            <a:off x="1146018" y="681355"/>
            <a:ext cx="9256413" cy="2860463"/>
          </a:xfrm>
        </p:spPr>
        <p:txBody>
          <a:bodyPr>
            <a:normAutofit/>
          </a:bodyPr>
          <a:lstStyle/>
          <a:p>
            <a:r>
              <a:rPr lang="en-US" sz="2400" dirty="0"/>
              <a:t>Regardless of booking method, call car rental company to cancel if within 24 hours</a:t>
            </a:r>
          </a:p>
          <a:p>
            <a:r>
              <a:rPr lang="en-US" sz="2400" dirty="0"/>
              <a:t>Can cancel in Concur if over 24 hours from pick-up time</a:t>
            </a:r>
          </a:p>
        </p:txBody>
      </p:sp>
    </p:spTree>
    <p:extLst>
      <p:ext uri="{BB962C8B-B14F-4D97-AF65-F5344CB8AC3E}">
        <p14:creationId xmlns:p14="http://schemas.microsoft.com/office/powerpoint/2010/main" val="1066658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BE9E-1883-96FD-9B86-2AB02E60EA5D}"/>
              </a:ext>
            </a:extLst>
          </p:cNvPr>
          <p:cNvSpPr>
            <a:spLocks noGrp="1"/>
          </p:cNvSpPr>
          <p:nvPr>
            <p:ph type="title"/>
          </p:nvPr>
        </p:nvSpPr>
        <p:spPr>
          <a:xfrm>
            <a:off x="565265" y="1158240"/>
            <a:ext cx="3016135" cy="3078419"/>
          </a:xfrm>
        </p:spPr>
        <p:txBody>
          <a:bodyPr/>
          <a:lstStyle/>
          <a:p>
            <a:r>
              <a:rPr lang="en-US"/>
              <a:t>Mileage</a:t>
            </a:r>
          </a:p>
        </p:txBody>
      </p:sp>
      <p:sp>
        <p:nvSpPr>
          <p:cNvPr id="3" name="TextBox 2">
            <a:extLst>
              <a:ext uri="{FF2B5EF4-FFF2-40B4-BE49-F238E27FC236}">
                <a16:creationId xmlns:a16="http://schemas.microsoft.com/office/drawing/2014/main" id="{0A34C9B5-A035-DC32-ED7F-C2D4AC1355DF}"/>
              </a:ext>
            </a:extLst>
          </p:cNvPr>
          <p:cNvSpPr txBox="1"/>
          <p:nvPr/>
        </p:nvSpPr>
        <p:spPr>
          <a:xfrm>
            <a:off x="3730206" y="251716"/>
            <a:ext cx="7007204" cy="467820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Should be receiving standard mileage rate ($0.70) unless otherwise discussed with traveler </a:t>
            </a:r>
          </a:p>
          <a:p>
            <a:pPr marL="285750" indent="-285750">
              <a:buFont typeface="Arial" panose="020B0604020202020204" pitchFamily="34" charset="0"/>
              <a:buChar char="•"/>
            </a:pPr>
            <a:r>
              <a:rPr lang="en-US" sz="2000" dirty="0"/>
              <a:t>It is the department’s decision what they choose to reimburse</a:t>
            </a:r>
          </a:p>
          <a:p>
            <a:pPr marL="285750" indent="-285750">
              <a:buFont typeface="Arial" panose="020B0604020202020204" pitchFamily="34" charset="0"/>
              <a:buChar char="•"/>
            </a:pPr>
            <a:r>
              <a:rPr lang="en-US" sz="2000" dirty="0"/>
              <a:t>Can reimburse from home to airport</a:t>
            </a:r>
          </a:p>
          <a:p>
            <a:pPr marL="285750" indent="-285750">
              <a:buFont typeface="Arial" panose="020B0604020202020204" pitchFamily="34" charset="0"/>
              <a:buChar char="•"/>
            </a:pPr>
            <a:r>
              <a:rPr lang="en-US" sz="2000" dirty="0"/>
              <a:t>Can reimburse 2 round trips for someone to drop them off at the airport if that is the most cost effective (compare mileage and parking costs)</a:t>
            </a:r>
          </a:p>
          <a:p>
            <a:pPr marL="285750" indent="-285750">
              <a:buFont typeface="Arial" panose="020B0604020202020204" pitchFamily="34" charset="0"/>
              <a:buChar char="•"/>
            </a:pPr>
            <a:r>
              <a:rPr lang="en-US" sz="2000" dirty="0"/>
              <a:t>UW employee candidates are treated like non-employees</a:t>
            </a:r>
          </a:p>
          <a:p>
            <a:pPr marL="742950" lvl="1" indent="-285750">
              <a:buFont typeface="Arial" panose="020B0604020202020204" pitchFamily="34" charset="0"/>
              <a:buChar char="•"/>
            </a:pPr>
            <a:r>
              <a:rPr lang="en-US" sz="2000" dirty="0"/>
              <a:t>Standard mileage</a:t>
            </a:r>
          </a:p>
          <a:p>
            <a:pPr marL="742950" lvl="1" indent="-285750">
              <a:buFont typeface="Arial" panose="020B0604020202020204" pitchFamily="34" charset="0"/>
              <a:buChar char="•"/>
            </a:pPr>
            <a:r>
              <a:rPr lang="en-US" sz="2000" dirty="0"/>
              <a:t>Can receive mileage from </a:t>
            </a:r>
            <a:r>
              <a:rPr lang="en-US" sz="2000" i="1" dirty="0"/>
              <a:t>home</a:t>
            </a:r>
          </a:p>
          <a:p>
            <a:pPr marL="742950" lvl="1" indent="-285750">
              <a:buFont typeface="Arial" panose="020B0604020202020204" pitchFamily="34" charset="0"/>
              <a:buChar char="•"/>
            </a:pPr>
            <a:r>
              <a:rPr lang="en-US" sz="2000" dirty="0"/>
              <a:t>Don’t have to be authorized drivers</a:t>
            </a:r>
          </a:p>
          <a:p>
            <a:pPr marL="742950" lvl="1" indent="-285750">
              <a:buFont typeface="Arial" panose="020B0604020202020204" pitchFamily="34" charset="0"/>
              <a:buChar char="•"/>
            </a:pPr>
            <a:r>
              <a:rPr lang="en-US" sz="2000" dirty="0"/>
              <a:t>Need additional backup – reach out to Emily</a:t>
            </a:r>
          </a:p>
          <a:p>
            <a:pPr marL="285750" indent="-285750">
              <a:buFont typeface="Arial" panose="020B0604020202020204" pitchFamily="34" charset="0"/>
              <a:buChar char="•"/>
            </a:pPr>
            <a:r>
              <a:rPr lang="en-US" sz="2000" b="1" dirty="0"/>
              <a:t>If a UW-employee transports the traveler for any reason</a:t>
            </a:r>
            <a:r>
              <a:rPr lang="en-US" sz="2000" dirty="0"/>
              <a:t>, the employee </a:t>
            </a:r>
            <a:r>
              <a:rPr lang="en-US" sz="2000" b="1" u="sng" dirty="0"/>
              <a:t>MUST</a:t>
            </a:r>
            <a:r>
              <a:rPr lang="en-US" sz="2000" dirty="0"/>
              <a:t> be an </a:t>
            </a:r>
            <a:r>
              <a:rPr lang="en-US" sz="2000" dirty="0">
                <a:hlinkClick r:id="rId3"/>
              </a:rPr>
              <a:t>authorized driver</a:t>
            </a:r>
            <a:r>
              <a:rPr lang="en-US" sz="2000" dirty="0"/>
              <a:t>. </a:t>
            </a:r>
          </a:p>
          <a:p>
            <a:pPr marL="285750" indent="-285750">
              <a:buFont typeface="Arial" panose="020B0604020202020204" pitchFamily="34" charset="0"/>
              <a:buChar char="•"/>
            </a:pPr>
            <a:endParaRPr lang="en-US"/>
          </a:p>
        </p:txBody>
      </p:sp>
      <p:sp>
        <p:nvSpPr>
          <p:cNvPr id="4" name="Oval 3">
            <a:extLst>
              <a:ext uri="{FF2B5EF4-FFF2-40B4-BE49-F238E27FC236}">
                <a16:creationId xmlns:a16="http://schemas.microsoft.com/office/drawing/2014/main" id="{A32FE417-1AEC-A611-873B-AC97DA9548B4}"/>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CDC8ADC-DEFE-66E3-C392-322B4DE09664}"/>
              </a:ext>
            </a:extLst>
          </p:cNvPr>
          <p:cNvSpPr/>
          <p:nvPr/>
        </p:nvSpPr>
        <p:spPr>
          <a:xfrm>
            <a:off x="11419114" y="6298474"/>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FE7BD88-561E-2CF3-5532-92D99128E18C}"/>
              </a:ext>
            </a:extLst>
          </p:cNvPr>
          <p:cNvSpPr/>
          <p:nvPr/>
        </p:nvSpPr>
        <p:spPr>
          <a:xfrm>
            <a:off x="6932025" y="5168538"/>
            <a:ext cx="4328160"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solidFill>
                  <a:schemeClr val="tx1"/>
                </a:solidFill>
              </a:rPr>
              <a:t>Interview Candidates do not need to be authorized drivers. The TER system will give you an error message. You can disregard and submit as normal.</a:t>
            </a:r>
            <a:endParaRPr lang="en-US" sz="1600">
              <a:solidFill>
                <a:srgbClr val="13284B"/>
              </a:solidFill>
            </a:endParaRPr>
          </a:p>
        </p:txBody>
      </p:sp>
    </p:spTree>
    <p:extLst>
      <p:ext uri="{BB962C8B-B14F-4D97-AF65-F5344CB8AC3E}">
        <p14:creationId xmlns:p14="http://schemas.microsoft.com/office/powerpoint/2010/main" val="12178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2610F61-8C2E-C691-3D26-EF17E31480BD}"/>
              </a:ext>
            </a:extLst>
          </p:cNvPr>
          <p:cNvPicPr>
            <a:picLocks noGrp="1" noRot="1" noChangeAspect="1" noMove="1" noResize="1" noEditPoints="1" noAdjustHandles="1" noChangeArrowheads="1" noChangeShapeType="1" noCrop="1"/>
          </p:cNvPicPr>
          <p:nvPr>
            <p:ph type="pic" idx="1"/>
          </p:nvPr>
        </p:nvPicPr>
        <p:blipFill>
          <a:blip r:embed="rId2">
            <a:alphaModFix amt="50000"/>
          </a:blip>
          <a:srcRect t="7836" b="7836"/>
          <a:stretch/>
        </p:blipFill>
        <p:spPr>
          <a:xfrm>
            <a:off x="0" y="0"/>
            <a:ext cx="12192000" cy="6858000"/>
          </a:xfrm>
        </p:spPr>
      </p:pic>
      <p:sp>
        <p:nvSpPr>
          <p:cNvPr id="6" name="Rectangle 5">
            <a:extLst>
              <a:ext uri="{FF2B5EF4-FFF2-40B4-BE49-F238E27FC236}">
                <a16:creationId xmlns:a16="http://schemas.microsoft.com/office/drawing/2014/main" id="{692F9B13-FD46-F7C3-9F15-B6B853AA3E7E}"/>
              </a:ext>
            </a:extLst>
          </p:cNvPr>
          <p:cNvSpPr/>
          <p:nvPr/>
        </p:nvSpPr>
        <p:spPr>
          <a:xfrm>
            <a:off x="0" y="1123837"/>
            <a:ext cx="4595528" cy="45864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Background pattern&#10;&#10;Description automatically generated">
            <a:extLst>
              <a:ext uri="{FF2B5EF4-FFF2-40B4-BE49-F238E27FC236}">
                <a16:creationId xmlns:a16="http://schemas.microsoft.com/office/drawing/2014/main" id="{66629FA1-58CC-74D7-BFEB-603CDBCD1995}"/>
              </a:ext>
            </a:extLst>
          </p:cNvPr>
          <p:cNvPicPr>
            <a:picLocks noChangeAspect="1"/>
          </p:cNvPicPr>
          <p:nvPr/>
        </p:nvPicPr>
        <p:blipFill rotWithShape="1">
          <a:blip r:embed="rId3">
            <a:alphaModFix amt="56000"/>
          </a:blip>
          <a:srcRect l="13765" t="24033" r="10643" b="34103"/>
          <a:stretch/>
        </p:blipFill>
        <p:spPr>
          <a:xfrm>
            <a:off x="0" y="1118232"/>
            <a:ext cx="4595528" cy="4592040"/>
          </a:xfrm>
          <a:prstGeom prst="rect">
            <a:avLst/>
          </a:prstGeom>
        </p:spPr>
      </p:pic>
      <p:sp>
        <p:nvSpPr>
          <p:cNvPr id="3" name="Title 2">
            <a:extLst>
              <a:ext uri="{FF2B5EF4-FFF2-40B4-BE49-F238E27FC236}">
                <a16:creationId xmlns:a16="http://schemas.microsoft.com/office/drawing/2014/main" id="{08B0B62C-7FDA-E63D-3E80-B48F3C5A6443}"/>
              </a:ext>
            </a:extLst>
          </p:cNvPr>
          <p:cNvSpPr>
            <a:spLocks noGrp="1"/>
          </p:cNvSpPr>
          <p:nvPr>
            <p:ph type="title"/>
          </p:nvPr>
        </p:nvSpPr>
        <p:spPr>
          <a:xfrm>
            <a:off x="0" y="1118232"/>
            <a:ext cx="4595528" cy="4592041"/>
          </a:xfrm>
        </p:spPr>
        <p:txBody>
          <a:bodyPr/>
          <a:lstStyle/>
          <a:p>
            <a:pPr algn="l"/>
            <a:r>
              <a:rPr lang="en-US" sz="3600" b="0" dirty="0"/>
              <a:t>Presenters:</a:t>
            </a:r>
            <a:br>
              <a:rPr lang="en-US" dirty="0"/>
            </a:br>
            <a:r>
              <a:rPr lang="en-US" dirty="0"/>
              <a:t>Doreen Johnson</a:t>
            </a:r>
            <a:br>
              <a:rPr lang="en-US" dirty="0"/>
            </a:br>
            <a:r>
              <a:rPr lang="en-US" sz="1800" b="0" dirty="0"/>
              <a:t>UW-Stout HR Recruitment &amp; Hiring Partner</a:t>
            </a:r>
            <a:br>
              <a:rPr lang="en-US" sz="1800" b="0" dirty="0"/>
            </a:br>
            <a:br>
              <a:rPr lang="en-US" sz="1800" b="0" dirty="0"/>
            </a:br>
            <a:r>
              <a:rPr lang="en-US" dirty="0"/>
              <a:t>Emily Stoffel</a:t>
            </a:r>
            <a:br>
              <a:rPr lang="en-US" dirty="0"/>
            </a:br>
            <a:r>
              <a:rPr lang="en-US" sz="1800" b="0" dirty="0"/>
              <a:t>UW Travel Manager</a:t>
            </a:r>
            <a:br>
              <a:rPr lang="en-US" dirty="0"/>
            </a:br>
            <a:endParaRPr lang="en-US" dirty="0"/>
          </a:p>
        </p:txBody>
      </p:sp>
      <p:sp>
        <p:nvSpPr>
          <p:cNvPr id="4" name="Rectangle 3">
            <a:extLst>
              <a:ext uri="{FF2B5EF4-FFF2-40B4-BE49-F238E27FC236}">
                <a16:creationId xmlns:a16="http://schemas.microsoft.com/office/drawing/2014/main" id="{8AF4B60F-4123-EAF8-65A5-464D95DC7D70}"/>
              </a:ext>
            </a:extLst>
          </p:cNvPr>
          <p:cNvSpPr/>
          <p:nvPr/>
        </p:nvSpPr>
        <p:spPr>
          <a:xfrm>
            <a:off x="7596472" y="1118232"/>
            <a:ext cx="4595528" cy="45864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descr="Background pattern&#10;&#10;Description automatically generated">
            <a:extLst>
              <a:ext uri="{FF2B5EF4-FFF2-40B4-BE49-F238E27FC236}">
                <a16:creationId xmlns:a16="http://schemas.microsoft.com/office/drawing/2014/main" id="{58FB301D-ED23-C752-8658-E050E3A72C38}"/>
              </a:ext>
            </a:extLst>
          </p:cNvPr>
          <p:cNvPicPr>
            <a:picLocks noChangeAspect="1"/>
          </p:cNvPicPr>
          <p:nvPr/>
        </p:nvPicPr>
        <p:blipFill rotWithShape="1">
          <a:blip r:embed="rId3">
            <a:alphaModFix amt="56000"/>
          </a:blip>
          <a:srcRect l="13765" t="24033" r="10643" b="34103"/>
          <a:stretch/>
        </p:blipFill>
        <p:spPr>
          <a:xfrm>
            <a:off x="7596474" y="1118232"/>
            <a:ext cx="4595528" cy="4592040"/>
          </a:xfrm>
          <a:prstGeom prst="rect">
            <a:avLst/>
          </a:prstGeom>
        </p:spPr>
      </p:pic>
      <p:sp>
        <p:nvSpPr>
          <p:cNvPr id="8" name="Title 2">
            <a:extLst>
              <a:ext uri="{FF2B5EF4-FFF2-40B4-BE49-F238E27FC236}">
                <a16:creationId xmlns:a16="http://schemas.microsoft.com/office/drawing/2014/main" id="{D0F36DFB-6C99-F89D-3FAD-A6CB246BF026}"/>
              </a:ext>
            </a:extLst>
          </p:cNvPr>
          <p:cNvSpPr txBox="1">
            <a:spLocks/>
          </p:cNvSpPr>
          <p:nvPr/>
        </p:nvSpPr>
        <p:spPr>
          <a:xfrm>
            <a:off x="7531424" y="1121918"/>
            <a:ext cx="4660576" cy="4582749"/>
          </a:xfrm>
          <a:prstGeom prst="rect">
            <a:avLst/>
          </a:prstGeom>
          <a:noFill/>
        </p:spPr>
        <p:txBody>
          <a:bodyPr vert="horz" lIns="182880" tIns="182880" rIns="182880" bIns="45720" rtlCol="0" anchor="ctr">
            <a:normAutofit fontScale="92500" lnSpcReduction="10000"/>
          </a:bodyPr>
          <a:lstStyle>
            <a:lvl1pPr algn="ctr" defTabSz="914400" rtl="0" eaLnBrk="1" latinLnBrk="0" hangingPunct="1">
              <a:lnSpc>
                <a:spcPct val="70000"/>
              </a:lnSpc>
              <a:spcBef>
                <a:spcPct val="0"/>
              </a:spcBef>
              <a:buNone/>
              <a:defRPr sz="4000" b="1" kern="1200" cap="none" baseline="0">
                <a:solidFill>
                  <a:schemeClr val="bg1"/>
                </a:solidFill>
                <a:latin typeface="+mj-lt"/>
                <a:ea typeface="+mj-ea"/>
                <a:cs typeface="+mj-cs"/>
              </a:defRPr>
            </a:lvl1pPr>
          </a:lstStyle>
          <a:p>
            <a:pPr algn="l">
              <a:spcAft>
                <a:spcPts val="400"/>
              </a:spcAft>
            </a:pPr>
            <a:r>
              <a:rPr lang="en-US" sz="3600" b="0" dirty="0"/>
              <a:t>Topics:</a:t>
            </a:r>
            <a:endParaRPr lang="en-US" sz="2400" dirty="0"/>
          </a:p>
          <a:p>
            <a:pPr algn="l">
              <a:spcAft>
                <a:spcPts val="400"/>
              </a:spcAft>
            </a:pPr>
            <a:endParaRPr lang="en-US" sz="3600" b="0" dirty="0">
              <a:latin typeface="+mn-lt"/>
            </a:endParaRPr>
          </a:p>
          <a:p>
            <a:pPr marL="342900" indent="-342900" algn="l">
              <a:spcAft>
                <a:spcPts val="400"/>
              </a:spcAft>
              <a:buFont typeface="Arial" panose="020B0604020202020204" pitchFamily="34" charset="0"/>
              <a:buChar char="•"/>
            </a:pPr>
            <a:r>
              <a:rPr lang="en-US" sz="2400" b="0" dirty="0">
                <a:latin typeface="+mn-lt"/>
              </a:rPr>
              <a:t>Payment Methods</a:t>
            </a:r>
          </a:p>
          <a:p>
            <a:pPr marL="342900" indent="-342900" algn="l">
              <a:spcAft>
                <a:spcPts val="400"/>
              </a:spcAft>
              <a:buFont typeface="Arial" panose="020B0604020202020204" pitchFamily="34" charset="0"/>
              <a:buChar char="•"/>
            </a:pPr>
            <a:r>
              <a:rPr lang="en-US" sz="2400" b="0" dirty="0">
                <a:latin typeface="+mn-lt"/>
              </a:rPr>
              <a:t>Non-Employee Profile</a:t>
            </a:r>
          </a:p>
          <a:p>
            <a:pPr marL="342900" indent="-342900" algn="l">
              <a:spcAft>
                <a:spcPts val="400"/>
              </a:spcAft>
              <a:buFont typeface="Arial" panose="020B0604020202020204" pitchFamily="34" charset="0"/>
              <a:buChar char="•"/>
            </a:pPr>
            <a:r>
              <a:rPr lang="en-US" sz="2400" b="0" dirty="0">
                <a:latin typeface="+mn-lt"/>
              </a:rPr>
              <a:t>Booking Options</a:t>
            </a:r>
          </a:p>
          <a:p>
            <a:pPr marL="342900" indent="-342900" algn="l">
              <a:spcAft>
                <a:spcPts val="400"/>
              </a:spcAft>
              <a:buFont typeface="Arial" panose="020B0604020202020204" pitchFamily="34" charset="0"/>
              <a:buChar char="•"/>
            </a:pPr>
            <a:r>
              <a:rPr lang="en-US" sz="2400" b="0" dirty="0">
                <a:latin typeface="+mn-lt"/>
              </a:rPr>
              <a:t>OTIB Form</a:t>
            </a:r>
          </a:p>
          <a:p>
            <a:pPr marL="342900" indent="-342900" algn="l">
              <a:spcAft>
                <a:spcPts val="400"/>
              </a:spcAft>
              <a:buFont typeface="Arial" panose="020B0604020202020204" pitchFamily="34" charset="0"/>
              <a:buChar char="•"/>
            </a:pPr>
            <a:r>
              <a:rPr lang="en-US" sz="2400" b="0" dirty="0">
                <a:latin typeface="+mn-lt"/>
              </a:rPr>
              <a:t>Airfare</a:t>
            </a:r>
          </a:p>
          <a:p>
            <a:pPr marL="342900" indent="-342900" algn="l">
              <a:spcAft>
                <a:spcPts val="400"/>
              </a:spcAft>
              <a:buFont typeface="Arial" panose="020B0604020202020204" pitchFamily="34" charset="0"/>
              <a:buChar char="•"/>
            </a:pPr>
            <a:r>
              <a:rPr lang="en-US" sz="2400" b="0" dirty="0">
                <a:latin typeface="+mn-lt"/>
              </a:rPr>
              <a:t>Lodging</a:t>
            </a:r>
          </a:p>
          <a:p>
            <a:pPr marL="342900" indent="-342900" algn="l">
              <a:spcAft>
                <a:spcPts val="400"/>
              </a:spcAft>
              <a:buFont typeface="Arial" panose="020B0604020202020204" pitchFamily="34" charset="0"/>
              <a:buChar char="•"/>
            </a:pPr>
            <a:r>
              <a:rPr lang="en-US" sz="2400" b="0" dirty="0">
                <a:latin typeface="+mn-lt"/>
              </a:rPr>
              <a:t>Car Rentals</a:t>
            </a:r>
          </a:p>
          <a:p>
            <a:pPr marL="342900" indent="-342900" algn="l">
              <a:spcAft>
                <a:spcPts val="400"/>
              </a:spcAft>
              <a:buFont typeface="Arial" panose="020B0604020202020204" pitchFamily="34" charset="0"/>
              <a:buChar char="•"/>
            </a:pPr>
            <a:r>
              <a:rPr lang="en-US" sz="2400" b="0" dirty="0">
                <a:latin typeface="+mn-lt"/>
              </a:rPr>
              <a:t>Mileage</a:t>
            </a:r>
          </a:p>
          <a:p>
            <a:pPr marL="342900" indent="-342900" algn="l">
              <a:spcAft>
                <a:spcPts val="400"/>
              </a:spcAft>
              <a:buFont typeface="Arial" panose="020B0604020202020204" pitchFamily="34" charset="0"/>
              <a:buChar char="•"/>
            </a:pPr>
            <a:r>
              <a:rPr lang="en-US" sz="2400" b="0" dirty="0">
                <a:latin typeface="+mn-lt"/>
              </a:rPr>
              <a:t>Shuttles</a:t>
            </a:r>
          </a:p>
          <a:p>
            <a:pPr marL="342900" indent="-342900" algn="l">
              <a:spcAft>
                <a:spcPts val="400"/>
              </a:spcAft>
              <a:buFont typeface="Arial" panose="020B0604020202020204" pitchFamily="34" charset="0"/>
              <a:buChar char="•"/>
            </a:pPr>
            <a:r>
              <a:rPr lang="en-US" sz="2400" b="0" dirty="0">
                <a:latin typeface="+mn-lt"/>
              </a:rPr>
              <a:t>Meals</a:t>
            </a:r>
            <a:endParaRPr lang="en-US" dirty="0">
              <a:latin typeface="+mn-lt"/>
            </a:endParaRPr>
          </a:p>
          <a:p>
            <a:pPr marL="342900" indent="-342900" algn="l">
              <a:spcAft>
                <a:spcPts val="400"/>
              </a:spcAft>
              <a:buFont typeface="Arial" panose="020B0604020202020204" pitchFamily="34" charset="0"/>
              <a:buChar char="•"/>
            </a:pPr>
            <a:r>
              <a:rPr lang="en-US" sz="2400" b="0" dirty="0">
                <a:latin typeface="TW Cen MT"/>
              </a:rPr>
              <a:t>Candidates traveling for job interviews</a:t>
            </a:r>
            <a:endParaRPr lang="en-US" sz="2400" b="0" dirty="0">
              <a:latin typeface="Tw Cen MT"/>
            </a:endParaRPr>
          </a:p>
          <a:p>
            <a:pPr marL="342900" indent="-342900" algn="l">
              <a:spcAft>
                <a:spcPts val="400"/>
              </a:spcAft>
              <a:buFont typeface="Arial" panose="020B0604020202020204" pitchFamily="34" charset="0"/>
              <a:buChar char="•"/>
            </a:pPr>
            <a:r>
              <a:rPr lang="en-US" sz="2400" b="0" dirty="0">
                <a:latin typeface="TW Cen MT"/>
              </a:rPr>
              <a:t>Resources</a:t>
            </a:r>
            <a:br>
              <a:rPr lang="en-US" dirty="0"/>
            </a:br>
            <a:endParaRPr lang="en-US" dirty="0"/>
          </a:p>
        </p:txBody>
      </p:sp>
    </p:spTree>
    <p:extLst>
      <p:ext uri="{BB962C8B-B14F-4D97-AF65-F5344CB8AC3E}">
        <p14:creationId xmlns:p14="http://schemas.microsoft.com/office/powerpoint/2010/main" val="3343427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84E4-32A6-A8C6-A2DD-A9690C8E4C0D}"/>
              </a:ext>
            </a:extLst>
          </p:cNvPr>
          <p:cNvSpPr>
            <a:spLocks noGrp="1" noRot="1" noMove="1" noResize="1" noEditPoints="1" noAdjustHandles="1" noChangeArrowheads="1" noChangeShapeType="1"/>
          </p:cNvSpPr>
          <p:nvPr>
            <p:ph type="title"/>
          </p:nvPr>
        </p:nvSpPr>
        <p:spPr>
          <a:xfrm>
            <a:off x="838200" y="-56334"/>
            <a:ext cx="2846560" cy="1325563"/>
          </a:xfrm>
        </p:spPr>
        <p:txBody>
          <a:bodyPr>
            <a:normAutofit/>
          </a:bodyPr>
          <a:lstStyle/>
          <a:p>
            <a:r>
              <a:rPr lang="en-US" sz="4400"/>
              <a:t>Shuttle</a:t>
            </a:r>
          </a:p>
        </p:txBody>
      </p:sp>
      <p:sp>
        <p:nvSpPr>
          <p:cNvPr id="3" name="Text Placeholder 2">
            <a:extLst>
              <a:ext uri="{FF2B5EF4-FFF2-40B4-BE49-F238E27FC236}">
                <a16:creationId xmlns:a16="http://schemas.microsoft.com/office/drawing/2014/main" id="{B9D9EF0C-E4CF-6174-E1C5-D1EBE32B1A96}"/>
              </a:ext>
            </a:extLst>
          </p:cNvPr>
          <p:cNvSpPr>
            <a:spLocks noGrp="1"/>
          </p:cNvSpPr>
          <p:nvPr>
            <p:ph type="body" idx="1"/>
          </p:nvPr>
        </p:nvSpPr>
        <p:spPr>
          <a:xfrm>
            <a:off x="836612" y="1032641"/>
            <a:ext cx="5157787" cy="696172"/>
          </a:xfrm>
        </p:spPr>
        <p:txBody>
          <a:bodyPr/>
          <a:lstStyle/>
          <a:p>
            <a:r>
              <a:rPr lang="en-US" dirty="0"/>
              <a:t>Department Arranges</a:t>
            </a:r>
          </a:p>
        </p:txBody>
      </p:sp>
      <p:sp>
        <p:nvSpPr>
          <p:cNvPr id="4" name="Content Placeholder 3">
            <a:extLst>
              <a:ext uri="{FF2B5EF4-FFF2-40B4-BE49-F238E27FC236}">
                <a16:creationId xmlns:a16="http://schemas.microsoft.com/office/drawing/2014/main" id="{39C1708C-0477-3CDA-94D7-81D2DAF3FD28}"/>
              </a:ext>
            </a:extLst>
          </p:cNvPr>
          <p:cNvSpPr>
            <a:spLocks noGrp="1"/>
          </p:cNvSpPr>
          <p:nvPr>
            <p:ph sz="half" idx="2"/>
          </p:nvPr>
        </p:nvSpPr>
        <p:spPr>
          <a:xfrm>
            <a:off x="836612" y="1492227"/>
            <a:ext cx="5157787" cy="4281556"/>
          </a:xfrm>
        </p:spPr>
        <p:txBody>
          <a:bodyPr>
            <a:normAutofit/>
          </a:bodyPr>
          <a:lstStyle/>
          <a:p>
            <a:pPr marL="0" indent="0">
              <a:buNone/>
            </a:pPr>
            <a:endParaRPr lang="en-US"/>
          </a:p>
          <a:p>
            <a:pPr lvl="1"/>
            <a:endParaRPr lang="en-US"/>
          </a:p>
        </p:txBody>
      </p:sp>
      <p:sp>
        <p:nvSpPr>
          <p:cNvPr id="5" name="Text Placeholder 4">
            <a:extLst>
              <a:ext uri="{FF2B5EF4-FFF2-40B4-BE49-F238E27FC236}">
                <a16:creationId xmlns:a16="http://schemas.microsoft.com/office/drawing/2014/main" id="{8F32C2B4-2EE5-7907-1A10-84751120ACFD}"/>
              </a:ext>
            </a:extLst>
          </p:cNvPr>
          <p:cNvSpPr>
            <a:spLocks noGrp="1"/>
          </p:cNvSpPr>
          <p:nvPr>
            <p:ph type="body" sz="quarter" idx="3"/>
          </p:nvPr>
        </p:nvSpPr>
        <p:spPr>
          <a:xfrm>
            <a:off x="6092405" y="904901"/>
            <a:ext cx="5183188" cy="823912"/>
          </a:xfrm>
        </p:spPr>
        <p:txBody>
          <a:bodyPr/>
          <a:lstStyle/>
          <a:p>
            <a:r>
              <a:rPr lang="en-US"/>
              <a:t>Traveler Arranges</a:t>
            </a:r>
          </a:p>
        </p:txBody>
      </p:sp>
      <p:sp>
        <p:nvSpPr>
          <p:cNvPr id="6" name="Content Placeholder 5">
            <a:extLst>
              <a:ext uri="{FF2B5EF4-FFF2-40B4-BE49-F238E27FC236}">
                <a16:creationId xmlns:a16="http://schemas.microsoft.com/office/drawing/2014/main" id="{4532615A-11EF-E63D-3B05-16C9640082DE}"/>
              </a:ext>
            </a:extLst>
          </p:cNvPr>
          <p:cNvSpPr>
            <a:spLocks noGrp="1"/>
          </p:cNvSpPr>
          <p:nvPr>
            <p:ph sz="quarter" idx="4"/>
          </p:nvPr>
        </p:nvSpPr>
        <p:spPr>
          <a:xfrm>
            <a:off x="785806" y="1350636"/>
            <a:ext cx="4774954" cy="2786798"/>
          </a:xfrm>
        </p:spPr>
        <p:txBody>
          <a:bodyPr>
            <a:normAutofit/>
          </a:bodyPr>
          <a:lstStyle/>
          <a:p>
            <a:r>
              <a:rPr lang="en-US" b="1" dirty="0"/>
              <a:t>Booking</a:t>
            </a:r>
            <a:r>
              <a:rPr lang="en-US" dirty="0"/>
              <a:t>: direct with Groome</a:t>
            </a:r>
          </a:p>
          <a:p>
            <a:r>
              <a:rPr lang="en-US" b="1" dirty="0"/>
              <a:t>Payment</a:t>
            </a:r>
            <a:r>
              <a:rPr lang="en-US" dirty="0"/>
              <a:t>: P-Card</a:t>
            </a:r>
          </a:p>
          <a:p>
            <a:pPr marL="0" indent="0">
              <a:buNone/>
            </a:pPr>
            <a:r>
              <a:rPr lang="en-US" sz="1700" dirty="0"/>
              <a:t>PRO TIP: </a:t>
            </a:r>
            <a:r>
              <a:rPr lang="en-US" sz="1800" dirty="0"/>
              <a:t>Provide candidate with Groome’s contact information in case of delay or flight changes</a:t>
            </a:r>
          </a:p>
          <a:p>
            <a:endParaRPr lang="en-US" dirty="0"/>
          </a:p>
        </p:txBody>
      </p:sp>
      <p:sp>
        <p:nvSpPr>
          <p:cNvPr id="8" name="Content Placeholder 5">
            <a:extLst>
              <a:ext uri="{FF2B5EF4-FFF2-40B4-BE49-F238E27FC236}">
                <a16:creationId xmlns:a16="http://schemas.microsoft.com/office/drawing/2014/main" id="{5FE758D4-AA3A-664C-AF0D-3DD43DFFA4D4}"/>
              </a:ext>
            </a:extLst>
          </p:cNvPr>
          <p:cNvSpPr txBox="1">
            <a:spLocks/>
          </p:cNvSpPr>
          <p:nvPr/>
        </p:nvSpPr>
        <p:spPr>
          <a:xfrm>
            <a:off x="6019802" y="608639"/>
            <a:ext cx="4914534" cy="3705458"/>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Booking</a:t>
            </a:r>
            <a:r>
              <a:rPr lang="en-US"/>
              <a:t>: </a:t>
            </a:r>
            <a:r>
              <a:rPr lang="en-US" sz="2000"/>
              <a:t>direc</a:t>
            </a:r>
            <a:r>
              <a:rPr lang="en-US"/>
              <a:t>t with Groome</a:t>
            </a:r>
            <a:endParaRPr lang="en-US" sz="2000"/>
          </a:p>
          <a:p>
            <a:r>
              <a:rPr lang="en-US" b="1"/>
              <a:t>Payment</a:t>
            </a:r>
            <a:r>
              <a:rPr lang="en-US"/>
              <a:t>: traveler personal funds</a:t>
            </a:r>
          </a:p>
          <a:p>
            <a:r>
              <a:rPr lang="en-US" b="1"/>
              <a:t>Reimbursement</a:t>
            </a:r>
            <a:r>
              <a:rPr lang="en-US"/>
              <a:t>: to traveler</a:t>
            </a:r>
          </a:p>
        </p:txBody>
      </p:sp>
      <p:sp>
        <p:nvSpPr>
          <p:cNvPr id="9" name="Oval 8">
            <a:extLst>
              <a:ext uri="{FF2B5EF4-FFF2-40B4-BE49-F238E27FC236}">
                <a16:creationId xmlns:a16="http://schemas.microsoft.com/office/drawing/2014/main" id="{1BEEDA85-C1E2-260B-DEF7-94B08342D110}"/>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CA5253-F7E6-9565-6518-61DBBC556FB7}"/>
              </a:ext>
            </a:extLst>
          </p:cNvPr>
          <p:cNvSpPr/>
          <p:nvPr/>
        </p:nvSpPr>
        <p:spPr>
          <a:xfrm>
            <a:off x="11419114" y="6298474"/>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66384B5-3D31-7528-0EF8-1690531472DE}"/>
              </a:ext>
            </a:extLst>
          </p:cNvPr>
          <p:cNvSpPr/>
          <p:nvPr/>
        </p:nvSpPr>
        <p:spPr>
          <a:xfrm>
            <a:off x="7079809" y="5168538"/>
            <a:ext cx="4180375"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solidFill>
                  <a:schemeClr val="tx1"/>
                </a:solidFill>
              </a:rPr>
              <a:t>Groome drops off at </a:t>
            </a:r>
            <a:r>
              <a:rPr lang="en-US" sz="1600" err="1">
                <a:solidFill>
                  <a:schemeClr val="tx1"/>
                </a:solidFill>
              </a:rPr>
              <a:t>AmericInn</a:t>
            </a:r>
            <a:r>
              <a:rPr lang="en-US" sz="1600">
                <a:solidFill>
                  <a:schemeClr val="tx1"/>
                </a:solidFill>
              </a:rPr>
              <a:t> in Menomonie. If traveler is staying at different hotel, transportation from </a:t>
            </a:r>
            <a:r>
              <a:rPr lang="en-US" sz="1600" err="1">
                <a:solidFill>
                  <a:schemeClr val="tx1"/>
                </a:solidFill>
              </a:rPr>
              <a:t>AmericInn</a:t>
            </a:r>
            <a:r>
              <a:rPr lang="en-US" sz="1600">
                <a:solidFill>
                  <a:schemeClr val="tx1"/>
                </a:solidFill>
              </a:rPr>
              <a:t> would need to be arranged via taxi or other.</a:t>
            </a:r>
          </a:p>
          <a:p>
            <a:pPr algn="ctr"/>
            <a:r>
              <a:rPr lang="en-US" sz="1600">
                <a:solidFill>
                  <a:schemeClr val="tx1"/>
                </a:solidFill>
                <a:hlinkClick r:id="rId2"/>
              </a:rPr>
              <a:t>Groome Website</a:t>
            </a:r>
            <a:endParaRPr lang="en-US" sz="1600">
              <a:solidFill>
                <a:srgbClr val="13284B"/>
              </a:solidFill>
            </a:endParaRPr>
          </a:p>
        </p:txBody>
      </p:sp>
      <p:sp>
        <p:nvSpPr>
          <p:cNvPr id="7" name="Title 1">
            <a:extLst>
              <a:ext uri="{FF2B5EF4-FFF2-40B4-BE49-F238E27FC236}">
                <a16:creationId xmlns:a16="http://schemas.microsoft.com/office/drawing/2014/main" id="{F867AD38-F302-F045-5E47-9B56A6342E0E}"/>
              </a:ext>
            </a:extLst>
          </p:cNvPr>
          <p:cNvSpPr txBox="1">
            <a:spLocks/>
          </p:cNvSpPr>
          <p:nvPr/>
        </p:nvSpPr>
        <p:spPr>
          <a:xfrm>
            <a:off x="785806" y="3742797"/>
            <a:ext cx="10515600" cy="5817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t>Cancellations</a:t>
            </a:r>
            <a:endParaRPr lang="en-US" dirty="0"/>
          </a:p>
        </p:txBody>
      </p:sp>
      <p:sp>
        <p:nvSpPr>
          <p:cNvPr id="12" name="Content Placeholder 2">
            <a:extLst>
              <a:ext uri="{FF2B5EF4-FFF2-40B4-BE49-F238E27FC236}">
                <a16:creationId xmlns:a16="http://schemas.microsoft.com/office/drawing/2014/main" id="{36657B9A-1DF4-CF94-9C5E-ABE2E9B05E2B}"/>
              </a:ext>
            </a:extLst>
          </p:cNvPr>
          <p:cNvSpPr txBox="1">
            <a:spLocks/>
          </p:cNvSpPr>
          <p:nvPr/>
        </p:nvSpPr>
        <p:spPr>
          <a:xfrm>
            <a:off x="982840" y="4238154"/>
            <a:ext cx="6084267" cy="161509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Clr>
                <a:schemeClr val="bg2"/>
              </a:buClr>
              <a:buFont typeface="Arial" panose="020B0604020202020204" pitchFamily="34" charset="0"/>
              <a:buNone/>
              <a:defRPr sz="3200" b="1" kern="1200">
                <a:solidFill>
                  <a:schemeClr val="accent1"/>
                </a:solidFill>
                <a:latin typeface="Alt Gothic ATF" panose="020B0603040502040204" pitchFamily="34" charset="77"/>
                <a:ea typeface="+mn-ea"/>
                <a:cs typeface="+mn-cs"/>
              </a:defRPr>
            </a:lvl1pPr>
            <a:lvl2pPr marL="457200" indent="0" algn="l" defTabSz="914400" rtl="0" eaLnBrk="1" latinLnBrk="0" hangingPunct="1">
              <a:lnSpc>
                <a:spcPct val="100000"/>
              </a:lnSpc>
              <a:spcBef>
                <a:spcPts val="500"/>
              </a:spcBef>
              <a:buClr>
                <a:schemeClr val="bg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bg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bg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bg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sz="2000" b="0">
                <a:solidFill>
                  <a:srgbClr val="13284B"/>
                </a:solidFill>
                <a:latin typeface="+mn-lt"/>
              </a:rPr>
              <a:t>Call Groome to cancel</a:t>
            </a:r>
          </a:p>
          <a:p>
            <a:pPr marL="342900" indent="-342900">
              <a:buFont typeface="Arial" panose="020B0604020202020204" pitchFamily="34" charset="0"/>
              <a:buChar char="•"/>
            </a:pPr>
            <a:r>
              <a:rPr lang="en-US" sz="2000" b="0">
                <a:solidFill>
                  <a:srgbClr val="13284B"/>
                </a:solidFill>
                <a:latin typeface="+mn-lt"/>
              </a:rPr>
              <a:t>No refunds issued, but will issue credit</a:t>
            </a:r>
          </a:p>
          <a:p>
            <a:pPr marL="342900" indent="-342900">
              <a:buFont typeface="Arial" panose="020B0604020202020204" pitchFamily="34" charset="0"/>
              <a:buChar char="•"/>
            </a:pPr>
            <a:r>
              <a:rPr lang="en-US" sz="2000" b="0">
                <a:solidFill>
                  <a:srgbClr val="13284B"/>
                </a:solidFill>
                <a:latin typeface="+mn-lt"/>
              </a:rPr>
              <a:t>If traveler paid and doesn’t think they will use credit, okay to reimburse</a:t>
            </a:r>
          </a:p>
        </p:txBody>
      </p:sp>
    </p:spTree>
    <p:extLst>
      <p:ext uri="{BB962C8B-B14F-4D97-AF65-F5344CB8AC3E}">
        <p14:creationId xmlns:p14="http://schemas.microsoft.com/office/powerpoint/2010/main" val="354406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AE47F-BEA1-1207-D1B0-73F4CC0F7F59}"/>
              </a:ext>
            </a:extLst>
          </p:cNvPr>
          <p:cNvSpPr>
            <a:spLocks noGrp="1"/>
          </p:cNvSpPr>
          <p:nvPr>
            <p:ph type="title"/>
          </p:nvPr>
        </p:nvSpPr>
        <p:spPr>
          <a:xfrm>
            <a:off x="839788" y="148755"/>
            <a:ext cx="10515600" cy="1325563"/>
          </a:xfrm>
        </p:spPr>
        <p:txBody>
          <a:bodyPr/>
          <a:lstStyle/>
          <a:p>
            <a:r>
              <a:rPr lang="en-US" dirty="0"/>
              <a:t>Transportation To Campus</a:t>
            </a:r>
          </a:p>
        </p:txBody>
      </p:sp>
      <p:sp>
        <p:nvSpPr>
          <p:cNvPr id="3" name="Text Placeholder 2">
            <a:extLst>
              <a:ext uri="{FF2B5EF4-FFF2-40B4-BE49-F238E27FC236}">
                <a16:creationId xmlns:a16="http://schemas.microsoft.com/office/drawing/2014/main" id="{AE867B18-27B4-F194-5F41-94525BE8AD10}"/>
              </a:ext>
            </a:extLst>
          </p:cNvPr>
          <p:cNvSpPr>
            <a:spLocks noGrp="1"/>
          </p:cNvSpPr>
          <p:nvPr>
            <p:ph type="body" idx="1"/>
          </p:nvPr>
        </p:nvSpPr>
        <p:spPr>
          <a:xfrm>
            <a:off x="886825" y="1248422"/>
            <a:ext cx="5157787" cy="823912"/>
          </a:xfrm>
        </p:spPr>
        <p:txBody>
          <a:bodyPr/>
          <a:lstStyle/>
          <a:p>
            <a:r>
              <a:rPr lang="en-US">
                <a:latin typeface="Alt Gothic ATF"/>
              </a:rPr>
              <a:t>Helpful Tips</a:t>
            </a:r>
            <a:endParaRPr lang="en-US"/>
          </a:p>
        </p:txBody>
      </p:sp>
      <p:sp>
        <p:nvSpPr>
          <p:cNvPr id="4" name="Content Placeholder 3">
            <a:extLst>
              <a:ext uri="{FF2B5EF4-FFF2-40B4-BE49-F238E27FC236}">
                <a16:creationId xmlns:a16="http://schemas.microsoft.com/office/drawing/2014/main" id="{C615209E-C79A-D7ED-A77A-F3EEB2318A20}"/>
              </a:ext>
            </a:extLst>
          </p:cNvPr>
          <p:cNvSpPr>
            <a:spLocks noGrp="1"/>
          </p:cNvSpPr>
          <p:nvPr>
            <p:ph sz="half" idx="2"/>
          </p:nvPr>
        </p:nvSpPr>
        <p:spPr>
          <a:xfrm>
            <a:off x="1113163" y="1818483"/>
            <a:ext cx="10068453" cy="3684588"/>
          </a:xfrm>
        </p:spPr>
        <p:txBody>
          <a:bodyPr/>
          <a:lstStyle/>
          <a:p>
            <a:r>
              <a:rPr lang="en-US" sz="2400" dirty="0"/>
              <a:t>Ubers/Taxis are not always available. Be sure to communicate options to the traveler</a:t>
            </a:r>
          </a:p>
          <a:p>
            <a:r>
              <a:rPr lang="en-US" sz="2400" dirty="0"/>
              <a:t>Ensure there is an after-hours campus contact the day of travel</a:t>
            </a:r>
          </a:p>
          <a:p>
            <a:r>
              <a:rPr lang="en-US" sz="2400" dirty="0"/>
              <a:t>Receipts are typically needed for Uber/Taxi</a:t>
            </a:r>
          </a:p>
          <a:p>
            <a:r>
              <a:rPr lang="en-US" sz="2400" dirty="0"/>
              <a:t>Non-UW Stout employees are not allowed to use fleet</a:t>
            </a:r>
          </a:p>
          <a:p>
            <a:r>
              <a:rPr lang="en-US" sz="2400" dirty="0">
                <a:latin typeface="TW Cen MT"/>
              </a:rPr>
              <a:t>Anyone driving a candidate should be an authorized driver</a:t>
            </a:r>
            <a:endParaRPr lang="en-US" sz="2400" dirty="0"/>
          </a:p>
          <a:p>
            <a:endParaRPr lang="en-US" dirty="0"/>
          </a:p>
        </p:txBody>
      </p:sp>
    </p:spTree>
    <p:extLst>
      <p:ext uri="{BB962C8B-B14F-4D97-AF65-F5344CB8AC3E}">
        <p14:creationId xmlns:p14="http://schemas.microsoft.com/office/powerpoint/2010/main" val="2907071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84E4-32A6-A8C6-A2DD-A9690C8E4C0D}"/>
              </a:ext>
            </a:extLst>
          </p:cNvPr>
          <p:cNvSpPr>
            <a:spLocks noGrp="1"/>
          </p:cNvSpPr>
          <p:nvPr>
            <p:ph type="title"/>
          </p:nvPr>
        </p:nvSpPr>
        <p:spPr/>
        <p:txBody>
          <a:bodyPr>
            <a:normAutofit/>
          </a:bodyPr>
          <a:lstStyle/>
          <a:p>
            <a:r>
              <a:rPr lang="en-US" sz="4800"/>
              <a:t>Meals</a:t>
            </a:r>
          </a:p>
        </p:txBody>
      </p:sp>
      <p:sp>
        <p:nvSpPr>
          <p:cNvPr id="3" name="Text Placeholder 2">
            <a:extLst>
              <a:ext uri="{FF2B5EF4-FFF2-40B4-BE49-F238E27FC236}">
                <a16:creationId xmlns:a16="http://schemas.microsoft.com/office/drawing/2014/main" id="{B9D9EF0C-E4CF-6174-E1C5-D1EBE32B1A96}"/>
              </a:ext>
            </a:extLst>
          </p:cNvPr>
          <p:cNvSpPr>
            <a:spLocks noGrp="1"/>
          </p:cNvSpPr>
          <p:nvPr>
            <p:ph type="body" idx="1"/>
          </p:nvPr>
        </p:nvSpPr>
        <p:spPr>
          <a:xfrm>
            <a:off x="839788" y="1080271"/>
            <a:ext cx="5157787" cy="823912"/>
          </a:xfrm>
        </p:spPr>
        <p:txBody>
          <a:bodyPr/>
          <a:lstStyle/>
          <a:p>
            <a:r>
              <a:rPr lang="en-US"/>
              <a:t>Hosted Meals</a:t>
            </a:r>
          </a:p>
        </p:txBody>
      </p:sp>
      <p:sp>
        <p:nvSpPr>
          <p:cNvPr id="4" name="Content Placeholder 3">
            <a:extLst>
              <a:ext uri="{FF2B5EF4-FFF2-40B4-BE49-F238E27FC236}">
                <a16:creationId xmlns:a16="http://schemas.microsoft.com/office/drawing/2014/main" id="{39C1708C-0477-3CDA-94D7-81D2DAF3FD28}"/>
              </a:ext>
            </a:extLst>
          </p:cNvPr>
          <p:cNvSpPr>
            <a:spLocks noGrp="1"/>
          </p:cNvSpPr>
          <p:nvPr>
            <p:ph sz="half" idx="2"/>
          </p:nvPr>
        </p:nvSpPr>
        <p:spPr>
          <a:xfrm>
            <a:off x="862014" y="1669907"/>
            <a:ext cx="5157787" cy="3684588"/>
          </a:xfrm>
        </p:spPr>
        <p:txBody>
          <a:bodyPr>
            <a:normAutofit/>
          </a:bodyPr>
          <a:lstStyle/>
          <a:p>
            <a:r>
              <a:rPr lang="en-US" dirty="0"/>
              <a:t>Meals where a UW employee is paying for the traveler’s food</a:t>
            </a:r>
          </a:p>
          <a:p>
            <a:r>
              <a:rPr lang="en-US" dirty="0"/>
              <a:t>Requires a food requisition – must be approved three days prior to event</a:t>
            </a:r>
          </a:p>
          <a:p>
            <a:r>
              <a:rPr lang="en-US" dirty="0"/>
              <a:t>Be sure to follow up with Dining Services for meal tickets</a:t>
            </a:r>
          </a:p>
          <a:p>
            <a:r>
              <a:rPr lang="en-US" dirty="0"/>
              <a:t>Employee that pays would submit a TER</a:t>
            </a:r>
          </a:p>
          <a:p>
            <a:r>
              <a:rPr lang="en-US" dirty="0"/>
              <a:t>Tax exemption: ask; if unable to acquire, write that in the TER justification</a:t>
            </a:r>
          </a:p>
        </p:txBody>
      </p:sp>
      <p:sp>
        <p:nvSpPr>
          <p:cNvPr id="5" name="Text Placeholder 4">
            <a:extLst>
              <a:ext uri="{FF2B5EF4-FFF2-40B4-BE49-F238E27FC236}">
                <a16:creationId xmlns:a16="http://schemas.microsoft.com/office/drawing/2014/main" id="{8F32C2B4-2EE5-7907-1A10-84751120ACFD}"/>
              </a:ext>
            </a:extLst>
          </p:cNvPr>
          <p:cNvSpPr>
            <a:spLocks noGrp="1"/>
          </p:cNvSpPr>
          <p:nvPr>
            <p:ph type="body" sz="quarter" idx="3"/>
          </p:nvPr>
        </p:nvSpPr>
        <p:spPr>
          <a:xfrm>
            <a:off x="6172200" y="1080271"/>
            <a:ext cx="5183188" cy="823912"/>
          </a:xfrm>
        </p:spPr>
        <p:txBody>
          <a:bodyPr/>
          <a:lstStyle/>
          <a:p>
            <a:r>
              <a:rPr lang="en-US"/>
              <a:t>Meals while Traveling</a:t>
            </a:r>
          </a:p>
        </p:txBody>
      </p:sp>
      <p:sp>
        <p:nvSpPr>
          <p:cNvPr id="6" name="Content Placeholder 5">
            <a:extLst>
              <a:ext uri="{FF2B5EF4-FFF2-40B4-BE49-F238E27FC236}">
                <a16:creationId xmlns:a16="http://schemas.microsoft.com/office/drawing/2014/main" id="{4532615A-11EF-E63D-3B05-16C9640082DE}"/>
              </a:ext>
            </a:extLst>
          </p:cNvPr>
          <p:cNvSpPr>
            <a:spLocks noGrp="1"/>
          </p:cNvSpPr>
          <p:nvPr>
            <p:ph sz="quarter" idx="4"/>
          </p:nvPr>
        </p:nvSpPr>
        <p:spPr>
          <a:xfrm>
            <a:off x="6194427" y="1690688"/>
            <a:ext cx="5183188" cy="3684588"/>
          </a:xfrm>
        </p:spPr>
        <p:txBody>
          <a:bodyPr>
            <a:normAutofit/>
          </a:bodyPr>
          <a:lstStyle/>
          <a:p>
            <a:r>
              <a:rPr lang="en-US"/>
              <a:t>Meal per diems for time candidate is in travel status and paid for their own food</a:t>
            </a:r>
          </a:p>
          <a:p>
            <a:r>
              <a:rPr lang="en-US"/>
              <a:t>Hosted meals count as provided meal and cannot be included in the meal per diem</a:t>
            </a:r>
          </a:p>
          <a:p>
            <a:r>
              <a:rPr lang="en-US"/>
              <a:t>Must be paid to candidate using non-employee profile. If airfare, hotels, and shuttles are all paid for by the department this may be the travelers only expense</a:t>
            </a:r>
          </a:p>
          <a:p>
            <a:endParaRPr lang="en-US"/>
          </a:p>
        </p:txBody>
      </p:sp>
      <p:sp>
        <p:nvSpPr>
          <p:cNvPr id="7" name="TextBox 6">
            <a:extLst>
              <a:ext uri="{FF2B5EF4-FFF2-40B4-BE49-F238E27FC236}">
                <a16:creationId xmlns:a16="http://schemas.microsoft.com/office/drawing/2014/main" id="{62660D90-95C5-DB5F-A429-5F9E5999C0A5}"/>
              </a:ext>
            </a:extLst>
          </p:cNvPr>
          <p:cNvSpPr txBox="1"/>
          <p:nvPr/>
        </p:nvSpPr>
        <p:spPr>
          <a:xfrm>
            <a:off x="1078668" y="5266443"/>
            <a:ext cx="37746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Interview Candidate Meal Guidance</a:t>
            </a:r>
            <a:endParaRPr lang="en-US" dirty="0"/>
          </a:p>
        </p:txBody>
      </p:sp>
    </p:spTree>
    <p:extLst>
      <p:ext uri="{BB962C8B-B14F-4D97-AF65-F5344CB8AC3E}">
        <p14:creationId xmlns:p14="http://schemas.microsoft.com/office/powerpoint/2010/main" val="395749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2F05-E3EC-6D09-2470-8029DEDE2670}"/>
              </a:ext>
            </a:extLst>
          </p:cNvPr>
          <p:cNvSpPr>
            <a:spLocks noGrp="1"/>
          </p:cNvSpPr>
          <p:nvPr>
            <p:ph type="title"/>
          </p:nvPr>
        </p:nvSpPr>
        <p:spPr>
          <a:xfrm>
            <a:off x="470781" y="4066849"/>
            <a:ext cx="4850210" cy="1681862"/>
          </a:xfrm>
        </p:spPr>
        <p:txBody>
          <a:bodyPr>
            <a:normAutofit/>
          </a:bodyPr>
          <a:lstStyle/>
          <a:p>
            <a:br>
              <a:rPr lang="en-US" sz="2800"/>
            </a:br>
            <a:r>
              <a:rPr lang="en-US" sz="2800"/>
              <a:t> </a:t>
            </a:r>
          </a:p>
        </p:txBody>
      </p:sp>
      <p:sp>
        <p:nvSpPr>
          <p:cNvPr id="3" name="Content Placeholder 2">
            <a:extLst>
              <a:ext uri="{FF2B5EF4-FFF2-40B4-BE49-F238E27FC236}">
                <a16:creationId xmlns:a16="http://schemas.microsoft.com/office/drawing/2014/main" id="{619F180F-C62A-7D7D-E3A3-AA1D4C3DAC24}"/>
              </a:ext>
            </a:extLst>
          </p:cNvPr>
          <p:cNvSpPr>
            <a:spLocks noGrp="1"/>
          </p:cNvSpPr>
          <p:nvPr>
            <p:ph idx="1"/>
          </p:nvPr>
        </p:nvSpPr>
        <p:spPr/>
        <p:txBody>
          <a:bodyPr/>
          <a:lstStyle/>
          <a:p>
            <a:pPr marL="0" indent="0">
              <a:spcBef>
                <a:spcPts val="0"/>
              </a:spcBef>
              <a:buNone/>
            </a:pPr>
            <a:endParaRPr lang="en-US">
              <a:solidFill>
                <a:schemeClr val="tx1"/>
              </a:solidFill>
            </a:endParaRPr>
          </a:p>
          <a:p>
            <a:pPr marL="285750" indent="-285750">
              <a:spcBef>
                <a:spcPts val="0"/>
              </a:spcBef>
              <a:buFont typeface="Arial,Sans-Serif" panose="020B0604020202020204" pitchFamily="34" charset="0"/>
            </a:pPr>
            <a:endParaRPr lang="en-US">
              <a:solidFill>
                <a:schemeClr val="tx1"/>
              </a:solidFill>
            </a:endParaRPr>
          </a:p>
        </p:txBody>
      </p:sp>
      <p:sp>
        <p:nvSpPr>
          <p:cNvPr id="4" name="TextBox 3">
            <a:extLst>
              <a:ext uri="{FF2B5EF4-FFF2-40B4-BE49-F238E27FC236}">
                <a16:creationId xmlns:a16="http://schemas.microsoft.com/office/drawing/2014/main" id="{28B79F92-9400-59C4-FDBB-8536A29F08BA}"/>
              </a:ext>
            </a:extLst>
          </p:cNvPr>
          <p:cNvSpPr txBox="1"/>
          <p:nvPr/>
        </p:nvSpPr>
        <p:spPr>
          <a:xfrm>
            <a:off x="473927" y="576146"/>
            <a:ext cx="318108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t>Prior to inviting Candidates for on-campus interviews</a:t>
            </a:r>
          </a:p>
          <a:p>
            <a:endParaRPr lang="en-US" sz="3600" b="1" dirty="0"/>
          </a:p>
          <a:p>
            <a:endParaRPr lang="en-US" sz="2800" i="1" dirty="0">
              <a:latin typeface="TW Cen MT"/>
            </a:endParaRPr>
          </a:p>
          <a:p>
            <a:endParaRPr lang="en-US" sz="3600" b="1" dirty="0"/>
          </a:p>
          <a:p>
            <a:endParaRPr lang="en-US" sz="3600" b="1" dirty="0"/>
          </a:p>
        </p:txBody>
      </p:sp>
      <p:sp>
        <p:nvSpPr>
          <p:cNvPr id="5" name="TextBox 4">
            <a:extLst>
              <a:ext uri="{FF2B5EF4-FFF2-40B4-BE49-F238E27FC236}">
                <a16:creationId xmlns:a16="http://schemas.microsoft.com/office/drawing/2014/main" id="{F67A859A-8A6F-0AE0-F21B-841C919753BB}"/>
              </a:ext>
            </a:extLst>
          </p:cNvPr>
          <p:cNvSpPr txBox="1"/>
          <p:nvPr/>
        </p:nvSpPr>
        <p:spPr>
          <a:xfrm>
            <a:off x="3810000" y="576146"/>
            <a:ext cx="8183514"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latin typeface="TW Cen MT"/>
                <a:ea typeface="+mn-lt"/>
                <a:cs typeface="+mn-lt"/>
              </a:rPr>
              <a:t>Best Practices:</a:t>
            </a:r>
          </a:p>
          <a:p>
            <a:endParaRPr lang="en-US" sz="2400" u="sng" dirty="0">
              <a:latin typeface="TW Cen MT"/>
              <a:ea typeface="+mn-lt"/>
              <a:cs typeface="+mn-lt"/>
            </a:endParaRPr>
          </a:p>
          <a:p>
            <a:r>
              <a:rPr lang="en-US" sz="2400" dirty="0">
                <a:latin typeface="TW Cen MT"/>
                <a:ea typeface="+mn-lt"/>
                <a:cs typeface="+mn-lt"/>
              </a:rPr>
              <a:t>1. Have proposed interview dates are blocked on calendars</a:t>
            </a:r>
            <a:endParaRPr lang="en-US" dirty="0"/>
          </a:p>
          <a:p>
            <a:r>
              <a:rPr lang="en-US" sz="2400" dirty="0">
                <a:latin typeface="TW Cen MT"/>
                <a:ea typeface="+mn-lt"/>
                <a:cs typeface="+mn-lt"/>
              </a:rPr>
              <a:t>2. Preliminary itinerary established</a:t>
            </a:r>
            <a:endParaRPr lang="en-US" dirty="0"/>
          </a:p>
          <a:p>
            <a:r>
              <a:rPr lang="en-US" sz="2400" dirty="0">
                <a:ea typeface="+mn-lt"/>
                <a:cs typeface="+mn-lt"/>
              </a:rPr>
              <a:t>3. Consult with Budget Manager &amp; Hiring Authority to determine what the Dept./Division will reimburse for finalists –i.e. airfare, mileage, shuttle/car rental and/or meals</a:t>
            </a:r>
            <a:endParaRPr lang="en-US" sz="2400" dirty="0"/>
          </a:p>
          <a:p>
            <a:endParaRPr lang="en-US" sz="2400" dirty="0"/>
          </a:p>
          <a:p>
            <a:r>
              <a:rPr lang="en-US" sz="2400" u="sng" dirty="0"/>
              <a:t>Examples of airfare reimbursement:</a:t>
            </a:r>
          </a:p>
          <a:p>
            <a:pPr marL="285750" indent="-285750">
              <a:buFont typeface="Arial"/>
              <a:buChar char="•"/>
            </a:pPr>
            <a:r>
              <a:rPr lang="en-US" sz="2400" dirty="0">
                <a:latin typeface="TW Cen MT"/>
              </a:rPr>
              <a:t>Airfare: Reimbursed within continental U.S. (includes Alaska, excludes Hawaii) and Canada </a:t>
            </a:r>
          </a:p>
          <a:p>
            <a:pPr marL="285750" indent="-285750">
              <a:buFont typeface="Arial"/>
              <a:buChar char="•"/>
            </a:pPr>
            <a:r>
              <a:rPr lang="en-US" sz="2400" dirty="0">
                <a:latin typeface="TW Cen MT"/>
              </a:rPr>
              <a:t>Up to $XXX for each candidate</a:t>
            </a:r>
          </a:p>
          <a:p>
            <a:pPr lvl="2"/>
            <a:endParaRPr lang="en-US" sz="2400" b="1" i="1" dirty="0"/>
          </a:p>
          <a:p>
            <a:pPr lvl="2"/>
            <a:r>
              <a:rPr lang="en-US" sz="2400" b="1" i="1" dirty="0"/>
              <a:t>         IMPORTANT: Same offerings for all candidates.</a:t>
            </a:r>
            <a:endParaRPr lang="en-US" sz="2400" b="1" dirty="0"/>
          </a:p>
          <a:p>
            <a:endParaRPr lang="en-US" sz="2000" dirty="0"/>
          </a:p>
        </p:txBody>
      </p:sp>
      <p:sp>
        <p:nvSpPr>
          <p:cNvPr id="6" name="TextBox 5">
            <a:extLst>
              <a:ext uri="{FF2B5EF4-FFF2-40B4-BE49-F238E27FC236}">
                <a16:creationId xmlns:a16="http://schemas.microsoft.com/office/drawing/2014/main" id="{D049A180-4EDB-4E34-9585-70E54842CAA0}"/>
              </a:ext>
            </a:extLst>
          </p:cNvPr>
          <p:cNvSpPr txBox="1"/>
          <p:nvPr/>
        </p:nvSpPr>
        <p:spPr>
          <a:xfrm flipH="1" flipV="1">
            <a:off x="11989430" y="4659167"/>
            <a:ext cx="726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p>
          <a:p>
            <a:endParaRPr lang="en-US"/>
          </a:p>
          <a:p>
            <a:endParaRPr lang="en-US"/>
          </a:p>
        </p:txBody>
      </p:sp>
    </p:spTree>
    <p:extLst>
      <p:ext uri="{BB962C8B-B14F-4D97-AF65-F5344CB8AC3E}">
        <p14:creationId xmlns:p14="http://schemas.microsoft.com/office/powerpoint/2010/main" val="73511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47BE-7DB0-B05E-3541-FACF6EA1EC48}"/>
              </a:ext>
            </a:extLst>
          </p:cNvPr>
          <p:cNvSpPr>
            <a:spLocks noGrp="1"/>
          </p:cNvSpPr>
          <p:nvPr>
            <p:ph type="title"/>
          </p:nvPr>
        </p:nvSpPr>
        <p:spPr>
          <a:xfrm>
            <a:off x="110248" y="-56841"/>
            <a:ext cx="3304161" cy="3606658"/>
          </a:xfrm>
        </p:spPr>
        <p:txBody>
          <a:bodyPr/>
          <a:lstStyle/>
          <a:p>
            <a:r>
              <a:rPr lang="en-US" dirty="0">
                <a:latin typeface="TW Cen MT"/>
              </a:rPr>
              <a:t>Candidates traveling for job interviews</a:t>
            </a:r>
          </a:p>
        </p:txBody>
      </p:sp>
      <p:sp>
        <p:nvSpPr>
          <p:cNvPr id="3" name="Content Placeholder 2">
            <a:extLst>
              <a:ext uri="{FF2B5EF4-FFF2-40B4-BE49-F238E27FC236}">
                <a16:creationId xmlns:a16="http://schemas.microsoft.com/office/drawing/2014/main" id="{28F9730C-FC89-5444-F195-EC13396451F7}"/>
              </a:ext>
            </a:extLst>
          </p:cNvPr>
          <p:cNvSpPr>
            <a:spLocks noGrp="1"/>
          </p:cNvSpPr>
          <p:nvPr>
            <p:ph idx="1"/>
          </p:nvPr>
        </p:nvSpPr>
        <p:spPr>
          <a:xfrm>
            <a:off x="3414410" y="107916"/>
            <a:ext cx="8667344" cy="5761600"/>
          </a:xfrm>
        </p:spPr>
        <p:txBody>
          <a:bodyPr>
            <a:normAutofit/>
          </a:bodyPr>
          <a:lstStyle/>
          <a:p>
            <a:pPr marL="0" indent="0">
              <a:spcBef>
                <a:spcPts val="0"/>
              </a:spcBef>
              <a:buNone/>
            </a:pPr>
            <a:r>
              <a:rPr lang="en-US" sz="2400" dirty="0">
                <a:latin typeface="TW Cen MT"/>
              </a:rPr>
              <a:t>Sample templates with draft communications and more!</a:t>
            </a:r>
          </a:p>
          <a:p>
            <a:pPr marL="0" indent="0">
              <a:spcBef>
                <a:spcPts val="0"/>
              </a:spcBef>
              <a:buNone/>
            </a:pPr>
            <a:r>
              <a:rPr lang="en-US" sz="2400" b="1" dirty="0">
                <a:latin typeface="TW Cen MT"/>
              </a:rPr>
              <a:t>Procedures Guidebook -&amp;-       TAC Network</a:t>
            </a:r>
          </a:p>
          <a:p>
            <a:pPr marL="0" indent="0">
              <a:spcBef>
                <a:spcPts val="0"/>
              </a:spcBef>
              <a:buNone/>
            </a:pPr>
            <a:endParaRPr lang="en-US" sz="2400" b="1" dirty="0">
              <a:latin typeface="TW Cen MT"/>
            </a:endParaRPr>
          </a:p>
          <a:p>
            <a:pPr lvl="1">
              <a:spcBef>
                <a:spcPts val="0"/>
              </a:spcBef>
            </a:pPr>
            <a:r>
              <a:rPr lang="en-US" sz="2000" dirty="0">
                <a:latin typeface="TW Cen MT"/>
              </a:rPr>
              <a:t>Invitation for on-campus interview</a:t>
            </a:r>
          </a:p>
          <a:p>
            <a:pPr lvl="3">
              <a:spcBef>
                <a:spcPts val="0"/>
              </a:spcBef>
            </a:pPr>
            <a:r>
              <a:rPr lang="en-US" sz="2000" dirty="0">
                <a:latin typeface="TW Cen MT"/>
              </a:rPr>
              <a:t>Employees, Local finalists, Finalists where travel is required</a:t>
            </a:r>
          </a:p>
          <a:p>
            <a:pPr lvl="1">
              <a:spcBef>
                <a:spcPts val="0"/>
              </a:spcBef>
            </a:pPr>
            <a:r>
              <a:rPr lang="en-US" sz="2000" dirty="0">
                <a:latin typeface="TW Cen MT"/>
              </a:rPr>
              <a:t>Confirmation of on-campus interview, include:</a:t>
            </a:r>
          </a:p>
          <a:p>
            <a:pPr lvl="3">
              <a:spcBef>
                <a:spcPts val="0"/>
              </a:spcBef>
            </a:pPr>
            <a:r>
              <a:rPr lang="en-US" sz="2000" dirty="0">
                <a:latin typeface="TW Cen MT"/>
              </a:rPr>
              <a:t>Itinerary </a:t>
            </a:r>
          </a:p>
          <a:p>
            <a:pPr lvl="3">
              <a:spcBef>
                <a:spcPts val="0"/>
              </a:spcBef>
            </a:pPr>
            <a:r>
              <a:rPr lang="en-US" sz="2000" dirty="0">
                <a:latin typeface="TW Cen MT"/>
              </a:rPr>
              <a:t>Parking Permit and Campus Map</a:t>
            </a:r>
            <a:endParaRPr lang="en-US" sz="2000" dirty="0">
              <a:latin typeface="Tw Cen MT" panose="020B0602020104020603"/>
            </a:endParaRPr>
          </a:p>
          <a:p>
            <a:pPr marL="571500" lvl="1" indent="-342900"/>
            <a:r>
              <a:rPr lang="en-US" sz="2000" dirty="0">
                <a:latin typeface="TW Cen MT"/>
              </a:rPr>
              <a:t>Campus contacts </a:t>
            </a:r>
          </a:p>
          <a:p>
            <a:pPr marL="571500" lvl="1" indent="-342900"/>
            <a:r>
              <a:rPr lang="en-US" sz="2000" dirty="0">
                <a:latin typeface="TW Cen MT"/>
              </a:rPr>
              <a:t>Sample interview itinerary</a:t>
            </a:r>
          </a:p>
          <a:p>
            <a:pPr marL="571500" lvl="1" indent="-342900"/>
            <a:r>
              <a:rPr lang="en-US" sz="2000" dirty="0">
                <a:latin typeface="TW Cen MT"/>
              </a:rPr>
              <a:t>Tax exemption certificate for hotel reservations </a:t>
            </a:r>
          </a:p>
          <a:p>
            <a:pPr marL="571500" lvl="1" indent="-342900"/>
            <a:r>
              <a:rPr lang="en-US" sz="2000" dirty="0">
                <a:latin typeface="TW Cen MT"/>
              </a:rPr>
              <a:t>Sample announcement of candidates' on-campus interviews </a:t>
            </a:r>
          </a:p>
          <a:p>
            <a:pPr marL="571500" lvl="1" indent="-342900"/>
            <a:r>
              <a:rPr lang="en-US" sz="2000" dirty="0">
                <a:latin typeface="TW Cen MT"/>
              </a:rPr>
              <a:t>Appropriate/inappropriate questions to ask candidates </a:t>
            </a:r>
          </a:p>
          <a:p>
            <a:pPr marL="571500" lvl="1" indent="-342900"/>
            <a:r>
              <a:rPr lang="en-US" sz="2000" dirty="0">
                <a:latin typeface="TW Cen MT"/>
              </a:rPr>
              <a:t>Sample feedback questionnaire</a:t>
            </a:r>
          </a:p>
          <a:p>
            <a:pPr marL="571500" lvl="1" indent="-342900"/>
            <a:r>
              <a:rPr lang="en-US" sz="2000" dirty="0">
                <a:latin typeface="TW Cen MT"/>
              </a:rPr>
              <a:t>Email with electronic candidate folder following final/virtual interview </a:t>
            </a:r>
          </a:p>
        </p:txBody>
      </p:sp>
      <p:pic>
        <p:nvPicPr>
          <p:cNvPr id="7" name="Picture 6">
            <a:extLst>
              <a:ext uri="{FF2B5EF4-FFF2-40B4-BE49-F238E27FC236}">
                <a16:creationId xmlns:a16="http://schemas.microsoft.com/office/drawing/2014/main" id="{620CA769-5469-2A6C-2C97-B631C0B7BA1A}"/>
              </a:ext>
            </a:extLst>
          </p:cNvPr>
          <p:cNvPicPr>
            <a:picLocks noChangeAspect="1"/>
          </p:cNvPicPr>
          <p:nvPr/>
        </p:nvPicPr>
        <p:blipFill>
          <a:blip r:embed="rId3"/>
          <a:stretch>
            <a:fillRect/>
          </a:stretch>
        </p:blipFill>
        <p:spPr>
          <a:xfrm>
            <a:off x="6883384" y="751862"/>
            <a:ext cx="482615" cy="473244"/>
          </a:xfrm>
          <a:prstGeom prst="rect">
            <a:avLst/>
          </a:prstGeom>
        </p:spPr>
      </p:pic>
      <p:sp>
        <p:nvSpPr>
          <p:cNvPr id="9" name="TextBox 8">
            <a:extLst>
              <a:ext uri="{FF2B5EF4-FFF2-40B4-BE49-F238E27FC236}">
                <a16:creationId xmlns:a16="http://schemas.microsoft.com/office/drawing/2014/main" id="{4F098913-5A53-712C-941D-0743E8BF1DAC}"/>
              </a:ext>
            </a:extLst>
          </p:cNvPr>
          <p:cNvSpPr txBox="1"/>
          <p:nvPr/>
        </p:nvSpPr>
        <p:spPr>
          <a:xfrm>
            <a:off x="3820160" y="6170414"/>
            <a:ext cx="7538720" cy="369332"/>
          </a:xfrm>
          <a:prstGeom prst="rect">
            <a:avLst/>
          </a:prstGeom>
          <a:noFill/>
        </p:spPr>
        <p:txBody>
          <a:bodyPr wrap="square">
            <a:spAutoFit/>
          </a:bodyPr>
          <a:lstStyle/>
          <a:p>
            <a:r>
              <a:rPr lang="en-US" sz="1800" dirty="0">
                <a:solidFill>
                  <a:schemeClr val="bg2">
                    <a:lumMod val="60000"/>
                    <a:lumOff val="40000"/>
                  </a:schemeClr>
                </a:solidFill>
                <a:hlinkClick r:id="rId4">
                  <a:extLst>
                    <a:ext uri="{A12FA001-AC4F-418D-AE19-62706E023703}">
                      <ahyp:hlinkClr xmlns:ahyp="http://schemas.microsoft.com/office/drawing/2018/hyperlinkcolor" val="tx"/>
                    </a:ext>
                  </a:extLst>
                </a:hlinkClick>
              </a:rPr>
              <a:t>UW-Stout Recruitment &amp; Hiring</a:t>
            </a:r>
            <a:r>
              <a:rPr lang="en-US" sz="1800" dirty="0">
                <a:solidFill>
                  <a:schemeClr val="bg2">
                    <a:lumMod val="60000"/>
                    <a:lumOff val="40000"/>
                  </a:schemeClr>
                </a:solidFill>
              </a:rPr>
              <a:t> </a:t>
            </a:r>
            <a:r>
              <a:rPr lang="en-US" sz="1800" dirty="0">
                <a:solidFill>
                  <a:schemeClr val="bg1"/>
                </a:solidFill>
              </a:rPr>
              <a:t>| International Candidates: </a:t>
            </a:r>
          </a:p>
        </p:txBody>
      </p:sp>
      <p:pic>
        <p:nvPicPr>
          <p:cNvPr id="11" name="Picture 10">
            <a:extLst>
              <a:ext uri="{FF2B5EF4-FFF2-40B4-BE49-F238E27FC236}">
                <a16:creationId xmlns:a16="http://schemas.microsoft.com/office/drawing/2014/main" id="{DF5C357B-6513-5FAD-18D9-EB4E5F45DA41}"/>
              </a:ext>
            </a:extLst>
          </p:cNvPr>
          <p:cNvPicPr>
            <a:picLocks noChangeAspect="1"/>
          </p:cNvPicPr>
          <p:nvPr/>
        </p:nvPicPr>
        <p:blipFill>
          <a:blip r:embed="rId5"/>
          <a:stretch>
            <a:fillRect/>
          </a:stretch>
        </p:blipFill>
        <p:spPr>
          <a:xfrm>
            <a:off x="9438005" y="5977432"/>
            <a:ext cx="2114550" cy="733425"/>
          </a:xfrm>
          <a:prstGeom prst="rect">
            <a:avLst/>
          </a:prstGeom>
        </p:spPr>
      </p:pic>
    </p:spTree>
    <p:extLst>
      <p:ext uri="{BB962C8B-B14F-4D97-AF65-F5344CB8AC3E}">
        <p14:creationId xmlns:p14="http://schemas.microsoft.com/office/powerpoint/2010/main" val="331734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1FB81A4-65D8-AE15-A904-D81B1A52EB76}"/>
              </a:ext>
            </a:extLst>
          </p:cNvPr>
          <p:cNvSpPr>
            <a:spLocks noGrp="1"/>
          </p:cNvSpPr>
          <p:nvPr>
            <p:ph type="title"/>
          </p:nvPr>
        </p:nvSpPr>
        <p:spPr>
          <a:xfrm>
            <a:off x="839788" y="457200"/>
            <a:ext cx="3932237" cy="1600200"/>
          </a:xfrm>
        </p:spPr>
        <p:txBody>
          <a:bodyPr anchor="b">
            <a:normAutofit/>
          </a:bodyPr>
          <a:lstStyle/>
          <a:p>
            <a:endParaRPr lang="en-US" sz="2700"/>
          </a:p>
          <a:p>
            <a:endParaRPr lang="en-US" sz="2700"/>
          </a:p>
        </p:txBody>
      </p:sp>
      <p:sp>
        <p:nvSpPr>
          <p:cNvPr id="34" name="Text Placeholder 3">
            <a:extLst>
              <a:ext uri="{FF2B5EF4-FFF2-40B4-BE49-F238E27FC236}">
                <a16:creationId xmlns:a16="http://schemas.microsoft.com/office/drawing/2014/main" id="{7B509B04-BB0B-47DE-D05F-231BAC52E564}"/>
              </a:ext>
            </a:extLst>
          </p:cNvPr>
          <p:cNvSpPr>
            <a:spLocks noGrp="1"/>
          </p:cNvSpPr>
          <p:nvPr>
            <p:ph type="body" sz="half" idx="2"/>
          </p:nvPr>
        </p:nvSpPr>
        <p:spPr>
          <a:xfrm>
            <a:off x="789306" y="263913"/>
            <a:ext cx="3676062" cy="3903550"/>
          </a:xfrm>
        </p:spPr>
        <p:txBody>
          <a:bodyPr/>
          <a:lstStyle/>
          <a:p>
            <a:r>
              <a:rPr lang="en-US" sz="3200" b="1"/>
              <a:t>Optimal</a:t>
            </a:r>
            <a:endParaRPr lang="en-US" sz="3200">
              <a:ea typeface="+mn-lt"/>
              <a:cs typeface="+mn-lt"/>
            </a:endParaRPr>
          </a:p>
          <a:p>
            <a:r>
              <a:rPr lang="en-US" sz="3200" b="1">
                <a:ea typeface="+mn-lt"/>
                <a:cs typeface="+mn-lt"/>
              </a:rPr>
              <a:t>Traveler Experiences </a:t>
            </a:r>
            <a:endParaRPr lang="en-US" sz="3200"/>
          </a:p>
        </p:txBody>
      </p:sp>
      <p:graphicFrame>
        <p:nvGraphicFramePr>
          <p:cNvPr id="30" name="Content Placeholder 2">
            <a:extLst>
              <a:ext uri="{FF2B5EF4-FFF2-40B4-BE49-F238E27FC236}">
                <a16:creationId xmlns:a16="http://schemas.microsoft.com/office/drawing/2014/main" id="{3AF65CCA-2153-4019-695E-451947F9C6F7}"/>
              </a:ext>
            </a:extLst>
          </p:cNvPr>
          <p:cNvGraphicFramePr>
            <a:graphicFrameLocks noGrp="1"/>
          </p:cNvGraphicFramePr>
          <p:nvPr>
            <p:ph idx="1"/>
            <p:extLst>
              <p:ext uri="{D42A27DB-BD31-4B8C-83A1-F6EECF244321}">
                <p14:modId xmlns:p14="http://schemas.microsoft.com/office/powerpoint/2010/main" val="778510123"/>
              </p:ext>
            </p:extLst>
          </p:nvPr>
        </p:nvGraphicFramePr>
        <p:xfrm>
          <a:off x="5777920" y="838742"/>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9728E982-AA66-5BB0-35A0-B3AEA2006FFE}"/>
              </a:ext>
            </a:extLst>
          </p:cNvPr>
          <p:cNvSpPr txBox="1"/>
          <p:nvPr/>
        </p:nvSpPr>
        <p:spPr>
          <a:xfrm>
            <a:off x="712563" y="3200400"/>
            <a:ext cx="331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pic>
        <p:nvPicPr>
          <p:cNvPr id="502" name="Graphic 501" descr="Phone Vibration with solid fill">
            <a:extLst>
              <a:ext uri="{FF2B5EF4-FFF2-40B4-BE49-F238E27FC236}">
                <a16:creationId xmlns:a16="http://schemas.microsoft.com/office/drawing/2014/main" id="{F276A346-791A-B6AC-1C76-C62A7859C92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636451" y="3652556"/>
            <a:ext cx="692151" cy="692151"/>
          </a:xfrm>
          <a:prstGeom prst="rect">
            <a:avLst/>
          </a:prstGeom>
        </p:spPr>
      </p:pic>
      <p:pic>
        <p:nvPicPr>
          <p:cNvPr id="5" name="Picture 4">
            <a:extLst>
              <a:ext uri="{FF2B5EF4-FFF2-40B4-BE49-F238E27FC236}">
                <a16:creationId xmlns:a16="http://schemas.microsoft.com/office/drawing/2014/main" id="{D1CFA051-BE0D-DA61-4A17-694B9B708B83}"/>
              </a:ext>
            </a:extLst>
          </p:cNvPr>
          <p:cNvPicPr>
            <a:picLocks noChangeAspect="1"/>
          </p:cNvPicPr>
          <p:nvPr/>
        </p:nvPicPr>
        <p:blipFill>
          <a:blip r:embed="rId10"/>
          <a:stretch>
            <a:fillRect/>
          </a:stretch>
        </p:blipFill>
        <p:spPr>
          <a:xfrm>
            <a:off x="1429178" y="3107945"/>
            <a:ext cx="2914650" cy="2114550"/>
          </a:xfrm>
          <a:prstGeom prst="rect">
            <a:avLst/>
          </a:prstGeom>
        </p:spPr>
      </p:pic>
      <p:sp>
        <p:nvSpPr>
          <p:cNvPr id="2" name="TextBox 1">
            <a:extLst>
              <a:ext uri="{FF2B5EF4-FFF2-40B4-BE49-F238E27FC236}">
                <a16:creationId xmlns:a16="http://schemas.microsoft.com/office/drawing/2014/main" id="{8016AEA3-D600-ECA9-19C4-9F8F8CB9E4D8}"/>
              </a:ext>
            </a:extLst>
          </p:cNvPr>
          <p:cNvSpPr txBox="1"/>
          <p:nvPr/>
        </p:nvSpPr>
        <p:spPr>
          <a:xfrm>
            <a:off x="6096000" y="4899329"/>
            <a:ext cx="1695855" cy="830997"/>
          </a:xfrm>
          <a:prstGeom prst="rect">
            <a:avLst/>
          </a:prstGeom>
          <a:noFill/>
        </p:spPr>
        <p:txBody>
          <a:bodyPr wrap="square" rtlCol="0">
            <a:spAutoFit/>
          </a:bodyPr>
          <a:lstStyle/>
          <a:p>
            <a:pPr lvl="0"/>
            <a:r>
              <a:rPr lang="en-US" sz="2400" dirty="0"/>
              <a:t>PACKING ESSENTIALS </a:t>
            </a:r>
          </a:p>
        </p:txBody>
      </p:sp>
    </p:spTree>
    <p:extLst>
      <p:ext uri="{BB962C8B-B14F-4D97-AF65-F5344CB8AC3E}">
        <p14:creationId xmlns:p14="http://schemas.microsoft.com/office/powerpoint/2010/main" val="2903193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3F5-478D-314F-BEB8-2402C3780B91}"/>
              </a:ext>
            </a:extLst>
          </p:cNvPr>
          <p:cNvSpPr>
            <a:spLocks noGrp="1"/>
          </p:cNvSpPr>
          <p:nvPr>
            <p:ph type="title"/>
          </p:nvPr>
        </p:nvSpPr>
        <p:spPr/>
        <p:txBody>
          <a:bodyPr/>
          <a:lstStyle/>
          <a:p>
            <a:r>
              <a:rPr lang="en-US" dirty="0"/>
              <a:t>Miscellaneous details – After the Hire</a:t>
            </a:r>
          </a:p>
        </p:txBody>
      </p:sp>
      <p:sp>
        <p:nvSpPr>
          <p:cNvPr id="3" name="Text Placeholder 2">
            <a:extLst>
              <a:ext uri="{FF2B5EF4-FFF2-40B4-BE49-F238E27FC236}">
                <a16:creationId xmlns:a16="http://schemas.microsoft.com/office/drawing/2014/main" id="{099C5768-88FB-09BD-26EB-5C85C4D3C6BC}"/>
              </a:ext>
            </a:extLst>
          </p:cNvPr>
          <p:cNvSpPr>
            <a:spLocks noGrp="1"/>
          </p:cNvSpPr>
          <p:nvPr>
            <p:ph type="body" idx="1"/>
          </p:nvPr>
        </p:nvSpPr>
        <p:spPr>
          <a:xfrm>
            <a:off x="839788" y="1495812"/>
            <a:ext cx="10133012" cy="1009263"/>
          </a:xfrm>
        </p:spPr>
        <p:txBody>
          <a:bodyPr>
            <a:normAutofit fontScale="62500" lnSpcReduction="20000"/>
          </a:bodyPr>
          <a:lstStyle/>
          <a:p>
            <a:endParaRPr lang="en-US" dirty="0">
              <a:latin typeface="Alt Gothic ATF"/>
            </a:endParaRPr>
          </a:p>
          <a:p>
            <a:r>
              <a:rPr lang="en-US" dirty="0">
                <a:latin typeface="Alt Gothic ATF"/>
              </a:rPr>
              <a:t>If the hiring authority negotiates an allowance (or stipend) to reimburse a new employee for their moving expenses --</a:t>
            </a:r>
            <a:endParaRPr lang="en-US"/>
          </a:p>
        </p:txBody>
      </p:sp>
      <p:sp>
        <p:nvSpPr>
          <p:cNvPr id="4" name="Content Placeholder 3">
            <a:extLst>
              <a:ext uri="{FF2B5EF4-FFF2-40B4-BE49-F238E27FC236}">
                <a16:creationId xmlns:a16="http://schemas.microsoft.com/office/drawing/2014/main" id="{F94AC98E-7BDD-54B3-82B4-3D85E1623089}"/>
              </a:ext>
            </a:extLst>
          </p:cNvPr>
          <p:cNvSpPr>
            <a:spLocks noGrp="1"/>
          </p:cNvSpPr>
          <p:nvPr>
            <p:ph sz="half" idx="2"/>
          </p:nvPr>
        </p:nvSpPr>
        <p:spPr>
          <a:xfrm>
            <a:off x="2597286" y="3073940"/>
            <a:ext cx="8657616" cy="2529192"/>
          </a:xfrm>
        </p:spPr>
        <p:txBody>
          <a:bodyPr>
            <a:normAutofit/>
          </a:bodyPr>
          <a:lstStyle/>
          <a:p>
            <a:r>
              <a:rPr lang="en-US" sz="2400" dirty="0"/>
              <a:t>It needs to be included on the ES5 hiring form</a:t>
            </a:r>
          </a:p>
          <a:p>
            <a:r>
              <a:rPr lang="en-US" sz="2400" dirty="0"/>
              <a:t>Estimated tax withheld 30% or potentially more*</a:t>
            </a:r>
          </a:p>
          <a:p>
            <a:endParaRPr lang="en-US" sz="2400" dirty="0"/>
          </a:p>
          <a:p>
            <a:pPr marL="0" indent="0">
              <a:buNone/>
            </a:pPr>
            <a:r>
              <a:rPr lang="en-US" sz="2400" dirty="0"/>
              <a:t>* </a:t>
            </a:r>
            <a:r>
              <a:rPr lang="en-US" i="1" dirty="0"/>
              <a:t>If the total reimbursement is more than $5K, the</a:t>
            </a:r>
            <a:r>
              <a:rPr lang="en-US" i="1" dirty="0">
                <a:ea typeface="+mn-lt"/>
                <a:cs typeface="+mn-lt"/>
              </a:rPr>
              <a:t> estimated withholding and the payment may be subject to additional withholdings.</a:t>
            </a:r>
            <a:endParaRPr lang="en-US" i="1" dirty="0"/>
          </a:p>
          <a:p>
            <a:endParaRPr lang="en-US" dirty="0"/>
          </a:p>
          <a:p>
            <a:endParaRPr lang="en-US" dirty="0"/>
          </a:p>
        </p:txBody>
      </p:sp>
      <p:sp>
        <p:nvSpPr>
          <p:cNvPr id="5" name="Text Placeholder 4">
            <a:extLst>
              <a:ext uri="{FF2B5EF4-FFF2-40B4-BE49-F238E27FC236}">
                <a16:creationId xmlns:a16="http://schemas.microsoft.com/office/drawing/2014/main" id="{4643995C-25CF-0847-7306-75A25AF8EDF2}"/>
              </a:ext>
            </a:extLst>
          </p:cNvPr>
          <p:cNvSpPr>
            <a:spLocks noGrp="1"/>
          </p:cNvSpPr>
          <p:nvPr>
            <p:ph type="body" sz="quarter" idx="3"/>
          </p:nvPr>
        </p:nvSpPr>
        <p:spPr>
          <a:xfrm>
            <a:off x="11309668" y="1691059"/>
            <a:ext cx="45719" cy="2070821"/>
          </a:xfrm>
        </p:spPr>
        <p:txBody>
          <a:bodyPr/>
          <a:lstStyle/>
          <a:p>
            <a:endParaRPr lang="en-US" dirty="0">
              <a:latin typeface="Alt Gothic ATF"/>
            </a:endParaRPr>
          </a:p>
          <a:p>
            <a:endParaRPr lang="en-US" dirty="0">
              <a:latin typeface="Alt Gothic ATF"/>
            </a:endParaRPr>
          </a:p>
        </p:txBody>
      </p:sp>
      <p:sp>
        <p:nvSpPr>
          <p:cNvPr id="6" name="Content Placeholder 5">
            <a:extLst>
              <a:ext uri="{FF2B5EF4-FFF2-40B4-BE49-F238E27FC236}">
                <a16:creationId xmlns:a16="http://schemas.microsoft.com/office/drawing/2014/main" id="{9C11C84A-88AD-8115-7D78-AF5F6D3AC71B}"/>
              </a:ext>
            </a:extLst>
          </p:cNvPr>
          <p:cNvSpPr>
            <a:spLocks noGrp="1"/>
          </p:cNvSpPr>
          <p:nvPr>
            <p:ph sz="quarter" idx="4"/>
          </p:nvPr>
        </p:nvSpPr>
        <p:spPr>
          <a:xfrm flipH="1">
            <a:off x="12149422" y="3895211"/>
            <a:ext cx="45719" cy="735156"/>
          </a:xfrm>
        </p:spPr>
        <p:txBody>
          <a:bodyPr>
            <a:normAutofit/>
          </a:bodyPr>
          <a:lstStyle/>
          <a:p>
            <a:pPr marL="0" indent="0">
              <a:buNone/>
            </a:pPr>
            <a:endParaRPr lang="en-US" dirty="0">
              <a:ea typeface="+mn-lt"/>
              <a:cs typeface="+mn-lt"/>
            </a:endParaRPr>
          </a:p>
        </p:txBody>
      </p:sp>
      <p:sp>
        <p:nvSpPr>
          <p:cNvPr id="9" name="TextBox 8">
            <a:extLst>
              <a:ext uri="{FF2B5EF4-FFF2-40B4-BE49-F238E27FC236}">
                <a16:creationId xmlns:a16="http://schemas.microsoft.com/office/drawing/2014/main" id="{405570DB-7A0B-6FD7-2336-6572C0C32DDA}"/>
              </a:ext>
            </a:extLst>
          </p:cNvPr>
          <p:cNvSpPr txBox="1"/>
          <p:nvPr/>
        </p:nvSpPr>
        <p:spPr>
          <a:xfrm>
            <a:off x="3881336" y="6123543"/>
            <a:ext cx="7169285" cy="646331"/>
          </a:xfrm>
          <a:prstGeom prst="rect">
            <a:avLst/>
          </a:prstGeom>
          <a:noFill/>
        </p:spPr>
        <p:txBody>
          <a:bodyPr wrap="square" rtlCol="0">
            <a:spAutoFit/>
          </a:bodyPr>
          <a:lstStyle/>
          <a:p>
            <a:r>
              <a:rPr lang="en-US">
                <a:hlinkClick r:id="rId3"/>
              </a:rPr>
              <a:t>Relocation (Household Moves) and Temporary or Indefinite Work Assignments | UW Policies</a:t>
            </a:r>
            <a:endParaRPr lang="en-US" dirty="0">
              <a:solidFill>
                <a:schemeClr val="bg1"/>
              </a:solidFill>
            </a:endParaRPr>
          </a:p>
        </p:txBody>
      </p:sp>
    </p:spTree>
    <p:extLst>
      <p:ext uri="{BB962C8B-B14F-4D97-AF65-F5344CB8AC3E}">
        <p14:creationId xmlns:p14="http://schemas.microsoft.com/office/powerpoint/2010/main" val="189723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35BC08-CD40-5B39-24D2-BEBB0D208D32}"/>
              </a:ext>
            </a:extLst>
          </p:cNvPr>
          <p:cNvSpPr>
            <a:spLocks noGrp="1"/>
          </p:cNvSpPr>
          <p:nvPr>
            <p:ph type="title"/>
          </p:nvPr>
        </p:nvSpPr>
        <p:spPr>
          <a:xfrm>
            <a:off x="359624" y="749031"/>
            <a:ext cx="4813126" cy="914399"/>
          </a:xfrm>
        </p:spPr>
        <p:txBody>
          <a:bodyPr anchor="b">
            <a:normAutofit/>
          </a:bodyPr>
          <a:lstStyle/>
          <a:p>
            <a:pPr marL="0" indent="0">
              <a:buNone/>
            </a:pPr>
            <a:r>
              <a:rPr lang="en-US" dirty="0"/>
              <a:t>Questions?</a:t>
            </a:r>
          </a:p>
        </p:txBody>
      </p:sp>
      <p:pic>
        <p:nvPicPr>
          <p:cNvPr id="8" name="Picture 7" descr="Sticky notes with question marks">
            <a:extLst>
              <a:ext uri="{FF2B5EF4-FFF2-40B4-BE49-F238E27FC236}">
                <a16:creationId xmlns:a16="http://schemas.microsoft.com/office/drawing/2014/main" id="{16ACB571-A88A-918C-F48E-262D8937CF41}"/>
              </a:ext>
            </a:extLst>
          </p:cNvPr>
          <p:cNvPicPr>
            <a:picLocks noChangeAspect="1"/>
          </p:cNvPicPr>
          <p:nvPr/>
        </p:nvPicPr>
        <p:blipFill rotWithShape="1">
          <a:blip r:embed="rId2"/>
          <a:srcRect l="13177" r="7094" b="-3"/>
          <a:stretch/>
        </p:blipFill>
        <p:spPr>
          <a:xfrm>
            <a:off x="5183188" y="457200"/>
            <a:ext cx="6172200" cy="5159829"/>
          </a:xfrm>
          <a:prstGeom prst="rect">
            <a:avLst/>
          </a:prstGeom>
          <a:noFill/>
        </p:spPr>
      </p:pic>
      <p:sp>
        <p:nvSpPr>
          <p:cNvPr id="4" name="Text Placeholder 3">
            <a:extLst>
              <a:ext uri="{FF2B5EF4-FFF2-40B4-BE49-F238E27FC236}">
                <a16:creationId xmlns:a16="http://schemas.microsoft.com/office/drawing/2014/main" id="{26FDE534-AE7B-B83D-3B8F-ADCEAF7E48DF}"/>
              </a:ext>
            </a:extLst>
          </p:cNvPr>
          <p:cNvSpPr>
            <a:spLocks noGrp="1"/>
          </p:cNvSpPr>
          <p:nvPr>
            <p:ph type="body" sz="half" idx="2"/>
          </p:nvPr>
        </p:nvSpPr>
        <p:spPr>
          <a:xfrm>
            <a:off x="411816" y="1933084"/>
            <a:ext cx="4813126" cy="3683945"/>
          </a:xfrm>
        </p:spPr>
        <p:txBody>
          <a:bodyPr vert="horz" lIns="91440" tIns="45720" rIns="91440" bIns="45720" rtlCol="0" anchor="t">
            <a:noAutofit/>
          </a:bodyPr>
          <a:lstStyle/>
          <a:p>
            <a:r>
              <a:rPr lang="en-US" sz="2800" dirty="0"/>
              <a:t>Is there anything you were hoping to learn that we haven't covered in today's session?</a:t>
            </a:r>
          </a:p>
          <a:p>
            <a:endParaRPr lang="en-US" sz="2800" dirty="0"/>
          </a:p>
          <a:p>
            <a:r>
              <a:rPr lang="en-US" sz="2800" dirty="0"/>
              <a:t>Are there any additional trainings you would like to see provided to support you in your work as a travel coordinator?</a:t>
            </a:r>
          </a:p>
        </p:txBody>
      </p:sp>
    </p:spTree>
    <p:extLst>
      <p:ext uri="{BB962C8B-B14F-4D97-AF65-F5344CB8AC3E}">
        <p14:creationId xmlns:p14="http://schemas.microsoft.com/office/powerpoint/2010/main" val="2524512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A950CC0-D84D-C066-7E83-03298024A849}"/>
              </a:ext>
            </a:extLst>
          </p:cNvPr>
          <p:cNvSpPr/>
          <p:nvPr/>
        </p:nvSpPr>
        <p:spPr>
          <a:xfrm>
            <a:off x="425499" y="627017"/>
            <a:ext cx="3117668" cy="670560"/>
          </a:xfrm>
          <a:prstGeom prst="roundRect">
            <a:avLst/>
          </a:prstGeom>
          <a:solidFill>
            <a:srgbClr val="1328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Before Visit</a:t>
            </a:r>
          </a:p>
        </p:txBody>
      </p:sp>
      <p:sp>
        <p:nvSpPr>
          <p:cNvPr id="6" name="Rectangle: Rounded Corners 5">
            <a:extLst>
              <a:ext uri="{FF2B5EF4-FFF2-40B4-BE49-F238E27FC236}">
                <a16:creationId xmlns:a16="http://schemas.microsoft.com/office/drawing/2014/main" id="{878918E0-433F-DF2E-B043-3A21B89E92D7}"/>
              </a:ext>
            </a:extLst>
          </p:cNvPr>
          <p:cNvSpPr/>
          <p:nvPr/>
        </p:nvSpPr>
        <p:spPr>
          <a:xfrm>
            <a:off x="4286264" y="627017"/>
            <a:ext cx="3117668" cy="670560"/>
          </a:xfrm>
          <a:prstGeom prst="roundRect">
            <a:avLst/>
          </a:prstGeom>
          <a:solidFill>
            <a:srgbClr val="1328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During Visit</a:t>
            </a:r>
          </a:p>
        </p:txBody>
      </p:sp>
      <p:sp>
        <p:nvSpPr>
          <p:cNvPr id="7" name="Rectangle: Rounded Corners 6">
            <a:extLst>
              <a:ext uri="{FF2B5EF4-FFF2-40B4-BE49-F238E27FC236}">
                <a16:creationId xmlns:a16="http://schemas.microsoft.com/office/drawing/2014/main" id="{7BC21EC8-FA15-87FD-3B54-21A7D20CCB08}"/>
              </a:ext>
            </a:extLst>
          </p:cNvPr>
          <p:cNvSpPr/>
          <p:nvPr/>
        </p:nvSpPr>
        <p:spPr>
          <a:xfrm>
            <a:off x="8574491" y="627017"/>
            <a:ext cx="2606570" cy="782072"/>
          </a:xfrm>
          <a:prstGeom prst="roundRect">
            <a:avLst/>
          </a:prstGeom>
          <a:solidFill>
            <a:srgbClr val="1328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After Visit</a:t>
            </a:r>
          </a:p>
        </p:txBody>
      </p:sp>
      <p:sp>
        <p:nvSpPr>
          <p:cNvPr id="8" name="TextBox 7">
            <a:extLst>
              <a:ext uri="{FF2B5EF4-FFF2-40B4-BE49-F238E27FC236}">
                <a16:creationId xmlns:a16="http://schemas.microsoft.com/office/drawing/2014/main" id="{8578B6F1-D617-B2C4-CED8-2236820762FA}"/>
              </a:ext>
            </a:extLst>
          </p:cNvPr>
          <p:cNvSpPr txBox="1"/>
          <p:nvPr/>
        </p:nvSpPr>
        <p:spPr>
          <a:xfrm>
            <a:off x="388274" y="1425816"/>
            <a:ext cx="3403678"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Travel Arrangements – </a:t>
            </a:r>
            <a:br>
              <a:rPr lang="en-US"/>
            </a:br>
            <a:r>
              <a:rPr lang="en-US"/>
              <a:t>Airfare, hotel, shuttle, car rental</a:t>
            </a:r>
          </a:p>
          <a:p>
            <a:pPr marL="285750" indent="-285750">
              <a:buFont typeface="Arial" panose="020B0604020202020204" pitchFamily="34" charset="0"/>
              <a:buChar char="•"/>
            </a:pPr>
            <a:r>
              <a:rPr lang="en-US"/>
              <a:t>Food Requisition</a:t>
            </a:r>
          </a:p>
          <a:p>
            <a:pPr marL="285750" indent="-285750">
              <a:buFont typeface="Arial" panose="020B0604020202020204" pitchFamily="34" charset="0"/>
              <a:buChar char="•"/>
            </a:pPr>
            <a:r>
              <a:rPr lang="en-US"/>
              <a:t>Non-Employee Profile Request</a:t>
            </a:r>
          </a:p>
          <a:p>
            <a:pPr marL="285750" indent="-285750">
              <a:buFont typeface="Arial" panose="020B0604020202020204" pitchFamily="34" charset="0"/>
              <a:buChar char="•"/>
            </a:pPr>
            <a:r>
              <a:rPr lang="en-US"/>
              <a:t>Day before travel, check in with</a:t>
            </a:r>
            <a:br>
              <a:rPr lang="en-US"/>
            </a:br>
            <a:r>
              <a:rPr lang="en-US"/>
              <a:t>traveler</a:t>
            </a:r>
            <a:br>
              <a:rPr lang="en-US"/>
            </a:br>
            <a:endParaRPr lang="en-US"/>
          </a:p>
          <a:p>
            <a:pPr marL="742950" lvl="1" indent="-285750">
              <a:buFont typeface="Arial" panose="020B0604020202020204" pitchFamily="34" charset="0"/>
              <a:buChar char="•"/>
            </a:pPr>
            <a:endParaRPr lang="en-US"/>
          </a:p>
        </p:txBody>
      </p:sp>
      <p:sp>
        <p:nvSpPr>
          <p:cNvPr id="9" name="TextBox 8">
            <a:extLst>
              <a:ext uri="{FF2B5EF4-FFF2-40B4-BE49-F238E27FC236}">
                <a16:creationId xmlns:a16="http://schemas.microsoft.com/office/drawing/2014/main" id="{005EEFF2-7F5D-4ACC-BC87-3AED9239E99A}"/>
              </a:ext>
            </a:extLst>
          </p:cNvPr>
          <p:cNvSpPr txBox="1"/>
          <p:nvPr/>
        </p:nvSpPr>
        <p:spPr>
          <a:xfrm>
            <a:off x="4224714" y="1429488"/>
            <a:ext cx="3371916"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Collect Receipts</a:t>
            </a:r>
          </a:p>
          <a:p>
            <a:pPr marL="285750" indent="-285750">
              <a:buFont typeface="Arial" panose="020B0604020202020204" pitchFamily="34" charset="0"/>
              <a:buChar char="•"/>
            </a:pPr>
            <a:r>
              <a:rPr lang="en-US"/>
              <a:t>Ensure tax exemption/state rates when necessary</a:t>
            </a:r>
          </a:p>
          <a:p>
            <a:pPr marL="285750" indent="-285750">
              <a:buFont typeface="Arial" panose="020B0604020202020204" pitchFamily="34" charset="0"/>
              <a:buChar char="•"/>
            </a:pPr>
            <a:r>
              <a:rPr lang="en-US"/>
              <a:t>Communicate reimbursement </a:t>
            </a:r>
            <a:br>
              <a:rPr lang="en-US"/>
            </a:br>
            <a:r>
              <a:rPr lang="en-US"/>
              <a:t>process &amp; timeline</a:t>
            </a:r>
          </a:p>
          <a:p>
            <a:pPr marL="742950" lvl="1" indent="-285750">
              <a:buFont typeface="Arial" panose="020B0604020202020204" pitchFamily="34" charset="0"/>
              <a:buChar char="•"/>
            </a:pPr>
            <a:r>
              <a:rPr lang="en-US"/>
              <a:t>TER submitted within 1 week</a:t>
            </a:r>
          </a:p>
          <a:p>
            <a:pPr marL="742950" lvl="1" indent="-285750">
              <a:buFont typeface="Arial" panose="020B0604020202020204" pitchFamily="34" charset="0"/>
              <a:buChar char="•"/>
            </a:pPr>
            <a:r>
              <a:rPr lang="en-US"/>
              <a:t>Approvals typically 2-3 weeks</a:t>
            </a:r>
          </a:p>
          <a:p>
            <a:pPr marL="742950" lvl="1" indent="-285750">
              <a:buFont typeface="Arial" panose="020B0604020202020204" pitchFamily="34" charset="0"/>
              <a:buChar char="•"/>
            </a:pPr>
            <a:r>
              <a:rPr lang="en-US"/>
              <a:t>Check (</a:t>
            </a:r>
            <a:r>
              <a:rPr lang="en-US" sz="1400"/>
              <a:t>external candidate)</a:t>
            </a:r>
            <a:r>
              <a:rPr lang="en-US"/>
              <a:t>, direct deposit (</a:t>
            </a:r>
            <a:r>
              <a:rPr lang="en-US" sz="1400"/>
              <a:t>current EEs</a:t>
            </a:r>
            <a:r>
              <a:rPr lang="en-US"/>
              <a:t>), or wire (</a:t>
            </a:r>
            <a:r>
              <a:rPr lang="en-US" sz="1400"/>
              <a:t>for Int'l</a:t>
            </a:r>
            <a:r>
              <a:rPr lang="en-US"/>
              <a:t>) within 4 weeks</a:t>
            </a:r>
          </a:p>
        </p:txBody>
      </p:sp>
      <p:sp>
        <p:nvSpPr>
          <p:cNvPr id="10" name="TextBox 9">
            <a:extLst>
              <a:ext uri="{FF2B5EF4-FFF2-40B4-BE49-F238E27FC236}">
                <a16:creationId xmlns:a16="http://schemas.microsoft.com/office/drawing/2014/main" id="{2E82CCCD-C2CD-F182-77EF-00502A1D8EED}"/>
              </a:ext>
            </a:extLst>
          </p:cNvPr>
          <p:cNvSpPr txBox="1"/>
          <p:nvPr/>
        </p:nvSpPr>
        <p:spPr>
          <a:xfrm>
            <a:off x="8631672" y="1711889"/>
            <a:ext cx="1465466" cy="369332"/>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a:t>Submit TER</a:t>
            </a:r>
          </a:p>
        </p:txBody>
      </p:sp>
      <p:sp>
        <p:nvSpPr>
          <p:cNvPr id="11" name="Oval 10">
            <a:extLst>
              <a:ext uri="{FF2B5EF4-FFF2-40B4-BE49-F238E27FC236}">
                <a16:creationId xmlns:a16="http://schemas.microsoft.com/office/drawing/2014/main" id="{DB216963-2944-242F-A9DD-DA42F06FA42C}"/>
              </a:ext>
            </a:extLst>
          </p:cNvPr>
          <p:cNvSpPr/>
          <p:nvPr/>
        </p:nvSpPr>
        <p:spPr>
          <a:xfrm>
            <a:off x="11986073" y="6513586"/>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F98D1D-2760-CA53-EAE2-B640609C632A}"/>
              </a:ext>
            </a:extLst>
          </p:cNvPr>
          <p:cNvSpPr/>
          <p:nvPr/>
        </p:nvSpPr>
        <p:spPr>
          <a:xfrm>
            <a:off x="11647448" y="5989107"/>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24EBDC-807B-D455-702F-20B811C10CD4}"/>
              </a:ext>
            </a:extLst>
          </p:cNvPr>
          <p:cNvSpPr/>
          <p:nvPr/>
        </p:nvSpPr>
        <p:spPr>
          <a:xfrm>
            <a:off x="7707829" y="3426983"/>
            <a:ext cx="4328160" cy="2460170"/>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en-US" sz="1600" dirty="0">
                <a:solidFill>
                  <a:schemeClr val="tx1"/>
                </a:solidFill>
              </a:rPr>
              <a:t>Prior to making arrangements:</a:t>
            </a:r>
            <a:endParaRPr lang="en-US" dirty="0">
              <a:solidFill>
                <a:schemeClr val="tx1"/>
              </a:solidFill>
            </a:endParaRPr>
          </a:p>
          <a:p>
            <a:pPr marL="285750" indent="-285750">
              <a:buFont typeface="Arial" panose="020B0604020202020204" pitchFamily="34" charset="0"/>
              <a:buChar char="•"/>
            </a:pPr>
            <a:r>
              <a:rPr lang="en-US" sz="1600" dirty="0">
                <a:solidFill>
                  <a:schemeClr val="tx1"/>
                </a:solidFill>
                <a:ea typeface="+mn-lt"/>
                <a:cs typeface="+mn-lt"/>
              </a:rPr>
              <a:t>Have cancellation/rescheduling procedures</a:t>
            </a:r>
            <a:r>
              <a:rPr lang="en-US" sz="1600" dirty="0">
                <a:solidFill>
                  <a:schemeClr val="tx1"/>
                </a:solidFill>
                <a:latin typeface="Tw Cen MT"/>
              </a:rPr>
              <a:t> in place</a:t>
            </a:r>
          </a:p>
          <a:p>
            <a:pPr marL="285750" indent="-285750">
              <a:buFont typeface="Arial,Sans-Serif" panose="020B0604020202020204" pitchFamily="34" charset="0"/>
              <a:buChar char="•"/>
            </a:pPr>
            <a:r>
              <a:rPr lang="en-US" sz="1600" dirty="0">
                <a:solidFill>
                  <a:schemeClr val="tx1"/>
                </a:solidFill>
                <a:latin typeface="TW Cen MT"/>
              </a:rPr>
              <a:t>Confirm budget/funding string</a:t>
            </a:r>
            <a:endParaRPr lang="en-US" sz="1600" dirty="0">
              <a:solidFill>
                <a:schemeClr val="tx1"/>
              </a:solidFill>
              <a:ea typeface="+mn-lt"/>
              <a:cs typeface="+mn-lt"/>
            </a:endParaRPr>
          </a:p>
          <a:p>
            <a:pPr marL="285750" indent="-285750">
              <a:buFont typeface="Arial,Sans-Serif" panose="020B0604020202020204" pitchFamily="34" charset="0"/>
              <a:buChar char="•"/>
            </a:pPr>
            <a:r>
              <a:rPr lang="en-US" sz="1600" i="1" dirty="0">
                <a:solidFill>
                  <a:schemeClr val="tx1"/>
                </a:solidFill>
                <a:latin typeface="TW Cen MT"/>
              </a:rPr>
              <a:t>Department </a:t>
            </a:r>
            <a:r>
              <a:rPr lang="en-US" sz="1600" dirty="0">
                <a:solidFill>
                  <a:schemeClr val="tx1"/>
                </a:solidFill>
                <a:latin typeface="TW Cen MT"/>
              </a:rPr>
              <a:t>contact and backup</a:t>
            </a:r>
            <a:endParaRPr lang="en-US" sz="1600" dirty="0">
              <a:solidFill>
                <a:schemeClr val="tx1"/>
              </a:solidFill>
              <a:ea typeface="+mn-lt"/>
              <a:cs typeface="+mn-lt"/>
            </a:endParaRPr>
          </a:p>
          <a:p>
            <a:pPr marL="285750" indent="-285750">
              <a:buFont typeface="Arial,Sans-Serif" panose="020B0604020202020204" pitchFamily="34" charset="0"/>
              <a:buChar char="•"/>
            </a:pPr>
            <a:r>
              <a:rPr lang="en-US" sz="1600" dirty="0">
                <a:solidFill>
                  <a:schemeClr val="tx1"/>
                </a:solidFill>
                <a:latin typeface="TW Cen MT"/>
              </a:rPr>
              <a:t>Determine what will be paid for and who will pay (department or traveler)</a:t>
            </a:r>
            <a:r>
              <a:rPr lang="en-US" sz="1600" dirty="0">
                <a:latin typeface="TW Cen MT"/>
              </a:rPr>
              <a:t>t or candidate)</a:t>
            </a:r>
            <a:endParaRPr lang="en-US" dirty="0"/>
          </a:p>
        </p:txBody>
      </p:sp>
    </p:spTree>
    <p:extLst>
      <p:ext uri="{BB962C8B-B14F-4D97-AF65-F5344CB8AC3E}">
        <p14:creationId xmlns:p14="http://schemas.microsoft.com/office/powerpoint/2010/main" val="3494601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CF60-20AF-7E0E-4851-C1560B00147C}"/>
              </a:ext>
            </a:extLst>
          </p:cNvPr>
          <p:cNvSpPr>
            <a:spLocks noGrp="1"/>
          </p:cNvSpPr>
          <p:nvPr>
            <p:ph type="title"/>
          </p:nvPr>
        </p:nvSpPr>
        <p:spPr>
          <a:xfrm>
            <a:off x="838200" y="1158240"/>
            <a:ext cx="2743200" cy="3812594"/>
          </a:xfrm>
        </p:spPr>
        <p:txBody>
          <a:bodyPr/>
          <a:lstStyle/>
          <a:p>
            <a:r>
              <a:rPr lang="en-US" dirty="0"/>
              <a:t>Key</a:t>
            </a:r>
            <a:br>
              <a:rPr lang="en-US" dirty="0"/>
            </a:br>
            <a:r>
              <a:rPr lang="en-US" dirty="0"/>
              <a:t>Resources</a:t>
            </a:r>
          </a:p>
        </p:txBody>
      </p:sp>
      <p:sp>
        <p:nvSpPr>
          <p:cNvPr id="3" name="Content Placeholder 2">
            <a:extLst>
              <a:ext uri="{FF2B5EF4-FFF2-40B4-BE49-F238E27FC236}">
                <a16:creationId xmlns:a16="http://schemas.microsoft.com/office/drawing/2014/main" id="{C6041BE0-00D1-517B-72CE-46F8F7BB5845}"/>
              </a:ext>
            </a:extLst>
          </p:cNvPr>
          <p:cNvSpPr>
            <a:spLocks noGrp="1"/>
          </p:cNvSpPr>
          <p:nvPr>
            <p:ph idx="1"/>
          </p:nvPr>
        </p:nvSpPr>
        <p:spPr/>
        <p:txBody>
          <a:bodyPr/>
          <a:lstStyle/>
          <a:p>
            <a:r>
              <a:rPr lang="en-US" sz="2400" dirty="0">
                <a:hlinkClick r:id="rId2"/>
              </a:rPr>
              <a:t>Travel | UW </a:t>
            </a:r>
            <a:r>
              <a:rPr lang="en-US" sz="2400" dirty="0" err="1">
                <a:hlinkClick r:id="rId2"/>
              </a:rPr>
              <a:t>TravelWIse</a:t>
            </a:r>
            <a:endParaRPr lang="en-US" sz="2400" dirty="0"/>
          </a:p>
          <a:p>
            <a:r>
              <a:rPr lang="en-US" sz="2400" dirty="0" err="1">
                <a:hlinkClick r:id="rId3"/>
              </a:rPr>
              <a:t>TravelWIse</a:t>
            </a:r>
            <a:r>
              <a:rPr lang="en-US" sz="2400" dirty="0">
                <a:hlinkClick r:id="rId3"/>
              </a:rPr>
              <a:t> Guest Travel Page</a:t>
            </a:r>
            <a:endParaRPr lang="en-US" sz="2400" dirty="0"/>
          </a:p>
          <a:p>
            <a:r>
              <a:rPr lang="en-US" sz="2400" dirty="0">
                <a:hlinkClick r:id="rId4"/>
              </a:rPr>
              <a:t>UW-Stout General </a:t>
            </a:r>
            <a:r>
              <a:rPr lang="en-US" sz="2400" u="sng" dirty="0">
                <a:hlinkClick r:id="rId4"/>
              </a:rPr>
              <a:t>Travel Help Page</a:t>
            </a:r>
            <a:endParaRPr lang="en-US" sz="2400" dirty="0"/>
          </a:p>
          <a:p>
            <a:r>
              <a:rPr lang="en-US" sz="2400" dirty="0">
                <a:hlinkClick r:id="rId5"/>
              </a:rPr>
              <a:t>UW-Stout General Reimbursement</a:t>
            </a:r>
            <a:endParaRPr lang="en-US" sz="2400" dirty="0"/>
          </a:p>
          <a:p>
            <a:r>
              <a:rPr lang="en-US" sz="2400" dirty="0">
                <a:hlinkClick r:id="rId6"/>
              </a:rPr>
              <a:t>E-Reimbursement Login</a:t>
            </a:r>
            <a:endParaRPr lang="en-US" sz="2400" dirty="0"/>
          </a:p>
          <a:p>
            <a:r>
              <a:rPr lang="en-US" sz="2400" dirty="0">
                <a:hlinkClick r:id="rId7"/>
              </a:rPr>
              <a:t>UW-Stout Interview Candidate</a:t>
            </a:r>
            <a:endParaRPr lang="en-US" sz="2400" dirty="0"/>
          </a:p>
          <a:p>
            <a:r>
              <a:rPr lang="en-US" sz="2400" dirty="0">
                <a:hlinkClick r:id="rId8"/>
              </a:rPr>
              <a:t>UW-Stout Recruitment &amp; Hiring</a:t>
            </a:r>
            <a:endParaRPr lang="en-US" sz="2400" dirty="0"/>
          </a:p>
          <a:p>
            <a:r>
              <a:rPr lang="en-US" sz="2400" dirty="0">
                <a:ea typeface="+mn-lt"/>
                <a:cs typeface="+mn-lt"/>
                <a:hlinkClick r:id="rId9"/>
              </a:rPr>
              <a:t>UW-Stout </a:t>
            </a:r>
            <a:r>
              <a:rPr lang="en-US" sz="2400">
                <a:ea typeface="+mn-lt"/>
                <a:cs typeface="+mn-lt"/>
                <a:hlinkClick r:id="rId9"/>
              </a:rPr>
              <a:t>TAC Network</a:t>
            </a:r>
            <a:endParaRPr lang="en-US" sz="2400" dirty="0">
              <a:ea typeface="+mn-lt"/>
              <a:cs typeface="+mn-lt"/>
            </a:endParaRPr>
          </a:p>
        </p:txBody>
      </p:sp>
    </p:spTree>
    <p:extLst>
      <p:ext uri="{BB962C8B-B14F-4D97-AF65-F5344CB8AC3E}">
        <p14:creationId xmlns:p14="http://schemas.microsoft.com/office/powerpoint/2010/main" val="180084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1A977-84BA-F94C-92AA-EB1F4581F9C2}"/>
              </a:ext>
            </a:extLst>
          </p:cNvPr>
          <p:cNvSpPr txBox="1">
            <a:spLocks/>
          </p:cNvSpPr>
          <p:nvPr/>
        </p:nvSpPr>
        <p:spPr>
          <a:xfrm>
            <a:off x="796705" y="470780"/>
            <a:ext cx="9783183" cy="5202575"/>
          </a:xfrm>
          <a:prstGeom prst="rect">
            <a:avLst/>
          </a:prstGeom>
        </p:spPr>
        <p:txBody>
          <a:bodyPr lIns="91440" tIns="45720" rIns="91440" bIns="45720"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800" b="1" dirty="0">
                <a:solidFill>
                  <a:srgbClr val="004578"/>
                </a:solidFill>
                <a:ea typeface="ＭＳ Ｐゴシック"/>
              </a:rPr>
              <a:t>UW-Stout Land Acknowledgment</a:t>
            </a:r>
            <a:endParaRPr lang="en-US" sz="2800" dirty="0">
              <a:ea typeface="ＭＳ Ｐゴシック"/>
            </a:endParaRPr>
          </a:p>
          <a:p>
            <a:pPr indent="0">
              <a:spcBef>
                <a:spcPts val="1400"/>
              </a:spcBef>
              <a:spcAft>
                <a:spcPts val="0"/>
              </a:spcAft>
              <a:buNone/>
            </a:pPr>
            <a:r>
              <a:rPr lang="en-US" sz="2000" dirty="0">
                <a:solidFill>
                  <a:srgbClr val="323130"/>
                </a:solidFill>
                <a:latin typeface="Segoe UI"/>
                <a:ea typeface="ＭＳ Ｐゴシック"/>
                <a:cs typeface="Segoe UI"/>
              </a:rPr>
              <a:t>We acknowledge that the University of Wisconsin-Stout occupies the ancestral homelands of the Anishinaabeg (Ojibwe), </a:t>
            </a:r>
            <a:r>
              <a:rPr lang="en-US" sz="2000" dirty="0" err="1">
                <a:solidFill>
                  <a:srgbClr val="323130"/>
                </a:solidFill>
                <a:latin typeface="Segoe UI"/>
                <a:ea typeface="ＭＳ Ｐゴシック"/>
                <a:cs typeface="Segoe UI"/>
              </a:rPr>
              <a:t>Dakhóta</a:t>
            </a:r>
            <a:r>
              <a:rPr lang="en-US" sz="2000" dirty="0">
                <a:solidFill>
                  <a:srgbClr val="323130"/>
                </a:solidFill>
                <a:latin typeface="Segoe UI"/>
                <a:ea typeface="ＭＳ Ｐゴシック"/>
                <a:cs typeface="Segoe UI"/>
              </a:rPr>
              <a:t> </a:t>
            </a:r>
            <a:r>
              <a:rPr lang="en-US" sz="2000" dirty="0" err="1">
                <a:solidFill>
                  <a:srgbClr val="323130"/>
                </a:solidFill>
                <a:latin typeface="Segoe UI"/>
                <a:ea typeface="ＭＳ Ｐゴシック"/>
                <a:cs typeface="Segoe UI"/>
              </a:rPr>
              <a:t>Oyáte</a:t>
            </a:r>
            <a:r>
              <a:rPr lang="en-US" sz="2000" dirty="0">
                <a:solidFill>
                  <a:srgbClr val="323130"/>
                </a:solidFill>
                <a:latin typeface="Segoe UI"/>
                <a:ea typeface="ＭＳ Ｐゴシック"/>
                <a:cs typeface="Segoe UI"/>
              </a:rPr>
              <a:t> (Dakota), </a:t>
            </a:r>
            <a:r>
              <a:rPr lang="en-US" sz="2000" dirty="0" err="1">
                <a:solidFill>
                  <a:srgbClr val="323130"/>
                </a:solidFill>
                <a:latin typeface="Segoe UI"/>
                <a:ea typeface="ＭＳ Ｐゴシック"/>
                <a:cs typeface="Segoe UI"/>
              </a:rPr>
              <a:t>Hoocąk</a:t>
            </a:r>
            <a:r>
              <a:rPr lang="en-US" sz="2000" dirty="0">
                <a:solidFill>
                  <a:srgbClr val="323130"/>
                </a:solidFill>
                <a:latin typeface="Segoe UI"/>
                <a:ea typeface="ＭＳ Ｐゴシック"/>
                <a:cs typeface="Segoe UI"/>
              </a:rPr>
              <a:t> </a:t>
            </a:r>
            <a:r>
              <a:rPr lang="en-US" sz="2000" dirty="0" err="1">
                <a:solidFill>
                  <a:srgbClr val="323130"/>
                </a:solidFill>
                <a:latin typeface="Segoe UI"/>
                <a:ea typeface="ＭＳ Ｐゴシック"/>
                <a:cs typeface="Segoe UI"/>
              </a:rPr>
              <a:t>Waaziija</a:t>
            </a:r>
            <a:r>
              <a:rPr lang="en-US" sz="2000" dirty="0">
                <a:solidFill>
                  <a:srgbClr val="323130"/>
                </a:solidFill>
                <a:latin typeface="Segoe UI"/>
                <a:ea typeface="ＭＳ Ｐゴシック"/>
                <a:cs typeface="Segoe UI"/>
              </a:rPr>
              <a:t> </a:t>
            </a:r>
            <a:r>
              <a:rPr lang="en-US" sz="2000" dirty="0" err="1">
                <a:solidFill>
                  <a:srgbClr val="323130"/>
                </a:solidFill>
                <a:latin typeface="Segoe UI"/>
                <a:ea typeface="ＭＳ Ｐゴシック"/>
                <a:cs typeface="Segoe UI"/>
              </a:rPr>
              <a:t>Haci</a:t>
            </a:r>
            <a:r>
              <a:rPr lang="en-US" sz="2000" dirty="0">
                <a:solidFill>
                  <a:srgbClr val="323130"/>
                </a:solidFill>
                <a:latin typeface="Segoe UI"/>
                <a:ea typeface="ＭＳ Ｐゴシック"/>
                <a:cs typeface="Segoe UI"/>
              </a:rPr>
              <a:t> (Ho-Chunk), and </a:t>
            </a:r>
            <a:r>
              <a:rPr lang="en-US" sz="2000" dirty="0" err="1">
                <a:solidFill>
                  <a:srgbClr val="323130"/>
                </a:solidFill>
                <a:latin typeface="Segoe UI"/>
                <a:ea typeface="ＭＳ Ｐゴシック"/>
                <a:cs typeface="Segoe UI"/>
              </a:rPr>
              <a:t>Mamaceqtaw</a:t>
            </a:r>
            <a:r>
              <a:rPr lang="en-US" sz="2000" dirty="0">
                <a:solidFill>
                  <a:srgbClr val="323130"/>
                </a:solidFill>
                <a:latin typeface="Segoe UI"/>
                <a:ea typeface="ＭＳ Ｐゴシック"/>
                <a:cs typeface="Segoe UI"/>
              </a:rPr>
              <a:t> (Menominee) Nations. We also acknowledge the term </a:t>
            </a:r>
            <a:r>
              <a:rPr lang="en-US" sz="2000" dirty="0" err="1">
                <a:solidFill>
                  <a:srgbClr val="323130"/>
                </a:solidFill>
                <a:latin typeface="Segoe UI"/>
                <a:ea typeface="ＭＳ Ｐゴシック"/>
                <a:cs typeface="Segoe UI"/>
              </a:rPr>
              <a:t>Manoomin</a:t>
            </a:r>
            <a:r>
              <a:rPr lang="en-US" sz="2000" dirty="0">
                <a:solidFill>
                  <a:srgbClr val="323130"/>
                </a:solidFill>
                <a:latin typeface="Segoe UI"/>
                <a:ea typeface="ＭＳ Ｐゴシック"/>
                <a:cs typeface="Segoe UI"/>
              </a:rPr>
              <a:t> (Menomin) is an Ojibwe word meaning “abundant with wild rice.” Like so many other Indigenous lands throughout the U.S., we recognize that settler exploration and industrialization depleted the local Natives of their resources, including sacred rice beds, and resulted in their displacement.  </a:t>
            </a:r>
            <a:endParaRPr lang="en-US" sz="2000" dirty="0"/>
          </a:p>
          <a:p>
            <a:pPr indent="0">
              <a:spcBef>
                <a:spcPts val="1400"/>
              </a:spcBef>
              <a:spcAft>
                <a:spcPts val="0"/>
              </a:spcAft>
              <a:buNone/>
            </a:pPr>
            <a:r>
              <a:rPr lang="en-US" sz="2000" dirty="0">
                <a:solidFill>
                  <a:srgbClr val="323130"/>
                </a:solidFill>
                <a:latin typeface="Segoe UI"/>
                <a:ea typeface="ＭＳ Ｐゴシック"/>
                <a:cs typeface="Segoe UI"/>
              </a:rPr>
              <a:t>The University of Wisconsin-Stout is committed to reconciling and building respectful relations with Tribal Nations. It is crucial to bring awareness to this history while honoring the sovereignty and self-determination of Indigenous peoples. It is a privilege to reside upon these lands today amongst its original Native stewards.   </a:t>
            </a:r>
            <a:endParaRPr lang="en-US" sz="2000" dirty="0"/>
          </a:p>
          <a:p>
            <a:pPr marL="0" indent="0">
              <a:buNone/>
            </a:pPr>
            <a:endParaRPr lang="en-US" sz="2000" dirty="0">
              <a:latin typeface="TW Cen MT"/>
            </a:endParaRPr>
          </a:p>
        </p:txBody>
      </p:sp>
      <p:sp>
        <p:nvSpPr>
          <p:cNvPr id="9" name="Slide Number Placeholder 2">
            <a:extLst>
              <a:ext uri="{FF2B5EF4-FFF2-40B4-BE49-F238E27FC236}">
                <a16:creationId xmlns:a16="http://schemas.microsoft.com/office/drawing/2014/main" id="{F2E56383-4B32-043D-35F8-D88C374BF276}"/>
              </a:ext>
            </a:extLst>
          </p:cNvPr>
          <p:cNvSpPr txBox="1">
            <a:spLocks/>
          </p:cNvSpPr>
          <p:nvPr/>
        </p:nvSpPr>
        <p:spPr>
          <a:xfrm>
            <a:off x="8536273" y="6215818"/>
            <a:ext cx="2133600" cy="365125"/>
          </a:xfrm>
          <a:prstGeom prst="rect">
            <a:avLst/>
          </a:prstGeom>
        </p:spPr>
        <p:txBody>
          <a:bodyPr lIns="91440" tIns="45720" rIns="91440" bIns="45720" anchor="t"/>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fld id="{99261511-30C7-5F4C-B864-C05F16DF5B7E}" type="slidenum">
              <a:rPr lang="en-US" dirty="0">
                <a:solidFill>
                  <a:schemeClr val="bg1"/>
                </a:solidFill>
                <a:latin typeface="Arial"/>
                <a:ea typeface="ＭＳ Ｐゴシック"/>
              </a:rPr>
              <a:pPr algn="r">
                <a:defRPr/>
              </a:pPr>
              <a:t>3</a:t>
            </a:fld>
            <a:endParaRPr lang="en-US">
              <a:solidFill>
                <a:schemeClr val="bg1"/>
              </a:solidFill>
              <a:latin typeface="Arial"/>
              <a:ea typeface="ＭＳ Ｐゴシック"/>
            </a:endParaRPr>
          </a:p>
        </p:txBody>
      </p:sp>
    </p:spTree>
    <p:extLst>
      <p:ext uri="{BB962C8B-B14F-4D97-AF65-F5344CB8AC3E}">
        <p14:creationId xmlns:p14="http://schemas.microsoft.com/office/powerpoint/2010/main" val="14109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E482-6FDE-63A7-AE97-A1F5F609F1FB}"/>
              </a:ext>
            </a:extLst>
          </p:cNvPr>
          <p:cNvSpPr>
            <a:spLocks noGrp="1"/>
          </p:cNvSpPr>
          <p:nvPr>
            <p:ph type="title"/>
          </p:nvPr>
        </p:nvSpPr>
        <p:spPr>
          <a:xfrm>
            <a:off x="839788" y="457200"/>
            <a:ext cx="3932237" cy="1888836"/>
          </a:xfrm>
        </p:spPr>
        <p:txBody>
          <a:bodyPr/>
          <a:lstStyle/>
          <a:p>
            <a:r>
              <a:rPr lang="en-US" dirty="0"/>
              <a:t>Today’s online session</a:t>
            </a:r>
          </a:p>
        </p:txBody>
      </p:sp>
      <p:sp>
        <p:nvSpPr>
          <p:cNvPr id="3" name="Content Placeholder 2">
            <a:extLst>
              <a:ext uri="{FF2B5EF4-FFF2-40B4-BE49-F238E27FC236}">
                <a16:creationId xmlns:a16="http://schemas.microsoft.com/office/drawing/2014/main" id="{1085660C-BDB9-36DC-2A4F-1D4A584B9567}"/>
              </a:ext>
            </a:extLst>
          </p:cNvPr>
          <p:cNvSpPr>
            <a:spLocks noGrp="1"/>
          </p:cNvSpPr>
          <p:nvPr>
            <p:ph idx="1"/>
          </p:nvPr>
        </p:nvSpPr>
        <p:spPr>
          <a:xfrm>
            <a:off x="5183187" y="457201"/>
            <a:ext cx="6849927" cy="5403850"/>
          </a:xfrm>
        </p:spPr>
        <p:txBody>
          <a:bodyPr>
            <a:normAutofit/>
          </a:bodyPr>
          <a:lstStyle/>
          <a:p>
            <a:r>
              <a:rPr lang="en-US" sz="2400" dirty="0">
                <a:latin typeface="TW Cen MT"/>
              </a:rPr>
              <a:t>Co-learning philosophy</a:t>
            </a:r>
          </a:p>
          <a:p>
            <a:r>
              <a:rPr lang="en-US" sz="2400" dirty="0">
                <a:latin typeface="TW Cen MT"/>
              </a:rPr>
              <a:t>Have cameras on for a more interactive experience for everyone</a:t>
            </a:r>
          </a:p>
          <a:p>
            <a:r>
              <a:rPr lang="en-US" sz="2400" dirty="0">
                <a:latin typeface="TW Cen MT"/>
              </a:rPr>
              <a:t>Listen with curiosity</a:t>
            </a:r>
          </a:p>
          <a:p>
            <a:r>
              <a:rPr lang="en-US" sz="2400" dirty="0">
                <a:latin typeface="TW Cen MT"/>
              </a:rPr>
              <a:t>Informal in-the-moment questions &amp; practical tips welcome</a:t>
            </a:r>
          </a:p>
          <a:p>
            <a:pPr lvl="1"/>
            <a:r>
              <a:rPr lang="en-US" sz="2000" dirty="0">
                <a:latin typeface="TW Cen MT"/>
              </a:rPr>
              <a:t>Everything you share within the context of this conversation is confidential, honored and respected.</a:t>
            </a:r>
          </a:p>
          <a:p>
            <a:r>
              <a:rPr lang="en-US" sz="2400" dirty="0">
                <a:latin typeface="TW Cen MT"/>
              </a:rPr>
              <a:t>When asking a question or sharing an experience, please introduce yourself </a:t>
            </a:r>
          </a:p>
          <a:p>
            <a:r>
              <a:rPr lang="en-US" sz="2400" dirty="0">
                <a:latin typeface="TW Cen MT"/>
              </a:rPr>
              <a:t>Training is being recorded and will be available on SharePoint</a:t>
            </a:r>
            <a:endParaRPr lang="en-US" dirty="0"/>
          </a:p>
        </p:txBody>
      </p:sp>
      <p:sp>
        <p:nvSpPr>
          <p:cNvPr id="4" name="Text Placeholder 3">
            <a:extLst>
              <a:ext uri="{FF2B5EF4-FFF2-40B4-BE49-F238E27FC236}">
                <a16:creationId xmlns:a16="http://schemas.microsoft.com/office/drawing/2014/main" id="{15625354-5A52-A567-F877-C42291CF5B37}"/>
              </a:ext>
            </a:extLst>
          </p:cNvPr>
          <p:cNvSpPr>
            <a:spLocks noGrp="1"/>
          </p:cNvSpPr>
          <p:nvPr>
            <p:ph type="body" sz="half" idx="2"/>
          </p:nvPr>
        </p:nvSpPr>
        <p:spPr/>
        <p:txBody>
          <a:bodyPr/>
          <a:lstStyle/>
          <a:p>
            <a:endParaRPr lang="en-US"/>
          </a:p>
          <a:p>
            <a:endParaRPr lang="en-US"/>
          </a:p>
        </p:txBody>
      </p:sp>
    </p:spTree>
    <p:extLst>
      <p:ext uri="{BB962C8B-B14F-4D97-AF65-F5344CB8AC3E}">
        <p14:creationId xmlns:p14="http://schemas.microsoft.com/office/powerpoint/2010/main" val="226834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D252-58EF-C3D1-C37F-BC63E5E228C2}"/>
              </a:ext>
            </a:extLst>
          </p:cNvPr>
          <p:cNvSpPr>
            <a:spLocks noGrp="1"/>
          </p:cNvSpPr>
          <p:nvPr>
            <p:ph type="ctrTitle"/>
          </p:nvPr>
        </p:nvSpPr>
        <p:spPr>
          <a:xfrm>
            <a:off x="838202" y="1594367"/>
            <a:ext cx="8590933" cy="3067279"/>
          </a:xfrm>
        </p:spPr>
        <p:txBody>
          <a:bodyPr>
            <a:normAutofit fontScale="90000"/>
          </a:bodyPr>
          <a:lstStyle/>
          <a:p>
            <a:pPr algn="l"/>
            <a:r>
              <a:rPr lang="en-US" sz="3200" b="0" dirty="0">
                <a:latin typeface="Alt Gothic ATF"/>
              </a:rPr>
              <a:t>Content of this presentation is meant to be referenced through June 30, 2025. If a slide has a 	at the top, that is something changing in Workday.</a:t>
            </a:r>
            <a:br>
              <a:rPr lang="en-US" sz="3200" b="0" dirty="0"/>
            </a:br>
            <a:br>
              <a:rPr lang="en-US" sz="3200" b="0" dirty="0"/>
            </a:br>
            <a:r>
              <a:rPr lang="en-US" sz="3200" b="0" dirty="0">
                <a:latin typeface="Alt Gothic ATF"/>
              </a:rPr>
              <a:t>Big changes: </a:t>
            </a:r>
            <a:r>
              <a:rPr lang="en-US" sz="3200" b="0" dirty="0">
                <a:solidFill>
                  <a:schemeClr val="bg2"/>
                </a:solidFill>
                <a:latin typeface="Alt Gothic ATF"/>
              </a:rPr>
              <a:t>travel policy, expense reimbursement</a:t>
            </a:r>
            <a:br>
              <a:rPr lang="en-US" sz="3200" b="0" dirty="0"/>
            </a:br>
            <a:r>
              <a:rPr lang="en-US" sz="3200" b="0" dirty="0">
                <a:latin typeface="Alt Gothic ATF"/>
              </a:rPr>
              <a:t>Staying the same: </a:t>
            </a:r>
            <a:r>
              <a:rPr lang="en-US" sz="3200" b="0" dirty="0">
                <a:solidFill>
                  <a:schemeClr val="bg2"/>
                </a:solidFill>
                <a:latin typeface="Alt Gothic ATF"/>
              </a:rPr>
              <a:t>Fox World Travel, booking methods</a:t>
            </a:r>
            <a:br>
              <a:rPr lang="en-US" sz="3200" b="0" dirty="0"/>
            </a:br>
            <a:br>
              <a:rPr lang="en-US" sz="3200" b="0" dirty="0"/>
            </a:br>
            <a:r>
              <a:rPr lang="en-US" sz="3200" b="0" dirty="0">
                <a:latin typeface="Alt Gothic ATF"/>
              </a:rPr>
              <a:t>Be on the look out for trainings and info sessions as July gets closer. Expense report cut off dates will be announced soon. Keep in mind for reimbursements</a:t>
            </a:r>
            <a:br>
              <a:rPr lang="en-US" sz="2000" dirty="0"/>
            </a:br>
            <a:endParaRPr lang="en-US" sz="3200" b="0" dirty="0"/>
          </a:p>
        </p:txBody>
      </p:sp>
      <p:sp>
        <p:nvSpPr>
          <p:cNvPr id="3" name="Subtitle 2">
            <a:extLst>
              <a:ext uri="{FF2B5EF4-FFF2-40B4-BE49-F238E27FC236}">
                <a16:creationId xmlns:a16="http://schemas.microsoft.com/office/drawing/2014/main" id="{86D6DD76-9DC2-8E8E-0D29-BAFA2BE302E1}"/>
              </a:ext>
            </a:extLst>
          </p:cNvPr>
          <p:cNvSpPr>
            <a:spLocks noGrp="1"/>
          </p:cNvSpPr>
          <p:nvPr>
            <p:ph type="subTitle" idx="1"/>
          </p:nvPr>
        </p:nvSpPr>
        <p:spPr>
          <a:xfrm>
            <a:off x="555811" y="269080"/>
            <a:ext cx="8873324" cy="1132681"/>
          </a:xfrm>
        </p:spPr>
        <p:txBody>
          <a:bodyPr>
            <a:normAutofit/>
          </a:bodyPr>
          <a:lstStyle/>
          <a:p>
            <a:r>
              <a:rPr lang="en-US" sz="4800" dirty="0"/>
              <a:t>Workday is coming July 1, 2025</a:t>
            </a:r>
          </a:p>
        </p:txBody>
      </p:sp>
      <p:pic>
        <p:nvPicPr>
          <p:cNvPr id="5" name="Graphic 4" descr="Customer review with solid fill">
            <a:extLst>
              <a:ext uri="{FF2B5EF4-FFF2-40B4-BE49-F238E27FC236}">
                <a16:creationId xmlns:a16="http://schemas.microsoft.com/office/drawing/2014/main" id="{327EAECE-E10C-C5AF-1426-0C0F569CF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8836" y="1939705"/>
            <a:ext cx="604319" cy="604319"/>
          </a:xfrm>
          <a:prstGeom prst="rect">
            <a:avLst/>
          </a:prstGeom>
        </p:spPr>
      </p:pic>
      <p:sp>
        <p:nvSpPr>
          <p:cNvPr id="6" name="TextBox 5">
            <a:extLst>
              <a:ext uri="{FF2B5EF4-FFF2-40B4-BE49-F238E27FC236}">
                <a16:creationId xmlns:a16="http://schemas.microsoft.com/office/drawing/2014/main" id="{608D3C7E-C465-C13C-A221-6DCFD5088DFD}"/>
              </a:ext>
            </a:extLst>
          </p:cNvPr>
          <p:cNvSpPr txBox="1"/>
          <p:nvPr/>
        </p:nvSpPr>
        <p:spPr>
          <a:xfrm>
            <a:off x="3329814" y="6065700"/>
            <a:ext cx="9184320" cy="523220"/>
          </a:xfrm>
          <a:prstGeom prst="rect">
            <a:avLst/>
          </a:prstGeom>
          <a:noFill/>
        </p:spPr>
        <p:txBody>
          <a:bodyPr wrap="square">
            <a:spAutoFit/>
          </a:bodyPr>
          <a:lstStyle/>
          <a:p>
            <a:r>
              <a:rPr lang="en-US" sz="1400" dirty="0">
                <a:solidFill>
                  <a:schemeClr val="bg1"/>
                </a:solidFill>
                <a:hlinkClick r:id="rId5"/>
              </a:rPr>
              <a:t>https://liveuwstout.sharepoint.com/sites/2022/BFAS/SitePages/Administrative-Transformation-Program.aspx?csf=1&amp;web=1&amp;share=EWqtihHRqhBFvuceE8LSG_EBQqDppG1Z1ATGUWFW5ZB11w&amp;e=qLyeE7</a:t>
            </a:r>
            <a:r>
              <a:rPr lang="en-US" sz="1400" dirty="0">
                <a:solidFill>
                  <a:schemeClr val="bg1"/>
                </a:solidFill>
              </a:rPr>
              <a:t> </a:t>
            </a:r>
          </a:p>
        </p:txBody>
      </p:sp>
    </p:spTree>
    <p:extLst>
      <p:ext uri="{BB962C8B-B14F-4D97-AF65-F5344CB8AC3E}">
        <p14:creationId xmlns:p14="http://schemas.microsoft.com/office/powerpoint/2010/main" val="291740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73AA-397A-CF03-B1B1-58D7BCD6EED9}"/>
              </a:ext>
            </a:extLst>
          </p:cNvPr>
          <p:cNvSpPr>
            <a:spLocks noGrp="1"/>
          </p:cNvSpPr>
          <p:nvPr>
            <p:ph type="ctrTitle"/>
          </p:nvPr>
        </p:nvSpPr>
        <p:spPr>
          <a:xfrm>
            <a:off x="838202" y="2795639"/>
            <a:ext cx="9024849" cy="2387600"/>
          </a:xfrm>
        </p:spPr>
        <p:txBody>
          <a:bodyPr>
            <a:noAutofit/>
          </a:bodyPr>
          <a:lstStyle/>
          <a:p>
            <a:pPr algn="l"/>
            <a:r>
              <a:rPr lang="en-US" sz="2400" b="0" dirty="0">
                <a:latin typeface="Alt Gothic ATF"/>
              </a:rPr>
              <a:t>Anytime we use UW funding to pay or reimburse travel, all UW policies MUST be followed. Not following policy means the candidate does not receive reimbursement. </a:t>
            </a:r>
            <a:br>
              <a:rPr lang="en-US" sz="2400" b="0" dirty="0"/>
            </a:br>
            <a:br>
              <a:rPr lang="en-US" sz="2400" b="0" dirty="0"/>
            </a:br>
            <a:r>
              <a:rPr lang="en-US" sz="2400" b="0" dirty="0">
                <a:latin typeface="Alt Gothic ATF"/>
              </a:rPr>
              <a:t>Providing clear instructions for candidates and timely processing of their reimbursements leaves a lasting positive impression of UW-Stout. </a:t>
            </a:r>
          </a:p>
        </p:txBody>
      </p:sp>
      <p:sp>
        <p:nvSpPr>
          <p:cNvPr id="3" name="Subtitle 2">
            <a:extLst>
              <a:ext uri="{FF2B5EF4-FFF2-40B4-BE49-F238E27FC236}">
                <a16:creationId xmlns:a16="http://schemas.microsoft.com/office/drawing/2014/main" id="{B7616994-24D1-1489-F2CC-F907D979F99F}"/>
              </a:ext>
            </a:extLst>
          </p:cNvPr>
          <p:cNvSpPr>
            <a:spLocks noGrp="1"/>
          </p:cNvSpPr>
          <p:nvPr>
            <p:ph type="subTitle" idx="1"/>
          </p:nvPr>
        </p:nvSpPr>
        <p:spPr>
          <a:xfrm>
            <a:off x="729560" y="846880"/>
            <a:ext cx="8590935" cy="1655762"/>
          </a:xfrm>
        </p:spPr>
        <p:txBody>
          <a:bodyPr>
            <a:normAutofit/>
          </a:bodyPr>
          <a:lstStyle/>
          <a:p>
            <a:pPr algn="l"/>
            <a:r>
              <a:rPr lang="en-US" sz="3600" dirty="0"/>
              <a:t>How you manage candidate travel matters. Why?</a:t>
            </a:r>
          </a:p>
        </p:txBody>
      </p:sp>
    </p:spTree>
    <p:extLst>
      <p:ext uri="{BB962C8B-B14F-4D97-AF65-F5344CB8AC3E}">
        <p14:creationId xmlns:p14="http://schemas.microsoft.com/office/powerpoint/2010/main" val="171578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BE9E-1883-96FD-9B86-2AB02E60EA5D}"/>
              </a:ext>
            </a:extLst>
          </p:cNvPr>
          <p:cNvSpPr>
            <a:spLocks noGrp="1"/>
          </p:cNvSpPr>
          <p:nvPr>
            <p:ph type="title"/>
          </p:nvPr>
        </p:nvSpPr>
        <p:spPr>
          <a:xfrm>
            <a:off x="422562" y="-549037"/>
            <a:ext cx="5398816" cy="2801328"/>
          </a:xfrm>
        </p:spPr>
        <p:txBody>
          <a:bodyPr/>
          <a:lstStyle/>
          <a:p>
            <a:r>
              <a:rPr lang="en-US" dirty="0"/>
              <a:t>Payment Methods</a:t>
            </a:r>
          </a:p>
        </p:txBody>
      </p:sp>
      <p:sp>
        <p:nvSpPr>
          <p:cNvPr id="3" name="Content Placeholder 2">
            <a:extLst>
              <a:ext uri="{FF2B5EF4-FFF2-40B4-BE49-F238E27FC236}">
                <a16:creationId xmlns:a16="http://schemas.microsoft.com/office/drawing/2014/main" id="{817B106F-5CCD-F2BB-5F58-1E8DD5D626C9}"/>
              </a:ext>
            </a:extLst>
          </p:cNvPr>
          <p:cNvSpPr>
            <a:spLocks noGrp="1"/>
          </p:cNvSpPr>
          <p:nvPr>
            <p:ph idx="1"/>
          </p:nvPr>
        </p:nvSpPr>
        <p:spPr>
          <a:xfrm>
            <a:off x="969475" y="851627"/>
            <a:ext cx="4851903" cy="4137433"/>
          </a:xfrm>
        </p:spPr>
        <p:txBody>
          <a:bodyPr>
            <a:normAutofit/>
          </a:bodyPr>
          <a:lstStyle/>
          <a:p>
            <a:pPr marL="0" indent="0">
              <a:buNone/>
            </a:pPr>
            <a:r>
              <a:rPr lang="en-US" b="1" dirty="0">
                <a:solidFill>
                  <a:schemeClr val="bg2"/>
                </a:solidFill>
              </a:rPr>
              <a:t>Purchasing Card (P-Card)</a:t>
            </a:r>
          </a:p>
          <a:p>
            <a:r>
              <a:rPr lang="en-US" dirty="0">
                <a:solidFill>
                  <a:schemeClr val="bg1">
                    <a:lumMod val="10000"/>
                  </a:schemeClr>
                </a:solidFill>
              </a:rPr>
              <a:t>All campus P-Cards are opened to allow travel purchases</a:t>
            </a:r>
          </a:p>
          <a:p>
            <a:r>
              <a:rPr lang="en-US" dirty="0">
                <a:solidFill>
                  <a:schemeClr val="bg1">
                    <a:lumMod val="10000"/>
                  </a:schemeClr>
                </a:solidFill>
              </a:rPr>
              <a:t>May only be used for guest or student travel</a:t>
            </a:r>
          </a:p>
          <a:p>
            <a:r>
              <a:rPr lang="en-US" dirty="0">
                <a:solidFill>
                  <a:schemeClr val="bg1">
                    <a:lumMod val="10000"/>
                  </a:schemeClr>
                </a:solidFill>
              </a:rPr>
              <a:t>Cannot be used for individual employee travel</a:t>
            </a:r>
          </a:p>
          <a:p>
            <a:r>
              <a:rPr lang="en-US" dirty="0">
                <a:solidFill>
                  <a:schemeClr val="bg1">
                    <a:lumMod val="10000"/>
                  </a:schemeClr>
                </a:solidFill>
              </a:rPr>
              <a:t>All travel policies apply</a:t>
            </a:r>
          </a:p>
          <a:p>
            <a:pPr marL="0" indent="0">
              <a:buNone/>
            </a:pPr>
            <a:endParaRPr lang="en-US" dirty="0">
              <a:solidFill>
                <a:schemeClr val="bg2"/>
              </a:solidFill>
            </a:endParaRPr>
          </a:p>
        </p:txBody>
      </p:sp>
      <p:sp>
        <p:nvSpPr>
          <p:cNvPr id="5" name="Oval 4">
            <a:extLst>
              <a:ext uri="{FF2B5EF4-FFF2-40B4-BE49-F238E27FC236}">
                <a16:creationId xmlns:a16="http://schemas.microsoft.com/office/drawing/2014/main" id="{32ADBE4D-D339-0EDC-E4B5-908A78532594}"/>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EEEE59E-5D50-3D98-1D42-F21575D5AFD8}"/>
              </a:ext>
            </a:extLst>
          </p:cNvPr>
          <p:cNvSpPr/>
          <p:nvPr/>
        </p:nvSpPr>
        <p:spPr>
          <a:xfrm>
            <a:off x="11419114" y="6298474"/>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88A2689-FFA1-5B2B-6D67-99AECD6ED6B8}"/>
              </a:ext>
            </a:extLst>
          </p:cNvPr>
          <p:cNvSpPr/>
          <p:nvPr/>
        </p:nvSpPr>
        <p:spPr>
          <a:xfrm>
            <a:off x="8292973" y="5767056"/>
            <a:ext cx="2967211" cy="770903"/>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err="1">
                <a:solidFill>
                  <a:schemeClr val="tx1"/>
                </a:solidFill>
              </a:rPr>
              <a:t>Pcard</a:t>
            </a:r>
            <a:r>
              <a:rPr lang="en-US" sz="1600" dirty="0">
                <a:solidFill>
                  <a:schemeClr val="tx1"/>
                </a:solidFill>
              </a:rPr>
              <a:t> Admin: Alyssa Brubaker</a:t>
            </a:r>
            <a:br>
              <a:rPr lang="en-US" sz="1600" dirty="0">
                <a:solidFill>
                  <a:schemeClr val="tx1"/>
                </a:solidFill>
              </a:rPr>
            </a:br>
            <a:r>
              <a:rPr lang="en-US" sz="1600" dirty="0">
                <a:solidFill>
                  <a:schemeClr val="tx1"/>
                </a:solidFill>
              </a:rPr>
              <a:t>Pro-Travel cards no longer exist</a:t>
            </a:r>
            <a:endParaRPr lang="en-US" dirty="0"/>
          </a:p>
        </p:txBody>
      </p:sp>
      <p:sp>
        <p:nvSpPr>
          <p:cNvPr id="4" name="Content Placeholder 2">
            <a:extLst>
              <a:ext uri="{FF2B5EF4-FFF2-40B4-BE49-F238E27FC236}">
                <a16:creationId xmlns:a16="http://schemas.microsoft.com/office/drawing/2014/main" id="{A650C63E-FDF3-7717-C5C7-1D0C04079F07}"/>
              </a:ext>
            </a:extLst>
          </p:cNvPr>
          <p:cNvSpPr txBox="1">
            <a:spLocks/>
          </p:cNvSpPr>
          <p:nvPr/>
        </p:nvSpPr>
        <p:spPr>
          <a:xfrm>
            <a:off x="6228030" y="1240325"/>
            <a:ext cx="4851903" cy="3720974"/>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2"/>
                </a:solidFill>
              </a:rPr>
              <a:t>Candidate’s Personal Funds</a:t>
            </a:r>
          </a:p>
          <a:p>
            <a:r>
              <a:rPr lang="en-US" dirty="0">
                <a:solidFill>
                  <a:schemeClr val="bg1">
                    <a:lumMod val="10000"/>
                  </a:schemeClr>
                </a:solidFill>
              </a:rPr>
              <a:t>Travel can always be paid using traveler’s personal funds</a:t>
            </a:r>
          </a:p>
          <a:p>
            <a:r>
              <a:rPr lang="en-US" dirty="0">
                <a:solidFill>
                  <a:schemeClr val="bg1">
                    <a:lumMod val="10000"/>
                  </a:schemeClr>
                </a:solidFill>
              </a:rPr>
              <a:t>Personal funds must be used </a:t>
            </a:r>
            <a:r>
              <a:rPr lang="en-US">
                <a:solidFill>
                  <a:schemeClr val="bg1">
                    <a:lumMod val="10000"/>
                  </a:schemeClr>
                </a:solidFill>
              </a:rPr>
              <a:t>for gas </a:t>
            </a:r>
            <a:r>
              <a:rPr lang="en-US" dirty="0">
                <a:solidFill>
                  <a:schemeClr val="bg1">
                    <a:lumMod val="10000"/>
                  </a:schemeClr>
                </a:solidFill>
              </a:rPr>
              <a:t>and for meal per diems</a:t>
            </a:r>
          </a:p>
          <a:p>
            <a:r>
              <a:rPr lang="en-US" dirty="0">
                <a:solidFill>
                  <a:schemeClr val="bg1">
                    <a:lumMod val="10000"/>
                  </a:schemeClr>
                </a:solidFill>
              </a:rPr>
              <a:t>Reimbursement is done through E-Reimbursement system after travel</a:t>
            </a:r>
          </a:p>
          <a:p>
            <a:r>
              <a:rPr lang="en-US" dirty="0">
                <a:solidFill>
                  <a:schemeClr val="bg1">
                    <a:lumMod val="10000"/>
                  </a:schemeClr>
                </a:solidFill>
              </a:rPr>
              <a:t>Use a non-employee ID for guests and employee ID for current UW employees</a:t>
            </a:r>
          </a:p>
          <a:p>
            <a:pPr marL="0" indent="0">
              <a:buFont typeface="Arial" panose="020B0604020202020204" pitchFamily="34" charset="0"/>
              <a:buNone/>
            </a:pPr>
            <a:endParaRPr lang="en-US" dirty="0">
              <a:solidFill>
                <a:schemeClr val="bg2"/>
              </a:solidFill>
            </a:endParaRPr>
          </a:p>
        </p:txBody>
      </p:sp>
      <p:pic>
        <p:nvPicPr>
          <p:cNvPr id="8" name="Graphic 7" descr="Customer review with solid fill">
            <a:extLst>
              <a:ext uri="{FF2B5EF4-FFF2-40B4-BE49-F238E27FC236}">
                <a16:creationId xmlns:a16="http://schemas.microsoft.com/office/drawing/2014/main" id="{AB257200-18CB-61F1-3763-EF2436BF79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6994" y="154578"/>
            <a:ext cx="604319" cy="604319"/>
          </a:xfrm>
          <a:prstGeom prst="rect">
            <a:avLst/>
          </a:prstGeom>
        </p:spPr>
      </p:pic>
    </p:spTree>
    <p:extLst>
      <p:ext uri="{BB962C8B-B14F-4D97-AF65-F5344CB8AC3E}">
        <p14:creationId xmlns:p14="http://schemas.microsoft.com/office/powerpoint/2010/main" val="2212182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53C9-4DD7-C34A-B574-0CA3D5243C33}"/>
              </a:ext>
            </a:extLst>
          </p:cNvPr>
          <p:cNvSpPr>
            <a:spLocks noGrp="1"/>
          </p:cNvSpPr>
          <p:nvPr>
            <p:ph type="title"/>
          </p:nvPr>
        </p:nvSpPr>
        <p:spPr>
          <a:xfrm>
            <a:off x="523702" y="1158240"/>
            <a:ext cx="3057698" cy="3048731"/>
          </a:xfrm>
        </p:spPr>
        <p:txBody>
          <a:bodyPr/>
          <a:lstStyle/>
          <a:p>
            <a:r>
              <a:rPr lang="en-US"/>
              <a:t>Non-Employee</a:t>
            </a:r>
            <a:br>
              <a:rPr lang="en-US"/>
            </a:br>
            <a:r>
              <a:rPr lang="en-US"/>
              <a:t>Profile</a:t>
            </a:r>
          </a:p>
        </p:txBody>
      </p:sp>
      <p:sp>
        <p:nvSpPr>
          <p:cNvPr id="3" name="Content Placeholder 2">
            <a:extLst>
              <a:ext uri="{FF2B5EF4-FFF2-40B4-BE49-F238E27FC236}">
                <a16:creationId xmlns:a16="http://schemas.microsoft.com/office/drawing/2014/main" id="{E9F7B04D-A4AC-EBD6-07F7-B9F42DFF46EB}"/>
              </a:ext>
            </a:extLst>
          </p:cNvPr>
          <p:cNvSpPr>
            <a:spLocks noGrp="1"/>
          </p:cNvSpPr>
          <p:nvPr>
            <p:ph idx="1"/>
          </p:nvPr>
        </p:nvSpPr>
        <p:spPr>
          <a:xfrm>
            <a:off x="3944985" y="790303"/>
            <a:ext cx="7315200" cy="4711276"/>
          </a:xfrm>
        </p:spPr>
        <p:txBody>
          <a:bodyPr>
            <a:normAutofit lnSpcReduction="10000"/>
          </a:bodyPr>
          <a:lstStyle/>
          <a:p>
            <a:r>
              <a:rPr lang="en-US" dirty="0"/>
              <a:t>NEAZC123 </a:t>
            </a:r>
            <a:r>
              <a:rPr lang="en-US" sz="1600" i="1" dirty="0"/>
              <a:t>Sample non-employee ID</a:t>
            </a:r>
            <a:endParaRPr lang="en-US" dirty="0"/>
          </a:p>
          <a:p>
            <a:r>
              <a:rPr lang="en-US" dirty="0"/>
              <a:t>Used to reimburse non-UW employees (including students)</a:t>
            </a:r>
          </a:p>
          <a:p>
            <a:r>
              <a:rPr lang="en-US" dirty="0"/>
              <a:t>Request the non-employee profile set up in the reimbursement module. </a:t>
            </a:r>
            <a:r>
              <a:rPr lang="en-US" dirty="0">
                <a:hlinkClick r:id="rId3"/>
              </a:rPr>
              <a:t>Expense tile </a:t>
            </a:r>
            <a:r>
              <a:rPr lang="en-US" dirty="0"/>
              <a:t>&gt; Request Non-Employee </a:t>
            </a:r>
            <a:r>
              <a:rPr lang="en-US" dirty="0" err="1"/>
              <a:t>Emplid</a:t>
            </a:r>
            <a:r>
              <a:rPr lang="en-US" dirty="0"/>
              <a:t> tile &gt; Request Non-Employee </a:t>
            </a:r>
            <a:r>
              <a:rPr lang="en-US" dirty="0" err="1"/>
              <a:t>Emplid</a:t>
            </a:r>
            <a:endParaRPr lang="en-US" dirty="0"/>
          </a:p>
          <a:p>
            <a:r>
              <a:rPr lang="en-US" b="1" dirty="0"/>
              <a:t>Address</a:t>
            </a:r>
            <a:r>
              <a:rPr lang="en-US" dirty="0"/>
              <a:t> is the place the check will be sent to. Please confirm with traveler</a:t>
            </a:r>
          </a:p>
          <a:p>
            <a:r>
              <a:rPr lang="en-US" b="1" dirty="0"/>
              <a:t>Initial Expense Date </a:t>
            </a:r>
            <a:r>
              <a:rPr lang="en-US" dirty="0"/>
              <a:t>is first date expenses are incurred. May be sooner than arrival date</a:t>
            </a:r>
          </a:p>
          <a:p>
            <a:r>
              <a:rPr lang="en-US" b="1" dirty="0"/>
              <a:t>Alternate </a:t>
            </a:r>
            <a:r>
              <a:rPr lang="en-US" dirty="0"/>
              <a:t>is the person who will create and submit the TER. This person cannot approve the TER</a:t>
            </a:r>
          </a:p>
          <a:p>
            <a:r>
              <a:rPr lang="en-US" dirty="0"/>
              <a:t>Approved and set up by UWS Travel team; take an overnight cycle to process</a:t>
            </a:r>
          </a:p>
          <a:p>
            <a:endParaRPr lang="en-US" dirty="0"/>
          </a:p>
        </p:txBody>
      </p:sp>
      <p:sp>
        <p:nvSpPr>
          <p:cNvPr id="4" name="Oval 3">
            <a:extLst>
              <a:ext uri="{FF2B5EF4-FFF2-40B4-BE49-F238E27FC236}">
                <a16:creationId xmlns:a16="http://schemas.microsoft.com/office/drawing/2014/main" id="{66A04AF5-D100-F482-D798-2937F034BB2B}"/>
              </a:ext>
            </a:extLst>
          </p:cNvPr>
          <p:cNvSpPr/>
          <p:nvPr/>
        </p:nvSpPr>
        <p:spPr>
          <a:xfrm>
            <a:off x="11911148" y="6537960"/>
            <a:ext cx="165462" cy="165462"/>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F9563AC-20B0-8B45-0E86-E62EF4D3D683}"/>
              </a:ext>
            </a:extLst>
          </p:cNvPr>
          <p:cNvSpPr/>
          <p:nvPr/>
        </p:nvSpPr>
        <p:spPr>
          <a:xfrm>
            <a:off x="11419114" y="6377940"/>
            <a:ext cx="320040" cy="320040"/>
          </a:xfrm>
          <a:prstGeom prst="ellipse">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094D7AB-2BCE-317A-3814-453EAA5D9CBA}"/>
              </a:ext>
            </a:extLst>
          </p:cNvPr>
          <p:cNvSpPr/>
          <p:nvPr/>
        </p:nvSpPr>
        <p:spPr>
          <a:xfrm>
            <a:off x="6932025" y="5248004"/>
            <a:ext cx="4328160" cy="1369422"/>
          </a:xfrm>
          <a:prstGeom prst="roundRect">
            <a:avLst/>
          </a:prstGeom>
          <a:solidFill>
            <a:srgbClr val="EDF2F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solidFill>
                  <a:schemeClr val="tx1"/>
                </a:solidFill>
              </a:rPr>
              <a:t>NOTE: If the candidate is an employee at another UW System campus, they must complete the TER under their employee profile using CUSTOM FUNDING &gt; UW-Stout funding string</a:t>
            </a:r>
            <a:r>
              <a:rPr lang="en-US"/>
              <a:t>:</a:t>
            </a:r>
          </a:p>
        </p:txBody>
      </p:sp>
      <p:pic>
        <p:nvPicPr>
          <p:cNvPr id="6" name="Graphic 5" descr="Customer review with solid fill">
            <a:extLst>
              <a:ext uri="{FF2B5EF4-FFF2-40B4-BE49-F238E27FC236}">
                <a16:creationId xmlns:a16="http://schemas.microsoft.com/office/drawing/2014/main" id="{0A86133F-3975-C59D-03BB-1E11B234A1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36994" y="154578"/>
            <a:ext cx="604319" cy="604319"/>
          </a:xfrm>
          <a:prstGeom prst="rect">
            <a:avLst/>
          </a:prstGeom>
        </p:spPr>
      </p:pic>
    </p:spTree>
    <p:extLst>
      <p:ext uri="{BB962C8B-B14F-4D97-AF65-F5344CB8AC3E}">
        <p14:creationId xmlns:p14="http://schemas.microsoft.com/office/powerpoint/2010/main" val="250173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40DA-2BAC-5EB4-FE19-8843705A252B}"/>
              </a:ext>
            </a:extLst>
          </p:cNvPr>
          <p:cNvSpPr>
            <a:spLocks noGrp="1"/>
          </p:cNvSpPr>
          <p:nvPr>
            <p:ph type="title"/>
          </p:nvPr>
        </p:nvSpPr>
        <p:spPr/>
        <p:txBody>
          <a:bodyPr/>
          <a:lstStyle/>
          <a:p>
            <a:r>
              <a:rPr lang="en-US" dirty="0"/>
              <a:t>You have two options for booking.</a:t>
            </a:r>
          </a:p>
        </p:txBody>
      </p:sp>
      <p:sp>
        <p:nvSpPr>
          <p:cNvPr id="3" name="Text Placeholder 2">
            <a:extLst>
              <a:ext uri="{FF2B5EF4-FFF2-40B4-BE49-F238E27FC236}">
                <a16:creationId xmlns:a16="http://schemas.microsoft.com/office/drawing/2014/main" id="{BABF1528-BA17-B1B1-034C-8C8D7C5A0C4D}"/>
              </a:ext>
            </a:extLst>
          </p:cNvPr>
          <p:cNvSpPr>
            <a:spLocks noGrp="1"/>
          </p:cNvSpPr>
          <p:nvPr>
            <p:ph type="body" idx="1"/>
          </p:nvPr>
        </p:nvSpPr>
        <p:spPr/>
        <p:txBody>
          <a:bodyPr>
            <a:normAutofit fontScale="85000" lnSpcReduction="20000"/>
          </a:bodyPr>
          <a:lstStyle/>
          <a:p>
            <a:r>
              <a:rPr lang="en-US" dirty="0">
                <a:latin typeface="Alt Gothic ATF"/>
              </a:rPr>
              <a:t>Department books on behalf of candidate</a:t>
            </a:r>
          </a:p>
        </p:txBody>
      </p:sp>
      <p:sp>
        <p:nvSpPr>
          <p:cNvPr id="4" name="Content Placeholder 3">
            <a:extLst>
              <a:ext uri="{FF2B5EF4-FFF2-40B4-BE49-F238E27FC236}">
                <a16:creationId xmlns:a16="http://schemas.microsoft.com/office/drawing/2014/main" id="{9A2DEA8C-A459-F046-2453-A65A73BC0204}"/>
              </a:ext>
            </a:extLst>
          </p:cNvPr>
          <p:cNvSpPr>
            <a:spLocks noGrp="1"/>
          </p:cNvSpPr>
          <p:nvPr>
            <p:ph sz="half" idx="2"/>
          </p:nvPr>
        </p:nvSpPr>
        <p:spPr>
          <a:xfrm>
            <a:off x="839788" y="2494491"/>
            <a:ext cx="5157787" cy="2786592"/>
          </a:xfrm>
        </p:spPr>
        <p:txBody>
          <a:bodyPr>
            <a:normAutofit lnSpcReduction="10000"/>
          </a:bodyPr>
          <a:lstStyle/>
          <a:p>
            <a:r>
              <a:rPr lang="en-US" dirty="0"/>
              <a:t>Dept. books for a guest in Concur or with a Fox World Travel agent or directly with hotel</a:t>
            </a:r>
          </a:p>
          <a:p>
            <a:r>
              <a:rPr lang="en-US" dirty="0"/>
              <a:t>Requires traveler's full legal name, date of birth, and gender</a:t>
            </a:r>
          </a:p>
          <a:p>
            <a:r>
              <a:rPr lang="en-US" dirty="0"/>
              <a:t>Dept. pays for/reserves travel using P-Card</a:t>
            </a:r>
          </a:p>
          <a:p>
            <a:endParaRPr lang="en-US" dirty="0"/>
          </a:p>
        </p:txBody>
      </p:sp>
      <p:sp>
        <p:nvSpPr>
          <p:cNvPr id="5" name="Text Placeholder 4">
            <a:extLst>
              <a:ext uri="{FF2B5EF4-FFF2-40B4-BE49-F238E27FC236}">
                <a16:creationId xmlns:a16="http://schemas.microsoft.com/office/drawing/2014/main" id="{63350161-93AC-4E33-E50C-50AD8B1F09DF}"/>
              </a:ext>
            </a:extLst>
          </p:cNvPr>
          <p:cNvSpPr>
            <a:spLocks noGrp="1"/>
          </p:cNvSpPr>
          <p:nvPr>
            <p:ph type="body" sz="quarter" idx="3"/>
          </p:nvPr>
        </p:nvSpPr>
        <p:spPr/>
        <p:txBody>
          <a:bodyPr/>
          <a:lstStyle/>
          <a:p>
            <a:r>
              <a:rPr lang="en-US" sz="2700" dirty="0"/>
              <a:t>Candidate makes arrangements themselves following UW policy</a:t>
            </a:r>
          </a:p>
        </p:txBody>
      </p:sp>
      <p:sp>
        <p:nvSpPr>
          <p:cNvPr id="6" name="Content Placeholder 5">
            <a:extLst>
              <a:ext uri="{FF2B5EF4-FFF2-40B4-BE49-F238E27FC236}">
                <a16:creationId xmlns:a16="http://schemas.microsoft.com/office/drawing/2014/main" id="{0EFC1B15-CA7E-1973-7040-02B8BE657E98}"/>
              </a:ext>
            </a:extLst>
          </p:cNvPr>
          <p:cNvSpPr>
            <a:spLocks noGrp="1"/>
          </p:cNvSpPr>
          <p:nvPr>
            <p:ph sz="quarter" idx="4"/>
          </p:nvPr>
        </p:nvSpPr>
        <p:spPr>
          <a:xfrm>
            <a:off x="6172200" y="2813584"/>
            <a:ext cx="5183188" cy="2148406"/>
          </a:xfrm>
        </p:spPr>
        <p:txBody>
          <a:bodyPr>
            <a:normAutofit lnSpcReduction="10000"/>
          </a:bodyPr>
          <a:lstStyle/>
          <a:p>
            <a:r>
              <a:rPr lang="en-US" dirty="0"/>
              <a:t>Dept. complete OTIB form allowing candidate to book with Fox and make their own arrangements</a:t>
            </a:r>
          </a:p>
          <a:p>
            <a:pPr lvl="1"/>
            <a:r>
              <a:rPr lang="en-US"/>
              <a:t>Option to enter Dept. P-Card or can choose for traveler to pay </a:t>
            </a:r>
          </a:p>
          <a:p>
            <a:r>
              <a:rPr lang="en-US"/>
              <a:t>Lodging, Groome, etc. arrangement can be made directly with vendor</a:t>
            </a:r>
          </a:p>
        </p:txBody>
      </p:sp>
    </p:spTree>
    <p:extLst>
      <p:ext uri="{BB962C8B-B14F-4D97-AF65-F5344CB8AC3E}">
        <p14:creationId xmlns:p14="http://schemas.microsoft.com/office/powerpoint/2010/main" val="696706093"/>
      </p:ext>
    </p:extLst>
  </p:cSld>
  <p:clrMapOvr>
    <a:masterClrMapping/>
  </p:clrMapOvr>
</p:sld>
</file>

<file path=ppt/theme/theme1.xml><?xml version="1.0" encoding="utf-8"?>
<a:theme xmlns:a="http://schemas.openxmlformats.org/drawingml/2006/main" name="Office Theme">
  <a:themeElements>
    <a:clrScheme name="UW-Stout">
      <a:dk1>
        <a:srgbClr val="13284B"/>
      </a:dk1>
      <a:lt1>
        <a:srgbClr val="F0F0F0"/>
      </a:lt1>
      <a:dk2>
        <a:srgbClr val="13284B"/>
      </a:dk2>
      <a:lt2>
        <a:srgbClr val="00A3E0"/>
      </a:lt2>
      <a:accent1>
        <a:srgbClr val="1D4F91"/>
      </a:accent1>
      <a:accent2>
        <a:srgbClr val="C9DFF5"/>
      </a:accent2>
      <a:accent3>
        <a:srgbClr val="CEF791"/>
      </a:accent3>
      <a:accent4>
        <a:srgbClr val="FAC14F"/>
      </a:accent4>
      <a:accent5>
        <a:srgbClr val="C3DFD6"/>
      </a:accent5>
      <a:accent6>
        <a:srgbClr val="EB613F"/>
      </a:accent6>
      <a:hlink>
        <a:srgbClr val="2E9FDD"/>
      </a:hlink>
      <a:folHlink>
        <a:srgbClr val="144F9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Identity_PowerPoint" id="{8EB8810E-5D86-2D4B-93BA-EC9C09BB3B2B}" vid="{C184874E-A732-E540-8934-2238ACB25C7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rea xmlns="75c85cdb-5e0a-4345-8d18-283148a803c6" xsi:nil="true"/>
    <SharedWithUsers xmlns="cca4d3a0-e505-4d92-8b39-b9b074820f0d">
      <UserInfo>
        <DisplayName>Johnson, Doreen</DisplayName>
        <AccountId>77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7FA35754155546A8BB65060AD385D8" ma:contentTypeVersion="17" ma:contentTypeDescription="Create a new document." ma:contentTypeScope="" ma:versionID="54701540ae9bd5635e6adde3ff99289a">
  <xsd:schema xmlns:xsd="http://www.w3.org/2001/XMLSchema" xmlns:xs="http://www.w3.org/2001/XMLSchema" xmlns:p="http://schemas.microsoft.com/office/2006/metadata/properties" xmlns:ns1="http://schemas.microsoft.com/sharepoint/v3" xmlns:ns2="22c64a71-b5be-4f5e-8d5c-7f8a9db98fef" xmlns:ns3="cca4d3a0-e505-4d92-8b39-b9b074820f0d" xmlns:ns4="75c85cdb-5e0a-4345-8d18-283148a803c6" targetNamespace="http://schemas.microsoft.com/office/2006/metadata/properties" ma:root="true" ma:fieldsID="4dc2bc3b1e97f2cd2e1883bd73bc57f9" ns1:_="" ns2:_="" ns3:_="" ns4:_="">
    <xsd:import namespace="http://schemas.microsoft.com/sharepoint/v3"/>
    <xsd:import namespace="22c64a71-b5be-4f5e-8d5c-7f8a9db98fef"/>
    <xsd:import namespace="cca4d3a0-e505-4d92-8b39-b9b074820f0d"/>
    <xsd:import namespace="75c85cdb-5e0a-4345-8d18-283148a803c6"/>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4:Area" minOccurs="0"/>
                <xsd:element ref="ns4:MediaServiceEventHashCode" minOccurs="0"/>
                <xsd:element ref="ns4:MediaServiceGenerationTime"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c64a71-b5be-4f5e-8d5c-7f8a9db98fef" elementFormDefault="qualified">
    <xsd:import namespace="http://schemas.microsoft.com/office/2006/documentManagement/types"/>
    <xsd:import namespace="http://schemas.microsoft.com/office/infopath/2007/PartnerControls"/>
    <xsd:element name="MediaServiceMetadata" ma:index="10" nillable="true" ma:displayName="MediaServiceMetadata" ma:internalName="MediaServiceMetadata" ma:readOnly="true">
      <xsd:simpleType>
        <xsd:restriction base="dms:Note">
          <xsd:maxLength value="255"/>
        </xsd:restriction>
      </xsd:simpleType>
    </xsd:element>
    <xsd:element name="MediaServiceFastMetadata" ma:index="11" nillable="true" ma:displayName="MediaServiceFastMetadata" ma:internalName="MediaServiceFastMetadata"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a4d3a0-e505-4d92-8b39-b9b074820f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c85cdb-5e0a-4345-8d18-283148a803c6" elementFormDefault="qualified">
    <xsd:import namespace="http://schemas.microsoft.com/office/2006/documentManagement/types"/>
    <xsd:import namespace="http://schemas.microsoft.com/office/infopath/2007/PartnerControls"/>
    <xsd:element name="Area" ma:index="14" nillable="true" ma:displayName="Area" ma:description="Area it belongs to BFS, SBS, ACC, PMM" ma:internalName="Area">
      <xsd:simpleType>
        <xsd:restriction base="dms:Text">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7C486C-24E0-474B-9228-934F10817885}">
  <ds:schemaRefs>
    <ds:schemaRef ds:uri="22c64a71-b5be-4f5e-8d5c-7f8a9db98fef"/>
    <ds:schemaRef ds:uri="http://purl.org/dc/dcmitype/"/>
    <ds:schemaRef ds:uri="http://purl.org/dc/elements/1.1/"/>
    <ds:schemaRef ds:uri="http://purl.org/dc/terms/"/>
    <ds:schemaRef ds:uri="http://schemas.microsoft.com/office/2006/documentManagement/types"/>
    <ds:schemaRef ds:uri="http://www.w3.org/XML/1998/namespace"/>
    <ds:schemaRef ds:uri="http://schemas.microsoft.com/sharepoint/v3"/>
    <ds:schemaRef ds:uri="http://schemas.microsoft.com/office/2006/metadata/properties"/>
    <ds:schemaRef ds:uri="cca4d3a0-e505-4d92-8b39-b9b074820f0d"/>
    <ds:schemaRef ds:uri="http://schemas.microsoft.com/office/infopath/2007/PartnerControls"/>
    <ds:schemaRef ds:uri="http://schemas.openxmlformats.org/package/2006/metadata/core-properties"/>
    <ds:schemaRef ds:uri="75c85cdb-5e0a-4345-8d18-283148a803c6"/>
  </ds:schemaRefs>
</ds:datastoreItem>
</file>

<file path=customXml/itemProps2.xml><?xml version="1.0" encoding="utf-8"?>
<ds:datastoreItem xmlns:ds="http://schemas.openxmlformats.org/officeDocument/2006/customXml" ds:itemID="{0CB44C2A-3B55-4F9C-8E3F-BB6ED0C0C5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c64a71-b5be-4f5e-8d5c-7f8a9db98fef"/>
    <ds:schemaRef ds:uri="cca4d3a0-e505-4d92-8b39-b9b074820f0d"/>
    <ds:schemaRef ds:uri="75c85cdb-5e0a-4345-8d18-283148a80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B06CAE-3FB8-49AD-A218-936341D15D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23_PowerPoint_Template</Template>
  <TotalTime>6591</TotalTime>
  <Words>2461</Words>
  <Application>Microsoft Office PowerPoint</Application>
  <PresentationFormat>Widescreen</PresentationFormat>
  <Paragraphs>277</Paragraphs>
  <Slides>29</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ＭＳ Ｐゴシック</vt:lpstr>
      <vt:lpstr>Alt Gothic ATF</vt:lpstr>
      <vt:lpstr>Arial</vt:lpstr>
      <vt:lpstr>Arial,Sans-Serif</vt:lpstr>
      <vt:lpstr>Calibri</vt:lpstr>
      <vt:lpstr>Segoe UI</vt:lpstr>
      <vt:lpstr>Tw Cen MT</vt:lpstr>
      <vt:lpstr>Tw Cen MT</vt:lpstr>
      <vt:lpstr>Office Theme</vt:lpstr>
      <vt:lpstr>Candidate Travel Training</vt:lpstr>
      <vt:lpstr>Presenters: Doreen Johnson UW-Stout HR Recruitment &amp; Hiring Partner  Emily Stoffel UW Travel Manager </vt:lpstr>
      <vt:lpstr>PowerPoint Presentation</vt:lpstr>
      <vt:lpstr>Today’s online session</vt:lpstr>
      <vt:lpstr>Content of this presentation is meant to be referenced through June 30, 2025. If a slide has a  at the top, that is something changing in Workday.  Big changes: travel policy, expense reimbursement Staying the same: Fox World Travel, booking methods  Be on the look out for trainings and info sessions as July gets closer. Expense report cut off dates will be announced soon. Keep in mind for reimbursements </vt:lpstr>
      <vt:lpstr>Anytime we use UW funding to pay or reimburse travel, all UW policies MUST be followed. Not following policy means the candidate does not receive reimbursement.   Providing clear instructions for candidates and timely processing of their reimbursements leaves a lasting positive impression of UW-Stout. </vt:lpstr>
      <vt:lpstr>Payment Methods</vt:lpstr>
      <vt:lpstr>Non-Employee Profile</vt:lpstr>
      <vt:lpstr>You have two options for booking.</vt:lpstr>
      <vt:lpstr>One-Time Individual Booking Request Form (OTIB)</vt:lpstr>
      <vt:lpstr>OTIB Form Demo</vt:lpstr>
      <vt:lpstr>Airfare</vt:lpstr>
      <vt:lpstr>New Policy</vt:lpstr>
      <vt:lpstr>Cancellations</vt:lpstr>
      <vt:lpstr>Lodging</vt:lpstr>
      <vt:lpstr>Cancellations</vt:lpstr>
      <vt:lpstr>Car Rentals</vt:lpstr>
      <vt:lpstr>Cancellations</vt:lpstr>
      <vt:lpstr>Mileage</vt:lpstr>
      <vt:lpstr>Shuttle</vt:lpstr>
      <vt:lpstr>Transportation To Campus</vt:lpstr>
      <vt:lpstr>Meals</vt:lpstr>
      <vt:lpstr>  </vt:lpstr>
      <vt:lpstr>Candidates traveling for job interviews</vt:lpstr>
      <vt:lpstr> </vt:lpstr>
      <vt:lpstr>Miscellaneous details – After the Hire</vt:lpstr>
      <vt:lpstr>Questions?</vt:lpstr>
      <vt:lpstr>PowerPoint Presentation</vt:lpstr>
      <vt:lpstr>Key Resources</vt:lpstr>
    </vt:vector>
  </TitlesOfParts>
  <Company>University of Wisconsin Stout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Coordinator Training</dc:title>
  <dc:creator>Stoffel, Emily</dc:creator>
  <cp:lastModifiedBy>Stoffel, Emily</cp:lastModifiedBy>
  <cp:revision>54</cp:revision>
  <dcterms:created xsi:type="dcterms:W3CDTF">2023-03-07T19:21:03Z</dcterms:created>
  <dcterms:modified xsi:type="dcterms:W3CDTF">2025-02-05T17:30:51Z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0x010100BC7FA35754155546A8BB65060AD385D8</vt:lpwstr>
  </property>
  <property fmtid="{D5CDD505-2E9C-101B-9397-08002B2CF9AE}" pid="3" name="MediaServiceImageTags">
    <vt:lpwstr/>
  </property>
</Properties>
</file>