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3.xml" ContentType="application/vnd.openxmlformats-officedocument.presentationml.tags+xml"/>
  <Override PartName="/ppt/notesSlides/notesSlide8.xml" ContentType="application/vnd.openxmlformats-officedocument.presentationml.notesSlide+xml"/>
  <Override PartName="/ppt/comments/modernComment_7FFE59BD_9299E12E.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 id="2147483672" r:id="rId5"/>
    <p:sldMasterId id="2147483661" r:id="rId6"/>
    <p:sldMasterId id="2147483680" r:id="rId7"/>
    <p:sldMasterId id="2147483691" r:id="rId8"/>
    <p:sldMasterId id="2147483788" r:id="rId9"/>
    <p:sldMasterId id="2147483779" r:id="rId10"/>
  </p:sldMasterIdLst>
  <p:notesMasterIdLst>
    <p:notesMasterId r:id="rId44"/>
  </p:notesMasterIdLst>
  <p:sldIdLst>
    <p:sldId id="259" r:id="rId11"/>
    <p:sldId id="260" r:id="rId12"/>
    <p:sldId id="642" r:id="rId13"/>
    <p:sldId id="1830143290" r:id="rId14"/>
    <p:sldId id="1830143270" r:id="rId15"/>
    <p:sldId id="577" r:id="rId16"/>
    <p:sldId id="578" r:id="rId17"/>
    <p:sldId id="278" r:id="rId18"/>
    <p:sldId id="1830143282" r:id="rId19"/>
    <p:sldId id="337" r:id="rId20"/>
    <p:sldId id="1830143283" r:id="rId21"/>
    <p:sldId id="2147375570" r:id="rId22"/>
    <p:sldId id="1830143285" r:id="rId23"/>
    <p:sldId id="308" r:id="rId24"/>
    <p:sldId id="309" r:id="rId25"/>
    <p:sldId id="310" r:id="rId26"/>
    <p:sldId id="324" r:id="rId27"/>
    <p:sldId id="326" r:id="rId28"/>
    <p:sldId id="325" r:id="rId29"/>
    <p:sldId id="327" r:id="rId30"/>
    <p:sldId id="2147375549" r:id="rId31"/>
    <p:sldId id="1830143291" r:id="rId32"/>
    <p:sldId id="2147375571" r:id="rId33"/>
    <p:sldId id="2147375442" r:id="rId34"/>
    <p:sldId id="2147375443" r:id="rId35"/>
    <p:sldId id="645" r:id="rId36"/>
    <p:sldId id="1830143273" r:id="rId37"/>
    <p:sldId id="1830143292" r:id="rId38"/>
    <p:sldId id="1830143293" r:id="rId39"/>
    <p:sldId id="270" r:id="rId40"/>
    <p:sldId id="1830143275" r:id="rId41"/>
    <p:sldId id="330" r:id="rId42"/>
    <p:sldId id="331" r:id="rId43"/>
  </p:sldIdLst>
  <p:sldSz cx="12192000" cy="6858000"/>
  <p:notesSz cx="6950075" cy="9236075"/>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BC1DF1-1128-4201-8344-1B8F5477ED9B}">
          <p14:sldIdLst>
            <p14:sldId id="259"/>
            <p14:sldId id="260"/>
            <p14:sldId id="642"/>
            <p14:sldId id="1830143290"/>
            <p14:sldId id="1830143270"/>
            <p14:sldId id="577"/>
            <p14:sldId id="578"/>
            <p14:sldId id="278"/>
            <p14:sldId id="1830143282"/>
            <p14:sldId id="337"/>
            <p14:sldId id="1830143283"/>
            <p14:sldId id="2147375570"/>
            <p14:sldId id="1830143285"/>
            <p14:sldId id="308"/>
            <p14:sldId id="309"/>
            <p14:sldId id="310"/>
            <p14:sldId id="324"/>
            <p14:sldId id="326"/>
            <p14:sldId id="325"/>
            <p14:sldId id="327"/>
            <p14:sldId id="2147375549"/>
            <p14:sldId id="1830143291"/>
            <p14:sldId id="2147375571"/>
            <p14:sldId id="2147375442"/>
            <p14:sldId id="2147375443"/>
            <p14:sldId id="645"/>
            <p14:sldId id="1830143273"/>
            <p14:sldId id="1830143292"/>
            <p14:sldId id="1830143293"/>
            <p14:sldId id="270"/>
          </p14:sldIdLst>
        </p14:section>
        <p14:section name="Appendix" id="{A1B641DA-F05A-4C2D-83E8-86810D9419D5}">
          <p14:sldIdLst>
            <p14:sldId id="1830143275"/>
            <p14:sldId id="330"/>
            <p14:sldId id="33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C4951B-CA43-1E64-EDCE-8A5574431286}" name="Matthew Fowler" initials="MF" userId="S::mfowler@huronconsultinggroup.com::1f2f9db1-1b67-433e-935b-f4f309239dff" providerId="AD"/>
  <p188:author id="{192A5A6D-3091-F627-A7F0-1F9F5EEF811D}" name="Robyn Bolton" initials="RB" userId="S::rlarttus@wisc.edu::4e2a5ef2-abf1-417b-8388-a70e1b1a7a5b" providerId="AD"/>
  <p188:author id="{56DD66A5-DF22-0D69-E084-54F088D486C8}" name="Mike Champa" initials="MC" userId="S::mchampa@huronconsultinggroup.com::ecd0574d-555c-4668-a3fe-6ce01ab21ba3" providerId="AD"/>
  <p188:author id="{DDC93CA9-3907-B3A4-18B0-256EB0E30BCB}" name="Rebecca Shell" initials="RS" userId="S::rshell@huronconsultinggroup.com::c1f36290-5d68-468c-8b50-85a0b6f0bcf5" providerId="AD"/>
  <p188:author id="{279275BA-681D-ADCD-9D82-C78B1AD61BEF}" name="Matthew Fowler" initials="MF" userId="S::mfowler_hcg.com#ext#@uwprod.onmicrosoft.com::b65a7854-458d-4190-9f20-93b6a3eb48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ie Maloney" initials="SM" lastIdx="1" clrIdx="0">
    <p:extLst>
      <p:ext uri="{19B8F6BF-5375-455C-9EA6-DF929625EA0E}">
        <p15:presenceInfo xmlns:p15="http://schemas.microsoft.com/office/powerpoint/2012/main" userId="Susie Malon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00"/>
    <a:srgbClr val="C80000"/>
    <a:srgbClr val="E6E6E6"/>
    <a:srgbClr val="737373"/>
    <a:srgbClr val="B3B3B3"/>
    <a:srgbClr val="990033"/>
    <a:srgbClr val="FFFFCC"/>
    <a:srgbClr val="68001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2597" autoAdjust="0"/>
  </p:normalViewPr>
  <p:slideViewPr>
    <p:cSldViewPr snapToGrid="0">
      <p:cViewPr varScale="1">
        <p:scale>
          <a:sx n="103" d="100"/>
          <a:sy n="103" d="100"/>
        </p:scale>
        <p:origin x="7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commentAuthors" Target="commentAuthor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modernComment_7FFE59BD_9299E12E.xml><?xml version="1.0" encoding="utf-8"?>
<p188:cmLst xmlns:a="http://schemas.openxmlformats.org/drawingml/2006/main" xmlns:r="http://schemas.openxmlformats.org/officeDocument/2006/relationships" xmlns:p188="http://schemas.microsoft.com/office/powerpoint/2018/8/main">
  <p188:cm id="{07F831B0-8D77-4D38-9889-EED6A75A63FB}" authorId="{DDC93CA9-3907-B3A4-18B0-256EB0E30BCB}" status="resolved" created="2023-01-11T15:30:41.970">
    <pc:sldMkLst xmlns:pc="http://schemas.microsoft.com/office/powerpoint/2013/main/command">
      <pc:docMk/>
      <pc:sldMk cId="2459558190" sldId="2147375549"/>
    </pc:sldMkLst>
    <p188:txBody>
      <a:bodyPr/>
      <a:lstStyle/>
      <a:p>
        <a:r>
          <a:rPr lang="en-US"/>
          <a:t>Becca to build in talking point around how this is the general case but there may be exceptions.
**SFS- Functional term. 
</a:t>
        </a:r>
      </a:p>
    </p188:txBody>
  </p188:cm>
  <p188:cm id="{597BD542-8D67-4E55-92B9-6AD9A7C611B6}" authorId="{DDC93CA9-3907-B3A4-18B0-256EB0E30BCB}" status="resolved" created="2023-01-23T20:41:28.439">
    <ac:txMkLst xmlns:ac="http://schemas.microsoft.com/office/drawing/2013/main/command">
      <pc:docMk xmlns:pc="http://schemas.microsoft.com/office/powerpoint/2013/main/command"/>
      <pc:sldMk xmlns:pc="http://schemas.microsoft.com/office/powerpoint/2013/main/command" cId="2459558190" sldId="2147375549"/>
      <ac:graphicFrameMk id="8" creationId="{F4B0E8A9-E47F-E3DE-3D5E-FB459EC9E167}"/>
      <ac:tblMk/>
      <ac:tcMk rowId="2559889575" colId="1978404377"/>
      <ac:txMk cp="0" len="8">
        <ac:context len="9" hash="3488748058"/>
      </ac:txMk>
    </ac:txMkLst>
    <p188:pos x="939208" y="2518080"/>
    <p188:txBody>
      <a:bodyPr/>
      <a:lstStyle/>
      <a:p>
        <a:r>
          <a:rPr lang="en-US"/>
          <a:t>Add 'Program' above Activity (core drivers are together).</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99A3F-6B5A-4360-8566-42F30635177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6591347-1190-4014-9752-46F4F8AA8985}">
      <dgm:prSet phldrT="[Text]"/>
      <dgm:spPr/>
      <dgm:t>
        <a:bodyPr/>
        <a:lstStyle/>
        <a:p>
          <a:r>
            <a:rPr lang="en-US">
              <a:latin typeface="Montserrat"/>
            </a:rPr>
            <a:t>Custom Organizations</a:t>
          </a:r>
        </a:p>
      </dgm:t>
    </dgm:pt>
    <dgm:pt modelId="{7309DD44-8ECA-4055-8E59-CFC03089CDCC}" type="parTrans" cxnId="{E2B2FBF0-E004-4D4F-87D7-C86A06B8E45D}">
      <dgm:prSet/>
      <dgm:spPr/>
      <dgm:t>
        <a:bodyPr/>
        <a:lstStyle/>
        <a:p>
          <a:endParaRPr lang="en-US"/>
        </a:p>
      </dgm:t>
    </dgm:pt>
    <dgm:pt modelId="{CC85BA68-DB6D-416B-9ADD-7D95DAF9D46C}" type="sibTrans" cxnId="{E2B2FBF0-E004-4D4F-87D7-C86A06B8E45D}">
      <dgm:prSet/>
      <dgm:spPr/>
      <dgm:t>
        <a:bodyPr/>
        <a:lstStyle/>
        <a:p>
          <a:endParaRPr lang="en-US"/>
        </a:p>
      </dgm:t>
    </dgm:pt>
    <dgm:pt modelId="{F996E33E-21C2-46C8-90CA-E32FEF2D1CDB}">
      <dgm:prSet phldrT="[Text]"/>
      <dgm:spPr/>
      <dgm:t>
        <a:bodyPr/>
        <a:lstStyle/>
        <a:p>
          <a:r>
            <a:rPr lang="en-US">
              <a:latin typeface="Montserrat"/>
            </a:rPr>
            <a:t>Up to 10 can be mapped as Financial worktags</a:t>
          </a:r>
        </a:p>
      </dgm:t>
    </dgm:pt>
    <dgm:pt modelId="{8E6EEDC5-18FF-4AC6-9E07-310E62E8281A}" type="parTrans" cxnId="{F4CC4D77-63FE-4EC7-9B86-9A3BC5C2BFB3}">
      <dgm:prSet/>
      <dgm:spPr/>
      <dgm:t>
        <a:bodyPr/>
        <a:lstStyle/>
        <a:p>
          <a:endParaRPr lang="en-US"/>
        </a:p>
      </dgm:t>
    </dgm:pt>
    <dgm:pt modelId="{C51BB276-C5AC-46A2-BB77-DC9C6C298E09}" type="sibTrans" cxnId="{F4CC4D77-63FE-4EC7-9B86-9A3BC5C2BFB3}">
      <dgm:prSet/>
      <dgm:spPr/>
      <dgm:t>
        <a:bodyPr/>
        <a:lstStyle/>
        <a:p>
          <a:endParaRPr lang="en-US"/>
        </a:p>
      </dgm:t>
    </dgm:pt>
    <dgm:pt modelId="{1AEFAFCE-B7CF-4EF7-BBEB-F58D7DF29AFC}">
      <dgm:prSet phldrT="[Text]"/>
      <dgm:spPr/>
      <dgm:t>
        <a:bodyPr/>
        <a:lstStyle/>
        <a:p>
          <a:r>
            <a:rPr lang="en-US">
              <a:latin typeface="Montserrat"/>
            </a:rPr>
            <a:t>Custom </a:t>
          </a:r>
          <a:r>
            <a:rPr lang="en-US" err="1">
              <a:latin typeface="Montserrat"/>
            </a:rPr>
            <a:t>Worktags</a:t>
          </a:r>
          <a:endParaRPr lang="en-US">
            <a:latin typeface="Montserrat"/>
          </a:endParaRPr>
        </a:p>
      </dgm:t>
    </dgm:pt>
    <dgm:pt modelId="{4C707C07-659D-4F0E-B3DE-6B5E81D26313}" type="parTrans" cxnId="{FC5F66C0-0054-4EEF-B7B6-F4FF7FB886FA}">
      <dgm:prSet/>
      <dgm:spPr/>
      <dgm:t>
        <a:bodyPr/>
        <a:lstStyle/>
        <a:p>
          <a:endParaRPr lang="en-US"/>
        </a:p>
      </dgm:t>
    </dgm:pt>
    <dgm:pt modelId="{44A0C8A5-1352-4625-8C3F-802A552599B6}" type="sibTrans" cxnId="{FC5F66C0-0054-4EEF-B7B6-F4FF7FB886FA}">
      <dgm:prSet/>
      <dgm:spPr/>
      <dgm:t>
        <a:bodyPr/>
        <a:lstStyle/>
        <a:p>
          <a:endParaRPr lang="en-US"/>
        </a:p>
      </dgm:t>
    </dgm:pt>
    <dgm:pt modelId="{5697B89E-0C70-4EBD-B704-E1EAE0F46F78}">
      <dgm:prSet phldrT="[Text]"/>
      <dgm:spPr/>
      <dgm:t>
        <a:bodyPr/>
        <a:lstStyle/>
        <a:p>
          <a:r>
            <a:rPr lang="en-US">
              <a:latin typeface="Montserrat"/>
            </a:rPr>
            <a:t>May be inactivated</a:t>
          </a:r>
        </a:p>
      </dgm:t>
    </dgm:pt>
    <dgm:pt modelId="{73D10C15-0406-4BB4-95F7-6B6702EA7E4D}" type="parTrans" cxnId="{73678402-CBAC-439B-B900-018507F3E6C8}">
      <dgm:prSet/>
      <dgm:spPr/>
      <dgm:t>
        <a:bodyPr/>
        <a:lstStyle/>
        <a:p>
          <a:endParaRPr lang="en-US"/>
        </a:p>
      </dgm:t>
    </dgm:pt>
    <dgm:pt modelId="{7AC14C1F-6C9E-4CCE-8410-401318A241FC}" type="sibTrans" cxnId="{73678402-CBAC-439B-B900-018507F3E6C8}">
      <dgm:prSet/>
      <dgm:spPr/>
      <dgm:t>
        <a:bodyPr/>
        <a:lstStyle/>
        <a:p>
          <a:endParaRPr lang="en-US"/>
        </a:p>
      </dgm:t>
    </dgm:pt>
    <dgm:pt modelId="{1C296F73-85E3-4CAB-95A5-D70A3AB05300}">
      <dgm:prSet phldrT="[Text]"/>
      <dgm:spPr/>
      <dgm:t>
        <a:bodyPr/>
        <a:lstStyle/>
        <a:p>
          <a:r>
            <a:rPr lang="en-US">
              <a:latin typeface="Montserrat"/>
            </a:rPr>
            <a:t>Can assign roles</a:t>
          </a:r>
        </a:p>
      </dgm:t>
    </dgm:pt>
    <dgm:pt modelId="{13B8E82D-B815-4CBA-A7D5-ED2C488D3C64}" type="parTrans" cxnId="{B40C311B-6573-4709-B14A-F24E93632404}">
      <dgm:prSet/>
      <dgm:spPr/>
      <dgm:t>
        <a:bodyPr/>
        <a:lstStyle/>
        <a:p>
          <a:endParaRPr lang="en-US"/>
        </a:p>
      </dgm:t>
    </dgm:pt>
    <dgm:pt modelId="{EE638F0B-74B1-4E6C-8160-D96F18A60171}" type="sibTrans" cxnId="{B40C311B-6573-4709-B14A-F24E93632404}">
      <dgm:prSet/>
      <dgm:spPr/>
      <dgm:t>
        <a:bodyPr/>
        <a:lstStyle/>
        <a:p>
          <a:endParaRPr lang="en-US"/>
        </a:p>
      </dgm:t>
    </dgm:pt>
    <dgm:pt modelId="{B5573A74-67A8-4821-A7B8-91F394CAFDCE}">
      <dgm:prSet phldrT="[Text]"/>
      <dgm:spPr/>
      <dgm:t>
        <a:bodyPr/>
        <a:lstStyle/>
        <a:p>
          <a:r>
            <a:rPr lang="en-US">
              <a:latin typeface="Montserrat"/>
            </a:rPr>
            <a:t>Available for payroll costing allocations</a:t>
          </a:r>
        </a:p>
      </dgm:t>
    </dgm:pt>
    <dgm:pt modelId="{5811FCC0-412A-46C9-BD7B-40BDA5DBAA86}" type="parTrans" cxnId="{25CD6145-5D6D-43CA-B6AE-5A89830416EC}">
      <dgm:prSet/>
      <dgm:spPr/>
      <dgm:t>
        <a:bodyPr/>
        <a:lstStyle/>
        <a:p>
          <a:endParaRPr lang="en-US"/>
        </a:p>
      </dgm:t>
    </dgm:pt>
    <dgm:pt modelId="{058E3DA9-B130-40FC-AB00-08B8112BDD58}" type="sibTrans" cxnId="{25CD6145-5D6D-43CA-B6AE-5A89830416EC}">
      <dgm:prSet/>
      <dgm:spPr/>
      <dgm:t>
        <a:bodyPr/>
        <a:lstStyle/>
        <a:p>
          <a:endParaRPr lang="en-US"/>
        </a:p>
      </dgm:t>
    </dgm:pt>
    <dgm:pt modelId="{B8CC3826-A54D-4726-AC49-C1723FF70841}">
      <dgm:prSet phldrT="[Text]"/>
      <dgm:spPr/>
      <dgm:t>
        <a:bodyPr/>
        <a:lstStyle/>
        <a:p>
          <a:r>
            <a:rPr lang="en-US">
              <a:latin typeface="Montserrat"/>
            </a:rPr>
            <a:t>Can have related worktags assigned</a:t>
          </a:r>
        </a:p>
      </dgm:t>
    </dgm:pt>
    <dgm:pt modelId="{130DAF6D-D1B4-4C7C-BDC4-A4B8EB70C920}" type="parTrans" cxnId="{89AD8047-1632-41E6-A9BB-56C6A494BD32}">
      <dgm:prSet/>
      <dgm:spPr/>
      <dgm:t>
        <a:bodyPr/>
        <a:lstStyle/>
        <a:p>
          <a:endParaRPr lang="en-US"/>
        </a:p>
      </dgm:t>
    </dgm:pt>
    <dgm:pt modelId="{97EDA756-2650-4825-8827-C3AF257DFDB1}" type="sibTrans" cxnId="{89AD8047-1632-41E6-A9BB-56C6A494BD32}">
      <dgm:prSet/>
      <dgm:spPr/>
      <dgm:t>
        <a:bodyPr/>
        <a:lstStyle/>
        <a:p>
          <a:endParaRPr lang="en-US"/>
        </a:p>
      </dgm:t>
    </dgm:pt>
    <dgm:pt modelId="{809DB6E2-C3BF-4E3A-B858-14F4989E1013}">
      <dgm:prSet phldrT="[Text]"/>
      <dgm:spPr/>
      <dgm:t>
        <a:bodyPr/>
        <a:lstStyle/>
        <a:p>
          <a:r>
            <a:rPr lang="en-US">
              <a:latin typeface="Montserrat"/>
            </a:rPr>
            <a:t>Can have security, hierarchies and worker assignments</a:t>
          </a:r>
        </a:p>
      </dgm:t>
    </dgm:pt>
    <dgm:pt modelId="{2D175CDA-DE64-4EA3-B0FE-03007755FF94}" type="parTrans" cxnId="{AB070A49-5C14-48F2-986D-737DB47B039C}">
      <dgm:prSet/>
      <dgm:spPr/>
      <dgm:t>
        <a:bodyPr/>
        <a:lstStyle/>
        <a:p>
          <a:endParaRPr lang="en-US"/>
        </a:p>
      </dgm:t>
    </dgm:pt>
    <dgm:pt modelId="{1FCCDF15-C467-4A9D-AEEB-C49AF47ADAB4}" type="sibTrans" cxnId="{AB070A49-5C14-48F2-986D-737DB47B039C}">
      <dgm:prSet/>
      <dgm:spPr/>
      <dgm:t>
        <a:bodyPr/>
        <a:lstStyle/>
        <a:p>
          <a:endParaRPr lang="en-US"/>
        </a:p>
      </dgm:t>
    </dgm:pt>
    <dgm:pt modelId="{404AD883-0B8B-42B0-ABFF-CEC87C8D24FE}">
      <dgm:prSet phldrT="[Text]"/>
      <dgm:spPr/>
      <dgm:t>
        <a:bodyPr/>
        <a:lstStyle/>
        <a:p>
          <a:pPr rtl="0"/>
          <a:r>
            <a:rPr lang="en-US">
              <a:latin typeface="Montserrat"/>
            </a:rPr>
            <a:t>Examples: Activity, Function</a:t>
          </a:r>
        </a:p>
      </dgm:t>
    </dgm:pt>
    <dgm:pt modelId="{1BA55A2F-699D-4BBD-9A6C-7E1DAA36BB96}" type="parTrans" cxnId="{0973F2D0-500F-4D0D-9D4E-CFF654D67540}">
      <dgm:prSet/>
      <dgm:spPr/>
      <dgm:t>
        <a:bodyPr/>
        <a:lstStyle/>
        <a:p>
          <a:endParaRPr lang="en-US"/>
        </a:p>
      </dgm:t>
    </dgm:pt>
    <dgm:pt modelId="{5533A390-5FE8-4977-874F-26F22C6516B7}" type="sibTrans" cxnId="{0973F2D0-500F-4D0D-9D4E-CFF654D67540}">
      <dgm:prSet/>
      <dgm:spPr/>
      <dgm:t>
        <a:bodyPr/>
        <a:lstStyle/>
        <a:p>
          <a:endParaRPr lang="en-US"/>
        </a:p>
      </dgm:t>
    </dgm:pt>
    <dgm:pt modelId="{68CF9238-6BA8-41F9-B4B8-714330E3267B}">
      <dgm:prSet phldrT="[Text]"/>
      <dgm:spPr/>
      <dgm:t>
        <a:bodyPr/>
        <a:lstStyle/>
        <a:p>
          <a:r>
            <a:rPr lang="en-US">
              <a:latin typeface="Montserrat"/>
            </a:rPr>
            <a:t>Limit of 15 (total)</a:t>
          </a:r>
        </a:p>
      </dgm:t>
    </dgm:pt>
    <dgm:pt modelId="{7BB6511B-49B0-4EC7-844D-A161461E921B}" type="parTrans" cxnId="{B8F75ECD-99EE-461A-A139-735CB1BC521D}">
      <dgm:prSet/>
      <dgm:spPr/>
      <dgm:t>
        <a:bodyPr/>
        <a:lstStyle/>
        <a:p>
          <a:endParaRPr lang="en-US"/>
        </a:p>
      </dgm:t>
    </dgm:pt>
    <dgm:pt modelId="{9A2CE0D0-0AAA-4994-B1DC-9B0930C82469}" type="sibTrans" cxnId="{B8F75ECD-99EE-461A-A139-735CB1BC521D}">
      <dgm:prSet/>
      <dgm:spPr/>
      <dgm:t>
        <a:bodyPr/>
        <a:lstStyle/>
        <a:p>
          <a:endParaRPr lang="en-US"/>
        </a:p>
      </dgm:t>
    </dgm:pt>
    <dgm:pt modelId="{4748B220-5014-4EF9-BFB2-FBA701CD1BE3}">
      <dgm:prSet phldrT="[Text]"/>
      <dgm:spPr/>
      <dgm:t>
        <a:bodyPr/>
        <a:lstStyle/>
        <a:p>
          <a:r>
            <a:rPr lang="en-US">
              <a:latin typeface="Montserrat"/>
            </a:rPr>
            <a:t>May be inactivated</a:t>
          </a:r>
        </a:p>
      </dgm:t>
    </dgm:pt>
    <dgm:pt modelId="{AB136475-3022-423D-8581-8C7EE88FCE94}" type="parTrans" cxnId="{A237F8F7-D9E0-4992-A10F-1605F8FA3A64}">
      <dgm:prSet/>
      <dgm:spPr/>
      <dgm:t>
        <a:bodyPr/>
        <a:lstStyle/>
        <a:p>
          <a:endParaRPr lang="en-US"/>
        </a:p>
      </dgm:t>
    </dgm:pt>
    <dgm:pt modelId="{CF71FC44-BF4A-47F8-ACE3-620A2796654B}" type="sibTrans" cxnId="{A237F8F7-D9E0-4992-A10F-1605F8FA3A64}">
      <dgm:prSet/>
      <dgm:spPr/>
      <dgm:t>
        <a:bodyPr/>
        <a:lstStyle/>
        <a:p>
          <a:endParaRPr lang="en-US"/>
        </a:p>
      </dgm:t>
    </dgm:pt>
    <dgm:pt modelId="{34F0341C-896E-4D95-B7F0-E353954EF4EC}">
      <dgm:prSet phldrT="[Text]"/>
      <dgm:spPr/>
      <dgm:t>
        <a:bodyPr/>
        <a:lstStyle/>
        <a:p>
          <a:r>
            <a:rPr lang="en-US">
              <a:latin typeface="Montserrat"/>
            </a:rPr>
            <a:t>Value Description only</a:t>
          </a:r>
        </a:p>
      </dgm:t>
    </dgm:pt>
    <dgm:pt modelId="{78104641-E102-4693-9E24-49D449BCD0E6}" type="parTrans" cxnId="{0168ABDD-52C3-4237-8BAB-30F238B9D239}">
      <dgm:prSet/>
      <dgm:spPr/>
      <dgm:t>
        <a:bodyPr/>
        <a:lstStyle/>
        <a:p>
          <a:endParaRPr lang="en-US"/>
        </a:p>
      </dgm:t>
    </dgm:pt>
    <dgm:pt modelId="{C6786B16-75FC-4FF1-9A91-A32452CDDB77}" type="sibTrans" cxnId="{0168ABDD-52C3-4237-8BAB-30F238B9D239}">
      <dgm:prSet/>
      <dgm:spPr/>
      <dgm:t>
        <a:bodyPr/>
        <a:lstStyle/>
        <a:p>
          <a:endParaRPr lang="en-US"/>
        </a:p>
      </dgm:t>
    </dgm:pt>
    <dgm:pt modelId="{48337CF6-DAA0-4BC7-B822-2DD136291E21}">
      <dgm:prSet phldrT="[Text]"/>
      <dgm:spPr/>
      <dgm:t>
        <a:bodyPr/>
        <a:lstStyle/>
        <a:p>
          <a:r>
            <a:rPr lang="en-US">
              <a:latin typeface="Montserrat"/>
            </a:rPr>
            <a:t>No worker or role assignments</a:t>
          </a:r>
        </a:p>
      </dgm:t>
    </dgm:pt>
    <dgm:pt modelId="{0A1C58B4-03DB-486B-9DB0-5791B9FA3205}" type="parTrans" cxnId="{7ACB43D7-8C01-4E5F-BBD9-1B0628AA9408}">
      <dgm:prSet/>
      <dgm:spPr/>
      <dgm:t>
        <a:bodyPr/>
        <a:lstStyle/>
        <a:p>
          <a:endParaRPr lang="en-US"/>
        </a:p>
      </dgm:t>
    </dgm:pt>
    <dgm:pt modelId="{2E4963A7-E3C7-4C60-8DC5-19B6096A1793}" type="sibTrans" cxnId="{7ACB43D7-8C01-4E5F-BBD9-1B0628AA9408}">
      <dgm:prSet/>
      <dgm:spPr/>
      <dgm:t>
        <a:bodyPr/>
        <a:lstStyle/>
        <a:p>
          <a:endParaRPr lang="en-US"/>
        </a:p>
      </dgm:t>
    </dgm:pt>
    <dgm:pt modelId="{03B580ED-5EA5-4D7B-B4AD-EBFADC97BBE2}">
      <dgm:prSet phldrT="[Text]"/>
      <dgm:spPr/>
      <dgm:t>
        <a:bodyPr/>
        <a:lstStyle/>
        <a:p>
          <a:r>
            <a:rPr lang="en-US">
              <a:latin typeface="Montserrat"/>
            </a:rPr>
            <a:t>Does not have security, hierarchies or worker assignments</a:t>
          </a:r>
        </a:p>
      </dgm:t>
    </dgm:pt>
    <dgm:pt modelId="{D46AF18C-3B92-407A-AA91-8C5D5B6E4171}" type="parTrans" cxnId="{5C0483A7-2C1B-49D6-8C1D-0A2A6715C4B6}">
      <dgm:prSet/>
      <dgm:spPr/>
      <dgm:t>
        <a:bodyPr/>
        <a:lstStyle/>
        <a:p>
          <a:endParaRPr lang="en-US"/>
        </a:p>
      </dgm:t>
    </dgm:pt>
    <dgm:pt modelId="{4ED6D253-B821-4A3E-9F31-21A52BDBF785}" type="sibTrans" cxnId="{5C0483A7-2C1B-49D6-8C1D-0A2A6715C4B6}">
      <dgm:prSet/>
      <dgm:spPr/>
      <dgm:t>
        <a:bodyPr/>
        <a:lstStyle/>
        <a:p>
          <a:endParaRPr lang="en-US"/>
        </a:p>
      </dgm:t>
    </dgm:pt>
    <dgm:pt modelId="{0603CC26-6044-4FAB-B04D-C9697235D992}">
      <dgm:prSet phldrT="[Text]"/>
      <dgm:spPr/>
      <dgm:t>
        <a:bodyPr/>
        <a:lstStyle/>
        <a:p>
          <a:pPr rtl="0"/>
          <a:r>
            <a:rPr lang="en-US">
              <a:latin typeface="Montserrat"/>
            </a:rPr>
            <a:t>Example: Assignee, Work Order</a:t>
          </a:r>
        </a:p>
      </dgm:t>
    </dgm:pt>
    <dgm:pt modelId="{FF6C0601-206B-4AB5-8EFD-E0DA47C7BA8F}" type="parTrans" cxnId="{EAFDC317-8F73-48E8-A930-B7C55F97B6C2}">
      <dgm:prSet/>
      <dgm:spPr/>
      <dgm:t>
        <a:bodyPr/>
        <a:lstStyle/>
        <a:p>
          <a:endParaRPr lang="en-US"/>
        </a:p>
      </dgm:t>
    </dgm:pt>
    <dgm:pt modelId="{C70D4E89-8CDA-4AE0-BACD-A23177A2C25F}" type="sibTrans" cxnId="{EAFDC317-8F73-48E8-A930-B7C55F97B6C2}">
      <dgm:prSet/>
      <dgm:spPr/>
      <dgm:t>
        <a:bodyPr/>
        <a:lstStyle/>
        <a:p>
          <a:endParaRPr lang="en-US"/>
        </a:p>
      </dgm:t>
    </dgm:pt>
    <dgm:pt modelId="{CB255B80-70F8-4458-8F0F-F1F8769CCFF5}" type="pres">
      <dgm:prSet presAssocID="{CC299A3F-6B5A-4360-8566-42F30635177B}" presName="vert0" presStyleCnt="0">
        <dgm:presLayoutVars>
          <dgm:dir/>
          <dgm:animOne val="branch"/>
          <dgm:animLvl val="lvl"/>
        </dgm:presLayoutVars>
      </dgm:prSet>
      <dgm:spPr/>
    </dgm:pt>
    <dgm:pt modelId="{85CC88DF-F090-439C-84E9-CF4B837EA31B}" type="pres">
      <dgm:prSet presAssocID="{86591347-1190-4014-9752-46F4F8AA8985}" presName="thickLine" presStyleLbl="alignNode1" presStyleIdx="0" presStyleCnt="2"/>
      <dgm:spPr/>
    </dgm:pt>
    <dgm:pt modelId="{8F9EC3A7-5422-4D48-AA94-B9B538CDCC27}" type="pres">
      <dgm:prSet presAssocID="{86591347-1190-4014-9752-46F4F8AA8985}" presName="horz1" presStyleCnt="0"/>
      <dgm:spPr/>
    </dgm:pt>
    <dgm:pt modelId="{75B0231C-16BD-496D-8903-AB23E61AEE45}" type="pres">
      <dgm:prSet presAssocID="{86591347-1190-4014-9752-46F4F8AA8985}" presName="tx1" presStyleLbl="revTx" presStyleIdx="0" presStyleCnt="15"/>
      <dgm:spPr/>
    </dgm:pt>
    <dgm:pt modelId="{9A968533-F786-4EAB-B797-CA630A3BE3BF}" type="pres">
      <dgm:prSet presAssocID="{86591347-1190-4014-9752-46F4F8AA8985}" presName="vert1" presStyleCnt="0"/>
      <dgm:spPr/>
    </dgm:pt>
    <dgm:pt modelId="{52A02AAB-8CA0-498E-9239-A2437F187CD5}" type="pres">
      <dgm:prSet presAssocID="{F996E33E-21C2-46C8-90CA-E32FEF2D1CDB}" presName="vertSpace2a" presStyleCnt="0"/>
      <dgm:spPr/>
    </dgm:pt>
    <dgm:pt modelId="{8038601A-C3AE-4D23-B878-804539E39119}" type="pres">
      <dgm:prSet presAssocID="{F996E33E-21C2-46C8-90CA-E32FEF2D1CDB}" presName="horz2" presStyleCnt="0"/>
      <dgm:spPr/>
    </dgm:pt>
    <dgm:pt modelId="{887294F1-BE4C-4B8B-8119-537309CA5F6B}" type="pres">
      <dgm:prSet presAssocID="{F996E33E-21C2-46C8-90CA-E32FEF2D1CDB}" presName="horzSpace2" presStyleCnt="0"/>
      <dgm:spPr/>
    </dgm:pt>
    <dgm:pt modelId="{B263CC42-5DD3-4055-BFD1-125B64557B13}" type="pres">
      <dgm:prSet presAssocID="{F996E33E-21C2-46C8-90CA-E32FEF2D1CDB}" presName="tx2" presStyleLbl="revTx" presStyleIdx="1" presStyleCnt="15"/>
      <dgm:spPr/>
    </dgm:pt>
    <dgm:pt modelId="{EA54F4B7-F211-4F94-AA53-EC03C1CD4FF3}" type="pres">
      <dgm:prSet presAssocID="{F996E33E-21C2-46C8-90CA-E32FEF2D1CDB}" presName="vert2" presStyleCnt="0"/>
      <dgm:spPr/>
    </dgm:pt>
    <dgm:pt modelId="{E1A34460-FA56-4BCE-A35C-BD6B0C69E469}" type="pres">
      <dgm:prSet presAssocID="{F996E33E-21C2-46C8-90CA-E32FEF2D1CDB}" presName="thinLine2b" presStyleLbl="callout" presStyleIdx="0" presStyleCnt="13"/>
      <dgm:spPr/>
    </dgm:pt>
    <dgm:pt modelId="{8F55AA39-B3B5-4F71-9547-AA0EC5F0A379}" type="pres">
      <dgm:prSet presAssocID="{F996E33E-21C2-46C8-90CA-E32FEF2D1CDB}" presName="vertSpace2b" presStyleCnt="0"/>
      <dgm:spPr/>
    </dgm:pt>
    <dgm:pt modelId="{378B3D27-4E45-49D6-B1A3-DDC44CCEB3C7}" type="pres">
      <dgm:prSet presAssocID="{5697B89E-0C70-4EBD-B704-E1EAE0F46F78}" presName="horz2" presStyleCnt="0"/>
      <dgm:spPr/>
    </dgm:pt>
    <dgm:pt modelId="{745B1405-D246-4186-A8FC-CCA445ADF8FB}" type="pres">
      <dgm:prSet presAssocID="{5697B89E-0C70-4EBD-B704-E1EAE0F46F78}" presName="horzSpace2" presStyleCnt="0"/>
      <dgm:spPr/>
    </dgm:pt>
    <dgm:pt modelId="{A411DA23-BDED-4DC1-AFD1-D79B7BDF45FD}" type="pres">
      <dgm:prSet presAssocID="{5697B89E-0C70-4EBD-B704-E1EAE0F46F78}" presName="tx2" presStyleLbl="revTx" presStyleIdx="2" presStyleCnt="15"/>
      <dgm:spPr/>
    </dgm:pt>
    <dgm:pt modelId="{5BAEE69E-8073-4AF1-94B5-100D5E9F70DF}" type="pres">
      <dgm:prSet presAssocID="{5697B89E-0C70-4EBD-B704-E1EAE0F46F78}" presName="vert2" presStyleCnt="0"/>
      <dgm:spPr/>
    </dgm:pt>
    <dgm:pt modelId="{0F04C999-73A2-48DF-B43B-5020D3068168}" type="pres">
      <dgm:prSet presAssocID="{5697B89E-0C70-4EBD-B704-E1EAE0F46F78}" presName="thinLine2b" presStyleLbl="callout" presStyleIdx="1" presStyleCnt="13"/>
      <dgm:spPr/>
    </dgm:pt>
    <dgm:pt modelId="{311C3C5E-BD48-4879-8910-B1FB5551B50B}" type="pres">
      <dgm:prSet presAssocID="{5697B89E-0C70-4EBD-B704-E1EAE0F46F78}" presName="vertSpace2b" presStyleCnt="0"/>
      <dgm:spPr/>
    </dgm:pt>
    <dgm:pt modelId="{0BEBD15E-D482-4018-8BB9-ABDBF4A8DD17}" type="pres">
      <dgm:prSet presAssocID="{1C296F73-85E3-4CAB-95A5-D70A3AB05300}" presName="horz2" presStyleCnt="0"/>
      <dgm:spPr/>
    </dgm:pt>
    <dgm:pt modelId="{AFC72EC7-DBBD-46A6-921F-F6D83D6C39D5}" type="pres">
      <dgm:prSet presAssocID="{1C296F73-85E3-4CAB-95A5-D70A3AB05300}" presName="horzSpace2" presStyleCnt="0"/>
      <dgm:spPr/>
    </dgm:pt>
    <dgm:pt modelId="{9FC3F582-425E-4449-923C-F4B1CF571F3B}" type="pres">
      <dgm:prSet presAssocID="{1C296F73-85E3-4CAB-95A5-D70A3AB05300}" presName="tx2" presStyleLbl="revTx" presStyleIdx="3" presStyleCnt="15"/>
      <dgm:spPr/>
    </dgm:pt>
    <dgm:pt modelId="{E1B78284-B02D-4C75-B8CC-B86554BA2BC5}" type="pres">
      <dgm:prSet presAssocID="{1C296F73-85E3-4CAB-95A5-D70A3AB05300}" presName="vert2" presStyleCnt="0"/>
      <dgm:spPr/>
    </dgm:pt>
    <dgm:pt modelId="{5440C205-4DF4-4C68-BE82-D461DC656AE5}" type="pres">
      <dgm:prSet presAssocID="{1C296F73-85E3-4CAB-95A5-D70A3AB05300}" presName="thinLine2b" presStyleLbl="callout" presStyleIdx="2" presStyleCnt="13"/>
      <dgm:spPr/>
    </dgm:pt>
    <dgm:pt modelId="{516E3CB6-93BD-406B-A029-FD388DB12E3F}" type="pres">
      <dgm:prSet presAssocID="{1C296F73-85E3-4CAB-95A5-D70A3AB05300}" presName="vertSpace2b" presStyleCnt="0"/>
      <dgm:spPr/>
    </dgm:pt>
    <dgm:pt modelId="{0B1A42A4-46E1-4F5C-BA28-CD2765FF850E}" type="pres">
      <dgm:prSet presAssocID="{B5573A74-67A8-4821-A7B8-91F394CAFDCE}" presName="horz2" presStyleCnt="0"/>
      <dgm:spPr/>
    </dgm:pt>
    <dgm:pt modelId="{DF319417-E6B3-42EE-847E-A536FE15B942}" type="pres">
      <dgm:prSet presAssocID="{B5573A74-67A8-4821-A7B8-91F394CAFDCE}" presName="horzSpace2" presStyleCnt="0"/>
      <dgm:spPr/>
    </dgm:pt>
    <dgm:pt modelId="{EA666566-E624-4C91-A82B-42BEA0DD793F}" type="pres">
      <dgm:prSet presAssocID="{B5573A74-67A8-4821-A7B8-91F394CAFDCE}" presName="tx2" presStyleLbl="revTx" presStyleIdx="4" presStyleCnt="15"/>
      <dgm:spPr/>
    </dgm:pt>
    <dgm:pt modelId="{DDC06105-5152-4C47-9A4B-E3DC4D94916C}" type="pres">
      <dgm:prSet presAssocID="{B5573A74-67A8-4821-A7B8-91F394CAFDCE}" presName="vert2" presStyleCnt="0"/>
      <dgm:spPr/>
    </dgm:pt>
    <dgm:pt modelId="{D3ED5C19-030B-40F6-828E-FFA386DEE9E5}" type="pres">
      <dgm:prSet presAssocID="{B5573A74-67A8-4821-A7B8-91F394CAFDCE}" presName="thinLine2b" presStyleLbl="callout" presStyleIdx="3" presStyleCnt="13"/>
      <dgm:spPr/>
    </dgm:pt>
    <dgm:pt modelId="{031AD329-944F-4E2F-90D0-CAABE5389671}" type="pres">
      <dgm:prSet presAssocID="{B5573A74-67A8-4821-A7B8-91F394CAFDCE}" presName="vertSpace2b" presStyleCnt="0"/>
      <dgm:spPr/>
    </dgm:pt>
    <dgm:pt modelId="{69F28312-E244-410C-ACBA-7090E22ED77A}" type="pres">
      <dgm:prSet presAssocID="{B8CC3826-A54D-4726-AC49-C1723FF70841}" presName="horz2" presStyleCnt="0"/>
      <dgm:spPr/>
    </dgm:pt>
    <dgm:pt modelId="{E9A6EF5A-E384-473A-905E-26B60D22CB27}" type="pres">
      <dgm:prSet presAssocID="{B8CC3826-A54D-4726-AC49-C1723FF70841}" presName="horzSpace2" presStyleCnt="0"/>
      <dgm:spPr/>
    </dgm:pt>
    <dgm:pt modelId="{ABEDC923-C96F-47BD-AF16-A41FB1488FEF}" type="pres">
      <dgm:prSet presAssocID="{B8CC3826-A54D-4726-AC49-C1723FF70841}" presName="tx2" presStyleLbl="revTx" presStyleIdx="5" presStyleCnt="15"/>
      <dgm:spPr/>
    </dgm:pt>
    <dgm:pt modelId="{6CA2F9BD-232D-4C67-BB28-3CEB0FAD452A}" type="pres">
      <dgm:prSet presAssocID="{B8CC3826-A54D-4726-AC49-C1723FF70841}" presName="vert2" presStyleCnt="0"/>
      <dgm:spPr/>
    </dgm:pt>
    <dgm:pt modelId="{7A80495A-06C4-44B4-A941-35ACE65DAD81}" type="pres">
      <dgm:prSet presAssocID="{B8CC3826-A54D-4726-AC49-C1723FF70841}" presName="thinLine2b" presStyleLbl="callout" presStyleIdx="4" presStyleCnt="13"/>
      <dgm:spPr/>
    </dgm:pt>
    <dgm:pt modelId="{71FBCA9E-0E57-4BD4-9EFC-B3E45CE6EB3E}" type="pres">
      <dgm:prSet presAssocID="{B8CC3826-A54D-4726-AC49-C1723FF70841}" presName="vertSpace2b" presStyleCnt="0"/>
      <dgm:spPr/>
    </dgm:pt>
    <dgm:pt modelId="{8E07B7C4-3F78-4162-A37C-69CE2AEF55E2}" type="pres">
      <dgm:prSet presAssocID="{809DB6E2-C3BF-4E3A-B858-14F4989E1013}" presName="horz2" presStyleCnt="0"/>
      <dgm:spPr/>
    </dgm:pt>
    <dgm:pt modelId="{323CE602-2053-48F1-B971-7548C2A9B96A}" type="pres">
      <dgm:prSet presAssocID="{809DB6E2-C3BF-4E3A-B858-14F4989E1013}" presName="horzSpace2" presStyleCnt="0"/>
      <dgm:spPr/>
    </dgm:pt>
    <dgm:pt modelId="{4DE5D6B6-BED5-472F-B85B-BE8DAD23BBBA}" type="pres">
      <dgm:prSet presAssocID="{809DB6E2-C3BF-4E3A-B858-14F4989E1013}" presName="tx2" presStyleLbl="revTx" presStyleIdx="6" presStyleCnt="15"/>
      <dgm:spPr/>
    </dgm:pt>
    <dgm:pt modelId="{953780C2-59B8-443E-B2A7-BA9CD69A7B67}" type="pres">
      <dgm:prSet presAssocID="{809DB6E2-C3BF-4E3A-B858-14F4989E1013}" presName="vert2" presStyleCnt="0"/>
      <dgm:spPr/>
    </dgm:pt>
    <dgm:pt modelId="{9F89A311-8BBD-468C-ABB5-9E926C47BE91}" type="pres">
      <dgm:prSet presAssocID="{809DB6E2-C3BF-4E3A-B858-14F4989E1013}" presName="thinLine2b" presStyleLbl="callout" presStyleIdx="5" presStyleCnt="13"/>
      <dgm:spPr/>
    </dgm:pt>
    <dgm:pt modelId="{770EAB63-ECE1-4226-93B7-F6F531240683}" type="pres">
      <dgm:prSet presAssocID="{809DB6E2-C3BF-4E3A-B858-14F4989E1013}" presName="vertSpace2b" presStyleCnt="0"/>
      <dgm:spPr/>
    </dgm:pt>
    <dgm:pt modelId="{A1F7D4D2-844C-4D5A-ACF9-A0A892A2F202}" type="pres">
      <dgm:prSet presAssocID="{404AD883-0B8B-42B0-ABFF-CEC87C8D24FE}" presName="horz2" presStyleCnt="0"/>
      <dgm:spPr/>
    </dgm:pt>
    <dgm:pt modelId="{12A69108-31D1-45AE-9560-D05A51F37B19}" type="pres">
      <dgm:prSet presAssocID="{404AD883-0B8B-42B0-ABFF-CEC87C8D24FE}" presName="horzSpace2" presStyleCnt="0"/>
      <dgm:spPr/>
    </dgm:pt>
    <dgm:pt modelId="{A8B09013-1293-4324-8A50-5CDE4FF3445D}" type="pres">
      <dgm:prSet presAssocID="{404AD883-0B8B-42B0-ABFF-CEC87C8D24FE}" presName="tx2" presStyleLbl="revTx" presStyleIdx="7" presStyleCnt="15"/>
      <dgm:spPr/>
    </dgm:pt>
    <dgm:pt modelId="{9617A3E1-8311-4D94-A3CC-AAA2A5B1DA6C}" type="pres">
      <dgm:prSet presAssocID="{404AD883-0B8B-42B0-ABFF-CEC87C8D24FE}" presName="vert2" presStyleCnt="0"/>
      <dgm:spPr/>
    </dgm:pt>
    <dgm:pt modelId="{767BCBD1-30C2-4800-827B-13306CA7B856}" type="pres">
      <dgm:prSet presAssocID="{404AD883-0B8B-42B0-ABFF-CEC87C8D24FE}" presName="thinLine2b" presStyleLbl="callout" presStyleIdx="6" presStyleCnt="13"/>
      <dgm:spPr/>
    </dgm:pt>
    <dgm:pt modelId="{3C5281B2-28B3-4380-967E-2A6864B2EC7F}" type="pres">
      <dgm:prSet presAssocID="{404AD883-0B8B-42B0-ABFF-CEC87C8D24FE}" presName="vertSpace2b" presStyleCnt="0"/>
      <dgm:spPr/>
    </dgm:pt>
    <dgm:pt modelId="{80DA7550-D0AC-412D-B321-AA7A77034839}" type="pres">
      <dgm:prSet presAssocID="{1AEFAFCE-B7CF-4EF7-BBEB-F58D7DF29AFC}" presName="thickLine" presStyleLbl="alignNode1" presStyleIdx="1" presStyleCnt="2"/>
      <dgm:spPr/>
    </dgm:pt>
    <dgm:pt modelId="{6C6B840C-5551-4CD8-BCF7-609CE0170BD4}" type="pres">
      <dgm:prSet presAssocID="{1AEFAFCE-B7CF-4EF7-BBEB-F58D7DF29AFC}" presName="horz1" presStyleCnt="0"/>
      <dgm:spPr/>
    </dgm:pt>
    <dgm:pt modelId="{20E95F23-C2B0-4B42-913F-040C92A2E88D}" type="pres">
      <dgm:prSet presAssocID="{1AEFAFCE-B7CF-4EF7-BBEB-F58D7DF29AFC}" presName="tx1" presStyleLbl="revTx" presStyleIdx="8" presStyleCnt="15"/>
      <dgm:spPr/>
    </dgm:pt>
    <dgm:pt modelId="{6D51F0B3-DE50-4E88-9103-79CA1989525D}" type="pres">
      <dgm:prSet presAssocID="{1AEFAFCE-B7CF-4EF7-BBEB-F58D7DF29AFC}" presName="vert1" presStyleCnt="0"/>
      <dgm:spPr/>
    </dgm:pt>
    <dgm:pt modelId="{2060F9B8-8AF5-4B38-A399-DAD0D5F7B41F}" type="pres">
      <dgm:prSet presAssocID="{68CF9238-6BA8-41F9-B4B8-714330E3267B}" presName="vertSpace2a" presStyleCnt="0"/>
      <dgm:spPr/>
    </dgm:pt>
    <dgm:pt modelId="{CBCBA1C0-F605-41D0-A7EA-2AE67363C64A}" type="pres">
      <dgm:prSet presAssocID="{68CF9238-6BA8-41F9-B4B8-714330E3267B}" presName="horz2" presStyleCnt="0"/>
      <dgm:spPr/>
    </dgm:pt>
    <dgm:pt modelId="{0961FFA5-CB0D-4665-81CC-DBAD9B2E9C07}" type="pres">
      <dgm:prSet presAssocID="{68CF9238-6BA8-41F9-B4B8-714330E3267B}" presName="horzSpace2" presStyleCnt="0"/>
      <dgm:spPr/>
    </dgm:pt>
    <dgm:pt modelId="{CE049C47-0952-49B8-88FB-3E48C9FCED25}" type="pres">
      <dgm:prSet presAssocID="{68CF9238-6BA8-41F9-B4B8-714330E3267B}" presName="tx2" presStyleLbl="revTx" presStyleIdx="9" presStyleCnt="15"/>
      <dgm:spPr/>
    </dgm:pt>
    <dgm:pt modelId="{DB7ACAB3-F29B-413F-88BF-AFCC73422FFE}" type="pres">
      <dgm:prSet presAssocID="{68CF9238-6BA8-41F9-B4B8-714330E3267B}" presName="vert2" presStyleCnt="0"/>
      <dgm:spPr/>
    </dgm:pt>
    <dgm:pt modelId="{13B9D421-E1A5-41FA-B13E-8CA43E92113D}" type="pres">
      <dgm:prSet presAssocID="{68CF9238-6BA8-41F9-B4B8-714330E3267B}" presName="thinLine2b" presStyleLbl="callout" presStyleIdx="7" presStyleCnt="13"/>
      <dgm:spPr/>
    </dgm:pt>
    <dgm:pt modelId="{28B1ABCB-381E-46E2-AE8F-E12ECD2BC097}" type="pres">
      <dgm:prSet presAssocID="{68CF9238-6BA8-41F9-B4B8-714330E3267B}" presName="vertSpace2b" presStyleCnt="0"/>
      <dgm:spPr/>
    </dgm:pt>
    <dgm:pt modelId="{02596DE8-6919-4E21-9FE7-023AABDB66EC}" type="pres">
      <dgm:prSet presAssocID="{4748B220-5014-4EF9-BFB2-FBA701CD1BE3}" presName="horz2" presStyleCnt="0"/>
      <dgm:spPr/>
    </dgm:pt>
    <dgm:pt modelId="{33838F97-885C-429D-B98E-7446223FDC80}" type="pres">
      <dgm:prSet presAssocID="{4748B220-5014-4EF9-BFB2-FBA701CD1BE3}" presName="horzSpace2" presStyleCnt="0"/>
      <dgm:spPr/>
    </dgm:pt>
    <dgm:pt modelId="{35E31514-5C03-4CA1-907B-CF6D479610C8}" type="pres">
      <dgm:prSet presAssocID="{4748B220-5014-4EF9-BFB2-FBA701CD1BE3}" presName="tx2" presStyleLbl="revTx" presStyleIdx="10" presStyleCnt="15"/>
      <dgm:spPr/>
    </dgm:pt>
    <dgm:pt modelId="{BF015208-F013-47A8-BDD5-42D10133EA2E}" type="pres">
      <dgm:prSet presAssocID="{4748B220-5014-4EF9-BFB2-FBA701CD1BE3}" presName="vert2" presStyleCnt="0"/>
      <dgm:spPr/>
    </dgm:pt>
    <dgm:pt modelId="{A0A51D69-AD3A-484A-8EB6-19A222AE54A6}" type="pres">
      <dgm:prSet presAssocID="{4748B220-5014-4EF9-BFB2-FBA701CD1BE3}" presName="thinLine2b" presStyleLbl="callout" presStyleIdx="8" presStyleCnt="13"/>
      <dgm:spPr/>
    </dgm:pt>
    <dgm:pt modelId="{E7601979-CB49-4692-861C-C0DEC6FDF5A2}" type="pres">
      <dgm:prSet presAssocID="{4748B220-5014-4EF9-BFB2-FBA701CD1BE3}" presName="vertSpace2b" presStyleCnt="0"/>
      <dgm:spPr/>
    </dgm:pt>
    <dgm:pt modelId="{5B025DD9-C699-4813-B277-63432A20C9C4}" type="pres">
      <dgm:prSet presAssocID="{34F0341C-896E-4D95-B7F0-E353954EF4EC}" presName="horz2" presStyleCnt="0"/>
      <dgm:spPr/>
    </dgm:pt>
    <dgm:pt modelId="{10DB62FE-C2E3-4BD7-B08F-C3E4988EEB24}" type="pres">
      <dgm:prSet presAssocID="{34F0341C-896E-4D95-B7F0-E353954EF4EC}" presName="horzSpace2" presStyleCnt="0"/>
      <dgm:spPr/>
    </dgm:pt>
    <dgm:pt modelId="{7F615696-CF06-44EB-9A23-7B08D1F2CFBD}" type="pres">
      <dgm:prSet presAssocID="{34F0341C-896E-4D95-B7F0-E353954EF4EC}" presName="tx2" presStyleLbl="revTx" presStyleIdx="11" presStyleCnt="15"/>
      <dgm:spPr/>
    </dgm:pt>
    <dgm:pt modelId="{B559A426-7462-45C9-81C8-422A905DA5DF}" type="pres">
      <dgm:prSet presAssocID="{34F0341C-896E-4D95-B7F0-E353954EF4EC}" presName="vert2" presStyleCnt="0"/>
      <dgm:spPr/>
    </dgm:pt>
    <dgm:pt modelId="{9B770C9F-CE8F-4D6E-B684-ACDF0AB334D0}" type="pres">
      <dgm:prSet presAssocID="{34F0341C-896E-4D95-B7F0-E353954EF4EC}" presName="thinLine2b" presStyleLbl="callout" presStyleIdx="9" presStyleCnt="13"/>
      <dgm:spPr/>
    </dgm:pt>
    <dgm:pt modelId="{878BC1B4-D255-4B91-9041-8052D559E468}" type="pres">
      <dgm:prSet presAssocID="{34F0341C-896E-4D95-B7F0-E353954EF4EC}" presName="vertSpace2b" presStyleCnt="0"/>
      <dgm:spPr/>
    </dgm:pt>
    <dgm:pt modelId="{BE49FF9D-99C9-4E2A-BCD1-C2F8224B05B1}" type="pres">
      <dgm:prSet presAssocID="{48337CF6-DAA0-4BC7-B822-2DD136291E21}" presName="horz2" presStyleCnt="0"/>
      <dgm:spPr/>
    </dgm:pt>
    <dgm:pt modelId="{A32A4070-85AB-4A8A-84B8-DF1EDCB0B984}" type="pres">
      <dgm:prSet presAssocID="{48337CF6-DAA0-4BC7-B822-2DD136291E21}" presName="horzSpace2" presStyleCnt="0"/>
      <dgm:spPr/>
    </dgm:pt>
    <dgm:pt modelId="{5A7ACD9B-0240-4EF8-ABEB-F8E51EE6A60C}" type="pres">
      <dgm:prSet presAssocID="{48337CF6-DAA0-4BC7-B822-2DD136291E21}" presName="tx2" presStyleLbl="revTx" presStyleIdx="12" presStyleCnt="15"/>
      <dgm:spPr/>
    </dgm:pt>
    <dgm:pt modelId="{FD4972C8-515E-4283-B64A-94F1AB96BAF0}" type="pres">
      <dgm:prSet presAssocID="{48337CF6-DAA0-4BC7-B822-2DD136291E21}" presName="vert2" presStyleCnt="0"/>
      <dgm:spPr/>
    </dgm:pt>
    <dgm:pt modelId="{CA48D2E4-D8C4-4263-B9C3-C7750284429F}" type="pres">
      <dgm:prSet presAssocID="{48337CF6-DAA0-4BC7-B822-2DD136291E21}" presName="thinLine2b" presStyleLbl="callout" presStyleIdx="10" presStyleCnt="13"/>
      <dgm:spPr/>
    </dgm:pt>
    <dgm:pt modelId="{C132E647-B017-4E65-B08A-A6654EAC0724}" type="pres">
      <dgm:prSet presAssocID="{48337CF6-DAA0-4BC7-B822-2DD136291E21}" presName="vertSpace2b" presStyleCnt="0"/>
      <dgm:spPr/>
    </dgm:pt>
    <dgm:pt modelId="{D2C7A5B3-8001-4ED2-BD3F-9CF06E737C31}" type="pres">
      <dgm:prSet presAssocID="{03B580ED-5EA5-4D7B-B4AD-EBFADC97BBE2}" presName="horz2" presStyleCnt="0"/>
      <dgm:spPr/>
    </dgm:pt>
    <dgm:pt modelId="{CDC92A9D-66A4-4EE4-A608-2103728C7E95}" type="pres">
      <dgm:prSet presAssocID="{03B580ED-5EA5-4D7B-B4AD-EBFADC97BBE2}" presName="horzSpace2" presStyleCnt="0"/>
      <dgm:spPr/>
    </dgm:pt>
    <dgm:pt modelId="{78A8D245-A53D-41C4-9389-1BE8B8E904B3}" type="pres">
      <dgm:prSet presAssocID="{03B580ED-5EA5-4D7B-B4AD-EBFADC97BBE2}" presName="tx2" presStyleLbl="revTx" presStyleIdx="13" presStyleCnt="15"/>
      <dgm:spPr/>
    </dgm:pt>
    <dgm:pt modelId="{F8C97B44-843E-4EA7-9D50-788ECCA21767}" type="pres">
      <dgm:prSet presAssocID="{03B580ED-5EA5-4D7B-B4AD-EBFADC97BBE2}" presName="vert2" presStyleCnt="0"/>
      <dgm:spPr/>
    </dgm:pt>
    <dgm:pt modelId="{F8A9C879-6A1F-4573-B312-9DCDBCDCF562}" type="pres">
      <dgm:prSet presAssocID="{03B580ED-5EA5-4D7B-B4AD-EBFADC97BBE2}" presName="thinLine2b" presStyleLbl="callout" presStyleIdx="11" presStyleCnt="13"/>
      <dgm:spPr/>
    </dgm:pt>
    <dgm:pt modelId="{F1D8E075-C0DD-482C-9B82-86DC5DB9B3F4}" type="pres">
      <dgm:prSet presAssocID="{03B580ED-5EA5-4D7B-B4AD-EBFADC97BBE2}" presName="vertSpace2b" presStyleCnt="0"/>
      <dgm:spPr/>
    </dgm:pt>
    <dgm:pt modelId="{AF08E543-0E00-4CA5-A3D3-710FEB56F96D}" type="pres">
      <dgm:prSet presAssocID="{0603CC26-6044-4FAB-B04D-C9697235D992}" presName="horz2" presStyleCnt="0"/>
      <dgm:spPr/>
    </dgm:pt>
    <dgm:pt modelId="{EAFA04CC-85D0-4839-89E7-5D059056A578}" type="pres">
      <dgm:prSet presAssocID="{0603CC26-6044-4FAB-B04D-C9697235D992}" presName="horzSpace2" presStyleCnt="0"/>
      <dgm:spPr/>
    </dgm:pt>
    <dgm:pt modelId="{09CF88E3-7417-4104-B7C1-014EFA5E4656}" type="pres">
      <dgm:prSet presAssocID="{0603CC26-6044-4FAB-B04D-C9697235D992}" presName="tx2" presStyleLbl="revTx" presStyleIdx="14" presStyleCnt="15"/>
      <dgm:spPr/>
    </dgm:pt>
    <dgm:pt modelId="{15194623-4237-4C1B-B862-F97D06572F65}" type="pres">
      <dgm:prSet presAssocID="{0603CC26-6044-4FAB-B04D-C9697235D992}" presName="vert2" presStyleCnt="0"/>
      <dgm:spPr/>
    </dgm:pt>
    <dgm:pt modelId="{43DA391B-027A-4DC4-B848-CAF16E8E9083}" type="pres">
      <dgm:prSet presAssocID="{0603CC26-6044-4FAB-B04D-C9697235D992}" presName="thinLine2b" presStyleLbl="callout" presStyleIdx="12" presStyleCnt="13"/>
      <dgm:spPr/>
    </dgm:pt>
    <dgm:pt modelId="{0A7E80E6-1331-4667-8295-F940D661C053}" type="pres">
      <dgm:prSet presAssocID="{0603CC26-6044-4FAB-B04D-C9697235D992}" presName="vertSpace2b" presStyleCnt="0"/>
      <dgm:spPr/>
    </dgm:pt>
  </dgm:ptLst>
  <dgm:cxnLst>
    <dgm:cxn modelId="{73678402-CBAC-439B-B900-018507F3E6C8}" srcId="{86591347-1190-4014-9752-46F4F8AA8985}" destId="{5697B89E-0C70-4EBD-B704-E1EAE0F46F78}" srcOrd="1" destOrd="0" parTransId="{73D10C15-0406-4BB4-95F7-6B6702EA7E4D}" sibTransId="{7AC14C1F-6C9E-4CCE-8410-401318A241FC}"/>
    <dgm:cxn modelId="{8932F908-E246-4C32-825F-72633BDC72E4}" type="presOf" srcId="{404AD883-0B8B-42B0-ABFF-CEC87C8D24FE}" destId="{A8B09013-1293-4324-8A50-5CDE4FF3445D}" srcOrd="0" destOrd="0" presId="urn:microsoft.com/office/officeart/2008/layout/LinedList"/>
    <dgm:cxn modelId="{EAFDC317-8F73-48E8-A930-B7C55F97B6C2}" srcId="{1AEFAFCE-B7CF-4EF7-BBEB-F58D7DF29AFC}" destId="{0603CC26-6044-4FAB-B04D-C9697235D992}" srcOrd="5" destOrd="0" parTransId="{FF6C0601-206B-4AB5-8EFD-E0DA47C7BA8F}" sibTransId="{C70D4E89-8CDA-4AE0-BACD-A23177A2C25F}"/>
    <dgm:cxn modelId="{B40C311B-6573-4709-B14A-F24E93632404}" srcId="{86591347-1190-4014-9752-46F4F8AA8985}" destId="{1C296F73-85E3-4CAB-95A5-D70A3AB05300}" srcOrd="2" destOrd="0" parTransId="{13B8E82D-B815-4CBA-A7D5-ED2C488D3C64}" sibTransId="{EE638F0B-74B1-4E6C-8160-D96F18A60171}"/>
    <dgm:cxn modelId="{1AC4CF2D-F83C-478F-9082-7164DFCBE45D}" type="presOf" srcId="{F996E33E-21C2-46C8-90CA-E32FEF2D1CDB}" destId="{B263CC42-5DD3-4055-BFD1-125B64557B13}" srcOrd="0" destOrd="0" presId="urn:microsoft.com/office/officeart/2008/layout/LinedList"/>
    <dgm:cxn modelId="{FCA7DD2E-8C54-47AC-95B4-D57F9EBC8C1E}" type="presOf" srcId="{809DB6E2-C3BF-4E3A-B858-14F4989E1013}" destId="{4DE5D6B6-BED5-472F-B85B-BE8DAD23BBBA}" srcOrd="0" destOrd="0" presId="urn:microsoft.com/office/officeart/2008/layout/LinedList"/>
    <dgm:cxn modelId="{F658DB61-0F31-4FF5-8DBB-82929E6E372B}" type="presOf" srcId="{0603CC26-6044-4FAB-B04D-C9697235D992}" destId="{09CF88E3-7417-4104-B7C1-014EFA5E4656}" srcOrd="0" destOrd="0" presId="urn:microsoft.com/office/officeart/2008/layout/LinedList"/>
    <dgm:cxn modelId="{25CD6145-5D6D-43CA-B6AE-5A89830416EC}" srcId="{86591347-1190-4014-9752-46F4F8AA8985}" destId="{B5573A74-67A8-4821-A7B8-91F394CAFDCE}" srcOrd="3" destOrd="0" parTransId="{5811FCC0-412A-46C9-BD7B-40BDA5DBAA86}" sibTransId="{058E3DA9-B130-40FC-AB00-08B8112BDD58}"/>
    <dgm:cxn modelId="{89AD8047-1632-41E6-A9BB-56C6A494BD32}" srcId="{86591347-1190-4014-9752-46F4F8AA8985}" destId="{B8CC3826-A54D-4726-AC49-C1723FF70841}" srcOrd="4" destOrd="0" parTransId="{130DAF6D-D1B4-4C7C-BDC4-A4B8EB70C920}" sibTransId="{97EDA756-2650-4825-8827-C3AF257DFDB1}"/>
    <dgm:cxn modelId="{AB070A49-5C14-48F2-986D-737DB47B039C}" srcId="{86591347-1190-4014-9752-46F4F8AA8985}" destId="{809DB6E2-C3BF-4E3A-B858-14F4989E1013}" srcOrd="5" destOrd="0" parTransId="{2D175CDA-DE64-4EA3-B0FE-03007755FF94}" sibTransId="{1FCCDF15-C467-4A9D-AEEB-C49AF47ADAB4}"/>
    <dgm:cxn modelId="{C32EE669-67EF-431F-A0FB-47E2764366B3}" type="presOf" srcId="{68CF9238-6BA8-41F9-B4B8-714330E3267B}" destId="{CE049C47-0952-49B8-88FB-3E48C9FCED25}" srcOrd="0" destOrd="0" presId="urn:microsoft.com/office/officeart/2008/layout/LinedList"/>
    <dgm:cxn modelId="{900CF949-C1CB-424E-AC07-4A72D252D6D7}" type="presOf" srcId="{B5573A74-67A8-4821-A7B8-91F394CAFDCE}" destId="{EA666566-E624-4C91-A82B-42BEA0DD793F}" srcOrd="0" destOrd="0" presId="urn:microsoft.com/office/officeart/2008/layout/LinedList"/>
    <dgm:cxn modelId="{08B3FF6C-C455-49ED-94B7-B634290E65D3}" type="presOf" srcId="{48337CF6-DAA0-4BC7-B822-2DD136291E21}" destId="{5A7ACD9B-0240-4EF8-ABEB-F8E51EE6A60C}" srcOrd="0" destOrd="0" presId="urn:microsoft.com/office/officeart/2008/layout/LinedList"/>
    <dgm:cxn modelId="{F82D144D-89CC-49C5-BA3A-F63D2232A47E}" type="presOf" srcId="{B8CC3826-A54D-4726-AC49-C1723FF70841}" destId="{ABEDC923-C96F-47BD-AF16-A41FB1488FEF}" srcOrd="0" destOrd="0" presId="urn:microsoft.com/office/officeart/2008/layout/LinedList"/>
    <dgm:cxn modelId="{9D315976-317D-4357-BFD2-B0A2A8D32307}" type="presOf" srcId="{03B580ED-5EA5-4D7B-B4AD-EBFADC97BBE2}" destId="{78A8D245-A53D-41C4-9389-1BE8B8E904B3}" srcOrd="0" destOrd="0" presId="urn:microsoft.com/office/officeart/2008/layout/LinedList"/>
    <dgm:cxn modelId="{F4CC4D77-63FE-4EC7-9B86-9A3BC5C2BFB3}" srcId="{86591347-1190-4014-9752-46F4F8AA8985}" destId="{F996E33E-21C2-46C8-90CA-E32FEF2D1CDB}" srcOrd="0" destOrd="0" parTransId="{8E6EEDC5-18FF-4AC6-9E07-310E62E8281A}" sibTransId="{C51BB276-C5AC-46A2-BB77-DC9C6C298E09}"/>
    <dgm:cxn modelId="{5D8A8D9B-6A48-46F9-AABC-FB2FFE53273E}" type="presOf" srcId="{4748B220-5014-4EF9-BFB2-FBA701CD1BE3}" destId="{35E31514-5C03-4CA1-907B-CF6D479610C8}" srcOrd="0" destOrd="0" presId="urn:microsoft.com/office/officeart/2008/layout/LinedList"/>
    <dgm:cxn modelId="{5C0483A7-2C1B-49D6-8C1D-0A2A6715C4B6}" srcId="{1AEFAFCE-B7CF-4EF7-BBEB-F58D7DF29AFC}" destId="{03B580ED-5EA5-4D7B-B4AD-EBFADC97BBE2}" srcOrd="4" destOrd="0" parTransId="{D46AF18C-3B92-407A-AA91-8C5D5B6E4171}" sibTransId="{4ED6D253-B821-4A3E-9F31-21A52BDBF785}"/>
    <dgm:cxn modelId="{FC5F66C0-0054-4EEF-B7B6-F4FF7FB886FA}" srcId="{CC299A3F-6B5A-4360-8566-42F30635177B}" destId="{1AEFAFCE-B7CF-4EF7-BBEB-F58D7DF29AFC}" srcOrd="1" destOrd="0" parTransId="{4C707C07-659D-4F0E-B3DE-6B5E81D26313}" sibTransId="{44A0C8A5-1352-4625-8C3F-802A552599B6}"/>
    <dgm:cxn modelId="{D06304C3-9BB5-4FAB-B798-61D58BBEF4D8}" type="presOf" srcId="{1AEFAFCE-B7CF-4EF7-BBEB-F58D7DF29AFC}" destId="{20E95F23-C2B0-4B42-913F-040C92A2E88D}" srcOrd="0" destOrd="0" presId="urn:microsoft.com/office/officeart/2008/layout/LinedList"/>
    <dgm:cxn modelId="{C716C4C7-FF5C-414E-8478-1674A7ACBA31}" type="presOf" srcId="{5697B89E-0C70-4EBD-B704-E1EAE0F46F78}" destId="{A411DA23-BDED-4DC1-AFD1-D79B7BDF45FD}" srcOrd="0" destOrd="0" presId="urn:microsoft.com/office/officeart/2008/layout/LinedList"/>
    <dgm:cxn modelId="{C32AD8CC-A882-449E-8420-79EF8D7020A4}" type="presOf" srcId="{1C296F73-85E3-4CAB-95A5-D70A3AB05300}" destId="{9FC3F582-425E-4449-923C-F4B1CF571F3B}" srcOrd="0" destOrd="0" presId="urn:microsoft.com/office/officeart/2008/layout/LinedList"/>
    <dgm:cxn modelId="{B8F75ECD-99EE-461A-A139-735CB1BC521D}" srcId="{1AEFAFCE-B7CF-4EF7-BBEB-F58D7DF29AFC}" destId="{68CF9238-6BA8-41F9-B4B8-714330E3267B}" srcOrd="0" destOrd="0" parTransId="{7BB6511B-49B0-4EC7-844D-A161461E921B}" sibTransId="{9A2CE0D0-0AAA-4994-B1DC-9B0930C82469}"/>
    <dgm:cxn modelId="{CAE4B3D0-ACDE-4A5E-A646-2DCC38E5DE46}" type="presOf" srcId="{34F0341C-896E-4D95-B7F0-E353954EF4EC}" destId="{7F615696-CF06-44EB-9A23-7B08D1F2CFBD}" srcOrd="0" destOrd="0" presId="urn:microsoft.com/office/officeart/2008/layout/LinedList"/>
    <dgm:cxn modelId="{0973F2D0-500F-4D0D-9D4E-CFF654D67540}" srcId="{86591347-1190-4014-9752-46F4F8AA8985}" destId="{404AD883-0B8B-42B0-ABFF-CEC87C8D24FE}" srcOrd="6" destOrd="0" parTransId="{1BA55A2F-699D-4BBD-9A6C-7E1DAA36BB96}" sibTransId="{5533A390-5FE8-4977-874F-26F22C6516B7}"/>
    <dgm:cxn modelId="{7ACB43D7-8C01-4E5F-BBD9-1B0628AA9408}" srcId="{1AEFAFCE-B7CF-4EF7-BBEB-F58D7DF29AFC}" destId="{48337CF6-DAA0-4BC7-B822-2DD136291E21}" srcOrd="3" destOrd="0" parTransId="{0A1C58B4-03DB-486B-9DB0-5791B9FA3205}" sibTransId="{2E4963A7-E3C7-4C60-8DC5-19B6096A1793}"/>
    <dgm:cxn modelId="{2400A7D9-5C21-4DAC-B235-527854E4C501}" type="presOf" srcId="{CC299A3F-6B5A-4360-8566-42F30635177B}" destId="{CB255B80-70F8-4458-8F0F-F1F8769CCFF5}" srcOrd="0" destOrd="0" presId="urn:microsoft.com/office/officeart/2008/layout/LinedList"/>
    <dgm:cxn modelId="{0168ABDD-52C3-4237-8BAB-30F238B9D239}" srcId="{1AEFAFCE-B7CF-4EF7-BBEB-F58D7DF29AFC}" destId="{34F0341C-896E-4D95-B7F0-E353954EF4EC}" srcOrd="2" destOrd="0" parTransId="{78104641-E102-4693-9E24-49D449BCD0E6}" sibTransId="{C6786B16-75FC-4FF1-9A91-A32452CDDB77}"/>
    <dgm:cxn modelId="{9D7F1AEF-E4AE-418B-94E4-30B9DC415CEA}" type="presOf" srcId="{86591347-1190-4014-9752-46F4F8AA8985}" destId="{75B0231C-16BD-496D-8903-AB23E61AEE45}" srcOrd="0" destOrd="0" presId="urn:microsoft.com/office/officeart/2008/layout/LinedList"/>
    <dgm:cxn modelId="{E2B2FBF0-E004-4D4F-87D7-C86A06B8E45D}" srcId="{CC299A3F-6B5A-4360-8566-42F30635177B}" destId="{86591347-1190-4014-9752-46F4F8AA8985}" srcOrd="0" destOrd="0" parTransId="{7309DD44-8ECA-4055-8E59-CFC03089CDCC}" sibTransId="{CC85BA68-DB6D-416B-9ADD-7D95DAF9D46C}"/>
    <dgm:cxn modelId="{A237F8F7-D9E0-4992-A10F-1605F8FA3A64}" srcId="{1AEFAFCE-B7CF-4EF7-BBEB-F58D7DF29AFC}" destId="{4748B220-5014-4EF9-BFB2-FBA701CD1BE3}" srcOrd="1" destOrd="0" parTransId="{AB136475-3022-423D-8581-8C7EE88FCE94}" sibTransId="{CF71FC44-BF4A-47F8-ACE3-620A2796654B}"/>
    <dgm:cxn modelId="{9B1494B1-415A-4401-960E-5803C50B84E2}" type="presParOf" srcId="{CB255B80-70F8-4458-8F0F-F1F8769CCFF5}" destId="{85CC88DF-F090-439C-84E9-CF4B837EA31B}" srcOrd="0" destOrd="0" presId="urn:microsoft.com/office/officeart/2008/layout/LinedList"/>
    <dgm:cxn modelId="{9D03576D-AA3D-4D15-8A8B-4B97AF7FB0C6}" type="presParOf" srcId="{CB255B80-70F8-4458-8F0F-F1F8769CCFF5}" destId="{8F9EC3A7-5422-4D48-AA94-B9B538CDCC27}" srcOrd="1" destOrd="0" presId="urn:microsoft.com/office/officeart/2008/layout/LinedList"/>
    <dgm:cxn modelId="{61028244-CA05-43A6-89C0-70E408BA4161}" type="presParOf" srcId="{8F9EC3A7-5422-4D48-AA94-B9B538CDCC27}" destId="{75B0231C-16BD-496D-8903-AB23E61AEE45}" srcOrd="0" destOrd="0" presId="urn:microsoft.com/office/officeart/2008/layout/LinedList"/>
    <dgm:cxn modelId="{5A9D3723-2854-4356-91F7-80126FE91C17}" type="presParOf" srcId="{8F9EC3A7-5422-4D48-AA94-B9B538CDCC27}" destId="{9A968533-F786-4EAB-B797-CA630A3BE3BF}" srcOrd="1" destOrd="0" presId="urn:microsoft.com/office/officeart/2008/layout/LinedList"/>
    <dgm:cxn modelId="{9733AF46-6189-48F1-A6B0-ABF258FAD493}" type="presParOf" srcId="{9A968533-F786-4EAB-B797-CA630A3BE3BF}" destId="{52A02AAB-8CA0-498E-9239-A2437F187CD5}" srcOrd="0" destOrd="0" presId="urn:microsoft.com/office/officeart/2008/layout/LinedList"/>
    <dgm:cxn modelId="{72201111-0365-4A97-A040-134E4F25CF38}" type="presParOf" srcId="{9A968533-F786-4EAB-B797-CA630A3BE3BF}" destId="{8038601A-C3AE-4D23-B878-804539E39119}" srcOrd="1" destOrd="0" presId="urn:microsoft.com/office/officeart/2008/layout/LinedList"/>
    <dgm:cxn modelId="{40914598-3AC6-41D6-B36B-B43EF75C9F22}" type="presParOf" srcId="{8038601A-C3AE-4D23-B878-804539E39119}" destId="{887294F1-BE4C-4B8B-8119-537309CA5F6B}" srcOrd="0" destOrd="0" presId="urn:microsoft.com/office/officeart/2008/layout/LinedList"/>
    <dgm:cxn modelId="{629C4B56-F81E-43BB-BC46-BBD6E2F261F5}" type="presParOf" srcId="{8038601A-C3AE-4D23-B878-804539E39119}" destId="{B263CC42-5DD3-4055-BFD1-125B64557B13}" srcOrd="1" destOrd="0" presId="urn:microsoft.com/office/officeart/2008/layout/LinedList"/>
    <dgm:cxn modelId="{B3C69D95-573D-4E2B-80D0-11499228006E}" type="presParOf" srcId="{8038601A-C3AE-4D23-B878-804539E39119}" destId="{EA54F4B7-F211-4F94-AA53-EC03C1CD4FF3}" srcOrd="2" destOrd="0" presId="urn:microsoft.com/office/officeart/2008/layout/LinedList"/>
    <dgm:cxn modelId="{5D0DEAFB-76B3-40D0-84D7-CE6FC102BEA0}" type="presParOf" srcId="{9A968533-F786-4EAB-B797-CA630A3BE3BF}" destId="{E1A34460-FA56-4BCE-A35C-BD6B0C69E469}" srcOrd="2" destOrd="0" presId="urn:microsoft.com/office/officeart/2008/layout/LinedList"/>
    <dgm:cxn modelId="{251C4B61-51B5-4563-BD29-7FB10C225129}" type="presParOf" srcId="{9A968533-F786-4EAB-B797-CA630A3BE3BF}" destId="{8F55AA39-B3B5-4F71-9547-AA0EC5F0A379}" srcOrd="3" destOrd="0" presId="urn:microsoft.com/office/officeart/2008/layout/LinedList"/>
    <dgm:cxn modelId="{70A98F6E-A8FD-499E-9162-9F71F8D2B2D5}" type="presParOf" srcId="{9A968533-F786-4EAB-B797-CA630A3BE3BF}" destId="{378B3D27-4E45-49D6-B1A3-DDC44CCEB3C7}" srcOrd="4" destOrd="0" presId="urn:microsoft.com/office/officeart/2008/layout/LinedList"/>
    <dgm:cxn modelId="{79DF32ED-6A19-419F-9CFC-D2E366FB6EDC}" type="presParOf" srcId="{378B3D27-4E45-49D6-B1A3-DDC44CCEB3C7}" destId="{745B1405-D246-4186-A8FC-CCA445ADF8FB}" srcOrd="0" destOrd="0" presId="urn:microsoft.com/office/officeart/2008/layout/LinedList"/>
    <dgm:cxn modelId="{A8EFD172-1F47-4FDA-A893-04B247D9026C}" type="presParOf" srcId="{378B3D27-4E45-49D6-B1A3-DDC44CCEB3C7}" destId="{A411DA23-BDED-4DC1-AFD1-D79B7BDF45FD}" srcOrd="1" destOrd="0" presId="urn:microsoft.com/office/officeart/2008/layout/LinedList"/>
    <dgm:cxn modelId="{C3A45FB0-B4EA-4B33-B45F-D5E2F66CAB8A}" type="presParOf" srcId="{378B3D27-4E45-49D6-B1A3-DDC44CCEB3C7}" destId="{5BAEE69E-8073-4AF1-94B5-100D5E9F70DF}" srcOrd="2" destOrd="0" presId="urn:microsoft.com/office/officeart/2008/layout/LinedList"/>
    <dgm:cxn modelId="{C87CE849-BC72-413E-9179-D242A604AF10}" type="presParOf" srcId="{9A968533-F786-4EAB-B797-CA630A3BE3BF}" destId="{0F04C999-73A2-48DF-B43B-5020D3068168}" srcOrd="5" destOrd="0" presId="urn:microsoft.com/office/officeart/2008/layout/LinedList"/>
    <dgm:cxn modelId="{0BFA861F-AEB9-4859-9324-7F9DF6B8EC60}" type="presParOf" srcId="{9A968533-F786-4EAB-B797-CA630A3BE3BF}" destId="{311C3C5E-BD48-4879-8910-B1FB5551B50B}" srcOrd="6" destOrd="0" presId="urn:microsoft.com/office/officeart/2008/layout/LinedList"/>
    <dgm:cxn modelId="{E0F8B129-9632-4DC1-BBE9-E8D0CD722FCF}" type="presParOf" srcId="{9A968533-F786-4EAB-B797-CA630A3BE3BF}" destId="{0BEBD15E-D482-4018-8BB9-ABDBF4A8DD17}" srcOrd="7" destOrd="0" presId="urn:microsoft.com/office/officeart/2008/layout/LinedList"/>
    <dgm:cxn modelId="{CA20C6F1-1D78-4DF1-9B88-0A0CE49E726E}" type="presParOf" srcId="{0BEBD15E-D482-4018-8BB9-ABDBF4A8DD17}" destId="{AFC72EC7-DBBD-46A6-921F-F6D83D6C39D5}" srcOrd="0" destOrd="0" presId="urn:microsoft.com/office/officeart/2008/layout/LinedList"/>
    <dgm:cxn modelId="{BCD0FEE4-970B-436D-9751-FDA668BB1520}" type="presParOf" srcId="{0BEBD15E-D482-4018-8BB9-ABDBF4A8DD17}" destId="{9FC3F582-425E-4449-923C-F4B1CF571F3B}" srcOrd="1" destOrd="0" presId="urn:microsoft.com/office/officeart/2008/layout/LinedList"/>
    <dgm:cxn modelId="{A4E664FD-D715-4A3D-83AF-2AEE1AB7B027}" type="presParOf" srcId="{0BEBD15E-D482-4018-8BB9-ABDBF4A8DD17}" destId="{E1B78284-B02D-4C75-B8CC-B86554BA2BC5}" srcOrd="2" destOrd="0" presId="urn:microsoft.com/office/officeart/2008/layout/LinedList"/>
    <dgm:cxn modelId="{28637A3F-5A20-499D-8D10-D4DB1CAF64C4}" type="presParOf" srcId="{9A968533-F786-4EAB-B797-CA630A3BE3BF}" destId="{5440C205-4DF4-4C68-BE82-D461DC656AE5}" srcOrd="8" destOrd="0" presId="urn:microsoft.com/office/officeart/2008/layout/LinedList"/>
    <dgm:cxn modelId="{26473FA9-6C69-41D7-B65C-4FB767C91A69}" type="presParOf" srcId="{9A968533-F786-4EAB-B797-CA630A3BE3BF}" destId="{516E3CB6-93BD-406B-A029-FD388DB12E3F}" srcOrd="9" destOrd="0" presId="urn:microsoft.com/office/officeart/2008/layout/LinedList"/>
    <dgm:cxn modelId="{D8107EDD-D401-4F19-93D6-B7E2D1D9FFD4}" type="presParOf" srcId="{9A968533-F786-4EAB-B797-CA630A3BE3BF}" destId="{0B1A42A4-46E1-4F5C-BA28-CD2765FF850E}" srcOrd="10" destOrd="0" presId="urn:microsoft.com/office/officeart/2008/layout/LinedList"/>
    <dgm:cxn modelId="{2CC2F517-97AE-4AFC-9A43-BC17D8451936}" type="presParOf" srcId="{0B1A42A4-46E1-4F5C-BA28-CD2765FF850E}" destId="{DF319417-E6B3-42EE-847E-A536FE15B942}" srcOrd="0" destOrd="0" presId="urn:microsoft.com/office/officeart/2008/layout/LinedList"/>
    <dgm:cxn modelId="{3EB5A6EB-AC14-4CCB-9E39-A47861F2C2FE}" type="presParOf" srcId="{0B1A42A4-46E1-4F5C-BA28-CD2765FF850E}" destId="{EA666566-E624-4C91-A82B-42BEA0DD793F}" srcOrd="1" destOrd="0" presId="urn:microsoft.com/office/officeart/2008/layout/LinedList"/>
    <dgm:cxn modelId="{FE2A9D6D-8F6C-4F32-82F0-72DC0D40DE9C}" type="presParOf" srcId="{0B1A42A4-46E1-4F5C-BA28-CD2765FF850E}" destId="{DDC06105-5152-4C47-9A4B-E3DC4D94916C}" srcOrd="2" destOrd="0" presId="urn:microsoft.com/office/officeart/2008/layout/LinedList"/>
    <dgm:cxn modelId="{A311B0A1-03F7-42F6-9134-F49855CA1703}" type="presParOf" srcId="{9A968533-F786-4EAB-B797-CA630A3BE3BF}" destId="{D3ED5C19-030B-40F6-828E-FFA386DEE9E5}" srcOrd="11" destOrd="0" presId="urn:microsoft.com/office/officeart/2008/layout/LinedList"/>
    <dgm:cxn modelId="{547DB7FA-A036-4E53-AF72-57B7A62F44A4}" type="presParOf" srcId="{9A968533-F786-4EAB-B797-CA630A3BE3BF}" destId="{031AD329-944F-4E2F-90D0-CAABE5389671}" srcOrd="12" destOrd="0" presId="urn:microsoft.com/office/officeart/2008/layout/LinedList"/>
    <dgm:cxn modelId="{8990ED4C-E267-47A7-A699-0DE70293828D}" type="presParOf" srcId="{9A968533-F786-4EAB-B797-CA630A3BE3BF}" destId="{69F28312-E244-410C-ACBA-7090E22ED77A}" srcOrd="13" destOrd="0" presId="urn:microsoft.com/office/officeart/2008/layout/LinedList"/>
    <dgm:cxn modelId="{7D6527BA-B0F5-495E-A27C-D944EB7DB153}" type="presParOf" srcId="{69F28312-E244-410C-ACBA-7090E22ED77A}" destId="{E9A6EF5A-E384-473A-905E-26B60D22CB27}" srcOrd="0" destOrd="0" presId="urn:microsoft.com/office/officeart/2008/layout/LinedList"/>
    <dgm:cxn modelId="{3FC91C9C-17A2-498C-AF74-A8B9EABB8718}" type="presParOf" srcId="{69F28312-E244-410C-ACBA-7090E22ED77A}" destId="{ABEDC923-C96F-47BD-AF16-A41FB1488FEF}" srcOrd="1" destOrd="0" presId="urn:microsoft.com/office/officeart/2008/layout/LinedList"/>
    <dgm:cxn modelId="{AE6DCD6B-EB72-4D4A-B8C3-114D4A55081D}" type="presParOf" srcId="{69F28312-E244-410C-ACBA-7090E22ED77A}" destId="{6CA2F9BD-232D-4C67-BB28-3CEB0FAD452A}" srcOrd="2" destOrd="0" presId="urn:microsoft.com/office/officeart/2008/layout/LinedList"/>
    <dgm:cxn modelId="{FAAA8A52-5BC5-4C5F-B4E5-6EDC7AFDADFB}" type="presParOf" srcId="{9A968533-F786-4EAB-B797-CA630A3BE3BF}" destId="{7A80495A-06C4-44B4-A941-35ACE65DAD81}" srcOrd="14" destOrd="0" presId="urn:microsoft.com/office/officeart/2008/layout/LinedList"/>
    <dgm:cxn modelId="{170BE5C0-66AB-4F8A-8CB9-82A9799C2C71}" type="presParOf" srcId="{9A968533-F786-4EAB-B797-CA630A3BE3BF}" destId="{71FBCA9E-0E57-4BD4-9EFC-B3E45CE6EB3E}" srcOrd="15" destOrd="0" presId="urn:microsoft.com/office/officeart/2008/layout/LinedList"/>
    <dgm:cxn modelId="{17F938AB-0409-4665-A419-323E2850A1A2}" type="presParOf" srcId="{9A968533-F786-4EAB-B797-CA630A3BE3BF}" destId="{8E07B7C4-3F78-4162-A37C-69CE2AEF55E2}" srcOrd="16" destOrd="0" presId="urn:microsoft.com/office/officeart/2008/layout/LinedList"/>
    <dgm:cxn modelId="{89B9F09A-8615-45F0-81C6-303D6C5889BE}" type="presParOf" srcId="{8E07B7C4-3F78-4162-A37C-69CE2AEF55E2}" destId="{323CE602-2053-48F1-B971-7548C2A9B96A}" srcOrd="0" destOrd="0" presId="urn:microsoft.com/office/officeart/2008/layout/LinedList"/>
    <dgm:cxn modelId="{C10D446D-6F40-4C9E-AAC4-9F19ECAFC1D5}" type="presParOf" srcId="{8E07B7C4-3F78-4162-A37C-69CE2AEF55E2}" destId="{4DE5D6B6-BED5-472F-B85B-BE8DAD23BBBA}" srcOrd="1" destOrd="0" presId="urn:microsoft.com/office/officeart/2008/layout/LinedList"/>
    <dgm:cxn modelId="{A00D46AA-4D3C-4DE4-B35A-6F296AD20630}" type="presParOf" srcId="{8E07B7C4-3F78-4162-A37C-69CE2AEF55E2}" destId="{953780C2-59B8-443E-B2A7-BA9CD69A7B67}" srcOrd="2" destOrd="0" presId="urn:microsoft.com/office/officeart/2008/layout/LinedList"/>
    <dgm:cxn modelId="{5EF6073F-4842-4D02-AD0B-5D6F88FE5608}" type="presParOf" srcId="{9A968533-F786-4EAB-B797-CA630A3BE3BF}" destId="{9F89A311-8BBD-468C-ABB5-9E926C47BE91}" srcOrd="17" destOrd="0" presId="urn:microsoft.com/office/officeart/2008/layout/LinedList"/>
    <dgm:cxn modelId="{0510F35F-A6C3-43FC-95A7-ED219D690FBF}" type="presParOf" srcId="{9A968533-F786-4EAB-B797-CA630A3BE3BF}" destId="{770EAB63-ECE1-4226-93B7-F6F531240683}" srcOrd="18" destOrd="0" presId="urn:microsoft.com/office/officeart/2008/layout/LinedList"/>
    <dgm:cxn modelId="{9A89EB78-4E74-40FC-A8F9-58B0C08C6A74}" type="presParOf" srcId="{9A968533-F786-4EAB-B797-CA630A3BE3BF}" destId="{A1F7D4D2-844C-4D5A-ACF9-A0A892A2F202}" srcOrd="19" destOrd="0" presId="urn:microsoft.com/office/officeart/2008/layout/LinedList"/>
    <dgm:cxn modelId="{ED1C344C-8873-4815-8A0B-A43E71DB06F7}" type="presParOf" srcId="{A1F7D4D2-844C-4D5A-ACF9-A0A892A2F202}" destId="{12A69108-31D1-45AE-9560-D05A51F37B19}" srcOrd="0" destOrd="0" presId="urn:microsoft.com/office/officeart/2008/layout/LinedList"/>
    <dgm:cxn modelId="{FF21F498-894D-4339-AF14-AEEFB6B48D02}" type="presParOf" srcId="{A1F7D4D2-844C-4D5A-ACF9-A0A892A2F202}" destId="{A8B09013-1293-4324-8A50-5CDE4FF3445D}" srcOrd="1" destOrd="0" presId="urn:microsoft.com/office/officeart/2008/layout/LinedList"/>
    <dgm:cxn modelId="{C1FBC8FD-41BA-4B6F-A7ED-96CFD4798BF2}" type="presParOf" srcId="{A1F7D4D2-844C-4D5A-ACF9-A0A892A2F202}" destId="{9617A3E1-8311-4D94-A3CC-AAA2A5B1DA6C}" srcOrd="2" destOrd="0" presId="urn:microsoft.com/office/officeart/2008/layout/LinedList"/>
    <dgm:cxn modelId="{8DF020A7-C0E6-4D2A-AE26-DB66E2F30B05}" type="presParOf" srcId="{9A968533-F786-4EAB-B797-CA630A3BE3BF}" destId="{767BCBD1-30C2-4800-827B-13306CA7B856}" srcOrd="20" destOrd="0" presId="urn:microsoft.com/office/officeart/2008/layout/LinedList"/>
    <dgm:cxn modelId="{5FB674D1-D802-4848-B85E-402048D17F89}" type="presParOf" srcId="{9A968533-F786-4EAB-B797-CA630A3BE3BF}" destId="{3C5281B2-28B3-4380-967E-2A6864B2EC7F}" srcOrd="21" destOrd="0" presId="urn:microsoft.com/office/officeart/2008/layout/LinedList"/>
    <dgm:cxn modelId="{9DCB2267-90B9-4B7B-B1E8-118C3969B544}" type="presParOf" srcId="{CB255B80-70F8-4458-8F0F-F1F8769CCFF5}" destId="{80DA7550-D0AC-412D-B321-AA7A77034839}" srcOrd="2" destOrd="0" presId="urn:microsoft.com/office/officeart/2008/layout/LinedList"/>
    <dgm:cxn modelId="{17AD023A-399F-4B13-BFFA-DD3A777F6A84}" type="presParOf" srcId="{CB255B80-70F8-4458-8F0F-F1F8769CCFF5}" destId="{6C6B840C-5551-4CD8-BCF7-609CE0170BD4}" srcOrd="3" destOrd="0" presId="urn:microsoft.com/office/officeart/2008/layout/LinedList"/>
    <dgm:cxn modelId="{D4A055EA-330F-43B2-B44D-9B7087694B93}" type="presParOf" srcId="{6C6B840C-5551-4CD8-BCF7-609CE0170BD4}" destId="{20E95F23-C2B0-4B42-913F-040C92A2E88D}" srcOrd="0" destOrd="0" presId="urn:microsoft.com/office/officeart/2008/layout/LinedList"/>
    <dgm:cxn modelId="{E39C5F8C-272A-48EC-B787-3B43F5451843}" type="presParOf" srcId="{6C6B840C-5551-4CD8-BCF7-609CE0170BD4}" destId="{6D51F0B3-DE50-4E88-9103-79CA1989525D}" srcOrd="1" destOrd="0" presId="urn:microsoft.com/office/officeart/2008/layout/LinedList"/>
    <dgm:cxn modelId="{CB835225-34A8-4707-8D8C-C1200694B349}" type="presParOf" srcId="{6D51F0B3-DE50-4E88-9103-79CA1989525D}" destId="{2060F9B8-8AF5-4B38-A399-DAD0D5F7B41F}" srcOrd="0" destOrd="0" presId="urn:microsoft.com/office/officeart/2008/layout/LinedList"/>
    <dgm:cxn modelId="{0E19B41A-4548-4AEA-8BBF-41EBD0495058}" type="presParOf" srcId="{6D51F0B3-DE50-4E88-9103-79CA1989525D}" destId="{CBCBA1C0-F605-41D0-A7EA-2AE67363C64A}" srcOrd="1" destOrd="0" presId="urn:microsoft.com/office/officeart/2008/layout/LinedList"/>
    <dgm:cxn modelId="{64C9F6FD-5C46-44D5-8521-669EB847464A}" type="presParOf" srcId="{CBCBA1C0-F605-41D0-A7EA-2AE67363C64A}" destId="{0961FFA5-CB0D-4665-81CC-DBAD9B2E9C07}" srcOrd="0" destOrd="0" presId="urn:microsoft.com/office/officeart/2008/layout/LinedList"/>
    <dgm:cxn modelId="{9A87CB92-0A8C-4B5A-84DD-6570E8DC96D3}" type="presParOf" srcId="{CBCBA1C0-F605-41D0-A7EA-2AE67363C64A}" destId="{CE049C47-0952-49B8-88FB-3E48C9FCED25}" srcOrd="1" destOrd="0" presId="urn:microsoft.com/office/officeart/2008/layout/LinedList"/>
    <dgm:cxn modelId="{4AA5F3F3-8D0C-45F5-BAD7-08DA37A323B8}" type="presParOf" srcId="{CBCBA1C0-F605-41D0-A7EA-2AE67363C64A}" destId="{DB7ACAB3-F29B-413F-88BF-AFCC73422FFE}" srcOrd="2" destOrd="0" presId="urn:microsoft.com/office/officeart/2008/layout/LinedList"/>
    <dgm:cxn modelId="{0BED8626-2BBC-4AC6-BCA2-280749656331}" type="presParOf" srcId="{6D51F0B3-DE50-4E88-9103-79CA1989525D}" destId="{13B9D421-E1A5-41FA-B13E-8CA43E92113D}" srcOrd="2" destOrd="0" presId="urn:microsoft.com/office/officeart/2008/layout/LinedList"/>
    <dgm:cxn modelId="{61E8EECA-8837-4C87-914A-7AA39A337469}" type="presParOf" srcId="{6D51F0B3-DE50-4E88-9103-79CA1989525D}" destId="{28B1ABCB-381E-46E2-AE8F-E12ECD2BC097}" srcOrd="3" destOrd="0" presId="urn:microsoft.com/office/officeart/2008/layout/LinedList"/>
    <dgm:cxn modelId="{F5F4EF68-A5BB-4D83-AC43-D1808A0986F6}" type="presParOf" srcId="{6D51F0B3-DE50-4E88-9103-79CA1989525D}" destId="{02596DE8-6919-4E21-9FE7-023AABDB66EC}" srcOrd="4" destOrd="0" presId="urn:microsoft.com/office/officeart/2008/layout/LinedList"/>
    <dgm:cxn modelId="{6392BD1F-1636-4B74-989A-DD00A73A0E2B}" type="presParOf" srcId="{02596DE8-6919-4E21-9FE7-023AABDB66EC}" destId="{33838F97-885C-429D-B98E-7446223FDC80}" srcOrd="0" destOrd="0" presId="urn:microsoft.com/office/officeart/2008/layout/LinedList"/>
    <dgm:cxn modelId="{73E52C20-4702-4C5F-B259-6336FA358A77}" type="presParOf" srcId="{02596DE8-6919-4E21-9FE7-023AABDB66EC}" destId="{35E31514-5C03-4CA1-907B-CF6D479610C8}" srcOrd="1" destOrd="0" presId="urn:microsoft.com/office/officeart/2008/layout/LinedList"/>
    <dgm:cxn modelId="{4B28B146-0E0D-444E-AD83-90D27714F4F2}" type="presParOf" srcId="{02596DE8-6919-4E21-9FE7-023AABDB66EC}" destId="{BF015208-F013-47A8-BDD5-42D10133EA2E}" srcOrd="2" destOrd="0" presId="urn:microsoft.com/office/officeart/2008/layout/LinedList"/>
    <dgm:cxn modelId="{E271DA40-6C98-417E-825B-FE67A20BFC68}" type="presParOf" srcId="{6D51F0B3-DE50-4E88-9103-79CA1989525D}" destId="{A0A51D69-AD3A-484A-8EB6-19A222AE54A6}" srcOrd="5" destOrd="0" presId="urn:microsoft.com/office/officeart/2008/layout/LinedList"/>
    <dgm:cxn modelId="{701E31DE-4B82-449C-9480-86A5927B8042}" type="presParOf" srcId="{6D51F0B3-DE50-4E88-9103-79CA1989525D}" destId="{E7601979-CB49-4692-861C-C0DEC6FDF5A2}" srcOrd="6" destOrd="0" presId="urn:microsoft.com/office/officeart/2008/layout/LinedList"/>
    <dgm:cxn modelId="{721E014D-5E02-4163-AFFF-75E2F3F0345A}" type="presParOf" srcId="{6D51F0B3-DE50-4E88-9103-79CA1989525D}" destId="{5B025DD9-C699-4813-B277-63432A20C9C4}" srcOrd="7" destOrd="0" presId="urn:microsoft.com/office/officeart/2008/layout/LinedList"/>
    <dgm:cxn modelId="{2A22A2EC-987F-4F75-80EB-2A788A2EC0A7}" type="presParOf" srcId="{5B025DD9-C699-4813-B277-63432A20C9C4}" destId="{10DB62FE-C2E3-4BD7-B08F-C3E4988EEB24}" srcOrd="0" destOrd="0" presId="urn:microsoft.com/office/officeart/2008/layout/LinedList"/>
    <dgm:cxn modelId="{A33668E8-6E0A-459B-8651-8CECF56FB195}" type="presParOf" srcId="{5B025DD9-C699-4813-B277-63432A20C9C4}" destId="{7F615696-CF06-44EB-9A23-7B08D1F2CFBD}" srcOrd="1" destOrd="0" presId="urn:microsoft.com/office/officeart/2008/layout/LinedList"/>
    <dgm:cxn modelId="{86FBFE65-C256-47C4-8BBE-E6B65C758834}" type="presParOf" srcId="{5B025DD9-C699-4813-B277-63432A20C9C4}" destId="{B559A426-7462-45C9-81C8-422A905DA5DF}" srcOrd="2" destOrd="0" presId="urn:microsoft.com/office/officeart/2008/layout/LinedList"/>
    <dgm:cxn modelId="{2B8C8301-950A-4D62-B933-FD34D8991A94}" type="presParOf" srcId="{6D51F0B3-DE50-4E88-9103-79CA1989525D}" destId="{9B770C9F-CE8F-4D6E-B684-ACDF0AB334D0}" srcOrd="8" destOrd="0" presId="urn:microsoft.com/office/officeart/2008/layout/LinedList"/>
    <dgm:cxn modelId="{D3D59FFA-71C7-4C6A-B595-5DCA55BA30B7}" type="presParOf" srcId="{6D51F0B3-DE50-4E88-9103-79CA1989525D}" destId="{878BC1B4-D255-4B91-9041-8052D559E468}" srcOrd="9" destOrd="0" presId="urn:microsoft.com/office/officeart/2008/layout/LinedList"/>
    <dgm:cxn modelId="{3276AA6E-4752-4CF2-929E-EBB5E65293C4}" type="presParOf" srcId="{6D51F0B3-DE50-4E88-9103-79CA1989525D}" destId="{BE49FF9D-99C9-4E2A-BCD1-C2F8224B05B1}" srcOrd="10" destOrd="0" presId="urn:microsoft.com/office/officeart/2008/layout/LinedList"/>
    <dgm:cxn modelId="{7599F31D-4317-4A05-A46F-BD43C7AB6399}" type="presParOf" srcId="{BE49FF9D-99C9-4E2A-BCD1-C2F8224B05B1}" destId="{A32A4070-85AB-4A8A-84B8-DF1EDCB0B984}" srcOrd="0" destOrd="0" presId="urn:microsoft.com/office/officeart/2008/layout/LinedList"/>
    <dgm:cxn modelId="{572A8552-D51D-4C92-B443-A38FF81E1F69}" type="presParOf" srcId="{BE49FF9D-99C9-4E2A-BCD1-C2F8224B05B1}" destId="{5A7ACD9B-0240-4EF8-ABEB-F8E51EE6A60C}" srcOrd="1" destOrd="0" presId="urn:microsoft.com/office/officeart/2008/layout/LinedList"/>
    <dgm:cxn modelId="{383D7EB9-DF4F-4B21-8836-72E3FF089810}" type="presParOf" srcId="{BE49FF9D-99C9-4E2A-BCD1-C2F8224B05B1}" destId="{FD4972C8-515E-4283-B64A-94F1AB96BAF0}" srcOrd="2" destOrd="0" presId="urn:microsoft.com/office/officeart/2008/layout/LinedList"/>
    <dgm:cxn modelId="{E3D7731B-77A4-4F98-8125-C875B47158F4}" type="presParOf" srcId="{6D51F0B3-DE50-4E88-9103-79CA1989525D}" destId="{CA48D2E4-D8C4-4263-B9C3-C7750284429F}" srcOrd="11" destOrd="0" presId="urn:microsoft.com/office/officeart/2008/layout/LinedList"/>
    <dgm:cxn modelId="{87290BFE-F799-4AA7-ACC2-2E54E30C45D4}" type="presParOf" srcId="{6D51F0B3-DE50-4E88-9103-79CA1989525D}" destId="{C132E647-B017-4E65-B08A-A6654EAC0724}" srcOrd="12" destOrd="0" presId="urn:microsoft.com/office/officeart/2008/layout/LinedList"/>
    <dgm:cxn modelId="{01659B94-6FA9-44D5-98DB-092D145B4FAE}" type="presParOf" srcId="{6D51F0B3-DE50-4E88-9103-79CA1989525D}" destId="{D2C7A5B3-8001-4ED2-BD3F-9CF06E737C31}" srcOrd="13" destOrd="0" presId="urn:microsoft.com/office/officeart/2008/layout/LinedList"/>
    <dgm:cxn modelId="{B435DCAB-8259-453B-81D6-C5212E0F488C}" type="presParOf" srcId="{D2C7A5B3-8001-4ED2-BD3F-9CF06E737C31}" destId="{CDC92A9D-66A4-4EE4-A608-2103728C7E95}" srcOrd="0" destOrd="0" presId="urn:microsoft.com/office/officeart/2008/layout/LinedList"/>
    <dgm:cxn modelId="{A36B32BC-ED50-468B-BF91-CE7A32505055}" type="presParOf" srcId="{D2C7A5B3-8001-4ED2-BD3F-9CF06E737C31}" destId="{78A8D245-A53D-41C4-9389-1BE8B8E904B3}" srcOrd="1" destOrd="0" presId="urn:microsoft.com/office/officeart/2008/layout/LinedList"/>
    <dgm:cxn modelId="{C60D5C56-473F-4367-BB44-6A50A92462F6}" type="presParOf" srcId="{D2C7A5B3-8001-4ED2-BD3F-9CF06E737C31}" destId="{F8C97B44-843E-4EA7-9D50-788ECCA21767}" srcOrd="2" destOrd="0" presId="urn:microsoft.com/office/officeart/2008/layout/LinedList"/>
    <dgm:cxn modelId="{82759C91-2D07-4ADA-9C41-ACE7C422CEE5}" type="presParOf" srcId="{6D51F0B3-DE50-4E88-9103-79CA1989525D}" destId="{F8A9C879-6A1F-4573-B312-9DCDBCDCF562}" srcOrd="14" destOrd="0" presId="urn:microsoft.com/office/officeart/2008/layout/LinedList"/>
    <dgm:cxn modelId="{52F25386-FDBE-43F9-A4DF-A45C7C997D3F}" type="presParOf" srcId="{6D51F0B3-DE50-4E88-9103-79CA1989525D}" destId="{F1D8E075-C0DD-482C-9B82-86DC5DB9B3F4}" srcOrd="15" destOrd="0" presId="urn:microsoft.com/office/officeart/2008/layout/LinedList"/>
    <dgm:cxn modelId="{9F155C4A-B674-43AE-91F0-7252BD78C35A}" type="presParOf" srcId="{6D51F0B3-DE50-4E88-9103-79CA1989525D}" destId="{AF08E543-0E00-4CA5-A3D3-710FEB56F96D}" srcOrd="16" destOrd="0" presId="urn:microsoft.com/office/officeart/2008/layout/LinedList"/>
    <dgm:cxn modelId="{2DFAF1C0-EEF1-403A-B458-3D96721BE993}" type="presParOf" srcId="{AF08E543-0E00-4CA5-A3D3-710FEB56F96D}" destId="{EAFA04CC-85D0-4839-89E7-5D059056A578}" srcOrd="0" destOrd="0" presId="urn:microsoft.com/office/officeart/2008/layout/LinedList"/>
    <dgm:cxn modelId="{17CE3348-E2F3-485A-AF92-2F177E29F97E}" type="presParOf" srcId="{AF08E543-0E00-4CA5-A3D3-710FEB56F96D}" destId="{09CF88E3-7417-4104-B7C1-014EFA5E4656}" srcOrd="1" destOrd="0" presId="urn:microsoft.com/office/officeart/2008/layout/LinedList"/>
    <dgm:cxn modelId="{A7E5076B-A1BC-45F3-A626-307692D3BA85}" type="presParOf" srcId="{AF08E543-0E00-4CA5-A3D3-710FEB56F96D}" destId="{15194623-4237-4C1B-B862-F97D06572F65}" srcOrd="2" destOrd="0" presId="urn:microsoft.com/office/officeart/2008/layout/LinedList"/>
    <dgm:cxn modelId="{6E9BA6EE-2AAF-4C2E-892B-246219878B84}" type="presParOf" srcId="{6D51F0B3-DE50-4E88-9103-79CA1989525D}" destId="{43DA391B-027A-4DC4-B848-CAF16E8E9083}" srcOrd="17" destOrd="0" presId="urn:microsoft.com/office/officeart/2008/layout/LinedList"/>
    <dgm:cxn modelId="{144B0D89-AAA4-4D02-BD00-3ACE1E2A9920}" type="presParOf" srcId="{6D51F0B3-DE50-4E88-9103-79CA1989525D}" destId="{0A7E80E6-1331-4667-8295-F940D661C053}"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C5A6E3-ABA2-4D76-8BCF-11D09A47E60F}"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US"/>
        </a:p>
      </dgm:t>
    </dgm:pt>
    <dgm:pt modelId="{40A5D539-28A5-4096-981D-149A67CA9784}">
      <dgm:prSet phldrT="[Text]" custT="1"/>
      <dgm:spPr/>
      <dgm:t>
        <a:bodyPr/>
        <a:lstStyle/>
        <a:p>
          <a:r>
            <a:rPr lang="en-US" sz="1700"/>
            <a:t>Fiscal Year</a:t>
          </a:r>
          <a:endParaRPr lang="en-US" sz="1700">
            <a:latin typeface="Montserrat" panose="00000500000000000000" pitchFamily="2" charset="0"/>
          </a:endParaRPr>
        </a:p>
      </dgm:t>
    </dgm:pt>
    <dgm:pt modelId="{581674F4-3BAD-4804-9673-35422AC48948}" type="parTrans" cxnId="{8F4ACB26-3D5C-49EE-BA94-1CED297877AC}">
      <dgm:prSet/>
      <dgm:spPr/>
      <dgm:t>
        <a:bodyPr/>
        <a:lstStyle/>
        <a:p>
          <a:endParaRPr lang="en-US" sz="2000">
            <a:latin typeface="Montserrat" panose="00000500000000000000" pitchFamily="2" charset="0"/>
          </a:endParaRPr>
        </a:p>
      </dgm:t>
    </dgm:pt>
    <dgm:pt modelId="{8E09361E-1CDF-49D8-BF3C-F712394183DD}" type="sibTrans" cxnId="{8F4ACB26-3D5C-49EE-BA94-1CED297877AC}">
      <dgm:prSet/>
      <dgm:spPr/>
      <dgm:t>
        <a:bodyPr/>
        <a:lstStyle/>
        <a:p>
          <a:endParaRPr lang="en-US" sz="2000">
            <a:latin typeface="Montserrat" panose="00000500000000000000" pitchFamily="2" charset="0"/>
          </a:endParaRPr>
        </a:p>
      </dgm:t>
    </dgm:pt>
    <dgm:pt modelId="{055E8FE6-7D98-44CF-983E-8C7FE7B88AEC}">
      <dgm:prSet custT="1"/>
      <dgm:spPr/>
      <dgm:t>
        <a:bodyPr/>
        <a:lstStyle/>
        <a:p>
          <a:pPr>
            <a:buFont typeface="Wingdings" panose="05000000000000000000" pitchFamily="2" charset="2"/>
            <a:buChar char=""/>
          </a:pPr>
          <a:r>
            <a:rPr lang="en-US" sz="1200">
              <a:latin typeface="Calibri Light" panose="020F0302020204030204"/>
            </a:rPr>
            <a:t>FY23</a:t>
          </a:r>
          <a:endParaRPr lang="en-US" sz="1200"/>
        </a:p>
      </dgm:t>
    </dgm:pt>
    <dgm:pt modelId="{30F00BAD-1330-4268-A41A-FBF18C1798B5}" type="parTrans" cxnId="{A6CB8C8F-564F-400F-A28B-BAC28DE16159}">
      <dgm:prSet/>
      <dgm:spPr/>
      <dgm:t>
        <a:bodyPr/>
        <a:lstStyle/>
        <a:p>
          <a:endParaRPr lang="en-US"/>
        </a:p>
      </dgm:t>
    </dgm:pt>
    <dgm:pt modelId="{BE658298-8003-472A-B511-86F796652577}" type="sibTrans" cxnId="{A6CB8C8F-564F-400F-A28B-BAC28DE16159}">
      <dgm:prSet/>
      <dgm:spPr/>
      <dgm:t>
        <a:bodyPr/>
        <a:lstStyle/>
        <a:p>
          <a:endParaRPr lang="en-US"/>
        </a:p>
      </dgm:t>
    </dgm:pt>
    <dgm:pt modelId="{032121C5-D337-42D8-A3C3-14DE72F45C4D}">
      <dgm:prSet/>
      <dgm:spPr/>
      <dgm:t>
        <a:bodyPr/>
        <a:lstStyle/>
        <a:p>
          <a:pPr>
            <a:buFont typeface="Courier New" panose="02070309020205020404" pitchFamily="49" charset="0"/>
            <a:buChar char="o"/>
          </a:pPr>
          <a:r>
            <a:rPr lang="en-US"/>
            <a:t>Fund</a:t>
          </a:r>
        </a:p>
      </dgm:t>
    </dgm:pt>
    <dgm:pt modelId="{B2E07308-C32B-4FA5-80BD-66BC0406CDAD}" type="parTrans" cxnId="{1C76A974-02FD-487D-B006-5FC30B144A48}">
      <dgm:prSet/>
      <dgm:spPr/>
      <dgm:t>
        <a:bodyPr/>
        <a:lstStyle/>
        <a:p>
          <a:endParaRPr lang="en-US"/>
        </a:p>
      </dgm:t>
    </dgm:pt>
    <dgm:pt modelId="{FF8479A3-29EE-47E4-AB95-32925ECAC306}" type="sibTrans" cxnId="{1C76A974-02FD-487D-B006-5FC30B144A48}">
      <dgm:prSet/>
      <dgm:spPr/>
      <dgm:t>
        <a:bodyPr/>
        <a:lstStyle/>
        <a:p>
          <a:endParaRPr lang="en-US"/>
        </a:p>
      </dgm:t>
    </dgm:pt>
    <dgm:pt modelId="{A6A29E26-7F42-4D18-AE33-C5605CBF12AA}">
      <dgm:prSet custT="1"/>
      <dgm:spPr/>
      <dgm:t>
        <a:bodyPr/>
        <a:lstStyle/>
        <a:p>
          <a:pPr>
            <a:buFont typeface="Wingdings" panose="05000000000000000000" pitchFamily="2" charset="2"/>
            <a:buChar char=""/>
          </a:pPr>
          <a:r>
            <a:rPr lang="en-US" sz="1200">
              <a:latin typeface="Calibri Light" panose="020F0302020204030204"/>
            </a:rPr>
            <a:t>FD0233</a:t>
          </a:r>
          <a:r>
            <a:rPr lang="en-US" sz="1200"/>
            <a:t> (TBD)</a:t>
          </a:r>
        </a:p>
      </dgm:t>
    </dgm:pt>
    <dgm:pt modelId="{5AAE202B-1857-44C7-96E4-5C8C14568D44}" type="parTrans" cxnId="{53197FC7-D790-4D08-A93F-FC7DE2D79EF9}">
      <dgm:prSet/>
      <dgm:spPr/>
      <dgm:t>
        <a:bodyPr/>
        <a:lstStyle/>
        <a:p>
          <a:endParaRPr lang="en-US"/>
        </a:p>
      </dgm:t>
    </dgm:pt>
    <dgm:pt modelId="{16EA7CA4-AD3F-47DC-A4EA-DA64260DF9C8}" type="sibTrans" cxnId="{53197FC7-D790-4D08-A93F-FC7DE2D79EF9}">
      <dgm:prSet/>
      <dgm:spPr/>
      <dgm:t>
        <a:bodyPr/>
        <a:lstStyle/>
        <a:p>
          <a:endParaRPr lang="en-US"/>
        </a:p>
      </dgm:t>
    </dgm:pt>
    <dgm:pt modelId="{A4662ED3-3192-4213-B389-BB1E5B34C990}">
      <dgm:prSet/>
      <dgm:spPr/>
      <dgm:t>
        <a:bodyPr/>
        <a:lstStyle/>
        <a:p>
          <a:pPr>
            <a:buFont typeface="Courier New" panose="02070309020205020404" pitchFamily="49" charset="0"/>
            <a:buChar char="o"/>
          </a:pPr>
          <a:r>
            <a:rPr lang="en-US"/>
            <a:t>Company</a:t>
          </a:r>
        </a:p>
      </dgm:t>
    </dgm:pt>
    <dgm:pt modelId="{19E0302C-6DBE-4C55-BBB9-94F6FD0FE860}" type="parTrans" cxnId="{85FE566C-9B38-4E2D-918E-1721FF83AD42}">
      <dgm:prSet/>
      <dgm:spPr/>
      <dgm:t>
        <a:bodyPr/>
        <a:lstStyle/>
        <a:p>
          <a:endParaRPr lang="en-US"/>
        </a:p>
      </dgm:t>
    </dgm:pt>
    <dgm:pt modelId="{E570B455-30DE-43DA-9636-9C012C75F0A5}" type="sibTrans" cxnId="{85FE566C-9B38-4E2D-918E-1721FF83AD42}">
      <dgm:prSet/>
      <dgm:spPr/>
      <dgm:t>
        <a:bodyPr/>
        <a:lstStyle/>
        <a:p>
          <a:endParaRPr lang="en-US"/>
        </a:p>
      </dgm:t>
    </dgm:pt>
    <dgm:pt modelId="{F26D4162-9712-42F4-AF80-E9D60189E975}">
      <dgm:prSet custT="1"/>
      <dgm:spPr/>
      <dgm:t>
        <a:bodyPr/>
        <a:lstStyle/>
        <a:p>
          <a:pPr>
            <a:buFont typeface="Wingdings" panose="05000000000000000000" pitchFamily="2" charset="2"/>
            <a:buChar char=""/>
          </a:pPr>
          <a:r>
            <a:rPr lang="en-US" sz="1200">
              <a:latin typeface="Calibri Light" panose="020F0302020204030204"/>
            </a:rPr>
            <a:t>UWRVF</a:t>
          </a:r>
          <a:endParaRPr lang="en-US" sz="1200"/>
        </a:p>
      </dgm:t>
    </dgm:pt>
    <dgm:pt modelId="{5458B24A-C18E-4B02-8617-9128AD4C90FC}" type="parTrans" cxnId="{17C54347-1A1B-4969-9E32-A5AD5DAAEDC0}">
      <dgm:prSet/>
      <dgm:spPr/>
      <dgm:t>
        <a:bodyPr/>
        <a:lstStyle/>
        <a:p>
          <a:endParaRPr lang="en-US"/>
        </a:p>
      </dgm:t>
    </dgm:pt>
    <dgm:pt modelId="{FE84A687-46F0-4DF2-9C69-870F8DEDC71E}" type="sibTrans" cxnId="{17C54347-1A1B-4969-9E32-A5AD5DAAEDC0}">
      <dgm:prSet/>
      <dgm:spPr/>
      <dgm:t>
        <a:bodyPr/>
        <a:lstStyle/>
        <a:p>
          <a:endParaRPr lang="en-US"/>
        </a:p>
      </dgm:t>
    </dgm:pt>
    <dgm:pt modelId="{907DE9DD-7E84-4939-A117-B80DF3BDD14D}">
      <dgm:prSet/>
      <dgm:spPr/>
      <dgm:t>
        <a:bodyPr/>
        <a:lstStyle/>
        <a:p>
          <a:pPr>
            <a:buFont typeface="Courier New" panose="02070309020205020404" pitchFamily="49" charset="0"/>
            <a:buChar char="o"/>
          </a:pPr>
          <a:r>
            <a:rPr lang="en-US"/>
            <a:t>Cost Center</a:t>
          </a:r>
        </a:p>
      </dgm:t>
    </dgm:pt>
    <dgm:pt modelId="{FBFE38B9-3501-4118-91A7-A7847DCF9DC5}" type="parTrans" cxnId="{53697D58-0835-4CCF-809D-5DADEF9BF2CA}">
      <dgm:prSet/>
      <dgm:spPr/>
      <dgm:t>
        <a:bodyPr/>
        <a:lstStyle/>
        <a:p>
          <a:endParaRPr lang="en-US"/>
        </a:p>
      </dgm:t>
    </dgm:pt>
    <dgm:pt modelId="{F05FE49D-0771-4C0E-B8DC-B0543C4305A9}" type="sibTrans" cxnId="{53697D58-0835-4CCF-809D-5DADEF9BF2CA}">
      <dgm:prSet/>
      <dgm:spPr/>
      <dgm:t>
        <a:bodyPr/>
        <a:lstStyle/>
        <a:p>
          <a:endParaRPr lang="en-US"/>
        </a:p>
      </dgm:t>
    </dgm:pt>
    <dgm:pt modelId="{1E1FC6DD-7041-40C9-BAD5-9139C7BD6528}">
      <dgm:prSet custT="1"/>
      <dgm:spPr/>
      <dgm:t>
        <a:bodyPr/>
        <a:lstStyle/>
        <a:p>
          <a:pPr rtl="0">
            <a:buFont typeface="Wingdings" panose="05000000000000000000" pitchFamily="2" charset="2"/>
            <a:buChar char=""/>
          </a:pPr>
          <a:r>
            <a:rPr lang="en-US" sz="1200">
              <a:latin typeface="Calibri Light" panose="020F0302020204030204"/>
            </a:rPr>
            <a:t>CC001188</a:t>
          </a:r>
          <a:r>
            <a:rPr lang="en-US" sz="1200"/>
            <a:t> – </a:t>
          </a:r>
          <a:r>
            <a:rPr lang="en-US" sz="1200">
              <a:latin typeface="Calibri Light" panose="020F0302020204030204"/>
            </a:rPr>
            <a:t>UWRVF | Department of Chemistry and Biology</a:t>
          </a:r>
          <a:endParaRPr lang="en-US" sz="1200"/>
        </a:p>
      </dgm:t>
    </dgm:pt>
    <dgm:pt modelId="{8A4FDBF2-3650-4FED-9E73-D3D9666C40B4}" type="parTrans" cxnId="{E3F0DE57-C331-40BA-B989-EBA090F25C42}">
      <dgm:prSet/>
      <dgm:spPr/>
      <dgm:t>
        <a:bodyPr/>
        <a:lstStyle/>
        <a:p>
          <a:endParaRPr lang="en-US"/>
        </a:p>
      </dgm:t>
    </dgm:pt>
    <dgm:pt modelId="{007AE1F2-593A-470E-A336-ADB81C087658}" type="sibTrans" cxnId="{E3F0DE57-C331-40BA-B989-EBA090F25C42}">
      <dgm:prSet/>
      <dgm:spPr/>
      <dgm:t>
        <a:bodyPr/>
        <a:lstStyle/>
        <a:p>
          <a:endParaRPr lang="en-US"/>
        </a:p>
      </dgm:t>
    </dgm:pt>
    <dgm:pt modelId="{F62714E5-1B10-471F-8B59-5FA9B26914FB}">
      <dgm:prSet/>
      <dgm:spPr/>
      <dgm:t>
        <a:bodyPr/>
        <a:lstStyle/>
        <a:p>
          <a:pPr>
            <a:buFont typeface="Courier New" panose="02070309020205020404" pitchFamily="49" charset="0"/>
            <a:buChar char="o"/>
          </a:pPr>
          <a:r>
            <a:rPr lang="en-US"/>
            <a:t>Function</a:t>
          </a:r>
        </a:p>
      </dgm:t>
    </dgm:pt>
    <dgm:pt modelId="{D1C6C7B0-4A1C-4E91-A1A8-25C62CDCAB36}" type="parTrans" cxnId="{F6B058B3-E81B-4DBE-A671-84FDA16D690A}">
      <dgm:prSet/>
      <dgm:spPr/>
      <dgm:t>
        <a:bodyPr/>
        <a:lstStyle/>
        <a:p>
          <a:endParaRPr lang="en-US"/>
        </a:p>
      </dgm:t>
    </dgm:pt>
    <dgm:pt modelId="{708F16FE-F7DD-48E6-952A-47E2CB5C0EAB}" type="sibTrans" cxnId="{F6B058B3-E81B-4DBE-A671-84FDA16D690A}">
      <dgm:prSet/>
      <dgm:spPr/>
      <dgm:t>
        <a:bodyPr/>
        <a:lstStyle/>
        <a:p>
          <a:endParaRPr lang="en-US"/>
        </a:p>
      </dgm:t>
    </dgm:pt>
    <dgm:pt modelId="{0DA58D95-10E9-41DA-BE5A-9FDB97F0A553}">
      <dgm:prSet custT="1"/>
      <dgm:spPr/>
      <dgm:t>
        <a:bodyPr/>
        <a:lstStyle/>
        <a:p>
          <a:pPr rtl="0">
            <a:buFont typeface="Wingdings" panose="05000000000000000000" pitchFamily="2" charset="2"/>
            <a:buChar char=""/>
          </a:pPr>
          <a:r>
            <a:rPr lang="en-US" sz="1200">
              <a:latin typeface="Calibri Light" panose="020F0302020204030204"/>
            </a:rPr>
            <a:t>FN0600</a:t>
          </a:r>
          <a:r>
            <a:rPr lang="en-US" sz="1200"/>
            <a:t> – </a:t>
          </a:r>
          <a:r>
            <a:rPr lang="en-US" sz="1200">
              <a:latin typeface="Calibri Light" panose="020F0302020204030204"/>
            </a:rPr>
            <a:t>Academic Support</a:t>
          </a:r>
          <a:endParaRPr lang="en-US" sz="1200"/>
        </a:p>
      </dgm:t>
    </dgm:pt>
    <dgm:pt modelId="{CE1BB162-992B-4AED-B0EE-4D556A9A195F}" type="parTrans" cxnId="{9CB77A16-7516-4C23-96F2-D32F05726B54}">
      <dgm:prSet/>
      <dgm:spPr/>
      <dgm:t>
        <a:bodyPr/>
        <a:lstStyle/>
        <a:p>
          <a:endParaRPr lang="en-US"/>
        </a:p>
      </dgm:t>
    </dgm:pt>
    <dgm:pt modelId="{BCB60D7C-F8BB-485E-99FD-2EDC9347DAFC}" type="sibTrans" cxnId="{9CB77A16-7516-4C23-96F2-D32F05726B54}">
      <dgm:prSet/>
      <dgm:spPr/>
      <dgm:t>
        <a:bodyPr/>
        <a:lstStyle/>
        <a:p>
          <a:endParaRPr lang="en-US"/>
        </a:p>
      </dgm:t>
    </dgm:pt>
    <dgm:pt modelId="{0D8C207D-74A3-4512-A0B1-9EB8D6CCE233}">
      <dgm:prSet/>
      <dgm:spPr/>
      <dgm:t>
        <a:bodyPr/>
        <a:lstStyle/>
        <a:p>
          <a:pPr>
            <a:buFont typeface="Courier New" panose="02070309020205020404" pitchFamily="49" charset="0"/>
            <a:buChar char="o"/>
          </a:pPr>
          <a:r>
            <a:rPr lang="en-US"/>
            <a:t>Ledger Account</a:t>
          </a:r>
        </a:p>
      </dgm:t>
    </dgm:pt>
    <dgm:pt modelId="{0484C3E7-3271-49A0-BF7E-E4EB95F51E8A}" type="parTrans" cxnId="{F1BDA788-921A-4BF1-BED9-6F0256D72187}">
      <dgm:prSet/>
      <dgm:spPr/>
      <dgm:t>
        <a:bodyPr/>
        <a:lstStyle/>
        <a:p>
          <a:endParaRPr lang="en-US"/>
        </a:p>
      </dgm:t>
    </dgm:pt>
    <dgm:pt modelId="{E6C536A4-FBF6-4A11-85CA-8AEB9B60DD1D}" type="sibTrans" cxnId="{F1BDA788-921A-4BF1-BED9-6F0256D72187}">
      <dgm:prSet/>
      <dgm:spPr/>
      <dgm:t>
        <a:bodyPr/>
        <a:lstStyle/>
        <a:p>
          <a:endParaRPr lang="en-US"/>
        </a:p>
      </dgm:t>
    </dgm:pt>
    <dgm:pt modelId="{D17361AB-D575-4634-9925-1804D368815D}">
      <dgm:prSet custT="1"/>
      <dgm:spPr/>
      <dgm:t>
        <a:bodyPr/>
        <a:lstStyle/>
        <a:p>
          <a:pPr rtl="0">
            <a:buFont typeface="Wingdings" panose="05000000000000000000" pitchFamily="2" charset="2"/>
            <a:buChar char=""/>
          </a:pPr>
          <a:r>
            <a:rPr lang="en-US" sz="1200">
              <a:latin typeface="Calibri Light" panose="020F0302020204030204"/>
            </a:rPr>
            <a:t>6026</a:t>
          </a:r>
          <a:r>
            <a:rPr lang="en-US" sz="1200"/>
            <a:t> – </a:t>
          </a:r>
          <a:r>
            <a:rPr lang="en-US" sz="1200">
              <a:latin typeface="Calibri Light" panose="020F0302020204030204"/>
            </a:rPr>
            <a:t>Events</a:t>
          </a:r>
          <a:endParaRPr lang="en-US" sz="1200"/>
        </a:p>
      </dgm:t>
    </dgm:pt>
    <dgm:pt modelId="{A43762D9-11FC-4499-B197-1D0E64D01667}" type="parTrans" cxnId="{7C49CE9C-3CEE-4C81-8694-44A0872BAFC9}">
      <dgm:prSet/>
      <dgm:spPr/>
      <dgm:t>
        <a:bodyPr/>
        <a:lstStyle/>
        <a:p>
          <a:endParaRPr lang="en-US"/>
        </a:p>
      </dgm:t>
    </dgm:pt>
    <dgm:pt modelId="{0BC59E59-6425-474E-86F0-0D9A3E231018}" type="sibTrans" cxnId="{7C49CE9C-3CEE-4C81-8694-44A0872BAFC9}">
      <dgm:prSet/>
      <dgm:spPr/>
      <dgm:t>
        <a:bodyPr/>
        <a:lstStyle/>
        <a:p>
          <a:endParaRPr lang="en-US"/>
        </a:p>
      </dgm:t>
    </dgm:pt>
    <dgm:pt modelId="{52F2DA2E-2D4B-434F-8912-7D12F7FFDC8E}">
      <dgm:prSet/>
      <dgm:spPr>
        <a:solidFill>
          <a:schemeClr val="accent3">
            <a:lumMod val="20000"/>
            <a:lumOff val="80000"/>
          </a:schemeClr>
        </a:solidFill>
      </dgm:spPr>
      <dgm:t>
        <a:bodyPr/>
        <a:lstStyle/>
        <a:p>
          <a:pPr>
            <a:buFont typeface="Courier New" panose="02070309020205020404" pitchFamily="49" charset="0"/>
            <a:buChar char="o"/>
          </a:pPr>
          <a:r>
            <a:rPr lang="en-US"/>
            <a:t>Spend Category</a:t>
          </a:r>
        </a:p>
      </dgm:t>
    </dgm:pt>
    <dgm:pt modelId="{0AE44C40-7580-44EC-BBA6-6797EB9F63FB}" type="parTrans" cxnId="{3DD4C05F-6E2C-42CE-9ADF-BC828861FBF9}">
      <dgm:prSet/>
      <dgm:spPr/>
      <dgm:t>
        <a:bodyPr/>
        <a:lstStyle/>
        <a:p>
          <a:endParaRPr lang="en-US"/>
        </a:p>
      </dgm:t>
    </dgm:pt>
    <dgm:pt modelId="{9996F231-6434-41D4-A553-232A62FBF880}" type="sibTrans" cxnId="{3DD4C05F-6E2C-42CE-9ADF-BC828861FBF9}">
      <dgm:prSet/>
      <dgm:spPr/>
      <dgm:t>
        <a:bodyPr/>
        <a:lstStyle/>
        <a:p>
          <a:endParaRPr lang="en-US"/>
        </a:p>
      </dgm:t>
    </dgm:pt>
    <dgm:pt modelId="{C5070CC3-6EC2-4AE8-A6C8-A3995D82F764}">
      <dgm:prSet custT="1"/>
      <dgm:spPr/>
      <dgm:t>
        <a:bodyPr/>
        <a:lstStyle/>
        <a:p>
          <a:pPr rtl="0">
            <a:buFont typeface="Wingdings" panose="05000000000000000000" pitchFamily="2" charset="2"/>
            <a:buChar char=""/>
          </a:pPr>
          <a:r>
            <a:rPr lang="en-US" sz="1200">
              <a:latin typeface="Calibri Light" panose="020F0302020204030204"/>
            </a:rPr>
            <a:t>SC00076</a:t>
          </a:r>
          <a:r>
            <a:rPr lang="en-US" sz="1200"/>
            <a:t> – </a:t>
          </a:r>
          <a:r>
            <a:rPr lang="en-US" sz="1200">
              <a:latin typeface="Calibri Light" panose="020F0302020204030204"/>
            </a:rPr>
            <a:t>Event Catering</a:t>
          </a:r>
          <a:endParaRPr lang="en-US" sz="1200"/>
        </a:p>
      </dgm:t>
    </dgm:pt>
    <dgm:pt modelId="{778D146F-9FA4-42D0-9AE8-A79F65633F1C}" type="parTrans" cxnId="{4D275C2B-702A-4EC9-8993-D7CF0C7EC0CE}">
      <dgm:prSet/>
      <dgm:spPr/>
      <dgm:t>
        <a:bodyPr/>
        <a:lstStyle/>
        <a:p>
          <a:endParaRPr lang="en-US"/>
        </a:p>
      </dgm:t>
    </dgm:pt>
    <dgm:pt modelId="{4C0A7071-9FA1-447D-B9C0-C92FE24F9059}" type="sibTrans" cxnId="{4D275C2B-702A-4EC9-8993-D7CF0C7EC0CE}">
      <dgm:prSet/>
      <dgm:spPr/>
      <dgm:t>
        <a:bodyPr/>
        <a:lstStyle/>
        <a:p>
          <a:endParaRPr lang="en-US"/>
        </a:p>
      </dgm:t>
    </dgm:pt>
    <dgm:pt modelId="{C80D280F-E902-4384-BF9B-67B038A3D9A8}">
      <dgm:prSet custT="1"/>
      <dgm:spPr>
        <a:solidFill>
          <a:schemeClr val="accent3">
            <a:lumMod val="20000"/>
            <a:lumOff val="80000"/>
          </a:schemeClr>
        </a:solidFill>
      </dgm:spPr>
      <dgm:t>
        <a:bodyPr/>
        <a:lstStyle/>
        <a:p>
          <a:pPr rtl="0">
            <a:buFont typeface="Wingdings" panose="05000000000000000000" pitchFamily="2" charset="2"/>
            <a:buChar char=""/>
          </a:pPr>
          <a:r>
            <a:rPr lang="en-US" sz="1800"/>
            <a:t>Gift</a:t>
          </a:r>
        </a:p>
      </dgm:t>
    </dgm:pt>
    <dgm:pt modelId="{A39D8ADA-A8E9-474A-908D-D4DD7759A572}" type="parTrans" cxnId="{2F106B40-2A68-4943-8144-38B8D9A69901}">
      <dgm:prSet/>
      <dgm:spPr/>
      <dgm:t>
        <a:bodyPr/>
        <a:lstStyle/>
        <a:p>
          <a:endParaRPr lang="en-US"/>
        </a:p>
      </dgm:t>
    </dgm:pt>
    <dgm:pt modelId="{F2AC4747-8B22-46BA-A00E-C83415BF47E9}" type="sibTrans" cxnId="{2F106B40-2A68-4943-8144-38B8D9A69901}">
      <dgm:prSet/>
      <dgm:spPr/>
      <dgm:t>
        <a:bodyPr/>
        <a:lstStyle/>
        <a:p>
          <a:endParaRPr lang="en-US"/>
        </a:p>
      </dgm:t>
    </dgm:pt>
    <dgm:pt modelId="{5982CB00-24C8-4580-A16F-1A5E97FC0724}">
      <dgm:prSet custT="1"/>
      <dgm:spPr/>
      <dgm:t>
        <a:bodyPr/>
        <a:lstStyle/>
        <a:p>
          <a:pPr rtl="0">
            <a:buFont typeface="Wingdings" panose="05000000000000000000" pitchFamily="2" charset="2"/>
            <a:buChar char=""/>
          </a:pPr>
          <a:r>
            <a:rPr lang="en-US" sz="1200">
              <a:latin typeface="Calibri Light" panose="020F0302020204030204"/>
            </a:rPr>
            <a:t>GF000000013 - Chemistry and Biotechnology Foundation Gifts</a:t>
          </a:r>
          <a:endParaRPr lang="en-US" sz="1200"/>
        </a:p>
      </dgm:t>
    </dgm:pt>
    <dgm:pt modelId="{2C36AFB7-93E2-481E-BCDC-380182DA9DFF}" type="parTrans" cxnId="{D5C90AF0-1682-4713-AAAE-6139C59F8F2A}">
      <dgm:prSet/>
      <dgm:spPr/>
      <dgm:t>
        <a:bodyPr/>
        <a:lstStyle/>
        <a:p>
          <a:endParaRPr lang="en-US"/>
        </a:p>
      </dgm:t>
    </dgm:pt>
    <dgm:pt modelId="{3295519F-D723-4564-A57A-00A540CFA61B}" type="sibTrans" cxnId="{D5C90AF0-1682-4713-AAAE-6139C59F8F2A}">
      <dgm:prSet/>
      <dgm:spPr/>
      <dgm:t>
        <a:bodyPr/>
        <a:lstStyle/>
        <a:p>
          <a:endParaRPr lang="en-US"/>
        </a:p>
      </dgm:t>
    </dgm:pt>
    <dgm:pt modelId="{AE741E7A-BCA2-4E0B-B7A8-8649F0B21E35}" type="pres">
      <dgm:prSet presAssocID="{B5C5A6E3-ABA2-4D76-8BCF-11D09A47E60F}" presName="theList" presStyleCnt="0">
        <dgm:presLayoutVars>
          <dgm:dir/>
          <dgm:animLvl val="lvl"/>
          <dgm:resizeHandles val="exact"/>
        </dgm:presLayoutVars>
      </dgm:prSet>
      <dgm:spPr/>
    </dgm:pt>
    <dgm:pt modelId="{2C055C11-4FBE-4F27-A370-E0B0FB17B5EC}" type="pres">
      <dgm:prSet presAssocID="{40A5D539-28A5-4096-981D-149A67CA9784}" presName="compNode" presStyleCnt="0"/>
      <dgm:spPr/>
    </dgm:pt>
    <dgm:pt modelId="{5FE1E136-8CB6-4506-9C9D-1C4D4F3D1897}" type="pres">
      <dgm:prSet presAssocID="{40A5D539-28A5-4096-981D-149A67CA9784}" presName="aNode" presStyleLbl="bgShp" presStyleIdx="0" presStyleCnt="8"/>
      <dgm:spPr/>
    </dgm:pt>
    <dgm:pt modelId="{38A6F9D4-06B8-4554-B647-B3DB7EA396A8}" type="pres">
      <dgm:prSet presAssocID="{40A5D539-28A5-4096-981D-149A67CA9784}" presName="textNode" presStyleLbl="bgShp" presStyleIdx="0" presStyleCnt="8"/>
      <dgm:spPr/>
    </dgm:pt>
    <dgm:pt modelId="{5BF2BCBA-A7E2-4B98-BAD0-D9891B1AC0E2}" type="pres">
      <dgm:prSet presAssocID="{40A5D539-28A5-4096-981D-149A67CA9784}" presName="compChildNode" presStyleCnt="0"/>
      <dgm:spPr/>
    </dgm:pt>
    <dgm:pt modelId="{D2BA82FD-4AFE-45D4-AA77-BBD099B36A36}" type="pres">
      <dgm:prSet presAssocID="{40A5D539-28A5-4096-981D-149A67CA9784}" presName="theInnerList" presStyleCnt="0"/>
      <dgm:spPr/>
    </dgm:pt>
    <dgm:pt modelId="{BCB4751A-F011-4699-9E8A-5706793D8CBE}" type="pres">
      <dgm:prSet presAssocID="{055E8FE6-7D98-44CF-983E-8C7FE7B88AEC}" presName="childNode" presStyleLbl="node1" presStyleIdx="0" presStyleCnt="8">
        <dgm:presLayoutVars>
          <dgm:bulletEnabled val="1"/>
        </dgm:presLayoutVars>
      </dgm:prSet>
      <dgm:spPr/>
    </dgm:pt>
    <dgm:pt modelId="{F0AF6C22-58C7-4313-9D01-AE2C8EDFD786}" type="pres">
      <dgm:prSet presAssocID="{40A5D539-28A5-4096-981D-149A67CA9784}" presName="aSpace" presStyleCnt="0"/>
      <dgm:spPr/>
    </dgm:pt>
    <dgm:pt modelId="{82D947E8-A3E0-45FC-B3BB-7EE2F5CD2B09}" type="pres">
      <dgm:prSet presAssocID="{032121C5-D337-42D8-A3C3-14DE72F45C4D}" presName="compNode" presStyleCnt="0"/>
      <dgm:spPr/>
    </dgm:pt>
    <dgm:pt modelId="{61E39DC2-889C-498C-9F61-BFBEAA2613EE}" type="pres">
      <dgm:prSet presAssocID="{032121C5-D337-42D8-A3C3-14DE72F45C4D}" presName="aNode" presStyleLbl="bgShp" presStyleIdx="1" presStyleCnt="8"/>
      <dgm:spPr/>
    </dgm:pt>
    <dgm:pt modelId="{A71D0FC1-E169-448A-997B-37FDB47602F9}" type="pres">
      <dgm:prSet presAssocID="{032121C5-D337-42D8-A3C3-14DE72F45C4D}" presName="textNode" presStyleLbl="bgShp" presStyleIdx="1" presStyleCnt="8"/>
      <dgm:spPr/>
    </dgm:pt>
    <dgm:pt modelId="{1F0551A4-1AE8-49D2-8D07-12A604C096DD}" type="pres">
      <dgm:prSet presAssocID="{032121C5-D337-42D8-A3C3-14DE72F45C4D}" presName="compChildNode" presStyleCnt="0"/>
      <dgm:spPr/>
    </dgm:pt>
    <dgm:pt modelId="{D14FDB02-174D-4E06-BC82-2F4E274BE408}" type="pres">
      <dgm:prSet presAssocID="{032121C5-D337-42D8-A3C3-14DE72F45C4D}" presName="theInnerList" presStyleCnt="0"/>
      <dgm:spPr/>
    </dgm:pt>
    <dgm:pt modelId="{0066E97B-4A8F-4123-A7B3-F8B7A2CCFAD5}" type="pres">
      <dgm:prSet presAssocID="{A6A29E26-7F42-4D18-AE33-C5605CBF12AA}" presName="childNode" presStyleLbl="node1" presStyleIdx="1" presStyleCnt="8">
        <dgm:presLayoutVars>
          <dgm:bulletEnabled val="1"/>
        </dgm:presLayoutVars>
      </dgm:prSet>
      <dgm:spPr/>
    </dgm:pt>
    <dgm:pt modelId="{BA7F16AE-B1EA-48AA-B39E-A5724A6A4184}" type="pres">
      <dgm:prSet presAssocID="{032121C5-D337-42D8-A3C3-14DE72F45C4D}" presName="aSpace" presStyleCnt="0"/>
      <dgm:spPr/>
    </dgm:pt>
    <dgm:pt modelId="{69F4F432-EA23-4370-8C92-16A4A440727B}" type="pres">
      <dgm:prSet presAssocID="{A4662ED3-3192-4213-B389-BB1E5B34C990}" presName="compNode" presStyleCnt="0"/>
      <dgm:spPr/>
    </dgm:pt>
    <dgm:pt modelId="{F285F5B9-480F-480F-BD31-A841908013E4}" type="pres">
      <dgm:prSet presAssocID="{A4662ED3-3192-4213-B389-BB1E5B34C990}" presName="aNode" presStyleLbl="bgShp" presStyleIdx="2" presStyleCnt="8"/>
      <dgm:spPr/>
    </dgm:pt>
    <dgm:pt modelId="{A20D0C5C-4104-4622-A4CE-268F966E09AE}" type="pres">
      <dgm:prSet presAssocID="{A4662ED3-3192-4213-B389-BB1E5B34C990}" presName="textNode" presStyleLbl="bgShp" presStyleIdx="2" presStyleCnt="8"/>
      <dgm:spPr/>
    </dgm:pt>
    <dgm:pt modelId="{65C21C4E-5D39-443E-A2D1-B0D43AFCB0FE}" type="pres">
      <dgm:prSet presAssocID="{A4662ED3-3192-4213-B389-BB1E5B34C990}" presName="compChildNode" presStyleCnt="0"/>
      <dgm:spPr/>
    </dgm:pt>
    <dgm:pt modelId="{1CE6C328-C703-44E5-91A4-9136455A6A37}" type="pres">
      <dgm:prSet presAssocID="{A4662ED3-3192-4213-B389-BB1E5B34C990}" presName="theInnerList" presStyleCnt="0"/>
      <dgm:spPr/>
    </dgm:pt>
    <dgm:pt modelId="{1FF31F09-AF03-4E27-A5BE-663E19DD03DF}" type="pres">
      <dgm:prSet presAssocID="{F26D4162-9712-42F4-AF80-E9D60189E975}" presName="childNode" presStyleLbl="node1" presStyleIdx="2" presStyleCnt="8">
        <dgm:presLayoutVars>
          <dgm:bulletEnabled val="1"/>
        </dgm:presLayoutVars>
      </dgm:prSet>
      <dgm:spPr/>
    </dgm:pt>
    <dgm:pt modelId="{B80364FF-E5E1-42C8-8118-854E9B7B95DE}" type="pres">
      <dgm:prSet presAssocID="{A4662ED3-3192-4213-B389-BB1E5B34C990}" presName="aSpace" presStyleCnt="0"/>
      <dgm:spPr/>
    </dgm:pt>
    <dgm:pt modelId="{D11223A7-9761-4F13-A6C9-AB515842E2D0}" type="pres">
      <dgm:prSet presAssocID="{907DE9DD-7E84-4939-A117-B80DF3BDD14D}" presName="compNode" presStyleCnt="0"/>
      <dgm:spPr/>
    </dgm:pt>
    <dgm:pt modelId="{6110AF6A-B2A4-42CB-9827-D161F02FBDC5}" type="pres">
      <dgm:prSet presAssocID="{907DE9DD-7E84-4939-A117-B80DF3BDD14D}" presName="aNode" presStyleLbl="bgShp" presStyleIdx="3" presStyleCnt="8" custLinFactNeighborX="1725"/>
      <dgm:spPr/>
    </dgm:pt>
    <dgm:pt modelId="{9336B2BF-041E-4B6C-A530-131C3FF567C3}" type="pres">
      <dgm:prSet presAssocID="{907DE9DD-7E84-4939-A117-B80DF3BDD14D}" presName="textNode" presStyleLbl="bgShp" presStyleIdx="3" presStyleCnt="8"/>
      <dgm:spPr/>
    </dgm:pt>
    <dgm:pt modelId="{20402B6B-DB65-41C5-BA99-006718FA6900}" type="pres">
      <dgm:prSet presAssocID="{907DE9DD-7E84-4939-A117-B80DF3BDD14D}" presName="compChildNode" presStyleCnt="0"/>
      <dgm:spPr/>
    </dgm:pt>
    <dgm:pt modelId="{0889393E-D680-416A-88E5-1A76B58D6AAD}" type="pres">
      <dgm:prSet presAssocID="{907DE9DD-7E84-4939-A117-B80DF3BDD14D}" presName="theInnerList" presStyleCnt="0"/>
      <dgm:spPr/>
    </dgm:pt>
    <dgm:pt modelId="{9DF17EA3-326D-4E46-A74A-A2377A2F9567}" type="pres">
      <dgm:prSet presAssocID="{1E1FC6DD-7041-40C9-BAD5-9139C7BD6528}" presName="childNode" presStyleLbl="node1" presStyleIdx="3" presStyleCnt="8" custLinFactNeighborX="1086">
        <dgm:presLayoutVars>
          <dgm:bulletEnabled val="1"/>
        </dgm:presLayoutVars>
      </dgm:prSet>
      <dgm:spPr/>
    </dgm:pt>
    <dgm:pt modelId="{98A821D9-03A5-4C64-88C6-ED7B31315F7A}" type="pres">
      <dgm:prSet presAssocID="{907DE9DD-7E84-4939-A117-B80DF3BDD14D}" presName="aSpace" presStyleCnt="0"/>
      <dgm:spPr/>
    </dgm:pt>
    <dgm:pt modelId="{CA559A1C-44FE-4B4B-B11D-31C1C4B62FBB}" type="pres">
      <dgm:prSet presAssocID="{F62714E5-1B10-471F-8B59-5FA9B26914FB}" presName="compNode" presStyleCnt="0"/>
      <dgm:spPr/>
    </dgm:pt>
    <dgm:pt modelId="{0E1B832D-634B-4AB4-9B6D-75C420434478}" type="pres">
      <dgm:prSet presAssocID="{F62714E5-1B10-471F-8B59-5FA9B26914FB}" presName="aNode" presStyleLbl="bgShp" presStyleIdx="4" presStyleCnt="8"/>
      <dgm:spPr/>
    </dgm:pt>
    <dgm:pt modelId="{194B612E-7550-420C-BFDB-80A6DD4DFF2B}" type="pres">
      <dgm:prSet presAssocID="{F62714E5-1B10-471F-8B59-5FA9B26914FB}" presName="textNode" presStyleLbl="bgShp" presStyleIdx="4" presStyleCnt="8"/>
      <dgm:spPr/>
    </dgm:pt>
    <dgm:pt modelId="{8F27805E-0DD7-4549-B6DA-C755035EC9E8}" type="pres">
      <dgm:prSet presAssocID="{F62714E5-1B10-471F-8B59-5FA9B26914FB}" presName="compChildNode" presStyleCnt="0"/>
      <dgm:spPr/>
    </dgm:pt>
    <dgm:pt modelId="{73184871-57DC-4992-9623-F057A56A0426}" type="pres">
      <dgm:prSet presAssocID="{F62714E5-1B10-471F-8B59-5FA9B26914FB}" presName="theInnerList" presStyleCnt="0"/>
      <dgm:spPr/>
    </dgm:pt>
    <dgm:pt modelId="{9A2389FE-B089-4385-B9EB-4E50AB1C46A1}" type="pres">
      <dgm:prSet presAssocID="{0DA58D95-10E9-41DA-BE5A-9FDB97F0A553}" presName="childNode" presStyleLbl="node1" presStyleIdx="4" presStyleCnt="8">
        <dgm:presLayoutVars>
          <dgm:bulletEnabled val="1"/>
        </dgm:presLayoutVars>
      </dgm:prSet>
      <dgm:spPr/>
    </dgm:pt>
    <dgm:pt modelId="{80D0097A-A51E-4318-82A0-E78CBE78F49D}" type="pres">
      <dgm:prSet presAssocID="{F62714E5-1B10-471F-8B59-5FA9B26914FB}" presName="aSpace" presStyleCnt="0"/>
      <dgm:spPr/>
    </dgm:pt>
    <dgm:pt modelId="{285ED97A-5B74-4AF4-8F55-CFC78EF65D54}" type="pres">
      <dgm:prSet presAssocID="{0D8C207D-74A3-4512-A0B1-9EB8D6CCE233}" presName="compNode" presStyleCnt="0"/>
      <dgm:spPr/>
    </dgm:pt>
    <dgm:pt modelId="{1A6270A6-EF2F-4EB9-A253-D256103A9B4D}" type="pres">
      <dgm:prSet presAssocID="{0D8C207D-74A3-4512-A0B1-9EB8D6CCE233}" presName="aNode" presStyleLbl="bgShp" presStyleIdx="5" presStyleCnt="8" custScaleX="95904"/>
      <dgm:spPr/>
    </dgm:pt>
    <dgm:pt modelId="{4C6841BF-A0DF-4447-99E7-0EB0CD4A1097}" type="pres">
      <dgm:prSet presAssocID="{0D8C207D-74A3-4512-A0B1-9EB8D6CCE233}" presName="textNode" presStyleLbl="bgShp" presStyleIdx="5" presStyleCnt="8"/>
      <dgm:spPr/>
    </dgm:pt>
    <dgm:pt modelId="{EA27F485-8979-49D6-B0B2-1DC21F454238}" type="pres">
      <dgm:prSet presAssocID="{0D8C207D-74A3-4512-A0B1-9EB8D6CCE233}" presName="compChildNode" presStyleCnt="0"/>
      <dgm:spPr/>
    </dgm:pt>
    <dgm:pt modelId="{E33A603A-1527-49CF-A91F-814FC7052AEE}" type="pres">
      <dgm:prSet presAssocID="{0D8C207D-74A3-4512-A0B1-9EB8D6CCE233}" presName="theInnerList" presStyleCnt="0"/>
      <dgm:spPr/>
    </dgm:pt>
    <dgm:pt modelId="{6F6DE5F3-5E09-4AB0-950E-3CC51FF5B2FD}" type="pres">
      <dgm:prSet presAssocID="{D17361AB-D575-4634-9925-1804D368815D}" presName="childNode" presStyleLbl="node1" presStyleIdx="5" presStyleCnt="8" custScaleX="117744">
        <dgm:presLayoutVars>
          <dgm:bulletEnabled val="1"/>
        </dgm:presLayoutVars>
      </dgm:prSet>
      <dgm:spPr/>
    </dgm:pt>
    <dgm:pt modelId="{5F24A6DB-094C-497F-964A-03EFE0CD6E3C}" type="pres">
      <dgm:prSet presAssocID="{0D8C207D-74A3-4512-A0B1-9EB8D6CCE233}" presName="aSpace" presStyleCnt="0"/>
      <dgm:spPr/>
    </dgm:pt>
    <dgm:pt modelId="{FE13F66F-0E63-4F48-9A6B-237D7BE78475}" type="pres">
      <dgm:prSet presAssocID="{52F2DA2E-2D4B-434F-8912-7D12F7FFDC8E}" presName="compNode" presStyleCnt="0"/>
      <dgm:spPr/>
    </dgm:pt>
    <dgm:pt modelId="{B8DF9767-161F-4A0B-BD07-26BBA97FE4D3}" type="pres">
      <dgm:prSet presAssocID="{52F2DA2E-2D4B-434F-8912-7D12F7FFDC8E}" presName="aNode" presStyleLbl="bgShp" presStyleIdx="6" presStyleCnt="8" custScaleX="89449"/>
      <dgm:spPr/>
    </dgm:pt>
    <dgm:pt modelId="{BB536F67-B4BD-4F9F-93F1-7206E4A0E350}" type="pres">
      <dgm:prSet presAssocID="{52F2DA2E-2D4B-434F-8912-7D12F7FFDC8E}" presName="textNode" presStyleLbl="bgShp" presStyleIdx="6" presStyleCnt="8"/>
      <dgm:spPr/>
    </dgm:pt>
    <dgm:pt modelId="{C958CCAF-8E52-4751-BDCF-B1010D98EB59}" type="pres">
      <dgm:prSet presAssocID="{52F2DA2E-2D4B-434F-8912-7D12F7FFDC8E}" presName="compChildNode" presStyleCnt="0"/>
      <dgm:spPr/>
    </dgm:pt>
    <dgm:pt modelId="{B305EA56-C1AB-4597-8209-0AAA4536D13D}" type="pres">
      <dgm:prSet presAssocID="{52F2DA2E-2D4B-434F-8912-7D12F7FFDC8E}" presName="theInnerList" presStyleCnt="0"/>
      <dgm:spPr/>
    </dgm:pt>
    <dgm:pt modelId="{92F7ED56-3D07-4BF8-BB9F-D996EC86D7B0}" type="pres">
      <dgm:prSet presAssocID="{C5070CC3-6EC2-4AE8-A6C8-A3995D82F764}" presName="childNode" presStyleLbl="node1" presStyleIdx="6" presStyleCnt="8" custScaleX="106346">
        <dgm:presLayoutVars>
          <dgm:bulletEnabled val="1"/>
        </dgm:presLayoutVars>
      </dgm:prSet>
      <dgm:spPr/>
    </dgm:pt>
    <dgm:pt modelId="{597644EC-C9A3-411F-B2C4-32488947A137}" type="pres">
      <dgm:prSet presAssocID="{52F2DA2E-2D4B-434F-8912-7D12F7FFDC8E}" presName="aSpace" presStyleCnt="0"/>
      <dgm:spPr/>
    </dgm:pt>
    <dgm:pt modelId="{62C1ED1B-0985-4CB0-8FD4-D39D561F9CFB}" type="pres">
      <dgm:prSet presAssocID="{C80D280F-E902-4384-BF9B-67B038A3D9A8}" presName="compNode" presStyleCnt="0"/>
      <dgm:spPr/>
    </dgm:pt>
    <dgm:pt modelId="{E1BBDD88-87CA-4F13-9BA5-35A409215924}" type="pres">
      <dgm:prSet presAssocID="{C80D280F-E902-4384-BF9B-67B038A3D9A8}" presName="aNode" presStyleLbl="bgShp" presStyleIdx="7" presStyleCnt="8"/>
      <dgm:spPr/>
    </dgm:pt>
    <dgm:pt modelId="{08F0AE85-63DC-470C-92A8-DC78AF6BC53C}" type="pres">
      <dgm:prSet presAssocID="{C80D280F-E902-4384-BF9B-67B038A3D9A8}" presName="textNode" presStyleLbl="bgShp" presStyleIdx="7" presStyleCnt="8"/>
      <dgm:spPr/>
    </dgm:pt>
    <dgm:pt modelId="{285C4F6D-1131-4EDF-A3B0-E82020140E08}" type="pres">
      <dgm:prSet presAssocID="{C80D280F-E902-4384-BF9B-67B038A3D9A8}" presName="compChildNode" presStyleCnt="0"/>
      <dgm:spPr/>
    </dgm:pt>
    <dgm:pt modelId="{7B391F0A-32C7-4DD6-9C6F-2B4FE591E400}" type="pres">
      <dgm:prSet presAssocID="{C80D280F-E902-4384-BF9B-67B038A3D9A8}" presName="theInnerList" presStyleCnt="0"/>
      <dgm:spPr/>
    </dgm:pt>
    <dgm:pt modelId="{C0ECDECC-64A0-4774-955E-8F26511D4207}" type="pres">
      <dgm:prSet presAssocID="{5982CB00-24C8-4580-A16F-1A5E97FC0724}" presName="childNode" presStyleLbl="node1" presStyleIdx="7" presStyleCnt="8">
        <dgm:presLayoutVars>
          <dgm:bulletEnabled val="1"/>
        </dgm:presLayoutVars>
      </dgm:prSet>
      <dgm:spPr/>
    </dgm:pt>
  </dgm:ptLst>
  <dgm:cxnLst>
    <dgm:cxn modelId="{63DF5F04-AFFD-41C3-91AF-6673EDDD8C18}" type="presOf" srcId="{5982CB00-24C8-4580-A16F-1A5E97FC0724}" destId="{C0ECDECC-64A0-4774-955E-8F26511D4207}" srcOrd="0" destOrd="0" presId="urn:microsoft.com/office/officeart/2005/8/layout/lProcess2"/>
    <dgm:cxn modelId="{3500B212-6039-473B-9379-BBA89A701BD3}" type="presOf" srcId="{C80D280F-E902-4384-BF9B-67B038A3D9A8}" destId="{08F0AE85-63DC-470C-92A8-DC78AF6BC53C}" srcOrd="1" destOrd="0" presId="urn:microsoft.com/office/officeart/2005/8/layout/lProcess2"/>
    <dgm:cxn modelId="{9CB77A16-7516-4C23-96F2-D32F05726B54}" srcId="{F62714E5-1B10-471F-8B59-5FA9B26914FB}" destId="{0DA58D95-10E9-41DA-BE5A-9FDB97F0A553}" srcOrd="0" destOrd="0" parTransId="{CE1BB162-992B-4AED-B0EE-4D556A9A195F}" sibTransId="{BCB60D7C-F8BB-485E-99FD-2EDC9347DAFC}"/>
    <dgm:cxn modelId="{FE99E018-A91D-4A74-8564-56E5E38044CA}" type="presOf" srcId="{D17361AB-D575-4634-9925-1804D368815D}" destId="{6F6DE5F3-5E09-4AB0-950E-3CC51FF5B2FD}" srcOrd="0" destOrd="0" presId="urn:microsoft.com/office/officeart/2005/8/layout/lProcess2"/>
    <dgm:cxn modelId="{6DF2501F-92C2-4AA7-B09F-A1AC940710B4}" type="presOf" srcId="{A4662ED3-3192-4213-B389-BB1E5B34C990}" destId="{A20D0C5C-4104-4622-A4CE-268F966E09AE}" srcOrd="1" destOrd="0" presId="urn:microsoft.com/office/officeart/2005/8/layout/lProcess2"/>
    <dgm:cxn modelId="{294D8C21-2B70-499D-A276-19893CDEF7E6}" type="presOf" srcId="{40A5D539-28A5-4096-981D-149A67CA9784}" destId="{38A6F9D4-06B8-4554-B647-B3DB7EA396A8}" srcOrd="1" destOrd="0" presId="urn:microsoft.com/office/officeart/2005/8/layout/lProcess2"/>
    <dgm:cxn modelId="{8F4ACB26-3D5C-49EE-BA94-1CED297877AC}" srcId="{B5C5A6E3-ABA2-4D76-8BCF-11D09A47E60F}" destId="{40A5D539-28A5-4096-981D-149A67CA9784}" srcOrd="0" destOrd="0" parTransId="{581674F4-3BAD-4804-9673-35422AC48948}" sibTransId="{8E09361E-1CDF-49D8-BF3C-F712394183DD}"/>
    <dgm:cxn modelId="{6AD9E726-D6B5-4866-8936-1AA4422E76F5}" type="presOf" srcId="{032121C5-D337-42D8-A3C3-14DE72F45C4D}" destId="{A71D0FC1-E169-448A-997B-37FDB47602F9}" srcOrd="1" destOrd="0" presId="urn:microsoft.com/office/officeart/2005/8/layout/lProcess2"/>
    <dgm:cxn modelId="{3526402B-758C-4CC7-B39F-B9CA957B8D5C}" type="presOf" srcId="{40A5D539-28A5-4096-981D-149A67CA9784}" destId="{5FE1E136-8CB6-4506-9C9D-1C4D4F3D1897}" srcOrd="0" destOrd="0" presId="urn:microsoft.com/office/officeart/2005/8/layout/lProcess2"/>
    <dgm:cxn modelId="{4D275C2B-702A-4EC9-8993-D7CF0C7EC0CE}" srcId="{52F2DA2E-2D4B-434F-8912-7D12F7FFDC8E}" destId="{C5070CC3-6EC2-4AE8-A6C8-A3995D82F764}" srcOrd="0" destOrd="0" parTransId="{778D146F-9FA4-42D0-9AE8-A79F65633F1C}" sibTransId="{4C0A7071-9FA1-447D-B9C0-C92FE24F9059}"/>
    <dgm:cxn modelId="{76C04237-54EA-4056-A286-1651348A307E}" type="presOf" srcId="{907DE9DD-7E84-4939-A117-B80DF3BDD14D}" destId="{6110AF6A-B2A4-42CB-9827-D161F02FBDC5}" srcOrd="0" destOrd="0" presId="urn:microsoft.com/office/officeart/2005/8/layout/lProcess2"/>
    <dgm:cxn modelId="{D117DE3D-570B-43E7-A961-ADB0D18E28A5}" type="presOf" srcId="{907DE9DD-7E84-4939-A117-B80DF3BDD14D}" destId="{9336B2BF-041E-4B6C-A530-131C3FF567C3}" srcOrd="1" destOrd="0" presId="urn:microsoft.com/office/officeart/2005/8/layout/lProcess2"/>
    <dgm:cxn modelId="{2F106B40-2A68-4943-8144-38B8D9A69901}" srcId="{B5C5A6E3-ABA2-4D76-8BCF-11D09A47E60F}" destId="{C80D280F-E902-4384-BF9B-67B038A3D9A8}" srcOrd="7" destOrd="0" parTransId="{A39D8ADA-A8E9-474A-908D-D4DD7759A572}" sibTransId="{F2AC4747-8B22-46BA-A00E-C83415BF47E9}"/>
    <dgm:cxn modelId="{3DD4C05F-6E2C-42CE-9ADF-BC828861FBF9}" srcId="{B5C5A6E3-ABA2-4D76-8BCF-11D09A47E60F}" destId="{52F2DA2E-2D4B-434F-8912-7D12F7FFDC8E}" srcOrd="6" destOrd="0" parTransId="{0AE44C40-7580-44EC-BBA6-6797EB9F63FB}" sibTransId="{9996F231-6434-41D4-A553-232A62FBF880}"/>
    <dgm:cxn modelId="{88968C46-AB2E-4EF0-8C05-794131C061BF}" type="presOf" srcId="{52F2DA2E-2D4B-434F-8912-7D12F7FFDC8E}" destId="{BB536F67-B4BD-4F9F-93F1-7206E4A0E350}" srcOrd="1" destOrd="0" presId="urn:microsoft.com/office/officeart/2005/8/layout/lProcess2"/>
    <dgm:cxn modelId="{17C54347-1A1B-4969-9E32-A5AD5DAAEDC0}" srcId="{A4662ED3-3192-4213-B389-BB1E5B34C990}" destId="{F26D4162-9712-42F4-AF80-E9D60189E975}" srcOrd="0" destOrd="0" parTransId="{5458B24A-C18E-4B02-8617-9128AD4C90FC}" sibTransId="{FE84A687-46F0-4DF2-9C69-870F8DEDC71E}"/>
    <dgm:cxn modelId="{85FE566C-9B38-4E2D-918E-1721FF83AD42}" srcId="{B5C5A6E3-ABA2-4D76-8BCF-11D09A47E60F}" destId="{A4662ED3-3192-4213-B389-BB1E5B34C990}" srcOrd="2" destOrd="0" parTransId="{19E0302C-6DBE-4C55-BBB9-94F6FD0FE860}" sibTransId="{E570B455-30DE-43DA-9636-9C012C75F0A5}"/>
    <dgm:cxn modelId="{81AF154E-38F5-4C23-8221-28284106300D}" type="presOf" srcId="{C5070CC3-6EC2-4AE8-A6C8-A3995D82F764}" destId="{92F7ED56-3D07-4BF8-BB9F-D996EC86D7B0}" srcOrd="0" destOrd="0" presId="urn:microsoft.com/office/officeart/2005/8/layout/lProcess2"/>
    <dgm:cxn modelId="{1C76A974-02FD-487D-B006-5FC30B144A48}" srcId="{B5C5A6E3-ABA2-4D76-8BCF-11D09A47E60F}" destId="{032121C5-D337-42D8-A3C3-14DE72F45C4D}" srcOrd="1" destOrd="0" parTransId="{B2E07308-C32B-4FA5-80BD-66BC0406CDAD}" sibTransId="{FF8479A3-29EE-47E4-AB95-32925ECAC306}"/>
    <dgm:cxn modelId="{9AD35455-EF9C-4268-BFA4-722106F04F61}" type="presOf" srcId="{52F2DA2E-2D4B-434F-8912-7D12F7FFDC8E}" destId="{B8DF9767-161F-4A0B-BD07-26BBA97FE4D3}" srcOrd="0" destOrd="0" presId="urn:microsoft.com/office/officeart/2005/8/layout/lProcess2"/>
    <dgm:cxn modelId="{E3F0DE57-C331-40BA-B989-EBA090F25C42}" srcId="{907DE9DD-7E84-4939-A117-B80DF3BDD14D}" destId="{1E1FC6DD-7041-40C9-BAD5-9139C7BD6528}" srcOrd="0" destOrd="0" parTransId="{8A4FDBF2-3650-4FED-9E73-D3D9666C40B4}" sibTransId="{007AE1F2-593A-470E-A336-ADB81C087658}"/>
    <dgm:cxn modelId="{53697D58-0835-4CCF-809D-5DADEF9BF2CA}" srcId="{B5C5A6E3-ABA2-4D76-8BCF-11D09A47E60F}" destId="{907DE9DD-7E84-4939-A117-B80DF3BDD14D}" srcOrd="3" destOrd="0" parTransId="{FBFE38B9-3501-4118-91A7-A7847DCF9DC5}" sibTransId="{F05FE49D-0771-4C0E-B8DC-B0543C4305A9}"/>
    <dgm:cxn modelId="{8C24C980-DD1A-4B1D-BCD6-54D11BC41303}" type="presOf" srcId="{A4662ED3-3192-4213-B389-BB1E5B34C990}" destId="{F285F5B9-480F-480F-BD31-A841908013E4}" srcOrd="0" destOrd="0" presId="urn:microsoft.com/office/officeart/2005/8/layout/lProcess2"/>
    <dgm:cxn modelId="{00CB3686-A82B-4B00-98E9-A253263D2A95}" type="presOf" srcId="{0DA58D95-10E9-41DA-BE5A-9FDB97F0A553}" destId="{9A2389FE-B089-4385-B9EB-4E50AB1C46A1}" srcOrd="0" destOrd="0" presId="urn:microsoft.com/office/officeart/2005/8/layout/lProcess2"/>
    <dgm:cxn modelId="{F1BDA788-921A-4BF1-BED9-6F0256D72187}" srcId="{B5C5A6E3-ABA2-4D76-8BCF-11D09A47E60F}" destId="{0D8C207D-74A3-4512-A0B1-9EB8D6CCE233}" srcOrd="5" destOrd="0" parTransId="{0484C3E7-3271-49A0-BF7E-E4EB95F51E8A}" sibTransId="{E6C536A4-FBF6-4A11-85CA-8AEB9B60DD1D}"/>
    <dgm:cxn modelId="{A6CB8C8F-564F-400F-A28B-BAC28DE16159}" srcId="{40A5D539-28A5-4096-981D-149A67CA9784}" destId="{055E8FE6-7D98-44CF-983E-8C7FE7B88AEC}" srcOrd="0" destOrd="0" parTransId="{30F00BAD-1330-4268-A41A-FBF18C1798B5}" sibTransId="{BE658298-8003-472A-B511-86F796652577}"/>
    <dgm:cxn modelId="{7C49CE9C-3CEE-4C81-8694-44A0872BAFC9}" srcId="{0D8C207D-74A3-4512-A0B1-9EB8D6CCE233}" destId="{D17361AB-D575-4634-9925-1804D368815D}" srcOrd="0" destOrd="0" parTransId="{A43762D9-11FC-4499-B197-1D0E64D01667}" sibTransId="{0BC59E59-6425-474E-86F0-0D9A3E231018}"/>
    <dgm:cxn modelId="{A359E99D-120C-4CC8-9582-770DFDA13EC1}" type="presOf" srcId="{055E8FE6-7D98-44CF-983E-8C7FE7B88AEC}" destId="{BCB4751A-F011-4699-9E8A-5706793D8CBE}" srcOrd="0" destOrd="0" presId="urn:microsoft.com/office/officeart/2005/8/layout/lProcess2"/>
    <dgm:cxn modelId="{6197FBAC-6774-4FB2-957C-CC7478FD3395}" type="presOf" srcId="{0D8C207D-74A3-4512-A0B1-9EB8D6CCE233}" destId="{4C6841BF-A0DF-4447-99E7-0EB0CD4A1097}" srcOrd="1" destOrd="0" presId="urn:microsoft.com/office/officeart/2005/8/layout/lProcess2"/>
    <dgm:cxn modelId="{BF9928B2-5732-467A-BCCB-20F1535DF578}" type="presOf" srcId="{B5C5A6E3-ABA2-4D76-8BCF-11D09A47E60F}" destId="{AE741E7A-BCA2-4E0B-B7A8-8649F0B21E35}" srcOrd="0" destOrd="0" presId="urn:microsoft.com/office/officeart/2005/8/layout/lProcess2"/>
    <dgm:cxn modelId="{F6B058B3-E81B-4DBE-A671-84FDA16D690A}" srcId="{B5C5A6E3-ABA2-4D76-8BCF-11D09A47E60F}" destId="{F62714E5-1B10-471F-8B59-5FA9B26914FB}" srcOrd="4" destOrd="0" parTransId="{D1C6C7B0-4A1C-4E91-A1A8-25C62CDCAB36}" sibTransId="{708F16FE-F7DD-48E6-952A-47E2CB5C0EAB}"/>
    <dgm:cxn modelId="{C66204B5-53C8-48F4-86C5-DDC63692A507}" type="presOf" srcId="{F26D4162-9712-42F4-AF80-E9D60189E975}" destId="{1FF31F09-AF03-4E27-A5BE-663E19DD03DF}" srcOrd="0" destOrd="0" presId="urn:microsoft.com/office/officeart/2005/8/layout/lProcess2"/>
    <dgm:cxn modelId="{7774B3C0-1AE3-4102-B59A-470E41482342}" type="presOf" srcId="{A6A29E26-7F42-4D18-AE33-C5605CBF12AA}" destId="{0066E97B-4A8F-4123-A7B3-F8B7A2CCFAD5}" srcOrd="0" destOrd="0" presId="urn:microsoft.com/office/officeart/2005/8/layout/lProcess2"/>
    <dgm:cxn modelId="{02E13FC6-BC2B-40F6-826A-978D9D2F4F44}" type="presOf" srcId="{1E1FC6DD-7041-40C9-BAD5-9139C7BD6528}" destId="{9DF17EA3-326D-4E46-A74A-A2377A2F9567}" srcOrd="0" destOrd="0" presId="urn:microsoft.com/office/officeart/2005/8/layout/lProcess2"/>
    <dgm:cxn modelId="{53197FC7-D790-4D08-A93F-FC7DE2D79EF9}" srcId="{032121C5-D337-42D8-A3C3-14DE72F45C4D}" destId="{A6A29E26-7F42-4D18-AE33-C5605CBF12AA}" srcOrd="0" destOrd="0" parTransId="{5AAE202B-1857-44C7-96E4-5C8C14568D44}" sibTransId="{16EA7CA4-AD3F-47DC-A4EA-DA64260DF9C8}"/>
    <dgm:cxn modelId="{98ABD9C9-1E1A-4CA9-98D6-A8D1AE9AE744}" type="presOf" srcId="{0D8C207D-74A3-4512-A0B1-9EB8D6CCE233}" destId="{1A6270A6-EF2F-4EB9-A253-D256103A9B4D}" srcOrd="0" destOrd="0" presId="urn:microsoft.com/office/officeart/2005/8/layout/lProcess2"/>
    <dgm:cxn modelId="{D4F015DE-FDEE-433F-B965-9C8499992515}" type="presOf" srcId="{F62714E5-1B10-471F-8B59-5FA9B26914FB}" destId="{0E1B832D-634B-4AB4-9B6D-75C420434478}" srcOrd="0" destOrd="0" presId="urn:microsoft.com/office/officeart/2005/8/layout/lProcess2"/>
    <dgm:cxn modelId="{C0ABFCEF-1162-4ABD-85F6-9BFD7E5D9F3F}" type="presOf" srcId="{032121C5-D337-42D8-A3C3-14DE72F45C4D}" destId="{61E39DC2-889C-498C-9F61-BFBEAA2613EE}" srcOrd="0" destOrd="0" presId="urn:microsoft.com/office/officeart/2005/8/layout/lProcess2"/>
    <dgm:cxn modelId="{D5C90AF0-1682-4713-AAAE-6139C59F8F2A}" srcId="{C80D280F-E902-4384-BF9B-67B038A3D9A8}" destId="{5982CB00-24C8-4580-A16F-1A5E97FC0724}" srcOrd="0" destOrd="0" parTransId="{2C36AFB7-93E2-481E-BCDC-380182DA9DFF}" sibTransId="{3295519F-D723-4564-A57A-00A540CFA61B}"/>
    <dgm:cxn modelId="{54B256F0-A4E0-4946-B371-78D6E9244D1C}" type="presOf" srcId="{C80D280F-E902-4384-BF9B-67B038A3D9A8}" destId="{E1BBDD88-87CA-4F13-9BA5-35A409215924}" srcOrd="0" destOrd="0" presId="urn:microsoft.com/office/officeart/2005/8/layout/lProcess2"/>
    <dgm:cxn modelId="{FFA9AAF5-0319-4DCC-8F96-C5AF21C86E3C}" type="presOf" srcId="{F62714E5-1B10-471F-8B59-5FA9B26914FB}" destId="{194B612E-7550-420C-BFDB-80A6DD4DFF2B}" srcOrd="1" destOrd="0" presId="urn:microsoft.com/office/officeart/2005/8/layout/lProcess2"/>
    <dgm:cxn modelId="{9F0F0C0D-DC42-4CE8-AF51-2475BA4C3C33}" type="presParOf" srcId="{AE741E7A-BCA2-4E0B-B7A8-8649F0B21E35}" destId="{2C055C11-4FBE-4F27-A370-E0B0FB17B5EC}" srcOrd="0" destOrd="0" presId="urn:microsoft.com/office/officeart/2005/8/layout/lProcess2"/>
    <dgm:cxn modelId="{F473A3AF-9477-4B73-BCB8-8FEE58A548B6}" type="presParOf" srcId="{2C055C11-4FBE-4F27-A370-E0B0FB17B5EC}" destId="{5FE1E136-8CB6-4506-9C9D-1C4D4F3D1897}" srcOrd="0" destOrd="0" presId="urn:microsoft.com/office/officeart/2005/8/layout/lProcess2"/>
    <dgm:cxn modelId="{0BFFB817-648D-40E6-99B0-1218A909B8F2}" type="presParOf" srcId="{2C055C11-4FBE-4F27-A370-E0B0FB17B5EC}" destId="{38A6F9D4-06B8-4554-B647-B3DB7EA396A8}" srcOrd="1" destOrd="0" presId="urn:microsoft.com/office/officeart/2005/8/layout/lProcess2"/>
    <dgm:cxn modelId="{50BF57C5-4586-4947-88F2-D319F02E5C5D}" type="presParOf" srcId="{2C055C11-4FBE-4F27-A370-E0B0FB17B5EC}" destId="{5BF2BCBA-A7E2-4B98-BAD0-D9891B1AC0E2}" srcOrd="2" destOrd="0" presId="urn:microsoft.com/office/officeart/2005/8/layout/lProcess2"/>
    <dgm:cxn modelId="{79D0AFFA-F217-4F1F-A63D-FD95696CF0B5}" type="presParOf" srcId="{5BF2BCBA-A7E2-4B98-BAD0-D9891B1AC0E2}" destId="{D2BA82FD-4AFE-45D4-AA77-BBD099B36A36}" srcOrd="0" destOrd="0" presId="urn:microsoft.com/office/officeart/2005/8/layout/lProcess2"/>
    <dgm:cxn modelId="{404479C0-DD48-4FE5-80C8-3E54CF597B65}" type="presParOf" srcId="{D2BA82FD-4AFE-45D4-AA77-BBD099B36A36}" destId="{BCB4751A-F011-4699-9E8A-5706793D8CBE}" srcOrd="0" destOrd="0" presId="urn:microsoft.com/office/officeart/2005/8/layout/lProcess2"/>
    <dgm:cxn modelId="{612718D0-6D75-44F1-8FC6-5C2EE74BAC24}" type="presParOf" srcId="{AE741E7A-BCA2-4E0B-B7A8-8649F0B21E35}" destId="{F0AF6C22-58C7-4313-9D01-AE2C8EDFD786}" srcOrd="1" destOrd="0" presId="urn:microsoft.com/office/officeart/2005/8/layout/lProcess2"/>
    <dgm:cxn modelId="{9C3BA9AA-4EE8-44C7-924B-F3E4FE41BE77}" type="presParOf" srcId="{AE741E7A-BCA2-4E0B-B7A8-8649F0B21E35}" destId="{82D947E8-A3E0-45FC-B3BB-7EE2F5CD2B09}" srcOrd="2" destOrd="0" presId="urn:microsoft.com/office/officeart/2005/8/layout/lProcess2"/>
    <dgm:cxn modelId="{1BC5B4AE-09E4-4267-8179-67509F44FB5E}" type="presParOf" srcId="{82D947E8-A3E0-45FC-B3BB-7EE2F5CD2B09}" destId="{61E39DC2-889C-498C-9F61-BFBEAA2613EE}" srcOrd="0" destOrd="0" presId="urn:microsoft.com/office/officeart/2005/8/layout/lProcess2"/>
    <dgm:cxn modelId="{A9AFBF8B-0291-45F5-A18D-CFE35720F972}" type="presParOf" srcId="{82D947E8-A3E0-45FC-B3BB-7EE2F5CD2B09}" destId="{A71D0FC1-E169-448A-997B-37FDB47602F9}" srcOrd="1" destOrd="0" presId="urn:microsoft.com/office/officeart/2005/8/layout/lProcess2"/>
    <dgm:cxn modelId="{FF58B34F-8503-470D-B5B2-4F55C8D2023D}" type="presParOf" srcId="{82D947E8-A3E0-45FC-B3BB-7EE2F5CD2B09}" destId="{1F0551A4-1AE8-49D2-8D07-12A604C096DD}" srcOrd="2" destOrd="0" presId="urn:microsoft.com/office/officeart/2005/8/layout/lProcess2"/>
    <dgm:cxn modelId="{07D192D7-9B9E-492F-B7DF-433B47916DA1}" type="presParOf" srcId="{1F0551A4-1AE8-49D2-8D07-12A604C096DD}" destId="{D14FDB02-174D-4E06-BC82-2F4E274BE408}" srcOrd="0" destOrd="0" presId="urn:microsoft.com/office/officeart/2005/8/layout/lProcess2"/>
    <dgm:cxn modelId="{D6ED251B-2979-4D38-AC77-66AEAA0BFB67}" type="presParOf" srcId="{D14FDB02-174D-4E06-BC82-2F4E274BE408}" destId="{0066E97B-4A8F-4123-A7B3-F8B7A2CCFAD5}" srcOrd="0" destOrd="0" presId="urn:microsoft.com/office/officeart/2005/8/layout/lProcess2"/>
    <dgm:cxn modelId="{03B4A2C5-AA75-45D7-9E50-BBC6520D78B2}" type="presParOf" srcId="{AE741E7A-BCA2-4E0B-B7A8-8649F0B21E35}" destId="{BA7F16AE-B1EA-48AA-B39E-A5724A6A4184}" srcOrd="3" destOrd="0" presId="urn:microsoft.com/office/officeart/2005/8/layout/lProcess2"/>
    <dgm:cxn modelId="{99848531-7BBB-41CD-B80D-4962A012B59A}" type="presParOf" srcId="{AE741E7A-BCA2-4E0B-B7A8-8649F0B21E35}" destId="{69F4F432-EA23-4370-8C92-16A4A440727B}" srcOrd="4" destOrd="0" presId="urn:microsoft.com/office/officeart/2005/8/layout/lProcess2"/>
    <dgm:cxn modelId="{375781A2-E82E-4672-A691-18FA6C6C88E2}" type="presParOf" srcId="{69F4F432-EA23-4370-8C92-16A4A440727B}" destId="{F285F5B9-480F-480F-BD31-A841908013E4}" srcOrd="0" destOrd="0" presId="urn:microsoft.com/office/officeart/2005/8/layout/lProcess2"/>
    <dgm:cxn modelId="{99361059-ECAC-4BF1-A2EB-72A23C4B22FC}" type="presParOf" srcId="{69F4F432-EA23-4370-8C92-16A4A440727B}" destId="{A20D0C5C-4104-4622-A4CE-268F966E09AE}" srcOrd="1" destOrd="0" presId="urn:microsoft.com/office/officeart/2005/8/layout/lProcess2"/>
    <dgm:cxn modelId="{5133F145-8532-4CC0-BDC1-827A59B28D20}" type="presParOf" srcId="{69F4F432-EA23-4370-8C92-16A4A440727B}" destId="{65C21C4E-5D39-443E-A2D1-B0D43AFCB0FE}" srcOrd="2" destOrd="0" presId="urn:microsoft.com/office/officeart/2005/8/layout/lProcess2"/>
    <dgm:cxn modelId="{9D17321B-2949-4F04-BEA6-95F7AB33E638}" type="presParOf" srcId="{65C21C4E-5D39-443E-A2D1-B0D43AFCB0FE}" destId="{1CE6C328-C703-44E5-91A4-9136455A6A37}" srcOrd="0" destOrd="0" presId="urn:microsoft.com/office/officeart/2005/8/layout/lProcess2"/>
    <dgm:cxn modelId="{F6666490-779A-4468-8996-0A477F212E1F}" type="presParOf" srcId="{1CE6C328-C703-44E5-91A4-9136455A6A37}" destId="{1FF31F09-AF03-4E27-A5BE-663E19DD03DF}" srcOrd="0" destOrd="0" presId="urn:microsoft.com/office/officeart/2005/8/layout/lProcess2"/>
    <dgm:cxn modelId="{2406D4A8-DAA2-49DF-93A3-CBAAEFA4C178}" type="presParOf" srcId="{AE741E7A-BCA2-4E0B-B7A8-8649F0B21E35}" destId="{B80364FF-E5E1-42C8-8118-854E9B7B95DE}" srcOrd="5" destOrd="0" presId="urn:microsoft.com/office/officeart/2005/8/layout/lProcess2"/>
    <dgm:cxn modelId="{4D8FEBB3-CB0A-4B37-B997-117065EC9540}" type="presParOf" srcId="{AE741E7A-BCA2-4E0B-B7A8-8649F0B21E35}" destId="{D11223A7-9761-4F13-A6C9-AB515842E2D0}" srcOrd="6" destOrd="0" presId="urn:microsoft.com/office/officeart/2005/8/layout/lProcess2"/>
    <dgm:cxn modelId="{534BA255-BF01-4611-84B9-C2A5C3328795}" type="presParOf" srcId="{D11223A7-9761-4F13-A6C9-AB515842E2D0}" destId="{6110AF6A-B2A4-42CB-9827-D161F02FBDC5}" srcOrd="0" destOrd="0" presId="urn:microsoft.com/office/officeart/2005/8/layout/lProcess2"/>
    <dgm:cxn modelId="{FF68E42E-858E-48F7-8BE7-486198338CC8}" type="presParOf" srcId="{D11223A7-9761-4F13-A6C9-AB515842E2D0}" destId="{9336B2BF-041E-4B6C-A530-131C3FF567C3}" srcOrd="1" destOrd="0" presId="urn:microsoft.com/office/officeart/2005/8/layout/lProcess2"/>
    <dgm:cxn modelId="{891973E8-A059-4883-8535-BCED986E9208}" type="presParOf" srcId="{D11223A7-9761-4F13-A6C9-AB515842E2D0}" destId="{20402B6B-DB65-41C5-BA99-006718FA6900}" srcOrd="2" destOrd="0" presId="urn:microsoft.com/office/officeart/2005/8/layout/lProcess2"/>
    <dgm:cxn modelId="{238B77A3-1D7F-4D1A-A62C-17F4CC1D68B1}" type="presParOf" srcId="{20402B6B-DB65-41C5-BA99-006718FA6900}" destId="{0889393E-D680-416A-88E5-1A76B58D6AAD}" srcOrd="0" destOrd="0" presId="urn:microsoft.com/office/officeart/2005/8/layout/lProcess2"/>
    <dgm:cxn modelId="{726B9C1E-23B5-4BC6-8979-3FE7215A4DB4}" type="presParOf" srcId="{0889393E-D680-416A-88E5-1A76B58D6AAD}" destId="{9DF17EA3-326D-4E46-A74A-A2377A2F9567}" srcOrd="0" destOrd="0" presId="urn:microsoft.com/office/officeart/2005/8/layout/lProcess2"/>
    <dgm:cxn modelId="{807E304C-D64B-40EB-800E-7CA75C1D976D}" type="presParOf" srcId="{AE741E7A-BCA2-4E0B-B7A8-8649F0B21E35}" destId="{98A821D9-03A5-4C64-88C6-ED7B31315F7A}" srcOrd="7" destOrd="0" presId="urn:microsoft.com/office/officeart/2005/8/layout/lProcess2"/>
    <dgm:cxn modelId="{CF612B9A-F9B1-4570-AE13-38256182DA99}" type="presParOf" srcId="{AE741E7A-BCA2-4E0B-B7A8-8649F0B21E35}" destId="{CA559A1C-44FE-4B4B-B11D-31C1C4B62FBB}" srcOrd="8" destOrd="0" presId="urn:microsoft.com/office/officeart/2005/8/layout/lProcess2"/>
    <dgm:cxn modelId="{3254D940-A45F-447E-B3FF-082632463286}" type="presParOf" srcId="{CA559A1C-44FE-4B4B-B11D-31C1C4B62FBB}" destId="{0E1B832D-634B-4AB4-9B6D-75C420434478}" srcOrd="0" destOrd="0" presId="urn:microsoft.com/office/officeart/2005/8/layout/lProcess2"/>
    <dgm:cxn modelId="{5E4714BE-6054-4129-9869-160A324461FC}" type="presParOf" srcId="{CA559A1C-44FE-4B4B-B11D-31C1C4B62FBB}" destId="{194B612E-7550-420C-BFDB-80A6DD4DFF2B}" srcOrd="1" destOrd="0" presId="urn:microsoft.com/office/officeart/2005/8/layout/lProcess2"/>
    <dgm:cxn modelId="{B6004EEE-4165-4682-B3FF-6BA0E82E70E7}" type="presParOf" srcId="{CA559A1C-44FE-4B4B-B11D-31C1C4B62FBB}" destId="{8F27805E-0DD7-4549-B6DA-C755035EC9E8}" srcOrd="2" destOrd="0" presId="urn:microsoft.com/office/officeart/2005/8/layout/lProcess2"/>
    <dgm:cxn modelId="{3A716441-59BC-49D6-BB47-2B19D2588EAC}" type="presParOf" srcId="{8F27805E-0DD7-4549-B6DA-C755035EC9E8}" destId="{73184871-57DC-4992-9623-F057A56A0426}" srcOrd="0" destOrd="0" presId="urn:microsoft.com/office/officeart/2005/8/layout/lProcess2"/>
    <dgm:cxn modelId="{A1B08282-7DAE-4514-9172-D582D3AABFEC}" type="presParOf" srcId="{73184871-57DC-4992-9623-F057A56A0426}" destId="{9A2389FE-B089-4385-B9EB-4E50AB1C46A1}" srcOrd="0" destOrd="0" presId="urn:microsoft.com/office/officeart/2005/8/layout/lProcess2"/>
    <dgm:cxn modelId="{B1C3BE16-ACED-4F03-A829-2A8B8560907B}" type="presParOf" srcId="{AE741E7A-BCA2-4E0B-B7A8-8649F0B21E35}" destId="{80D0097A-A51E-4318-82A0-E78CBE78F49D}" srcOrd="9" destOrd="0" presId="urn:microsoft.com/office/officeart/2005/8/layout/lProcess2"/>
    <dgm:cxn modelId="{C31493C6-33F5-476B-BB76-F77BFAAEE77D}" type="presParOf" srcId="{AE741E7A-BCA2-4E0B-B7A8-8649F0B21E35}" destId="{285ED97A-5B74-4AF4-8F55-CFC78EF65D54}" srcOrd="10" destOrd="0" presId="urn:microsoft.com/office/officeart/2005/8/layout/lProcess2"/>
    <dgm:cxn modelId="{FEEA1FB4-22BD-4DFA-970F-73CC4741B681}" type="presParOf" srcId="{285ED97A-5B74-4AF4-8F55-CFC78EF65D54}" destId="{1A6270A6-EF2F-4EB9-A253-D256103A9B4D}" srcOrd="0" destOrd="0" presId="urn:microsoft.com/office/officeart/2005/8/layout/lProcess2"/>
    <dgm:cxn modelId="{CCA27DD5-0545-4B1B-8B5B-E159282CE2B1}" type="presParOf" srcId="{285ED97A-5B74-4AF4-8F55-CFC78EF65D54}" destId="{4C6841BF-A0DF-4447-99E7-0EB0CD4A1097}" srcOrd="1" destOrd="0" presId="urn:microsoft.com/office/officeart/2005/8/layout/lProcess2"/>
    <dgm:cxn modelId="{E2B45327-5347-483F-8EE5-CC1BE47C6216}" type="presParOf" srcId="{285ED97A-5B74-4AF4-8F55-CFC78EF65D54}" destId="{EA27F485-8979-49D6-B0B2-1DC21F454238}" srcOrd="2" destOrd="0" presId="urn:microsoft.com/office/officeart/2005/8/layout/lProcess2"/>
    <dgm:cxn modelId="{7D7C73FC-091E-4250-B641-51BAD46B316D}" type="presParOf" srcId="{EA27F485-8979-49D6-B0B2-1DC21F454238}" destId="{E33A603A-1527-49CF-A91F-814FC7052AEE}" srcOrd="0" destOrd="0" presId="urn:microsoft.com/office/officeart/2005/8/layout/lProcess2"/>
    <dgm:cxn modelId="{A8163748-88E5-43E3-9798-E829F4B17B11}" type="presParOf" srcId="{E33A603A-1527-49CF-A91F-814FC7052AEE}" destId="{6F6DE5F3-5E09-4AB0-950E-3CC51FF5B2FD}" srcOrd="0" destOrd="0" presId="urn:microsoft.com/office/officeart/2005/8/layout/lProcess2"/>
    <dgm:cxn modelId="{F322E947-2933-4E6F-A3A0-A0AFC4B2877A}" type="presParOf" srcId="{AE741E7A-BCA2-4E0B-B7A8-8649F0B21E35}" destId="{5F24A6DB-094C-497F-964A-03EFE0CD6E3C}" srcOrd="11" destOrd="0" presId="urn:microsoft.com/office/officeart/2005/8/layout/lProcess2"/>
    <dgm:cxn modelId="{E9DEFA5F-1E59-4D11-BDAC-1A1EE2EC4CC4}" type="presParOf" srcId="{AE741E7A-BCA2-4E0B-B7A8-8649F0B21E35}" destId="{FE13F66F-0E63-4F48-9A6B-237D7BE78475}" srcOrd="12" destOrd="0" presId="urn:microsoft.com/office/officeart/2005/8/layout/lProcess2"/>
    <dgm:cxn modelId="{E7ADDECF-7609-498B-8EFF-A1734BB0BE51}" type="presParOf" srcId="{FE13F66F-0E63-4F48-9A6B-237D7BE78475}" destId="{B8DF9767-161F-4A0B-BD07-26BBA97FE4D3}" srcOrd="0" destOrd="0" presId="urn:microsoft.com/office/officeart/2005/8/layout/lProcess2"/>
    <dgm:cxn modelId="{F6BCC127-2583-4E26-98A0-C73495DD545B}" type="presParOf" srcId="{FE13F66F-0E63-4F48-9A6B-237D7BE78475}" destId="{BB536F67-B4BD-4F9F-93F1-7206E4A0E350}" srcOrd="1" destOrd="0" presId="urn:microsoft.com/office/officeart/2005/8/layout/lProcess2"/>
    <dgm:cxn modelId="{EB20C0BB-8FC1-42BD-A95F-F8FFD33E443C}" type="presParOf" srcId="{FE13F66F-0E63-4F48-9A6B-237D7BE78475}" destId="{C958CCAF-8E52-4751-BDCF-B1010D98EB59}" srcOrd="2" destOrd="0" presId="urn:microsoft.com/office/officeart/2005/8/layout/lProcess2"/>
    <dgm:cxn modelId="{8522B750-038D-462E-AE6E-A49EB50E3E85}" type="presParOf" srcId="{C958CCAF-8E52-4751-BDCF-B1010D98EB59}" destId="{B305EA56-C1AB-4597-8209-0AAA4536D13D}" srcOrd="0" destOrd="0" presId="urn:microsoft.com/office/officeart/2005/8/layout/lProcess2"/>
    <dgm:cxn modelId="{F2DBF94D-4B21-48A1-B003-F0F76DF64C4F}" type="presParOf" srcId="{B305EA56-C1AB-4597-8209-0AAA4536D13D}" destId="{92F7ED56-3D07-4BF8-BB9F-D996EC86D7B0}" srcOrd="0" destOrd="0" presId="urn:microsoft.com/office/officeart/2005/8/layout/lProcess2"/>
    <dgm:cxn modelId="{E56DB4C5-11C1-4C14-91C0-2926363E2D19}" type="presParOf" srcId="{AE741E7A-BCA2-4E0B-B7A8-8649F0B21E35}" destId="{597644EC-C9A3-411F-B2C4-32488947A137}" srcOrd="13" destOrd="0" presId="urn:microsoft.com/office/officeart/2005/8/layout/lProcess2"/>
    <dgm:cxn modelId="{F2EDC500-9565-42AF-9DFD-095D5593CFF5}" type="presParOf" srcId="{AE741E7A-BCA2-4E0B-B7A8-8649F0B21E35}" destId="{62C1ED1B-0985-4CB0-8FD4-D39D561F9CFB}" srcOrd="14" destOrd="0" presId="urn:microsoft.com/office/officeart/2005/8/layout/lProcess2"/>
    <dgm:cxn modelId="{63DC701F-DC5E-4611-A14A-01087C4BFBF4}" type="presParOf" srcId="{62C1ED1B-0985-4CB0-8FD4-D39D561F9CFB}" destId="{E1BBDD88-87CA-4F13-9BA5-35A409215924}" srcOrd="0" destOrd="0" presId="urn:microsoft.com/office/officeart/2005/8/layout/lProcess2"/>
    <dgm:cxn modelId="{69B7D7E5-336B-416C-A0AD-44005439F3E7}" type="presParOf" srcId="{62C1ED1B-0985-4CB0-8FD4-D39D561F9CFB}" destId="{08F0AE85-63DC-470C-92A8-DC78AF6BC53C}" srcOrd="1" destOrd="0" presId="urn:microsoft.com/office/officeart/2005/8/layout/lProcess2"/>
    <dgm:cxn modelId="{8DBE2934-97E9-4BE6-8C87-6F59608FC251}" type="presParOf" srcId="{62C1ED1B-0985-4CB0-8FD4-D39D561F9CFB}" destId="{285C4F6D-1131-4EDF-A3B0-E82020140E08}" srcOrd="2" destOrd="0" presId="urn:microsoft.com/office/officeart/2005/8/layout/lProcess2"/>
    <dgm:cxn modelId="{CEC7CF74-B049-440B-B816-84A8F8028343}" type="presParOf" srcId="{285C4F6D-1131-4EDF-A3B0-E82020140E08}" destId="{7B391F0A-32C7-4DD6-9C6F-2B4FE591E400}" srcOrd="0" destOrd="0" presId="urn:microsoft.com/office/officeart/2005/8/layout/lProcess2"/>
    <dgm:cxn modelId="{5B92BCF9-3192-46D5-A92D-BFDB9CA779C2}" type="presParOf" srcId="{7B391F0A-32C7-4DD6-9C6F-2B4FE591E400}" destId="{C0ECDECC-64A0-4774-955E-8F26511D4207}"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C5A6E3-ABA2-4D76-8BCF-11D09A47E60F}"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US"/>
        </a:p>
      </dgm:t>
    </dgm:pt>
    <dgm:pt modelId="{40A5D539-28A5-4096-981D-149A67CA9784}">
      <dgm:prSet phldrT="[Text]" custT="1"/>
      <dgm:spPr/>
      <dgm:t>
        <a:bodyPr/>
        <a:lstStyle/>
        <a:p>
          <a:r>
            <a:rPr lang="en-US" sz="1700"/>
            <a:t>Fiscal Year</a:t>
          </a:r>
          <a:endParaRPr lang="en-US" sz="1700">
            <a:latin typeface="Montserrat" panose="00000500000000000000" pitchFamily="2" charset="0"/>
          </a:endParaRPr>
        </a:p>
      </dgm:t>
    </dgm:pt>
    <dgm:pt modelId="{581674F4-3BAD-4804-9673-35422AC48948}" type="parTrans" cxnId="{8F4ACB26-3D5C-49EE-BA94-1CED297877AC}">
      <dgm:prSet/>
      <dgm:spPr/>
      <dgm:t>
        <a:bodyPr/>
        <a:lstStyle/>
        <a:p>
          <a:endParaRPr lang="en-US" sz="2400">
            <a:latin typeface="Montserrat" panose="00000500000000000000" pitchFamily="2" charset="0"/>
          </a:endParaRPr>
        </a:p>
      </dgm:t>
    </dgm:pt>
    <dgm:pt modelId="{8E09361E-1CDF-49D8-BF3C-F712394183DD}" type="sibTrans" cxnId="{8F4ACB26-3D5C-49EE-BA94-1CED297877AC}">
      <dgm:prSet/>
      <dgm:spPr/>
      <dgm:t>
        <a:bodyPr/>
        <a:lstStyle/>
        <a:p>
          <a:endParaRPr lang="en-US" sz="2400">
            <a:latin typeface="Montserrat" panose="00000500000000000000" pitchFamily="2" charset="0"/>
          </a:endParaRPr>
        </a:p>
      </dgm:t>
    </dgm:pt>
    <dgm:pt modelId="{C8E6BCB8-605B-4EAA-B93B-370615E3A6FE}">
      <dgm:prSet/>
      <dgm:spPr/>
      <dgm:t>
        <a:bodyPr/>
        <a:lstStyle/>
        <a:p>
          <a:pPr>
            <a:buFont typeface="Wingdings" panose="05000000000000000000" pitchFamily="2" charset="2"/>
            <a:buChar char=""/>
          </a:pPr>
          <a:r>
            <a:rPr lang="en-US">
              <a:latin typeface="Calibri Light" panose="020F0302020204030204"/>
            </a:rPr>
            <a:t>FY23</a:t>
          </a:r>
          <a:endParaRPr lang="en-US"/>
        </a:p>
      </dgm:t>
    </dgm:pt>
    <dgm:pt modelId="{1171F265-B1FF-4DFE-9F98-0DCFD94175D5}" type="parTrans" cxnId="{63A60904-A2DF-4050-987A-D2B9C1E14340}">
      <dgm:prSet/>
      <dgm:spPr/>
      <dgm:t>
        <a:bodyPr/>
        <a:lstStyle/>
        <a:p>
          <a:endParaRPr lang="en-US"/>
        </a:p>
      </dgm:t>
    </dgm:pt>
    <dgm:pt modelId="{E9D2544A-E220-4C5C-B92C-6A181FE9DB49}" type="sibTrans" cxnId="{63A60904-A2DF-4050-987A-D2B9C1E14340}">
      <dgm:prSet/>
      <dgm:spPr/>
      <dgm:t>
        <a:bodyPr/>
        <a:lstStyle/>
        <a:p>
          <a:endParaRPr lang="en-US"/>
        </a:p>
      </dgm:t>
    </dgm:pt>
    <dgm:pt modelId="{C56C5A67-940A-4454-BEDE-FF54D5259757}">
      <dgm:prSet custT="1"/>
      <dgm:spPr/>
      <dgm:t>
        <a:bodyPr/>
        <a:lstStyle/>
        <a:p>
          <a:pPr>
            <a:buFont typeface="Courier New" panose="02070309020205020404" pitchFamily="49" charset="0"/>
            <a:buChar char="o"/>
          </a:pPr>
          <a:r>
            <a:rPr lang="en-US" sz="1700"/>
            <a:t>Fund</a:t>
          </a:r>
        </a:p>
      </dgm:t>
    </dgm:pt>
    <dgm:pt modelId="{AF328283-2DC3-4350-87E2-76C0223C6C6E}" type="parTrans" cxnId="{E6096A6D-932D-4483-906D-596F164A7092}">
      <dgm:prSet/>
      <dgm:spPr/>
      <dgm:t>
        <a:bodyPr/>
        <a:lstStyle/>
        <a:p>
          <a:endParaRPr lang="en-US"/>
        </a:p>
      </dgm:t>
    </dgm:pt>
    <dgm:pt modelId="{8536D317-98E4-4DAF-8564-4458D3A906A2}" type="sibTrans" cxnId="{E6096A6D-932D-4483-906D-596F164A7092}">
      <dgm:prSet/>
      <dgm:spPr/>
      <dgm:t>
        <a:bodyPr/>
        <a:lstStyle/>
        <a:p>
          <a:endParaRPr lang="en-US"/>
        </a:p>
      </dgm:t>
    </dgm:pt>
    <dgm:pt modelId="{B9905FF0-DA78-4A0B-837B-14A549B3EDFD}">
      <dgm:prSet/>
      <dgm:spPr/>
      <dgm:t>
        <a:bodyPr/>
        <a:lstStyle/>
        <a:p>
          <a:pPr>
            <a:buFont typeface="Wingdings" panose="05000000000000000000" pitchFamily="2" charset="2"/>
            <a:buChar char=""/>
          </a:pPr>
          <a:r>
            <a:rPr lang="en-US">
              <a:latin typeface="Calibri Light" panose="020F0302020204030204"/>
            </a:rPr>
            <a:t>133</a:t>
          </a:r>
          <a:endParaRPr lang="en-US"/>
        </a:p>
      </dgm:t>
    </dgm:pt>
    <dgm:pt modelId="{7084FA2A-A813-4655-BD6A-719DDDD5956E}" type="parTrans" cxnId="{A5E1CB90-A44D-48C6-9D25-B7D0155EAADB}">
      <dgm:prSet/>
      <dgm:spPr/>
      <dgm:t>
        <a:bodyPr/>
        <a:lstStyle/>
        <a:p>
          <a:endParaRPr lang="en-US"/>
        </a:p>
      </dgm:t>
    </dgm:pt>
    <dgm:pt modelId="{D8DE8A3F-BED6-4971-ADB1-5B4E5785E97D}" type="sibTrans" cxnId="{A5E1CB90-A44D-48C6-9D25-B7D0155EAADB}">
      <dgm:prSet/>
      <dgm:spPr/>
      <dgm:t>
        <a:bodyPr/>
        <a:lstStyle/>
        <a:p>
          <a:endParaRPr lang="en-US"/>
        </a:p>
      </dgm:t>
    </dgm:pt>
    <dgm:pt modelId="{40C1A609-50BB-43F9-8034-09252951B9A3}">
      <dgm:prSet custT="1"/>
      <dgm:spPr/>
      <dgm:t>
        <a:bodyPr/>
        <a:lstStyle/>
        <a:p>
          <a:pPr>
            <a:buFont typeface="Courier New" panose="02070309020205020404" pitchFamily="49" charset="0"/>
            <a:buChar char="o"/>
          </a:pPr>
          <a:r>
            <a:rPr lang="en-US" sz="1700"/>
            <a:t>Business Unit</a:t>
          </a:r>
        </a:p>
      </dgm:t>
    </dgm:pt>
    <dgm:pt modelId="{DF0954B6-BC31-4424-8F17-9E832B4E3180}" type="parTrans" cxnId="{868A2C76-045D-4FE1-BCE5-DABAD5175F2E}">
      <dgm:prSet/>
      <dgm:spPr/>
      <dgm:t>
        <a:bodyPr/>
        <a:lstStyle/>
        <a:p>
          <a:endParaRPr lang="en-US"/>
        </a:p>
      </dgm:t>
    </dgm:pt>
    <dgm:pt modelId="{2CABCC19-87B1-466A-A280-E1897E70E313}" type="sibTrans" cxnId="{868A2C76-045D-4FE1-BCE5-DABAD5175F2E}">
      <dgm:prSet/>
      <dgm:spPr/>
      <dgm:t>
        <a:bodyPr/>
        <a:lstStyle/>
        <a:p>
          <a:endParaRPr lang="en-US"/>
        </a:p>
      </dgm:t>
    </dgm:pt>
    <dgm:pt modelId="{17EB9967-5981-46C1-B674-2F1CF13A7148}">
      <dgm:prSet/>
      <dgm:spPr/>
      <dgm:t>
        <a:bodyPr/>
        <a:lstStyle/>
        <a:p>
          <a:pPr>
            <a:buFont typeface="Wingdings" panose="05000000000000000000" pitchFamily="2" charset="2"/>
            <a:buChar char=""/>
          </a:pPr>
          <a:r>
            <a:rPr lang="en-US">
              <a:latin typeface="Calibri Light" panose="020F0302020204030204"/>
            </a:rPr>
            <a:t>UWMSN</a:t>
          </a:r>
          <a:endParaRPr lang="en-US"/>
        </a:p>
      </dgm:t>
    </dgm:pt>
    <dgm:pt modelId="{CBE32084-88FE-4075-81C5-46826612059E}" type="parTrans" cxnId="{6D5BAEB3-22E8-4DCD-A7E7-3F1B9F4CB768}">
      <dgm:prSet/>
      <dgm:spPr/>
      <dgm:t>
        <a:bodyPr/>
        <a:lstStyle/>
        <a:p>
          <a:endParaRPr lang="en-US"/>
        </a:p>
      </dgm:t>
    </dgm:pt>
    <dgm:pt modelId="{2A7D72C2-0E28-4971-88FD-B192E79CE18E}" type="sibTrans" cxnId="{6D5BAEB3-22E8-4DCD-A7E7-3F1B9F4CB768}">
      <dgm:prSet/>
      <dgm:spPr/>
      <dgm:t>
        <a:bodyPr/>
        <a:lstStyle/>
        <a:p>
          <a:endParaRPr lang="en-US"/>
        </a:p>
      </dgm:t>
    </dgm:pt>
    <dgm:pt modelId="{1CCFF0C1-B503-4087-B89F-0C83D9B42174}">
      <dgm:prSet custT="1"/>
      <dgm:spPr/>
      <dgm:t>
        <a:bodyPr/>
        <a:lstStyle/>
        <a:p>
          <a:pPr>
            <a:buFont typeface="Courier New" panose="02070309020205020404" pitchFamily="49" charset="0"/>
            <a:buChar char="o"/>
          </a:pPr>
          <a:r>
            <a:rPr lang="en-US" sz="1700"/>
            <a:t>Department</a:t>
          </a:r>
        </a:p>
      </dgm:t>
    </dgm:pt>
    <dgm:pt modelId="{FB1A81DE-9A06-4300-B03B-B692E7E8A1C6}" type="parTrans" cxnId="{98C872FA-0FE1-4C31-A62F-AAD5A1B6A196}">
      <dgm:prSet/>
      <dgm:spPr/>
      <dgm:t>
        <a:bodyPr/>
        <a:lstStyle/>
        <a:p>
          <a:endParaRPr lang="en-US"/>
        </a:p>
      </dgm:t>
    </dgm:pt>
    <dgm:pt modelId="{3E0F9532-FE19-4E2E-B91A-ED03C9F4CACD}" type="sibTrans" cxnId="{98C872FA-0FE1-4C31-A62F-AAD5A1B6A196}">
      <dgm:prSet/>
      <dgm:spPr/>
      <dgm:t>
        <a:bodyPr/>
        <a:lstStyle/>
        <a:p>
          <a:endParaRPr lang="en-US"/>
        </a:p>
      </dgm:t>
    </dgm:pt>
    <dgm:pt modelId="{9F8C0BB1-9F8A-41C6-818B-2048AF4DCD2D}">
      <dgm:prSet/>
      <dgm:spPr/>
      <dgm:t>
        <a:bodyPr/>
        <a:lstStyle/>
        <a:p>
          <a:pPr>
            <a:buFont typeface="Wingdings" panose="05000000000000000000" pitchFamily="2" charset="2"/>
            <a:buChar char=""/>
          </a:pPr>
          <a:r>
            <a:rPr lang="en-US">
              <a:latin typeface="Calibri Light" panose="020F0302020204030204"/>
            </a:rPr>
            <a:t>480200</a:t>
          </a:r>
          <a:endParaRPr lang="en-US"/>
        </a:p>
      </dgm:t>
    </dgm:pt>
    <dgm:pt modelId="{B8AC0371-0C9B-41F2-A5FA-A4D1FBFD0A55}" type="parTrans" cxnId="{9374CAE9-74D3-4CA8-81AF-C87C0735FDBB}">
      <dgm:prSet/>
      <dgm:spPr/>
      <dgm:t>
        <a:bodyPr/>
        <a:lstStyle/>
        <a:p>
          <a:endParaRPr lang="en-US"/>
        </a:p>
      </dgm:t>
    </dgm:pt>
    <dgm:pt modelId="{62BE2126-F49F-4138-8306-E6124D132ABF}" type="sibTrans" cxnId="{9374CAE9-74D3-4CA8-81AF-C87C0735FDBB}">
      <dgm:prSet/>
      <dgm:spPr/>
      <dgm:t>
        <a:bodyPr/>
        <a:lstStyle/>
        <a:p>
          <a:endParaRPr lang="en-US"/>
        </a:p>
      </dgm:t>
    </dgm:pt>
    <dgm:pt modelId="{0B6ACD2D-4357-447A-8CE9-117C466BC288}">
      <dgm:prSet custT="1"/>
      <dgm:spPr/>
      <dgm:t>
        <a:bodyPr/>
        <a:lstStyle/>
        <a:p>
          <a:pPr>
            <a:buFont typeface="Wingdings" panose="05000000000000000000" pitchFamily="2" charset="2"/>
            <a:buChar char=""/>
          </a:pPr>
          <a:r>
            <a:rPr lang="en-US" sz="1700"/>
            <a:t>Program Code</a:t>
          </a:r>
        </a:p>
      </dgm:t>
    </dgm:pt>
    <dgm:pt modelId="{B1A3B83D-DAEE-4C88-81C1-C98B0B286107}" type="parTrans" cxnId="{6D857462-E7C8-410D-9554-2F56ED7CFC6A}">
      <dgm:prSet/>
      <dgm:spPr/>
      <dgm:t>
        <a:bodyPr/>
        <a:lstStyle/>
        <a:p>
          <a:endParaRPr lang="en-US"/>
        </a:p>
      </dgm:t>
    </dgm:pt>
    <dgm:pt modelId="{5B3F5DB5-BFE9-486A-B141-AE77309264C4}" type="sibTrans" cxnId="{6D857462-E7C8-410D-9554-2F56ED7CFC6A}">
      <dgm:prSet/>
      <dgm:spPr/>
      <dgm:t>
        <a:bodyPr/>
        <a:lstStyle/>
        <a:p>
          <a:endParaRPr lang="en-US"/>
        </a:p>
      </dgm:t>
    </dgm:pt>
    <dgm:pt modelId="{913BE5CD-15F3-43C3-98B3-688251909385}">
      <dgm:prSet/>
      <dgm:spPr/>
      <dgm:t>
        <a:bodyPr/>
        <a:lstStyle/>
        <a:p>
          <a:pPr>
            <a:buFont typeface="Wingdings" panose="05000000000000000000" pitchFamily="2" charset="2"/>
            <a:buChar char=""/>
          </a:pPr>
          <a:r>
            <a:rPr lang="en-US"/>
            <a:t>4 – Research</a:t>
          </a:r>
        </a:p>
      </dgm:t>
    </dgm:pt>
    <dgm:pt modelId="{C7727068-F5FF-46A6-9661-0A52BBA2D5A1}" type="parTrans" cxnId="{D378208A-F2FF-4A6B-9D38-0C068DD72F9C}">
      <dgm:prSet/>
      <dgm:spPr/>
      <dgm:t>
        <a:bodyPr/>
        <a:lstStyle/>
        <a:p>
          <a:endParaRPr lang="en-US"/>
        </a:p>
      </dgm:t>
    </dgm:pt>
    <dgm:pt modelId="{BA27F533-F4F6-44E3-905E-A112DE34A6A2}" type="sibTrans" cxnId="{D378208A-F2FF-4A6B-9D38-0C068DD72F9C}">
      <dgm:prSet/>
      <dgm:spPr/>
      <dgm:t>
        <a:bodyPr/>
        <a:lstStyle/>
        <a:p>
          <a:endParaRPr lang="en-US"/>
        </a:p>
      </dgm:t>
    </dgm:pt>
    <dgm:pt modelId="{42AADD1A-2150-4617-99C8-2AE0CD7D369B}">
      <dgm:prSet custT="1"/>
      <dgm:spPr/>
      <dgm:t>
        <a:bodyPr/>
        <a:lstStyle/>
        <a:p>
          <a:pPr>
            <a:buFont typeface="Courier New" panose="02070309020205020404" pitchFamily="49" charset="0"/>
            <a:buChar char="o"/>
          </a:pPr>
          <a:r>
            <a:rPr lang="en-US" sz="1700"/>
            <a:t>Account</a:t>
          </a:r>
        </a:p>
      </dgm:t>
    </dgm:pt>
    <dgm:pt modelId="{91242FE8-D641-42EB-8F63-2BBE5177CEA9}" type="parTrans" cxnId="{C1E03149-B0BF-4B5B-8AEB-C12A86303E36}">
      <dgm:prSet/>
      <dgm:spPr/>
      <dgm:t>
        <a:bodyPr/>
        <a:lstStyle/>
        <a:p>
          <a:endParaRPr lang="en-US"/>
        </a:p>
      </dgm:t>
    </dgm:pt>
    <dgm:pt modelId="{F34B9F8F-F099-447F-B954-FB9DFCEA8546}" type="sibTrans" cxnId="{C1E03149-B0BF-4B5B-8AEB-C12A86303E36}">
      <dgm:prSet/>
      <dgm:spPr/>
      <dgm:t>
        <a:bodyPr/>
        <a:lstStyle/>
        <a:p>
          <a:endParaRPr lang="en-US"/>
        </a:p>
      </dgm:t>
    </dgm:pt>
    <dgm:pt modelId="{08FE540B-9E07-41D7-B821-C26C5638931A}">
      <dgm:prSet/>
      <dgm:spPr/>
      <dgm:t>
        <a:bodyPr/>
        <a:lstStyle/>
        <a:p>
          <a:pPr rtl="0">
            <a:buFont typeface="Wingdings" panose="05000000000000000000" pitchFamily="2" charset="2"/>
            <a:buChar char=""/>
          </a:pPr>
          <a:r>
            <a:rPr lang="en-US">
              <a:latin typeface="Calibri Light" panose="020F0302020204030204"/>
            </a:rPr>
            <a:t>3105 Lab Supplies</a:t>
          </a:r>
          <a:endParaRPr lang="en-US"/>
        </a:p>
      </dgm:t>
    </dgm:pt>
    <dgm:pt modelId="{D70C8B74-0E96-4027-9DE2-77F63F9F2092}" type="parTrans" cxnId="{1FDDD02A-9ED3-46A4-A0A9-5632262FE6D3}">
      <dgm:prSet/>
      <dgm:spPr/>
      <dgm:t>
        <a:bodyPr/>
        <a:lstStyle/>
        <a:p>
          <a:endParaRPr lang="en-US"/>
        </a:p>
      </dgm:t>
    </dgm:pt>
    <dgm:pt modelId="{0AD8492D-F4F9-48E6-9545-29BE5CD2193D}" type="sibTrans" cxnId="{1FDDD02A-9ED3-46A4-A0A9-5632262FE6D3}">
      <dgm:prSet/>
      <dgm:spPr/>
      <dgm:t>
        <a:bodyPr/>
        <a:lstStyle/>
        <a:p>
          <a:endParaRPr lang="en-US"/>
        </a:p>
      </dgm:t>
    </dgm:pt>
    <dgm:pt modelId="{6599332C-5A1E-415F-ACB6-09C33CAB9B33}">
      <dgm:prSet custT="1"/>
      <dgm:spPr/>
      <dgm:t>
        <a:bodyPr/>
        <a:lstStyle/>
        <a:p>
          <a:pPr rtl="0">
            <a:buFont typeface="Wingdings" panose="05000000000000000000" pitchFamily="2" charset="2"/>
            <a:buChar char=""/>
          </a:pPr>
          <a:r>
            <a:rPr lang="en-US" sz="1800"/>
            <a:t>Project</a:t>
          </a:r>
        </a:p>
      </dgm:t>
    </dgm:pt>
    <dgm:pt modelId="{4596C019-EDC9-4D77-8A00-101F35AB1972}" type="parTrans" cxnId="{D1F7E0A6-C810-49FB-9F65-2723ED7375D3}">
      <dgm:prSet/>
      <dgm:spPr/>
      <dgm:t>
        <a:bodyPr/>
        <a:lstStyle/>
        <a:p>
          <a:endParaRPr lang="en-US"/>
        </a:p>
      </dgm:t>
    </dgm:pt>
    <dgm:pt modelId="{7B283064-F58D-4EBF-8A24-F58E0C007BA9}" type="sibTrans" cxnId="{D1F7E0A6-C810-49FB-9F65-2723ED7375D3}">
      <dgm:prSet/>
      <dgm:spPr/>
      <dgm:t>
        <a:bodyPr/>
        <a:lstStyle/>
        <a:p>
          <a:endParaRPr lang="en-US"/>
        </a:p>
      </dgm:t>
    </dgm:pt>
    <dgm:pt modelId="{62ED9BF0-2F56-4D51-90D9-846F235186B4}">
      <dgm:prSet/>
      <dgm:spPr/>
      <dgm:t>
        <a:bodyPr/>
        <a:lstStyle/>
        <a:p>
          <a:pPr>
            <a:buFont typeface="Wingdings" panose="05000000000000000000" pitchFamily="2" charset="2"/>
            <a:buChar char=""/>
          </a:pPr>
          <a:r>
            <a:rPr lang="en-US">
              <a:latin typeface="Calibri Light" panose="020F0302020204030204"/>
            </a:rPr>
            <a:t>AAK9422</a:t>
          </a:r>
          <a:endParaRPr lang="en-US"/>
        </a:p>
      </dgm:t>
    </dgm:pt>
    <dgm:pt modelId="{A72BCA7B-D70D-450A-97CB-D567A24DAE95}" type="parTrans" cxnId="{3BF65201-B449-4833-93A3-08C56FFFA193}">
      <dgm:prSet/>
      <dgm:spPr/>
      <dgm:t>
        <a:bodyPr/>
        <a:lstStyle/>
        <a:p>
          <a:endParaRPr lang="en-US"/>
        </a:p>
      </dgm:t>
    </dgm:pt>
    <dgm:pt modelId="{782764B0-E5F8-4D19-BCD8-7FDE683CE4AC}" type="sibTrans" cxnId="{3BF65201-B449-4833-93A3-08C56FFFA193}">
      <dgm:prSet/>
      <dgm:spPr/>
      <dgm:t>
        <a:bodyPr/>
        <a:lstStyle/>
        <a:p>
          <a:endParaRPr lang="en-US"/>
        </a:p>
      </dgm:t>
    </dgm:pt>
    <dgm:pt modelId="{AE741E7A-BCA2-4E0B-B7A8-8649F0B21E35}" type="pres">
      <dgm:prSet presAssocID="{B5C5A6E3-ABA2-4D76-8BCF-11D09A47E60F}" presName="theList" presStyleCnt="0">
        <dgm:presLayoutVars>
          <dgm:dir/>
          <dgm:animLvl val="lvl"/>
          <dgm:resizeHandles val="exact"/>
        </dgm:presLayoutVars>
      </dgm:prSet>
      <dgm:spPr/>
    </dgm:pt>
    <dgm:pt modelId="{2C055C11-4FBE-4F27-A370-E0B0FB17B5EC}" type="pres">
      <dgm:prSet presAssocID="{40A5D539-28A5-4096-981D-149A67CA9784}" presName="compNode" presStyleCnt="0"/>
      <dgm:spPr/>
    </dgm:pt>
    <dgm:pt modelId="{5FE1E136-8CB6-4506-9C9D-1C4D4F3D1897}" type="pres">
      <dgm:prSet presAssocID="{40A5D539-28A5-4096-981D-149A67CA9784}" presName="aNode" presStyleLbl="bgShp" presStyleIdx="0" presStyleCnt="7"/>
      <dgm:spPr/>
    </dgm:pt>
    <dgm:pt modelId="{38A6F9D4-06B8-4554-B647-B3DB7EA396A8}" type="pres">
      <dgm:prSet presAssocID="{40A5D539-28A5-4096-981D-149A67CA9784}" presName="textNode" presStyleLbl="bgShp" presStyleIdx="0" presStyleCnt="7"/>
      <dgm:spPr/>
    </dgm:pt>
    <dgm:pt modelId="{5BF2BCBA-A7E2-4B98-BAD0-D9891B1AC0E2}" type="pres">
      <dgm:prSet presAssocID="{40A5D539-28A5-4096-981D-149A67CA9784}" presName="compChildNode" presStyleCnt="0"/>
      <dgm:spPr/>
    </dgm:pt>
    <dgm:pt modelId="{D2BA82FD-4AFE-45D4-AA77-BBD099B36A36}" type="pres">
      <dgm:prSet presAssocID="{40A5D539-28A5-4096-981D-149A67CA9784}" presName="theInnerList" presStyleCnt="0"/>
      <dgm:spPr/>
    </dgm:pt>
    <dgm:pt modelId="{3AFA4C8F-4801-43FE-9896-4E3D3A9A25EE}" type="pres">
      <dgm:prSet presAssocID="{C8E6BCB8-605B-4EAA-B93B-370615E3A6FE}" presName="childNode" presStyleLbl="node1" presStyleIdx="0" presStyleCnt="7">
        <dgm:presLayoutVars>
          <dgm:bulletEnabled val="1"/>
        </dgm:presLayoutVars>
      </dgm:prSet>
      <dgm:spPr/>
    </dgm:pt>
    <dgm:pt modelId="{F0AF6C22-58C7-4313-9D01-AE2C8EDFD786}" type="pres">
      <dgm:prSet presAssocID="{40A5D539-28A5-4096-981D-149A67CA9784}" presName="aSpace" presStyleCnt="0"/>
      <dgm:spPr/>
    </dgm:pt>
    <dgm:pt modelId="{A03A976B-6F23-4361-BA38-404569EB347F}" type="pres">
      <dgm:prSet presAssocID="{C56C5A67-940A-4454-BEDE-FF54D5259757}" presName="compNode" presStyleCnt="0"/>
      <dgm:spPr/>
    </dgm:pt>
    <dgm:pt modelId="{434D97C7-FC39-4C6C-A119-340DC638A6D7}" type="pres">
      <dgm:prSet presAssocID="{C56C5A67-940A-4454-BEDE-FF54D5259757}" presName="aNode" presStyleLbl="bgShp" presStyleIdx="1" presStyleCnt="7"/>
      <dgm:spPr/>
    </dgm:pt>
    <dgm:pt modelId="{BACD5D89-3CA9-4DB0-9DC9-60126398CBAC}" type="pres">
      <dgm:prSet presAssocID="{C56C5A67-940A-4454-BEDE-FF54D5259757}" presName="textNode" presStyleLbl="bgShp" presStyleIdx="1" presStyleCnt="7"/>
      <dgm:spPr/>
    </dgm:pt>
    <dgm:pt modelId="{C5E64B00-0041-4BD5-B95C-C8E1CDB2C276}" type="pres">
      <dgm:prSet presAssocID="{C56C5A67-940A-4454-BEDE-FF54D5259757}" presName="compChildNode" presStyleCnt="0"/>
      <dgm:spPr/>
    </dgm:pt>
    <dgm:pt modelId="{DE4BA203-2BD7-4032-ABDF-5F1C6A23A63B}" type="pres">
      <dgm:prSet presAssocID="{C56C5A67-940A-4454-BEDE-FF54D5259757}" presName="theInnerList" presStyleCnt="0"/>
      <dgm:spPr/>
    </dgm:pt>
    <dgm:pt modelId="{F4FB9EE2-4FE2-4ABA-83CB-C7051CE3EB5C}" type="pres">
      <dgm:prSet presAssocID="{B9905FF0-DA78-4A0B-837B-14A549B3EDFD}" presName="childNode" presStyleLbl="node1" presStyleIdx="1" presStyleCnt="7">
        <dgm:presLayoutVars>
          <dgm:bulletEnabled val="1"/>
        </dgm:presLayoutVars>
      </dgm:prSet>
      <dgm:spPr/>
    </dgm:pt>
    <dgm:pt modelId="{516F10AA-D3CE-4E4D-AC62-A73D4C24A32D}" type="pres">
      <dgm:prSet presAssocID="{C56C5A67-940A-4454-BEDE-FF54D5259757}" presName="aSpace" presStyleCnt="0"/>
      <dgm:spPr/>
    </dgm:pt>
    <dgm:pt modelId="{85291FC9-732E-4484-A55E-0F51052B942E}" type="pres">
      <dgm:prSet presAssocID="{40C1A609-50BB-43F9-8034-09252951B9A3}" presName="compNode" presStyleCnt="0"/>
      <dgm:spPr/>
    </dgm:pt>
    <dgm:pt modelId="{CC18C190-4202-49E1-8214-6497BCA78000}" type="pres">
      <dgm:prSet presAssocID="{40C1A609-50BB-43F9-8034-09252951B9A3}" presName="aNode" presStyleLbl="bgShp" presStyleIdx="2" presStyleCnt="7"/>
      <dgm:spPr/>
    </dgm:pt>
    <dgm:pt modelId="{10879E88-11FB-48CA-B1FD-3EAFA622C26D}" type="pres">
      <dgm:prSet presAssocID="{40C1A609-50BB-43F9-8034-09252951B9A3}" presName="textNode" presStyleLbl="bgShp" presStyleIdx="2" presStyleCnt="7"/>
      <dgm:spPr/>
    </dgm:pt>
    <dgm:pt modelId="{32AF8101-9C1A-4918-B1D5-C9B3D0A7850C}" type="pres">
      <dgm:prSet presAssocID="{40C1A609-50BB-43F9-8034-09252951B9A3}" presName="compChildNode" presStyleCnt="0"/>
      <dgm:spPr/>
    </dgm:pt>
    <dgm:pt modelId="{46EB3EC9-8ECC-450D-AA35-939F11832ABE}" type="pres">
      <dgm:prSet presAssocID="{40C1A609-50BB-43F9-8034-09252951B9A3}" presName="theInnerList" presStyleCnt="0"/>
      <dgm:spPr/>
    </dgm:pt>
    <dgm:pt modelId="{BCFCE120-F84B-4C9A-8AB3-8EE1FA10B273}" type="pres">
      <dgm:prSet presAssocID="{17EB9967-5981-46C1-B674-2F1CF13A7148}" presName="childNode" presStyleLbl="node1" presStyleIdx="2" presStyleCnt="7">
        <dgm:presLayoutVars>
          <dgm:bulletEnabled val="1"/>
        </dgm:presLayoutVars>
      </dgm:prSet>
      <dgm:spPr/>
    </dgm:pt>
    <dgm:pt modelId="{CC0C0EAB-432D-4093-B2C5-B6E361FCCEB2}" type="pres">
      <dgm:prSet presAssocID="{40C1A609-50BB-43F9-8034-09252951B9A3}" presName="aSpace" presStyleCnt="0"/>
      <dgm:spPr/>
    </dgm:pt>
    <dgm:pt modelId="{8BCD94A0-1394-4F7D-88B0-0E72E89C82C9}" type="pres">
      <dgm:prSet presAssocID="{1CCFF0C1-B503-4087-B89F-0C83D9B42174}" presName="compNode" presStyleCnt="0"/>
      <dgm:spPr/>
    </dgm:pt>
    <dgm:pt modelId="{C5BA6086-F894-4358-87F8-6AC231F035E6}" type="pres">
      <dgm:prSet presAssocID="{1CCFF0C1-B503-4087-B89F-0C83D9B42174}" presName="aNode" presStyleLbl="bgShp" presStyleIdx="3" presStyleCnt="7" custScaleX="100019"/>
      <dgm:spPr/>
    </dgm:pt>
    <dgm:pt modelId="{EDA05F4A-9416-40F1-8346-EE0006569B9B}" type="pres">
      <dgm:prSet presAssocID="{1CCFF0C1-B503-4087-B89F-0C83D9B42174}" presName="textNode" presStyleLbl="bgShp" presStyleIdx="3" presStyleCnt="7"/>
      <dgm:spPr/>
    </dgm:pt>
    <dgm:pt modelId="{19EC56C8-B678-4DD9-A2AA-8CC922A8E01F}" type="pres">
      <dgm:prSet presAssocID="{1CCFF0C1-B503-4087-B89F-0C83D9B42174}" presName="compChildNode" presStyleCnt="0"/>
      <dgm:spPr/>
    </dgm:pt>
    <dgm:pt modelId="{0818B5FF-BDEF-46B3-9395-E7890002E621}" type="pres">
      <dgm:prSet presAssocID="{1CCFF0C1-B503-4087-B89F-0C83D9B42174}" presName="theInnerList" presStyleCnt="0"/>
      <dgm:spPr/>
    </dgm:pt>
    <dgm:pt modelId="{9E292E8D-19C8-4EEA-8319-3740C4A96EBD}" type="pres">
      <dgm:prSet presAssocID="{9F8C0BB1-9F8A-41C6-818B-2048AF4DCD2D}" presName="childNode" presStyleLbl="node1" presStyleIdx="3" presStyleCnt="7" custScaleX="109677">
        <dgm:presLayoutVars>
          <dgm:bulletEnabled val="1"/>
        </dgm:presLayoutVars>
      </dgm:prSet>
      <dgm:spPr/>
    </dgm:pt>
    <dgm:pt modelId="{1C19CF8E-B372-435A-9380-3C1EE41A45F7}" type="pres">
      <dgm:prSet presAssocID="{1CCFF0C1-B503-4087-B89F-0C83D9B42174}" presName="aSpace" presStyleCnt="0"/>
      <dgm:spPr/>
    </dgm:pt>
    <dgm:pt modelId="{39247487-1723-497C-A2B1-B916AFAE9752}" type="pres">
      <dgm:prSet presAssocID="{0B6ACD2D-4357-447A-8CE9-117C466BC288}" presName="compNode" presStyleCnt="0"/>
      <dgm:spPr/>
    </dgm:pt>
    <dgm:pt modelId="{5AC6F604-729C-4473-B6B1-6ADBDBCAEE89}" type="pres">
      <dgm:prSet presAssocID="{0B6ACD2D-4357-447A-8CE9-117C466BC288}" presName="aNode" presStyleLbl="bgShp" presStyleIdx="4" presStyleCnt="7"/>
      <dgm:spPr/>
    </dgm:pt>
    <dgm:pt modelId="{9590A81D-BC72-4E33-BF70-41EC6B8BFE88}" type="pres">
      <dgm:prSet presAssocID="{0B6ACD2D-4357-447A-8CE9-117C466BC288}" presName="textNode" presStyleLbl="bgShp" presStyleIdx="4" presStyleCnt="7"/>
      <dgm:spPr/>
    </dgm:pt>
    <dgm:pt modelId="{E80C7336-C326-4970-9340-40C8E3A254DF}" type="pres">
      <dgm:prSet presAssocID="{0B6ACD2D-4357-447A-8CE9-117C466BC288}" presName="compChildNode" presStyleCnt="0"/>
      <dgm:spPr/>
    </dgm:pt>
    <dgm:pt modelId="{8EF8D50F-3D29-4C26-A597-93DA00142BCC}" type="pres">
      <dgm:prSet presAssocID="{0B6ACD2D-4357-447A-8CE9-117C466BC288}" presName="theInnerList" presStyleCnt="0"/>
      <dgm:spPr/>
    </dgm:pt>
    <dgm:pt modelId="{7005DD3B-1CDB-4FB0-A809-93A6E905282D}" type="pres">
      <dgm:prSet presAssocID="{913BE5CD-15F3-43C3-98B3-688251909385}" presName="childNode" presStyleLbl="node1" presStyleIdx="4" presStyleCnt="7">
        <dgm:presLayoutVars>
          <dgm:bulletEnabled val="1"/>
        </dgm:presLayoutVars>
      </dgm:prSet>
      <dgm:spPr/>
    </dgm:pt>
    <dgm:pt modelId="{EE4649CF-B483-44A0-8AF1-7E94C994FFCF}" type="pres">
      <dgm:prSet presAssocID="{0B6ACD2D-4357-447A-8CE9-117C466BC288}" presName="aSpace" presStyleCnt="0"/>
      <dgm:spPr/>
    </dgm:pt>
    <dgm:pt modelId="{269ED7BC-77DD-4635-8146-C624582EA582}" type="pres">
      <dgm:prSet presAssocID="{42AADD1A-2150-4617-99C8-2AE0CD7D369B}" presName="compNode" presStyleCnt="0"/>
      <dgm:spPr/>
    </dgm:pt>
    <dgm:pt modelId="{479F99D6-8249-4140-878E-1DD66F29D97B}" type="pres">
      <dgm:prSet presAssocID="{42AADD1A-2150-4617-99C8-2AE0CD7D369B}" presName="aNode" presStyleLbl="bgShp" presStyleIdx="5" presStyleCnt="7" custScaleX="201369"/>
      <dgm:spPr/>
    </dgm:pt>
    <dgm:pt modelId="{EB5C6285-06B2-48B3-8FF3-32B304CDBB12}" type="pres">
      <dgm:prSet presAssocID="{42AADD1A-2150-4617-99C8-2AE0CD7D369B}" presName="textNode" presStyleLbl="bgShp" presStyleIdx="5" presStyleCnt="7"/>
      <dgm:spPr/>
    </dgm:pt>
    <dgm:pt modelId="{BE46B58C-EFFD-4A22-BC49-1EE9514772D0}" type="pres">
      <dgm:prSet presAssocID="{42AADD1A-2150-4617-99C8-2AE0CD7D369B}" presName="compChildNode" presStyleCnt="0"/>
      <dgm:spPr/>
    </dgm:pt>
    <dgm:pt modelId="{345FD20C-0ED9-480A-91A9-8039B937F373}" type="pres">
      <dgm:prSet presAssocID="{42AADD1A-2150-4617-99C8-2AE0CD7D369B}" presName="theInnerList" presStyleCnt="0"/>
      <dgm:spPr/>
    </dgm:pt>
    <dgm:pt modelId="{458EEB84-3280-4E9D-9CA0-72DB4BB84473}" type="pres">
      <dgm:prSet presAssocID="{08FE540B-9E07-41D7-B821-C26C5638931A}" presName="childNode" presStyleLbl="node1" presStyleIdx="5" presStyleCnt="7" custScaleX="213850">
        <dgm:presLayoutVars>
          <dgm:bulletEnabled val="1"/>
        </dgm:presLayoutVars>
      </dgm:prSet>
      <dgm:spPr/>
    </dgm:pt>
    <dgm:pt modelId="{E6212F03-E4B4-41B2-83E4-3144E0D04B9A}" type="pres">
      <dgm:prSet presAssocID="{42AADD1A-2150-4617-99C8-2AE0CD7D369B}" presName="aSpace" presStyleCnt="0"/>
      <dgm:spPr/>
    </dgm:pt>
    <dgm:pt modelId="{2FA42F22-8D02-40E2-84BC-0C8C4C366120}" type="pres">
      <dgm:prSet presAssocID="{6599332C-5A1E-415F-ACB6-09C33CAB9B33}" presName="compNode" presStyleCnt="0"/>
      <dgm:spPr/>
    </dgm:pt>
    <dgm:pt modelId="{51CCE163-9217-42A7-9FA2-A480D8A9BB15}" type="pres">
      <dgm:prSet presAssocID="{6599332C-5A1E-415F-ACB6-09C33CAB9B33}" presName="aNode" presStyleLbl="bgShp" presStyleIdx="6" presStyleCnt="7"/>
      <dgm:spPr/>
    </dgm:pt>
    <dgm:pt modelId="{2A0763C5-4DCE-4710-B133-061334540794}" type="pres">
      <dgm:prSet presAssocID="{6599332C-5A1E-415F-ACB6-09C33CAB9B33}" presName="textNode" presStyleLbl="bgShp" presStyleIdx="6" presStyleCnt="7"/>
      <dgm:spPr/>
    </dgm:pt>
    <dgm:pt modelId="{5F33E2A4-C84D-4915-A7CD-4F9F6A102AFF}" type="pres">
      <dgm:prSet presAssocID="{6599332C-5A1E-415F-ACB6-09C33CAB9B33}" presName="compChildNode" presStyleCnt="0"/>
      <dgm:spPr/>
    </dgm:pt>
    <dgm:pt modelId="{10FE0774-1935-4001-A150-C7CE3BEEB6CD}" type="pres">
      <dgm:prSet presAssocID="{6599332C-5A1E-415F-ACB6-09C33CAB9B33}" presName="theInnerList" presStyleCnt="0"/>
      <dgm:spPr/>
    </dgm:pt>
    <dgm:pt modelId="{286E5645-332D-4D8B-98D7-08EFE8DC81CF}" type="pres">
      <dgm:prSet presAssocID="{62ED9BF0-2F56-4D51-90D9-846F235186B4}" presName="childNode" presStyleLbl="node1" presStyleIdx="6" presStyleCnt="7">
        <dgm:presLayoutVars>
          <dgm:bulletEnabled val="1"/>
        </dgm:presLayoutVars>
      </dgm:prSet>
      <dgm:spPr/>
    </dgm:pt>
  </dgm:ptLst>
  <dgm:cxnLst>
    <dgm:cxn modelId="{EBF78400-E59F-4D7A-BDCD-249340F2CAAE}" type="presOf" srcId="{913BE5CD-15F3-43C3-98B3-688251909385}" destId="{7005DD3B-1CDB-4FB0-A809-93A6E905282D}" srcOrd="0" destOrd="0" presId="urn:microsoft.com/office/officeart/2005/8/layout/lProcess2"/>
    <dgm:cxn modelId="{3BF65201-B449-4833-93A3-08C56FFFA193}" srcId="{6599332C-5A1E-415F-ACB6-09C33CAB9B33}" destId="{62ED9BF0-2F56-4D51-90D9-846F235186B4}" srcOrd="0" destOrd="0" parTransId="{A72BCA7B-D70D-450A-97CB-D567A24DAE95}" sibTransId="{782764B0-E5F8-4D19-BCD8-7FDE683CE4AC}"/>
    <dgm:cxn modelId="{63A60904-A2DF-4050-987A-D2B9C1E14340}" srcId="{40A5D539-28A5-4096-981D-149A67CA9784}" destId="{C8E6BCB8-605B-4EAA-B93B-370615E3A6FE}" srcOrd="0" destOrd="0" parTransId="{1171F265-B1FF-4DFE-9F98-0DCFD94175D5}" sibTransId="{E9D2544A-E220-4C5C-B92C-6A181FE9DB49}"/>
    <dgm:cxn modelId="{655C841F-1F6D-4F51-B8AF-072B1D23D087}" type="presOf" srcId="{6599332C-5A1E-415F-ACB6-09C33CAB9B33}" destId="{51CCE163-9217-42A7-9FA2-A480D8A9BB15}" srcOrd="0" destOrd="0" presId="urn:microsoft.com/office/officeart/2005/8/layout/lProcess2"/>
    <dgm:cxn modelId="{51A58824-2D31-4960-940F-C0AF5C1333C8}" type="presOf" srcId="{C56C5A67-940A-4454-BEDE-FF54D5259757}" destId="{434D97C7-FC39-4C6C-A119-340DC638A6D7}" srcOrd="0" destOrd="0" presId="urn:microsoft.com/office/officeart/2005/8/layout/lProcess2"/>
    <dgm:cxn modelId="{8F4ACB26-3D5C-49EE-BA94-1CED297877AC}" srcId="{B5C5A6E3-ABA2-4D76-8BCF-11D09A47E60F}" destId="{40A5D539-28A5-4096-981D-149A67CA9784}" srcOrd="0" destOrd="0" parTransId="{581674F4-3BAD-4804-9673-35422AC48948}" sibTransId="{8E09361E-1CDF-49D8-BF3C-F712394183DD}"/>
    <dgm:cxn modelId="{1FDDD02A-9ED3-46A4-A0A9-5632262FE6D3}" srcId="{42AADD1A-2150-4617-99C8-2AE0CD7D369B}" destId="{08FE540B-9E07-41D7-B821-C26C5638931A}" srcOrd="0" destOrd="0" parTransId="{D70C8B74-0E96-4027-9DE2-77F63F9F2092}" sibTransId="{0AD8492D-F4F9-48E6-9545-29BE5CD2193D}"/>
    <dgm:cxn modelId="{50254B2E-48FA-437D-8256-98C9F5DF3983}" type="presOf" srcId="{40C1A609-50BB-43F9-8034-09252951B9A3}" destId="{CC18C190-4202-49E1-8214-6497BCA78000}" srcOrd="0" destOrd="0" presId="urn:microsoft.com/office/officeart/2005/8/layout/lProcess2"/>
    <dgm:cxn modelId="{1D258337-A967-4667-8931-6A3ADACA0D55}" type="presOf" srcId="{62ED9BF0-2F56-4D51-90D9-846F235186B4}" destId="{286E5645-332D-4D8B-98D7-08EFE8DC81CF}" srcOrd="0" destOrd="0" presId="urn:microsoft.com/office/officeart/2005/8/layout/lProcess2"/>
    <dgm:cxn modelId="{2CE0FE40-BC75-44FA-BD51-83C73A60725F}" type="presOf" srcId="{9F8C0BB1-9F8A-41C6-818B-2048AF4DCD2D}" destId="{9E292E8D-19C8-4EEA-8319-3740C4A96EBD}" srcOrd="0" destOrd="0" presId="urn:microsoft.com/office/officeart/2005/8/layout/lProcess2"/>
    <dgm:cxn modelId="{29D1F860-76BB-495D-98FE-F386DAF735AD}" type="presOf" srcId="{40C1A609-50BB-43F9-8034-09252951B9A3}" destId="{10879E88-11FB-48CA-B1FD-3EAFA622C26D}" srcOrd="1" destOrd="0" presId="urn:microsoft.com/office/officeart/2005/8/layout/lProcess2"/>
    <dgm:cxn modelId="{6D857462-E7C8-410D-9554-2F56ED7CFC6A}" srcId="{B5C5A6E3-ABA2-4D76-8BCF-11D09A47E60F}" destId="{0B6ACD2D-4357-447A-8CE9-117C466BC288}" srcOrd="4" destOrd="0" parTransId="{B1A3B83D-DAEE-4C88-81C1-C98B0B286107}" sibTransId="{5B3F5DB5-BFE9-486A-B141-AE77309264C4}"/>
    <dgm:cxn modelId="{8C0FE463-7048-4BCF-BC75-D46DEF02F6B6}" type="presOf" srcId="{40A5D539-28A5-4096-981D-149A67CA9784}" destId="{38A6F9D4-06B8-4554-B647-B3DB7EA396A8}" srcOrd="1" destOrd="0" presId="urn:microsoft.com/office/officeart/2005/8/layout/lProcess2"/>
    <dgm:cxn modelId="{DFB79246-3364-4186-8100-A5931CBA9F57}" type="presOf" srcId="{C56C5A67-940A-4454-BEDE-FF54D5259757}" destId="{BACD5D89-3CA9-4DB0-9DC9-60126398CBAC}" srcOrd="1" destOrd="0" presId="urn:microsoft.com/office/officeart/2005/8/layout/lProcess2"/>
    <dgm:cxn modelId="{15EFA266-13C2-4C82-B7D8-8A2268448F34}" type="presOf" srcId="{0B6ACD2D-4357-447A-8CE9-117C466BC288}" destId="{9590A81D-BC72-4E33-BF70-41EC6B8BFE88}" srcOrd="1" destOrd="0" presId="urn:microsoft.com/office/officeart/2005/8/layout/lProcess2"/>
    <dgm:cxn modelId="{50D77367-2E47-4ECC-942D-37B75E463B0C}" type="presOf" srcId="{42AADD1A-2150-4617-99C8-2AE0CD7D369B}" destId="{479F99D6-8249-4140-878E-1DD66F29D97B}" srcOrd="0" destOrd="0" presId="urn:microsoft.com/office/officeart/2005/8/layout/lProcess2"/>
    <dgm:cxn modelId="{C1E03149-B0BF-4B5B-8AEB-C12A86303E36}" srcId="{B5C5A6E3-ABA2-4D76-8BCF-11D09A47E60F}" destId="{42AADD1A-2150-4617-99C8-2AE0CD7D369B}" srcOrd="5" destOrd="0" parTransId="{91242FE8-D641-42EB-8F63-2BBE5177CEA9}" sibTransId="{F34B9F8F-F099-447F-B954-FB9DFCEA8546}"/>
    <dgm:cxn modelId="{1E7CEA69-916C-4A5B-AFD9-5BEF43053C83}" type="presOf" srcId="{08FE540B-9E07-41D7-B821-C26C5638931A}" destId="{458EEB84-3280-4E9D-9CA0-72DB4BB84473}" srcOrd="0" destOrd="0" presId="urn:microsoft.com/office/officeart/2005/8/layout/lProcess2"/>
    <dgm:cxn modelId="{E6096A6D-932D-4483-906D-596F164A7092}" srcId="{B5C5A6E3-ABA2-4D76-8BCF-11D09A47E60F}" destId="{C56C5A67-940A-4454-BEDE-FF54D5259757}" srcOrd="1" destOrd="0" parTransId="{AF328283-2DC3-4350-87E2-76C0223C6C6E}" sibTransId="{8536D317-98E4-4DAF-8564-4458D3A906A2}"/>
    <dgm:cxn modelId="{937DE652-28CC-4DFF-B650-217E1BE1643F}" type="presOf" srcId="{40A5D539-28A5-4096-981D-149A67CA9784}" destId="{5FE1E136-8CB6-4506-9C9D-1C4D4F3D1897}" srcOrd="0" destOrd="0" presId="urn:microsoft.com/office/officeart/2005/8/layout/lProcess2"/>
    <dgm:cxn modelId="{868A2C76-045D-4FE1-BCE5-DABAD5175F2E}" srcId="{B5C5A6E3-ABA2-4D76-8BCF-11D09A47E60F}" destId="{40C1A609-50BB-43F9-8034-09252951B9A3}" srcOrd="2" destOrd="0" parTransId="{DF0954B6-BC31-4424-8F17-9E832B4E3180}" sibTransId="{2CABCC19-87B1-466A-A280-E1897E70E313}"/>
    <dgm:cxn modelId="{EE856584-3340-48DF-AD2F-C11CDEBB7485}" type="presOf" srcId="{B9905FF0-DA78-4A0B-837B-14A549B3EDFD}" destId="{F4FB9EE2-4FE2-4ABA-83CB-C7051CE3EB5C}" srcOrd="0" destOrd="0" presId="urn:microsoft.com/office/officeart/2005/8/layout/lProcess2"/>
    <dgm:cxn modelId="{D378208A-F2FF-4A6B-9D38-0C068DD72F9C}" srcId="{0B6ACD2D-4357-447A-8CE9-117C466BC288}" destId="{913BE5CD-15F3-43C3-98B3-688251909385}" srcOrd="0" destOrd="0" parTransId="{C7727068-F5FF-46A6-9661-0A52BBA2D5A1}" sibTransId="{BA27F533-F4F6-44E3-905E-A112DE34A6A2}"/>
    <dgm:cxn modelId="{A5E1CB90-A44D-48C6-9D25-B7D0155EAADB}" srcId="{C56C5A67-940A-4454-BEDE-FF54D5259757}" destId="{B9905FF0-DA78-4A0B-837B-14A549B3EDFD}" srcOrd="0" destOrd="0" parTransId="{7084FA2A-A813-4655-BD6A-719DDDD5956E}" sibTransId="{D8DE8A3F-BED6-4971-ADB1-5B4E5785E97D}"/>
    <dgm:cxn modelId="{813BBE97-5420-42C7-95FF-4C8AC8D2A116}" type="presOf" srcId="{C8E6BCB8-605B-4EAA-B93B-370615E3A6FE}" destId="{3AFA4C8F-4801-43FE-9896-4E3D3A9A25EE}" srcOrd="0" destOrd="0" presId="urn:microsoft.com/office/officeart/2005/8/layout/lProcess2"/>
    <dgm:cxn modelId="{DFA116A5-BBCC-43C1-A13D-2BE649391518}" type="presOf" srcId="{6599332C-5A1E-415F-ACB6-09C33CAB9B33}" destId="{2A0763C5-4DCE-4710-B133-061334540794}" srcOrd="1" destOrd="0" presId="urn:microsoft.com/office/officeart/2005/8/layout/lProcess2"/>
    <dgm:cxn modelId="{D1F7E0A6-C810-49FB-9F65-2723ED7375D3}" srcId="{B5C5A6E3-ABA2-4D76-8BCF-11D09A47E60F}" destId="{6599332C-5A1E-415F-ACB6-09C33CAB9B33}" srcOrd="6" destOrd="0" parTransId="{4596C019-EDC9-4D77-8A00-101F35AB1972}" sibTransId="{7B283064-F58D-4EBF-8A24-F58E0C007BA9}"/>
    <dgm:cxn modelId="{78D49BA8-BC18-4D1D-9F53-DCA515FDF7B0}" type="presOf" srcId="{17EB9967-5981-46C1-B674-2F1CF13A7148}" destId="{BCFCE120-F84B-4C9A-8AB3-8EE1FA10B273}" srcOrd="0" destOrd="0" presId="urn:microsoft.com/office/officeart/2005/8/layout/lProcess2"/>
    <dgm:cxn modelId="{BF9928B2-5732-467A-BCCB-20F1535DF578}" type="presOf" srcId="{B5C5A6E3-ABA2-4D76-8BCF-11D09A47E60F}" destId="{AE741E7A-BCA2-4E0B-B7A8-8649F0B21E35}" srcOrd="0" destOrd="0" presId="urn:microsoft.com/office/officeart/2005/8/layout/lProcess2"/>
    <dgm:cxn modelId="{6D5BAEB3-22E8-4DCD-A7E7-3F1B9F4CB768}" srcId="{40C1A609-50BB-43F9-8034-09252951B9A3}" destId="{17EB9967-5981-46C1-B674-2F1CF13A7148}" srcOrd="0" destOrd="0" parTransId="{CBE32084-88FE-4075-81C5-46826612059E}" sibTransId="{2A7D72C2-0E28-4971-88FD-B192E79CE18E}"/>
    <dgm:cxn modelId="{12B686DF-7EEA-4642-8BB8-835C85F32EA7}" type="presOf" srcId="{0B6ACD2D-4357-447A-8CE9-117C466BC288}" destId="{5AC6F604-729C-4473-B6B1-6ADBDBCAEE89}" srcOrd="0" destOrd="0" presId="urn:microsoft.com/office/officeart/2005/8/layout/lProcess2"/>
    <dgm:cxn modelId="{9374CAE9-74D3-4CA8-81AF-C87C0735FDBB}" srcId="{1CCFF0C1-B503-4087-B89F-0C83D9B42174}" destId="{9F8C0BB1-9F8A-41C6-818B-2048AF4DCD2D}" srcOrd="0" destOrd="0" parTransId="{B8AC0371-0C9B-41F2-A5FA-A4D1FBFD0A55}" sibTransId="{62BE2126-F49F-4138-8306-E6124D132ABF}"/>
    <dgm:cxn modelId="{3E147FF6-DB8B-4EB7-A0D1-F229D420E63E}" type="presOf" srcId="{1CCFF0C1-B503-4087-B89F-0C83D9B42174}" destId="{EDA05F4A-9416-40F1-8346-EE0006569B9B}" srcOrd="1" destOrd="0" presId="urn:microsoft.com/office/officeart/2005/8/layout/lProcess2"/>
    <dgm:cxn modelId="{98C872FA-0FE1-4C31-A62F-AAD5A1B6A196}" srcId="{B5C5A6E3-ABA2-4D76-8BCF-11D09A47E60F}" destId="{1CCFF0C1-B503-4087-B89F-0C83D9B42174}" srcOrd="3" destOrd="0" parTransId="{FB1A81DE-9A06-4300-B03B-B692E7E8A1C6}" sibTransId="{3E0F9532-FE19-4E2E-B91A-ED03C9F4CACD}"/>
    <dgm:cxn modelId="{EB3387FC-3EE8-40CC-ABB2-979D0DFE75D0}" type="presOf" srcId="{1CCFF0C1-B503-4087-B89F-0C83D9B42174}" destId="{C5BA6086-F894-4358-87F8-6AC231F035E6}" srcOrd="0" destOrd="0" presId="urn:microsoft.com/office/officeart/2005/8/layout/lProcess2"/>
    <dgm:cxn modelId="{03751AFF-654F-494E-BD49-5BC72C952351}" type="presOf" srcId="{42AADD1A-2150-4617-99C8-2AE0CD7D369B}" destId="{EB5C6285-06B2-48B3-8FF3-32B304CDBB12}" srcOrd="1" destOrd="0" presId="urn:microsoft.com/office/officeart/2005/8/layout/lProcess2"/>
    <dgm:cxn modelId="{FA8796B0-491A-4076-9CDD-7489F23A3F2D}" type="presParOf" srcId="{AE741E7A-BCA2-4E0B-B7A8-8649F0B21E35}" destId="{2C055C11-4FBE-4F27-A370-E0B0FB17B5EC}" srcOrd="0" destOrd="0" presId="urn:microsoft.com/office/officeart/2005/8/layout/lProcess2"/>
    <dgm:cxn modelId="{AD6527B5-C6FF-4166-A8C9-8700983AC3FD}" type="presParOf" srcId="{2C055C11-4FBE-4F27-A370-E0B0FB17B5EC}" destId="{5FE1E136-8CB6-4506-9C9D-1C4D4F3D1897}" srcOrd="0" destOrd="0" presId="urn:microsoft.com/office/officeart/2005/8/layout/lProcess2"/>
    <dgm:cxn modelId="{072BF4B4-BA24-4D6B-9D4B-FC856AA86BAE}" type="presParOf" srcId="{2C055C11-4FBE-4F27-A370-E0B0FB17B5EC}" destId="{38A6F9D4-06B8-4554-B647-B3DB7EA396A8}" srcOrd="1" destOrd="0" presId="urn:microsoft.com/office/officeart/2005/8/layout/lProcess2"/>
    <dgm:cxn modelId="{0EEE5F18-0325-404E-91C4-DC18428228B0}" type="presParOf" srcId="{2C055C11-4FBE-4F27-A370-E0B0FB17B5EC}" destId="{5BF2BCBA-A7E2-4B98-BAD0-D9891B1AC0E2}" srcOrd="2" destOrd="0" presId="urn:microsoft.com/office/officeart/2005/8/layout/lProcess2"/>
    <dgm:cxn modelId="{7363B38F-9899-4A0F-B8CB-D4107ECFA803}" type="presParOf" srcId="{5BF2BCBA-A7E2-4B98-BAD0-D9891B1AC0E2}" destId="{D2BA82FD-4AFE-45D4-AA77-BBD099B36A36}" srcOrd="0" destOrd="0" presId="urn:microsoft.com/office/officeart/2005/8/layout/lProcess2"/>
    <dgm:cxn modelId="{8AFCC806-A71D-49AE-9589-3E5203D8F7FF}" type="presParOf" srcId="{D2BA82FD-4AFE-45D4-AA77-BBD099B36A36}" destId="{3AFA4C8F-4801-43FE-9896-4E3D3A9A25EE}" srcOrd="0" destOrd="0" presId="urn:microsoft.com/office/officeart/2005/8/layout/lProcess2"/>
    <dgm:cxn modelId="{275CBE4C-6A5C-47A1-BA0A-CE6DEC2A3415}" type="presParOf" srcId="{AE741E7A-BCA2-4E0B-B7A8-8649F0B21E35}" destId="{F0AF6C22-58C7-4313-9D01-AE2C8EDFD786}" srcOrd="1" destOrd="0" presId="urn:microsoft.com/office/officeart/2005/8/layout/lProcess2"/>
    <dgm:cxn modelId="{870A4C68-502F-4DEA-87FD-05AFDE8FF208}" type="presParOf" srcId="{AE741E7A-BCA2-4E0B-B7A8-8649F0B21E35}" destId="{A03A976B-6F23-4361-BA38-404569EB347F}" srcOrd="2" destOrd="0" presId="urn:microsoft.com/office/officeart/2005/8/layout/lProcess2"/>
    <dgm:cxn modelId="{17DD7090-E31F-4D5D-8BEE-81F527E3E037}" type="presParOf" srcId="{A03A976B-6F23-4361-BA38-404569EB347F}" destId="{434D97C7-FC39-4C6C-A119-340DC638A6D7}" srcOrd="0" destOrd="0" presId="urn:microsoft.com/office/officeart/2005/8/layout/lProcess2"/>
    <dgm:cxn modelId="{7A171EAC-67F6-4A80-AD79-AA1A2A9A6296}" type="presParOf" srcId="{A03A976B-6F23-4361-BA38-404569EB347F}" destId="{BACD5D89-3CA9-4DB0-9DC9-60126398CBAC}" srcOrd="1" destOrd="0" presId="urn:microsoft.com/office/officeart/2005/8/layout/lProcess2"/>
    <dgm:cxn modelId="{EED5618D-073E-45FD-A002-D5EDB06DE589}" type="presParOf" srcId="{A03A976B-6F23-4361-BA38-404569EB347F}" destId="{C5E64B00-0041-4BD5-B95C-C8E1CDB2C276}" srcOrd="2" destOrd="0" presId="urn:microsoft.com/office/officeart/2005/8/layout/lProcess2"/>
    <dgm:cxn modelId="{0F622AB9-4F6A-4EA7-BA62-9C07C23C7A5A}" type="presParOf" srcId="{C5E64B00-0041-4BD5-B95C-C8E1CDB2C276}" destId="{DE4BA203-2BD7-4032-ABDF-5F1C6A23A63B}" srcOrd="0" destOrd="0" presId="urn:microsoft.com/office/officeart/2005/8/layout/lProcess2"/>
    <dgm:cxn modelId="{051187C4-3130-4473-B6EC-4B85229FFF53}" type="presParOf" srcId="{DE4BA203-2BD7-4032-ABDF-5F1C6A23A63B}" destId="{F4FB9EE2-4FE2-4ABA-83CB-C7051CE3EB5C}" srcOrd="0" destOrd="0" presId="urn:microsoft.com/office/officeart/2005/8/layout/lProcess2"/>
    <dgm:cxn modelId="{57787E43-42DF-415B-9E0D-CDFE419D1DA2}" type="presParOf" srcId="{AE741E7A-BCA2-4E0B-B7A8-8649F0B21E35}" destId="{516F10AA-D3CE-4E4D-AC62-A73D4C24A32D}" srcOrd="3" destOrd="0" presId="urn:microsoft.com/office/officeart/2005/8/layout/lProcess2"/>
    <dgm:cxn modelId="{91B60105-179F-4952-A42C-7C1FA135C097}" type="presParOf" srcId="{AE741E7A-BCA2-4E0B-B7A8-8649F0B21E35}" destId="{85291FC9-732E-4484-A55E-0F51052B942E}" srcOrd="4" destOrd="0" presId="urn:microsoft.com/office/officeart/2005/8/layout/lProcess2"/>
    <dgm:cxn modelId="{E4935F0C-818F-4A0A-9884-D1919800F333}" type="presParOf" srcId="{85291FC9-732E-4484-A55E-0F51052B942E}" destId="{CC18C190-4202-49E1-8214-6497BCA78000}" srcOrd="0" destOrd="0" presId="urn:microsoft.com/office/officeart/2005/8/layout/lProcess2"/>
    <dgm:cxn modelId="{BD6A7858-7570-4760-9A69-D9BE3CDD30AC}" type="presParOf" srcId="{85291FC9-732E-4484-A55E-0F51052B942E}" destId="{10879E88-11FB-48CA-B1FD-3EAFA622C26D}" srcOrd="1" destOrd="0" presId="urn:microsoft.com/office/officeart/2005/8/layout/lProcess2"/>
    <dgm:cxn modelId="{692431F5-7BC0-47F3-908F-3C971A6BC137}" type="presParOf" srcId="{85291FC9-732E-4484-A55E-0F51052B942E}" destId="{32AF8101-9C1A-4918-B1D5-C9B3D0A7850C}" srcOrd="2" destOrd="0" presId="urn:microsoft.com/office/officeart/2005/8/layout/lProcess2"/>
    <dgm:cxn modelId="{9F1EA64A-A53B-402A-9C20-39ED9C8E7E71}" type="presParOf" srcId="{32AF8101-9C1A-4918-B1D5-C9B3D0A7850C}" destId="{46EB3EC9-8ECC-450D-AA35-939F11832ABE}" srcOrd="0" destOrd="0" presId="urn:microsoft.com/office/officeart/2005/8/layout/lProcess2"/>
    <dgm:cxn modelId="{0BE90017-7EC5-4236-AF2A-2900D3658F65}" type="presParOf" srcId="{46EB3EC9-8ECC-450D-AA35-939F11832ABE}" destId="{BCFCE120-F84B-4C9A-8AB3-8EE1FA10B273}" srcOrd="0" destOrd="0" presId="urn:microsoft.com/office/officeart/2005/8/layout/lProcess2"/>
    <dgm:cxn modelId="{4A6F89DE-77B0-4501-AE38-A7022B283040}" type="presParOf" srcId="{AE741E7A-BCA2-4E0B-B7A8-8649F0B21E35}" destId="{CC0C0EAB-432D-4093-B2C5-B6E361FCCEB2}" srcOrd="5" destOrd="0" presId="urn:microsoft.com/office/officeart/2005/8/layout/lProcess2"/>
    <dgm:cxn modelId="{DE72185A-7C78-45B0-8303-3D225ED44E4D}" type="presParOf" srcId="{AE741E7A-BCA2-4E0B-B7A8-8649F0B21E35}" destId="{8BCD94A0-1394-4F7D-88B0-0E72E89C82C9}" srcOrd="6" destOrd="0" presId="urn:microsoft.com/office/officeart/2005/8/layout/lProcess2"/>
    <dgm:cxn modelId="{4763ECC5-4509-4311-B0EF-56E11B099D1A}" type="presParOf" srcId="{8BCD94A0-1394-4F7D-88B0-0E72E89C82C9}" destId="{C5BA6086-F894-4358-87F8-6AC231F035E6}" srcOrd="0" destOrd="0" presId="urn:microsoft.com/office/officeart/2005/8/layout/lProcess2"/>
    <dgm:cxn modelId="{7D439DC9-09A7-41E9-8A3B-2412C72E676C}" type="presParOf" srcId="{8BCD94A0-1394-4F7D-88B0-0E72E89C82C9}" destId="{EDA05F4A-9416-40F1-8346-EE0006569B9B}" srcOrd="1" destOrd="0" presId="urn:microsoft.com/office/officeart/2005/8/layout/lProcess2"/>
    <dgm:cxn modelId="{E37EB424-3D70-4BD0-A642-44728D055513}" type="presParOf" srcId="{8BCD94A0-1394-4F7D-88B0-0E72E89C82C9}" destId="{19EC56C8-B678-4DD9-A2AA-8CC922A8E01F}" srcOrd="2" destOrd="0" presId="urn:microsoft.com/office/officeart/2005/8/layout/lProcess2"/>
    <dgm:cxn modelId="{8E18D19A-1A5C-40B0-A92F-104F3978F32D}" type="presParOf" srcId="{19EC56C8-B678-4DD9-A2AA-8CC922A8E01F}" destId="{0818B5FF-BDEF-46B3-9395-E7890002E621}" srcOrd="0" destOrd="0" presId="urn:microsoft.com/office/officeart/2005/8/layout/lProcess2"/>
    <dgm:cxn modelId="{D28BBBCA-0F4E-4A6E-9158-94FC4F7E788F}" type="presParOf" srcId="{0818B5FF-BDEF-46B3-9395-E7890002E621}" destId="{9E292E8D-19C8-4EEA-8319-3740C4A96EBD}" srcOrd="0" destOrd="0" presId="urn:microsoft.com/office/officeart/2005/8/layout/lProcess2"/>
    <dgm:cxn modelId="{FC4AC2EC-6AAF-42B7-AF9D-F7EB4AE44269}" type="presParOf" srcId="{AE741E7A-BCA2-4E0B-B7A8-8649F0B21E35}" destId="{1C19CF8E-B372-435A-9380-3C1EE41A45F7}" srcOrd="7" destOrd="0" presId="urn:microsoft.com/office/officeart/2005/8/layout/lProcess2"/>
    <dgm:cxn modelId="{4312CC07-081B-4E4F-9F24-0F9693522E4D}" type="presParOf" srcId="{AE741E7A-BCA2-4E0B-B7A8-8649F0B21E35}" destId="{39247487-1723-497C-A2B1-B916AFAE9752}" srcOrd="8" destOrd="0" presId="urn:microsoft.com/office/officeart/2005/8/layout/lProcess2"/>
    <dgm:cxn modelId="{A888975F-57CA-4645-8169-BF88FCF71EB1}" type="presParOf" srcId="{39247487-1723-497C-A2B1-B916AFAE9752}" destId="{5AC6F604-729C-4473-B6B1-6ADBDBCAEE89}" srcOrd="0" destOrd="0" presId="urn:microsoft.com/office/officeart/2005/8/layout/lProcess2"/>
    <dgm:cxn modelId="{DB84012F-6DB4-4139-91DE-2C5326484978}" type="presParOf" srcId="{39247487-1723-497C-A2B1-B916AFAE9752}" destId="{9590A81D-BC72-4E33-BF70-41EC6B8BFE88}" srcOrd="1" destOrd="0" presId="urn:microsoft.com/office/officeart/2005/8/layout/lProcess2"/>
    <dgm:cxn modelId="{B51FB320-198B-4D6E-BA49-7C75FFCA41E6}" type="presParOf" srcId="{39247487-1723-497C-A2B1-B916AFAE9752}" destId="{E80C7336-C326-4970-9340-40C8E3A254DF}" srcOrd="2" destOrd="0" presId="urn:microsoft.com/office/officeart/2005/8/layout/lProcess2"/>
    <dgm:cxn modelId="{F03CE1C1-5BB6-4E66-9FC6-1D8FF68E6DAC}" type="presParOf" srcId="{E80C7336-C326-4970-9340-40C8E3A254DF}" destId="{8EF8D50F-3D29-4C26-A597-93DA00142BCC}" srcOrd="0" destOrd="0" presId="urn:microsoft.com/office/officeart/2005/8/layout/lProcess2"/>
    <dgm:cxn modelId="{3D8AAF9E-79C6-4D04-8734-402B67EADE2E}" type="presParOf" srcId="{8EF8D50F-3D29-4C26-A597-93DA00142BCC}" destId="{7005DD3B-1CDB-4FB0-A809-93A6E905282D}" srcOrd="0" destOrd="0" presId="urn:microsoft.com/office/officeart/2005/8/layout/lProcess2"/>
    <dgm:cxn modelId="{5BEE6A5B-32B9-4E48-BDA6-43FF453A5F34}" type="presParOf" srcId="{AE741E7A-BCA2-4E0B-B7A8-8649F0B21E35}" destId="{EE4649CF-B483-44A0-8AF1-7E94C994FFCF}" srcOrd="9" destOrd="0" presId="urn:microsoft.com/office/officeart/2005/8/layout/lProcess2"/>
    <dgm:cxn modelId="{B9573DA1-6589-49EF-A82F-5530086DD27D}" type="presParOf" srcId="{AE741E7A-BCA2-4E0B-B7A8-8649F0B21E35}" destId="{269ED7BC-77DD-4635-8146-C624582EA582}" srcOrd="10" destOrd="0" presId="urn:microsoft.com/office/officeart/2005/8/layout/lProcess2"/>
    <dgm:cxn modelId="{727E84AC-728B-48F3-BED6-F1C2EF20AA12}" type="presParOf" srcId="{269ED7BC-77DD-4635-8146-C624582EA582}" destId="{479F99D6-8249-4140-878E-1DD66F29D97B}" srcOrd="0" destOrd="0" presId="urn:microsoft.com/office/officeart/2005/8/layout/lProcess2"/>
    <dgm:cxn modelId="{927B28AE-FDFF-4575-8935-CB1707230A15}" type="presParOf" srcId="{269ED7BC-77DD-4635-8146-C624582EA582}" destId="{EB5C6285-06B2-48B3-8FF3-32B304CDBB12}" srcOrd="1" destOrd="0" presId="urn:microsoft.com/office/officeart/2005/8/layout/lProcess2"/>
    <dgm:cxn modelId="{397B64E1-CB1B-4792-9E6C-947B64FC3908}" type="presParOf" srcId="{269ED7BC-77DD-4635-8146-C624582EA582}" destId="{BE46B58C-EFFD-4A22-BC49-1EE9514772D0}" srcOrd="2" destOrd="0" presId="urn:microsoft.com/office/officeart/2005/8/layout/lProcess2"/>
    <dgm:cxn modelId="{847CC6C4-7830-4777-85C9-19496F7E409E}" type="presParOf" srcId="{BE46B58C-EFFD-4A22-BC49-1EE9514772D0}" destId="{345FD20C-0ED9-480A-91A9-8039B937F373}" srcOrd="0" destOrd="0" presId="urn:microsoft.com/office/officeart/2005/8/layout/lProcess2"/>
    <dgm:cxn modelId="{70BA0D88-9EC0-4A49-B9D5-3B49FA3104A5}" type="presParOf" srcId="{345FD20C-0ED9-480A-91A9-8039B937F373}" destId="{458EEB84-3280-4E9D-9CA0-72DB4BB84473}" srcOrd="0" destOrd="0" presId="urn:microsoft.com/office/officeart/2005/8/layout/lProcess2"/>
    <dgm:cxn modelId="{299F228D-7C52-4EB7-AD26-3679A9E73EFF}" type="presParOf" srcId="{AE741E7A-BCA2-4E0B-B7A8-8649F0B21E35}" destId="{E6212F03-E4B4-41B2-83E4-3144E0D04B9A}" srcOrd="11" destOrd="0" presId="urn:microsoft.com/office/officeart/2005/8/layout/lProcess2"/>
    <dgm:cxn modelId="{AAE14DEE-7659-4874-98A4-BD49E14E373B}" type="presParOf" srcId="{AE741E7A-BCA2-4E0B-B7A8-8649F0B21E35}" destId="{2FA42F22-8D02-40E2-84BC-0C8C4C366120}" srcOrd="12" destOrd="0" presId="urn:microsoft.com/office/officeart/2005/8/layout/lProcess2"/>
    <dgm:cxn modelId="{480F26BB-2A00-4FF7-9697-427B322666F1}" type="presParOf" srcId="{2FA42F22-8D02-40E2-84BC-0C8C4C366120}" destId="{51CCE163-9217-42A7-9FA2-A480D8A9BB15}" srcOrd="0" destOrd="0" presId="urn:microsoft.com/office/officeart/2005/8/layout/lProcess2"/>
    <dgm:cxn modelId="{CDF70AA7-C943-445E-BFB5-731E552311D7}" type="presParOf" srcId="{2FA42F22-8D02-40E2-84BC-0C8C4C366120}" destId="{2A0763C5-4DCE-4710-B133-061334540794}" srcOrd="1" destOrd="0" presId="urn:microsoft.com/office/officeart/2005/8/layout/lProcess2"/>
    <dgm:cxn modelId="{5659E6D2-8B42-48F4-833E-7F1459B8B972}" type="presParOf" srcId="{2FA42F22-8D02-40E2-84BC-0C8C4C366120}" destId="{5F33E2A4-C84D-4915-A7CD-4F9F6A102AFF}" srcOrd="2" destOrd="0" presId="urn:microsoft.com/office/officeart/2005/8/layout/lProcess2"/>
    <dgm:cxn modelId="{8C4066D0-926C-4959-852C-0932516D0357}" type="presParOf" srcId="{5F33E2A4-C84D-4915-A7CD-4F9F6A102AFF}" destId="{10FE0774-1935-4001-A150-C7CE3BEEB6CD}" srcOrd="0" destOrd="0" presId="urn:microsoft.com/office/officeart/2005/8/layout/lProcess2"/>
    <dgm:cxn modelId="{FD5B62A1-E2C4-4D8D-BD2A-FFFC4B419318}" type="presParOf" srcId="{10FE0774-1935-4001-A150-C7CE3BEEB6CD}" destId="{286E5645-332D-4D8B-98D7-08EFE8DC81CF}"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C5A6E3-ABA2-4D76-8BCF-11D09A47E60F}"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US"/>
        </a:p>
      </dgm:t>
    </dgm:pt>
    <dgm:pt modelId="{40A5D539-28A5-4096-981D-149A67CA9784}">
      <dgm:prSet phldrT="[Text]" custT="1"/>
      <dgm:spPr/>
      <dgm:t>
        <a:bodyPr/>
        <a:lstStyle/>
        <a:p>
          <a:r>
            <a:rPr lang="en-US" sz="1700"/>
            <a:t>Fiscal Year</a:t>
          </a:r>
          <a:endParaRPr lang="en-US" sz="1700">
            <a:latin typeface="Montserrat" panose="00000500000000000000" pitchFamily="2" charset="0"/>
          </a:endParaRPr>
        </a:p>
      </dgm:t>
    </dgm:pt>
    <dgm:pt modelId="{581674F4-3BAD-4804-9673-35422AC48948}" type="parTrans" cxnId="{8F4ACB26-3D5C-49EE-BA94-1CED297877AC}">
      <dgm:prSet/>
      <dgm:spPr/>
      <dgm:t>
        <a:bodyPr/>
        <a:lstStyle/>
        <a:p>
          <a:endParaRPr lang="en-US" sz="2000">
            <a:latin typeface="Montserrat" panose="00000500000000000000" pitchFamily="2" charset="0"/>
          </a:endParaRPr>
        </a:p>
      </dgm:t>
    </dgm:pt>
    <dgm:pt modelId="{8E09361E-1CDF-49D8-BF3C-F712394183DD}" type="sibTrans" cxnId="{8F4ACB26-3D5C-49EE-BA94-1CED297877AC}">
      <dgm:prSet/>
      <dgm:spPr/>
      <dgm:t>
        <a:bodyPr/>
        <a:lstStyle/>
        <a:p>
          <a:endParaRPr lang="en-US" sz="2000">
            <a:latin typeface="Montserrat" panose="00000500000000000000" pitchFamily="2" charset="0"/>
          </a:endParaRPr>
        </a:p>
      </dgm:t>
    </dgm:pt>
    <dgm:pt modelId="{055E8FE6-7D98-44CF-983E-8C7FE7B88AEC}">
      <dgm:prSet custT="1"/>
      <dgm:spPr/>
      <dgm:t>
        <a:bodyPr/>
        <a:lstStyle/>
        <a:p>
          <a:pPr>
            <a:buFont typeface="Wingdings" panose="05000000000000000000" pitchFamily="2" charset="2"/>
            <a:buChar char=""/>
          </a:pPr>
          <a:r>
            <a:rPr lang="en-US" sz="1200">
              <a:latin typeface="Calibri Light" panose="020F0302020204030204"/>
            </a:rPr>
            <a:t>FY23</a:t>
          </a:r>
          <a:endParaRPr lang="en-US" sz="1200"/>
        </a:p>
      </dgm:t>
    </dgm:pt>
    <dgm:pt modelId="{30F00BAD-1330-4268-A41A-FBF18C1798B5}" type="parTrans" cxnId="{A6CB8C8F-564F-400F-A28B-BAC28DE16159}">
      <dgm:prSet/>
      <dgm:spPr/>
      <dgm:t>
        <a:bodyPr/>
        <a:lstStyle/>
        <a:p>
          <a:endParaRPr lang="en-US"/>
        </a:p>
      </dgm:t>
    </dgm:pt>
    <dgm:pt modelId="{BE658298-8003-472A-B511-86F796652577}" type="sibTrans" cxnId="{A6CB8C8F-564F-400F-A28B-BAC28DE16159}">
      <dgm:prSet/>
      <dgm:spPr/>
      <dgm:t>
        <a:bodyPr/>
        <a:lstStyle/>
        <a:p>
          <a:endParaRPr lang="en-US"/>
        </a:p>
      </dgm:t>
    </dgm:pt>
    <dgm:pt modelId="{032121C5-D337-42D8-A3C3-14DE72F45C4D}">
      <dgm:prSet/>
      <dgm:spPr/>
      <dgm:t>
        <a:bodyPr/>
        <a:lstStyle/>
        <a:p>
          <a:pPr>
            <a:buFont typeface="Courier New" panose="02070309020205020404" pitchFamily="49" charset="0"/>
            <a:buChar char="o"/>
          </a:pPr>
          <a:r>
            <a:rPr lang="en-US"/>
            <a:t>Fund</a:t>
          </a:r>
        </a:p>
      </dgm:t>
    </dgm:pt>
    <dgm:pt modelId="{B2E07308-C32B-4FA5-80BD-66BC0406CDAD}" type="parTrans" cxnId="{1C76A974-02FD-487D-B006-5FC30B144A48}">
      <dgm:prSet/>
      <dgm:spPr/>
      <dgm:t>
        <a:bodyPr/>
        <a:lstStyle/>
        <a:p>
          <a:endParaRPr lang="en-US"/>
        </a:p>
      </dgm:t>
    </dgm:pt>
    <dgm:pt modelId="{FF8479A3-29EE-47E4-AB95-32925ECAC306}" type="sibTrans" cxnId="{1C76A974-02FD-487D-B006-5FC30B144A48}">
      <dgm:prSet/>
      <dgm:spPr/>
      <dgm:t>
        <a:bodyPr/>
        <a:lstStyle/>
        <a:p>
          <a:endParaRPr lang="en-US"/>
        </a:p>
      </dgm:t>
    </dgm:pt>
    <dgm:pt modelId="{A6A29E26-7F42-4D18-AE33-C5605CBF12AA}">
      <dgm:prSet custT="1"/>
      <dgm:spPr/>
      <dgm:t>
        <a:bodyPr/>
        <a:lstStyle/>
        <a:p>
          <a:pPr>
            <a:buFont typeface="Wingdings" panose="05000000000000000000" pitchFamily="2" charset="2"/>
            <a:buChar char=""/>
          </a:pPr>
          <a:r>
            <a:rPr lang="en-US" sz="1200">
              <a:latin typeface="Calibri Light" panose="020F0302020204030204"/>
            </a:rPr>
            <a:t>FD0133</a:t>
          </a:r>
          <a:r>
            <a:rPr lang="en-US" sz="1200"/>
            <a:t> (TBD)</a:t>
          </a:r>
        </a:p>
      </dgm:t>
    </dgm:pt>
    <dgm:pt modelId="{5AAE202B-1857-44C7-96E4-5C8C14568D44}" type="parTrans" cxnId="{53197FC7-D790-4D08-A93F-FC7DE2D79EF9}">
      <dgm:prSet/>
      <dgm:spPr/>
      <dgm:t>
        <a:bodyPr/>
        <a:lstStyle/>
        <a:p>
          <a:endParaRPr lang="en-US"/>
        </a:p>
      </dgm:t>
    </dgm:pt>
    <dgm:pt modelId="{16EA7CA4-AD3F-47DC-A4EA-DA64260DF9C8}" type="sibTrans" cxnId="{53197FC7-D790-4D08-A93F-FC7DE2D79EF9}">
      <dgm:prSet/>
      <dgm:spPr/>
      <dgm:t>
        <a:bodyPr/>
        <a:lstStyle/>
        <a:p>
          <a:endParaRPr lang="en-US"/>
        </a:p>
      </dgm:t>
    </dgm:pt>
    <dgm:pt modelId="{A4662ED3-3192-4213-B389-BB1E5B34C990}">
      <dgm:prSet/>
      <dgm:spPr/>
      <dgm:t>
        <a:bodyPr/>
        <a:lstStyle/>
        <a:p>
          <a:pPr>
            <a:buFont typeface="Courier New" panose="02070309020205020404" pitchFamily="49" charset="0"/>
            <a:buChar char="o"/>
          </a:pPr>
          <a:r>
            <a:rPr lang="en-US"/>
            <a:t>Company</a:t>
          </a:r>
        </a:p>
      </dgm:t>
    </dgm:pt>
    <dgm:pt modelId="{19E0302C-6DBE-4C55-BBB9-94F6FD0FE860}" type="parTrans" cxnId="{85FE566C-9B38-4E2D-918E-1721FF83AD42}">
      <dgm:prSet/>
      <dgm:spPr/>
      <dgm:t>
        <a:bodyPr/>
        <a:lstStyle/>
        <a:p>
          <a:endParaRPr lang="en-US"/>
        </a:p>
      </dgm:t>
    </dgm:pt>
    <dgm:pt modelId="{E570B455-30DE-43DA-9636-9C012C75F0A5}" type="sibTrans" cxnId="{85FE566C-9B38-4E2D-918E-1721FF83AD42}">
      <dgm:prSet/>
      <dgm:spPr/>
      <dgm:t>
        <a:bodyPr/>
        <a:lstStyle/>
        <a:p>
          <a:endParaRPr lang="en-US"/>
        </a:p>
      </dgm:t>
    </dgm:pt>
    <dgm:pt modelId="{F26D4162-9712-42F4-AF80-E9D60189E975}">
      <dgm:prSet custT="1"/>
      <dgm:spPr/>
      <dgm:t>
        <a:bodyPr/>
        <a:lstStyle/>
        <a:p>
          <a:pPr>
            <a:buFont typeface="Wingdings" panose="05000000000000000000" pitchFamily="2" charset="2"/>
            <a:buChar char=""/>
          </a:pPr>
          <a:r>
            <a:rPr lang="en-US" sz="1200">
              <a:latin typeface="Calibri Light" panose="020F0302020204030204"/>
            </a:rPr>
            <a:t>UWMSN</a:t>
          </a:r>
          <a:endParaRPr lang="en-US" sz="1200"/>
        </a:p>
      </dgm:t>
    </dgm:pt>
    <dgm:pt modelId="{5458B24A-C18E-4B02-8617-9128AD4C90FC}" type="parTrans" cxnId="{17C54347-1A1B-4969-9E32-A5AD5DAAEDC0}">
      <dgm:prSet/>
      <dgm:spPr/>
      <dgm:t>
        <a:bodyPr/>
        <a:lstStyle/>
        <a:p>
          <a:endParaRPr lang="en-US"/>
        </a:p>
      </dgm:t>
    </dgm:pt>
    <dgm:pt modelId="{FE84A687-46F0-4DF2-9C69-870F8DEDC71E}" type="sibTrans" cxnId="{17C54347-1A1B-4969-9E32-A5AD5DAAEDC0}">
      <dgm:prSet/>
      <dgm:spPr/>
      <dgm:t>
        <a:bodyPr/>
        <a:lstStyle/>
        <a:p>
          <a:endParaRPr lang="en-US"/>
        </a:p>
      </dgm:t>
    </dgm:pt>
    <dgm:pt modelId="{907DE9DD-7E84-4939-A117-B80DF3BDD14D}">
      <dgm:prSet/>
      <dgm:spPr/>
      <dgm:t>
        <a:bodyPr/>
        <a:lstStyle/>
        <a:p>
          <a:pPr>
            <a:buFont typeface="Courier New" panose="02070309020205020404" pitchFamily="49" charset="0"/>
            <a:buChar char="o"/>
          </a:pPr>
          <a:r>
            <a:rPr lang="en-US"/>
            <a:t>Cost Center</a:t>
          </a:r>
        </a:p>
      </dgm:t>
    </dgm:pt>
    <dgm:pt modelId="{FBFE38B9-3501-4118-91A7-A7847DCF9DC5}" type="parTrans" cxnId="{53697D58-0835-4CCF-809D-5DADEF9BF2CA}">
      <dgm:prSet/>
      <dgm:spPr/>
      <dgm:t>
        <a:bodyPr/>
        <a:lstStyle/>
        <a:p>
          <a:endParaRPr lang="en-US"/>
        </a:p>
      </dgm:t>
    </dgm:pt>
    <dgm:pt modelId="{F05FE49D-0771-4C0E-B8DC-B0543C4305A9}" type="sibTrans" cxnId="{53697D58-0835-4CCF-809D-5DADEF9BF2CA}">
      <dgm:prSet/>
      <dgm:spPr/>
      <dgm:t>
        <a:bodyPr/>
        <a:lstStyle/>
        <a:p>
          <a:endParaRPr lang="en-US"/>
        </a:p>
      </dgm:t>
    </dgm:pt>
    <dgm:pt modelId="{1E1FC6DD-7041-40C9-BAD5-9139C7BD6528}">
      <dgm:prSet custT="1"/>
      <dgm:spPr/>
      <dgm:t>
        <a:bodyPr/>
        <a:lstStyle/>
        <a:p>
          <a:pPr rtl="0">
            <a:buFont typeface="Wingdings" panose="05000000000000000000" pitchFamily="2" charset="2"/>
            <a:buChar char=""/>
          </a:pPr>
          <a:r>
            <a:rPr lang="en-US" sz="1200" dirty="0">
              <a:latin typeface="Calibri Light" panose="020F0302020204030204"/>
            </a:rPr>
            <a:t>CC002819</a:t>
          </a:r>
          <a:r>
            <a:rPr lang="en-US" sz="1200" dirty="0"/>
            <a:t> – </a:t>
          </a:r>
          <a:r>
            <a:rPr lang="en-US" sz="1200" dirty="0">
              <a:latin typeface="Calibri Light" panose="020F0302020204030204"/>
            </a:rPr>
            <a:t>UWMSN | Letters and Sciences Administration</a:t>
          </a:r>
          <a:endParaRPr lang="en-US" sz="1200" dirty="0"/>
        </a:p>
      </dgm:t>
    </dgm:pt>
    <dgm:pt modelId="{8A4FDBF2-3650-4FED-9E73-D3D9666C40B4}" type="parTrans" cxnId="{E3F0DE57-C331-40BA-B989-EBA090F25C42}">
      <dgm:prSet/>
      <dgm:spPr/>
      <dgm:t>
        <a:bodyPr/>
        <a:lstStyle/>
        <a:p>
          <a:endParaRPr lang="en-US"/>
        </a:p>
      </dgm:t>
    </dgm:pt>
    <dgm:pt modelId="{007AE1F2-593A-470E-A336-ADB81C087658}" type="sibTrans" cxnId="{E3F0DE57-C331-40BA-B989-EBA090F25C42}">
      <dgm:prSet/>
      <dgm:spPr/>
      <dgm:t>
        <a:bodyPr/>
        <a:lstStyle/>
        <a:p>
          <a:endParaRPr lang="en-US"/>
        </a:p>
      </dgm:t>
    </dgm:pt>
    <dgm:pt modelId="{F62714E5-1B10-471F-8B59-5FA9B26914FB}">
      <dgm:prSet/>
      <dgm:spPr/>
      <dgm:t>
        <a:bodyPr/>
        <a:lstStyle/>
        <a:p>
          <a:pPr>
            <a:buFont typeface="Courier New" panose="02070309020205020404" pitchFamily="49" charset="0"/>
            <a:buChar char="o"/>
          </a:pPr>
          <a:r>
            <a:rPr lang="en-US"/>
            <a:t>Function</a:t>
          </a:r>
        </a:p>
      </dgm:t>
    </dgm:pt>
    <dgm:pt modelId="{D1C6C7B0-4A1C-4E91-A1A8-25C62CDCAB36}" type="parTrans" cxnId="{F6B058B3-E81B-4DBE-A671-84FDA16D690A}">
      <dgm:prSet/>
      <dgm:spPr/>
      <dgm:t>
        <a:bodyPr/>
        <a:lstStyle/>
        <a:p>
          <a:endParaRPr lang="en-US"/>
        </a:p>
      </dgm:t>
    </dgm:pt>
    <dgm:pt modelId="{708F16FE-F7DD-48E6-952A-47E2CB5C0EAB}" type="sibTrans" cxnId="{F6B058B3-E81B-4DBE-A671-84FDA16D690A}">
      <dgm:prSet/>
      <dgm:spPr/>
      <dgm:t>
        <a:bodyPr/>
        <a:lstStyle/>
        <a:p>
          <a:endParaRPr lang="en-US"/>
        </a:p>
      </dgm:t>
    </dgm:pt>
    <dgm:pt modelId="{0DA58D95-10E9-41DA-BE5A-9FDB97F0A553}">
      <dgm:prSet custT="1"/>
      <dgm:spPr/>
      <dgm:t>
        <a:bodyPr/>
        <a:lstStyle/>
        <a:p>
          <a:pPr>
            <a:buFont typeface="Wingdings" panose="05000000000000000000" pitchFamily="2" charset="2"/>
            <a:buChar char=""/>
          </a:pPr>
          <a:r>
            <a:rPr lang="en-US" sz="1200"/>
            <a:t>FN0400 – Research</a:t>
          </a:r>
        </a:p>
      </dgm:t>
    </dgm:pt>
    <dgm:pt modelId="{CE1BB162-992B-4AED-B0EE-4D556A9A195F}" type="parTrans" cxnId="{9CB77A16-7516-4C23-96F2-D32F05726B54}">
      <dgm:prSet/>
      <dgm:spPr/>
      <dgm:t>
        <a:bodyPr/>
        <a:lstStyle/>
        <a:p>
          <a:endParaRPr lang="en-US"/>
        </a:p>
      </dgm:t>
    </dgm:pt>
    <dgm:pt modelId="{BCB60D7C-F8BB-485E-99FD-2EDC9347DAFC}" type="sibTrans" cxnId="{9CB77A16-7516-4C23-96F2-D32F05726B54}">
      <dgm:prSet/>
      <dgm:spPr/>
      <dgm:t>
        <a:bodyPr/>
        <a:lstStyle/>
        <a:p>
          <a:endParaRPr lang="en-US"/>
        </a:p>
      </dgm:t>
    </dgm:pt>
    <dgm:pt modelId="{0D8C207D-74A3-4512-A0B1-9EB8D6CCE233}">
      <dgm:prSet/>
      <dgm:spPr/>
      <dgm:t>
        <a:bodyPr/>
        <a:lstStyle/>
        <a:p>
          <a:pPr>
            <a:buFont typeface="Courier New" panose="02070309020205020404" pitchFamily="49" charset="0"/>
            <a:buChar char="o"/>
          </a:pPr>
          <a:r>
            <a:rPr lang="en-US"/>
            <a:t>Ledger Account</a:t>
          </a:r>
        </a:p>
      </dgm:t>
    </dgm:pt>
    <dgm:pt modelId="{0484C3E7-3271-49A0-BF7E-E4EB95F51E8A}" type="parTrans" cxnId="{F1BDA788-921A-4BF1-BED9-6F0256D72187}">
      <dgm:prSet/>
      <dgm:spPr/>
      <dgm:t>
        <a:bodyPr/>
        <a:lstStyle/>
        <a:p>
          <a:endParaRPr lang="en-US"/>
        </a:p>
      </dgm:t>
    </dgm:pt>
    <dgm:pt modelId="{E6C536A4-FBF6-4A11-85CA-8AEB9B60DD1D}" type="sibTrans" cxnId="{F1BDA788-921A-4BF1-BED9-6F0256D72187}">
      <dgm:prSet/>
      <dgm:spPr/>
      <dgm:t>
        <a:bodyPr/>
        <a:lstStyle/>
        <a:p>
          <a:endParaRPr lang="en-US"/>
        </a:p>
      </dgm:t>
    </dgm:pt>
    <dgm:pt modelId="{D17361AB-D575-4634-9925-1804D368815D}">
      <dgm:prSet custT="1"/>
      <dgm:spPr/>
      <dgm:t>
        <a:bodyPr/>
        <a:lstStyle/>
        <a:p>
          <a:pPr rtl="0">
            <a:buFont typeface="Wingdings" panose="05000000000000000000" pitchFamily="2" charset="2"/>
            <a:buChar char=""/>
          </a:pPr>
          <a:r>
            <a:rPr lang="en-US" sz="1200">
              <a:latin typeface="Calibri Light" panose="020F0302020204030204"/>
            </a:rPr>
            <a:t>6010</a:t>
          </a:r>
          <a:r>
            <a:rPr lang="en-US" sz="1200"/>
            <a:t> – </a:t>
          </a:r>
          <a:r>
            <a:rPr lang="en-US" sz="1200">
              <a:latin typeface="Calibri Light" panose="020F0302020204030204"/>
            </a:rPr>
            <a:t>Materials &amp; Supplies</a:t>
          </a:r>
          <a:endParaRPr lang="en-US" sz="1200"/>
        </a:p>
      </dgm:t>
    </dgm:pt>
    <dgm:pt modelId="{A43762D9-11FC-4499-B197-1D0E64D01667}" type="parTrans" cxnId="{7C49CE9C-3CEE-4C81-8694-44A0872BAFC9}">
      <dgm:prSet/>
      <dgm:spPr/>
      <dgm:t>
        <a:bodyPr/>
        <a:lstStyle/>
        <a:p>
          <a:endParaRPr lang="en-US"/>
        </a:p>
      </dgm:t>
    </dgm:pt>
    <dgm:pt modelId="{0BC59E59-6425-474E-86F0-0D9A3E231018}" type="sibTrans" cxnId="{7C49CE9C-3CEE-4C81-8694-44A0872BAFC9}">
      <dgm:prSet/>
      <dgm:spPr/>
      <dgm:t>
        <a:bodyPr/>
        <a:lstStyle/>
        <a:p>
          <a:endParaRPr lang="en-US"/>
        </a:p>
      </dgm:t>
    </dgm:pt>
    <dgm:pt modelId="{52F2DA2E-2D4B-434F-8912-7D12F7FFDC8E}">
      <dgm:prSet/>
      <dgm:spPr>
        <a:solidFill>
          <a:schemeClr val="accent3">
            <a:lumMod val="20000"/>
            <a:lumOff val="80000"/>
          </a:schemeClr>
        </a:solidFill>
      </dgm:spPr>
      <dgm:t>
        <a:bodyPr/>
        <a:lstStyle/>
        <a:p>
          <a:pPr>
            <a:buFont typeface="Courier New" panose="02070309020205020404" pitchFamily="49" charset="0"/>
            <a:buChar char="o"/>
          </a:pPr>
          <a:r>
            <a:rPr lang="en-US"/>
            <a:t>Spend Category</a:t>
          </a:r>
        </a:p>
      </dgm:t>
    </dgm:pt>
    <dgm:pt modelId="{0AE44C40-7580-44EC-BBA6-6797EB9F63FB}" type="parTrans" cxnId="{3DD4C05F-6E2C-42CE-9ADF-BC828861FBF9}">
      <dgm:prSet/>
      <dgm:spPr/>
      <dgm:t>
        <a:bodyPr/>
        <a:lstStyle/>
        <a:p>
          <a:endParaRPr lang="en-US"/>
        </a:p>
      </dgm:t>
    </dgm:pt>
    <dgm:pt modelId="{9996F231-6434-41D4-A553-232A62FBF880}" type="sibTrans" cxnId="{3DD4C05F-6E2C-42CE-9ADF-BC828861FBF9}">
      <dgm:prSet/>
      <dgm:spPr/>
      <dgm:t>
        <a:bodyPr/>
        <a:lstStyle/>
        <a:p>
          <a:endParaRPr lang="en-US"/>
        </a:p>
      </dgm:t>
    </dgm:pt>
    <dgm:pt modelId="{C5070CC3-6EC2-4AE8-A6C8-A3995D82F764}">
      <dgm:prSet custT="1"/>
      <dgm:spPr/>
      <dgm:t>
        <a:bodyPr/>
        <a:lstStyle/>
        <a:p>
          <a:pPr rtl="0">
            <a:buFont typeface="Wingdings" panose="05000000000000000000" pitchFamily="2" charset="2"/>
            <a:buChar char=""/>
          </a:pPr>
          <a:r>
            <a:rPr lang="en-US" sz="1200">
              <a:latin typeface="Calibri Light" panose="020F0302020204030204"/>
            </a:rPr>
            <a:t>SC00083</a:t>
          </a:r>
          <a:r>
            <a:rPr lang="en-US" sz="1200"/>
            <a:t> – </a:t>
          </a:r>
          <a:r>
            <a:rPr lang="en-US" sz="1200">
              <a:latin typeface="Calibri Light" panose="020F0302020204030204"/>
            </a:rPr>
            <a:t>Lab Supplies</a:t>
          </a:r>
          <a:endParaRPr lang="en-US" sz="1200"/>
        </a:p>
      </dgm:t>
    </dgm:pt>
    <dgm:pt modelId="{778D146F-9FA4-42D0-9AE8-A79F65633F1C}" type="parTrans" cxnId="{4D275C2B-702A-4EC9-8993-D7CF0C7EC0CE}">
      <dgm:prSet/>
      <dgm:spPr/>
      <dgm:t>
        <a:bodyPr/>
        <a:lstStyle/>
        <a:p>
          <a:endParaRPr lang="en-US"/>
        </a:p>
      </dgm:t>
    </dgm:pt>
    <dgm:pt modelId="{4C0A7071-9FA1-447D-B9C0-C92FE24F9059}" type="sibTrans" cxnId="{4D275C2B-702A-4EC9-8993-D7CF0C7EC0CE}">
      <dgm:prSet/>
      <dgm:spPr/>
      <dgm:t>
        <a:bodyPr/>
        <a:lstStyle/>
        <a:p>
          <a:endParaRPr lang="en-US"/>
        </a:p>
      </dgm:t>
    </dgm:pt>
    <dgm:pt modelId="{C80D280F-E902-4384-BF9B-67B038A3D9A8}">
      <dgm:prSet custT="1"/>
      <dgm:spPr>
        <a:solidFill>
          <a:schemeClr val="accent3">
            <a:lumMod val="20000"/>
            <a:lumOff val="80000"/>
          </a:schemeClr>
        </a:solidFill>
      </dgm:spPr>
      <dgm:t>
        <a:bodyPr/>
        <a:lstStyle/>
        <a:p>
          <a:pPr rtl="0">
            <a:buFont typeface="Wingdings" panose="05000000000000000000" pitchFamily="2" charset="2"/>
            <a:buChar char=""/>
          </a:pPr>
          <a:r>
            <a:rPr lang="en-US" sz="1800"/>
            <a:t>Grant</a:t>
          </a:r>
        </a:p>
      </dgm:t>
    </dgm:pt>
    <dgm:pt modelId="{A39D8ADA-A8E9-474A-908D-D4DD7759A572}" type="parTrans" cxnId="{2F106B40-2A68-4943-8144-38B8D9A69901}">
      <dgm:prSet/>
      <dgm:spPr/>
      <dgm:t>
        <a:bodyPr/>
        <a:lstStyle/>
        <a:p>
          <a:endParaRPr lang="en-US"/>
        </a:p>
      </dgm:t>
    </dgm:pt>
    <dgm:pt modelId="{F2AC4747-8B22-46BA-A00E-C83415BF47E9}" type="sibTrans" cxnId="{2F106B40-2A68-4943-8144-38B8D9A69901}">
      <dgm:prSet/>
      <dgm:spPr/>
      <dgm:t>
        <a:bodyPr/>
        <a:lstStyle/>
        <a:p>
          <a:endParaRPr lang="en-US"/>
        </a:p>
      </dgm:t>
    </dgm:pt>
    <dgm:pt modelId="{5982CB00-24C8-4580-A16F-1A5E97FC0724}">
      <dgm:prSet custT="1"/>
      <dgm:spPr/>
      <dgm:t>
        <a:bodyPr/>
        <a:lstStyle/>
        <a:p>
          <a:pPr rtl="0">
            <a:buFont typeface="Wingdings" panose="05000000000000000000" pitchFamily="2" charset="2"/>
            <a:buChar char=""/>
          </a:pPr>
          <a:r>
            <a:rPr lang="en-US" sz="1200">
              <a:latin typeface="Calibri Light" panose="020F0302020204030204"/>
            </a:rPr>
            <a:t>GR000019336</a:t>
          </a:r>
          <a:r>
            <a:rPr lang="en-US" sz="1200"/>
            <a:t> </a:t>
          </a:r>
          <a:r>
            <a:rPr lang="en-US" sz="1200">
              <a:latin typeface="Calibri Light" panose="020F0302020204030204"/>
            </a:rPr>
            <a:t>-</a:t>
          </a:r>
          <a:r>
            <a:rPr lang="en-US" sz="1200"/>
            <a:t>Advisor Support Influences on Students of Color in Higher Education</a:t>
          </a:r>
        </a:p>
      </dgm:t>
    </dgm:pt>
    <dgm:pt modelId="{2C36AFB7-93E2-481E-BCDC-380182DA9DFF}" type="parTrans" cxnId="{D5C90AF0-1682-4713-AAAE-6139C59F8F2A}">
      <dgm:prSet/>
      <dgm:spPr/>
      <dgm:t>
        <a:bodyPr/>
        <a:lstStyle/>
        <a:p>
          <a:endParaRPr lang="en-US"/>
        </a:p>
      </dgm:t>
    </dgm:pt>
    <dgm:pt modelId="{3295519F-D723-4564-A57A-00A540CFA61B}" type="sibTrans" cxnId="{D5C90AF0-1682-4713-AAAE-6139C59F8F2A}">
      <dgm:prSet/>
      <dgm:spPr/>
      <dgm:t>
        <a:bodyPr/>
        <a:lstStyle/>
        <a:p>
          <a:endParaRPr lang="en-US"/>
        </a:p>
      </dgm:t>
    </dgm:pt>
    <dgm:pt modelId="{AE741E7A-BCA2-4E0B-B7A8-8649F0B21E35}" type="pres">
      <dgm:prSet presAssocID="{B5C5A6E3-ABA2-4D76-8BCF-11D09A47E60F}" presName="theList" presStyleCnt="0">
        <dgm:presLayoutVars>
          <dgm:dir/>
          <dgm:animLvl val="lvl"/>
          <dgm:resizeHandles val="exact"/>
        </dgm:presLayoutVars>
      </dgm:prSet>
      <dgm:spPr/>
    </dgm:pt>
    <dgm:pt modelId="{2C055C11-4FBE-4F27-A370-E0B0FB17B5EC}" type="pres">
      <dgm:prSet presAssocID="{40A5D539-28A5-4096-981D-149A67CA9784}" presName="compNode" presStyleCnt="0"/>
      <dgm:spPr/>
    </dgm:pt>
    <dgm:pt modelId="{5FE1E136-8CB6-4506-9C9D-1C4D4F3D1897}" type="pres">
      <dgm:prSet presAssocID="{40A5D539-28A5-4096-981D-149A67CA9784}" presName="aNode" presStyleLbl="bgShp" presStyleIdx="0" presStyleCnt="8"/>
      <dgm:spPr/>
    </dgm:pt>
    <dgm:pt modelId="{38A6F9D4-06B8-4554-B647-B3DB7EA396A8}" type="pres">
      <dgm:prSet presAssocID="{40A5D539-28A5-4096-981D-149A67CA9784}" presName="textNode" presStyleLbl="bgShp" presStyleIdx="0" presStyleCnt="8"/>
      <dgm:spPr/>
    </dgm:pt>
    <dgm:pt modelId="{5BF2BCBA-A7E2-4B98-BAD0-D9891B1AC0E2}" type="pres">
      <dgm:prSet presAssocID="{40A5D539-28A5-4096-981D-149A67CA9784}" presName="compChildNode" presStyleCnt="0"/>
      <dgm:spPr/>
    </dgm:pt>
    <dgm:pt modelId="{D2BA82FD-4AFE-45D4-AA77-BBD099B36A36}" type="pres">
      <dgm:prSet presAssocID="{40A5D539-28A5-4096-981D-149A67CA9784}" presName="theInnerList" presStyleCnt="0"/>
      <dgm:spPr/>
    </dgm:pt>
    <dgm:pt modelId="{BCB4751A-F011-4699-9E8A-5706793D8CBE}" type="pres">
      <dgm:prSet presAssocID="{055E8FE6-7D98-44CF-983E-8C7FE7B88AEC}" presName="childNode" presStyleLbl="node1" presStyleIdx="0" presStyleCnt="8">
        <dgm:presLayoutVars>
          <dgm:bulletEnabled val="1"/>
        </dgm:presLayoutVars>
      </dgm:prSet>
      <dgm:spPr/>
    </dgm:pt>
    <dgm:pt modelId="{F0AF6C22-58C7-4313-9D01-AE2C8EDFD786}" type="pres">
      <dgm:prSet presAssocID="{40A5D539-28A5-4096-981D-149A67CA9784}" presName="aSpace" presStyleCnt="0"/>
      <dgm:spPr/>
    </dgm:pt>
    <dgm:pt modelId="{82D947E8-A3E0-45FC-B3BB-7EE2F5CD2B09}" type="pres">
      <dgm:prSet presAssocID="{032121C5-D337-42D8-A3C3-14DE72F45C4D}" presName="compNode" presStyleCnt="0"/>
      <dgm:spPr/>
    </dgm:pt>
    <dgm:pt modelId="{61E39DC2-889C-498C-9F61-BFBEAA2613EE}" type="pres">
      <dgm:prSet presAssocID="{032121C5-D337-42D8-A3C3-14DE72F45C4D}" presName="aNode" presStyleLbl="bgShp" presStyleIdx="1" presStyleCnt="8"/>
      <dgm:spPr/>
    </dgm:pt>
    <dgm:pt modelId="{A71D0FC1-E169-448A-997B-37FDB47602F9}" type="pres">
      <dgm:prSet presAssocID="{032121C5-D337-42D8-A3C3-14DE72F45C4D}" presName="textNode" presStyleLbl="bgShp" presStyleIdx="1" presStyleCnt="8"/>
      <dgm:spPr/>
    </dgm:pt>
    <dgm:pt modelId="{1F0551A4-1AE8-49D2-8D07-12A604C096DD}" type="pres">
      <dgm:prSet presAssocID="{032121C5-D337-42D8-A3C3-14DE72F45C4D}" presName="compChildNode" presStyleCnt="0"/>
      <dgm:spPr/>
    </dgm:pt>
    <dgm:pt modelId="{D14FDB02-174D-4E06-BC82-2F4E274BE408}" type="pres">
      <dgm:prSet presAssocID="{032121C5-D337-42D8-A3C3-14DE72F45C4D}" presName="theInnerList" presStyleCnt="0"/>
      <dgm:spPr/>
    </dgm:pt>
    <dgm:pt modelId="{0066E97B-4A8F-4123-A7B3-F8B7A2CCFAD5}" type="pres">
      <dgm:prSet presAssocID="{A6A29E26-7F42-4D18-AE33-C5605CBF12AA}" presName="childNode" presStyleLbl="node1" presStyleIdx="1" presStyleCnt="8">
        <dgm:presLayoutVars>
          <dgm:bulletEnabled val="1"/>
        </dgm:presLayoutVars>
      </dgm:prSet>
      <dgm:spPr/>
    </dgm:pt>
    <dgm:pt modelId="{BA7F16AE-B1EA-48AA-B39E-A5724A6A4184}" type="pres">
      <dgm:prSet presAssocID="{032121C5-D337-42D8-A3C3-14DE72F45C4D}" presName="aSpace" presStyleCnt="0"/>
      <dgm:spPr/>
    </dgm:pt>
    <dgm:pt modelId="{69F4F432-EA23-4370-8C92-16A4A440727B}" type="pres">
      <dgm:prSet presAssocID="{A4662ED3-3192-4213-B389-BB1E5B34C990}" presName="compNode" presStyleCnt="0"/>
      <dgm:spPr/>
    </dgm:pt>
    <dgm:pt modelId="{F285F5B9-480F-480F-BD31-A841908013E4}" type="pres">
      <dgm:prSet presAssocID="{A4662ED3-3192-4213-B389-BB1E5B34C990}" presName="aNode" presStyleLbl="bgShp" presStyleIdx="2" presStyleCnt="8"/>
      <dgm:spPr/>
    </dgm:pt>
    <dgm:pt modelId="{A20D0C5C-4104-4622-A4CE-268F966E09AE}" type="pres">
      <dgm:prSet presAssocID="{A4662ED3-3192-4213-B389-BB1E5B34C990}" presName="textNode" presStyleLbl="bgShp" presStyleIdx="2" presStyleCnt="8"/>
      <dgm:spPr/>
    </dgm:pt>
    <dgm:pt modelId="{65C21C4E-5D39-443E-A2D1-B0D43AFCB0FE}" type="pres">
      <dgm:prSet presAssocID="{A4662ED3-3192-4213-B389-BB1E5B34C990}" presName="compChildNode" presStyleCnt="0"/>
      <dgm:spPr/>
    </dgm:pt>
    <dgm:pt modelId="{1CE6C328-C703-44E5-91A4-9136455A6A37}" type="pres">
      <dgm:prSet presAssocID="{A4662ED3-3192-4213-B389-BB1E5B34C990}" presName="theInnerList" presStyleCnt="0"/>
      <dgm:spPr/>
    </dgm:pt>
    <dgm:pt modelId="{1FF31F09-AF03-4E27-A5BE-663E19DD03DF}" type="pres">
      <dgm:prSet presAssocID="{F26D4162-9712-42F4-AF80-E9D60189E975}" presName="childNode" presStyleLbl="node1" presStyleIdx="2" presStyleCnt="8">
        <dgm:presLayoutVars>
          <dgm:bulletEnabled val="1"/>
        </dgm:presLayoutVars>
      </dgm:prSet>
      <dgm:spPr/>
    </dgm:pt>
    <dgm:pt modelId="{B80364FF-E5E1-42C8-8118-854E9B7B95DE}" type="pres">
      <dgm:prSet presAssocID="{A4662ED3-3192-4213-B389-BB1E5B34C990}" presName="aSpace" presStyleCnt="0"/>
      <dgm:spPr/>
    </dgm:pt>
    <dgm:pt modelId="{D11223A7-9761-4F13-A6C9-AB515842E2D0}" type="pres">
      <dgm:prSet presAssocID="{907DE9DD-7E84-4939-A117-B80DF3BDD14D}" presName="compNode" presStyleCnt="0"/>
      <dgm:spPr/>
    </dgm:pt>
    <dgm:pt modelId="{6110AF6A-B2A4-42CB-9827-D161F02FBDC5}" type="pres">
      <dgm:prSet presAssocID="{907DE9DD-7E84-4939-A117-B80DF3BDD14D}" presName="aNode" presStyleLbl="bgShp" presStyleIdx="3" presStyleCnt="8" custLinFactNeighborX="1725"/>
      <dgm:spPr/>
    </dgm:pt>
    <dgm:pt modelId="{9336B2BF-041E-4B6C-A530-131C3FF567C3}" type="pres">
      <dgm:prSet presAssocID="{907DE9DD-7E84-4939-A117-B80DF3BDD14D}" presName="textNode" presStyleLbl="bgShp" presStyleIdx="3" presStyleCnt="8"/>
      <dgm:spPr/>
    </dgm:pt>
    <dgm:pt modelId="{20402B6B-DB65-41C5-BA99-006718FA6900}" type="pres">
      <dgm:prSet presAssocID="{907DE9DD-7E84-4939-A117-B80DF3BDD14D}" presName="compChildNode" presStyleCnt="0"/>
      <dgm:spPr/>
    </dgm:pt>
    <dgm:pt modelId="{0889393E-D680-416A-88E5-1A76B58D6AAD}" type="pres">
      <dgm:prSet presAssocID="{907DE9DD-7E84-4939-A117-B80DF3BDD14D}" presName="theInnerList" presStyleCnt="0"/>
      <dgm:spPr/>
    </dgm:pt>
    <dgm:pt modelId="{9DF17EA3-326D-4E46-A74A-A2377A2F9567}" type="pres">
      <dgm:prSet presAssocID="{1E1FC6DD-7041-40C9-BAD5-9139C7BD6528}" presName="childNode" presStyleLbl="node1" presStyleIdx="3" presStyleCnt="8" custLinFactNeighborX="1086">
        <dgm:presLayoutVars>
          <dgm:bulletEnabled val="1"/>
        </dgm:presLayoutVars>
      </dgm:prSet>
      <dgm:spPr/>
    </dgm:pt>
    <dgm:pt modelId="{98A821D9-03A5-4C64-88C6-ED7B31315F7A}" type="pres">
      <dgm:prSet presAssocID="{907DE9DD-7E84-4939-A117-B80DF3BDD14D}" presName="aSpace" presStyleCnt="0"/>
      <dgm:spPr/>
    </dgm:pt>
    <dgm:pt modelId="{CA559A1C-44FE-4B4B-B11D-31C1C4B62FBB}" type="pres">
      <dgm:prSet presAssocID="{F62714E5-1B10-471F-8B59-5FA9B26914FB}" presName="compNode" presStyleCnt="0"/>
      <dgm:spPr/>
    </dgm:pt>
    <dgm:pt modelId="{0E1B832D-634B-4AB4-9B6D-75C420434478}" type="pres">
      <dgm:prSet presAssocID="{F62714E5-1B10-471F-8B59-5FA9B26914FB}" presName="aNode" presStyleLbl="bgShp" presStyleIdx="4" presStyleCnt="8"/>
      <dgm:spPr/>
    </dgm:pt>
    <dgm:pt modelId="{194B612E-7550-420C-BFDB-80A6DD4DFF2B}" type="pres">
      <dgm:prSet presAssocID="{F62714E5-1B10-471F-8B59-5FA9B26914FB}" presName="textNode" presStyleLbl="bgShp" presStyleIdx="4" presStyleCnt="8"/>
      <dgm:spPr/>
    </dgm:pt>
    <dgm:pt modelId="{8F27805E-0DD7-4549-B6DA-C755035EC9E8}" type="pres">
      <dgm:prSet presAssocID="{F62714E5-1B10-471F-8B59-5FA9B26914FB}" presName="compChildNode" presStyleCnt="0"/>
      <dgm:spPr/>
    </dgm:pt>
    <dgm:pt modelId="{73184871-57DC-4992-9623-F057A56A0426}" type="pres">
      <dgm:prSet presAssocID="{F62714E5-1B10-471F-8B59-5FA9B26914FB}" presName="theInnerList" presStyleCnt="0"/>
      <dgm:spPr/>
    </dgm:pt>
    <dgm:pt modelId="{9A2389FE-B089-4385-B9EB-4E50AB1C46A1}" type="pres">
      <dgm:prSet presAssocID="{0DA58D95-10E9-41DA-BE5A-9FDB97F0A553}" presName="childNode" presStyleLbl="node1" presStyleIdx="4" presStyleCnt="8">
        <dgm:presLayoutVars>
          <dgm:bulletEnabled val="1"/>
        </dgm:presLayoutVars>
      </dgm:prSet>
      <dgm:spPr/>
    </dgm:pt>
    <dgm:pt modelId="{80D0097A-A51E-4318-82A0-E78CBE78F49D}" type="pres">
      <dgm:prSet presAssocID="{F62714E5-1B10-471F-8B59-5FA9B26914FB}" presName="aSpace" presStyleCnt="0"/>
      <dgm:spPr/>
    </dgm:pt>
    <dgm:pt modelId="{285ED97A-5B74-4AF4-8F55-CFC78EF65D54}" type="pres">
      <dgm:prSet presAssocID="{0D8C207D-74A3-4512-A0B1-9EB8D6CCE233}" presName="compNode" presStyleCnt="0"/>
      <dgm:spPr/>
    </dgm:pt>
    <dgm:pt modelId="{1A6270A6-EF2F-4EB9-A253-D256103A9B4D}" type="pres">
      <dgm:prSet presAssocID="{0D8C207D-74A3-4512-A0B1-9EB8D6CCE233}" presName="aNode" presStyleLbl="bgShp" presStyleIdx="5" presStyleCnt="8" custScaleX="95904"/>
      <dgm:spPr/>
    </dgm:pt>
    <dgm:pt modelId="{4C6841BF-A0DF-4447-99E7-0EB0CD4A1097}" type="pres">
      <dgm:prSet presAssocID="{0D8C207D-74A3-4512-A0B1-9EB8D6CCE233}" presName="textNode" presStyleLbl="bgShp" presStyleIdx="5" presStyleCnt="8"/>
      <dgm:spPr/>
    </dgm:pt>
    <dgm:pt modelId="{EA27F485-8979-49D6-B0B2-1DC21F454238}" type="pres">
      <dgm:prSet presAssocID="{0D8C207D-74A3-4512-A0B1-9EB8D6CCE233}" presName="compChildNode" presStyleCnt="0"/>
      <dgm:spPr/>
    </dgm:pt>
    <dgm:pt modelId="{E33A603A-1527-49CF-A91F-814FC7052AEE}" type="pres">
      <dgm:prSet presAssocID="{0D8C207D-74A3-4512-A0B1-9EB8D6CCE233}" presName="theInnerList" presStyleCnt="0"/>
      <dgm:spPr/>
    </dgm:pt>
    <dgm:pt modelId="{6F6DE5F3-5E09-4AB0-950E-3CC51FF5B2FD}" type="pres">
      <dgm:prSet presAssocID="{D17361AB-D575-4634-9925-1804D368815D}" presName="childNode" presStyleLbl="node1" presStyleIdx="5" presStyleCnt="8" custScaleX="117744">
        <dgm:presLayoutVars>
          <dgm:bulletEnabled val="1"/>
        </dgm:presLayoutVars>
      </dgm:prSet>
      <dgm:spPr/>
    </dgm:pt>
    <dgm:pt modelId="{5F24A6DB-094C-497F-964A-03EFE0CD6E3C}" type="pres">
      <dgm:prSet presAssocID="{0D8C207D-74A3-4512-A0B1-9EB8D6CCE233}" presName="aSpace" presStyleCnt="0"/>
      <dgm:spPr/>
    </dgm:pt>
    <dgm:pt modelId="{FE13F66F-0E63-4F48-9A6B-237D7BE78475}" type="pres">
      <dgm:prSet presAssocID="{52F2DA2E-2D4B-434F-8912-7D12F7FFDC8E}" presName="compNode" presStyleCnt="0"/>
      <dgm:spPr/>
    </dgm:pt>
    <dgm:pt modelId="{B8DF9767-161F-4A0B-BD07-26BBA97FE4D3}" type="pres">
      <dgm:prSet presAssocID="{52F2DA2E-2D4B-434F-8912-7D12F7FFDC8E}" presName="aNode" presStyleLbl="bgShp" presStyleIdx="6" presStyleCnt="8" custScaleX="89449"/>
      <dgm:spPr/>
    </dgm:pt>
    <dgm:pt modelId="{BB536F67-B4BD-4F9F-93F1-7206E4A0E350}" type="pres">
      <dgm:prSet presAssocID="{52F2DA2E-2D4B-434F-8912-7D12F7FFDC8E}" presName="textNode" presStyleLbl="bgShp" presStyleIdx="6" presStyleCnt="8"/>
      <dgm:spPr/>
    </dgm:pt>
    <dgm:pt modelId="{C958CCAF-8E52-4751-BDCF-B1010D98EB59}" type="pres">
      <dgm:prSet presAssocID="{52F2DA2E-2D4B-434F-8912-7D12F7FFDC8E}" presName="compChildNode" presStyleCnt="0"/>
      <dgm:spPr/>
    </dgm:pt>
    <dgm:pt modelId="{B305EA56-C1AB-4597-8209-0AAA4536D13D}" type="pres">
      <dgm:prSet presAssocID="{52F2DA2E-2D4B-434F-8912-7D12F7FFDC8E}" presName="theInnerList" presStyleCnt="0"/>
      <dgm:spPr/>
    </dgm:pt>
    <dgm:pt modelId="{92F7ED56-3D07-4BF8-BB9F-D996EC86D7B0}" type="pres">
      <dgm:prSet presAssocID="{C5070CC3-6EC2-4AE8-A6C8-A3995D82F764}" presName="childNode" presStyleLbl="node1" presStyleIdx="6" presStyleCnt="8" custScaleX="106346">
        <dgm:presLayoutVars>
          <dgm:bulletEnabled val="1"/>
        </dgm:presLayoutVars>
      </dgm:prSet>
      <dgm:spPr/>
    </dgm:pt>
    <dgm:pt modelId="{597644EC-C9A3-411F-B2C4-32488947A137}" type="pres">
      <dgm:prSet presAssocID="{52F2DA2E-2D4B-434F-8912-7D12F7FFDC8E}" presName="aSpace" presStyleCnt="0"/>
      <dgm:spPr/>
    </dgm:pt>
    <dgm:pt modelId="{62C1ED1B-0985-4CB0-8FD4-D39D561F9CFB}" type="pres">
      <dgm:prSet presAssocID="{C80D280F-E902-4384-BF9B-67B038A3D9A8}" presName="compNode" presStyleCnt="0"/>
      <dgm:spPr/>
    </dgm:pt>
    <dgm:pt modelId="{E1BBDD88-87CA-4F13-9BA5-35A409215924}" type="pres">
      <dgm:prSet presAssocID="{C80D280F-E902-4384-BF9B-67B038A3D9A8}" presName="aNode" presStyleLbl="bgShp" presStyleIdx="7" presStyleCnt="8"/>
      <dgm:spPr/>
    </dgm:pt>
    <dgm:pt modelId="{08F0AE85-63DC-470C-92A8-DC78AF6BC53C}" type="pres">
      <dgm:prSet presAssocID="{C80D280F-E902-4384-BF9B-67B038A3D9A8}" presName="textNode" presStyleLbl="bgShp" presStyleIdx="7" presStyleCnt="8"/>
      <dgm:spPr/>
    </dgm:pt>
    <dgm:pt modelId="{285C4F6D-1131-4EDF-A3B0-E82020140E08}" type="pres">
      <dgm:prSet presAssocID="{C80D280F-E902-4384-BF9B-67B038A3D9A8}" presName="compChildNode" presStyleCnt="0"/>
      <dgm:spPr/>
    </dgm:pt>
    <dgm:pt modelId="{7B391F0A-32C7-4DD6-9C6F-2B4FE591E400}" type="pres">
      <dgm:prSet presAssocID="{C80D280F-E902-4384-BF9B-67B038A3D9A8}" presName="theInnerList" presStyleCnt="0"/>
      <dgm:spPr/>
    </dgm:pt>
    <dgm:pt modelId="{C0ECDECC-64A0-4774-955E-8F26511D4207}" type="pres">
      <dgm:prSet presAssocID="{5982CB00-24C8-4580-A16F-1A5E97FC0724}" presName="childNode" presStyleLbl="node1" presStyleIdx="7" presStyleCnt="8" custScaleX="125291">
        <dgm:presLayoutVars>
          <dgm:bulletEnabled val="1"/>
        </dgm:presLayoutVars>
      </dgm:prSet>
      <dgm:spPr/>
    </dgm:pt>
  </dgm:ptLst>
  <dgm:cxnLst>
    <dgm:cxn modelId="{5506D607-3D81-40B8-AECD-683A435CF26D}" type="presOf" srcId="{A4662ED3-3192-4213-B389-BB1E5B34C990}" destId="{F285F5B9-480F-480F-BD31-A841908013E4}" srcOrd="0" destOrd="0" presId="urn:microsoft.com/office/officeart/2005/8/layout/lProcess2"/>
    <dgm:cxn modelId="{FD893509-FA7C-43C6-AC93-7851A0C94182}" type="presOf" srcId="{40A5D539-28A5-4096-981D-149A67CA9784}" destId="{5FE1E136-8CB6-4506-9C9D-1C4D4F3D1897}" srcOrd="0" destOrd="0" presId="urn:microsoft.com/office/officeart/2005/8/layout/lProcess2"/>
    <dgm:cxn modelId="{061B3C09-23FE-4C89-9659-CFB1AFBF2C5F}" type="presOf" srcId="{40A5D539-28A5-4096-981D-149A67CA9784}" destId="{38A6F9D4-06B8-4554-B647-B3DB7EA396A8}" srcOrd="1" destOrd="0" presId="urn:microsoft.com/office/officeart/2005/8/layout/lProcess2"/>
    <dgm:cxn modelId="{9CB77A16-7516-4C23-96F2-D32F05726B54}" srcId="{F62714E5-1B10-471F-8B59-5FA9B26914FB}" destId="{0DA58D95-10E9-41DA-BE5A-9FDB97F0A553}" srcOrd="0" destOrd="0" parTransId="{CE1BB162-992B-4AED-B0EE-4D556A9A195F}" sibTransId="{BCB60D7C-F8BB-485E-99FD-2EDC9347DAFC}"/>
    <dgm:cxn modelId="{8F4ACB26-3D5C-49EE-BA94-1CED297877AC}" srcId="{B5C5A6E3-ABA2-4D76-8BCF-11D09A47E60F}" destId="{40A5D539-28A5-4096-981D-149A67CA9784}" srcOrd="0" destOrd="0" parTransId="{581674F4-3BAD-4804-9673-35422AC48948}" sibTransId="{8E09361E-1CDF-49D8-BF3C-F712394183DD}"/>
    <dgm:cxn modelId="{4D275C2B-702A-4EC9-8993-D7CF0C7EC0CE}" srcId="{52F2DA2E-2D4B-434F-8912-7D12F7FFDC8E}" destId="{C5070CC3-6EC2-4AE8-A6C8-A3995D82F764}" srcOrd="0" destOrd="0" parTransId="{778D146F-9FA4-42D0-9AE8-A79F65633F1C}" sibTransId="{4C0A7071-9FA1-447D-B9C0-C92FE24F9059}"/>
    <dgm:cxn modelId="{C7A37035-D074-46D7-BC68-BC6E93532D37}" type="presOf" srcId="{C80D280F-E902-4384-BF9B-67B038A3D9A8}" destId="{08F0AE85-63DC-470C-92A8-DC78AF6BC53C}" srcOrd="1" destOrd="0" presId="urn:microsoft.com/office/officeart/2005/8/layout/lProcess2"/>
    <dgm:cxn modelId="{2F106B40-2A68-4943-8144-38B8D9A69901}" srcId="{B5C5A6E3-ABA2-4D76-8BCF-11D09A47E60F}" destId="{C80D280F-E902-4384-BF9B-67B038A3D9A8}" srcOrd="7" destOrd="0" parTransId="{A39D8ADA-A8E9-474A-908D-D4DD7759A572}" sibTransId="{F2AC4747-8B22-46BA-A00E-C83415BF47E9}"/>
    <dgm:cxn modelId="{AD44305D-F6F7-46B5-A87D-166522CA75DB}" type="presOf" srcId="{F62714E5-1B10-471F-8B59-5FA9B26914FB}" destId="{0E1B832D-634B-4AB4-9B6D-75C420434478}" srcOrd="0" destOrd="0" presId="urn:microsoft.com/office/officeart/2005/8/layout/lProcess2"/>
    <dgm:cxn modelId="{3DD4C05F-6E2C-42CE-9ADF-BC828861FBF9}" srcId="{B5C5A6E3-ABA2-4D76-8BCF-11D09A47E60F}" destId="{52F2DA2E-2D4B-434F-8912-7D12F7FFDC8E}" srcOrd="6" destOrd="0" parTransId="{0AE44C40-7580-44EC-BBA6-6797EB9F63FB}" sibTransId="{9996F231-6434-41D4-A553-232A62FBF880}"/>
    <dgm:cxn modelId="{17C54347-1A1B-4969-9E32-A5AD5DAAEDC0}" srcId="{A4662ED3-3192-4213-B389-BB1E5B34C990}" destId="{F26D4162-9712-42F4-AF80-E9D60189E975}" srcOrd="0" destOrd="0" parTransId="{5458B24A-C18E-4B02-8617-9128AD4C90FC}" sibTransId="{FE84A687-46F0-4DF2-9C69-870F8DEDC71E}"/>
    <dgm:cxn modelId="{725D4169-2B47-4F2F-8B62-68985B8481C0}" type="presOf" srcId="{D17361AB-D575-4634-9925-1804D368815D}" destId="{6F6DE5F3-5E09-4AB0-950E-3CC51FF5B2FD}" srcOrd="0" destOrd="0" presId="urn:microsoft.com/office/officeart/2005/8/layout/lProcess2"/>
    <dgm:cxn modelId="{5065A949-473A-4BA0-9E21-4FEFA4DF1CA6}" type="presOf" srcId="{5982CB00-24C8-4580-A16F-1A5E97FC0724}" destId="{C0ECDECC-64A0-4774-955E-8F26511D4207}" srcOrd="0" destOrd="0" presId="urn:microsoft.com/office/officeart/2005/8/layout/lProcess2"/>
    <dgm:cxn modelId="{A164926A-C8B0-4BCA-B1A4-08C7F951CDEA}" type="presOf" srcId="{907DE9DD-7E84-4939-A117-B80DF3BDD14D}" destId="{6110AF6A-B2A4-42CB-9827-D161F02FBDC5}" srcOrd="0" destOrd="0" presId="urn:microsoft.com/office/officeart/2005/8/layout/lProcess2"/>
    <dgm:cxn modelId="{85FE566C-9B38-4E2D-918E-1721FF83AD42}" srcId="{B5C5A6E3-ABA2-4D76-8BCF-11D09A47E60F}" destId="{A4662ED3-3192-4213-B389-BB1E5B34C990}" srcOrd="2" destOrd="0" parTransId="{19E0302C-6DBE-4C55-BBB9-94F6FD0FE860}" sibTransId="{E570B455-30DE-43DA-9636-9C012C75F0A5}"/>
    <dgm:cxn modelId="{DE648F6F-4788-4308-B159-B77F6298E71D}" type="presOf" srcId="{0DA58D95-10E9-41DA-BE5A-9FDB97F0A553}" destId="{9A2389FE-B089-4385-B9EB-4E50AB1C46A1}" srcOrd="0" destOrd="0" presId="urn:microsoft.com/office/officeart/2005/8/layout/lProcess2"/>
    <dgm:cxn modelId="{5F458251-2D41-43C0-B161-4F86FDE62D82}" type="presOf" srcId="{C80D280F-E902-4384-BF9B-67B038A3D9A8}" destId="{E1BBDD88-87CA-4F13-9BA5-35A409215924}" srcOrd="0" destOrd="0" presId="urn:microsoft.com/office/officeart/2005/8/layout/lProcess2"/>
    <dgm:cxn modelId="{61178971-EFD6-4DD6-A695-59472F8A67BA}" type="presOf" srcId="{1E1FC6DD-7041-40C9-BAD5-9139C7BD6528}" destId="{9DF17EA3-326D-4E46-A74A-A2377A2F9567}" srcOrd="0" destOrd="0" presId="urn:microsoft.com/office/officeart/2005/8/layout/lProcess2"/>
    <dgm:cxn modelId="{1C76A974-02FD-487D-B006-5FC30B144A48}" srcId="{B5C5A6E3-ABA2-4D76-8BCF-11D09A47E60F}" destId="{032121C5-D337-42D8-A3C3-14DE72F45C4D}" srcOrd="1" destOrd="0" parTransId="{B2E07308-C32B-4FA5-80BD-66BC0406CDAD}" sibTransId="{FF8479A3-29EE-47E4-AB95-32925ECAC306}"/>
    <dgm:cxn modelId="{1BBC2756-0B50-4D67-8B28-96B45FB2DCE1}" type="presOf" srcId="{52F2DA2E-2D4B-434F-8912-7D12F7FFDC8E}" destId="{B8DF9767-161F-4A0B-BD07-26BBA97FE4D3}" srcOrd="0" destOrd="0" presId="urn:microsoft.com/office/officeart/2005/8/layout/lProcess2"/>
    <dgm:cxn modelId="{37932557-2007-4F1E-9831-8AF36A6A72B6}" type="presOf" srcId="{055E8FE6-7D98-44CF-983E-8C7FE7B88AEC}" destId="{BCB4751A-F011-4699-9E8A-5706793D8CBE}" srcOrd="0" destOrd="0" presId="urn:microsoft.com/office/officeart/2005/8/layout/lProcess2"/>
    <dgm:cxn modelId="{E3F0DE57-C331-40BA-B989-EBA090F25C42}" srcId="{907DE9DD-7E84-4939-A117-B80DF3BDD14D}" destId="{1E1FC6DD-7041-40C9-BAD5-9139C7BD6528}" srcOrd="0" destOrd="0" parTransId="{8A4FDBF2-3650-4FED-9E73-D3D9666C40B4}" sibTransId="{007AE1F2-593A-470E-A336-ADB81C087658}"/>
    <dgm:cxn modelId="{53697D58-0835-4CCF-809D-5DADEF9BF2CA}" srcId="{B5C5A6E3-ABA2-4D76-8BCF-11D09A47E60F}" destId="{907DE9DD-7E84-4939-A117-B80DF3BDD14D}" srcOrd="3" destOrd="0" parTransId="{FBFE38B9-3501-4118-91A7-A7847DCF9DC5}" sibTransId="{F05FE49D-0771-4C0E-B8DC-B0543C4305A9}"/>
    <dgm:cxn modelId="{81179B7E-BC5B-48D8-B572-0EDAF8CA5EBE}" type="presOf" srcId="{C5070CC3-6EC2-4AE8-A6C8-A3995D82F764}" destId="{92F7ED56-3D07-4BF8-BB9F-D996EC86D7B0}" srcOrd="0" destOrd="0" presId="urn:microsoft.com/office/officeart/2005/8/layout/lProcess2"/>
    <dgm:cxn modelId="{42497D86-C2E7-4273-A994-3BD46FEE3DAC}" type="presOf" srcId="{0D8C207D-74A3-4512-A0B1-9EB8D6CCE233}" destId="{4C6841BF-A0DF-4447-99E7-0EB0CD4A1097}" srcOrd="1" destOrd="0" presId="urn:microsoft.com/office/officeart/2005/8/layout/lProcess2"/>
    <dgm:cxn modelId="{F1BDA788-921A-4BF1-BED9-6F0256D72187}" srcId="{B5C5A6E3-ABA2-4D76-8BCF-11D09A47E60F}" destId="{0D8C207D-74A3-4512-A0B1-9EB8D6CCE233}" srcOrd="5" destOrd="0" parTransId="{0484C3E7-3271-49A0-BF7E-E4EB95F51E8A}" sibTransId="{E6C536A4-FBF6-4A11-85CA-8AEB9B60DD1D}"/>
    <dgm:cxn modelId="{A6CB8C8F-564F-400F-A28B-BAC28DE16159}" srcId="{40A5D539-28A5-4096-981D-149A67CA9784}" destId="{055E8FE6-7D98-44CF-983E-8C7FE7B88AEC}" srcOrd="0" destOrd="0" parTransId="{30F00BAD-1330-4268-A41A-FBF18C1798B5}" sibTransId="{BE658298-8003-472A-B511-86F796652577}"/>
    <dgm:cxn modelId="{7C49CE9C-3CEE-4C81-8694-44A0872BAFC9}" srcId="{0D8C207D-74A3-4512-A0B1-9EB8D6CCE233}" destId="{D17361AB-D575-4634-9925-1804D368815D}" srcOrd="0" destOrd="0" parTransId="{A43762D9-11FC-4499-B197-1D0E64D01667}" sibTransId="{0BC59E59-6425-474E-86F0-0D9A3E231018}"/>
    <dgm:cxn modelId="{890981A5-40B7-4CEF-8B59-F72DFD625C7B}" type="presOf" srcId="{52F2DA2E-2D4B-434F-8912-7D12F7FFDC8E}" destId="{BB536F67-B4BD-4F9F-93F1-7206E4A0E350}" srcOrd="1" destOrd="0" presId="urn:microsoft.com/office/officeart/2005/8/layout/lProcess2"/>
    <dgm:cxn modelId="{C90D63AF-434F-48F2-9D0E-022CA5B5E6FA}" type="presOf" srcId="{A4662ED3-3192-4213-B389-BB1E5B34C990}" destId="{A20D0C5C-4104-4622-A4CE-268F966E09AE}" srcOrd="1" destOrd="0" presId="urn:microsoft.com/office/officeart/2005/8/layout/lProcess2"/>
    <dgm:cxn modelId="{BF9928B2-5732-467A-BCCB-20F1535DF578}" type="presOf" srcId="{B5C5A6E3-ABA2-4D76-8BCF-11D09A47E60F}" destId="{AE741E7A-BCA2-4E0B-B7A8-8649F0B21E35}" srcOrd="0" destOrd="0" presId="urn:microsoft.com/office/officeart/2005/8/layout/lProcess2"/>
    <dgm:cxn modelId="{F6B058B3-E81B-4DBE-A671-84FDA16D690A}" srcId="{B5C5A6E3-ABA2-4D76-8BCF-11D09A47E60F}" destId="{F62714E5-1B10-471F-8B59-5FA9B26914FB}" srcOrd="4" destOrd="0" parTransId="{D1C6C7B0-4A1C-4E91-A1A8-25C62CDCAB36}" sibTransId="{708F16FE-F7DD-48E6-952A-47E2CB5C0EAB}"/>
    <dgm:cxn modelId="{E1AEA3BC-4350-4C74-B3EA-783FDE5395BF}" type="presOf" srcId="{F26D4162-9712-42F4-AF80-E9D60189E975}" destId="{1FF31F09-AF03-4E27-A5BE-663E19DD03DF}" srcOrd="0" destOrd="0" presId="urn:microsoft.com/office/officeart/2005/8/layout/lProcess2"/>
    <dgm:cxn modelId="{E9E26DC5-82E4-4DB3-8B06-67AFA3440CB7}" type="presOf" srcId="{032121C5-D337-42D8-A3C3-14DE72F45C4D}" destId="{61E39DC2-889C-498C-9F61-BFBEAA2613EE}" srcOrd="0" destOrd="0" presId="urn:microsoft.com/office/officeart/2005/8/layout/lProcess2"/>
    <dgm:cxn modelId="{53197FC7-D790-4D08-A93F-FC7DE2D79EF9}" srcId="{032121C5-D337-42D8-A3C3-14DE72F45C4D}" destId="{A6A29E26-7F42-4D18-AE33-C5605CBF12AA}" srcOrd="0" destOrd="0" parTransId="{5AAE202B-1857-44C7-96E4-5C8C14568D44}" sibTransId="{16EA7CA4-AD3F-47DC-A4EA-DA64260DF9C8}"/>
    <dgm:cxn modelId="{DA8286D4-A1EB-41AD-B4BC-9889788BB971}" type="presOf" srcId="{F62714E5-1B10-471F-8B59-5FA9B26914FB}" destId="{194B612E-7550-420C-BFDB-80A6DD4DFF2B}" srcOrd="1" destOrd="0" presId="urn:microsoft.com/office/officeart/2005/8/layout/lProcess2"/>
    <dgm:cxn modelId="{229352D9-851A-48C2-81D0-ADCC45283F7E}" type="presOf" srcId="{A6A29E26-7F42-4D18-AE33-C5605CBF12AA}" destId="{0066E97B-4A8F-4123-A7B3-F8B7A2CCFAD5}" srcOrd="0" destOrd="0" presId="urn:microsoft.com/office/officeart/2005/8/layout/lProcess2"/>
    <dgm:cxn modelId="{6907E0E0-491F-4A68-B209-6B2D8DD19F41}" type="presOf" srcId="{032121C5-D337-42D8-A3C3-14DE72F45C4D}" destId="{A71D0FC1-E169-448A-997B-37FDB47602F9}" srcOrd="1" destOrd="0" presId="urn:microsoft.com/office/officeart/2005/8/layout/lProcess2"/>
    <dgm:cxn modelId="{D5C90AF0-1682-4713-AAAE-6139C59F8F2A}" srcId="{C80D280F-E902-4384-BF9B-67B038A3D9A8}" destId="{5982CB00-24C8-4580-A16F-1A5E97FC0724}" srcOrd="0" destOrd="0" parTransId="{2C36AFB7-93E2-481E-BCDC-380182DA9DFF}" sibTransId="{3295519F-D723-4564-A57A-00A540CFA61B}"/>
    <dgm:cxn modelId="{BA946CF9-9CCB-4B46-82F3-3EDB9A33ED4D}" type="presOf" srcId="{907DE9DD-7E84-4939-A117-B80DF3BDD14D}" destId="{9336B2BF-041E-4B6C-A530-131C3FF567C3}" srcOrd="1" destOrd="0" presId="urn:microsoft.com/office/officeart/2005/8/layout/lProcess2"/>
    <dgm:cxn modelId="{5CC5CBFC-138A-4036-A102-FAE2E8B15D22}" type="presOf" srcId="{0D8C207D-74A3-4512-A0B1-9EB8D6CCE233}" destId="{1A6270A6-EF2F-4EB9-A253-D256103A9B4D}" srcOrd="0" destOrd="0" presId="urn:microsoft.com/office/officeart/2005/8/layout/lProcess2"/>
    <dgm:cxn modelId="{8CA836B6-24C7-40D5-8026-11B2531390C2}" type="presParOf" srcId="{AE741E7A-BCA2-4E0B-B7A8-8649F0B21E35}" destId="{2C055C11-4FBE-4F27-A370-E0B0FB17B5EC}" srcOrd="0" destOrd="0" presId="urn:microsoft.com/office/officeart/2005/8/layout/lProcess2"/>
    <dgm:cxn modelId="{6DC60855-0498-4E75-9AFD-7EAA5EEDF913}" type="presParOf" srcId="{2C055C11-4FBE-4F27-A370-E0B0FB17B5EC}" destId="{5FE1E136-8CB6-4506-9C9D-1C4D4F3D1897}" srcOrd="0" destOrd="0" presId="urn:microsoft.com/office/officeart/2005/8/layout/lProcess2"/>
    <dgm:cxn modelId="{B5EE4E3D-3884-4EA3-9D24-67084E4D167D}" type="presParOf" srcId="{2C055C11-4FBE-4F27-A370-E0B0FB17B5EC}" destId="{38A6F9D4-06B8-4554-B647-B3DB7EA396A8}" srcOrd="1" destOrd="0" presId="urn:microsoft.com/office/officeart/2005/8/layout/lProcess2"/>
    <dgm:cxn modelId="{5E808426-7C66-468C-B3F2-691C56D0CFB8}" type="presParOf" srcId="{2C055C11-4FBE-4F27-A370-E0B0FB17B5EC}" destId="{5BF2BCBA-A7E2-4B98-BAD0-D9891B1AC0E2}" srcOrd="2" destOrd="0" presId="urn:microsoft.com/office/officeart/2005/8/layout/lProcess2"/>
    <dgm:cxn modelId="{B8491F85-8684-4313-A376-A6994DC0A5F9}" type="presParOf" srcId="{5BF2BCBA-A7E2-4B98-BAD0-D9891B1AC0E2}" destId="{D2BA82FD-4AFE-45D4-AA77-BBD099B36A36}" srcOrd="0" destOrd="0" presId="urn:microsoft.com/office/officeart/2005/8/layout/lProcess2"/>
    <dgm:cxn modelId="{581055EE-B013-4A2D-84E8-1CBF9427DAD7}" type="presParOf" srcId="{D2BA82FD-4AFE-45D4-AA77-BBD099B36A36}" destId="{BCB4751A-F011-4699-9E8A-5706793D8CBE}" srcOrd="0" destOrd="0" presId="urn:microsoft.com/office/officeart/2005/8/layout/lProcess2"/>
    <dgm:cxn modelId="{6F33E4E5-601A-45E3-A46D-5A228C35354D}" type="presParOf" srcId="{AE741E7A-BCA2-4E0B-B7A8-8649F0B21E35}" destId="{F0AF6C22-58C7-4313-9D01-AE2C8EDFD786}" srcOrd="1" destOrd="0" presId="urn:microsoft.com/office/officeart/2005/8/layout/lProcess2"/>
    <dgm:cxn modelId="{0682AA1E-9ED5-423A-9D61-D7F5B0E34BA4}" type="presParOf" srcId="{AE741E7A-BCA2-4E0B-B7A8-8649F0B21E35}" destId="{82D947E8-A3E0-45FC-B3BB-7EE2F5CD2B09}" srcOrd="2" destOrd="0" presId="urn:microsoft.com/office/officeart/2005/8/layout/lProcess2"/>
    <dgm:cxn modelId="{8B427550-1090-4AC8-B1F9-01B0815130A6}" type="presParOf" srcId="{82D947E8-A3E0-45FC-B3BB-7EE2F5CD2B09}" destId="{61E39DC2-889C-498C-9F61-BFBEAA2613EE}" srcOrd="0" destOrd="0" presId="urn:microsoft.com/office/officeart/2005/8/layout/lProcess2"/>
    <dgm:cxn modelId="{341F1AFB-426A-4644-AB26-09E863F970F6}" type="presParOf" srcId="{82D947E8-A3E0-45FC-B3BB-7EE2F5CD2B09}" destId="{A71D0FC1-E169-448A-997B-37FDB47602F9}" srcOrd="1" destOrd="0" presId="urn:microsoft.com/office/officeart/2005/8/layout/lProcess2"/>
    <dgm:cxn modelId="{320EC877-A332-4672-B142-95F80CB86E09}" type="presParOf" srcId="{82D947E8-A3E0-45FC-B3BB-7EE2F5CD2B09}" destId="{1F0551A4-1AE8-49D2-8D07-12A604C096DD}" srcOrd="2" destOrd="0" presId="urn:microsoft.com/office/officeart/2005/8/layout/lProcess2"/>
    <dgm:cxn modelId="{B6047628-A116-4571-84A9-458B4953A124}" type="presParOf" srcId="{1F0551A4-1AE8-49D2-8D07-12A604C096DD}" destId="{D14FDB02-174D-4E06-BC82-2F4E274BE408}" srcOrd="0" destOrd="0" presId="urn:microsoft.com/office/officeart/2005/8/layout/lProcess2"/>
    <dgm:cxn modelId="{0840562B-4316-44CE-96F0-1B517CCC7E45}" type="presParOf" srcId="{D14FDB02-174D-4E06-BC82-2F4E274BE408}" destId="{0066E97B-4A8F-4123-A7B3-F8B7A2CCFAD5}" srcOrd="0" destOrd="0" presId="urn:microsoft.com/office/officeart/2005/8/layout/lProcess2"/>
    <dgm:cxn modelId="{95BC8E3D-E780-4577-8E39-F641B47E897E}" type="presParOf" srcId="{AE741E7A-BCA2-4E0B-B7A8-8649F0B21E35}" destId="{BA7F16AE-B1EA-48AA-B39E-A5724A6A4184}" srcOrd="3" destOrd="0" presId="urn:microsoft.com/office/officeart/2005/8/layout/lProcess2"/>
    <dgm:cxn modelId="{8A045706-B6FF-43F1-A0F0-1B3D8A5B9F0A}" type="presParOf" srcId="{AE741E7A-BCA2-4E0B-B7A8-8649F0B21E35}" destId="{69F4F432-EA23-4370-8C92-16A4A440727B}" srcOrd="4" destOrd="0" presId="urn:microsoft.com/office/officeart/2005/8/layout/lProcess2"/>
    <dgm:cxn modelId="{36728B05-D554-49C9-AA4F-B1273FDF764A}" type="presParOf" srcId="{69F4F432-EA23-4370-8C92-16A4A440727B}" destId="{F285F5B9-480F-480F-BD31-A841908013E4}" srcOrd="0" destOrd="0" presId="urn:microsoft.com/office/officeart/2005/8/layout/lProcess2"/>
    <dgm:cxn modelId="{3024A68D-5A6B-473A-A6DB-9EDFFFC577DF}" type="presParOf" srcId="{69F4F432-EA23-4370-8C92-16A4A440727B}" destId="{A20D0C5C-4104-4622-A4CE-268F966E09AE}" srcOrd="1" destOrd="0" presId="urn:microsoft.com/office/officeart/2005/8/layout/lProcess2"/>
    <dgm:cxn modelId="{A84AF8C7-00E1-4FFD-9886-51A3387632E9}" type="presParOf" srcId="{69F4F432-EA23-4370-8C92-16A4A440727B}" destId="{65C21C4E-5D39-443E-A2D1-B0D43AFCB0FE}" srcOrd="2" destOrd="0" presId="urn:microsoft.com/office/officeart/2005/8/layout/lProcess2"/>
    <dgm:cxn modelId="{47588505-4577-49E9-B098-5F0EA42D674B}" type="presParOf" srcId="{65C21C4E-5D39-443E-A2D1-B0D43AFCB0FE}" destId="{1CE6C328-C703-44E5-91A4-9136455A6A37}" srcOrd="0" destOrd="0" presId="urn:microsoft.com/office/officeart/2005/8/layout/lProcess2"/>
    <dgm:cxn modelId="{1133880E-20D5-4DED-97D1-1911F11244B2}" type="presParOf" srcId="{1CE6C328-C703-44E5-91A4-9136455A6A37}" destId="{1FF31F09-AF03-4E27-A5BE-663E19DD03DF}" srcOrd="0" destOrd="0" presId="urn:microsoft.com/office/officeart/2005/8/layout/lProcess2"/>
    <dgm:cxn modelId="{DE35EED1-CEBF-4C6D-BC60-69857815542E}" type="presParOf" srcId="{AE741E7A-BCA2-4E0B-B7A8-8649F0B21E35}" destId="{B80364FF-E5E1-42C8-8118-854E9B7B95DE}" srcOrd="5" destOrd="0" presId="urn:microsoft.com/office/officeart/2005/8/layout/lProcess2"/>
    <dgm:cxn modelId="{D80C2BE1-798D-4D6E-B0AB-3398C2A33BA4}" type="presParOf" srcId="{AE741E7A-BCA2-4E0B-B7A8-8649F0B21E35}" destId="{D11223A7-9761-4F13-A6C9-AB515842E2D0}" srcOrd="6" destOrd="0" presId="urn:microsoft.com/office/officeart/2005/8/layout/lProcess2"/>
    <dgm:cxn modelId="{AA7AD451-59E0-4CBD-AADB-10CA0DFCA514}" type="presParOf" srcId="{D11223A7-9761-4F13-A6C9-AB515842E2D0}" destId="{6110AF6A-B2A4-42CB-9827-D161F02FBDC5}" srcOrd="0" destOrd="0" presId="urn:microsoft.com/office/officeart/2005/8/layout/lProcess2"/>
    <dgm:cxn modelId="{43F19DB7-DAC6-491C-8CDA-DC915DBD0D04}" type="presParOf" srcId="{D11223A7-9761-4F13-A6C9-AB515842E2D0}" destId="{9336B2BF-041E-4B6C-A530-131C3FF567C3}" srcOrd="1" destOrd="0" presId="urn:microsoft.com/office/officeart/2005/8/layout/lProcess2"/>
    <dgm:cxn modelId="{FAD71518-FE8C-4519-9BA3-7634100CE1DF}" type="presParOf" srcId="{D11223A7-9761-4F13-A6C9-AB515842E2D0}" destId="{20402B6B-DB65-41C5-BA99-006718FA6900}" srcOrd="2" destOrd="0" presId="urn:microsoft.com/office/officeart/2005/8/layout/lProcess2"/>
    <dgm:cxn modelId="{0930EFFD-EBC9-423C-BBB5-11269323AEBB}" type="presParOf" srcId="{20402B6B-DB65-41C5-BA99-006718FA6900}" destId="{0889393E-D680-416A-88E5-1A76B58D6AAD}" srcOrd="0" destOrd="0" presId="urn:microsoft.com/office/officeart/2005/8/layout/lProcess2"/>
    <dgm:cxn modelId="{819438EA-A616-41E5-9BC4-C3152F7F88E2}" type="presParOf" srcId="{0889393E-D680-416A-88E5-1A76B58D6AAD}" destId="{9DF17EA3-326D-4E46-A74A-A2377A2F9567}" srcOrd="0" destOrd="0" presId="urn:microsoft.com/office/officeart/2005/8/layout/lProcess2"/>
    <dgm:cxn modelId="{C9CBC582-A208-4FBE-8360-56AC174A24D4}" type="presParOf" srcId="{AE741E7A-BCA2-4E0B-B7A8-8649F0B21E35}" destId="{98A821D9-03A5-4C64-88C6-ED7B31315F7A}" srcOrd="7" destOrd="0" presId="urn:microsoft.com/office/officeart/2005/8/layout/lProcess2"/>
    <dgm:cxn modelId="{2F6961B5-7A10-486B-9ABE-B4C009DDF49D}" type="presParOf" srcId="{AE741E7A-BCA2-4E0B-B7A8-8649F0B21E35}" destId="{CA559A1C-44FE-4B4B-B11D-31C1C4B62FBB}" srcOrd="8" destOrd="0" presId="urn:microsoft.com/office/officeart/2005/8/layout/lProcess2"/>
    <dgm:cxn modelId="{42521D24-02E7-4306-830F-4E889D68A885}" type="presParOf" srcId="{CA559A1C-44FE-4B4B-B11D-31C1C4B62FBB}" destId="{0E1B832D-634B-4AB4-9B6D-75C420434478}" srcOrd="0" destOrd="0" presId="urn:microsoft.com/office/officeart/2005/8/layout/lProcess2"/>
    <dgm:cxn modelId="{BBE0A6AA-6D7E-435D-AE7A-A681A924053D}" type="presParOf" srcId="{CA559A1C-44FE-4B4B-B11D-31C1C4B62FBB}" destId="{194B612E-7550-420C-BFDB-80A6DD4DFF2B}" srcOrd="1" destOrd="0" presId="urn:microsoft.com/office/officeart/2005/8/layout/lProcess2"/>
    <dgm:cxn modelId="{173126B7-B6AD-4232-932F-2BBAF0C74D25}" type="presParOf" srcId="{CA559A1C-44FE-4B4B-B11D-31C1C4B62FBB}" destId="{8F27805E-0DD7-4549-B6DA-C755035EC9E8}" srcOrd="2" destOrd="0" presId="urn:microsoft.com/office/officeart/2005/8/layout/lProcess2"/>
    <dgm:cxn modelId="{64EF81D2-2F91-4561-8360-16989DCABDC9}" type="presParOf" srcId="{8F27805E-0DD7-4549-B6DA-C755035EC9E8}" destId="{73184871-57DC-4992-9623-F057A56A0426}" srcOrd="0" destOrd="0" presId="urn:microsoft.com/office/officeart/2005/8/layout/lProcess2"/>
    <dgm:cxn modelId="{F414E8BE-6365-40BB-BDA2-E2A674C484D7}" type="presParOf" srcId="{73184871-57DC-4992-9623-F057A56A0426}" destId="{9A2389FE-B089-4385-B9EB-4E50AB1C46A1}" srcOrd="0" destOrd="0" presId="urn:microsoft.com/office/officeart/2005/8/layout/lProcess2"/>
    <dgm:cxn modelId="{002A3C86-6B62-4A6F-8D6C-A94B124D4DBF}" type="presParOf" srcId="{AE741E7A-BCA2-4E0B-B7A8-8649F0B21E35}" destId="{80D0097A-A51E-4318-82A0-E78CBE78F49D}" srcOrd="9" destOrd="0" presId="urn:microsoft.com/office/officeart/2005/8/layout/lProcess2"/>
    <dgm:cxn modelId="{7A5FF216-44C7-4AC4-86A6-65136CF605F4}" type="presParOf" srcId="{AE741E7A-BCA2-4E0B-B7A8-8649F0B21E35}" destId="{285ED97A-5B74-4AF4-8F55-CFC78EF65D54}" srcOrd="10" destOrd="0" presId="urn:microsoft.com/office/officeart/2005/8/layout/lProcess2"/>
    <dgm:cxn modelId="{31AF6592-6804-4770-A8D3-C33153502AC6}" type="presParOf" srcId="{285ED97A-5B74-4AF4-8F55-CFC78EF65D54}" destId="{1A6270A6-EF2F-4EB9-A253-D256103A9B4D}" srcOrd="0" destOrd="0" presId="urn:microsoft.com/office/officeart/2005/8/layout/lProcess2"/>
    <dgm:cxn modelId="{8A58CFD2-D1B4-44B2-B60E-56E653B1A0B9}" type="presParOf" srcId="{285ED97A-5B74-4AF4-8F55-CFC78EF65D54}" destId="{4C6841BF-A0DF-4447-99E7-0EB0CD4A1097}" srcOrd="1" destOrd="0" presId="urn:microsoft.com/office/officeart/2005/8/layout/lProcess2"/>
    <dgm:cxn modelId="{C4B1E063-BD84-40B3-89B7-7FF68047D7AA}" type="presParOf" srcId="{285ED97A-5B74-4AF4-8F55-CFC78EF65D54}" destId="{EA27F485-8979-49D6-B0B2-1DC21F454238}" srcOrd="2" destOrd="0" presId="urn:microsoft.com/office/officeart/2005/8/layout/lProcess2"/>
    <dgm:cxn modelId="{BD9C6177-0657-4A81-B6D5-37374808DA0C}" type="presParOf" srcId="{EA27F485-8979-49D6-B0B2-1DC21F454238}" destId="{E33A603A-1527-49CF-A91F-814FC7052AEE}" srcOrd="0" destOrd="0" presId="urn:microsoft.com/office/officeart/2005/8/layout/lProcess2"/>
    <dgm:cxn modelId="{215F256B-5523-4BCA-BD26-7BC32D97E44D}" type="presParOf" srcId="{E33A603A-1527-49CF-A91F-814FC7052AEE}" destId="{6F6DE5F3-5E09-4AB0-950E-3CC51FF5B2FD}" srcOrd="0" destOrd="0" presId="urn:microsoft.com/office/officeart/2005/8/layout/lProcess2"/>
    <dgm:cxn modelId="{FDFE0D7D-0866-4BEE-BD2C-287626978C96}" type="presParOf" srcId="{AE741E7A-BCA2-4E0B-B7A8-8649F0B21E35}" destId="{5F24A6DB-094C-497F-964A-03EFE0CD6E3C}" srcOrd="11" destOrd="0" presId="urn:microsoft.com/office/officeart/2005/8/layout/lProcess2"/>
    <dgm:cxn modelId="{99077957-9026-4CD3-A4D3-E2CF9498541F}" type="presParOf" srcId="{AE741E7A-BCA2-4E0B-B7A8-8649F0B21E35}" destId="{FE13F66F-0E63-4F48-9A6B-237D7BE78475}" srcOrd="12" destOrd="0" presId="urn:microsoft.com/office/officeart/2005/8/layout/lProcess2"/>
    <dgm:cxn modelId="{A0F91139-5A32-4B5D-AF04-5F64BFAC8767}" type="presParOf" srcId="{FE13F66F-0E63-4F48-9A6B-237D7BE78475}" destId="{B8DF9767-161F-4A0B-BD07-26BBA97FE4D3}" srcOrd="0" destOrd="0" presId="urn:microsoft.com/office/officeart/2005/8/layout/lProcess2"/>
    <dgm:cxn modelId="{D2A5E801-AE21-4C2F-8120-6C03639BAAFB}" type="presParOf" srcId="{FE13F66F-0E63-4F48-9A6B-237D7BE78475}" destId="{BB536F67-B4BD-4F9F-93F1-7206E4A0E350}" srcOrd="1" destOrd="0" presId="urn:microsoft.com/office/officeart/2005/8/layout/lProcess2"/>
    <dgm:cxn modelId="{57DC183F-5527-41B1-987F-41DCA6F5F93F}" type="presParOf" srcId="{FE13F66F-0E63-4F48-9A6B-237D7BE78475}" destId="{C958CCAF-8E52-4751-BDCF-B1010D98EB59}" srcOrd="2" destOrd="0" presId="urn:microsoft.com/office/officeart/2005/8/layout/lProcess2"/>
    <dgm:cxn modelId="{97237DAF-4955-4173-B382-7F66636058C1}" type="presParOf" srcId="{C958CCAF-8E52-4751-BDCF-B1010D98EB59}" destId="{B305EA56-C1AB-4597-8209-0AAA4536D13D}" srcOrd="0" destOrd="0" presId="urn:microsoft.com/office/officeart/2005/8/layout/lProcess2"/>
    <dgm:cxn modelId="{92EA45EB-02C9-4C5A-8AFD-F0F37D84D53F}" type="presParOf" srcId="{B305EA56-C1AB-4597-8209-0AAA4536D13D}" destId="{92F7ED56-3D07-4BF8-BB9F-D996EC86D7B0}" srcOrd="0" destOrd="0" presId="urn:microsoft.com/office/officeart/2005/8/layout/lProcess2"/>
    <dgm:cxn modelId="{B1ABC60F-5981-4048-965B-0F0D156BFF81}" type="presParOf" srcId="{AE741E7A-BCA2-4E0B-B7A8-8649F0B21E35}" destId="{597644EC-C9A3-411F-B2C4-32488947A137}" srcOrd="13" destOrd="0" presId="urn:microsoft.com/office/officeart/2005/8/layout/lProcess2"/>
    <dgm:cxn modelId="{9B78935F-F9FE-43B7-B6AE-45A21DA37180}" type="presParOf" srcId="{AE741E7A-BCA2-4E0B-B7A8-8649F0B21E35}" destId="{62C1ED1B-0985-4CB0-8FD4-D39D561F9CFB}" srcOrd="14" destOrd="0" presId="urn:microsoft.com/office/officeart/2005/8/layout/lProcess2"/>
    <dgm:cxn modelId="{A780A2DE-FD8E-44A2-BCF1-F12C2D53711C}" type="presParOf" srcId="{62C1ED1B-0985-4CB0-8FD4-D39D561F9CFB}" destId="{E1BBDD88-87CA-4F13-9BA5-35A409215924}" srcOrd="0" destOrd="0" presId="urn:microsoft.com/office/officeart/2005/8/layout/lProcess2"/>
    <dgm:cxn modelId="{AEA6B626-013E-40DF-B280-13760F06DC30}" type="presParOf" srcId="{62C1ED1B-0985-4CB0-8FD4-D39D561F9CFB}" destId="{08F0AE85-63DC-470C-92A8-DC78AF6BC53C}" srcOrd="1" destOrd="0" presId="urn:microsoft.com/office/officeart/2005/8/layout/lProcess2"/>
    <dgm:cxn modelId="{A36E7BD8-CB29-4C9E-8367-D7566D7ADA10}" type="presParOf" srcId="{62C1ED1B-0985-4CB0-8FD4-D39D561F9CFB}" destId="{285C4F6D-1131-4EDF-A3B0-E82020140E08}" srcOrd="2" destOrd="0" presId="urn:microsoft.com/office/officeart/2005/8/layout/lProcess2"/>
    <dgm:cxn modelId="{1337804A-C8A1-4A5D-8E79-14E5A3EDC103}" type="presParOf" srcId="{285C4F6D-1131-4EDF-A3B0-E82020140E08}" destId="{7B391F0A-32C7-4DD6-9C6F-2B4FE591E400}" srcOrd="0" destOrd="0" presId="urn:microsoft.com/office/officeart/2005/8/layout/lProcess2"/>
    <dgm:cxn modelId="{D36BCDBA-7D1C-4F5B-B765-BC529B4FE03D}" type="presParOf" srcId="{7B391F0A-32C7-4DD6-9C6F-2B4FE591E400}" destId="{C0ECDECC-64A0-4774-955E-8F26511D4207}"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FD248E-C200-4FCE-9958-675F2E4CDFA6}" type="doc">
      <dgm:prSet loTypeId="urn:microsoft.com/office/officeart/2009/3/layout/IncreasingArrowsProcess" loCatId="process" qsTypeId="urn:microsoft.com/office/officeart/2005/8/quickstyle/simple1" qsCatId="simple" csTypeId="urn:microsoft.com/office/officeart/2005/8/colors/accent3_3" csCatId="accent3" phldr="1"/>
      <dgm:spPr/>
      <dgm:t>
        <a:bodyPr/>
        <a:lstStyle/>
        <a:p>
          <a:endParaRPr lang="en-US"/>
        </a:p>
      </dgm:t>
    </dgm:pt>
    <dgm:pt modelId="{A7C1C56B-B552-4081-9501-681861337B25}">
      <dgm:prSet phldrT="[Text]"/>
      <dgm:spPr/>
      <dgm:t>
        <a:bodyPr/>
        <a:lstStyle/>
        <a:p>
          <a:r>
            <a:rPr lang="en-US">
              <a:latin typeface="Montserrat"/>
            </a:rPr>
            <a:t>Worktags Entered by User on the Transaction</a:t>
          </a:r>
        </a:p>
      </dgm:t>
    </dgm:pt>
    <dgm:pt modelId="{6815201F-0001-4153-98D5-927A934AEF52}" type="parTrans" cxnId="{4C660996-9153-48D9-801F-8EEFE2CFDA8D}">
      <dgm:prSet/>
      <dgm:spPr/>
      <dgm:t>
        <a:bodyPr/>
        <a:lstStyle/>
        <a:p>
          <a:endParaRPr lang="en-US"/>
        </a:p>
      </dgm:t>
    </dgm:pt>
    <dgm:pt modelId="{1F01346D-7661-43BC-AC71-1FA9A17EF03E}" type="sibTrans" cxnId="{4C660996-9153-48D9-801F-8EEFE2CFDA8D}">
      <dgm:prSet/>
      <dgm:spPr/>
      <dgm:t>
        <a:bodyPr/>
        <a:lstStyle/>
        <a:p>
          <a:endParaRPr lang="en-US"/>
        </a:p>
      </dgm:t>
    </dgm:pt>
    <dgm:pt modelId="{6398FCEC-085B-4DFE-BA19-97D635BE48DB}">
      <dgm:prSet phldrT="[Text]"/>
      <dgm:spPr/>
      <dgm:t>
        <a:bodyPr/>
        <a:lstStyle/>
        <a:p>
          <a:pPr rtl="0"/>
          <a:r>
            <a:rPr lang="en-US" dirty="0">
              <a:latin typeface="Montserrat"/>
            </a:rPr>
            <a:t>Program: PG000001052</a:t>
          </a:r>
        </a:p>
      </dgm:t>
    </dgm:pt>
    <dgm:pt modelId="{458304BF-9680-4F9C-8C10-7D88183ADAF9}" type="parTrans" cxnId="{62B13752-86A6-4131-9212-EE9B8C3B8820}">
      <dgm:prSet/>
      <dgm:spPr/>
      <dgm:t>
        <a:bodyPr/>
        <a:lstStyle/>
        <a:p>
          <a:endParaRPr lang="en-US"/>
        </a:p>
      </dgm:t>
    </dgm:pt>
    <dgm:pt modelId="{7FCF9189-11CB-4E23-A76B-2EDEDD6499C6}" type="sibTrans" cxnId="{62B13752-86A6-4131-9212-EE9B8C3B8820}">
      <dgm:prSet/>
      <dgm:spPr/>
      <dgm:t>
        <a:bodyPr/>
        <a:lstStyle/>
        <a:p>
          <a:endParaRPr lang="en-US"/>
        </a:p>
      </dgm:t>
    </dgm:pt>
    <dgm:pt modelId="{5C56A128-D8F6-439C-A4C8-9D1770DD38CE}">
      <dgm:prSet phldrT="[Text]"/>
      <dgm:spPr/>
      <dgm:t>
        <a:bodyPr/>
        <a:lstStyle/>
        <a:p>
          <a:pPr rtl="0"/>
          <a:r>
            <a:rPr lang="en-US" dirty="0">
              <a:latin typeface="Montserrat"/>
            </a:rPr>
            <a:t>Spend Category: SC00111 Advertising &amp; Notices</a:t>
          </a:r>
        </a:p>
      </dgm:t>
    </dgm:pt>
    <dgm:pt modelId="{768DE91F-316C-4201-A879-9734BFD9B8A4}" type="parTrans" cxnId="{F88AFE9E-B2CE-439C-BC30-0602FD91F4B1}">
      <dgm:prSet/>
      <dgm:spPr/>
      <dgm:t>
        <a:bodyPr/>
        <a:lstStyle/>
        <a:p>
          <a:endParaRPr lang="en-US"/>
        </a:p>
      </dgm:t>
    </dgm:pt>
    <dgm:pt modelId="{F9E79259-B50F-488B-A67B-9401F1430E3C}" type="sibTrans" cxnId="{F88AFE9E-B2CE-439C-BC30-0602FD91F4B1}">
      <dgm:prSet/>
      <dgm:spPr/>
      <dgm:t>
        <a:bodyPr/>
        <a:lstStyle/>
        <a:p>
          <a:endParaRPr lang="en-US"/>
        </a:p>
      </dgm:t>
    </dgm:pt>
    <dgm:pt modelId="{75C0F760-7238-4B10-A212-4D4D4ABD28C1}">
      <dgm:prSet phldrT="[Text]"/>
      <dgm:spPr/>
      <dgm:t>
        <a:bodyPr/>
        <a:lstStyle/>
        <a:p>
          <a:r>
            <a:rPr lang="en-US">
              <a:latin typeface="Montserrat"/>
            </a:rPr>
            <a:t>Related Worktags</a:t>
          </a:r>
          <a:endParaRPr lang="en-US" err="1">
            <a:latin typeface="Montserrat"/>
          </a:endParaRPr>
        </a:p>
      </dgm:t>
    </dgm:pt>
    <dgm:pt modelId="{4516F741-2D63-4AE5-A06A-D9A1726FCEF4}" type="parTrans" cxnId="{CBCD856B-6189-491A-AAD8-2B42B2157DAE}">
      <dgm:prSet/>
      <dgm:spPr/>
      <dgm:t>
        <a:bodyPr/>
        <a:lstStyle/>
        <a:p>
          <a:endParaRPr lang="en-US"/>
        </a:p>
      </dgm:t>
    </dgm:pt>
    <dgm:pt modelId="{7CC9A9B8-D61C-4C03-B72E-BC32B98466C8}" type="sibTrans" cxnId="{CBCD856B-6189-491A-AAD8-2B42B2157DAE}">
      <dgm:prSet/>
      <dgm:spPr/>
      <dgm:t>
        <a:bodyPr/>
        <a:lstStyle/>
        <a:p>
          <a:endParaRPr lang="en-US"/>
        </a:p>
      </dgm:t>
    </dgm:pt>
    <dgm:pt modelId="{24F36BE0-5DE7-4E0C-A792-B05CD72A679D}">
      <dgm:prSet phldrT="[Text]"/>
      <dgm:spPr/>
      <dgm:t>
        <a:bodyPr/>
        <a:lstStyle/>
        <a:p>
          <a:r>
            <a:rPr lang="en-US">
              <a:latin typeface="Montserrat"/>
            </a:rPr>
            <a:t>Cost Center: CC000127</a:t>
          </a:r>
        </a:p>
      </dgm:t>
    </dgm:pt>
    <dgm:pt modelId="{8EA9B19C-835E-448A-99EF-CD58F04654A1}" type="parTrans" cxnId="{E104A335-5C09-45BB-BA55-68911F3C010B}">
      <dgm:prSet/>
      <dgm:spPr/>
      <dgm:t>
        <a:bodyPr/>
        <a:lstStyle/>
        <a:p>
          <a:endParaRPr lang="en-US"/>
        </a:p>
      </dgm:t>
    </dgm:pt>
    <dgm:pt modelId="{53FDFACA-934C-4E00-8C87-4210DD45DD17}" type="sibTrans" cxnId="{E104A335-5C09-45BB-BA55-68911F3C010B}">
      <dgm:prSet/>
      <dgm:spPr/>
      <dgm:t>
        <a:bodyPr/>
        <a:lstStyle/>
        <a:p>
          <a:endParaRPr lang="en-US"/>
        </a:p>
      </dgm:t>
    </dgm:pt>
    <dgm:pt modelId="{9A0B3F50-2688-4107-BCB4-8CAB18AB03DF}">
      <dgm:prSet phldrT="[Text]"/>
      <dgm:spPr/>
      <dgm:t>
        <a:bodyPr/>
        <a:lstStyle/>
        <a:p>
          <a:r>
            <a:rPr lang="en-US">
              <a:latin typeface="Montserrat"/>
            </a:rPr>
            <a:t>Fund: FD0102</a:t>
          </a:r>
        </a:p>
      </dgm:t>
    </dgm:pt>
    <dgm:pt modelId="{9AEB7D59-E9D5-4A36-9121-5D339DAC71B2}" type="parTrans" cxnId="{AB3305D9-743A-4A15-A550-45B2765D6CA1}">
      <dgm:prSet/>
      <dgm:spPr/>
      <dgm:t>
        <a:bodyPr/>
        <a:lstStyle/>
        <a:p>
          <a:endParaRPr lang="en-US"/>
        </a:p>
      </dgm:t>
    </dgm:pt>
    <dgm:pt modelId="{03363C74-3B38-4E76-86AD-150646906E8D}" type="sibTrans" cxnId="{AB3305D9-743A-4A15-A550-45B2765D6CA1}">
      <dgm:prSet/>
      <dgm:spPr/>
      <dgm:t>
        <a:bodyPr/>
        <a:lstStyle/>
        <a:p>
          <a:endParaRPr lang="en-US"/>
        </a:p>
      </dgm:t>
    </dgm:pt>
    <dgm:pt modelId="{7D8AFAE7-CDE6-41DA-A7F7-1EA0271D538C}">
      <dgm:prSet phldrT="[Text]"/>
      <dgm:spPr/>
      <dgm:t>
        <a:bodyPr/>
        <a:lstStyle/>
        <a:p>
          <a:r>
            <a:rPr lang="en-US" dirty="0">
              <a:latin typeface="Montserrat"/>
            </a:rPr>
            <a:t>Function: FN0500</a:t>
          </a:r>
        </a:p>
      </dgm:t>
    </dgm:pt>
    <dgm:pt modelId="{1877A853-5DA2-4685-B3CA-057B69D1B860}" type="parTrans" cxnId="{50E173D8-73F3-44BC-B095-5D00FA9172A9}">
      <dgm:prSet/>
      <dgm:spPr/>
      <dgm:t>
        <a:bodyPr/>
        <a:lstStyle/>
        <a:p>
          <a:endParaRPr lang="en-US"/>
        </a:p>
      </dgm:t>
    </dgm:pt>
    <dgm:pt modelId="{BB0A737A-D7C4-4E07-B40F-43C46C67954B}" type="sibTrans" cxnId="{50E173D8-73F3-44BC-B095-5D00FA9172A9}">
      <dgm:prSet/>
      <dgm:spPr/>
      <dgm:t>
        <a:bodyPr/>
        <a:lstStyle/>
        <a:p>
          <a:endParaRPr lang="en-US"/>
        </a:p>
      </dgm:t>
    </dgm:pt>
    <dgm:pt modelId="{8BE7CD51-A3EE-4FE4-8D8F-A66A223D7EAE}">
      <dgm:prSet phldrT="[Text]"/>
      <dgm:spPr/>
      <dgm:t>
        <a:bodyPr/>
        <a:lstStyle/>
        <a:p>
          <a:r>
            <a:rPr lang="en-US">
              <a:latin typeface="Montserrat"/>
            </a:rPr>
            <a:t>Final worktags on the Transaction</a:t>
          </a:r>
        </a:p>
      </dgm:t>
    </dgm:pt>
    <dgm:pt modelId="{483E4C50-7B9D-4D46-9054-847A3CF6FBA2}" type="parTrans" cxnId="{038E6B5B-FEC8-4B5B-BD3C-28A5D6496505}">
      <dgm:prSet/>
      <dgm:spPr/>
      <dgm:t>
        <a:bodyPr/>
        <a:lstStyle/>
        <a:p>
          <a:endParaRPr lang="en-US"/>
        </a:p>
      </dgm:t>
    </dgm:pt>
    <dgm:pt modelId="{549FFA6D-E500-4977-BCDC-B60DDA729F7C}" type="sibTrans" cxnId="{038E6B5B-FEC8-4B5B-BD3C-28A5D6496505}">
      <dgm:prSet/>
      <dgm:spPr/>
      <dgm:t>
        <a:bodyPr/>
        <a:lstStyle/>
        <a:p>
          <a:endParaRPr lang="en-US"/>
        </a:p>
      </dgm:t>
    </dgm:pt>
    <dgm:pt modelId="{83E77580-7896-434C-BA8D-C275740392C0}">
      <dgm:prSet phldrT="[Text]" custT="1"/>
      <dgm:spPr/>
      <dgm:t>
        <a:bodyPr/>
        <a:lstStyle/>
        <a:p>
          <a:pPr rtl="0"/>
          <a:r>
            <a:rPr lang="en-US" sz="900" kern="1200" dirty="0">
              <a:solidFill>
                <a:srgbClr val="292934">
                  <a:hueOff val="0"/>
                  <a:satOff val="0"/>
                  <a:lumOff val="0"/>
                  <a:alphaOff val="0"/>
                </a:srgbClr>
              </a:solidFill>
              <a:latin typeface="Montserrat"/>
              <a:ea typeface="+mn-ea"/>
              <a:cs typeface="+mn-cs"/>
            </a:rPr>
            <a:t>Program: PG000001052</a:t>
          </a:r>
        </a:p>
      </dgm:t>
    </dgm:pt>
    <dgm:pt modelId="{A63EFABB-401C-4079-B9F1-1100A9676979}" type="parTrans" cxnId="{60275222-8734-4A22-9C17-ED890B07194A}">
      <dgm:prSet/>
      <dgm:spPr/>
      <dgm:t>
        <a:bodyPr/>
        <a:lstStyle/>
        <a:p>
          <a:endParaRPr lang="en-US"/>
        </a:p>
      </dgm:t>
    </dgm:pt>
    <dgm:pt modelId="{F02A8081-16D3-40E2-9D22-A891FFBA69A2}" type="sibTrans" cxnId="{60275222-8734-4A22-9C17-ED890B07194A}">
      <dgm:prSet/>
      <dgm:spPr/>
      <dgm:t>
        <a:bodyPr/>
        <a:lstStyle/>
        <a:p>
          <a:endParaRPr lang="en-US"/>
        </a:p>
      </dgm:t>
    </dgm:pt>
    <dgm:pt modelId="{92D33A0A-C979-4F6B-AB59-B12B3FB61B9E}">
      <dgm:prSet phldrT="[Text]" custT="1"/>
      <dgm:spPr/>
      <dgm:t>
        <a:bodyPr/>
        <a:lstStyle/>
        <a:p>
          <a:r>
            <a:rPr lang="en-US" sz="900" kern="1200">
              <a:solidFill>
                <a:srgbClr val="292934">
                  <a:hueOff val="0"/>
                  <a:satOff val="0"/>
                  <a:lumOff val="0"/>
                  <a:alphaOff val="0"/>
                </a:srgbClr>
              </a:solidFill>
              <a:latin typeface="Montserrat"/>
              <a:ea typeface="+mn-ea"/>
              <a:cs typeface="+mn-cs"/>
            </a:rPr>
            <a:t>Cost Center: CC000127</a:t>
          </a:r>
        </a:p>
      </dgm:t>
    </dgm:pt>
    <dgm:pt modelId="{F1BC9EF6-BBBB-4752-84F7-F4E0046A3B12}" type="parTrans" cxnId="{98874196-B8C4-4F94-9739-1C1E780938FA}">
      <dgm:prSet/>
      <dgm:spPr/>
      <dgm:t>
        <a:bodyPr/>
        <a:lstStyle/>
        <a:p>
          <a:endParaRPr lang="en-US"/>
        </a:p>
      </dgm:t>
    </dgm:pt>
    <dgm:pt modelId="{633C5CD4-E7DC-4730-AA90-8FE0618558B6}" type="sibTrans" cxnId="{98874196-B8C4-4F94-9739-1C1E780938FA}">
      <dgm:prSet/>
      <dgm:spPr/>
      <dgm:t>
        <a:bodyPr/>
        <a:lstStyle/>
        <a:p>
          <a:endParaRPr lang="en-US"/>
        </a:p>
      </dgm:t>
    </dgm:pt>
    <dgm:pt modelId="{521FC421-531C-436A-9C0E-C54283FE989A}">
      <dgm:prSet phldrT="[Text]" custT="1"/>
      <dgm:spPr/>
      <dgm:t>
        <a:bodyPr/>
        <a:lstStyle/>
        <a:p>
          <a:r>
            <a:rPr lang="en-US" sz="900" kern="1200" dirty="0">
              <a:solidFill>
                <a:srgbClr val="292934">
                  <a:hueOff val="0"/>
                  <a:satOff val="0"/>
                  <a:lumOff val="0"/>
                  <a:alphaOff val="0"/>
                </a:srgbClr>
              </a:solidFill>
              <a:latin typeface="Montserrat"/>
              <a:ea typeface="+mn-ea"/>
              <a:cs typeface="+mn-cs"/>
            </a:rPr>
            <a:t>Fund: FD0102</a:t>
          </a:r>
        </a:p>
      </dgm:t>
    </dgm:pt>
    <dgm:pt modelId="{4D306FAA-72E3-4BAC-A9CB-B6B731F995DB}" type="parTrans" cxnId="{3C746322-BDA6-48F3-8D29-C417526124D9}">
      <dgm:prSet/>
      <dgm:spPr/>
      <dgm:t>
        <a:bodyPr/>
        <a:lstStyle/>
        <a:p>
          <a:endParaRPr lang="en-US"/>
        </a:p>
      </dgm:t>
    </dgm:pt>
    <dgm:pt modelId="{11FB055F-7989-45F7-B73F-CE2C5BA1DB52}" type="sibTrans" cxnId="{3C746322-BDA6-48F3-8D29-C417526124D9}">
      <dgm:prSet/>
      <dgm:spPr/>
      <dgm:t>
        <a:bodyPr/>
        <a:lstStyle/>
        <a:p>
          <a:endParaRPr lang="en-US"/>
        </a:p>
      </dgm:t>
    </dgm:pt>
    <dgm:pt modelId="{19988EBD-DFCF-4693-9262-D627D5499091}">
      <dgm:prSet phldrT="[Text]" custT="1"/>
      <dgm:spPr/>
      <dgm:t>
        <a:bodyPr/>
        <a:lstStyle/>
        <a:p>
          <a:r>
            <a:rPr lang="en-US" sz="900" kern="1200" dirty="0">
              <a:solidFill>
                <a:srgbClr val="292934">
                  <a:hueOff val="0"/>
                  <a:satOff val="0"/>
                  <a:lumOff val="0"/>
                  <a:alphaOff val="0"/>
                </a:srgbClr>
              </a:solidFill>
              <a:latin typeface="Montserrat"/>
              <a:ea typeface="+mn-ea"/>
              <a:cs typeface="+mn-cs"/>
            </a:rPr>
            <a:t>Function: FN0500</a:t>
          </a:r>
        </a:p>
      </dgm:t>
    </dgm:pt>
    <dgm:pt modelId="{FE5AE458-194E-4E61-821F-8BF321DFF55D}" type="parTrans" cxnId="{B4AF32B4-08AA-4794-9A42-B2DA60234638}">
      <dgm:prSet/>
      <dgm:spPr/>
      <dgm:t>
        <a:bodyPr/>
        <a:lstStyle/>
        <a:p>
          <a:endParaRPr lang="en-US"/>
        </a:p>
      </dgm:t>
    </dgm:pt>
    <dgm:pt modelId="{77AFEE1B-BC69-4EA1-912C-20C0E5FB0086}" type="sibTrans" cxnId="{B4AF32B4-08AA-4794-9A42-B2DA60234638}">
      <dgm:prSet/>
      <dgm:spPr/>
      <dgm:t>
        <a:bodyPr/>
        <a:lstStyle/>
        <a:p>
          <a:endParaRPr lang="en-US"/>
        </a:p>
      </dgm:t>
    </dgm:pt>
    <dgm:pt modelId="{85FBB91C-4286-481E-AC62-D96391714670}">
      <dgm:prSet custT="1"/>
      <dgm:spPr/>
      <dgm:t>
        <a:bodyPr/>
        <a:lstStyle/>
        <a:p>
          <a:pPr rtl="0"/>
          <a:r>
            <a:rPr lang="en-US" sz="900" kern="1200" dirty="0">
              <a:solidFill>
                <a:srgbClr val="292934">
                  <a:hueOff val="0"/>
                  <a:satOff val="0"/>
                  <a:lumOff val="0"/>
                  <a:alphaOff val="0"/>
                </a:srgbClr>
              </a:solidFill>
              <a:latin typeface="Montserrat"/>
              <a:ea typeface="+mn-ea"/>
              <a:cs typeface="+mn-cs"/>
            </a:rPr>
            <a:t>Spend Category: SC00111 Advertising &amp; Notices</a:t>
          </a:r>
        </a:p>
      </dgm:t>
    </dgm:pt>
    <dgm:pt modelId="{339F6606-59B4-4EC7-B22D-BB4F14C32C78}" type="parTrans" cxnId="{DD74933A-A442-4459-ABD6-45635B7DF074}">
      <dgm:prSet/>
      <dgm:spPr/>
      <dgm:t>
        <a:bodyPr/>
        <a:lstStyle/>
        <a:p>
          <a:endParaRPr lang="en-US"/>
        </a:p>
      </dgm:t>
    </dgm:pt>
    <dgm:pt modelId="{53B933E8-EEF7-4BDD-8677-C02834018C8F}" type="sibTrans" cxnId="{DD74933A-A442-4459-ABD6-45635B7DF074}">
      <dgm:prSet/>
      <dgm:spPr/>
      <dgm:t>
        <a:bodyPr/>
        <a:lstStyle/>
        <a:p>
          <a:endParaRPr lang="en-US"/>
        </a:p>
      </dgm:t>
    </dgm:pt>
    <dgm:pt modelId="{9BA15C99-EC2C-4C71-A7EC-FC48C1A7B2B4}" type="pres">
      <dgm:prSet presAssocID="{DCFD248E-C200-4FCE-9958-675F2E4CDFA6}" presName="Name0" presStyleCnt="0">
        <dgm:presLayoutVars>
          <dgm:chMax val="5"/>
          <dgm:chPref val="5"/>
          <dgm:dir/>
          <dgm:animLvl val="lvl"/>
        </dgm:presLayoutVars>
      </dgm:prSet>
      <dgm:spPr/>
    </dgm:pt>
    <dgm:pt modelId="{934A27BA-FD20-4B37-B4A9-6BECFAA55368}" type="pres">
      <dgm:prSet presAssocID="{A7C1C56B-B552-4081-9501-681861337B25}" presName="parentText1" presStyleLbl="node1" presStyleIdx="0" presStyleCnt="3">
        <dgm:presLayoutVars>
          <dgm:chMax/>
          <dgm:chPref val="3"/>
          <dgm:bulletEnabled val="1"/>
        </dgm:presLayoutVars>
      </dgm:prSet>
      <dgm:spPr/>
    </dgm:pt>
    <dgm:pt modelId="{E7B545DA-E37D-450E-BD9B-CAED9B4E85AD}" type="pres">
      <dgm:prSet presAssocID="{A7C1C56B-B552-4081-9501-681861337B25}" presName="childText1" presStyleLbl="solidAlignAcc1" presStyleIdx="0" presStyleCnt="3">
        <dgm:presLayoutVars>
          <dgm:chMax val="0"/>
          <dgm:chPref val="0"/>
          <dgm:bulletEnabled val="1"/>
        </dgm:presLayoutVars>
      </dgm:prSet>
      <dgm:spPr/>
    </dgm:pt>
    <dgm:pt modelId="{610E72C8-04F8-4007-BA36-EFBD57B0C889}" type="pres">
      <dgm:prSet presAssocID="{75C0F760-7238-4B10-A212-4D4D4ABD28C1}" presName="parentText2" presStyleLbl="node1" presStyleIdx="1" presStyleCnt="3">
        <dgm:presLayoutVars>
          <dgm:chMax/>
          <dgm:chPref val="3"/>
          <dgm:bulletEnabled val="1"/>
        </dgm:presLayoutVars>
      </dgm:prSet>
      <dgm:spPr/>
    </dgm:pt>
    <dgm:pt modelId="{94334CE6-16C8-4D2B-8D05-CBEF00C9D5D0}" type="pres">
      <dgm:prSet presAssocID="{75C0F760-7238-4B10-A212-4D4D4ABD28C1}" presName="childText2" presStyleLbl="solidAlignAcc1" presStyleIdx="1" presStyleCnt="3">
        <dgm:presLayoutVars>
          <dgm:chMax val="0"/>
          <dgm:chPref val="0"/>
          <dgm:bulletEnabled val="1"/>
        </dgm:presLayoutVars>
      </dgm:prSet>
      <dgm:spPr/>
    </dgm:pt>
    <dgm:pt modelId="{9FABED42-ECA5-48E7-8FAE-2603961EA7B9}" type="pres">
      <dgm:prSet presAssocID="{8BE7CD51-A3EE-4FE4-8D8F-A66A223D7EAE}" presName="parentText3" presStyleLbl="node1" presStyleIdx="2" presStyleCnt="3">
        <dgm:presLayoutVars>
          <dgm:chMax/>
          <dgm:chPref val="3"/>
          <dgm:bulletEnabled val="1"/>
        </dgm:presLayoutVars>
      </dgm:prSet>
      <dgm:spPr/>
    </dgm:pt>
    <dgm:pt modelId="{B3418F8A-ADB4-481B-B00E-09DB153FBCA0}" type="pres">
      <dgm:prSet presAssocID="{8BE7CD51-A3EE-4FE4-8D8F-A66A223D7EAE}" presName="childText3" presStyleLbl="solidAlignAcc1" presStyleIdx="2" presStyleCnt="3">
        <dgm:presLayoutVars>
          <dgm:chMax val="0"/>
          <dgm:chPref val="0"/>
          <dgm:bulletEnabled val="1"/>
        </dgm:presLayoutVars>
      </dgm:prSet>
      <dgm:spPr/>
    </dgm:pt>
  </dgm:ptLst>
  <dgm:cxnLst>
    <dgm:cxn modelId="{77BF5A15-2992-4A51-8C51-D107D68E8BA9}" type="presOf" srcId="{24F36BE0-5DE7-4E0C-A792-B05CD72A679D}" destId="{94334CE6-16C8-4D2B-8D05-CBEF00C9D5D0}" srcOrd="0" destOrd="0" presId="urn:microsoft.com/office/officeart/2009/3/layout/IncreasingArrowsProcess"/>
    <dgm:cxn modelId="{3C746322-BDA6-48F3-8D29-C417526124D9}" srcId="{8BE7CD51-A3EE-4FE4-8D8F-A66A223D7EAE}" destId="{521FC421-531C-436A-9C0E-C54283FE989A}" srcOrd="3" destOrd="0" parTransId="{4D306FAA-72E3-4BAC-A9CB-B6B731F995DB}" sibTransId="{11FB055F-7989-45F7-B73F-CE2C5BA1DB52}"/>
    <dgm:cxn modelId="{60275222-8734-4A22-9C17-ED890B07194A}" srcId="{8BE7CD51-A3EE-4FE4-8D8F-A66A223D7EAE}" destId="{83E77580-7896-434C-BA8D-C275740392C0}" srcOrd="0" destOrd="0" parTransId="{A63EFABB-401C-4079-B9F1-1100A9676979}" sibTransId="{F02A8081-16D3-40E2-9D22-A891FFBA69A2}"/>
    <dgm:cxn modelId="{E104A335-5C09-45BB-BA55-68911F3C010B}" srcId="{75C0F760-7238-4B10-A212-4D4D4ABD28C1}" destId="{24F36BE0-5DE7-4E0C-A792-B05CD72A679D}" srcOrd="0" destOrd="0" parTransId="{8EA9B19C-835E-448A-99EF-CD58F04654A1}" sibTransId="{53FDFACA-934C-4E00-8C87-4210DD45DD17}"/>
    <dgm:cxn modelId="{DD74933A-A442-4459-ABD6-45635B7DF074}" srcId="{8BE7CD51-A3EE-4FE4-8D8F-A66A223D7EAE}" destId="{85FBB91C-4286-481E-AC62-D96391714670}" srcOrd="1" destOrd="0" parTransId="{339F6606-59B4-4EC7-B22D-BB4F14C32C78}" sibTransId="{53B933E8-EEF7-4BDD-8677-C02834018C8F}"/>
    <dgm:cxn modelId="{28F2C23A-3260-4C4E-8299-AD8F1F577C77}" type="presOf" srcId="{83E77580-7896-434C-BA8D-C275740392C0}" destId="{B3418F8A-ADB4-481B-B00E-09DB153FBCA0}" srcOrd="0" destOrd="0" presId="urn:microsoft.com/office/officeart/2009/3/layout/IncreasingArrowsProcess"/>
    <dgm:cxn modelId="{038E6B5B-FEC8-4B5B-BD3C-28A5D6496505}" srcId="{DCFD248E-C200-4FCE-9958-675F2E4CDFA6}" destId="{8BE7CD51-A3EE-4FE4-8D8F-A66A223D7EAE}" srcOrd="2" destOrd="0" parTransId="{483E4C50-7B9D-4D46-9054-847A3CF6FBA2}" sibTransId="{549FFA6D-E500-4977-BCDC-B60DDA729F7C}"/>
    <dgm:cxn modelId="{CBCD856B-6189-491A-AAD8-2B42B2157DAE}" srcId="{DCFD248E-C200-4FCE-9958-675F2E4CDFA6}" destId="{75C0F760-7238-4B10-A212-4D4D4ABD28C1}" srcOrd="1" destOrd="0" parTransId="{4516F741-2D63-4AE5-A06A-D9A1726FCEF4}" sibTransId="{7CC9A9B8-D61C-4C03-B72E-BC32B98466C8}"/>
    <dgm:cxn modelId="{5C2AB34F-2826-40C1-A36B-39846970D69E}" type="presOf" srcId="{6398FCEC-085B-4DFE-BA19-97D635BE48DB}" destId="{E7B545DA-E37D-450E-BD9B-CAED9B4E85AD}" srcOrd="0" destOrd="0" presId="urn:microsoft.com/office/officeart/2009/3/layout/IncreasingArrowsProcess"/>
    <dgm:cxn modelId="{62B13752-86A6-4131-9212-EE9B8C3B8820}" srcId="{A7C1C56B-B552-4081-9501-681861337B25}" destId="{6398FCEC-085B-4DFE-BA19-97D635BE48DB}" srcOrd="0" destOrd="0" parTransId="{458304BF-9680-4F9C-8C10-7D88183ADAF9}" sibTransId="{7FCF9189-11CB-4E23-A76B-2EDEDD6499C6}"/>
    <dgm:cxn modelId="{2574A67F-2851-44B5-8B0D-FDE5F9628737}" type="presOf" srcId="{75C0F760-7238-4B10-A212-4D4D4ABD28C1}" destId="{610E72C8-04F8-4007-BA36-EFBD57B0C889}" srcOrd="0" destOrd="0" presId="urn:microsoft.com/office/officeart/2009/3/layout/IncreasingArrowsProcess"/>
    <dgm:cxn modelId="{B8440A85-C3C9-432C-97CF-8DD35A319E79}" type="presOf" srcId="{DCFD248E-C200-4FCE-9958-675F2E4CDFA6}" destId="{9BA15C99-EC2C-4C71-A7EC-FC48C1A7B2B4}" srcOrd="0" destOrd="0" presId="urn:microsoft.com/office/officeart/2009/3/layout/IncreasingArrowsProcess"/>
    <dgm:cxn modelId="{4C660996-9153-48D9-801F-8EEFE2CFDA8D}" srcId="{DCFD248E-C200-4FCE-9958-675F2E4CDFA6}" destId="{A7C1C56B-B552-4081-9501-681861337B25}" srcOrd="0" destOrd="0" parTransId="{6815201F-0001-4153-98D5-927A934AEF52}" sibTransId="{1F01346D-7661-43BC-AC71-1FA9A17EF03E}"/>
    <dgm:cxn modelId="{98874196-B8C4-4F94-9739-1C1E780938FA}" srcId="{8BE7CD51-A3EE-4FE4-8D8F-A66A223D7EAE}" destId="{92D33A0A-C979-4F6B-AB59-B12B3FB61B9E}" srcOrd="2" destOrd="0" parTransId="{F1BC9EF6-BBBB-4752-84F7-F4E0046A3B12}" sibTransId="{633C5CD4-E7DC-4730-AA90-8FE0618558B6}"/>
    <dgm:cxn modelId="{C4AA5F99-2DB3-41FD-BD5A-A99F0A48DD50}" type="presOf" srcId="{19988EBD-DFCF-4693-9262-D627D5499091}" destId="{B3418F8A-ADB4-481B-B00E-09DB153FBCA0}" srcOrd="0" destOrd="4" presId="urn:microsoft.com/office/officeart/2009/3/layout/IncreasingArrowsProcess"/>
    <dgm:cxn modelId="{F88AFE9E-B2CE-439C-BC30-0602FD91F4B1}" srcId="{A7C1C56B-B552-4081-9501-681861337B25}" destId="{5C56A128-D8F6-439C-A4C8-9D1770DD38CE}" srcOrd="1" destOrd="0" parTransId="{768DE91F-316C-4201-A879-9734BFD9B8A4}" sibTransId="{F9E79259-B50F-488B-A67B-9401F1430E3C}"/>
    <dgm:cxn modelId="{D62DA6A6-7DB5-46FB-BAB9-9D5656FF0485}" type="presOf" srcId="{85FBB91C-4286-481E-AC62-D96391714670}" destId="{B3418F8A-ADB4-481B-B00E-09DB153FBCA0}" srcOrd="0" destOrd="1" presId="urn:microsoft.com/office/officeart/2009/3/layout/IncreasingArrowsProcess"/>
    <dgm:cxn modelId="{48FAD9AA-08B3-47F9-A67E-BEDE00D7BE0F}" type="presOf" srcId="{5C56A128-D8F6-439C-A4C8-9D1770DD38CE}" destId="{E7B545DA-E37D-450E-BD9B-CAED9B4E85AD}" srcOrd="0" destOrd="1" presId="urn:microsoft.com/office/officeart/2009/3/layout/IncreasingArrowsProcess"/>
    <dgm:cxn modelId="{B4AF32B4-08AA-4794-9A42-B2DA60234638}" srcId="{8BE7CD51-A3EE-4FE4-8D8F-A66A223D7EAE}" destId="{19988EBD-DFCF-4693-9262-D627D5499091}" srcOrd="4" destOrd="0" parTransId="{FE5AE458-194E-4E61-821F-8BF321DFF55D}" sibTransId="{77AFEE1B-BC69-4EA1-912C-20C0E5FB0086}"/>
    <dgm:cxn modelId="{8C315CB4-46B0-448D-8C78-5FCAC5748CC2}" type="presOf" srcId="{8BE7CD51-A3EE-4FE4-8D8F-A66A223D7EAE}" destId="{9FABED42-ECA5-48E7-8FAE-2603961EA7B9}" srcOrd="0" destOrd="0" presId="urn:microsoft.com/office/officeart/2009/3/layout/IncreasingArrowsProcess"/>
    <dgm:cxn modelId="{A2D07ACA-3B75-467A-9087-F62041D4F7B8}" type="presOf" srcId="{9A0B3F50-2688-4107-BCB4-8CAB18AB03DF}" destId="{94334CE6-16C8-4D2B-8D05-CBEF00C9D5D0}" srcOrd="0" destOrd="1" presId="urn:microsoft.com/office/officeart/2009/3/layout/IncreasingArrowsProcess"/>
    <dgm:cxn modelId="{50E173D8-73F3-44BC-B095-5D00FA9172A9}" srcId="{75C0F760-7238-4B10-A212-4D4D4ABD28C1}" destId="{7D8AFAE7-CDE6-41DA-A7F7-1EA0271D538C}" srcOrd="2" destOrd="0" parTransId="{1877A853-5DA2-4685-B3CA-057B69D1B860}" sibTransId="{BB0A737A-D7C4-4E07-B40F-43C46C67954B}"/>
    <dgm:cxn modelId="{AB3305D9-743A-4A15-A550-45B2765D6CA1}" srcId="{75C0F760-7238-4B10-A212-4D4D4ABD28C1}" destId="{9A0B3F50-2688-4107-BCB4-8CAB18AB03DF}" srcOrd="1" destOrd="0" parTransId="{9AEB7D59-E9D5-4A36-9121-5D339DAC71B2}" sibTransId="{03363C74-3B38-4E76-86AD-150646906E8D}"/>
    <dgm:cxn modelId="{C37878E4-5078-40E2-8F0B-21C4B20B89BE}" type="presOf" srcId="{7D8AFAE7-CDE6-41DA-A7F7-1EA0271D538C}" destId="{94334CE6-16C8-4D2B-8D05-CBEF00C9D5D0}" srcOrd="0" destOrd="2" presId="urn:microsoft.com/office/officeart/2009/3/layout/IncreasingArrowsProcess"/>
    <dgm:cxn modelId="{AAEA09E9-1B9D-42C2-831B-1FDD55AA3E1D}" type="presOf" srcId="{521FC421-531C-436A-9C0E-C54283FE989A}" destId="{B3418F8A-ADB4-481B-B00E-09DB153FBCA0}" srcOrd="0" destOrd="3" presId="urn:microsoft.com/office/officeart/2009/3/layout/IncreasingArrowsProcess"/>
    <dgm:cxn modelId="{11F9ACEB-79D1-41A1-B397-303BE84740A1}" type="presOf" srcId="{92D33A0A-C979-4F6B-AB59-B12B3FB61B9E}" destId="{B3418F8A-ADB4-481B-B00E-09DB153FBCA0}" srcOrd="0" destOrd="2" presId="urn:microsoft.com/office/officeart/2009/3/layout/IncreasingArrowsProcess"/>
    <dgm:cxn modelId="{4CC63AED-5FC4-4C93-9B7B-DB8F58D50602}" type="presOf" srcId="{A7C1C56B-B552-4081-9501-681861337B25}" destId="{934A27BA-FD20-4B37-B4A9-6BECFAA55368}" srcOrd="0" destOrd="0" presId="urn:microsoft.com/office/officeart/2009/3/layout/IncreasingArrowsProcess"/>
    <dgm:cxn modelId="{1AB22B2A-2D2C-4641-83BD-18F5D2226E07}" type="presParOf" srcId="{9BA15C99-EC2C-4C71-A7EC-FC48C1A7B2B4}" destId="{934A27BA-FD20-4B37-B4A9-6BECFAA55368}" srcOrd="0" destOrd="0" presId="urn:microsoft.com/office/officeart/2009/3/layout/IncreasingArrowsProcess"/>
    <dgm:cxn modelId="{F5118F24-F962-409C-B30F-C0A2B8398814}" type="presParOf" srcId="{9BA15C99-EC2C-4C71-A7EC-FC48C1A7B2B4}" destId="{E7B545DA-E37D-450E-BD9B-CAED9B4E85AD}" srcOrd="1" destOrd="0" presId="urn:microsoft.com/office/officeart/2009/3/layout/IncreasingArrowsProcess"/>
    <dgm:cxn modelId="{FC3214BE-E200-4ECB-BCBC-AB83D626964F}" type="presParOf" srcId="{9BA15C99-EC2C-4C71-A7EC-FC48C1A7B2B4}" destId="{610E72C8-04F8-4007-BA36-EFBD57B0C889}" srcOrd="2" destOrd="0" presId="urn:microsoft.com/office/officeart/2009/3/layout/IncreasingArrowsProcess"/>
    <dgm:cxn modelId="{E05EE1BC-F57F-4A61-9071-3964E32CDA27}" type="presParOf" srcId="{9BA15C99-EC2C-4C71-A7EC-FC48C1A7B2B4}" destId="{94334CE6-16C8-4D2B-8D05-CBEF00C9D5D0}" srcOrd="3" destOrd="0" presId="urn:microsoft.com/office/officeart/2009/3/layout/IncreasingArrowsProcess"/>
    <dgm:cxn modelId="{C7318CDE-ED9A-4F0C-95C5-5749EB30CD45}" type="presParOf" srcId="{9BA15C99-EC2C-4C71-A7EC-FC48C1A7B2B4}" destId="{9FABED42-ECA5-48E7-8FAE-2603961EA7B9}" srcOrd="4" destOrd="0" presId="urn:microsoft.com/office/officeart/2009/3/layout/IncreasingArrowsProcess"/>
    <dgm:cxn modelId="{1B91B718-5EA2-41D3-96B3-C7017E9E29FD}" type="presParOf" srcId="{9BA15C99-EC2C-4C71-A7EC-FC48C1A7B2B4}" destId="{B3418F8A-ADB4-481B-B00E-09DB153FBCA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CCB4D2-9007-4164-84AD-BC1969B2B2B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3EE7A785-3347-405F-A623-52FE1F0783D2}">
      <dgm:prSet phldrT="[Text]"/>
      <dgm:spPr>
        <a:solidFill>
          <a:srgbClr val="C00000"/>
        </a:solidFill>
      </dgm:spPr>
      <dgm:t>
        <a:bodyPr/>
        <a:lstStyle/>
        <a:p>
          <a:r>
            <a:rPr lang="en-US">
              <a:latin typeface="Montserrat" pitchFamily="2" charset="0"/>
            </a:rPr>
            <a:t>Transaction</a:t>
          </a:r>
        </a:p>
      </dgm:t>
    </dgm:pt>
    <dgm:pt modelId="{9DD7C8C3-0942-442C-A673-91895B928F61}" type="parTrans" cxnId="{2BEA5D09-DAF7-4DD1-9767-1284BAD579DD}">
      <dgm:prSet/>
      <dgm:spPr/>
      <dgm:t>
        <a:bodyPr/>
        <a:lstStyle/>
        <a:p>
          <a:endParaRPr lang="en-US"/>
        </a:p>
      </dgm:t>
    </dgm:pt>
    <dgm:pt modelId="{F14259BF-E393-4948-8757-670E90354A44}" type="sibTrans" cxnId="{2BEA5D09-DAF7-4DD1-9767-1284BAD579DD}">
      <dgm:prSet/>
      <dgm:spPr>
        <a:solidFill>
          <a:srgbClr val="C00000"/>
        </a:solidFill>
      </dgm:spPr>
      <dgm:t>
        <a:bodyPr/>
        <a:lstStyle/>
        <a:p>
          <a:endParaRPr lang="en-US"/>
        </a:p>
      </dgm:t>
    </dgm:pt>
    <dgm:pt modelId="{12698DE7-47E2-42BE-A919-0FA40396A461}">
      <dgm:prSet phldrT="[Text]"/>
      <dgm:spPr>
        <a:solidFill>
          <a:srgbClr val="C00000"/>
        </a:solidFill>
      </dgm:spPr>
      <dgm:t>
        <a:bodyPr/>
        <a:lstStyle/>
        <a:p>
          <a:r>
            <a:rPr lang="en-US">
              <a:latin typeface="Montserrat" pitchFamily="2" charset="0"/>
            </a:rPr>
            <a:t>Driver Worktags</a:t>
          </a:r>
        </a:p>
      </dgm:t>
    </dgm:pt>
    <dgm:pt modelId="{851F4E64-9DB8-464C-9ADC-7B59226CD460}" type="parTrans" cxnId="{AE1F97A8-7EB4-4E3C-B9D4-7DA1C0CB9DBE}">
      <dgm:prSet/>
      <dgm:spPr/>
      <dgm:t>
        <a:bodyPr/>
        <a:lstStyle/>
        <a:p>
          <a:endParaRPr lang="en-US"/>
        </a:p>
      </dgm:t>
    </dgm:pt>
    <dgm:pt modelId="{7A1D5D68-3742-45F1-9A8D-08A258795804}" type="sibTrans" cxnId="{AE1F97A8-7EB4-4E3C-B9D4-7DA1C0CB9DBE}">
      <dgm:prSet/>
      <dgm:spPr>
        <a:solidFill>
          <a:srgbClr val="C00000"/>
        </a:solidFill>
      </dgm:spPr>
      <dgm:t>
        <a:bodyPr/>
        <a:lstStyle/>
        <a:p>
          <a:endParaRPr lang="en-US"/>
        </a:p>
      </dgm:t>
    </dgm:pt>
    <dgm:pt modelId="{39FDCDCA-78F1-434C-99B9-B1DB587A1D55}">
      <dgm:prSet phldrT="[Text]"/>
      <dgm:spPr>
        <a:solidFill>
          <a:srgbClr val="C00000"/>
        </a:solidFill>
      </dgm:spPr>
      <dgm:t>
        <a:bodyPr/>
        <a:lstStyle/>
        <a:p>
          <a:r>
            <a:rPr lang="en-US">
              <a:latin typeface="Montserrat" pitchFamily="2" charset="0"/>
            </a:rPr>
            <a:t>Optional Worktags</a:t>
          </a:r>
        </a:p>
      </dgm:t>
    </dgm:pt>
    <dgm:pt modelId="{FC52B82C-2258-4CD1-A283-F048BAF20E59}" type="parTrans" cxnId="{CD48E194-FF7C-41A8-BF13-DC5686DF2C63}">
      <dgm:prSet/>
      <dgm:spPr/>
      <dgm:t>
        <a:bodyPr/>
        <a:lstStyle/>
        <a:p>
          <a:endParaRPr lang="en-US"/>
        </a:p>
      </dgm:t>
    </dgm:pt>
    <dgm:pt modelId="{13FD4844-5ED2-4B7A-B72B-75BB7BC64AC6}" type="sibTrans" cxnId="{CD48E194-FF7C-41A8-BF13-DC5686DF2C63}">
      <dgm:prSet/>
      <dgm:spPr/>
      <dgm:t>
        <a:bodyPr/>
        <a:lstStyle/>
        <a:p>
          <a:endParaRPr lang="en-US"/>
        </a:p>
      </dgm:t>
    </dgm:pt>
    <dgm:pt modelId="{61E10056-C59F-41FD-8203-1840AF5CE340}">
      <dgm:prSet/>
      <dgm:spPr>
        <a:solidFill>
          <a:srgbClr val="C00000"/>
        </a:solidFill>
      </dgm:spPr>
      <dgm:t>
        <a:bodyPr/>
        <a:lstStyle/>
        <a:p>
          <a:r>
            <a:rPr lang="en-US">
              <a:latin typeface="Montserrat" pitchFamily="2" charset="0"/>
            </a:rPr>
            <a:t>Related Worktags</a:t>
          </a:r>
        </a:p>
      </dgm:t>
    </dgm:pt>
    <dgm:pt modelId="{06AAF0DD-13E3-41DB-8F69-68347A0B7ADD}" type="parTrans" cxnId="{DCF34240-A203-486F-AACF-E807A76BF48C}">
      <dgm:prSet/>
      <dgm:spPr/>
      <dgm:t>
        <a:bodyPr/>
        <a:lstStyle/>
        <a:p>
          <a:endParaRPr lang="en-US"/>
        </a:p>
      </dgm:t>
    </dgm:pt>
    <dgm:pt modelId="{FC505803-FC21-4E83-8589-037A93ADCF2A}" type="sibTrans" cxnId="{DCF34240-A203-486F-AACF-E807A76BF48C}">
      <dgm:prSet/>
      <dgm:spPr>
        <a:solidFill>
          <a:srgbClr val="C00000"/>
        </a:solidFill>
      </dgm:spPr>
      <dgm:t>
        <a:bodyPr/>
        <a:lstStyle/>
        <a:p>
          <a:endParaRPr lang="en-US"/>
        </a:p>
      </dgm:t>
    </dgm:pt>
    <dgm:pt modelId="{A02A939F-73E5-451C-A0FC-2CB76A84F093}" type="pres">
      <dgm:prSet presAssocID="{EBCCB4D2-9007-4164-84AD-BC1969B2B2B0}" presName="Name0" presStyleCnt="0">
        <dgm:presLayoutVars>
          <dgm:dir/>
          <dgm:animLvl val="lvl"/>
          <dgm:resizeHandles val="exact"/>
        </dgm:presLayoutVars>
      </dgm:prSet>
      <dgm:spPr/>
    </dgm:pt>
    <dgm:pt modelId="{14CFAE10-5DA2-4210-8818-16C04272CF06}" type="pres">
      <dgm:prSet presAssocID="{EBCCB4D2-9007-4164-84AD-BC1969B2B2B0}" presName="tSp" presStyleCnt="0"/>
      <dgm:spPr/>
    </dgm:pt>
    <dgm:pt modelId="{2A7D3324-5898-45F0-8FCF-0E73726B131A}" type="pres">
      <dgm:prSet presAssocID="{EBCCB4D2-9007-4164-84AD-BC1969B2B2B0}" presName="bSp" presStyleCnt="0"/>
      <dgm:spPr/>
    </dgm:pt>
    <dgm:pt modelId="{470E8091-B639-4A4F-9178-61136C800EB7}" type="pres">
      <dgm:prSet presAssocID="{EBCCB4D2-9007-4164-84AD-BC1969B2B2B0}" presName="process" presStyleCnt="0"/>
      <dgm:spPr/>
    </dgm:pt>
    <dgm:pt modelId="{FD44277E-D60A-47C0-95DD-2415F74A033D}" type="pres">
      <dgm:prSet presAssocID="{3EE7A785-3347-405F-A623-52FE1F0783D2}" presName="composite1" presStyleCnt="0"/>
      <dgm:spPr/>
    </dgm:pt>
    <dgm:pt modelId="{DEBCA0E6-796F-411B-8B66-F48F20B8DCF8}" type="pres">
      <dgm:prSet presAssocID="{3EE7A785-3347-405F-A623-52FE1F0783D2}" presName="dummyNode1" presStyleLbl="node1" presStyleIdx="0" presStyleCnt="4"/>
      <dgm:spPr/>
    </dgm:pt>
    <dgm:pt modelId="{4D5B8746-063A-4A30-A182-4C3C061E98C3}" type="pres">
      <dgm:prSet presAssocID="{3EE7A785-3347-405F-A623-52FE1F0783D2}" presName="childNode1" presStyleLbl="bgAcc1" presStyleIdx="0" presStyleCnt="4">
        <dgm:presLayoutVars>
          <dgm:bulletEnabled val="1"/>
        </dgm:presLayoutVars>
      </dgm:prSet>
      <dgm:spPr>
        <a:ln>
          <a:solidFill>
            <a:srgbClr val="C00000"/>
          </a:solidFill>
        </a:ln>
      </dgm:spPr>
    </dgm:pt>
    <dgm:pt modelId="{60EEFEFE-785D-4E40-8AFA-3E6D79B193CC}" type="pres">
      <dgm:prSet presAssocID="{3EE7A785-3347-405F-A623-52FE1F0783D2}" presName="childNode1tx" presStyleLbl="bgAcc1" presStyleIdx="0" presStyleCnt="4">
        <dgm:presLayoutVars>
          <dgm:bulletEnabled val="1"/>
        </dgm:presLayoutVars>
      </dgm:prSet>
      <dgm:spPr/>
    </dgm:pt>
    <dgm:pt modelId="{14698528-D7BE-485B-B3A5-9DB2B083949B}" type="pres">
      <dgm:prSet presAssocID="{3EE7A785-3347-405F-A623-52FE1F0783D2}" presName="parentNode1" presStyleLbl="node1" presStyleIdx="0" presStyleCnt="4">
        <dgm:presLayoutVars>
          <dgm:chMax val="1"/>
          <dgm:bulletEnabled val="1"/>
        </dgm:presLayoutVars>
      </dgm:prSet>
      <dgm:spPr/>
    </dgm:pt>
    <dgm:pt modelId="{515990CA-92FD-457E-8D14-CFE5DBCBBA61}" type="pres">
      <dgm:prSet presAssocID="{3EE7A785-3347-405F-A623-52FE1F0783D2}" presName="connSite1" presStyleCnt="0"/>
      <dgm:spPr/>
    </dgm:pt>
    <dgm:pt modelId="{3A6EACB1-EC7C-48E3-9E10-30D3CE0B968F}" type="pres">
      <dgm:prSet presAssocID="{F14259BF-E393-4948-8757-670E90354A44}" presName="Name9" presStyleLbl="sibTrans2D1" presStyleIdx="0" presStyleCnt="3"/>
      <dgm:spPr/>
    </dgm:pt>
    <dgm:pt modelId="{8CE4E101-37C6-41B6-8AAF-53DB1B559465}" type="pres">
      <dgm:prSet presAssocID="{12698DE7-47E2-42BE-A919-0FA40396A461}" presName="composite2" presStyleCnt="0"/>
      <dgm:spPr/>
    </dgm:pt>
    <dgm:pt modelId="{CCBFBD5E-9365-495F-A4F7-29954F3F1275}" type="pres">
      <dgm:prSet presAssocID="{12698DE7-47E2-42BE-A919-0FA40396A461}" presName="dummyNode2" presStyleLbl="node1" presStyleIdx="0" presStyleCnt="4"/>
      <dgm:spPr/>
    </dgm:pt>
    <dgm:pt modelId="{AC8CAFC1-0C7B-4C63-AE08-0666AAE14543}" type="pres">
      <dgm:prSet presAssocID="{12698DE7-47E2-42BE-A919-0FA40396A461}" presName="childNode2" presStyleLbl="bgAcc1" presStyleIdx="1" presStyleCnt="4">
        <dgm:presLayoutVars>
          <dgm:bulletEnabled val="1"/>
        </dgm:presLayoutVars>
      </dgm:prSet>
      <dgm:spPr>
        <a:ln>
          <a:solidFill>
            <a:srgbClr val="C00000"/>
          </a:solidFill>
        </a:ln>
      </dgm:spPr>
    </dgm:pt>
    <dgm:pt modelId="{76994000-A57C-4F52-BA0A-A3368C54D553}" type="pres">
      <dgm:prSet presAssocID="{12698DE7-47E2-42BE-A919-0FA40396A461}" presName="childNode2tx" presStyleLbl="bgAcc1" presStyleIdx="1" presStyleCnt="4">
        <dgm:presLayoutVars>
          <dgm:bulletEnabled val="1"/>
        </dgm:presLayoutVars>
      </dgm:prSet>
      <dgm:spPr/>
    </dgm:pt>
    <dgm:pt modelId="{433557CC-49DA-4478-B4A6-BA1F117A4427}" type="pres">
      <dgm:prSet presAssocID="{12698DE7-47E2-42BE-A919-0FA40396A461}" presName="parentNode2" presStyleLbl="node1" presStyleIdx="1" presStyleCnt="4">
        <dgm:presLayoutVars>
          <dgm:chMax val="0"/>
          <dgm:bulletEnabled val="1"/>
        </dgm:presLayoutVars>
      </dgm:prSet>
      <dgm:spPr/>
    </dgm:pt>
    <dgm:pt modelId="{CFAF0305-89BE-40B9-9727-4347FA0CD74B}" type="pres">
      <dgm:prSet presAssocID="{12698DE7-47E2-42BE-A919-0FA40396A461}" presName="connSite2" presStyleCnt="0"/>
      <dgm:spPr/>
    </dgm:pt>
    <dgm:pt modelId="{0EF310D2-4F72-40E1-8E39-09DE3CEBF70F}" type="pres">
      <dgm:prSet presAssocID="{7A1D5D68-3742-45F1-9A8D-08A258795804}" presName="Name18" presStyleLbl="sibTrans2D1" presStyleIdx="1" presStyleCnt="3"/>
      <dgm:spPr/>
    </dgm:pt>
    <dgm:pt modelId="{121050C1-5F15-4FA0-89D7-8457561F2D7A}" type="pres">
      <dgm:prSet presAssocID="{61E10056-C59F-41FD-8203-1840AF5CE340}" presName="composite1" presStyleCnt="0"/>
      <dgm:spPr/>
    </dgm:pt>
    <dgm:pt modelId="{B8407A3F-54B9-48D3-BFC3-1D3C346B3E74}" type="pres">
      <dgm:prSet presAssocID="{61E10056-C59F-41FD-8203-1840AF5CE340}" presName="dummyNode1" presStyleLbl="node1" presStyleIdx="1" presStyleCnt="4"/>
      <dgm:spPr/>
    </dgm:pt>
    <dgm:pt modelId="{80666F6F-C153-485B-B71C-76075295EC7F}" type="pres">
      <dgm:prSet presAssocID="{61E10056-C59F-41FD-8203-1840AF5CE340}" presName="childNode1" presStyleLbl="bgAcc1" presStyleIdx="2" presStyleCnt="4">
        <dgm:presLayoutVars>
          <dgm:bulletEnabled val="1"/>
        </dgm:presLayoutVars>
      </dgm:prSet>
      <dgm:spPr>
        <a:ln>
          <a:solidFill>
            <a:srgbClr val="C00000"/>
          </a:solidFill>
        </a:ln>
      </dgm:spPr>
    </dgm:pt>
    <dgm:pt modelId="{0A2C1540-8E49-4D71-B355-E8D431BDFFF4}" type="pres">
      <dgm:prSet presAssocID="{61E10056-C59F-41FD-8203-1840AF5CE340}" presName="childNode1tx" presStyleLbl="bgAcc1" presStyleIdx="2" presStyleCnt="4">
        <dgm:presLayoutVars>
          <dgm:bulletEnabled val="1"/>
        </dgm:presLayoutVars>
      </dgm:prSet>
      <dgm:spPr/>
    </dgm:pt>
    <dgm:pt modelId="{6BDA6C2A-1E0C-46B7-B354-067A971646F5}" type="pres">
      <dgm:prSet presAssocID="{61E10056-C59F-41FD-8203-1840AF5CE340}" presName="parentNode1" presStyleLbl="node1" presStyleIdx="2" presStyleCnt="4">
        <dgm:presLayoutVars>
          <dgm:chMax val="1"/>
          <dgm:bulletEnabled val="1"/>
        </dgm:presLayoutVars>
      </dgm:prSet>
      <dgm:spPr/>
    </dgm:pt>
    <dgm:pt modelId="{7EC337D8-BD71-4E0D-A3F9-2C67595B1DEB}" type="pres">
      <dgm:prSet presAssocID="{61E10056-C59F-41FD-8203-1840AF5CE340}" presName="connSite1" presStyleCnt="0"/>
      <dgm:spPr/>
    </dgm:pt>
    <dgm:pt modelId="{6DE3CBF3-E462-43D5-AC99-117BB5A52D4A}" type="pres">
      <dgm:prSet presAssocID="{FC505803-FC21-4E83-8589-037A93ADCF2A}" presName="Name9" presStyleLbl="sibTrans2D1" presStyleIdx="2" presStyleCnt="3"/>
      <dgm:spPr/>
    </dgm:pt>
    <dgm:pt modelId="{E7B0B50C-9DCC-4076-8B86-35E66B669261}" type="pres">
      <dgm:prSet presAssocID="{39FDCDCA-78F1-434C-99B9-B1DB587A1D55}" presName="composite2" presStyleCnt="0"/>
      <dgm:spPr/>
    </dgm:pt>
    <dgm:pt modelId="{E378E24D-ED6D-4610-88AB-224F67A53778}" type="pres">
      <dgm:prSet presAssocID="{39FDCDCA-78F1-434C-99B9-B1DB587A1D55}" presName="dummyNode2" presStyleLbl="node1" presStyleIdx="2" presStyleCnt="4"/>
      <dgm:spPr/>
    </dgm:pt>
    <dgm:pt modelId="{69098050-1E05-426E-A6F7-7934ADAE56CB}" type="pres">
      <dgm:prSet presAssocID="{39FDCDCA-78F1-434C-99B9-B1DB587A1D55}" presName="childNode2" presStyleLbl="bgAcc1" presStyleIdx="3" presStyleCnt="4">
        <dgm:presLayoutVars>
          <dgm:bulletEnabled val="1"/>
        </dgm:presLayoutVars>
      </dgm:prSet>
      <dgm:spPr>
        <a:ln>
          <a:solidFill>
            <a:srgbClr val="C00000"/>
          </a:solidFill>
        </a:ln>
      </dgm:spPr>
    </dgm:pt>
    <dgm:pt modelId="{7BAD4455-DE76-4DA5-A44D-5338F4E9BC00}" type="pres">
      <dgm:prSet presAssocID="{39FDCDCA-78F1-434C-99B9-B1DB587A1D55}" presName="childNode2tx" presStyleLbl="bgAcc1" presStyleIdx="3" presStyleCnt="4">
        <dgm:presLayoutVars>
          <dgm:bulletEnabled val="1"/>
        </dgm:presLayoutVars>
      </dgm:prSet>
      <dgm:spPr/>
    </dgm:pt>
    <dgm:pt modelId="{5460D04A-03F8-46E4-B0F0-5E581FA01BFA}" type="pres">
      <dgm:prSet presAssocID="{39FDCDCA-78F1-434C-99B9-B1DB587A1D55}" presName="parentNode2" presStyleLbl="node1" presStyleIdx="3" presStyleCnt="4">
        <dgm:presLayoutVars>
          <dgm:chMax val="0"/>
          <dgm:bulletEnabled val="1"/>
        </dgm:presLayoutVars>
      </dgm:prSet>
      <dgm:spPr/>
    </dgm:pt>
    <dgm:pt modelId="{E0ECAA5C-979B-48C0-9920-B53F48A2AE16}" type="pres">
      <dgm:prSet presAssocID="{39FDCDCA-78F1-434C-99B9-B1DB587A1D55}" presName="connSite2" presStyleCnt="0"/>
      <dgm:spPr/>
    </dgm:pt>
  </dgm:ptLst>
  <dgm:cxnLst>
    <dgm:cxn modelId="{42B24607-83CF-442B-BA71-00628EBF5641}" type="presOf" srcId="{FC505803-FC21-4E83-8589-037A93ADCF2A}" destId="{6DE3CBF3-E462-43D5-AC99-117BB5A52D4A}" srcOrd="0" destOrd="0" presId="urn:microsoft.com/office/officeart/2005/8/layout/hProcess4"/>
    <dgm:cxn modelId="{2BEA5D09-DAF7-4DD1-9767-1284BAD579DD}" srcId="{EBCCB4D2-9007-4164-84AD-BC1969B2B2B0}" destId="{3EE7A785-3347-405F-A623-52FE1F0783D2}" srcOrd="0" destOrd="0" parTransId="{9DD7C8C3-0942-442C-A673-91895B928F61}" sibTransId="{F14259BF-E393-4948-8757-670E90354A44}"/>
    <dgm:cxn modelId="{7BE2492C-4192-4C87-B27C-50EB24A07E95}" type="presOf" srcId="{F14259BF-E393-4948-8757-670E90354A44}" destId="{3A6EACB1-EC7C-48E3-9E10-30D3CE0B968F}" srcOrd="0" destOrd="0" presId="urn:microsoft.com/office/officeart/2005/8/layout/hProcess4"/>
    <dgm:cxn modelId="{FFB74638-006A-461D-A94B-F1304C408BD9}" type="presOf" srcId="{12698DE7-47E2-42BE-A919-0FA40396A461}" destId="{433557CC-49DA-4478-B4A6-BA1F117A4427}" srcOrd="0" destOrd="0" presId="urn:microsoft.com/office/officeart/2005/8/layout/hProcess4"/>
    <dgm:cxn modelId="{DCF34240-A203-486F-AACF-E807A76BF48C}" srcId="{EBCCB4D2-9007-4164-84AD-BC1969B2B2B0}" destId="{61E10056-C59F-41FD-8203-1840AF5CE340}" srcOrd="2" destOrd="0" parTransId="{06AAF0DD-13E3-41DB-8F69-68347A0B7ADD}" sibTransId="{FC505803-FC21-4E83-8589-037A93ADCF2A}"/>
    <dgm:cxn modelId="{2CD1CB5C-697D-4C1D-8A87-5DF23A9AD4E2}" type="presOf" srcId="{EBCCB4D2-9007-4164-84AD-BC1969B2B2B0}" destId="{A02A939F-73E5-451C-A0FC-2CB76A84F093}" srcOrd="0" destOrd="0" presId="urn:microsoft.com/office/officeart/2005/8/layout/hProcess4"/>
    <dgm:cxn modelId="{D3742051-2AB9-4A66-84A0-158BFB431572}" type="presOf" srcId="{39FDCDCA-78F1-434C-99B9-B1DB587A1D55}" destId="{5460D04A-03F8-46E4-B0F0-5E581FA01BFA}" srcOrd="0" destOrd="0" presId="urn:microsoft.com/office/officeart/2005/8/layout/hProcess4"/>
    <dgm:cxn modelId="{C91D4287-E635-4686-A80E-B0C36C709B46}" type="presOf" srcId="{7A1D5D68-3742-45F1-9A8D-08A258795804}" destId="{0EF310D2-4F72-40E1-8E39-09DE3CEBF70F}" srcOrd="0" destOrd="0" presId="urn:microsoft.com/office/officeart/2005/8/layout/hProcess4"/>
    <dgm:cxn modelId="{CD48E194-FF7C-41A8-BF13-DC5686DF2C63}" srcId="{EBCCB4D2-9007-4164-84AD-BC1969B2B2B0}" destId="{39FDCDCA-78F1-434C-99B9-B1DB587A1D55}" srcOrd="3" destOrd="0" parTransId="{FC52B82C-2258-4CD1-A283-F048BAF20E59}" sibTransId="{13FD4844-5ED2-4B7A-B72B-75BB7BC64AC6}"/>
    <dgm:cxn modelId="{AE1F97A8-7EB4-4E3C-B9D4-7DA1C0CB9DBE}" srcId="{EBCCB4D2-9007-4164-84AD-BC1969B2B2B0}" destId="{12698DE7-47E2-42BE-A919-0FA40396A461}" srcOrd="1" destOrd="0" parTransId="{851F4E64-9DB8-464C-9ADC-7B59226CD460}" sibTransId="{7A1D5D68-3742-45F1-9A8D-08A258795804}"/>
    <dgm:cxn modelId="{048BBEA8-E952-4146-A971-8FEFD44D62CC}" type="presOf" srcId="{3EE7A785-3347-405F-A623-52FE1F0783D2}" destId="{14698528-D7BE-485B-B3A5-9DB2B083949B}" srcOrd="0" destOrd="0" presId="urn:microsoft.com/office/officeart/2005/8/layout/hProcess4"/>
    <dgm:cxn modelId="{51DD29F6-C79E-408B-9459-95EDFDF06FFA}" type="presOf" srcId="{61E10056-C59F-41FD-8203-1840AF5CE340}" destId="{6BDA6C2A-1E0C-46B7-B354-067A971646F5}" srcOrd="0" destOrd="0" presId="urn:microsoft.com/office/officeart/2005/8/layout/hProcess4"/>
    <dgm:cxn modelId="{7F78A3DC-9929-46F1-B3A7-0A7A19D79378}" type="presParOf" srcId="{A02A939F-73E5-451C-A0FC-2CB76A84F093}" destId="{14CFAE10-5DA2-4210-8818-16C04272CF06}" srcOrd="0" destOrd="0" presId="urn:microsoft.com/office/officeart/2005/8/layout/hProcess4"/>
    <dgm:cxn modelId="{B6644D2A-2612-4301-9D79-7BEBD2790310}" type="presParOf" srcId="{A02A939F-73E5-451C-A0FC-2CB76A84F093}" destId="{2A7D3324-5898-45F0-8FCF-0E73726B131A}" srcOrd="1" destOrd="0" presId="urn:microsoft.com/office/officeart/2005/8/layout/hProcess4"/>
    <dgm:cxn modelId="{CDA09302-7C01-4EF1-A27F-27B90782104B}" type="presParOf" srcId="{A02A939F-73E5-451C-A0FC-2CB76A84F093}" destId="{470E8091-B639-4A4F-9178-61136C800EB7}" srcOrd="2" destOrd="0" presId="urn:microsoft.com/office/officeart/2005/8/layout/hProcess4"/>
    <dgm:cxn modelId="{0041F7F4-2C21-480B-8E7A-519F1B71E72C}" type="presParOf" srcId="{470E8091-B639-4A4F-9178-61136C800EB7}" destId="{FD44277E-D60A-47C0-95DD-2415F74A033D}" srcOrd="0" destOrd="0" presId="urn:microsoft.com/office/officeart/2005/8/layout/hProcess4"/>
    <dgm:cxn modelId="{805DEA8B-349D-42EF-B41C-6D259B32E643}" type="presParOf" srcId="{FD44277E-D60A-47C0-95DD-2415F74A033D}" destId="{DEBCA0E6-796F-411B-8B66-F48F20B8DCF8}" srcOrd="0" destOrd="0" presId="urn:microsoft.com/office/officeart/2005/8/layout/hProcess4"/>
    <dgm:cxn modelId="{0CBD6C89-0C6A-4E20-8D96-12BE2968BEE7}" type="presParOf" srcId="{FD44277E-D60A-47C0-95DD-2415F74A033D}" destId="{4D5B8746-063A-4A30-A182-4C3C061E98C3}" srcOrd="1" destOrd="0" presId="urn:microsoft.com/office/officeart/2005/8/layout/hProcess4"/>
    <dgm:cxn modelId="{3E02E926-CD2F-46CC-9AF6-B8EEC810A10E}" type="presParOf" srcId="{FD44277E-D60A-47C0-95DD-2415F74A033D}" destId="{60EEFEFE-785D-4E40-8AFA-3E6D79B193CC}" srcOrd="2" destOrd="0" presId="urn:microsoft.com/office/officeart/2005/8/layout/hProcess4"/>
    <dgm:cxn modelId="{EC5C42DF-D780-4DDA-80FD-C34D6FC483A2}" type="presParOf" srcId="{FD44277E-D60A-47C0-95DD-2415F74A033D}" destId="{14698528-D7BE-485B-B3A5-9DB2B083949B}" srcOrd="3" destOrd="0" presId="urn:microsoft.com/office/officeart/2005/8/layout/hProcess4"/>
    <dgm:cxn modelId="{0AA4672E-4DDC-4632-9931-7A5F566DA5C2}" type="presParOf" srcId="{FD44277E-D60A-47C0-95DD-2415F74A033D}" destId="{515990CA-92FD-457E-8D14-CFE5DBCBBA61}" srcOrd="4" destOrd="0" presId="urn:microsoft.com/office/officeart/2005/8/layout/hProcess4"/>
    <dgm:cxn modelId="{B32E6295-D296-4D99-AF50-70E0FE607F2B}" type="presParOf" srcId="{470E8091-B639-4A4F-9178-61136C800EB7}" destId="{3A6EACB1-EC7C-48E3-9E10-30D3CE0B968F}" srcOrd="1" destOrd="0" presId="urn:microsoft.com/office/officeart/2005/8/layout/hProcess4"/>
    <dgm:cxn modelId="{27CBC900-592F-447F-8B09-4AA59AD21CB2}" type="presParOf" srcId="{470E8091-B639-4A4F-9178-61136C800EB7}" destId="{8CE4E101-37C6-41B6-8AAF-53DB1B559465}" srcOrd="2" destOrd="0" presId="urn:microsoft.com/office/officeart/2005/8/layout/hProcess4"/>
    <dgm:cxn modelId="{0C5C8DBE-223A-40D1-AA32-DE73D530D3D0}" type="presParOf" srcId="{8CE4E101-37C6-41B6-8AAF-53DB1B559465}" destId="{CCBFBD5E-9365-495F-A4F7-29954F3F1275}" srcOrd="0" destOrd="0" presId="urn:microsoft.com/office/officeart/2005/8/layout/hProcess4"/>
    <dgm:cxn modelId="{0C402484-541E-45E6-AD30-2ED05231A298}" type="presParOf" srcId="{8CE4E101-37C6-41B6-8AAF-53DB1B559465}" destId="{AC8CAFC1-0C7B-4C63-AE08-0666AAE14543}" srcOrd="1" destOrd="0" presId="urn:microsoft.com/office/officeart/2005/8/layout/hProcess4"/>
    <dgm:cxn modelId="{5D8BB130-4F21-4D39-B152-C8DFE7D5294F}" type="presParOf" srcId="{8CE4E101-37C6-41B6-8AAF-53DB1B559465}" destId="{76994000-A57C-4F52-BA0A-A3368C54D553}" srcOrd="2" destOrd="0" presId="urn:microsoft.com/office/officeart/2005/8/layout/hProcess4"/>
    <dgm:cxn modelId="{BC22FAC5-E8DB-43D3-AF05-DCA8372FB6CA}" type="presParOf" srcId="{8CE4E101-37C6-41B6-8AAF-53DB1B559465}" destId="{433557CC-49DA-4478-B4A6-BA1F117A4427}" srcOrd="3" destOrd="0" presId="urn:microsoft.com/office/officeart/2005/8/layout/hProcess4"/>
    <dgm:cxn modelId="{EB370506-9606-46FC-AFA0-69EA34B36B31}" type="presParOf" srcId="{8CE4E101-37C6-41B6-8AAF-53DB1B559465}" destId="{CFAF0305-89BE-40B9-9727-4347FA0CD74B}" srcOrd="4" destOrd="0" presId="urn:microsoft.com/office/officeart/2005/8/layout/hProcess4"/>
    <dgm:cxn modelId="{41B83557-FDB9-4BB4-AAD3-56300A52F385}" type="presParOf" srcId="{470E8091-B639-4A4F-9178-61136C800EB7}" destId="{0EF310D2-4F72-40E1-8E39-09DE3CEBF70F}" srcOrd="3" destOrd="0" presId="urn:microsoft.com/office/officeart/2005/8/layout/hProcess4"/>
    <dgm:cxn modelId="{2F001733-D1FF-43D1-8BCA-E67D79EE5314}" type="presParOf" srcId="{470E8091-B639-4A4F-9178-61136C800EB7}" destId="{121050C1-5F15-4FA0-89D7-8457561F2D7A}" srcOrd="4" destOrd="0" presId="urn:microsoft.com/office/officeart/2005/8/layout/hProcess4"/>
    <dgm:cxn modelId="{F0A97EA0-BD8E-4638-B87B-23104190A84A}" type="presParOf" srcId="{121050C1-5F15-4FA0-89D7-8457561F2D7A}" destId="{B8407A3F-54B9-48D3-BFC3-1D3C346B3E74}" srcOrd="0" destOrd="0" presId="urn:microsoft.com/office/officeart/2005/8/layout/hProcess4"/>
    <dgm:cxn modelId="{4B0617EE-8A0C-45F3-8941-98FC94063C64}" type="presParOf" srcId="{121050C1-5F15-4FA0-89D7-8457561F2D7A}" destId="{80666F6F-C153-485B-B71C-76075295EC7F}" srcOrd="1" destOrd="0" presId="urn:microsoft.com/office/officeart/2005/8/layout/hProcess4"/>
    <dgm:cxn modelId="{041B0487-DB02-4549-9619-65177CBEF99C}" type="presParOf" srcId="{121050C1-5F15-4FA0-89D7-8457561F2D7A}" destId="{0A2C1540-8E49-4D71-B355-E8D431BDFFF4}" srcOrd="2" destOrd="0" presId="urn:microsoft.com/office/officeart/2005/8/layout/hProcess4"/>
    <dgm:cxn modelId="{5C4C20A7-0FD9-4566-A27B-FDF31B99BA4B}" type="presParOf" srcId="{121050C1-5F15-4FA0-89D7-8457561F2D7A}" destId="{6BDA6C2A-1E0C-46B7-B354-067A971646F5}" srcOrd="3" destOrd="0" presId="urn:microsoft.com/office/officeart/2005/8/layout/hProcess4"/>
    <dgm:cxn modelId="{4813252A-CA47-4A0A-9A29-DA1B0171B5E4}" type="presParOf" srcId="{121050C1-5F15-4FA0-89D7-8457561F2D7A}" destId="{7EC337D8-BD71-4E0D-A3F9-2C67595B1DEB}" srcOrd="4" destOrd="0" presId="urn:microsoft.com/office/officeart/2005/8/layout/hProcess4"/>
    <dgm:cxn modelId="{7D2C050C-EB26-4C48-B1E0-B2434EF5A68D}" type="presParOf" srcId="{470E8091-B639-4A4F-9178-61136C800EB7}" destId="{6DE3CBF3-E462-43D5-AC99-117BB5A52D4A}" srcOrd="5" destOrd="0" presId="urn:microsoft.com/office/officeart/2005/8/layout/hProcess4"/>
    <dgm:cxn modelId="{21BD0F16-7ECE-4430-9687-F568F2D4FD91}" type="presParOf" srcId="{470E8091-B639-4A4F-9178-61136C800EB7}" destId="{E7B0B50C-9DCC-4076-8B86-35E66B669261}" srcOrd="6" destOrd="0" presId="urn:microsoft.com/office/officeart/2005/8/layout/hProcess4"/>
    <dgm:cxn modelId="{A7AB5710-B399-4327-B9DB-5E15EFCA6CFC}" type="presParOf" srcId="{E7B0B50C-9DCC-4076-8B86-35E66B669261}" destId="{E378E24D-ED6D-4610-88AB-224F67A53778}" srcOrd="0" destOrd="0" presId="urn:microsoft.com/office/officeart/2005/8/layout/hProcess4"/>
    <dgm:cxn modelId="{BBB890F4-E914-4D48-B4CA-8498D5243C64}" type="presParOf" srcId="{E7B0B50C-9DCC-4076-8B86-35E66B669261}" destId="{69098050-1E05-426E-A6F7-7934ADAE56CB}" srcOrd="1" destOrd="0" presId="urn:microsoft.com/office/officeart/2005/8/layout/hProcess4"/>
    <dgm:cxn modelId="{36672D13-EB80-43C9-AF73-F81213D8DC00}" type="presParOf" srcId="{E7B0B50C-9DCC-4076-8B86-35E66B669261}" destId="{7BAD4455-DE76-4DA5-A44D-5338F4E9BC00}" srcOrd="2" destOrd="0" presId="urn:microsoft.com/office/officeart/2005/8/layout/hProcess4"/>
    <dgm:cxn modelId="{9250DFEC-DCAF-4984-AEB0-82CB040E110F}" type="presParOf" srcId="{E7B0B50C-9DCC-4076-8B86-35E66B669261}" destId="{5460D04A-03F8-46E4-B0F0-5E581FA01BFA}" srcOrd="3" destOrd="0" presId="urn:microsoft.com/office/officeart/2005/8/layout/hProcess4"/>
    <dgm:cxn modelId="{BFC70B92-F7F8-4718-ABE6-39D598664A00}" type="presParOf" srcId="{E7B0B50C-9DCC-4076-8B86-35E66B669261}" destId="{E0ECAA5C-979B-48C0-9920-B53F48A2AE16}"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0AD0CA-8815-4A6C-8D9C-E0B6C4E44385}" type="doc">
      <dgm:prSet loTypeId="urn:microsoft.com/office/officeart/2005/8/layout/funnel1" loCatId="process" qsTypeId="urn:microsoft.com/office/officeart/2005/8/quickstyle/simple1" qsCatId="simple" csTypeId="urn:microsoft.com/office/officeart/2005/8/colors/accent3_2" csCatId="accent3" phldr="1"/>
      <dgm:spPr/>
      <dgm:t>
        <a:bodyPr/>
        <a:lstStyle/>
        <a:p>
          <a:endParaRPr lang="en-US"/>
        </a:p>
      </dgm:t>
    </dgm:pt>
    <dgm:pt modelId="{E49C2C38-EED7-4C10-98AF-F21484D1B2D7}">
      <dgm:prSet phldrT="[Text]"/>
      <dgm:spPr/>
      <dgm:t>
        <a:bodyPr/>
        <a:lstStyle/>
        <a:p>
          <a:r>
            <a:rPr lang="en-US">
              <a:latin typeface="Montserrat"/>
            </a:rPr>
            <a:t>Transaction </a:t>
          </a:r>
          <a:r>
            <a:rPr lang="en-US" err="1">
              <a:latin typeface="Montserrat"/>
            </a:rPr>
            <a:t>Worktag</a:t>
          </a:r>
          <a:r>
            <a:rPr lang="en-US">
              <a:latin typeface="Montserrat"/>
            </a:rPr>
            <a:t> #1</a:t>
          </a:r>
        </a:p>
      </dgm:t>
    </dgm:pt>
    <dgm:pt modelId="{3D218031-B011-4B97-96ED-E991E0C3CC2E}" type="parTrans" cxnId="{55B3A9B6-80BC-4095-8B71-44BBEBF8D8CC}">
      <dgm:prSet/>
      <dgm:spPr/>
      <dgm:t>
        <a:bodyPr/>
        <a:lstStyle/>
        <a:p>
          <a:endParaRPr lang="en-US"/>
        </a:p>
      </dgm:t>
    </dgm:pt>
    <dgm:pt modelId="{38E27B6E-2787-4435-A2AD-CC0B8A2AB313}" type="sibTrans" cxnId="{55B3A9B6-80BC-4095-8B71-44BBEBF8D8CC}">
      <dgm:prSet/>
      <dgm:spPr/>
      <dgm:t>
        <a:bodyPr/>
        <a:lstStyle/>
        <a:p>
          <a:endParaRPr lang="en-US"/>
        </a:p>
      </dgm:t>
    </dgm:pt>
    <dgm:pt modelId="{A52DFF5B-C6CC-4F42-91B3-BC82857ED528}">
      <dgm:prSet phldrT="[Text]"/>
      <dgm:spPr/>
      <dgm:t>
        <a:bodyPr/>
        <a:lstStyle/>
        <a:p>
          <a:r>
            <a:rPr lang="en-US">
              <a:latin typeface="Montserrat"/>
            </a:rPr>
            <a:t>Transaction </a:t>
          </a:r>
          <a:r>
            <a:rPr lang="en-US" err="1">
              <a:latin typeface="Montserrat"/>
            </a:rPr>
            <a:t>Worktag</a:t>
          </a:r>
          <a:r>
            <a:rPr lang="en-US">
              <a:latin typeface="Montserrat"/>
            </a:rPr>
            <a:t> #2</a:t>
          </a:r>
        </a:p>
      </dgm:t>
    </dgm:pt>
    <dgm:pt modelId="{906B9EE4-F882-4D13-95CB-205D60524276}" type="parTrans" cxnId="{8538AC5D-8D32-4165-92AE-DE0CEE755A39}">
      <dgm:prSet/>
      <dgm:spPr/>
      <dgm:t>
        <a:bodyPr/>
        <a:lstStyle/>
        <a:p>
          <a:endParaRPr lang="en-US"/>
        </a:p>
      </dgm:t>
    </dgm:pt>
    <dgm:pt modelId="{DDDF6837-523E-4148-B6AE-9D0662E4EFC5}" type="sibTrans" cxnId="{8538AC5D-8D32-4165-92AE-DE0CEE755A39}">
      <dgm:prSet/>
      <dgm:spPr/>
      <dgm:t>
        <a:bodyPr/>
        <a:lstStyle/>
        <a:p>
          <a:endParaRPr lang="en-US"/>
        </a:p>
      </dgm:t>
    </dgm:pt>
    <dgm:pt modelId="{4CCE5BB0-D799-4A68-B771-11F875AEA71E}">
      <dgm:prSet phldrT="[Text]"/>
      <dgm:spPr/>
      <dgm:t>
        <a:bodyPr/>
        <a:lstStyle/>
        <a:p>
          <a:r>
            <a:rPr lang="en-US">
              <a:latin typeface="Montserrat"/>
            </a:rPr>
            <a:t>Account Posting Rule</a:t>
          </a:r>
        </a:p>
      </dgm:t>
    </dgm:pt>
    <dgm:pt modelId="{7917CBEC-6F67-4CA0-A724-822253084668}" type="parTrans" cxnId="{06975434-233A-41E6-A5F6-F010C564D9D8}">
      <dgm:prSet/>
      <dgm:spPr/>
      <dgm:t>
        <a:bodyPr/>
        <a:lstStyle/>
        <a:p>
          <a:endParaRPr lang="en-US"/>
        </a:p>
      </dgm:t>
    </dgm:pt>
    <dgm:pt modelId="{F5D55666-817E-414A-87FF-8E8671BD320E}" type="sibTrans" cxnId="{06975434-233A-41E6-A5F6-F010C564D9D8}">
      <dgm:prSet/>
      <dgm:spPr/>
      <dgm:t>
        <a:bodyPr/>
        <a:lstStyle/>
        <a:p>
          <a:endParaRPr lang="en-US"/>
        </a:p>
      </dgm:t>
    </dgm:pt>
    <dgm:pt modelId="{F618F9F7-E2AA-40EE-A534-D771BEC5209E}">
      <dgm:prSet phldrT="[Text]"/>
      <dgm:spPr/>
      <dgm:t>
        <a:bodyPr/>
        <a:lstStyle/>
        <a:p>
          <a:r>
            <a:rPr lang="en-US">
              <a:latin typeface="Montserrat"/>
            </a:rPr>
            <a:t>Ledger Account</a:t>
          </a:r>
        </a:p>
      </dgm:t>
    </dgm:pt>
    <dgm:pt modelId="{8FBFDA49-DB0B-4219-B4E7-631D7826B99F}" type="parTrans" cxnId="{30A67B8C-D2FB-47C8-A266-E9765177FC00}">
      <dgm:prSet/>
      <dgm:spPr/>
      <dgm:t>
        <a:bodyPr/>
        <a:lstStyle/>
        <a:p>
          <a:endParaRPr lang="en-US"/>
        </a:p>
      </dgm:t>
    </dgm:pt>
    <dgm:pt modelId="{6B298081-87EA-463E-95D5-3B79D0CB7C49}" type="sibTrans" cxnId="{30A67B8C-D2FB-47C8-A266-E9765177FC00}">
      <dgm:prSet/>
      <dgm:spPr/>
      <dgm:t>
        <a:bodyPr/>
        <a:lstStyle/>
        <a:p>
          <a:endParaRPr lang="en-US"/>
        </a:p>
      </dgm:t>
    </dgm:pt>
    <dgm:pt modelId="{C45CE8FA-4CBC-4576-904E-34DC81674BF5}" type="pres">
      <dgm:prSet presAssocID="{250AD0CA-8815-4A6C-8D9C-E0B6C4E44385}" presName="Name0" presStyleCnt="0">
        <dgm:presLayoutVars>
          <dgm:chMax val="4"/>
          <dgm:resizeHandles val="exact"/>
        </dgm:presLayoutVars>
      </dgm:prSet>
      <dgm:spPr/>
    </dgm:pt>
    <dgm:pt modelId="{AD12E3C5-D861-4ACC-9130-3288A57D9698}" type="pres">
      <dgm:prSet presAssocID="{250AD0CA-8815-4A6C-8D9C-E0B6C4E44385}" presName="ellipse" presStyleLbl="trBgShp" presStyleIdx="0" presStyleCnt="1"/>
      <dgm:spPr/>
    </dgm:pt>
    <dgm:pt modelId="{AE9AA987-5FB1-4BFD-9588-F266D1091580}" type="pres">
      <dgm:prSet presAssocID="{250AD0CA-8815-4A6C-8D9C-E0B6C4E44385}" presName="arrow1" presStyleLbl="fgShp" presStyleIdx="0" presStyleCnt="1"/>
      <dgm:spPr/>
    </dgm:pt>
    <dgm:pt modelId="{4BD05408-4F64-4536-85A1-9B5845ED3120}" type="pres">
      <dgm:prSet presAssocID="{250AD0CA-8815-4A6C-8D9C-E0B6C4E44385}" presName="rectangle" presStyleLbl="revTx" presStyleIdx="0" presStyleCnt="1">
        <dgm:presLayoutVars>
          <dgm:bulletEnabled val="1"/>
        </dgm:presLayoutVars>
      </dgm:prSet>
      <dgm:spPr/>
    </dgm:pt>
    <dgm:pt modelId="{5061D26A-692F-420F-B124-4DF43CB2B15A}" type="pres">
      <dgm:prSet presAssocID="{A52DFF5B-C6CC-4F42-91B3-BC82857ED528}" presName="item1" presStyleLbl="node1" presStyleIdx="0" presStyleCnt="3">
        <dgm:presLayoutVars>
          <dgm:bulletEnabled val="1"/>
        </dgm:presLayoutVars>
      </dgm:prSet>
      <dgm:spPr/>
    </dgm:pt>
    <dgm:pt modelId="{4069F9E2-B059-4C54-B993-2DED07D57286}" type="pres">
      <dgm:prSet presAssocID="{4CCE5BB0-D799-4A68-B771-11F875AEA71E}" presName="item2" presStyleLbl="node1" presStyleIdx="1" presStyleCnt="3">
        <dgm:presLayoutVars>
          <dgm:bulletEnabled val="1"/>
        </dgm:presLayoutVars>
      </dgm:prSet>
      <dgm:spPr/>
    </dgm:pt>
    <dgm:pt modelId="{9F6B7CB2-97DF-4A13-8113-197AEF9E6A1B}" type="pres">
      <dgm:prSet presAssocID="{F618F9F7-E2AA-40EE-A534-D771BEC5209E}" presName="item3" presStyleLbl="node1" presStyleIdx="2" presStyleCnt="3">
        <dgm:presLayoutVars>
          <dgm:bulletEnabled val="1"/>
        </dgm:presLayoutVars>
      </dgm:prSet>
      <dgm:spPr/>
    </dgm:pt>
    <dgm:pt modelId="{A0A5D24B-E949-4FC4-A03F-CF18F30C5CD9}" type="pres">
      <dgm:prSet presAssocID="{250AD0CA-8815-4A6C-8D9C-E0B6C4E44385}" presName="funnel" presStyleLbl="trAlignAcc1" presStyleIdx="0" presStyleCnt="1"/>
      <dgm:spPr/>
    </dgm:pt>
  </dgm:ptLst>
  <dgm:cxnLst>
    <dgm:cxn modelId="{DB143601-8B99-4CEB-91FC-8E1574DD1E28}" type="presOf" srcId="{4CCE5BB0-D799-4A68-B771-11F875AEA71E}" destId="{5061D26A-692F-420F-B124-4DF43CB2B15A}" srcOrd="0" destOrd="0" presId="urn:microsoft.com/office/officeart/2005/8/layout/funnel1"/>
    <dgm:cxn modelId="{06975434-233A-41E6-A5F6-F010C564D9D8}" srcId="{250AD0CA-8815-4A6C-8D9C-E0B6C4E44385}" destId="{4CCE5BB0-D799-4A68-B771-11F875AEA71E}" srcOrd="2" destOrd="0" parTransId="{7917CBEC-6F67-4CA0-A724-822253084668}" sibTransId="{F5D55666-817E-414A-87FF-8E8671BD320E}"/>
    <dgm:cxn modelId="{8538AC5D-8D32-4165-92AE-DE0CEE755A39}" srcId="{250AD0CA-8815-4A6C-8D9C-E0B6C4E44385}" destId="{A52DFF5B-C6CC-4F42-91B3-BC82857ED528}" srcOrd="1" destOrd="0" parTransId="{906B9EE4-F882-4D13-95CB-205D60524276}" sibTransId="{DDDF6837-523E-4148-B6AE-9D0662E4EFC5}"/>
    <dgm:cxn modelId="{5482BB5D-E98E-40B9-B47A-3D90841A4548}" type="presOf" srcId="{A52DFF5B-C6CC-4F42-91B3-BC82857ED528}" destId="{4069F9E2-B059-4C54-B993-2DED07D57286}" srcOrd="0" destOrd="0" presId="urn:microsoft.com/office/officeart/2005/8/layout/funnel1"/>
    <dgm:cxn modelId="{989C9948-24F6-4C67-99EC-4B005526BAE1}" type="presOf" srcId="{F618F9F7-E2AA-40EE-A534-D771BEC5209E}" destId="{4BD05408-4F64-4536-85A1-9B5845ED3120}" srcOrd="0" destOrd="0" presId="urn:microsoft.com/office/officeart/2005/8/layout/funnel1"/>
    <dgm:cxn modelId="{30A67B8C-D2FB-47C8-A266-E9765177FC00}" srcId="{250AD0CA-8815-4A6C-8D9C-E0B6C4E44385}" destId="{F618F9F7-E2AA-40EE-A534-D771BEC5209E}" srcOrd="3" destOrd="0" parTransId="{8FBFDA49-DB0B-4219-B4E7-631D7826B99F}" sibTransId="{6B298081-87EA-463E-95D5-3B79D0CB7C49}"/>
    <dgm:cxn modelId="{768C3AA0-889C-4FF3-954E-E0E61E8BAF16}" type="presOf" srcId="{E49C2C38-EED7-4C10-98AF-F21484D1B2D7}" destId="{9F6B7CB2-97DF-4A13-8113-197AEF9E6A1B}" srcOrd="0" destOrd="0" presId="urn:microsoft.com/office/officeart/2005/8/layout/funnel1"/>
    <dgm:cxn modelId="{55B3A9B6-80BC-4095-8B71-44BBEBF8D8CC}" srcId="{250AD0CA-8815-4A6C-8D9C-E0B6C4E44385}" destId="{E49C2C38-EED7-4C10-98AF-F21484D1B2D7}" srcOrd="0" destOrd="0" parTransId="{3D218031-B011-4B97-96ED-E991E0C3CC2E}" sibTransId="{38E27B6E-2787-4435-A2AD-CC0B8A2AB313}"/>
    <dgm:cxn modelId="{A12379FE-0772-450F-979E-6C61383D8FA4}" type="presOf" srcId="{250AD0CA-8815-4A6C-8D9C-E0B6C4E44385}" destId="{C45CE8FA-4CBC-4576-904E-34DC81674BF5}" srcOrd="0" destOrd="0" presId="urn:microsoft.com/office/officeart/2005/8/layout/funnel1"/>
    <dgm:cxn modelId="{91963E32-194B-4B88-BBA3-C2F6C3A08BB6}" type="presParOf" srcId="{C45CE8FA-4CBC-4576-904E-34DC81674BF5}" destId="{AD12E3C5-D861-4ACC-9130-3288A57D9698}" srcOrd="0" destOrd="0" presId="urn:microsoft.com/office/officeart/2005/8/layout/funnel1"/>
    <dgm:cxn modelId="{D7B1A132-C153-4591-A5FD-BA767AFB3E05}" type="presParOf" srcId="{C45CE8FA-4CBC-4576-904E-34DC81674BF5}" destId="{AE9AA987-5FB1-4BFD-9588-F266D1091580}" srcOrd="1" destOrd="0" presId="urn:microsoft.com/office/officeart/2005/8/layout/funnel1"/>
    <dgm:cxn modelId="{86E093B6-AC39-46A9-A011-3021F9F69D8C}" type="presParOf" srcId="{C45CE8FA-4CBC-4576-904E-34DC81674BF5}" destId="{4BD05408-4F64-4536-85A1-9B5845ED3120}" srcOrd="2" destOrd="0" presId="urn:microsoft.com/office/officeart/2005/8/layout/funnel1"/>
    <dgm:cxn modelId="{E65248BD-E396-4FCA-986C-FF244D9FBAB3}" type="presParOf" srcId="{C45CE8FA-4CBC-4576-904E-34DC81674BF5}" destId="{5061D26A-692F-420F-B124-4DF43CB2B15A}" srcOrd="3" destOrd="0" presId="urn:microsoft.com/office/officeart/2005/8/layout/funnel1"/>
    <dgm:cxn modelId="{3C9A801D-6960-4B86-9131-87D237A8B7B5}" type="presParOf" srcId="{C45CE8FA-4CBC-4576-904E-34DC81674BF5}" destId="{4069F9E2-B059-4C54-B993-2DED07D57286}" srcOrd="4" destOrd="0" presId="urn:microsoft.com/office/officeart/2005/8/layout/funnel1"/>
    <dgm:cxn modelId="{BF845A83-2A9B-471B-B65C-34BDC490CA32}" type="presParOf" srcId="{C45CE8FA-4CBC-4576-904E-34DC81674BF5}" destId="{9F6B7CB2-97DF-4A13-8113-197AEF9E6A1B}" srcOrd="5" destOrd="0" presId="urn:microsoft.com/office/officeart/2005/8/layout/funnel1"/>
    <dgm:cxn modelId="{5F7F41E9-3890-462F-94F4-CE713490E948}" type="presParOf" srcId="{C45CE8FA-4CBC-4576-904E-34DC81674BF5}" destId="{A0A5D24B-E949-4FC4-A03F-CF18F30C5CD9}"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C5A6E3-ABA2-4D76-8BCF-11D09A47E60F}"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US"/>
        </a:p>
      </dgm:t>
    </dgm:pt>
    <dgm:pt modelId="{40A5D539-28A5-4096-981D-149A67CA9784}">
      <dgm:prSet phldrT="[Text]" custT="1"/>
      <dgm:spPr/>
      <dgm:t>
        <a:bodyPr/>
        <a:lstStyle/>
        <a:p>
          <a:r>
            <a:rPr lang="en-US" sz="1700"/>
            <a:t>Fiscal Year</a:t>
          </a:r>
          <a:endParaRPr lang="en-US" sz="1700">
            <a:latin typeface="Montserrat" panose="00000500000000000000" pitchFamily="2" charset="0"/>
          </a:endParaRPr>
        </a:p>
      </dgm:t>
    </dgm:pt>
    <dgm:pt modelId="{581674F4-3BAD-4804-9673-35422AC48948}" type="parTrans" cxnId="{8F4ACB26-3D5C-49EE-BA94-1CED297877AC}">
      <dgm:prSet/>
      <dgm:spPr/>
      <dgm:t>
        <a:bodyPr/>
        <a:lstStyle/>
        <a:p>
          <a:endParaRPr lang="en-US" sz="2400">
            <a:latin typeface="Montserrat" panose="00000500000000000000" pitchFamily="2" charset="0"/>
          </a:endParaRPr>
        </a:p>
      </dgm:t>
    </dgm:pt>
    <dgm:pt modelId="{8E09361E-1CDF-49D8-BF3C-F712394183DD}" type="sibTrans" cxnId="{8F4ACB26-3D5C-49EE-BA94-1CED297877AC}">
      <dgm:prSet/>
      <dgm:spPr/>
      <dgm:t>
        <a:bodyPr/>
        <a:lstStyle/>
        <a:p>
          <a:endParaRPr lang="en-US" sz="2400">
            <a:latin typeface="Montserrat" panose="00000500000000000000" pitchFamily="2" charset="0"/>
          </a:endParaRPr>
        </a:p>
      </dgm:t>
    </dgm:pt>
    <dgm:pt modelId="{C8E6BCB8-605B-4EAA-B93B-370615E3A6FE}">
      <dgm:prSet/>
      <dgm:spPr/>
      <dgm:t>
        <a:bodyPr/>
        <a:lstStyle/>
        <a:p>
          <a:pPr>
            <a:buFont typeface="Wingdings" panose="05000000000000000000" pitchFamily="2" charset="2"/>
            <a:buChar char=""/>
          </a:pPr>
          <a:r>
            <a:rPr lang="en-US">
              <a:latin typeface="Calibri Light" panose="020F0302020204030204"/>
            </a:rPr>
            <a:t>FY23</a:t>
          </a:r>
          <a:endParaRPr lang="en-US"/>
        </a:p>
      </dgm:t>
    </dgm:pt>
    <dgm:pt modelId="{1171F265-B1FF-4DFE-9F98-0DCFD94175D5}" type="parTrans" cxnId="{63A60904-A2DF-4050-987A-D2B9C1E14340}">
      <dgm:prSet/>
      <dgm:spPr/>
      <dgm:t>
        <a:bodyPr/>
        <a:lstStyle/>
        <a:p>
          <a:endParaRPr lang="en-US"/>
        </a:p>
      </dgm:t>
    </dgm:pt>
    <dgm:pt modelId="{E9D2544A-E220-4C5C-B92C-6A181FE9DB49}" type="sibTrans" cxnId="{63A60904-A2DF-4050-987A-D2B9C1E14340}">
      <dgm:prSet/>
      <dgm:spPr/>
      <dgm:t>
        <a:bodyPr/>
        <a:lstStyle/>
        <a:p>
          <a:endParaRPr lang="en-US"/>
        </a:p>
      </dgm:t>
    </dgm:pt>
    <dgm:pt modelId="{C56C5A67-940A-4454-BEDE-FF54D5259757}">
      <dgm:prSet custT="1"/>
      <dgm:spPr/>
      <dgm:t>
        <a:bodyPr/>
        <a:lstStyle/>
        <a:p>
          <a:pPr>
            <a:buFont typeface="Courier New" panose="02070309020205020404" pitchFamily="49" charset="0"/>
            <a:buChar char="o"/>
          </a:pPr>
          <a:r>
            <a:rPr lang="en-US" sz="1700"/>
            <a:t>Fund</a:t>
          </a:r>
        </a:p>
      </dgm:t>
    </dgm:pt>
    <dgm:pt modelId="{AF328283-2DC3-4350-87E2-76C0223C6C6E}" type="parTrans" cxnId="{E6096A6D-932D-4483-906D-596F164A7092}">
      <dgm:prSet/>
      <dgm:spPr/>
      <dgm:t>
        <a:bodyPr/>
        <a:lstStyle/>
        <a:p>
          <a:endParaRPr lang="en-US"/>
        </a:p>
      </dgm:t>
    </dgm:pt>
    <dgm:pt modelId="{8536D317-98E4-4DAF-8564-4458D3A906A2}" type="sibTrans" cxnId="{E6096A6D-932D-4483-906D-596F164A7092}">
      <dgm:prSet/>
      <dgm:spPr/>
      <dgm:t>
        <a:bodyPr/>
        <a:lstStyle/>
        <a:p>
          <a:endParaRPr lang="en-US"/>
        </a:p>
      </dgm:t>
    </dgm:pt>
    <dgm:pt modelId="{B9905FF0-DA78-4A0B-837B-14A549B3EDFD}">
      <dgm:prSet/>
      <dgm:spPr/>
      <dgm:t>
        <a:bodyPr/>
        <a:lstStyle/>
        <a:p>
          <a:pPr>
            <a:buFont typeface="Wingdings" panose="05000000000000000000" pitchFamily="2" charset="2"/>
            <a:buChar char=""/>
          </a:pPr>
          <a:r>
            <a:rPr lang="en-US">
              <a:latin typeface="Calibri Light" panose="020F0302020204030204"/>
            </a:rPr>
            <a:t>102</a:t>
          </a:r>
          <a:endParaRPr lang="en-US"/>
        </a:p>
      </dgm:t>
    </dgm:pt>
    <dgm:pt modelId="{7084FA2A-A813-4655-BD6A-719DDDD5956E}" type="parTrans" cxnId="{A5E1CB90-A44D-48C6-9D25-B7D0155EAADB}">
      <dgm:prSet/>
      <dgm:spPr/>
      <dgm:t>
        <a:bodyPr/>
        <a:lstStyle/>
        <a:p>
          <a:endParaRPr lang="en-US"/>
        </a:p>
      </dgm:t>
    </dgm:pt>
    <dgm:pt modelId="{D8DE8A3F-BED6-4971-ADB1-5B4E5785E97D}" type="sibTrans" cxnId="{A5E1CB90-A44D-48C6-9D25-B7D0155EAADB}">
      <dgm:prSet/>
      <dgm:spPr/>
      <dgm:t>
        <a:bodyPr/>
        <a:lstStyle/>
        <a:p>
          <a:endParaRPr lang="en-US"/>
        </a:p>
      </dgm:t>
    </dgm:pt>
    <dgm:pt modelId="{40C1A609-50BB-43F9-8034-09252951B9A3}">
      <dgm:prSet custT="1"/>
      <dgm:spPr/>
      <dgm:t>
        <a:bodyPr/>
        <a:lstStyle/>
        <a:p>
          <a:pPr>
            <a:buFont typeface="Courier New" panose="02070309020205020404" pitchFamily="49" charset="0"/>
            <a:buChar char="o"/>
          </a:pPr>
          <a:r>
            <a:rPr lang="en-US" sz="1700"/>
            <a:t>Business Unit</a:t>
          </a:r>
        </a:p>
      </dgm:t>
    </dgm:pt>
    <dgm:pt modelId="{DF0954B6-BC31-4424-8F17-9E832B4E3180}" type="parTrans" cxnId="{868A2C76-045D-4FE1-BCE5-DABAD5175F2E}">
      <dgm:prSet/>
      <dgm:spPr/>
      <dgm:t>
        <a:bodyPr/>
        <a:lstStyle/>
        <a:p>
          <a:endParaRPr lang="en-US"/>
        </a:p>
      </dgm:t>
    </dgm:pt>
    <dgm:pt modelId="{2CABCC19-87B1-466A-A280-E1897E70E313}" type="sibTrans" cxnId="{868A2C76-045D-4FE1-BCE5-DABAD5175F2E}">
      <dgm:prSet/>
      <dgm:spPr/>
      <dgm:t>
        <a:bodyPr/>
        <a:lstStyle/>
        <a:p>
          <a:endParaRPr lang="en-US"/>
        </a:p>
      </dgm:t>
    </dgm:pt>
    <dgm:pt modelId="{1CCFF0C1-B503-4087-B89F-0C83D9B42174}">
      <dgm:prSet custT="1"/>
      <dgm:spPr/>
      <dgm:t>
        <a:bodyPr/>
        <a:lstStyle/>
        <a:p>
          <a:pPr>
            <a:buFont typeface="Courier New" panose="02070309020205020404" pitchFamily="49" charset="0"/>
            <a:buChar char="o"/>
          </a:pPr>
          <a:r>
            <a:rPr lang="en-US" sz="1700"/>
            <a:t>Department</a:t>
          </a:r>
        </a:p>
      </dgm:t>
    </dgm:pt>
    <dgm:pt modelId="{FB1A81DE-9A06-4300-B03B-B692E7E8A1C6}" type="parTrans" cxnId="{98C872FA-0FE1-4C31-A62F-AAD5A1B6A196}">
      <dgm:prSet/>
      <dgm:spPr/>
      <dgm:t>
        <a:bodyPr/>
        <a:lstStyle/>
        <a:p>
          <a:endParaRPr lang="en-US"/>
        </a:p>
      </dgm:t>
    </dgm:pt>
    <dgm:pt modelId="{3E0F9532-FE19-4E2E-B91A-ED03C9F4CACD}" type="sibTrans" cxnId="{98C872FA-0FE1-4C31-A62F-AAD5A1B6A196}">
      <dgm:prSet/>
      <dgm:spPr/>
      <dgm:t>
        <a:bodyPr/>
        <a:lstStyle/>
        <a:p>
          <a:endParaRPr lang="en-US"/>
        </a:p>
      </dgm:t>
    </dgm:pt>
    <dgm:pt modelId="{9F8C0BB1-9F8A-41C6-818B-2048AF4DCD2D}">
      <dgm:prSet/>
      <dgm:spPr/>
      <dgm:t>
        <a:bodyPr/>
        <a:lstStyle/>
        <a:p>
          <a:pPr>
            <a:buFont typeface="Wingdings" panose="05000000000000000000" pitchFamily="2" charset="2"/>
            <a:buChar char=""/>
          </a:pPr>
          <a:r>
            <a:rPr lang="en-US">
              <a:latin typeface="Calibri Light" panose="020F0302020204030204"/>
            </a:rPr>
            <a:t>260000</a:t>
          </a:r>
          <a:endParaRPr lang="en-US"/>
        </a:p>
      </dgm:t>
    </dgm:pt>
    <dgm:pt modelId="{B8AC0371-0C9B-41F2-A5FA-A4D1FBFD0A55}" type="parTrans" cxnId="{9374CAE9-74D3-4CA8-81AF-C87C0735FDBB}">
      <dgm:prSet/>
      <dgm:spPr/>
      <dgm:t>
        <a:bodyPr/>
        <a:lstStyle/>
        <a:p>
          <a:endParaRPr lang="en-US"/>
        </a:p>
      </dgm:t>
    </dgm:pt>
    <dgm:pt modelId="{62BE2126-F49F-4138-8306-E6124D132ABF}" type="sibTrans" cxnId="{9374CAE9-74D3-4CA8-81AF-C87C0735FDBB}">
      <dgm:prSet/>
      <dgm:spPr/>
      <dgm:t>
        <a:bodyPr/>
        <a:lstStyle/>
        <a:p>
          <a:endParaRPr lang="en-US"/>
        </a:p>
      </dgm:t>
    </dgm:pt>
    <dgm:pt modelId="{0B6ACD2D-4357-447A-8CE9-117C466BC288}">
      <dgm:prSet custT="1"/>
      <dgm:spPr/>
      <dgm:t>
        <a:bodyPr/>
        <a:lstStyle/>
        <a:p>
          <a:pPr>
            <a:buFont typeface="Wingdings" panose="05000000000000000000" pitchFamily="2" charset="2"/>
            <a:buChar char=""/>
          </a:pPr>
          <a:r>
            <a:rPr lang="en-US" sz="1700"/>
            <a:t>Program Code</a:t>
          </a:r>
        </a:p>
      </dgm:t>
    </dgm:pt>
    <dgm:pt modelId="{B1A3B83D-DAEE-4C88-81C1-C98B0B286107}" type="parTrans" cxnId="{6D857462-E7C8-410D-9554-2F56ED7CFC6A}">
      <dgm:prSet/>
      <dgm:spPr/>
      <dgm:t>
        <a:bodyPr/>
        <a:lstStyle/>
        <a:p>
          <a:endParaRPr lang="en-US"/>
        </a:p>
      </dgm:t>
    </dgm:pt>
    <dgm:pt modelId="{5B3F5DB5-BFE9-486A-B141-AE77309264C4}" type="sibTrans" cxnId="{6D857462-E7C8-410D-9554-2F56ED7CFC6A}">
      <dgm:prSet/>
      <dgm:spPr/>
      <dgm:t>
        <a:bodyPr/>
        <a:lstStyle/>
        <a:p>
          <a:endParaRPr lang="en-US"/>
        </a:p>
      </dgm:t>
    </dgm:pt>
    <dgm:pt modelId="{913BE5CD-15F3-43C3-98B3-688251909385}">
      <dgm:prSet/>
      <dgm:spPr/>
      <dgm:t>
        <a:bodyPr/>
        <a:lstStyle/>
        <a:p>
          <a:pPr rtl="0">
            <a:buFont typeface="Wingdings" panose="05000000000000000000" pitchFamily="2" charset="2"/>
            <a:buChar char=""/>
          </a:pPr>
          <a:r>
            <a:rPr lang="en-US">
              <a:latin typeface="Calibri Light" panose="020F0302020204030204"/>
            </a:rPr>
            <a:t>0 </a:t>
          </a:r>
          <a:r>
            <a:rPr lang="en-US"/>
            <a:t>– Student Services</a:t>
          </a:r>
        </a:p>
      </dgm:t>
    </dgm:pt>
    <dgm:pt modelId="{C7727068-F5FF-46A6-9661-0A52BBA2D5A1}" type="parTrans" cxnId="{D378208A-F2FF-4A6B-9D38-0C068DD72F9C}">
      <dgm:prSet/>
      <dgm:spPr/>
      <dgm:t>
        <a:bodyPr/>
        <a:lstStyle/>
        <a:p>
          <a:endParaRPr lang="en-US"/>
        </a:p>
      </dgm:t>
    </dgm:pt>
    <dgm:pt modelId="{BA27F533-F4F6-44E3-905E-A112DE34A6A2}" type="sibTrans" cxnId="{D378208A-F2FF-4A6B-9D38-0C068DD72F9C}">
      <dgm:prSet/>
      <dgm:spPr/>
      <dgm:t>
        <a:bodyPr/>
        <a:lstStyle/>
        <a:p>
          <a:endParaRPr lang="en-US"/>
        </a:p>
      </dgm:t>
    </dgm:pt>
    <dgm:pt modelId="{42AADD1A-2150-4617-99C8-2AE0CD7D369B}">
      <dgm:prSet custT="1"/>
      <dgm:spPr/>
      <dgm:t>
        <a:bodyPr/>
        <a:lstStyle/>
        <a:p>
          <a:pPr>
            <a:buFont typeface="Courier New" panose="02070309020205020404" pitchFamily="49" charset="0"/>
            <a:buChar char="o"/>
          </a:pPr>
          <a:r>
            <a:rPr lang="en-US" sz="1700"/>
            <a:t>Account</a:t>
          </a:r>
        </a:p>
      </dgm:t>
    </dgm:pt>
    <dgm:pt modelId="{91242FE8-D641-42EB-8F63-2BBE5177CEA9}" type="parTrans" cxnId="{C1E03149-B0BF-4B5B-8AEB-C12A86303E36}">
      <dgm:prSet/>
      <dgm:spPr/>
      <dgm:t>
        <a:bodyPr/>
        <a:lstStyle/>
        <a:p>
          <a:endParaRPr lang="en-US"/>
        </a:p>
      </dgm:t>
    </dgm:pt>
    <dgm:pt modelId="{F34B9F8F-F099-447F-B954-FB9DFCEA8546}" type="sibTrans" cxnId="{C1E03149-B0BF-4B5B-8AEB-C12A86303E36}">
      <dgm:prSet/>
      <dgm:spPr/>
      <dgm:t>
        <a:bodyPr/>
        <a:lstStyle/>
        <a:p>
          <a:endParaRPr lang="en-US"/>
        </a:p>
      </dgm:t>
    </dgm:pt>
    <dgm:pt modelId="{08FE540B-9E07-41D7-B821-C26C5638931A}">
      <dgm:prSet/>
      <dgm:spPr/>
      <dgm:t>
        <a:bodyPr/>
        <a:lstStyle/>
        <a:p>
          <a:pPr rtl="0">
            <a:buFont typeface="Wingdings" panose="05000000000000000000" pitchFamily="2" charset="2"/>
            <a:buChar char=""/>
          </a:pPr>
          <a:r>
            <a:rPr lang="en-US">
              <a:latin typeface="Calibri Light" panose="020F0302020204030204"/>
            </a:rPr>
            <a:t>2626 </a:t>
          </a:r>
          <a:r>
            <a:rPr lang="en-US"/>
            <a:t>– </a:t>
          </a:r>
          <a:r>
            <a:rPr lang="en-US">
              <a:latin typeface="Calibri Light" panose="020F0302020204030204"/>
            </a:rPr>
            <a:t>Services - Athletic Officials </a:t>
          </a:r>
          <a:endParaRPr lang="en-US"/>
        </a:p>
      </dgm:t>
    </dgm:pt>
    <dgm:pt modelId="{D70C8B74-0E96-4027-9DE2-77F63F9F2092}" type="parTrans" cxnId="{1FDDD02A-9ED3-46A4-A0A9-5632262FE6D3}">
      <dgm:prSet/>
      <dgm:spPr/>
      <dgm:t>
        <a:bodyPr/>
        <a:lstStyle/>
        <a:p>
          <a:endParaRPr lang="en-US"/>
        </a:p>
      </dgm:t>
    </dgm:pt>
    <dgm:pt modelId="{0AD8492D-F4F9-48E6-9545-29BE5CD2193D}" type="sibTrans" cxnId="{1FDDD02A-9ED3-46A4-A0A9-5632262FE6D3}">
      <dgm:prSet/>
      <dgm:spPr/>
      <dgm:t>
        <a:bodyPr/>
        <a:lstStyle/>
        <a:p>
          <a:endParaRPr lang="en-US"/>
        </a:p>
      </dgm:t>
    </dgm:pt>
    <dgm:pt modelId="{C87C0D37-5117-4855-B028-A3BB1C57D8AD}">
      <dgm:prSet phldr="0"/>
      <dgm:spPr/>
      <dgm:t>
        <a:bodyPr/>
        <a:lstStyle/>
        <a:p>
          <a:pPr rtl="0"/>
          <a:r>
            <a:rPr lang="en-US">
              <a:latin typeface="Calibri Light" panose="020F0302020204030204"/>
            </a:rPr>
            <a:t>UWOSH</a:t>
          </a:r>
        </a:p>
      </dgm:t>
    </dgm:pt>
    <dgm:pt modelId="{02ED3F66-CF46-42A6-9322-A708E0A1513B}" type="parTrans" cxnId="{54B0A9EA-FF5C-4DC5-9209-95EBC1D44953}">
      <dgm:prSet/>
      <dgm:spPr/>
      <dgm:t>
        <a:bodyPr/>
        <a:lstStyle/>
        <a:p>
          <a:endParaRPr lang="en-US"/>
        </a:p>
      </dgm:t>
    </dgm:pt>
    <dgm:pt modelId="{38D8855E-7347-4149-985D-260F10CA46BD}" type="sibTrans" cxnId="{54B0A9EA-FF5C-4DC5-9209-95EBC1D44953}">
      <dgm:prSet/>
      <dgm:spPr/>
      <dgm:t>
        <a:bodyPr/>
        <a:lstStyle/>
        <a:p>
          <a:endParaRPr lang="en-US"/>
        </a:p>
      </dgm:t>
    </dgm:pt>
    <dgm:pt modelId="{AE741E7A-BCA2-4E0B-B7A8-8649F0B21E35}" type="pres">
      <dgm:prSet presAssocID="{B5C5A6E3-ABA2-4D76-8BCF-11D09A47E60F}" presName="theList" presStyleCnt="0">
        <dgm:presLayoutVars>
          <dgm:dir/>
          <dgm:animLvl val="lvl"/>
          <dgm:resizeHandles val="exact"/>
        </dgm:presLayoutVars>
      </dgm:prSet>
      <dgm:spPr/>
    </dgm:pt>
    <dgm:pt modelId="{2C055C11-4FBE-4F27-A370-E0B0FB17B5EC}" type="pres">
      <dgm:prSet presAssocID="{40A5D539-28A5-4096-981D-149A67CA9784}" presName="compNode" presStyleCnt="0"/>
      <dgm:spPr/>
    </dgm:pt>
    <dgm:pt modelId="{5FE1E136-8CB6-4506-9C9D-1C4D4F3D1897}" type="pres">
      <dgm:prSet presAssocID="{40A5D539-28A5-4096-981D-149A67CA9784}" presName="aNode" presStyleLbl="bgShp" presStyleIdx="0" presStyleCnt="6"/>
      <dgm:spPr/>
    </dgm:pt>
    <dgm:pt modelId="{38A6F9D4-06B8-4554-B647-B3DB7EA396A8}" type="pres">
      <dgm:prSet presAssocID="{40A5D539-28A5-4096-981D-149A67CA9784}" presName="textNode" presStyleLbl="bgShp" presStyleIdx="0" presStyleCnt="6"/>
      <dgm:spPr/>
    </dgm:pt>
    <dgm:pt modelId="{5BF2BCBA-A7E2-4B98-BAD0-D9891B1AC0E2}" type="pres">
      <dgm:prSet presAssocID="{40A5D539-28A5-4096-981D-149A67CA9784}" presName="compChildNode" presStyleCnt="0"/>
      <dgm:spPr/>
    </dgm:pt>
    <dgm:pt modelId="{D2BA82FD-4AFE-45D4-AA77-BBD099B36A36}" type="pres">
      <dgm:prSet presAssocID="{40A5D539-28A5-4096-981D-149A67CA9784}" presName="theInnerList" presStyleCnt="0"/>
      <dgm:spPr/>
    </dgm:pt>
    <dgm:pt modelId="{3AFA4C8F-4801-43FE-9896-4E3D3A9A25EE}" type="pres">
      <dgm:prSet presAssocID="{C8E6BCB8-605B-4EAA-B93B-370615E3A6FE}" presName="childNode" presStyleLbl="node1" presStyleIdx="0" presStyleCnt="6">
        <dgm:presLayoutVars>
          <dgm:bulletEnabled val="1"/>
        </dgm:presLayoutVars>
      </dgm:prSet>
      <dgm:spPr/>
    </dgm:pt>
    <dgm:pt modelId="{F0AF6C22-58C7-4313-9D01-AE2C8EDFD786}" type="pres">
      <dgm:prSet presAssocID="{40A5D539-28A5-4096-981D-149A67CA9784}" presName="aSpace" presStyleCnt="0"/>
      <dgm:spPr/>
    </dgm:pt>
    <dgm:pt modelId="{A03A976B-6F23-4361-BA38-404569EB347F}" type="pres">
      <dgm:prSet presAssocID="{C56C5A67-940A-4454-BEDE-FF54D5259757}" presName="compNode" presStyleCnt="0"/>
      <dgm:spPr/>
    </dgm:pt>
    <dgm:pt modelId="{434D97C7-FC39-4C6C-A119-340DC638A6D7}" type="pres">
      <dgm:prSet presAssocID="{C56C5A67-940A-4454-BEDE-FF54D5259757}" presName="aNode" presStyleLbl="bgShp" presStyleIdx="1" presStyleCnt="6"/>
      <dgm:spPr/>
    </dgm:pt>
    <dgm:pt modelId="{BACD5D89-3CA9-4DB0-9DC9-60126398CBAC}" type="pres">
      <dgm:prSet presAssocID="{C56C5A67-940A-4454-BEDE-FF54D5259757}" presName="textNode" presStyleLbl="bgShp" presStyleIdx="1" presStyleCnt="6"/>
      <dgm:spPr/>
    </dgm:pt>
    <dgm:pt modelId="{C5E64B00-0041-4BD5-B95C-C8E1CDB2C276}" type="pres">
      <dgm:prSet presAssocID="{C56C5A67-940A-4454-BEDE-FF54D5259757}" presName="compChildNode" presStyleCnt="0"/>
      <dgm:spPr/>
    </dgm:pt>
    <dgm:pt modelId="{DE4BA203-2BD7-4032-ABDF-5F1C6A23A63B}" type="pres">
      <dgm:prSet presAssocID="{C56C5A67-940A-4454-BEDE-FF54D5259757}" presName="theInnerList" presStyleCnt="0"/>
      <dgm:spPr/>
    </dgm:pt>
    <dgm:pt modelId="{F4FB9EE2-4FE2-4ABA-83CB-C7051CE3EB5C}" type="pres">
      <dgm:prSet presAssocID="{B9905FF0-DA78-4A0B-837B-14A549B3EDFD}" presName="childNode" presStyleLbl="node1" presStyleIdx="1" presStyleCnt="6">
        <dgm:presLayoutVars>
          <dgm:bulletEnabled val="1"/>
        </dgm:presLayoutVars>
      </dgm:prSet>
      <dgm:spPr/>
    </dgm:pt>
    <dgm:pt modelId="{516F10AA-D3CE-4E4D-AC62-A73D4C24A32D}" type="pres">
      <dgm:prSet presAssocID="{C56C5A67-940A-4454-BEDE-FF54D5259757}" presName="aSpace" presStyleCnt="0"/>
      <dgm:spPr/>
    </dgm:pt>
    <dgm:pt modelId="{85291FC9-732E-4484-A55E-0F51052B942E}" type="pres">
      <dgm:prSet presAssocID="{40C1A609-50BB-43F9-8034-09252951B9A3}" presName="compNode" presStyleCnt="0"/>
      <dgm:spPr/>
    </dgm:pt>
    <dgm:pt modelId="{CC18C190-4202-49E1-8214-6497BCA78000}" type="pres">
      <dgm:prSet presAssocID="{40C1A609-50BB-43F9-8034-09252951B9A3}" presName="aNode" presStyleLbl="bgShp" presStyleIdx="2" presStyleCnt="6"/>
      <dgm:spPr/>
    </dgm:pt>
    <dgm:pt modelId="{10879E88-11FB-48CA-B1FD-3EAFA622C26D}" type="pres">
      <dgm:prSet presAssocID="{40C1A609-50BB-43F9-8034-09252951B9A3}" presName="textNode" presStyleLbl="bgShp" presStyleIdx="2" presStyleCnt="6"/>
      <dgm:spPr/>
    </dgm:pt>
    <dgm:pt modelId="{32AF8101-9C1A-4918-B1D5-C9B3D0A7850C}" type="pres">
      <dgm:prSet presAssocID="{40C1A609-50BB-43F9-8034-09252951B9A3}" presName="compChildNode" presStyleCnt="0"/>
      <dgm:spPr/>
    </dgm:pt>
    <dgm:pt modelId="{46EB3EC9-8ECC-450D-AA35-939F11832ABE}" type="pres">
      <dgm:prSet presAssocID="{40C1A609-50BB-43F9-8034-09252951B9A3}" presName="theInnerList" presStyleCnt="0"/>
      <dgm:spPr/>
    </dgm:pt>
    <dgm:pt modelId="{60E56D41-C50B-4C69-945A-47BF83D49027}" type="pres">
      <dgm:prSet presAssocID="{C87C0D37-5117-4855-B028-A3BB1C57D8AD}" presName="childNode" presStyleLbl="node1" presStyleIdx="2" presStyleCnt="6">
        <dgm:presLayoutVars>
          <dgm:bulletEnabled val="1"/>
        </dgm:presLayoutVars>
      </dgm:prSet>
      <dgm:spPr/>
    </dgm:pt>
    <dgm:pt modelId="{CC0C0EAB-432D-4093-B2C5-B6E361FCCEB2}" type="pres">
      <dgm:prSet presAssocID="{40C1A609-50BB-43F9-8034-09252951B9A3}" presName="aSpace" presStyleCnt="0"/>
      <dgm:spPr/>
    </dgm:pt>
    <dgm:pt modelId="{8BCD94A0-1394-4F7D-88B0-0E72E89C82C9}" type="pres">
      <dgm:prSet presAssocID="{1CCFF0C1-B503-4087-B89F-0C83D9B42174}" presName="compNode" presStyleCnt="0"/>
      <dgm:spPr/>
    </dgm:pt>
    <dgm:pt modelId="{C5BA6086-F894-4358-87F8-6AC231F035E6}" type="pres">
      <dgm:prSet presAssocID="{1CCFF0C1-B503-4087-B89F-0C83D9B42174}" presName="aNode" presStyleLbl="bgShp" presStyleIdx="3" presStyleCnt="6" custScaleX="197487"/>
      <dgm:spPr/>
    </dgm:pt>
    <dgm:pt modelId="{EDA05F4A-9416-40F1-8346-EE0006569B9B}" type="pres">
      <dgm:prSet presAssocID="{1CCFF0C1-B503-4087-B89F-0C83D9B42174}" presName="textNode" presStyleLbl="bgShp" presStyleIdx="3" presStyleCnt="6"/>
      <dgm:spPr/>
    </dgm:pt>
    <dgm:pt modelId="{19EC56C8-B678-4DD9-A2AA-8CC922A8E01F}" type="pres">
      <dgm:prSet presAssocID="{1CCFF0C1-B503-4087-B89F-0C83D9B42174}" presName="compChildNode" presStyleCnt="0"/>
      <dgm:spPr/>
    </dgm:pt>
    <dgm:pt modelId="{0818B5FF-BDEF-46B3-9395-E7890002E621}" type="pres">
      <dgm:prSet presAssocID="{1CCFF0C1-B503-4087-B89F-0C83D9B42174}" presName="theInnerList" presStyleCnt="0"/>
      <dgm:spPr/>
    </dgm:pt>
    <dgm:pt modelId="{9E292E8D-19C8-4EEA-8319-3740C4A96EBD}" type="pres">
      <dgm:prSet presAssocID="{9F8C0BB1-9F8A-41C6-818B-2048AF4DCD2D}" presName="childNode" presStyleLbl="node1" presStyleIdx="3" presStyleCnt="6" custScaleX="196315">
        <dgm:presLayoutVars>
          <dgm:bulletEnabled val="1"/>
        </dgm:presLayoutVars>
      </dgm:prSet>
      <dgm:spPr/>
    </dgm:pt>
    <dgm:pt modelId="{1C19CF8E-B372-435A-9380-3C1EE41A45F7}" type="pres">
      <dgm:prSet presAssocID="{1CCFF0C1-B503-4087-B89F-0C83D9B42174}" presName="aSpace" presStyleCnt="0"/>
      <dgm:spPr/>
    </dgm:pt>
    <dgm:pt modelId="{39247487-1723-497C-A2B1-B916AFAE9752}" type="pres">
      <dgm:prSet presAssocID="{0B6ACD2D-4357-447A-8CE9-117C466BC288}" presName="compNode" presStyleCnt="0"/>
      <dgm:spPr/>
    </dgm:pt>
    <dgm:pt modelId="{5AC6F604-729C-4473-B6B1-6ADBDBCAEE89}" type="pres">
      <dgm:prSet presAssocID="{0B6ACD2D-4357-447A-8CE9-117C466BC288}" presName="aNode" presStyleLbl="bgShp" presStyleIdx="4" presStyleCnt="6"/>
      <dgm:spPr/>
    </dgm:pt>
    <dgm:pt modelId="{9590A81D-BC72-4E33-BF70-41EC6B8BFE88}" type="pres">
      <dgm:prSet presAssocID="{0B6ACD2D-4357-447A-8CE9-117C466BC288}" presName="textNode" presStyleLbl="bgShp" presStyleIdx="4" presStyleCnt="6"/>
      <dgm:spPr/>
    </dgm:pt>
    <dgm:pt modelId="{E80C7336-C326-4970-9340-40C8E3A254DF}" type="pres">
      <dgm:prSet presAssocID="{0B6ACD2D-4357-447A-8CE9-117C466BC288}" presName="compChildNode" presStyleCnt="0"/>
      <dgm:spPr/>
    </dgm:pt>
    <dgm:pt modelId="{8EF8D50F-3D29-4C26-A597-93DA00142BCC}" type="pres">
      <dgm:prSet presAssocID="{0B6ACD2D-4357-447A-8CE9-117C466BC288}" presName="theInnerList" presStyleCnt="0"/>
      <dgm:spPr/>
    </dgm:pt>
    <dgm:pt modelId="{7005DD3B-1CDB-4FB0-A809-93A6E905282D}" type="pres">
      <dgm:prSet presAssocID="{913BE5CD-15F3-43C3-98B3-688251909385}" presName="childNode" presStyleLbl="node1" presStyleIdx="4" presStyleCnt="6">
        <dgm:presLayoutVars>
          <dgm:bulletEnabled val="1"/>
        </dgm:presLayoutVars>
      </dgm:prSet>
      <dgm:spPr/>
    </dgm:pt>
    <dgm:pt modelId="{EE4649CF-B483-44A0-8AF1-7E94C994FFCF}" type="pres">
      <dgm:prSet presAssocID="{0B6ACD2D-4357-447A-8CE9-117C466BC288}" presName="aSpace" presStyleCnt="0"/>
      <dgm:spPr/>
    </dgm:pt>
    <dgm:pt modelId="{269ED7BC-77DD-4635-8146-C624582EA582}" type="pres">
      <dgm:prSet presAssocID="{42AADD1A-2150-4617-99C8-2AE0CD7D369B}" presName="compNode" presStyleCnt="0"/>
      <dgm:spPr/>
    </dgm:pt>
    <dgm:pt modelId="{479F99D6-8249-4140-878E-1DD66F29D97B}" type="pres">
      <dgm:prSet presAssocID="{42AADD1A-2150-4617-99C8-2AE0CD7D369B}" presName="aNode" presStyleLbl="bgShp" presStyleIdx="5" presStyleCnt="6" custScaleX="201369"/>
      <dgm:spPr/>
    </dgm:pt>
    <dgm:pt modelId="{EB5C6285-06B2-48B3-8FF3-32B304CDBB12}" type="pres">
      <dgm:prSet presAssocID="{42AADD1A-2150-4617-99C8-2AE0CD7D369B}" presName="textNode" presStyleLbl="bgShp" presStyleIdx="5" presStyleCnt="6"/>
      <dgm:spPr/>
    </dgm:pt>
    <dgm:pt modelId="{BE46B58C-EFFD-4A22-BC49-1EE9514772D0}" type="pres">
      <dgm:prSet presAssocID="{42AADD1A-2150-4617-99C8-2AE0CD7D369B}" presName="compChildNode" presStyleCnt="0"/>
      <dgm:spPr/>
    </dgm:pt>
    <dgm:pt modelId="{345FD20C-0ED9-480A-91A9-8039B937F373}" type="pres">
      <dgm:prSet presAssocID="{42AADD1A-2150-4617-99C8-2AE0CD7D369B}" presName="theInnerList" presStyleCnt="0"/>
      <dgm:spPr/>
    </dgm:pt>
    <dgm:pt modelId="{458EEB84-3280-4E9D-9CA0-72DB4BB84473}" type="pres">
      <dgm:prSet presAssocID="{08FE540B-9E07-41D7-B821-C26C5638931A}" presName="childNode" presStyleLbl="node1" presStyleIdx="5" presStyleCnt="6" custScaleX="213850">
        <dgm:presLayoutVars>
          <dgm:bulletEnabled val="1"/>
        </dgm:presLayoutVars>
      </dgm:prSet>
      <dgm:spPr/>
    </dgm:pt>
  </dgm:ptLst>
  <dgm:cxnLst>
    <dgm:cxn modelId="{63A60904-A2DF-4050-987A-D2B9C1E14340}" srcId="{40A5D539-28A5-4096-981D-149A67CA9784}" destId="{C8E6BCB8-605B-4EAA-B93B-370615E3A6FE}" srcOrd="0" destOrd="0" parTransId="{1171F265-B1FF-4DFE-9F98-0DCFD94175D5}" sibTransId="{E9D2544A-E220-4C5C-B92C-6A181FE9DB49}"/>
    <dgm:cxn modelId="{0A3A270A-61D1-46FE-91D0-3CA586066F5C}" type="presOf" srcId="{B9905FF0-DA78-4A0B-837B-14A549B3EDFD}" destId="{F4FB9EE2-4FE2-4ABA-83CB-C7051CE3EB5C}" srcOrd="0" destOrd="0" presId="urn:microsoft.com/office/officeart/2005/8/layout/lProcess2"/>
    <dgm:cxn modelId="{0F8F7F1B-9049-4A5E-B21C-15142B5C5AE0}" type="presOf" srcId="{1CCFF0C1-B503-4087-B89F-0C83D9B42174}" destId="{C5BA6086-F894-4358-87F8-6AC231F035E6}" srcOrd="0" destOrd="0" presId="urn:microsoft.com/office/officeart/2005/8/layout/lProcess2"/>
    <dgm:cxn modelId="{D1D99920-7C39-4627-9996-E4D251BC9C8B}" type="presOf" srcId="{913BE5CD-15F3-43C3-98B3-688251909385}" destId="{7005DD3B-1CDB-4FB0-A809-93A6E905282D}" srcOrd="0" destOrd="0" presId="urn:microsoft.com/office/officeart/2005/8/layout/lProcess2"/>
    <dgm:cxn modelId="{8F4ACB26-3D5C-49EE-BA94-1CED297877AC}" srcId="{B5C5A6E3-ABA2-4D76-8BCF-11D09A47E60F}" destId="{40A5D539-28A5-4096-981D-149A67CA9784}" srcOrd="0" destOrd="0" parTransId="{581674F4-3BAD-4804-9673-35422AC48948}" sibTransId="{8E09361E-1CDF-49D8-BF3C-F712394183DD}"/>
    <dgm:cxn modelId="{1FDDD02A-9ED3-46A4-A0A9-5632262FE6D3}" srcId="{42AADD1A-2150-4617-99C8-2AE0CD7D369B}" destId="{08FE540B-9E07-41D7-B821-C26C5638931A}" srcOrd="0" destOrd="0" parTransId="{D70C8B74-0E96-4027-9DE2-77F63F9F2092}" sibTransId="{0AD8492D-F4F9-48E6-9545-29BE5CD2193D}"/>
    <dgm:cxn modelId="{85CC7C2D-C952-4AA0-BA57-211E84015D42}" type="presOf" srcId="{42AADD1A-2150-4617-99C8-2AE0CD7D369B}" destId="{EB5C6285-06B2-48B3-8FF3-32B304CDBB12}" srcOrd="1" destOrd="0" presId="urn:microsoft.com/office/officeart/2005/8/layout/lProcess2"/>
    <dgm:cxn modelId="{E6BBC43B-2971-493D-9D35-3397D0289035}" type="presOf" srcId="{0B6ACD2D-4357-447A-8CE9-117C466BC288}" destId="{9590A81D-BC72-4E33-BF70-41EC6B8BFE88}" srcOrd="1" destOrd="0" presId="urn:microsoft.com/office/officeart/2005/8/layout/lProcess2"/>
    <dgm:cxn modelId="{6D857462-E7C8-410D-9554-2F56ED7CFC6A}" srcId="{B5C5A6E3-ABA2-4D76-8BCF-11D09A47E60F}" destId="{0B6ACD2D-4357-447A-8CE9-117C466BC288}" srcOrd="4" destOrd="0" parTransId="{B1A3B83D-DAEE-4C88-81C1-C98B0B286107}" sibTransId="{5B3F5DB5-BFE9-486A-B141-AE77309264C4}"/>
    <dgm:cxn modelId="{C775C345-F07E-4FF5-88CD-B178F73854B3}" type="presOf" srcId="{9F8C0BB1-9F8A-41C6-818B-2048AF4DCD2D}" destId="{9E292E8D-19C8-4EEA-8319-3740C4A96EBD}" srcOrd="0" destOrd="0" presId="urn:microsoft.com/office/officeart/2005/8/layout/lProcess2"/>
    <dgm:cxn modelId="{C1E03149-B0BF-4B5B-8AEB-C12A86303E36}" srcId="{B5C5A6E3-ABA2-4D76-8BCF-11D09A47E60F}" destId="{42AADD1A-2150-4617-99C8-2AE0CD7D369B}" srcOrd="5" destOrd="0" parTransId="{91242FE8-D641-42EB-8F63-2BBE5177CEA9}" sibTransId="{F34B9F8F-F099-447F-B954-FB9DFCEA8546}"/>
    <dgm:cxn modelId="{E6096A6D-932D-4483-906D-596F164A7092}" srcId="{B5C5A6E3-ABA2-4D76-8BCF-11D09A47E60F}" destId="{C56C5A67-940A-4454-BEDE-FF54D5259757}" srcOrd="1" destOrd="0" parTransId="{AF328283-2DC3-4350-87E2-76C0223C6C6E}" sibTransId="{8536D317-98E4-4DAF-8564-4458D3A906A2}"/>
    <dgm:cxn modelId="{3BF2806D-9B72-4C4D-AEB6-079DA5B77C21}" type="presOf" srcId="{0B6ACD2D-4357-447A-8CE9-117C466BC288}" destId="{5AC6F604-729C-4473-B6B1-6ADBDBCAEE89}" srcOrd="0" destOrd="0" presId="urn:microsoft.com/office/officeart/2005/8/layout/lProcess2"/>
    <dgm:cxn modelId="{012C5153-47A7-4D06-9ECA-442895C479A6}" type="presOf" srcId="{40C1A609-50BB-43F9-8034-09252951B9A3}" destId="{10879E88-11FB-48CA-B1FD-3EAFA622C26D}" srcOrd="1" destOrd="0" presId="urn:microsoft.com/office/officeart/2005/8/layout/lProcess2"/>
    <dgm:cxn modelId="{868A2C76-045D-4FE1-BCE5-DABAD5175F2E}" srcId="{B5C5A6E3-ABA2-4D76-8BCF-11D09A47E60F}" destId="{40C1A609-50BB-43F9-8034-09252951B9A3}" srcOrd="2" destOrd="0" parTransId="{DF0954B6-BC31-4424-8F17-9E832B4E3180}" sibTransId="{2CABCC19-87B1-466A-A280-E1897E70E313}"/>
    <dgm:cxn modelId="{5FD7937E-B79D-4A77-AAF7-8C0664F44B67}" type="presOf" srcId="{C87C0D37-5117-4855-B028-A3BB1C57D8AD}" destId="{60E56D41-C50B-4C69-945A-47BF83D49027}" srcOrd="0" destOrd="0" presId="urn:microsoft.com/office/officeart/2005/8/layout/lProcess2"/>
    <dgm:cxn modelId="{D378208A-F2FF-4A6B-9D38-0C068DD72F9C}" srcId="{0B6ACD2D-4357-447A-8CE9-117C466BC288}" destId="{913BE5CD-15F3-43C3-98B3-688251909385}" srcOrd="0" destOrd="0" parTransId="{C7727068-F5FF-46A6-9661-0A52BBA2D5A1}" sibTransId="{BA27F533-F4F6-44E3-905E-A112DE34A6A2}"/>
    <dgm:cxn modelId="{A5E1CB90-A44D-48C6-9D25-B7D0155EAADB}" srcId="{C56C5A67-940A-4454-BEDE-FF54D5259757}" destId="{B9905FF0-DA78-4A0B-837B-14A549B3EDFD}" srcOrd="0" destOrd="0" parTransId="{7084FA2A-A813-4655-BD6A-719DDDD5956E}" sibTransId="{D8DE8A3F-BED6-4971-ADB1-5B4E5785E97D}"/>
    <dgm:cxn modelId="{26D82F9B-6A37-4E60-BB64-078EBD613384}" type="presOf" srcId="{C8E6BCB8-605B-4EAA-B93B-370615E3A6FE}" destId="{3AFA4C8F-4801-43FE-9896-4E3D3A9A25EE}" srcOrd="0" destOrd="0" presId="urn:microsoft.com/office/officeart/2005/8/layout/lProcess2"/>
    <dgm:cxn modelId="{6EE202AE-7A29-4A38-B808-07CB3E56368D}" type="presOf" srcId="{08FE540B-9E07-41D7-B821-C26C5638931A}" destId="{458EEB84-3280-4E9D-9CA0-72DB4BB84473}" srcOrd="0" destOrd="0" presId="urn:microsoft.com/office/officeart/2005/8/layout/lProcess2"/>
    <dgm:cxn modelId="{014E72AE-D0B1-4383-93F2-81FACA48D2CE}" type="presOf" srcId="{C56C5A67-940A-4454-BEDE-FF54D5259757}" destId="{BACD5D89-3CA9-4DB0-9DC9-60126398CBAC}" srcOrd="1" destOrd="0" presId="urn:microsoft.com/office/officeart/2005/8/layout/lProcess2"/>
    <dgm:cxn modelId="{A8DAAAB1-6BC3-4C22-806E-C148C9DB71D6}" type="presOf" srcId="{40A5D539-28A5-4096-981D-149A67CA9784}" destId="{5FE1E136-8CB6-4506-9C9D-1C4D4F3D1897}" srcOrd="0" destOrd="0" presId="urn:microsoft.com/office/officeart/2005/8/layout/lProcess2"/>
    <dgm:cxn modelId="{BF9928B2-5732-467A-BCCB-20F1535DF578}" type="presOf" srcId="{B5C5A6E3-ABA2-4D76-8BCF-11D09A47E60F}" destId="{AE741E7A-BCA2-4E0B-B7A8-8649F0B21E35}" srcOrd="0" destOrd="0" presId="urn:microsoft.com/office/officeart/2005/8/layout/lProcess2"/>
    <dgm:cxn modelId="{E72428C9-1934-49EB-912A-A1808DEF3F06}" type="presOf" srcId="{40C1A609-50BB-43F9-8034-09252951B9A3}" destId="{CC18C190-4202-49E1-8214-6497BCA78000}" srcOrd="0" destOrd="0" presId="urn:microsoft.com/office/officeart/2005/8/layout/lProcess2"/>
    <dgm:cxn modelId="{E8AFF7DA-EBAA-47C4-9CE5-854B10ABBBED}" type="presOf" srcId="{40A5D539-28A5-4096-981D-149A67CA9784}" destId="{38A6F9D4-06B8-4554-B647-B3DB7EA396A8}" srcOrd="1" destOrd="0" presId="urn:microsoft.com/office/officeart/2005/8/layout/lProcess2"/>
    <dgm:cxn modelId="{9374CAE9-74D3-4CA8-81AF-C87C0735FDBB}" srcId="{1CCFF0C1-B503-4087-B89F-0C83D9B42174}" destId="{9F8C0BB1-9F8A-41C6-818B-2048AF4DCD2D}" srcOrd="0" destOrd="0" parTransId="{B8AC0371-0C9B-41F2-A5FA-A4D1FBFD0A55}" sibTransId="{62BE2126-F49F-4138-8306-E6124D132ABF}"/>
    <dgm:cxn modelId="{54B0A9EA-FF5C-4DC5-9209-95EBC1D44953}" srcId="{40C1A609-50BB-43F9-8034-09252951B9A3}" destId="{C87C0D37-5117-4855-B028-A3BB1C57D8AD}" srcOrd="0" destOrd="0" parTransId="{02ED3F66-CF46-42A6-9322-A708E0A1513B}" sibTransId="{38D8855E-7347-4149-985D-260F10CA46BD}"/>
    <dgm:cxn modelId="{48A15CFA-F40E-4951-91CC-C7B90464BEB8}" type="presOf" srcId="{1CCFF0C1-B503-4087-B89F-0C83D9B42174}" destId="{EDA05F4A-9416-40F1-8346-EE0006569B9B}" srcOrd="1" destOrd="0" presId="urn:microsoft.com/office/officeart/2005/8/layout/lProcess2"/>
    <dgm:cxn modelId="{98C872FA-0FE1-4C31-A62F-AAD5A1B6A196}" srcId="{B5C5A6E3-ABA2-4D76-8BCF-11D09A47E60F}" destId="{1CCFF0C1-B503-4087-B89F-0C83D9B42174}" srcOrd="3" destOrd="0" parTransId="{FB1A81DE-9A06-4300-B03B-B692E7E8A1C6}" sibTransId="{3E0F9532-FE19-4E2E-B91A-ED03C9F4CACD}"/>
    <dgm:cxn modelId="{C1CDFCFA-AC49-4F88-A9F0-9DFD1A93115C}" type="presOf" srcId="{C56C5A67-940A-4454-BEDE-FF54D5259757}" destId="{434D97C7-FC39-4C6C-A119-340DC638A6D7}" srcOrd="0" destOrd="0" presId="urn:microsoft.com/office/officeart/2005/8/layout/lProcess2"/>
    <dgm:cxn modelId="{D11C0EFD-72F6-4E8D-9842-568C0B99AB1E}" type="presOf" srcId="{42AADD1A-2150-4617-99C8-2AE0CD7D369B}" destId="{479F99D6-8249-4140-878E-1DD66F29D97B}" srcOrd="0" destOrd="0" presId="urn:microsoft.com/office/officeart/2005/8/layout/lProcess2"/>
    <dgm:cxn modelId="{B83287A2-559E-4D70-BC1F-9913BDCF20CB}" type="presParOf" srcId="{AE741E7A-BCA2-4E0B-B7A8-8649F0B21E35}" destId="{2C055C11-4FBE-4F27-A370-E0B0FB17B5EC}" srcOrd="0" destOrd="0" presId="urn:microsoft.com/office/officeart/2005/8/layout/lProcess2"/>
    <dgm:cxn modelId="{5479E1E6-1DA7-4C54-9FAE-75333E72A5D8}" type="presParOf" srcId="{2C055C11-4FBE-4F27-A370-E0B0FB17B5EC}" destId="{5FE1E136-8CB6-4506-9C9D-1C4D4F3D1897}" srcOrd="0" destOrd="0" presId="urn:microsoft.com/office/officeart/2005/8/layout/lProcess2"/>
    <dgm:cxn modelId="{26005BD3-0760-401F-8B8A-F16A8AEE1052}" type="presParOf" srcId="{2C055C11-4FBE-4F27-A370-E0B0FB17B5EC}" destId="{38A6F9D4-06B8-4554-B647-B3DB7EA396A8}" srcOrd="1" destOrd="0" presId="urn:microsoft.com/office/officeart/2005/8/layout/lProcess2"/>
    <dgm:cxn modelId="{6C28B550-63B0-4BA8-8C2C-3139D723A84B}" type="presParOf" srcId="{2C055C11-4FBE-4F27-A370-E0B0FB17B5EC}" destId="{5BF2BCBA-A7E2-4B98-BAD0-D9891B1AC0E2}" srcOrd="2" destOrd="0" presId="urn:microsoft.com/office/officeart/2005/8/layout/lProcess2"/>
    <dgm:cxn modelId="{A5163CBA-7311-4318-8B20-013A149FC93D}" type="presParOf" srcId="{5BF2BCBA-A7E2-4B98-BAD0-D9891B1AC0E2}" destId="{D2BA82FD-4AFE-45D4-AA77-BBD099B36A36}" srcOrd="0" destOrd="0" presId="urn:microsoft.com/office/officeart/2005/8/layout/lProcess2"/>
    <dgm:cxn modelId="{5E10D9BD-40F3-40B1-80CA-5E43753991C4}" type="presParOf" srcId="{D2BA82FD-4AFE-45D4-AA77-BBD099B36A36}" destId="{3AFA4C8F-4801-43FE-9896-4E3D3A9A25EE}" srcOrd="0" destOrd="0" presId="urn:microsoft.com/office/officeart/2005/8/layout/lProcess2"/>
    <dgm:cxn modelId="{28FB4C55-1920-4E20-8F01-6A744EFF68B5}" type="presParOf" srcId="{AE741E7A-BCA2-4E0B-B7A8-8649F0B21E35}" destId="{F0AF6C22-58C7-4313-9D01-AE2C8EDFD786}" srcOrd="1" destOrd="0" presId="urn:microsoft.com/office/officeart/2005/8/layout/lProcess2"/>
    <dgm:cxn modelId="{284CB7FC-0C20-49EF-B048-3096B8CAE8EA}" type="presParOf" srcId="{AE741E7A-BCA2-4E0B-B7A8-8649F0B21E35}" destId="{A03A976B-6F23-4361-BA38-404569EB347F}" srcOrd="2" destOrd="0" presId="urn:microsoft.com/office/officeart/2005/8/layout/lProcess2"/>
    <dgm:cxn modelId="{C96727B8-180A-4F3B-9445-A6DF32E567FB}" type="presParOf" srcId="{A03A976B-6F23-4361-BA38-404569EB347F}" destId="{434D97C7-FC39-4C6C-A119-340DC638A6D7}" srcOrd="0" destOrd="0" presId="urn:microsoft.com/office/officeart/2005/8/layout/lProcess2"/>
    <dgm:cxn modelId="{E01961CE-DB99-4A0C-AD94-4A168B1A2C57}" type="presParOf" srcId="{A03A976B-6F23-4361-BA38-404569EB347F}" destId="{BACD5D89-3CA9-4DB0-9DC9-60126398CBAC}" srcOrd="1" destOrd="0" presId="urn:microsoft.com/office/officeart/2005/8/layout/lProcess2"/>
    <dgm:cxn modelId="{AD2BCA6B-B5A9-4129-946C-F7247E868747}" type="presParOf" srcId="{A03A976B-6F23-4361-BA38-404569EB347F}" destId="{C5E64B00-0041-4BD5-B95C-C8E1CDB2C276}" srcOrd="2" destOrd="0" presId="urn:microsoft.com/office/officeart/2005/8/layout/lProcess2"/>
    <dgm:cxn modelId="{B1F2CB96-7A51-48E9-8537-93DDD7136321}" type="presParOf" srcId="{C5E64B00-0041-4BD5-B95C-C8E1CDB2C276}" destId="{DE4BA203-2BD7-4032-ABDF-5F1C6A23A63B}" srcOrd="0" destOrd="0" presId="urn:microsoft.com/office/officeart/2005/8/layout/lProcess2"/>
    <dgm:cxn modelId="{025FAAC9-68FF-4273-A510-A161420A15F3}" type="presParOf" srcId="{DE4BA203-2BD7-4032-ABDF-5F1C6A23A63B}" destId="{F4FB9EE2-4FE2-4ABA-83CB-C7051CE3EB5C}" srcOrd="0" destOrd="0" presId="urn:microsoft.com/office/officeart/2005/8/layout/lProcess2"/>
    <dgm:cxn modelId="{6F0FD9CC-3EDB-4F65-A32F-CC9647CB0C7C}" type="presParOf" srcId="{AE741E7A-BCA2-4E0B-B7A8-8649F0B21E35}" destId="{516F10AA-D3CE-4E4D-AC62-A73D4C24A32D}" srcOrd="3" destOrd="0" presId="urn:microsoft.com/office/officeart/2005/8/layout/lProcess2"/>
    <dgm:cxn modelId="{14D874FD-1E78-411D-A740-A1EB2DC5BF86}" type="presParOf" srcId="{AE741E7A-BCA2-4E0B-B7A8-8649F0B21E35}" destId="{85291FC9-732E-4484-A55E-0F51052B942E}" srcOrd="4" destOrd="0" presId="urn:microsoft.com/office/officeart/2005/8/layout/lProcess2"/>
    <dgm:cxn modelId="{B2EAF31E-1657-4305-BD69-FBEDCE1B3C12}" type="presParOf" srcId="{85291FC9-732E-4484-A55E-0F51052B942E}" destId="{CC18C190-4202-49E1-8214-6497BCA78000}" srcOrd="0" destOrd="0" presId="urn:microsoft.com/office/officeart/2005/8/layout/lProcess2"/>
    <dgm:cxn modelId="{14A137D5-088E-4F85-BCB4-618148D582E9}" type="presParOf" srcId="{85291FC9-732E-4484-A55E-0F51052B942E}" destId="{10879E88-11FB-48CA-B1FD-3EAFA622C26D}" srcOrd="1" destOrd="0" presId="urn:microsoft.com/office/officeart/2005/8/layout/lProcess2"/>
    <dgm:cxn modelId="{76AA394B-C255-4C72-A1E7-163DB3F07145}" type="presParOf" srcId="{85291FC9-732E-4484-A55E-0F51052B942E}" destId="{32AF8101-9C1A-4918-B1D5-C9B3D0A7850C}" srcOrd="2" destOrd="0" presId="urn:microsoft.com/office/officeart/2005/8/layout/lProcess2"/>
    <dgm:cxn modelId="{316BDBC5-0BFE-4744-9D7B-E5287D356B21}" type="presParOf" srcId="{32AF8101-9C1A-4918-B1D5-C9B3D0A7850C}" destId="{46EB3EC9-8ECC-450D-AA35-939F11832ABE}" srcOrd="0" destOrd="0" presId="urn:microsoft.com/office/officeart/2005/8/layout/lProcess2"/>
    <dgm:cxn modelId="{1BC9C707-8E1D-49E8-903C-7DA232DFA5B4}" type="presParOf" srcId="{46EB3EC9-8ECC-450D-AA35-939F11832ABE}" destId="{60E56D41-C50B-4C69-945A-47BF83D49027}" srcOrd="0" destOrd="0" presId="urn:microsoft.com/office/officeart/2005/8/layout/lProcess2"/>
    <dgm:cxn modelId="{15039E25-2B4C-4DEA-AB9E-0B43E7864F4C}" type="presParOf" srcId="{AE741E7A-BCA2-4E0B-B7A8-8649F0B21E35}" destId="{CC0C0EAB-432D-4093-B2C5-B6E361FCCEB2}" srcOrd="5" destOrd="0" presId="urn:microsoft.com/office/officeart/2005/8/layout/lProcess2"/>
    <dgm:cxn modelId="{14CC1DE0-F904-463F-9E42-01D88BB11CD1}" type="presParOf" srcId="{AE741E7A-BCA2-4E0B-B7A8-8649F0B21E35}" destId="{8BCD94A0-1394-4F7D-88B0-0E72E89C82C9}" srcOrd="6" destOrd="0" presId="urn:microsoft.com/office/officeart/2005/8/layout/lProcess2"/>
    <dgm:cxn modelId="{BDD79758-AEE1-4290-9C4D-FF41DCE60036}" type="presParOf" srcId="{8BCD94A0-1394-4F7D-88B0-0E72E89C82C9}" destId="{C5BA6086-F894-4358-87F8-6AC231F035E6}" srcOrd="0" destOrd="0" presId="urn:microsoft.com/office/officeart/2005/8/layout/lProcess2"/>
    <dgm:cxn modelId="{AFE1D492-F7BB-49EF-98D6-D561873188E9}" type="presParOf" srcId="{8BCD94A0-1394-4F7D-88B0-0E72E89C82C9}" destId="{EDA05F4A-9416-40F1-8346-EE0006569B9B}" srcOrd="1" destOrd="0" presId="urn:microsoft.com/office/officeart/2005/8/layout/lProcess2"/>
    <dgm:cxn modelId="{3D8AE1BE-655C-49F4-969F-1B465DD0CEF8}" type="presParOf" srcId="{8BCD94A0-1394-4F7D-88B0-0E72E89C82C9}" destId="{19EC56C8-B678-4DD9-A2AA-8CC922A8E01F}" srcOrd="2" destOrd="0" presId="urn:microsoft.com/office/officeart/2005/8/layout/lProcess2"/>
    <dgm:cxn modelId="{E0287158-CB6A-4845-8ECA-E4404AFD7379}" type="presParOf" srcId="{19EC56C8-B678-4DD9-A2AA-8CC922A8E01F}" destId="{0818B5FF-BDEF-46B3-9395-E7890002E621}" srcOrd="0" destOrd="0" presId="urn:microsoft.com/office/officeart/2005/8/layout/lProcess2"/>
    <dgm:cxn modelId="{15749BE0-A4ED-4658-995C-7069D858A31D}" type="presParOf" srcId="{0818B5FF-BDEF-46B3-9395-E7890002E621}" destId="{9E292E8D-19C8-4EEA-8319-3740C4A96EBD}" srcOrd="0" destOrd="0" presId="urn:microsoft.com/office/officeart/2005/8/layout/lProcess2"/>
    <dgm:cxn modelId="{083B47B8-35C2-4605-BEFF-56A1195D044A}" type="presParOf" srcId="{AE741E7A-BCA2-4E0B-B7A8-8649F0B21E35}" destId="{1C19CF8E-B372-435A-9380-3C1EE41A45F7}" srcOrd="7" destOrd="0" presId="urn:microsoft.com/office/officeart/2005/8/layout/lProcess2"/>
    <dgm:cxn modelId="{5AF156F1-3942-4871-ABE6-6C0AF13F6A5F}" type="presParOf" srcId="{AE741E7A-BCA2-4E0B-B7A8-8649F0B21E35}" destId="{39247487-1723-497C-A2B1-B916AFAE9752}" srcOrd="8" destOrd="0" presId="urn:microsoft.com/office/officeart/2005/8/layout/lProcess2"/>
    <dgm:cxn modelId="{B87CD3DD-F92E-4B5B-B0A2-75BA99C783F6}" type="presParOf" srcId="{39247487-1723-497C-A2B1-B916AFAE9752}" destId="{5AC6F604-729C-4473-B6B1-6ADBDBCAEE89}" srcOrd="0" destOrd="0" presId="urn:microsoft.com/office/officeart/2005/8/layout/lProcess2"/>
    <dgm:cxn modelId="{63CE3A31-EC49-42A4-8490-BE1C25515DF0}" type="presParOf" srcId="{39247487-1723-497C-A2B1-B916AFAE9752}" destId="{9590A81D-BC72-4E33-BF70-41EC6B8BFE88}" srcOrd="1" destOrd="0" presId="urn:microsoft.com/office/officeart/2005/8/layout/lProcess2"/>
    <dgm:cxn modelId="{A1808261-25C1-4BF2-9F04-BFC3B0B0DDD1}" type="presParOf" srcId="{39247487-1723-497C-A2B1-B916AFAE9752}" destId="{E80C7336-C326-4970-9340-40C8E3A254DF}" srcOrd="2" destOrd="0" presId="urn:microsoft.com/office/officeart/2005/8/layout/lProcess2"/>
    <dgm:cxn modelId="{EEB23D12-C3AB-40A3-838A-209CAFD82B03}" type="presParOf" srcId="{E80C7336-C326-4970-9340-40C8E3A254DF}" destId="{8EF8D50F-3D29-4C26-A597-93DA00142BCC}" srcOrd="0" destOrd="0" presId="urn:microsoft.com/office/officeart/2005/8/layout/lProcess2"/>
    <dgm:cxn modelId="{5CAB9939-1BEA-48DF-86C2-7F2C8D240CD7}" type="presParOf" srcId="{8EF8D50F-3D29-4C26-A597-93DA00142BCC}" destId="{7005DD3B-1CDB-4FB0-A809-93A6E905282D}" srcOrd="0" destOrd="0" presId="urn:microsoft.com/office/officeart/2005/8/layout/lProcess2"/>
    <dgm:cxn modelId="{D2EF9ECD-9684-4365-A043-C8B200CC62A0}" type="presParOf" srcId="{AE741E7A-BCA2-4E0B-B7A8-8649F0B21E35}" destId="{EE4649CF-B483-44A0-8AF1-7E94C994FFCF}" srcOrd="9" destOrd="0" presId="urn:microsoft.com/office/officeart/2005/8/layout/lProcess2"/>
    <dgm:cxn modelId="{6AF06060-35BD-41C9-AB6A-24B1E4C95903}" type="presParOf" srcId="{AE741E7A-BCA2-4E0B-B7A8-8649F0B21E35}" destId="{269ED7BC-77DD-4635-8146-C624582EA582}" srcOrd="10" destOrd="0" presId="urn:microsoft.com/office/officeart/2005/8/layout/lProcess2"/>
    <dgm:cxn modelId="{4896939C-05F2-499E-9B49-88B59C21DD18}" type="presParOf" srcId="{269ED7BC-77DD-4635-8146-C624582EA582}" destId="{479F99D6-8249-4140-878E-1DD66F29D97B}" srcOrd="0" destOrd="0" presId="urn:microsoft.com/office/officeart/2005/8/layout/lProcess2"/>
    <dgm:cxn modelId="{B89CA015-CEBE-4B48-B82F-EA51120CE7FC}" type="presParOf" srcId="{269ED7BC-77DD-4635-8146-C624582EA582}" destId="{EB5C6285-06B2-48B3-8FF3-32B304CDBB12}" srcOrd="1" destOrd="0" presId="urn:microsoft.com/office/officeart/2005/8/layout/lProcess2"/>
    <dgm:cxn modelId="{23D98272-0B52-4768-B79B-DF510145BAF2}" type="presParOf" srcId="{269ED7BC-77DD-4635-8146-C624582EA582}" destId="{BE46B58C-EFFD-4A22-BC49-1EE9514772D0}" srcOrd="2" destOrd="0" presId="urn:microsoft.com/office/officeart/2005/8/layout/lProcess2"/>
    <dgm:cxn modelId="{6B44269F-C862-4C3B-B2D8-0C216CD17C0F}" type="presParOf" srcId="{BE46B58C-EFFD-4A22-BC49-1EE9514772D0}" destId="{345FD20C-0ED9-480A-91A9-8039B937F373}" srcOrd="0" destOrd="0" presId="urn:microsoft.com/office/officeart/2005/8/layout/lProcess2"/>
    <dgm:cxn modelId="{A1C2232D-094D-44A5-8061-61432743AEF7}" type="presParOf" srcId="{345FD20C-0ED9-480A-91A9-8039B937F373}" destId="{458EEB84-3280-4E9D-9CA0-72DB4BB84473}"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C5A6E3-ABA2-4D76-8BCF-11D09A47E60F}"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US"/>
        </a:p>
      </dgm:t>
    </dgm:pt>
    <dgm:pt modelId="{40A5D539-28A5-4096-981D-149A67CA9784}">
      <dgm:prSet phldrT="[Text]" custT="1"/>
      <dgm:spPr/>
      <dgm:t>
        <a:bodyPr/>
        <a:lstStyle/>
        <a:p>
          <a:r>
            <a:rPr lang="en-US" sz="1700"/>
            <a:t>Fiscal Year</a:t>
          </a:r>
          <a:endParaRPr lang="en-US" sz="1700">
            <a:latin typeface="Montserrat" panose="00000500000000000000" pitchFamily="2" charset="0"/>
          </a:endParaRPr>
        </a:p>
      </dgm:t>
    </dgm:pt>
    <dgm:pt modelId="{581674F4-3BAD-4804-9673-35422AC48948}" type="parTrans" cxnId="{8F4ACB26-3D5C-49EE-BA94-1CED297877AC}">
      <dgm:prSet/>
      <dgm:spPr/>
      <dgm:t>
        <a:bodyPr/>
        <a:lstStyle/>
        <a:p>
          <a:endParaRPr lang="en-US" sz="2000">
            <a:latin typeface="Montserrat" panose="00000500000000000000" pitchFamily="2" charset="0"/>
          </a:endParaRPr>
        </a:p>
      </dgm:t>
    </dgm:pt>
    <dgm:pt modelId="{8E09361E-1CDF-49D8-BF3C-F712394183DD}" type="sibTrans" cxnId="{8F4ACB26-3D5C-49EE-BA94-1CED297877AC}">
      <dgm:prSet/>
      <dgm:spPr/>
      <dgm:t>
        <a:bodyPr/>
        <a:lstStyle/>
        <a:p>
          <a:endParaRPr lang="en-US" sz="2000">
            <a:latin typeface="Montserrat" panose="00000500000000000000" pitchFamily="2" charset="0"/>
          </a:endParaRPr>
        </a:p>
      </dgm:t>
    </dgm:pt>
    <dgm:pt modelId="{055E8FE6-7D98-44CF-983E-8C7FE7B88AEC}">
      <dgm:prSet custT="1"/>
      <dgm:spPr/>
      <dgm:t>
        <a:bodyPr/>
        <a:lstStyle/>
        <a:p>
          <a:pPr>
            <a:buFont typeface="Wingdings" panose="05000000000000000000" pitchFamily="2" charset="2"/>
            <a:buChar char=""/>
          </a:pPr>
          <a:r>
            <a:rPr lang="en-US" sz="1200">
              <a:latin typeface="Calibri Light" panose="020F0302020204030204"/>
            </a:rPr>
            <a:t>FY23</a:t>
          </a:r>
          <a:endParaRPr lang="en-US" sz="1200"/>
        </a:p>
      </dgm:t>
    </dgm:pt>
    <dgm:pt modelId="{30F00BAD-1330-4268-A41A-FBF18C1798B5}" type="parTrans" cxnId="{A6CB8C8F-564F-400F-A28B-BAC28DE16159}">
      <dgm:prSet/>
      <dgm:spPr/>
      <dgm:t>
        <a:bodyPr/>
        <a:lstStyle/>
        <a:p>
          <a:endParaRPr lang="en-US"/>
        </a:p>
      </dgm:t>
    </dgm:pt>
    <dgm:pt modelId="{BE658298-8003-472A-B511-86F796652577}" type="sibTrans" cxnId="{A6CB8C8F-564F-400F-A28B-BAC28DE16159}">
      <dgm:prSet/>
      <dgm:spPr/>
      <dgm:t>
        <a:bodyPr/>
        <a:lstStyle/>
        <a:p>
          <a:endParaRPr lang="en-US"/>
        </a:p>
      </dgm:t>
    </dgm:pt>
    <dgm:pt modelId="{032121C5-D337-42D8-A3C3-14DE72F45C4D}">
      <dgm:prSet/>
      <dgm:spPr/>
      <dgm:t>
        <a:bodyPr/>
        <a:lstStyle/>
        <a:p>
          <a:pPr>
            <a:buFont typeface="Courier New" panose="02070309020205020404" pitchFamily="49" charset="0"/>
            <a:buChar char="o"/>
          </a:pPr>
          <a:r>
            <a:rPr lang="en-US"/>
            <a:t>Fund</a:t>
          </a:r>
        </a:p>
      </dgm:t>
    </dgm:pt>
    <dgm:pt modelId="{B2E07308-C32B-4FA5-80BD-66BC0406CDAD}" type="parTrans" cxnId="{1C76A974-02FD-487D-B006-5FC30B144A48}">
      <dgm:prSet/>
      <dgm:spPr/>
      <dgm:t>
        <a:bodyPr/>
        <a:lstStyle/>
        <a:p>
          <a:endParaRPr lang="en-US"/>
        </a:p>
      </dgm:t>
    </dgm:pt>
    <dgm:pt modelId="{FF8479A3-29EE-47E4-AB95-32925ECAC306}" type="sibTrans" cxnId="{1C76A974-02FD-487D-B006-5FC30B144A48}">
      <dgm:prSet/>
      <dgm:spPr/>
      <dgm:t>
        <a:bodyPr/>
        <a:lstStyle/>
        <a:p>
          <a:endParaRPr lang="en-US"/>
        </a:p>
      </dgm:t>
    </dgm:pt>
    <dgm:pt modelId="{A6A29E26-7F42-4D18-AE33-C5605CBF12AA}">
      <dgm:prSet custT="1"/>
      <dgm:spPr/>
      <dgm:t>
        <a:bodyPr/>
        <a:lstStyle/>
        <a:p>
          <a:pPr>
            <a:buFont typeface="Wingdings" panose="05000000000000000000" pitchFamily="2" charset="2"/>
            <a:buChar char=""/>
          </a:pPr>
          <a:r>
            <a:rPr lang="en-US" sz="1200">
              <a:latin typeface="Calibri Light" panose="020F0302020204030204"/>
            </a:rPr>
            <a:t>FD0102</a:t>
          </a:r>
          <a:r>
            <a:rPr lang="en-US" sz="1200"/>
            <a:t> (TBD)</a:t>
          </a:r>
        </a:p>
      </dgm:t>
    </dgm:pt>
    <dgm:pt modelId="{5AAE202B-1857-44C7-96E4-5C8C14568D44}" type="parTrans" cxnId="{53197FC7-D790-4D08-A93F-FC7DE2D79EF9}">
      <dgm:prSet/>
      <dgm:spPr/>
      <dgm:t>
        <a:bodyPr/>
        <a:lstStyle/>
        <a:p>
          <a:endParaRPr lang="en-US"/>
        </a:p>
      </dgm:t>
    </dgm:pt>
    <dgm:pt modelId="{16EA7CA4-AD3F-47DC-A4EA-DA64260DF9C8}" type="sibTrans" cxnId="{53197FC7-D790-4D08-A93F-FC7DE2D79EF9}">
      <dgm:prSet/>
      <dgm:spPr/>
      <dgm:t>
        <a:bodyPr/>
        <a:lstStyle/>
        <a:p>
          <a:endParaRPr lang="en-US"/>
        </a:p>
      </dgm:t>
    </dgm:pt>
    <dgm:pt modelId="{A4662ED3-3192-4213-B389-BB1E5B34C990}">
      <dgm:prSet/>
      <dgm:spPr/>
      <dgm:t>
        <a:bodyPr/>
        <a:lstStyle/>
        <a:p>
          <a:pPr>
            <a:buFont typeface="Courier New" panose="02070309020205020404" pitchFamily="49" charset="0"/>
            <a:buChar char="o"/>
          </a:pPr>
          <a:r>
            <a:rPr lang="en-US"/>
            <a:t>Company</a:t>
          </a:r>
        </a:p>
      </dgm:t>
    </dgm:pt>
    <dgm:pt modelId="{19E0302C-6DBE-4C55-BBB9-94F6FD0FE860}" type="parTrans" cxnId="{85FE566C-9B38-4E2D-918E-1721FF83AD42}">
      <dgm:prSet/>
      <dgm:spPr/>
      <dgm:t>
        <a:bodyPr/>
        <a:lstStyle/>
        <a:p>
          <a:endParaRPr lang="en-US"/>
        </a:p>
      </dgm:t>
    </dgm:pt>
    <dgm:pt modelId="{E570B455-30DE-43DA-9636-9C012C75F0A5}" type="sibTrans" cxnId="{85FE566C-9B38-4E2D-918E-1721FF83AD42}">
      <dgm:prSet/>
      <dgm:spPr/>
      <dgm:t>
        <a:bodyPr/>
        <a:lstStyle/>
        <a:p>
          <a:endParaRPr lang="en-US"/>
        </a:p>
      </dgm:t>
    </dgm:pt>
    <dgm:pt modelId="{F26D4162-9712-42F4-AF80-E9D60189E975}">
      <dgm:prSet custT="1"/>
      <dgm:spPr/>
      <dgm:t>
        <a:bodyPr/>
        <a:lstStyle/>
        <a:p>
          <a:pPr>
            <a:buFont typeface="Wingdings" panose="05000000000000000000" pitchFamily="2" charset="2"/>
            <a:buChar char=""/>
          </a:pPr>
          <a:r>
            <a:rPr lang="en-US" sz="1200">
              <a:latin typeface="Calibri Light" panose="020F0302020204030204"/>
            </a:rPr>
            <a:t>UWOSH</a:t>
          </a:r>
          <a:endParaRPr lang="en-US" sz="1200"/>
        </a:p>
      </dgm:t>
    </dgm:pt>
    <dgm:pt modelId="{5458B24A-C18E-4B02-8617-9128AD4C90FC}" type="parTrans" cxnId="{17C54347-1A1B-4969-9E32-A5AD5DAAEDC0}">
      <dgm:prSet/>
      <dgm:spPr/>
      <dgm:t>
        <a:bodyPr/>
        <a:lstStyle/>
        <a:p>
          <a:endParaRPr lang="en-US"/>
        </a:p>
      </dgm:t>
    </dgm:pt>
    <dgm:pt modelId="{FE84A687-46F0-4DF2-9C69-870F8DEDC71E}" type="sibTrans" cxnId="{17C54347-1A1B-4969-9E32-A5AD5DAAEDC0}">
      <dgm:prSet/>
      <dgm:spPr/>
      <dgm:t>
        <a:bodyPr/>
        <a:lstStyle/>
        <a:p>
          <a:endParaRPr lang="en-US"/>
        </a:p>
      </dgm:t>
    </dgm:pt>
    <dgm:pt modelId="{907DE9DD-7E84-4939-A117-B80DF3BDD14D}">
      <dgm:prSet/>
      <dgm:spPr/>
      <dgm:t>
        <a:bodyPr/>
        <a:lstStyle/>
        <a:p>
          <a:pPr>
            <a:buFont typeface="Courier New" panose="02070309020205020404" pitchFamily="49" charset="0"/>
            <a:buChar char="o"/>
          </a:pPr>
          <a:r>
            <a:rPr lang="en-US"/>
            <a:t>Cost Center</a:t>
          </a:r>
        </a:p>
      </dgm:t>
    </dgm:pt>
    <dgm:pt modelId="{FBFE38B9-3501-4118-91A7-A7847DCF9DC5}" type="parTrans" cxnId="{53697D58-0835-4CCF-809D-5DADEF9BF2CA}">
      <dgm:prSet/>
      <dgm:spPr/>
      <dgm:t>
        <a:bodyPr/>
        <a:lstStyle/>
        <a:p>
          <a:endParaRPr lang="en-US"/>
        </a:p>
      </dgm:t>
    </dgm:pt>
    <dgm:pt modelId="{F05FE49D-0771-4C0E-B8DC-B0543C4305A9}" type="sibTrans" cxnId="{53697D58-0835-4CCF-809D-5DADEF9BF2CA}">
      <dgm:prSet/>
      <dgm:spPr/>
      <dgm:t>
        <a:bodyPr/>
        <a:lstStyle/>
        <a:p>
          <a:endParaRPr lang="en-US"/>
        </a:p>
      </dgm:t>
    </dgm:pt>
    <dgm:pt modelId="{1E1FC6DD-7041-40C9-BAD5-9139C7BD6528}">
      <dgm:prSet custT="1"/>
      <dgm:spPr/>
      <dgm:t>
        <a:bodyPr/>
        <a:lstStyle/>
        <a:p>
          <a:pPr rtl="0">
            <a:buFont typeface="Wingdings" panose="05000000000000000000" pitchFamily="2" charset="2"/>
            <a:buChar char=""/>
          </a:pPr>
          <a:r>
            <a:rPr lang="en-US" sz="1200">
              <a:latin typeface="Calibri Light" panose="020F0302020204030204"/>
            </a:rPr>
            <a:t>CC000299</a:t>
          </a:r>
          <a:r>
            <a:rPr lang="en-US" sz="1200"/>
            <a:t> – </a:t>
          </a:r>
          <a:r>
            <a:rPr lang="en-US" sz="1200">
              <a:latin typeface="Calibri Light" panose="020F0302020204030204"/>
            </a:rPr>
            <a:t>UWOSH | Intercollegiate Athletics Operations</a:t>
          </a:r>
          <a:endParaRPr lang="en-US" sz="1200"/>
        </a:p>
      </dgm:t>
    </dgm:pt>
    <dgm:pt modelId="{8A4FDBF2-3650-4FED-9E73-D3D9666C40B4}" type="parTrans" cxnId="{E3F0DE57-C331-40BA-B989-EBA090F25C42}">
      <dgm:prSet/>
      <dgm:spPr/>
      <dgm:t>
        <a:bodyPr/>
        <a:lstStyle/>
        <a:p>
          <a:endParaRPr lang="en-US"/>
        </a:p>
      </dgm:t>
    </dgm:pt>
    <dgm:pt modelId="{007AE1F2-593A-470E-A336-ADB81C087658}" type="sibTrans" cxnId="{E3F0DE57-C331-40BA-B989-EBA090F25C42}">
      <dgm:prSet/>
      <dgm:spPr/>
      <dgm:t>
        <a:bodyPr/>
        <a:lstStyle/>
        <a:p>
          <a:endParaRPr lang="en-US"/>
        </a:p>
      </dgm:t>
    </dgm:pt>
    <dgm:pt modelId="{E7E134C1-8A2F-49C3-AF17-B058B71471B0}">
      <dgm:prSet/>
      <dgm:spPr>
        <a:solidFill>
          <a:schemeClr val="accent3">
            <a:lumMod val="20000"/>
            <a:lumOff val="80000"/>
          </a:schemeClr>
        </a:solidFill>
      </dgm:spPr>
      <dgm:t>
        <a:bodyPr/>
        <a:lstStyle/>
        <a:p>
          <a:pPr>
            <a:buFont typeface="Courier New" panose="02070309020205020404" pitchFamily="49" charset="0"/>
            <a:buChar char="o"/>
          </a:pPr>
          <a:r>
            <a:rPr lang="en-US"/>
            <a:t>Program</a:t>
          </a:r>
        </a:p>
      </dgm:t>
    </dgm:pt>
    <dgm:pt modelId="{F6F2F49E-2299-4822-8B13-DB2071CC198E}" type="parTrans" cxnId="{377ED7EA-1064-47E7-A8AF-92B6EA13335D}">
      <dgm:prSet/>
      <dgm:spPr/>
      <dgm:t>
        <a:bodyPr/>
        <a:lstStyle/>
        <a:p>
          <a:endParaRPr lang="en-US"/>
        </a:p>
      </dgm:t>
    </dgm:pt>
    <dgm:pt modelId="{826B56DB-C773-446C-B14D-03C5E970642B}" type="sibTrans" cxnId="{377ED7EA-1064-47E7-A8AF-92B6EA13335D}">
      <dgm:prSet/>
      <dgm:spPr/>
      <dgm:t>
        <a:bodyPr/>
        <a:lstStyle/>
        <a:p>
          <a:endParaRPr lang="en-US"/>
        </a:p>
      </dgm:t>
    </dgm:pt>
    <dgm:pt modelId="{4107E6AF-78E7-4A69-89BC-4DA805036B34}">
      <dgm:prSet custT="1"/>
      <dgm:spPr/>
      <dgm:t>
        <a:bodyPr/>
        <a:lstStyle/>
        <a:p>
          <a:pPr rtl="0">
            <a:buFont typeface="Wingdings" panose="05000000000000000000" pitchFamily="2" charset="2"/>
            <a:buChar char=""/>
          </a:pPr>
          <a:r>
            <a:rPr lang="en-US" sz="1200">
              <a:latin typeface="Calibri Light" panose="020F0302020204030204"/>
            </a:rPr>
            <a:t>PG000001696</a:t>
          </a:r>
          <a:r>
            <a:rPr lang="en-US" sz="1200"/>
            <a:t> – </a:t>
          </a:r>
          <a:r>
            <a:rPr lang="en-US" sz="1200">
              <a:latin typeface="Calibri Light" panose="020F0302020204030204"/>
            </a:rPr>
            <a:t>UWOSH Athletic Operations</a:t>
          </a:r>
          <a:endParaRPr lang="en-US" sz="1200"/>
        </a:p>
      </dgm:t>
    </dgm:pt>
    <dgm:pt modelId="{72209DFE-CE02-409F-956F-D39AC89F7EC1}" type="parTrans" cxnId="{0BBB1FED-21C3-4BE6-8D3A-DE5F11E75847}">
      <dgm:prSet/>
      <dgm:spPr/>
      <dgm:t>
        <a:bodyPr/>
        <a:lstStyle/>
        <a:p>
          <a:endParaRPr lang="en-US"/>
        </a:p>
      </dgm:t>
    </dgm:pt>
    <dgm:pt modelId="{F15DE9C1-9315-4B9F-92DA-81CCC45DAE53}" type="sibTrans" cxnId="{0BBB1FED-21C3-4BE6-8D3A-DE5F11E75847}">
      <dgm:prSet/>
      <dgm:spPr/>
      <dgm:t>
        <a:bodyPr/>
        <a:lstStyle/>
        <a:p>
          <a:endParaRPr lang="en-US"/>
        </a:p>
      </dgm:t>
    </dgm:pt>
    <dgm:pt modelId="{F62714E5-1B10-471F-8B59-5FA9B26914FB}">
      <dgm:prSet/>
      <dgm:spPr/>
      <dgm:t>
        <a:bodyPr/>
        <a:lstStyle/>
        <a:p>
          <a:pPr>
            <a:buFont typeface="Courier New" panose="02070309020205020404" pitchFamily="49" charset="0"/>
            <a:buChar char="o"/>
          </a:pPr>
          <a:r>
            <a:rPr lang="en-US"/>
            <a:t>Function</a:t>
          </a:r>
        </a:p>
      </dgm:t>
    </dgm:pt>
    <dgm:pt modelId="{D1C6C7B0-4A1C-4E91-A1A8-25C62CDCAB36}" type="parTrans" cxnId="{F6B058B3-E81B-4DBE-A671-84FDA16D690A}">
      <dgm:prSet/>
      <dgm:spPr/>
      <dgm:t>
        <a:bodyPr/>
        <a:lstStyle/>
        <a:p>
          <a:endParaRPr lang="en-US"/>
        </a:p>
      </dgm:t>
    </dgm:pt>
    <dgm:pt modelId="{708F16FE-F7DD-48E6-952A-47E2CB5C0EAB}" type="sibTrans" cxnId="{F6B058B3-E81B-4DBE-A671-84FDA16D690A}">
      <dgm:prSet/>
      <dgm:spPr/>
      <dgm:t>
        <a:bodyPr/>
        <a:lstStyle/>
        <a:p>
          <a:endParaRPr lang="en-US"/>
        </a:p>
      </dgm:t>
    </dgm:pt>
    <dgm:pt modelId="{0DA58D95-10E9-41DA-BE5A-9FDB97F0A553}">
      <dgm:prSet custT="1"/>
      <dgm:spPr/>
      <dgm:t>
        <a:bodyPr/>
        <a:lstStyle/>
        <a:p>
          <a:pPr>
            <a:buFont typeface="Wingdings" panose="05000000000000000000" pitchFamily="2" charset="2"/>
            <a:buChar char=""/>
          </a:pPr>
          <a:r>
            <a:rPr lang="en-US" sz="1200"/>
            <a:t>FN0000 – Student Services</a:t>
          </a:r>
        </a:p>
      </dgm:t>
    </dgm:pt>
    <dgm:pt modelId="{CE1BB162-992B-4AED-B0EE-4D556A9A195F}" type="parTrans" cxnId="{9CB77A16-7516-4C23-96F2-D32F05726B54}">
      <dgm:prSet/>
      <dgm:spPr/>
      <dgm:t>
        <a:bodyPr/>
        <a:lstStyle/>
        <a:p>
          <a:endParaRPr lang="en-US"/>
        </a:p>
      </dgm:t>
    </dgm:pt>
    <dgm:pt modelId="{BCB60D7C-F8BB-485E-99FD-2EDC9347DAFC}" type="sibTrans" cxnId="{9CB77A16-7516-4C23-96F2-D32F05726B54}">
      <dgm:prSet/>
      <dgm:spPr/>
      <dgm:t>
        <a:bodyPr/>
        <a:lstStyle/>
        <a:p>
          <a:endParaRPr lang="en-US"/>
        </a:p>
      </dgm:t>
    </dgm:pt>
    <dgm:pt modelId="{0D8C207D-74A3-4512-A0B1-9EB8D6CCE233}">
      <dgm:prSet/>
      <dgm:spPr/>
      <dgm:t>
        <a:bodyPr/>
        <a:lstStyle/>
        <a:p>
          <a:pPr>
            <a:buFont typeface="Courier New" panose="02070309020205020404" pitchFamily="49" charset="0"/>
            <a:buChar char="o"/>
          </a:pPr>
          <a:r>
            <a:rPr lang="en-US"/>
            <a:t>Ledger Account</a:t>
          </a:r>
        </a:p>
      </dgm:t>
    </dgm:pt>
    <dgm:pt modelId="{0484C3E7-3271-49A0-BF7E-E4EB95F51E8A}" type="parTrans" cxnId="{F1BDA788-921A-4BF1-BED9-6F0256D72187}">
      <dgm:prSet/>
      <dgm:spPr/>
      <dgm:t>
        <a:bodyPr/>
        <a:lstStyle/>
        <a:p>
          <a:endParaRPr lang="en-US"/>
        </a:p>
      </dgm:t>
    </dgm:pt>
    <dgm:pt modelId="{E6C536A4-FBF6-4A11-85CA-8AEB9B60DD1D}" type="sibTrans" cxnId="{F1BDA788-921A-4BF1-BED9-6F0256D72187}">
      <dgm:prSet/>
      <dgm:spPr/>
      <dgm:t>
        <a:bodyPr/>
        <a:lstStyle/>
        <a:p>
          <a:endParaRPr lang="en-US"/>
        </a:p>
      </dgm:t>
    </dgm:pt>
    <dgm:pt modelId="{D17361AB-D575-4634-9925-1804D368815D}">
      <dgm:prSet custT="1"/>
      <dgm:spPr/>
      <dgm:t>
        <a:bodyPr/>
        <a:lstStyle/>
        <a:p>
          <a:pPr rtl="0">
            <a:buFont typeface="Wingdings" panose="05000000000000000000" pitchFamily="2" charset="2"/>
            <a:buChar char=""/>
          </a:pPr>
          <a:r>
            <a:rPr lang="en-US" sz="1200">
              <a:latin typeface="Calibri Light" panose="020F0302020204030204"/>
            </a:rPr>
            <a:t>6006</a:t>
          </a:r>
          <a:r>
            <a:rPr lang="en-US" sz="1200"/>
            <a:t> – </a:t>
          </a:r>
          <a:r>
            <a:rPr lang="en-US" sz="1200">
              <a:latin typeface="Calibri Light" panose="020F0302020204030204"/>
            </a:rPr>
            <a:t>Professional Services</a:t>
          </a:r>
          <a:endParaRPr lang="en-US" sz="1200"/>
        </a:p>
      </dgm:t>
    </dgm:pt>
    <dgm:pt modelId="{A43762D9-11FC-4499-B197-1D0E64D01667}" type="parTrans" cxnId="{7C49CE9C-3CEE-4C81-8694-44A0872BAFC9}">
      <dgm:prSet/>
      <dgm:spPr/>
      <dgm:t>
        <a:bodyPr/>
        <a:lstStyle/>
        <a:p>
          <a:endParaRPr lang="en-US"/>
        </a:p>
      </dgm:t>
    </dgm:pt>
    <dgm:pt modelId="{0BC59E59-6425-474E-86F0-0D9A3E231018}" type="sibTrans" cxnId="{7C49CE9C-3CEE-4C81-8694-44A0872BAFC9}">
      <dgm:prSet/>
      <dgm:spPr/>
      <dgm:t>
        <a:bodyPr/>
        <a:lstStyle/>
        <a:p>
          <a:endParaRPr lang="en-US"/>
        </a:p>
      </dgm:t>
    </dgm:pt>
    <dgm:pt modelId="{52F2DA2E-2D4B-434F-8912-7D12F7FFDC8E}">
      <dgm:prSet/>
      <dgm:spPr>
        <a:solidFill>
          <a:schemeClr val="accent3">
            <a:lumMod val="20000"/>
            <a:lumOff val="80000"/>
          </a:schemeClr>
        </a:solidFill>
      </dgm:spPr>
      <dgm:t>
        <a:bodyPr/>
        <a:lstStyle/>
        <a:p>
          <a:pPr>
            <a:buFont typeface="Courier New" panose="02070309020205020404" pitchFamily="49" charset="0"/>
            <a:buChar char="o"/>
          </a:pPr>
          <a:r>
            <a:rPr lang="en-US"/>
            <a:t>Spend Category</a:t>
          </a:r>
        </a:p>
      </dgm:t>
    </dgm:pt>
    <dgm:pt modelId="{0AE44C40-7580-44EC-BBA6-6797EB9F63FB}" type="parTrans" cxnId="{3DD4C05F-6E2C-42CE-9ADF-BC828861FBF9}">
      <dgm:prSet/>
      <dgm:spPr/>
      <dgm:t>
        <a:bodyPr/>
        <a:lstStyle/>
        <a:p>
          <a:endParaRPr lang="en-US"/>
        </a:p>
      </dgm:t>
    </dgm:pt>
    <dgm:pt modelId="{9996F231-6434-41D4-A553-232A62FBF880}" type="sibTrans" cxnId="{3DD4C05F-6E2C-42CE-9ADF-BC828861FBF9}">
      <dgm:prSet/>
      <dgm:spPr/>
      <dgm:t>
        <a:bodyPr/>
        <a:lstStyle/>
        <a:p>
          <a:endParaRPr lang="en-US"/>
        </a:p>
      </dgm:t>
    </dgm:pt>
    <dgm:pt modelId="{C5070CC3-6EC2-4AE8-A6C8-A3995D82F764}">
      <dgm:prSet custT="1"/>
      <dgm:spPr/>
      <dgm:t>
        <a:bodyPr/>
        <a:lstStyle/>
        <a:p>
          <a:pPr rtl="0">
            <a:buFont typeface="Wingdings" panose="05000000000000000000" pitchFamily="2" charset="2"/>
            <a:buChar char=""/>
          </a:pPr>
          <a:r>
            <a:rPr lang="en-US" sz="1200">
              <a:latin typeface="Calibri Light" panose="020F0302020204030204"/>
            </a:rPr>
            <a:t>SC00056</a:t>
          </a:r>
          <a:r>
            <a:rPr lang="en-US" sz="1200"/>
            <a:t> – </a:t>
          </a:r>
          <a:r>
            <a:rPr lang="en-US" sz="1200">
              <a:latin typeface="Calibri Light" panose="020F0302020204030204"/>
            </a:rPr>
            <a:t>Athletic Officials – Services</a:t>
          </a:r>
          <a:endParaRPr lang="en-US" sz="1200"/>
        </a:p>
      </dgm:t>
    </dgm:pt>
    <dgm:pt modelId="{778D146F-9FA4-42D0-9AE8-A79F65633F1C}" type="parTrans" cxnId="{4D275C2B-702A-4EC9-8993-D7CF0C7EC0CE}">
      <dgm:prSet/>
      <dgm:spPr/>
      <dgm:t>
        <a:bodyPr/>
        <a:lstStyle/>
        <a:p>
          <a:endParaRPr lang="en-US"/>
        </a:p>
      </dgm:t>
    </dgm:pt>
    <dgm:pt modelId="{4C0A7071-9FA1-447D-B9C0-C92FE24F9059}" type="sibTrans" cxnId="{4D275C2B-702A-4EC9-8993-D7CF0C7EC0CE}">
      <dgm:prSet/>
      <dgm:spPr/>
      <dgm:t>
        <a:bodyPr/>
        <a:lstStyle/>
        <a:p>
          <a:endParaRPr lang="en-US"/>
        </a:p>
      </dgm:t>
    </dgm:pt>
    <dgm:pt modelId="{AE741E7A-BCA2-4E0B-B7A8-8649F0B21E35}" type="pres">
      <dgm:prSet presAssocID="{B5C5A6E3-ABA2-4D76-8BCF-11D09A47E60F}" presName="theList" presStyleCnt="0">
        <dgm:presLayoutVars>
          <dgm:dir/>
          <dgm:animLvl val="lvl"/>
          <dgm:resizeHandles val="exact"/>
        </dgm:presLayoutVars>
      </dgm:prSet>
      <dgm:spPr/>
    </dgm:pt>
    <dgm:pt modelId="{2C055C11-4FBE-4F27-A370-E0B0FB17B5EC}" type="pres">
      <dgm:prSet presAssocID="{40A5D539-28A5-4096-981D-149A67CA9784}" presName="compNode" presStyleCnt="0"/>
      <dgm:spPr/>
    </dgm:pt>
    <dgm:pt modelId="{5FE1E136-8CB6-4506-9C9D-1C4D4F3D1897}" type="pres">
      <dgm:prSet presAssocID="{40A5D539-28A5-4096-981D-149A67CA9784}" presName="aNode" presStyleLbl="bgShp" presStyleIdx="0" presStyleCnt="8"/>
      <dgm:spPr/>
    </dgm:pt>
    <dgm:pt modelId="{38A6F9D4-06B8-4554-B647-B3DB7EA396A8}" type="pres">
      <dgm:prSet presAssocID="{40A5D539-28A5-4096-981D-149A67CA9784}" presName="textNode" presStyleLbl="bgShp" presStyleIdx="0" presStyleCnt="8"/>
      <dgm:spPr/>
    </dgm:pt>
    <dgm:pt modelId="{5BF2BCBA-A7E2-4B98-BAD0-D9891B1AC0E2}" type="pres">
      <dgm:prSet presAssocID="{40A5D539-28A5-4096-981D-149A67CA9784}" presName="compChildNode" presStyleCnt="0"/>
      <dgm:spPr/>
    </dgm:pt>
    <dgm:pt modelId="{D2BA82FD-4AFE-45D4-AA77-BBD099B36A36}" type="pres">
      <dgm:prSet presAssocID="{40A5D539-28A5-4096-981D-149A67CA9784}" presName="theInnerList" presStyleCnt="0"/>
      <dgm:spPr/>
    </dgm:pt>
    <dgm:pt modelId="{BCB4751A-F011-4699-9E8A-5706793D8CBE}" type="pres">
      <dgm:prSet presAssocID="{055E8FE6-7D98-44CF-983E-8C7FE7B88AEC}" presName="childNode" presStyleLbl="node1" presStyleIdx="0" presStyleCnt="8">
        <dgm:presLayoutVars>
          <dgm:bulletEnabled val="1"/>
        </dgm:presLayoutVars>
      </dgm:prSet>
      <dgm:spPr/>
    </dgm:pt>
    <dgm:pt modelId="{F0AF6C22-58C7-4313-9D01-AE2C8EDFD786}" type="pres">
      <dgm:prSet presAssocID="{40A5D539-28A5-4096-981D-149A67CA9784}" presName="aSpace" presStyleCnt="0"/>
      <dgm:spPr/>
    </dgm:pt>
    <dgm:pt modelId="{82D947E8-A3E0-45FC-B3BB-7EE2F5CD2B09}" type="pres">
      <dgm:prSet presAssocID="{032121C5-D337-42D8-A3C3-14DE72F45C4D}" presName="compNode" presStyleCnt="0"/>
      <dgm:spPr/>
    </dgm:pt>
    <dgm:pt modelId="{61E39DC2-889C-498C-9F61-BFBEAA2613EE}" type="pres">
      <dgm:prSet presAssocID="{032121C5-D337-42D8-A3C3-14DE72F45C4D}" presName="aNode" presStyleLbl="bgShp" presStyleIdx="1" presStyleCnt="8"/>
      <dgm:spPr/>
    </dgm:pt>
    <dgm:pt modelId="{A71D0FC1-E169-448A-997B-37FDB47602F9}" type="pres">
      <dgm:prSet presAssocID="{032121C5-D337-42D8-A3C3-14DE72F45C4D}" presName="textNode" presStyleLbl="bgShp" presStyleIdx="1" presStyleCnt="8"/>
      <dgm:spPr/>
    </dgm:pt>
    <dgm:pt modelId="{1F0551A4-1AE8-49D2-8D07-12A604C096DD}" type="pres">
      <dgm:prSet presAssocID="{032121C5-D337-42D8-A3C3-14DE72F45C4D}" presName="compChildNode" presStyleCnt="0"/>
      <dgm:spPr/>
    </dgm:pt>
    <dgm:pt modelId="{D14FDB02-174D-4E06-BC82-2F4E274BE408}" type="pres">
      <dgm:prSet presAssocID="{032121C5-D337-42D8-A3C3-14DE72F45C4D}" presName="theInnerList" presStyleCnt="0"/>
      <dgm:spPr/>
    </dgm:pt>
    <dgm:pt modelId="{0066E97B-4A8F-4123-A7B3-F8B7A2CCFAD5}" type="pres">
      <dgm:prSet presAssocID="{A6A29E26-7F42-4D18-AE33-C5605CBF12AA}" presName="childNode" presStyleLbl="node1" presStyleIdx="1" presStyleCnt="8">
        <dgm:presLayoutVars>
          <dgm:bulletEnabled val="1"/>
        </dgm:presLayoutVars>
      </dgm:prSet>
      <dgm:spPr/>
    </dgm:pt>
    <dgm:pt modelId="{BA7F16AE-B1EA-48AA-B39E-A5724A6A4184}" type="pres">
      <dgm:prSet presAssocID="{032121C5-D337-42D8-A3C3-14DE72F45C4D}" presName="aSpace" presStyleCnt="0"/>
      <dgm:spPr/>
    </dgm:pt>
    <dgm:pt modelId="{69F4F432-EA23-4370-8C92-16A4A440727B}" type="pres">
      <dgm:prSet presAssocID="{A4662ED3-3192-4213-B389-BB1E5B34C990}" presName="compNode" presStyleCnt="0"/>
      <dgm:spPr/>
    </dgm:pt>
    <dgm:pt modelId="{F285F5B9-480F-480F-BD31-A841908013E4}" type="pres">
      <dgm:prSet presAssocID="{A4662ED3-3192-4213-B389-BB1E5B34C990}" presName="aNode" presStyleLbl="bgShp" presStyleIdx="2" presStyleCnt="8"/>
      <dgm:spPr/>
    </dgm:pt>
    <dgm:pt modelId="{A20D0C5C-4104-4622-A4CE-268F966E09AE}" type="pres">
      <dgm:prSet presAssocID="{A4662ED3-3192-4213-B389-BB1E5B34C990}" presName="textNode" presStyleLbl="bgShp" presStyleIdx="2" presStyleCnt="8"/>
      <dgm:spPr/>
    </dgm:pt>
    <dgm:pt modelId="{65C21C4E-5D39-443E-A2D1-B0D43AFCB0FE}" type="pres">
      <dgm:prSet presAssocID="{A4662ED3-3192-4213-B389-BB1E5B34C990}" presName="compChildNode" presStyleCnt="0"/>
      <dgm:spPr/>
    </dgm:pt>
    <dgm:pt modelId="{1CE6C328-C703-44E5-91A4-9136455A6A37}" type="pres">
      <dgm:prSet presAssocID="{A4662ED3-3192-4213-B389-BB1E5B34C990}" presName="theInnerList" presStyleCnt="0"/>
      <dgm:spPr/>
    </dgm:pt>
    <dgm:pt modelId="{1FF31F09-AF03-4E27-A5BE-663E19DD03DF}" type="pres">
      <dgm:prSet presAssocID="{F26D4162-9712-42F4-AF80-E9D60189E975}" presName="childNode" presStyleLbl="node1" presStyleIdx="2" presStyleCnt="8">
        <dgm:presLayoutVars>
          <dgm:bulletEnabled val="1"/>
        </dgm:presLayoutVars>
      </dgm:prSet>
      <dgm:spPr/>
    </dgm:pt>
    <dgm:pt modelId="{B80364FF-E5E1-42C8-8118-854E9B7B95DE}" type="pres">
      <dgm:prSet presAssocID="{A4662ED3-3192-4213-B389-BB1E5B34C990}" presName="aSpace" presStyleCnt="0"/>
      <dgm:spPr/>
    </dgm:pt>
    <dgm:pt modelId="{D11223A7-9761-4F13-A6C9-AB515842E2D0}" type="pres">
      <dgm:prSet presAssocID="{907DE9DD-7E84-4939-A117-B80DF3BDD14D}" presName="compNode" presStyleCnt="0"/>
      <dgm:spPr/>
    </dgm:pt>
    <dgm:pt modelId="{6110AF6A-B2A4-42CB-9827-D161F02FBDC5}" type="pres">
      <dgm:prSet presAssocID="{907DE9DD-7E84-4939-A117-B80DF3BDD14D}" presName="aNode" presStyleLbl="bgShp" presStyleIdx="3" presStyleCnt="8" custLinFactNeighborX="1725"/>
      <dgm:spPr/>
    </dgm:pt>
    <dgm:pt modelId="{9336B2BF-041E-4B6C-A530-131C3FF567C3}" type="pres">
      <dgm:prSet presAssocID="{907DE9DD-7E84-4939-A117-B80DF3BDD14D}" presName="textNode" presStyleLbl="bgShp" presStyleIdx="3" presStyleCnt="8"/>
      <dgm:spPr/>
    </dgm:pt>
    <dgm:pt modelId="{20402B6B-DB65-41C5-BA99-006718FA6900}" type="pres">
      <dgm:prSet presAssocID="{907DE9DD-7E84-4939-A117-B80DF3BDD14D}" presName="compChildNode" presStyleCnt="0"/>
      <dgm:spPr/>
    </dgm:pt>
    <dgm:pt modelId="{0889393E-D680-416A-88E5-1A76B58D6AAD}" type="pres">
      <dgm:prSet presAssocID="{907DE9DD-7E84-4939-A117-B80DF3BDD14D}" presName="theInnerList" presStyleCnt="0"/>
      <dgm:spPr/>
    </dgm:pt>
    <dgm:pt modelId="{9DF17EA3-326D-4E46-A74A-A2377A2F9567}" type="pres">
      <dgm:prSet presAssocID="{1E1FC6DD-7041-40C9-BAD5-9139C7BD6528}" presName="childNode" presStyleLbl="node1" presStyleIdx="3" presStyleCnt="8" custScaleX="113587" custLinFactNeighborX="1086">
        <dgm:presLayoutVars>
          <dgm:bulletEnabled val="1"/>
        </dgm:presLayoutVars>
      </dgm:prSet>
      <dgm:spPr/>
    </dgm:pt>
    <dgm:pt modelId="{98A821D9-03A5-4C64-88C6-ED7B31315F7A}" type="pres">
      <dgm:prSet presAssocID="{907DE9DD-7E84-4939-A117-B80DF3BDD14D}" presName="aSpace" presStyleCnt="0"/>
      <dgm:spPr/>
    </dgm:pt>
    <dgm:pt modelId="{ECA37487-A62A-44EB-8A25-BB2703AF3424}" type="pres">
      <dgm:prSet presAssocID="{E7E134C1-8A2F-49C3-AF17-B058B71471B0}" presName="compNode" presStyleCnt="0"/>
      <dgm:spPr/>
    </dgm:pt>
    <dgm:pt modelId="{67418106-EDB0-4A0F-8850-EB3799EED043}" type="pres">
      <dgm:prSet presAssocID="{E7E134C1-8A2F-49C3-AF17-B058B71471B0}" presName="aNode" presStyleLbl="bgShp" presStyleIdx="4" presStyleCnt="8" custScaleX="108242" custLinFactNeighborX="-1699"/>
      <dgm:spPr/>
    </dgm:pt>
    <dgm:pt modelId="{5915B7E9-13D4-400D-92D0-8FC24CDDB1F3}" type="pres">
      <dgm:prSet presAssocID="{E7E134C1-8A2F-49C3-AF17-B058B71471B0}" presName="textNode" presStyleLbl="bgShp" presStyleIdx="4" presStyleCnt="8"/>
      <dgm:spPr/>
    </dgm:pt>
    <dgm:pt modelId="{843191CA-87B0-4EEB-B839-3E2B7DE3E161}" type="pres">
      <dgm:prSet presAssocID="{E7E134C1-8A2F-49C3-AF17-B058B71471B0}" presName="compChildNode" presStyleCnt="0"/>
      <dgm:spPr/>
    </dgm:pt>
    <dgm:pt modelId="{806716B5-6B19-43D3-99B5-80C31A1CE8DB}" type="pres">
      <dgm:prSet presAssocID="{E7E134C1-8A2F-49C3-AF17-B058B71471B0}" presName="theInnerList" presStyleCnt="0"/>
      <dgm:spPr/>
    </dgm:pt>
    <dgm:pt modelId="{E89AC0AA-1A84-4D5B-908D-2B500697BCD2}" type="pres">
      <dgm:prSet presAssocID="{4107E6AF-78E7-4A69-89BC-4DA805036B34}" presName="childNode" presStyleLbl="node1" presStyleIdx="4" presStyleCnt="8" custScaleX="112041" custLinFactNeighborX="-3194" custLinFactNeighborY="671">
        <dgm:presLayoutVars>
          <dgm:bulletEnabled val="1"/>
        </dgm:presLayoutVars>
      </dgm:prSet>
      <dgm:spPr/>
    </dgm:pt>
    <dgm:pt modelId="{B4DA3FB7-7417-40C9-8230-AA0F0F890897}" type="pres">
      <dgm:prSet presAssocID="{E7E134C1-8A2F-49C3-AF17-B058B71471B0}" presName="aSpace" presStyleCnt="0"/>
      <dgm:spPr/>
    </dgm:pt>
    <dgm:pt modelId="{CA559A1C-44FE-4B4B-B11D-31C1C4B62FBB}" type="pres">
      <dgm:prSet presAssocID="{F62714E5-1B10-471F-8B59-5FA9B26914FB}" presName="compNode" presStyleCnt="0"/>
      <dgm:spPr/>
    </dgm:pt>
    <dgm:pt modelId="{0E1B832D-634B-4AB4-9B6D-75C420434478}" type="pres">
      <dgm:prSet presAssocID="{F62714E5-1B10-471F-8B59-5FA9B26914FB}" presName="aNode" presStyleLbl="bgShp" presStyleIdx="5" presStyleCnt="8"/>
      <dgm:spPr/>
    </dgm:pt>
    <dgm:pt modelId="{194B612E-7550-420C-BFDB-80A6DD4DFF2B}" type="pres">
      <dgm:prSet presAssocID="{F62714E5-1B10-471F-8B59-5FA9B26914FB}" presName="textNode" presStyleLbl="bgShp" presStyleIdx="5" presStyleCnt="8"/>
      <dgm:spPr/>
    </dgm:pt>
    <dgm:pt modelId="{8F27805E-0DD7-4549-B6DA-C755035EC9E8}" type="pres">
      <dgm:prSet presAssocID="{F62714E5-1B10-471F-8B59-5FA9B26914FB}" presName="compChildNode" presStyleCnt="0"/>
      <dgm:spPr/>
    </dgm:pt>
    <dgm:pt modelId="{73184871-57DC-4992-9623-F057A56A0426}" type="pres">
      <dgm:prSet presAssocID="{F62714E5-1B10-471F-8B59-5FA9B26914FB}" presName="theInnerList" presStyleCnt="0"/>
      <dgm:spPr/>
    </dgm:pt>
    <dgm:pt modelId="{9A2389FE-B089-4385-B9EB-4E50AB1C46A1}" type="pres">
      <dgm:prSet presAssocID="{0DA58D95-10E9-41DA-BE5A-9FDB97F0A553}" presName="childNode" presStyleLbl="node1" presStyleIdx="5" presStyleCnt="8">
        <dgm:presLayoutVars>
          <dgm:bulletEnabled val="1"/>
        </dgm:presLayoutVars>
      </dgm:prSet>
      <dgm:spPr/>
    </dgm:pt>
    <dgm:pt modelId="{80D0097A-A51E-4318-82A0-E78CBE78F49D}" type="pres">
      <dgm:prSet presAssocID="{F62714E5-1B10-471F-8B59-5FA9B26914FB}" presName="aSpace" presStyleCnt="0"/>
      <dgm:spPr/>
    </dgm:pt>
    <dgm:pt modelId="{285ED97A-5B74-4AF4-8F55-CFC78EF65D54}" type="pres">
      <dgm:prSet presAssocID="{0D8C207D-74A3-4512-A0B1-9EB8D6CCE233}" presName="compNode" presStyleCnt="0"/>
      <dgm:spPr/>
    </dgm:pt>
    <dgm:pt modelId="{1A6270A6-EF2F-4EB9-A253-D256103A9B4D}" type="pres">
      <dgm:prSet presAssocID="{0D8C207D-74A3-4512-A0B1-9EB8D6CCE233}" presName="aNode" presStyleLbl="bgShp" presStyleIdx="6" presStyleCnt="8" custScaleX="95904"/>
      <dgm:spPr/>
    </dgm:pt>
    <dgm:pt modelId="{4C6841BF-A0DF-4447-99E7-0EB0CD4A1097}" type="pres">
      <dgm:prSet presAssocID="{0D8C207D-74A3-4512-A0B1-9EB8D6CCE233}" presName="textNode" presStyleLbl="bgShp" presStyleIdx="6" presStyleCnt="8"/>
      <dgm:spPr/>
    </dgm:pt>
    <dgm:pt modelId="{EA27F485-8979-49D6-B0B2-1DC21F454238}" type="pres">
      <dgm:prSet presAssocID="{0D8C207D-74A3-4512-A0B1-9EB8D6CCE233}" presName="compChildNode" presStyleCnt="0"/>
      <dgm:spPr/>
    </dgm:pt>
    <dgm:pt modelId="{E33A603A-1527-49CF-A91F-814FC7052AEE}" type="pres">
      <dgm:prSet presAssocID="{0D8C207D-74A3-4512-A0B1-9EB8D6CCE233}" presName="theInnerList" presStyleCnt="0"/>
      <dgm:spPr/>
    </dgm:pt>
    <dgm:pt modelId="{6F6DE5F3-5E09-4AB0-950E-3CC51FF5B2FD}" type="pres">
      <dgm:prSet presAssocID="{D17361AB-D575-4634-9925-1804D368815D}" presName="childNode" presStyleLbl="node1" presStyleIdx="6" presStyleCnt="8" custScaleX="117744">
        <dgm:presLayoutVars>
          <dgm:bulletEnabled val="1"/>
        </dgm:presLayoutVars>
      </dgm:prSet>
      <dgm:spPr/>
    </dgm:pt>
    <dgm:pt modelId="{5F24A6DB-094C-497F-964A-03EFE0CD6E3C}" type="pres">
      <dgm:prSet presAssocID="{0D8C207D-74A3-4512-A0B1-9EB8D6CCE233}" presName="aSpace" presStyleCnt="0"/>
      <dgm:spPr/>
    </dgm:pt>
    <dgm:pt modelId="{FE13F66F-0E63-4F48-9A6B-237D7BE78475}" type="pres">
      <dgm:prSet presAssocID="{52F2DA2E-2D4B-434F-8912-7D12F7FFDC8E}" presName="compNode" presStyleCnt="0"/>
      <dgm:spPr/>
    </dgm:pt>
    <dgm:pt modelId="{B8DF9767-161F-4A0B-BD07-26BBA97FE4D3}" type="pres">
      <dgm:prSet presAssocID="{52F2DA2E-2D4B-434F-8912-7D12F7FFDC8E}" presName="aNode" presStyleLbl="bgShp" presStyleIdx="7" presStyleCnt="8" custScaleX="89449"/>
      <dgm:spPr/>
    </dgm:pt>
    <dgm:pt modelId="{BB536F67-B4BD-4F9F-93F1-7206E4A0E350}" type="pres">
      <dgm:prSet presAssocID="{52F2DA2E-2D4B-434F-8912-7D12F7FFDC8E}" presName="textNode" presStyleLbl="bgShp" presStyleIdx="7" presStyleCnt="8"/>
      <dgm:spPr/>
    </dgm:pt>
    <dgm:pt modelId="{C958CCAF-8E52-4751-BDCF-B1010D98EB59}" type="pres">
      <dgm:prSet presAssocID="{52F2DA2E-2D4B-434F-8912-7D12F7FFDC8E}" presName="compChildNode" presStyleCnt="0"/>
      <dgm:spPr/>
    </dgm:pt>
    <dgm:pt modelId="{B305EA56-C1AB-4597-8209-0AAA4536D13D}" type="pres">
      <dgm:prSet presAssocID="{52F2DA2E-2D4B-434F-8912-7D12F7FFDC8E}" presName="theInnerList" presStyleCnt="0"/>
      <dgm:spPr/>
    </dgm:pt>
    <dgm:pt modelId="{92F7ED56-3D07-4BF8-BB9F-D996EC86D7B0}" type="pres">
      <dgm:prSet presAssocID="{C5070CC3-6EC2-4AE8-A6C8-A3995D82F764}" presName="childNode" presStyleLbl="node1" presStyleIdx="7" presStyleCnt="8" custScaleX="106346">
        <dgm:presLayoutVars>
          <dgm:bulletEnabled val="1"/>
        </dgm:presLayoutVars>
      </dgm:prSet>
      <dgm:spPr/>
    </dgm:pt>
  </dgm:ptLst>
  <dgm:cxnLst>
    <dgm:cxn modelId="{9CB77A16-7516-4C23-96F2-D32F05726B54}" srcId="{F62714E5-1B10-471F-8B59-5FA9B26914FB}" destId="{0DA58D95-10E9-41DA-BE5A-9FDB97F0A553}" srcOrd="0" destOrd="0" parTransId="{CE1BB162-992B-4AED-B0EE-4D556A9A195F}" sibTransId="{BCB60D7C-F8BB-485E-99FD-2EDC9347DAFC}"/>
    <dgm:cxn modelId="{FE99E018-A91D-4A74-8564-56E5E38044CA}" type="presOf" srcId="{D17361AB-D575-4634-9925-1804D368815D}" destId="{6F6DE5F3-5E09-4AB0-950E-3CC51FF5B2FD}" srcOrd="0" destOrd="0" presId="urn:microsoft.com/office/officeart/2005/8/layout/lProcess2"/>
    <dgm:cxn modelId="{6DF2501F-92C2-4AA7-B09F-A1AC940710B4}" type="presOf" srcId="{A4662ED3-3192-4213-B389-BB1E5B34C990}" destId="{A20D0C5C-4104-4622-A4CE-268F966E09AE}" srcOrd="1" destOrd="0" presId="urn:microsoft.com/office/officeart/2005/8/layout/lProcess2"/>
    <dgm:cxn modelId="{294D8C21-2B70-499D-A276-19893CDEF7E6}" type="presOf" srcId="{40A5D539-28A5-4096-981D-149A67CA9784}" destId="{38A6F9D4-06B8-4554-B647-B3DB7EA396A8}" srcOrd="1" destOrd="0" presId="urn:microsoft.com/office/officeart/2005/8/layout/lProcess2"/>
    <dgm:cxn modelId="{8F4ACB26-3D5C-49EE-BA94-1CED297877AC}" srcId="{B5C5A6E3-ABA2-4D76-8BCF-11D09A47E60F}" destId="{40A5D539-28A5-4096-981D-149A67CA9784}" srcOrd="0" destOrd="0" parTransId="{581674F4-3BAD-4804-9673-35422AC48948}" sibTransId="{8E09361E-1CDF-49D8-BF3C-F712394183DD}"/>
    <dgm:cxn modelId="{6AD9E726-D6B5-4866-8936-1AA4422E76F5}" type="presOf" srcId="{032121C5-D337-42D8-A3C3-14DE72F45C4D}" destId="{A71D0FC1-E169-448A-997B-37FDB47602F9}" srcOrd="1" destOrd="0" presId="urn:microsoft.com/office/officeart/2005/8/layout/lProcess2"/>
    <dgm:cxn modelId="{3526402B-758C-4CC7-B39F-B9CA957B8D5C}" type="presOf" srcId="{40A5D539-28A5-4096-981D-149A67CA9784}" destId="{5FE1E136-8CB6-4506-9C9D-1C4D4F3D1897}" srcOrd="0" destOrd="0" presId="urn:microsoft.com/office/officeart/2005/8/layout/lProcess2"/>
    <dgm:cxn modelId="{4D275C2B-702A-4EC9-8993-D7CF0C7EC0CE}" srcId="{52F2DA2E-2D4B-434F-8912-7D12F7FFDC8E}" destId="{C5070CC3-6EC2-4AE8-A6C8-A3995D82F764}" srcOrd="0" destOrd="0" parTransId="{778D146F-9FA4-42D0-9AE8-A79F65633F1C}" sibTransId="{4C0A7071-9FA1-447D-B9C0-C92FE24F9059}"/>
    <dgm:cxn modelId="{76C04237-54EA-4056-A286-1651348A307E}" type="presOf" srcId="{907DE9DD-7E84-4939-A117-B80DF3BDD14D}" destId="{6110AF6A-B2A4-42CB-9827-D161F02FBDC5}" srcOrd="0" destOrd="0" presId="urn:microsoft.com/office/officeart/2005/8/layout/lProcess2"/>
    <dgm:cxn modelId="{D117DE3D-570B-43E7-A961-ADB0D18E28A5}" type="presOf" srcId="{907DE9DD-7E84-4939-A117-B80DF3BDD14D}" destId="{9336B2BF-041E-4B6C-A530-131C3FF567C3}" srcOrd="1" destOrd="0" presId="urn:microsoft.com/office/officeart/2005/8/layout/lProcess2"/>
    <dgm:cxn modelId="{3DD4C05F-6E2C-42CE-9ADF-BC828861FBF9}" srcId="{B5C5A6E3-ABA2-4D76-8BCF-11D09A47E60F}" destId="{52F2DA2E-2D4B-434F-8912-7D12F7FFDC8E}" srcOrd="7" destOrd="0" parTransId="{0AE44C40-7580-44EC-BBA6-6797EB9F63FB}" sibTransId="{9996F231-6434-41D4-A553-232A62FBF880}"/>
    <dgm:cxn modelId="{108EF743-81AD-426B-9714-EDA3303CEAE7}" type="presOf" srcId="{4107E6AF-78E7-4A69-89BC-4DA805036B34}" destId="{E89AC0AA-1A84-4D5B-908D-2B500697BCD2}" srcOrd="0" destOrd="0" presId="urn:microsoft.com/office/officeart/2005/8/layout/lProcess2"/>
    <dgm:cxn modelId="{88968C46-AB2E-4EF0-8C05-794131C061BF}" type="presOf" srcId="{52F2DA2E-2D4B-434F-8912-7D12F7FFDC8E}" destId="{BB536F67-B4BD-4F9F-93F1-7206E4A0E350}" srcOrd="1" destOrd="0" presId="urn:microsoft.com/office/officeart/2005/8/layout/lProcess2"/>
    <dgm:cxn modelId="{17C54347-1A1B-4969-9E32-A5AD5DAAEDC0}" srcId="{A4662ED3-3192-4213-B389-BB1E5B34C990}" destId="{F26D4162-9712-42F4-AF80-E9D60189E975}" srcOrd="0" destOrd="0" parTransId="{5458B24A-C18E-4B02-8617-9128AD4C90FC}" sibTransId="{FE84A687-46F0-4DF2-9C69-870F8DEDC71E}"/>
    <dgm:cxn modelId="{85FE566C-9B38-4E2D-918E-1721FF83AD42}" srcId="{B5C5A6E3-ABA2-4D76-8BCF-11D09A47E60F}" destId="{A4662ED3-3192-4213-B389-BB1E5B34C990}" srcOrd="2" destOrd="0" parTransId="{19E0302C-6DBE-4C55-BBB9-94F6FD0FE860}" sibTransId="{E570B455-30DE-43DA-9636-9C012C75F0A5}"/>
    <dgm:cxn modelId="{81AF154E-38F5-4C23-8221-28284106300D}" type="presOf" srcId="{C5070CC3-6EC2-4AE8-A6C8-A3995D82F764}" destId="{92F7ED56-3D07-4BF8-BB9F-D996EC86D7B0}" srcOrd="0" destOrd="0" presId="urn:microsoft.com/office/officeart/2005/8/layout/lProcess2"/>
    <dgm:cxn modelId="{365D3854-D6B6-426F-9D13-4956FA386E8F}" type="presOf" srcId="{E7E134C1-8A2F-49C3-AF17-B058B71471B0}" destId="{5915B7E9-13D4-400D-92D0-8FC24CDDB1F3}" srcOrd="1" destOrd="0" presId="urn:microsoft.com/office/officeart/2005/8/layout/lProcess2"/>
    <dgm:cxn modelId="{1C76A974-02FD-487D-B006-5FC30B144A48}" srcId="{B5C5A6E3-ABA2-4D76-8BCF-11D09A47E60F}" destId="{032121C5-D337-42D8-A3C3-14DE72F45C4D}" srcOrd="1" destOrd="0" parTransId="{B2E07308-C32B-4FA5-80BD-66BC0406CDAD}" sibTransId="{FF8479A3-29EE-47E4-AB95-32925ECAC306}"/>
    <dgm:cxn modelId="{9AD35455-EF9C-4268-BFA4-722106F04F61}" type="presOf" srcId="{52F2DA2E-2D4B-434F-8912-7D12F7FFDC8E}" destId="{B8DF9767-161F-4A0B-BD07-26BBA97FE4D3}" srcOrd="0" destOrd="0" presId="urn:microsoft.com/office/officeart/2005/8/layout/lProcess2"/>
    <dgm:cxn modelId="{E3F0DE57-C331-40BA-B989-EBA090F25C42}" srcId="{907DE9DD-7E84-4939-A117-B80DF3BDD14D}" destId="{1E1FC6DD-7041-40C9-BAD5-9139C7BD6528}" srcOrd="0" destOrd="0" parTransId="{8A4FDBF2-3650-4FED-9E73-D3D9666C40B4}" sibTransId="{007AE1F2-593A-470E-A336-ADB81C087658}"/>
    <dgm:cxn modelId="{53697D58-0835-4CCF-809D-5DADEF9BF2CA}" srcId="{B5C5A6E3-ABA2-4D76-8BCF-11D09A47E60F}" destId="{907DE9DD-7E84-4939-A117-B80DF3BDD14D}" srcOrd="3" destOrd="0" parTransId="{FBFE38B9-3501-4118-91A7-A7847DCF9DC5}" sibTransId="{F05FE49D-0771-4C0E-B8DC-B0543C4305A9}"/>
    <dgm:cxn modelId="{8C24C980-DD1A-4B1D-BCD6-54D11BC41303}" type="presOf" srcId="{A4662ED3-3192-4213-B389-BB1E5B34C990}" destId="{F285F5B9-480F-480F-BD31-A841908013E4}" srcOrd="0" destOrd="0" presId="urn:microsoft.com/office/officeart/2005/8/layout/lProcess2"/>
    <dgm:cxn modelId="{00CB3686-A82B-4B00-98E9-A253263D2A95}" type="presOf" srcId="{0DA58D95-10E9-41DA-BE5A-9FDB97F0A553}" destId="{9A2389FE-B089-4385-B9EB-4E50AB1C46A1}" srcOrd="0" destOrd="0" presId="urn:microsoft.com/office/officeart/2005/8/layout/lProcess2"/>
    <dgm:cxn modelId="{F1BDA788-921A-4BF1-BED9-6F0256D72187}" srcId="{B5C5A6E3-ABA2-4D76-8BCF-11D09A47E60F}" destId="{0D8C207D-74A3-4512-A0B1-9EB8D6CCE233}" srcOrd="6" destOrd="0" parTransId="{0484C3E7-3271-49A0-BF7E-E4EB95F51E8A}" sibTransId="{E6C536A4-FBF6-4A11-85CA-8AEB9B60DD1D}"/>
    <dgm:cxn modelId="{A6CB8C8F-564F-400F-A28B-BAC28DE16159}" srcId="{40A5D539-28A5-4096-981D-149A67CA9784}" destId="{055E8FE6-7D98-44CF-983E-8C7FE7B88AEC}" srcOrd="0" destOrd="0" parTransId="{30F00BAD-1330-4268-A41A-FBF18C1798B5}" sibTransId="{BE658298-8003-472A-B511-86F796652577}"/>
    <dgm:cxn modelId="{7C49CE9C-3CEE-4C81-8694-44A0872BAFC9}" srcId="{0D8C207D-74A3-4512-A0B1-9EB8D6CCE233}" destId="{D17361AB-D575-4634-9925-1804D368815D}" srcOrd="0" destOrd="0" parTransId="{A43762D9-11FC-4499-B197-1D0E64D01667}" sibTransId="{0BC59E59-6425-474E-86F0-0D9A3E231018}"/>
    <dgm:cxn modelId="{A359E99D-120C-4CC8-9582-770DFDA13EC1}" type="presOf" srcId="{055E8FE6-7D98-44CF-983E-8C7FE7B88AEC}" destId="{BCB4751A-F011-4699-9E8A-5706793D8CBE}" srcOrd="0" destOrd="0" presId="urn:microsoft.com/office/officeart/2005/8/layout/lProcess2"/>
    <dgm:cxn modelId="{6197FBAC-6774-4FB2-957C-CC7478FD3395}" type="presOf" srcId="{0D8C207D-74A3-4512-A0B1-9EB8D6CCE233}" destId="{4C6841BF-A0DF-4447-99E7-0EB0CD4A1097}" srcOrd="1" destOrd="0" presId="urn:microsoft.com/office/officeart/2005/8/layout/lProcess2"/>
    <dgm:cxn modelId="{BF9928B2-5732-467A-BCCB-20F1535DF578}" type="presOf" srcId="{B5C5A6E3-ABA2-4D76-8BCF-11D09A47E60F}" destId="{AE741E7A-BCA2-4E0B-B7A8-8649F0B21E35}" srcOrd="0" destOrd="0" presId="urn:microsoft.com/office/officeart/2005/8/layout/lProcess2"/>
    <dgm:cxn modelId="{F6B058B3-E81B-4DBE-A671-84FDA16D690A}" srcId="{B5C5A6E3-ABA2-4D76-8BCF-11D09A47E60F}" destId="{F62714E5-1B10-471F-8B59-5FA9B26914FB}" srcOrd="5" destOrd="0" parTransId="{D1C6C7B0-4A1C-4E91-A1A8-25C62CDCAB36}" sibTransId="{708F16FE-F7DD-48E6-952A-47E2CB5C0EAB}"/>
    <dgm:cxn modelId="{C66204B5-53C8-48F4-86C5-DDC63692A507}" type="presOf" srcId="{F26D4162-9712-42F4-AF80-E9D60189E975}" destId="{1FF31F09-AF03-4E27-A5BE-663E19DD03DF}" srcOrd="0" destOrd="0" presId="urn:microsoft.com/office/officeart/2005/8/layout/lProcess2"/>
    <dgm:cxn modelId="{7774B3C0-1AE3-4102-B59A-470E41482342}" type="presOf" srcId="{A6A29E26-7F42-4D18-AE33-C5605CBF12AA}" destId="{0066E97B-4A8F-4123-A7B3-F8B7A2CCFAD5}" srcOrd="0" destOrd="0" presId="urn:microsoft.com/office/officeart/2005/8/layout/lProcess2"/>
    <dgm:cxn modelId="{02E13FC6-BC2B-40F6-826A-978D9D2F4F44}" type="presOf" srcId="{1E1FC6DD-7041-40C9-BAD5-9139C7BD6528}" destId="{9DF17EA3-326D-4E46-A74A-A2377A2F9567}" srcOrd="0" destOrd="0" presId="urn:microsoft.com/office/officeart/2005/8/layout/lProcess2"/>
    <dgm:cxn modelId="{53197FC7-D790-4D08-A93F-FC7DE2D79EF9}" srcId="{032121C5-D337-42D8-A3C3-14DE72F45C4D}" destId="{A6A29E26-7F42-4D18-AE33-C5605CBF12AA}" srcOrd="0" destOrd="0" parTransId="{5AAE202B-1857-44C7-96E4-5C8C14568D44}" sibTransId="{16EA7CA4-AD3F-47DC-A4EA-DA64260DF9C8}"/>
    <dgm:cxn modelId="{98ABD9C9-1E1A-4CA9-98D6-A8D1AE9AE744}" type="presOf" srcId="{0D8C207D-74A3-4512-A0B1-9EB8D6CCE233}" destId="{1A6270A6-EF2F-4EB9-A253-D256103A9B4D}" srcOrd="0" destOrd="0" presId="urn:microsoft.com/office/officeart/2005/8/layout/lProcess2"/>
    <dgm:cxn modelId="{D4F015DE-FDEE-433F-B965-9C8499992515}" type="presOf" srcId="{F62714E5-1B10-471F-8B59-5FA9B26914FB}" destId="{0E1B832D-634B-4AB4-9B6D-75C420434478}" srcOrd="0" destOrd="0" presId="urn:microsoft.com/office/officeart/2005/8/layout/lProcess2"/>
    <dgm:cxn modelId="{633692E6-8F0C-4D92-AB2B-8C8788684F7B}" type="presOf" srcId="{E7E134C1-8A2F-49C3-AF17-B058B71471B0}" destId="{67418106-EDB0-4A0F-8850-EB3799EED043}" srcOrd="0" destOrd="0" presId="urn:microsoft.com/office/officeart/2005/8/layout/lProcess2"/>
    <dgm:cxn modelId="{377ED7EA-1064-47E7-A8AF-92B6EA13335D}" srcId="{B5C5A6E3-ABA2-4D76-8BCF-11D09A47E60F}" destId="{E7E134C1-8A2F-49C3-AF17-B058B71471B0}" srcOrd="4" destOrd="0" parTransId="{F6F2F49E-2299-4822-8B13-DB2071CC198E}" sibTransId="{826B56DB-C773-446C-B14D-03C5E970642B}"/>
    <dgm:cxn modelId="{0BBB1FED-21C3-4BE6-8D3A-DE5F11E75847}" srcId="{E7E134C1-8A2F-49C3-AF17-B058B71471B0}" destId="{4107E6AF-78E7-4A69-89BC-4DA805036B34}" srcOrd="0" destOrd="0" parTransId="{72209DFE-CE02-409F-956F-D39AC89F7EC1}" sibTransId="{F15DE9C1-9315-4B9F-92DA-81CCC45DAE53}"/>
    <dgm:cxn modelId="{C0ABFCEF-1162-4ABD-85F6-9BFD7E5D9F3F}" type="presOf" srcId="{032121C5-D337-42D8-A3C3-14DE72F45C4D}" destId="{61E39DC2-889C-498C-9F61-BFBEAA2613EE}" srcOrd="0" destOrd="0" presId="urn:microsoft.com/office/officeart/2005/8/layout/lProcess2"/>
    <dgm:cxn modelId="{FFA9AAF5-0319-4DCC-8F96-C5AF21C86E3C}" type="presOf" srcId="{F62714E5-1B10-471F-8B59-5FA9B26914FB}" destId="{194B612E-7550-420C-BFDB-80A6DD4DFF2B}" srcOrd="1" destOrd="0" presId="urn:microsoft.com/office/officeart/2005/8/layout/lProcess2"/>
    <dgm:cxn modelId="{9F0F0C0D-DC42-4CE8-AF51-2475BA4C3C33}" type="presParOf" srcId="{AE741E7A-BCA2-4E0B-B7A8-8649F0B21E35}" destId="{2C055C11-4FBE-4F27-A370-E0B0FB17B5EC}" srcOrd="0" destOrd="0" presId="urn:microsoft.com/office/officeart/2005/8/layout/lProcess2"/>
    <dgm:cxn modelId="{F473A3AF-9477-4B73-BCB8-8FEE58A548B6}" type="presParOf" srcId="{2C055C11-4FBE-4F27-A370-E0B0FB17B5EC}" destId="{5FE1E136-8CB6-4506-9C9D-1C4D4F3D1897}" srcOrd="0" destOrd="0" presId="urn:microsoft.com/office/officeart/2005/8/layout/lProcess2"/>
    <dgm:cxn modelId="{0BFFB817-648D-40E6-99B0-1218A909B8F2}" type="presParOf" srcId="{2C055C11-4FBE-4F27-A370-E0B0FB17B5EC}" destId="{38A6F9D4-06B8-4554-B647-B3DB7EA396A8}" srcOrd="1" destOrd="0" presId="urn:microsoft.com/office/officeart/2005/8/layout/lProcess2"/>
    <dgm:cxn modelId="{50BF57C5-4586-4947-88F2-D319F02E5C5D}" type="presParOf" srcId="{2C055C11-4FBE-4F27-A370-E0B0FB17B5EC}" destId="{5BF2BCBA-A7E2-4B98-BAD0-D9891B1AC0E2}" srcOrd="2" destOrd="0" presId="urn:microsoft.com/office/officeart/2005/8/layout/lProcess2"/>
    <dgm:cxn modelId="{79D0AFFA-F217-4F1F-A63D-FD95696CF0B5}" type="presParOf" srcId="{5BF2BCBA-A7E2-4B98-BAD0-D9891B1AC0E2}" destId="{D2BA82FD-4AFE-45D4-AA77-BBD099B36A36}" srcOrd="0" destOrd="0" presId="urn:microsoft.com/office/officeart/2005/8/layout/lProcess2"/>
    <dgm:cxn modelId="{404479C0-DD48-4FE5-80C8-3E54CF597B65}" type="presParOf" srcId="{D2BA82FD-4AFE-45D4-AA77-BBD099B36A36}" destId="{BCB4751A-F011-4699-9E8A-5706793D8CBE}" srcOrd="0" destOrd="0" presId="urn:microsoft.com/office/officeart/2005/8/layout/lProcess2"/>
    <dgm:cxn modelId="{612718D0-6D75-44F1-8FC6-5C2EE74BAC24}" type="presParOf" srcId="{AE741E7A-BCA2-4E0B-B7A8-8649F0B21E35}" destId="{F0AF6C22-58C7-4313-9D01-AE2C8EDFD786}" srcOrd="1" destOrd="0" presId="urn:microsoft.com/office/officeart/2005/8/layout/lProcess2"/>
    <dgm:cxn modelId="{9C3BA9AA-4EE8-44C7-924B-F3E4FE41BE77}" type="presParOf" srcId="{AE741E7A-BCA2-4E0B-B7A8-8649F0B21E35}" destId="{82D947E8-A3E0-45FC-B3BB-7EE2F5CD2B09}" srcOrd="2" destOrd="0" presId="urn:microsoft.com/office/officeart/2005/8/layout/lProcess2"/>
    <dgm:cxn modelId="{1BC5B4AE-09E4-4267-8179-67509F44FB5E}" type="presParOf" srcId="{82D947E8-A3E0-45FC-B3BB-7EE2F5CD2B09}" destId="{61E39DC2-889C-498C-9F61-BFBEAA2613EE}" srcOrd="0" destOrd="0" presId="urn:microsoft.com/office/officeart/2005/8/layout/lProcess2"/>
    <dgm:cxn modelId="{A9AFBF8B-0291-45F5-A18D-CFE35720F972}" type="presParOf" srcId="{82D947E8-A3E0-45FC-B3BB-7EE2F5CD2B09}" destId="{A71D0FC1-E169-448A-997B-37FDB47602F9}" srcOrd="1" destOrd="0" presId="urn:microsoft.com/office/officeart/2005/8/layout/lProcess2"/>
    <dgm:cxn modelId="{FF58B34F-8503-470D-B5B2-4F55C8D2023D}" type="presParOf" srcId="{82D947E8-A3E0-45FC-B3BB-7EE2F5CD2B09}" destId="{1F0551A4-1AE8-49D2-8D07-12A604C096DD}" srcOrd="2" destOrd="0" presId="urn:microsoft.com/office/officeart/2005/8/layout/lProcess2"/>
    <dgm:cxn modelId="{07D192D7-9B9E-492F-B7DF-433B47916DA1}" type="presParOf" srcId="{1F0551A4-1AE8-49D2-8D07-12A604C096DD}" destId="{D14FDB02-174D-4E06-BC82-2F4E274BE408}" srcOrd="0" destOrd="0" presId="urn:microsoft.com/office/officeart/2005/8/layout/lProcess2"/>
    <dgm:cxn modelId="{D6ED251B-2979-4D38-AC77-66AEAA0BFB67}" type="presParOf" srcId="{D14FDB02-174D-4E06-BC82-2F4E274BE408}" destId="{0066E97B-4A8F-4123-A7B3-F8B7A2CCFAD5}" srcOrd="0" destOrd="0" presId="urn:microsoft.com/office/officeart/2005/8/layout/lProcess2"/>
    <dgm:cxn modelId="{03B4A2C5-AA75-45D7-9E50-BBC6520D78B2}" type="presParOf" srcId="{AE741E7A-BCA2-4E0B-B7A8-8649F0B21E35}" destId="{BA7F16AE-B1EA-48AA-B39E-A5724A6A4184}" srcOrd="3" destOrd="0" presId="urn:microsoft.com/office/officeart/2005/8/layout/lProcess2"/>
    <dgm:cxn modelId="{99848531-7BBB-41CD-B80D-4962A012B59A}" type="presParOf" srcId="{AE741E7A-BCA2-4E0B-B7A8-8649F0B21E35}" destId="{69F4F432-EA23-4370-8C92-16A4A440727B}" srcOrd="4" destOrd="0" presId="urn:microsoft.com/office/officeart/2005/8/layout/lProcess2"/>
    <dgm:cxn modelId="{375781A2-E82E-4672-A691-18FA6C6C88E2}" type="presParOf" srcId="{69F4F432-EA23-4370-8C92-16A4A440727B}" destId="{F285F5B9-480F-480F-BD31-A841908013E4}" srcOrd="0" destOrd="0" presId="urn:microsoft.com/office/officeart/2005/8/layout/lProcess2"/>
    <dgm:cxn modelId="{99361059-ECAC-4BF1-A2EB-72A23C4B22FC}" type="presParOf" srcId="{69F4F432-EA23-4370-8C92-16A4A440727B}" destId="{A20D0C5C-4104-4622-A4CE-268F966E09AE}" srcOrd="1" destOrd="0" presId="urn:microsoft.com/office/officeart/2005/8/layout/lProcess2"/>
    <dgm:cxn modelId="{5133F145-8532-4CC0-BDC1-827A59B28D20}" type="presParOf" srcId="{69F4F432-EA23-4370-8C92-16A4A440727B}" destId="{65C21C4E-5D39-443E-A2D1-B0D43AFCB0FE}" srcOrd="2" destOrd="0" presId="urn:microsoft.com/office/officeart/2005/8/layout/lProcess2"/>
    <dgm:cxn modelId="{9D17321B-2949-4F04-BEA6-95F7AB33E638}" type="presParOf" srcId="{65C21C4E-5D39-443E-A2D1-B0D43AFCB0FE}" destId="{1CE6C328-C703-44E5-91A4-9136455A6A37}" srcOrd="0" destOrd="0" presId="urn:microsoft.com/office/officeart/2005/8/layout/lProcess2"/>
    <dgm:cxn modelId="{F6666490-779A-4468-8996-0A477F212E1F}" type="presParOf" srcId="{1CE6C328-C703-44E5-91A4-9136455A6A37}" destId="{1FF31F09-AF03-4E27-A5BE-663E19DD03DF}" srcOrd="0" destOrd="0" presId="urn:microsoft.com/office/officeart/2005/8/layout/lProcess2"/>
    <dgm:cxn modelId="{2406D4A8-DAA2-49DF-93A3-CBAAEFA4C178}" type="presParOf" srcId="{AE741E7A-BCA2-4E0B-B7A8-8649F0B21E35}" destId="{B80364FF-E5E1-42C8-8118-854E9B7B95DE}" srcOrd="5" destOrd="0" presId="urn:microsoft.com/office/officeart/2005/8/layout/lProcess2"/>
    <dgm:cxn modelId="{4D8FEBB3-CB0A-4B37-B997-117065EC9540}" type="presParOf" srcId="{AE741E7A-BCA2-4E0B-B7A8-8649F0B21E35}" destId="{D11223A7-9761-4F13-A6C9-AB515842E2D0}" srcOrd="6" destOrd="0" presId="urn:microsoft.com/office/officeart/2005/8/layout/lProcess2"/>
    <dgm:cxn modelId="{534BA255-BF01-4611-84B9-C2A5C3328795}" type="presParOf" srcId="{D11223A7-9761-4F13-A6C9-AB515842E2D0}" destId="{6110AF6A-B2A4-42CB-9827-D161F02FBDC5}" srcOrd="0" destOrd="0" presId="urn:microsoft.com/office/officeart/2005/8/layout/lProcess2"/>
    <dgm:cxn modelId="{FF68E42E-858E-48F7-8BE7-486198338CC8}" type="presParOf" srcId="{D11223A7-9761-4F13-A6C9-AB515842E2D0}" destId="{9336B2BF-041E-4B6C-A530-131C3FF567C3}" srcOrd="1" destOrd="0" presId="urn:microsoft.com/office/officeart/2005/8/layout/lProcess2"/>
    <dgm:cxn modelId="{891973E8-A059-4883-8535-BCED986E9208}" type="presParOf" srcId="{D11223A7-9761-4F13-A6C9-AB515842E2D0}" destId="{20402B6B-DB65-41C5-BA99-006718FA6900}" srcOrd="2" destOrd="0" presId="urn:microsoft.com/office/officeart/2005/8/layout/lProcess2"/>
    <dgm:cxn modelId="{238B77A3-1D7F-4D1A-A62C-17F4CC1D68B1}" type="presParOf" srcId="{20402B6B-DB65-41C5-BA99-006718FA6900}" destId="{0889393E-D680-416A-88E5-1A76B58D6AAD}" srcOrd="0" destOrd="0" presId="urn:microsoft.com/office/officeart/2005/8/layout/lProcess2"/>
    <dgm:cxn modelId="{726B9C1E-23B5-4BC6-8979-3FE7215A4DB4}" type="presParOf" srcId="{0889393E-D680-416A-88E5-1A76B58D6AAD}" destId="{9DF17EA3-326D-4E46-A74A-A2377A2F9567}" srcOrd="0" destOrd="0" presId="urn:microsoft.com/office/officeart/2005/8/layout/lProcess2"/>
    <dgm:cxn modelId="{807E304C-D64B-40EB-800E-7CA75C1D976D}" type="presParOf" srcId="{AE741E7A-BCA2-4E0B-B7A8-8649F0B21E35}" destId="{98A821D9-03A5-4C64-88C6-ED7B31315F7A}" srcOrd="7" destOrd="0" presId="urn:microsoft.com/office/officeart/2005/8/layout/lProcess2"/>
    <dgm:cxn modelId="{FF3BAB39-8502-4983-908E-12824F3F7250}" type="presParOf" srcId="{AE741E7A-BCA2-4E0B-B7A8-8649F0B21E35}" destId="{ECA37487-A62A-44EB-8A25-BB2703AF3424}" srcOrd="8" destOrd="0" presId="urn:microsoft.com/office/officeart/2005/8/layout/lProcess2"/>
    <dgm:cxn modelId="{77A62D35-57EB-4017-B1E4-EFAC8FAEC4C5}" type="presParOf" srcId="{ECA37487-A62A-44EB-8A25-BB2703AF3424}" destId="{67418106-EDB0-4A0F-8850-EB3799EED043}" srcOrd="0" destOrd="0" presId="urn:microsoft.com/office/officeart/2005/8/layout/lProcess2"/>
    <dgm:cxn modelId="{8A9A4E8E-C5E6-4E00-A9D8-B1DA62857A60}" type="presParOf" srcId="{ECA37487-A62A-44EB-8A25-BB2703AF3424}" destId="{5915B7E9-13D4-400D-92D0-8FC24CDDB1F3}" srcOrd="1" destOrd="0" presId="urn:microsoft.com/office/officeart/2005/8/layout/lProcess2"/>
    <dgm:cxn modelId="{10613006-6BC8-438C-AE09-265675E333F5}" type="presParOf" srcId="{ECA37487-A62A-44EB-8A25-BB2703AF3424}" destId="{843191CA-87B0-4EEB-B839-3E2B7DE3E161}" srcOrd="2" destOrd="0" presId="urn:microsoft.com/office/officeart/2005/8/layout/lProcess2"/>
    <dgm:cxn modelId="{6EDA8751-A727-46E5-8232-1A683BABFFE2}" type="presParOf" srcId="{843191CA-87B0-4EEB-B839-3E2B7DE3E161}" destId="{806716B5-6B19-43D3-99B5-80C31A1CE8DB}" srcOrd="0" destOrd="0" presId="urn:microsoft.com/office/officeart/2005/8/layout/lProcess2"/>
    <dgm:cxn modelId="{5A0ADC79-0BF7-442F-8BED-AEA304E59C2F}" type="presParOf" srcId="{806716B5-6B19-43D3-99B5-80C31A1CE8DB}" destId="{E89AC0AA-1A84-4D5B-908D-2B500697BCD2}" srcOrd="0" destOrd="0" presId="urn:microsoft.com/office/officeart/2005/8/layout/lProcess2"/>
    <dgm:cxn modelId="{D1486AA3-275E-49A6-9E55-EB0ADB8136DC}" type="presParOf" srcId="{AE741E7A-BCA2-4E0B-B7A8-8649F0B21E35}" destId="{B4DA3FB7-7417-40C9-8230-AA0F0F890897}" srcOrd="9" destOrd="0" presId="urn:microsoft.com/office/officeart/2005/8/layout/lProcess2"/>
    <dgm:cxn modelId="{CF612B9A-F9B1-4570-AE13-38256182DA99}" type="presParOf" srcId="{AE741E7A-BCA2-4E0B-B7A8-8649F0B21E35}" destId="{CA559A1C-44FE-4B4B-B11D-31C1C4B62FBB}" srcOrd="10" destOrd="0" presId="urn:microsoft.com/office/officeart/2005/8/layout/lProcess2"/>
    <dgm:cxn modelId="{3254D940-A45F-447E-B3FF-082632463286}" type="presParOf" srcId="{CA559A1C-44FE-4B4B-B11D-31C1C4B62FBB}" destId="{0E1B832D-634B-4AB4-9B6D-75C420434478}" srcOrd="0" destOrd="0" presId="urn:microsoft.com/office/officeart/2005/8/layout/lProcess2"/>
    <dgm:cxn modelId="{5E4714BE-6054-4129-9869-160A324461FC}" type="presParOf" srcId="{CA559A1C-44FE-4B4B-B11D-31C1C4B62FBB}" destId="{194B612E-7550-420C-BFDB-80A6DD4DFF2B}" srcOrd="1" destOrd="0" presId="urn:microsoft.com/office/officeart/2005/8/layout/lProcess2"/>
    <dgm:cxn modelId="{B6004EEE-4165-4682-B3FF-6BA0E82E70E7}" type="presParOf" srcId="{CA559A1C-44FE-4B4B-B11D-31C1C4B62FBB}" destId="{8F27805E-0DD7-4549-B6DA-C755035EC9E8}" srcOrd="2" destOrd="0" presId="urn:microsoft.com/office/officeart/2005/8/layout/lProcess2"/>
    <dgm:cxn modelId="{3A716441-59BC-49D6-BB47-2B19D2588EAC}" type="presParOf" srcId="{8F27805E-0DD7-4549-B6DA-C755035EC9E8}" destId="{73184871-57DC-4992-9623-F057A56A0426}" srcOrd="0" destOrd="0" presId="urn:microsoft.com/office/officeart/2005/8/layout/lProcess2"/>
    <dgm:cxn modelId="{A1B08282-7DAE-4514-9172-D582D3AABFEC}" type="presParOf" srcId="{73184871-57DC-4992-9623-F057A56A0426}" destId="{9A2389FE-B089-4385-B9EB-4E50AB1C46A1}" srcOrd="0" destOrd="0" presId="urn:microsoft.com/office/officeart/2005/8/layout/lProcess2"/>
    <dgm:cxn modelId="{B1C3BE16-ACED-4F03-A829-2A8B8560907B}" type="presParOf" srcId="{AE741E7A-BCA2-4E0B-B7A8-8649F0B21E35}" destId="{80D0097A-A51E-4318-82A0-E78CBE78F49D}" srcOrd="11" destOrd="0" presId="urn:microsoft.com/office/officeart/2005/8/layout/lProcess2"/>
    <dgm:cxn modelId="{C31493C6-33F5-476B-BB76-F77BFAAEE77D}" type="presParOf" srcId="{AE741E7A-BCA2-4E0B-B7A8-8649F0B21E35}" destId="{285ED97A-5B74-4AF4-8F55-CFC78EF65D54}" srcOrd="12" destOrd="0" presId="urn:microsoft.com/office/officeart/2005/8/layout/lProcess2"/>
    <dgm:cxn modelId="{FEEA1FB4-22BD-4DFA-970F-73CC4741B681}" type="presParOf" srcId="{285ED97A-5B74-4AF4-8F55-CFC78EF65D54}" destId="{1A6270A6-EF2F-4EB9-A253-D256103A9B4D}" srcOrd="0" destOrd="0" presId="urn:microsoft.com/office/officeart/2005/8/layout/lProcess2"/>
    <dgm:cxn modelId="{CCA27DD5-0545-4B1B-8B5B-E159282CE2B1}" type="presParOf" srcId="{285ED97A-5B74-4AF4-8F55-CFC78EF65D54}" destId="{4C6841BF-A0DF-4447-99E7-0EB0CD4A1097}" srcOrd="1" destOrd="0" presId="urn:microsoft.com/office/officeart/2005/8/layout/lProcess2"/>
    <dgm:cxn modelId="{E2B45327-5347-483F-8EE5-CC1BE47C6216}" type="presParOf" srcId="{285ED97A-5B74-4AF4-8F55-CFC78EF65D54}" destId="{EA27F485-8979-49D6-B0B2-1DC21F454238}" srcOrd="2" destOrd="0" presId="urn:microsoft.com/office/officeart/2005/8/layout/lProcess2"/>
    <dgm:cxn modelId="{7D7C73FC-091E-4250-B641-51BAD46B316D}" type="presParOf" srcId="{EA27F485-8979-49D6-B0B2-1DC21F454238}" destId="{E33A603A-1527-49CF-A91F-814FC7052AEE}" srcOrd="0" destOrd="0" presId="urn:microsoft.com/office/officeart/2005/8/layout/lProcess2"/>
    <dgm:cxn modelId="{A8163748-88E5-43E3-9798-E829F4B17B11}" type="presParOf" srcId="{E33A603A-1527-49CF-A91F-814FC7052AEE}" destId="{6F6DE5F3-5E09-4AB0-950E-3CC51FF5B2FD}" srcOrd="0" destOrd="0" presId="urn:microsoft.com/office/officeart/2005/8/layout/lProcess2"/>
    <dgm:cxn modelId="{F322E947-2933-4E6F-A3A0-A0AFC4B2877A}" type="presParOf" srcId="{AE741E7A-BCA2-4E0B-B7A8-8649F0B21E35}" destId="{5F24A6DB-094C-497F-964A-03EFE0CD6E3C}" srcOrd="13" destOrd="0" presId="urn:microsoft.com/office/officeart/2005/8/layout/lProcess2"/>
    <dgm:cxn modelId="{E9DEFA5F-1E59-4D11-BDAC-1A1EE2EC4CC4}" type="presParOf" srcId="{AE741E7A-BCA2-4E0B-B7A8-8649F0B21E35}" destId="{FE13F66F-0E63-4F48-9A6B-237D7BE78475}" srcOrd="14" destOrd="0" presId="urn:microsoft.com/office/officeart/2005/8/layout/lProcess2"/>
    <dgm:cxn modelId="{E7ADDECF-7609-498B-8EFF-A1734BB0BE51}" type="presParOf" srcId="{FE13F66F-0E63-4F48-9A6B-237D7BE78475}" destId="{B8DF9767-161F-4A0B-BD07-26BBA97FE4D3}" srcOrd="0" destOrd="0" presId="urn:microsoft.com/office/officeart/2005/8/layout/lProcess2"/>
    <dgm:cxn modelId="{F6BCC127-2583-4E26-98A0-C73495DD545B}" type="presParOf" srcId="{FE13F66F-0E63-4F48-9A6B-237D7BE78475}" destId="{BB536F67-B4BD-4F9F-93F1-7206E4A0E350}" srcOrd="1" destOrd="0" presId="urn:microsoft.com/office/officeart/2005/8/layout/lProcess2"/>
    <dgm:cxn modelId="{EB20C0BB-8FC1-42BD-A95F-F8FFD33E443C}" type="presParOf" srcId="{FE13F66F-0E63-4F48-9A6B-237D7BE78475}" destId="{C958CCAF-8E52-4751-BDCF-B1010D98EB59}" srcOrd="2" destOrd="0" presId="urn:microsoft.com/office/officeart/2005/8/layout/lProcess2"/>
    <dgm:cxn modelId="{8522B750-038D-462E-AE6E-A49EB50E3E85}" type="presParOf" srcId="{C958CCAF-8E52-4751-BDCF-B1010D98EB59}" destId="{B305EA56-C1AB-4597-8209-0AAA4536D13D}" srcOrd="0" destOrd="0" presId="urn:microsoft.com/office/officeart/2005/8/layout/lProcess2"/>
    <dgm:cxn modelId="{F2DBF94D-4B21-48A1-B003-F0F76DF64C4F}" type="presParOf" srcId="{B305EA56-C1AB-4597-8209-0AAA4536D13D}" destId="{92F7ED56-3D07-4BF8-BB9F-D996EC86D7B0}"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C5A6E3-ABA2-4D76-8BCF-11D09A47E60F}"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US"/>
        </a:p>
      </dgm:t>
    </dgm:pt>
    <dgm:pt modelId="{40A5D539-28A5-4096-981D-149A67CA9784}">
      <dgm:prSet phldrT="[Text]" custT="1"/>
      <dgm:spPr/>
      <dgm:t>
        <a:bodyPr/>
        <a:lstStyle/>
        <a:p>
          <a:r>
            <a:rPr lang="en-US" sz="1700"/>
            <a:t>Fiscal Year</a:t>
          </a:r>
          <a:endParaRPr lang="en-US" sz="1700">
            <a:latin typeface="Montserrat" panose="00000500000000000000" pitchFamily="2" charset="0"/>
          </a:endParaRPr>
        </a:p>
      </dgm:t>
    </dgm:pt>
    <dgm:pt modelId="{581674F4-3BAD-4804-9673-35422AC48948}" type="parTrans" cxnId="{8F4ACB26-3D5C-49EE-BA94-1CED297877AC}">
      <dgm:prSet/>
      <dgm:spPr/>
      <dgm:t>
        <a:bodyPr/>
        <a:lstStyle/>
        <a:p>
          <a:endParaRPr lang="en-US" sz="2400">
            <a:latin typeface="Montserrat" panose="00000500000000000000" pitchFamily="2" charset="0"/>
          </a:endParaRPr>
        </a:p>
      </dgm:t>
    </dgm:pt>
    <dgm:pt modelId="{8E09361E-1CDF-49D8-BF3C-F712394183DD}" type="sibTrans" cxnId="{8F4ACB26-3D5C-49EE-BA94-1CED297877AC}">
      <dgm:prSet/>
      <dgm:spPr/>
      <dgm:t>
        <a:bodyPr/>
        <a:lstStyle/>
        <a:p>
          <a:endParaRPr lang="en-US" sz="2400">
            <a:latin typeface="Montserrat" panose="00000500000000000000" pitchFamily="2" charset="0"/>
          </a:endParaRPr>
        </a:p>
      </dgm:t>
    </dgm:pt>
    <dgm:pt modelId="{C8E6BCB8-605B-4EAA-B93B-370615E3A6FE}">
      <dgm:prSet/>
      <dgm:spPr/>
      <dgm:t>
        <a:bodyPr/>
        <a:lstStyle/>
        <a:p>
          <a:pPr>
            <a:buFont typeface="Wingdings" panose="05000000000000000000" pitchFamily="2" charset="2"/>
            <a:buChar char=""/>
          </a:pPr>
          <a:r>
            <a:rPr lang="en-US">
              <a:latin typeface="Calibri Light" panose="020F0302020204030204"/>
            </a:rPr>
            <a:t>FY23</a:t>
          </a:r>
          <a:endParaRPr lang="en-US"/>
        </a:p>
      </dgm:t>
    </dgm:pt>
    <dgm:pt modelId="{1171F265-B1FF-4DFE-9F98-0DCFD94175D5}" type="parTrans" cxnId="{63A60904-A2DF-4050-987A-D2B9C1E14340}">
      <dgm:prSet/>
      <dgm:spPr/>
      <dgm:t>
        <a:bodyPr/>
        <a:lstStyle/>
        <a:p>
          <a:endParaRPr lang="en-US"/>
        </a:p>
      </dgm:t>
    </dgm:pt>
    <dgm:pt modelId="{E9D2544A-E220-4C5C-B92C-6A181FE9DB49}" type="sibTrans" cxnId="{63A60904-A2DF-4050-987A-D2B9C1E14340}">
      <dgm:prSet/>
      <dgm:spPr/>
      <dgm:t>
        <a:bodyPr/>
        <a:lstStyle/>
        <a:p>
          <a:endParaRPr lang="en-US"/>
        </a:p>
      </dgm:t>
    </dgm:pt>
    <dgm:pt modelId="{C56C5A67-940A-4454-BEDE-FF54D5259757}">
      <dgm:prSet custT="1"/>
      <dgm:spPr/>
      <dgm:t>
        <a:bodyPr/>
        <a:lstStyle/>
        <a:p>
          <a:pPr>
            <a:buFont typeface="Courier New" panose="02070309020205020404" pitchFamily="49" charset="0"/>
            <a:buChar char="o"/>
          </a:pPr>
          <a:r>
            <a:rPr lang="en-US" sz="1700"/>
            <a:t>Fund</a:t>
          </a:r>
        </a:p>
      </dgm:t>
    </dgm:pt>
    <dgm:pt modelId="{AF328283-2DC3-4350-87E2-76C0223C6C6E}" type="parTrans" cxnId="{E6096A6D-932D-4483-906D-596F164A7092}">
      <dgm:prSet/>
      <dgm:spPr/>
      <dgm:t>
        <a:bodyPr/>
        <a:lstStyle/>
        <a:p>
          <a:endParaRPr lang="en-US"/>
        </a:p>
      </dgm:t>
    </dgm:pt>
    <dgm:pt modelId="{8536D317-98E4-4DAF-8564-4458D3A906A2}" type="sibTrans" cxnId="{E6096A6D-932D-4483-906D-596F164A7092}">
      <dgm:prSet/>
      <dgm:spPr/>
      <dgm:t>
        <a:bodyPr/>
        <a:lstStyle/>
        <a:p>
          <a:endParaRPr lang="en-US"/>
        </a:p>
      </dgm:t>
    </dgm:pt>
    <dgm:pt modelId="{B9905FF0-DA78-4A0B-837B-14A549B3EDFD}">
      <dgm:prSet/>
      <dgm:spPr/>
      <dgm:t>
        <a:bodyPr/>
        <a:lstStyle/>
        <a:p>
          <a:pPr>
            <a:buFont typeface="Wingdings" panose="05000000000000000000" pitchFamily="2" charset="2"/>
            <a:buChar char=""/>
          </a:pPr>
          <a:r>
            <a:rPr lang="en-US">
              <a:latin typeface="Calibri Light" panose="020F0302020204030204"/>
            </a:rPr>
            <a:t>131</a:t>
          </a:r>
          <a:endParaRPr lang="en-US"/>
        </a:p>
      </dgm:t>
    </dgm:pt>
    <dgm:pt modelId="{7084FA2A-A813-4655-BD6A-719DDDD5956E}" type="parTrans" cxnId="{A5E1CB90-A44D-48C6-9D25-B7D0155EAADB}">
      <dgm:prSet/>
      <dgm:spPr/>
      <dgm:t>
        <a:bodyPr/>
        <a:lstStyle/>
        <a:p>
          <a:endParaRPr lang="en-US"/>
        </a:p>
      </dgm:t>
    </dgm:pt>
    <dgm:pt modelId="{D8DE8A3F-BED6-4971-ADB1-5B4E5785E97D}" type="sibTrans" cxnId="{A5E1CB90-A44D-48C6-9D25-B7D0155EAADB}">
      <dgm:prSet/>
      <dgm:spPr/>
      <dgm:t>
        <a:bodyPr/>
        <a:lstStyle/>
        <a:p>
          <a:endParaRPr lang="en-US"/>
        </a:p>
      </dgm:t>
    </dgm:pt>
    <dgm:pt modelId="{40C1A609-50BB-43F9-8034-09252951B9A3}">
      <dgm:prSet custT="1"/>
      <dgm:spPr/>
      <dgm:t>
        <a:bodyPr/>
        <a:lstStyle/>
        <a:p>
          <a:pPr>
            <a:buFont typeface="Courier New" panose="02070309020205020404" pitchFamily="49" charset="0"/>
            <a:buChar char="o"/>
          </a:pPr>
          <a:r>
            <a:rPr lang="en-US" sz="1700"/>
            <a:t>Business Unit</a:t>
          </a:r>
        </a:p>
      </dgm:t>
    </dgm:pt>
    <dgm:pt modelId="{DF0954B6-BC31-4424-8F17-9E832B4E3180}" type="parTrans" cxnId="{868A2C76-045D-4FE1-BCE5-DABAD5175F2E}">
      <dgm:prSet/>
      <dgm:spPr/>
      <dgm:t>
        <a:bodyPr/>
        <a:lstStyle/>
        <a:p>
          <a:endParaRPr lang="en-US"/>
        </a:p>
      </dgm:t>
    </dgm:pt>
    <dgm:pt modelId="{2CABCC19-87B1-466A-A280-E1897E70E313}" type="sibTrans" cxnId="{868A2C76-045D-4FE1-BCE5-DABAD5175F2E}">
      <dgm:prSet/>
      <dgm:spPr/>
      <dgm:t>
        <a:bodyPr/>
        <a:lstStyle/>
        <a:p>
          <a:endParaRPr lang="en-US"/>
        </a:p>
      </dgm:t>
    </dgm:pt>
    <dgm:pt modelId="{17EB9967-5981-46C1-B674-2F1CF13A7148}">
      <dgm:prSet/>
      <dgm:spPr/>
      <dgm:t>
        <a:bodyPr/>
        <a:lstStyle/>
        <a:p>
          <a:pPr>
            <a:buFont typeface="Wingdings" panose="05000000000000000000" pitchFamily="2" charset="2"/>
            <a:buChar char=""/>
          </a:pPr>
          <a:r>
            <a:rPr lang="en-US">
              <a:latin typeface="Calibri Light" panose="020F0302020204030204"/>
            </a:rPr>
            <a:t>UWLAC</a:t>
          </a:r>
          <a:endParaRPr lang="en-US"/>
        </a:p>
      </dgm:t>
    </dgm:pt>
    <dgm:pt modelId="{CBE32084-88FE-4075-81C5-46826612059E}" type="parTrans" cxnId="{6D5BAEB3-22E8-4DCD-A7E7-3F1B9F4CB768}">
      <dgm:prSet/>
      <dgm:spPr/>
      <dgm:t>
        <a:bodyPr/>
        <a:lstStyle/>
        <a:p>
          <a:endParaRPr lang="en-US"/>
        </a:p>
      </dgm:t>
    </dgm:pt>
    <dgm:pt modelId="{2A7D72C2-0E28-4971-88FD-B192E79CE18E}" type="sibTrans" cxnId="{6D5BAEB3-22E8-4DCD-A7E7-3F1B9F4CB768}">
      <dgm:prSet/>
      <dgm:spPr/>
      <dgm:t>
        <a:bodyPr/>
        <a:lstStyle/>
        <a:p>
          <a:endParaRPr lang="en-US"/>
        </a:p>
      </dgm:t>
    </dgm:pt>
    <dgm:pt modelId="{1CCFF0C1-B503-4087-B89F-0C83D9B42174}">
      <dgm:prSet custT="1"/>
      <dgm:spPr/>
      <dgm:t>
        <a:bodyPr/>
        <a:lstStyle/>
        <a:p>
          <a:pPr>
            <a:buFont typeface="Courier New" panose="02070309020205020404" pitchFamily="49" charset="0"/>
            <a:buChar char="o"/>
          </a:pPr>
          <a:r>
            <a:rPr lang="en-US" sz="1700"/>
            <a:t>Department</a:t>
          </a:r>
        </a:p>
      </dgm:t>
    </dgm:pt>
    <dgm:pt modelId="{FB1A81DE-9A06-4300-B03B-B692E7E8A1C6}" type="parTrans" cxnId="{98C872FA-0FE1-4C31-A62F-AAD5A1B6A196}">
      <dgm:prSet/>
      <dgm:spPr/>
      <dgm:t>
        <a:bodyPr/>
        <a:lstStyle/>
        <a:p>
          <a:endParaRPr lang="en-US"/>
        </a:p>
      </dgm:t>
    </dgm:pt>
    <dgm:pt modelId="{3E0F9532-FE19-4E2E-B91A-ED03C9F4CACD}" type="sibTrans" cxnId="{98C872FA-0FE1-4C31-A62F-AAD5A1B6A196}">
      <dgm:prSet/>
      <dgm:spPr/>
      <dgm:t>
        <a:bodyPr/>
        <a:lstStyle/>
        <a:p>
          <a:endParaRPr lang="en-US"/>
        </a:p>
      </dgm:t>
    </dgm:pt>
    <dgm:pt modelId="{9F8C0BB1-9F8A-41C6-818B-2048AF4DCD2D}">
      <dgm:prSet/>
      <dgm:spPr/>
      <dgm:t>
        <a:bodyPr/>
        <a:lstStyle/>
        <a:p>
          <a:pPr>
            <a:buFont typeface="Wingdings" panose="05000000000000000000" pitchFamily="2" charset="2"/>
            <a:buChar char=""/>
          </a:pPr>
          <a:r>
            <a:rPr lang="en-US">
              <a:latin typeface="Calibri Light" panose="020F0302020204030204"/>
            </a:rPr>
            <a:t>288897</a:t>
          </a:r>
          <a:endParaRPr lang="en-US"/>
        </a:p>
      </dgm:t>
    </dgm:pt>
    <dgm:pt modelId="{B8AC0371-0C9B-41F2-A5FA-A4D1FBFD0A55}" type="parTrans" cxnId="{9374CAE9-74D3-4CA8-81AF-C87C0735FDBB}">
      <dgm:prSet/>
      <dgm:spPr/>
      <dgm:t>
        <a:bodyPr/>
        <a:lstStyle/>
        <a:p>
          <a:endParaRPr lang="en-US"/>
        </a:p>
      </dgm:t>
    </dgm:pt>
    <dgm:pt modelId="{62BE2126-F49F-4138-8306-E6124D132ABF}" type="sibTrans" cxnId="{9374CAE9-74D3-4CA8-81AF-C87C0735FDBB}">
      <dgm:prSet/>
      <dgm:spPr/>
      <dgm:t>
        <a:bodyPr/>
        <a:lstStyle/>
        <a:p>
          <a:endParaRPr lang="en-US"/>
        </a:p>
      </dgm:t>
    </dgm:pt>
    <dgm:pt modelId="{0B6ACD2D-4357-447A-8CE9-117C466BC288}">
      <dgm:prSet custT="1"/>
      <dgm:spPr/>
      <dgm:t>
        <a:bodyPr/>
        <a:lstStyle/>
        <a:p>
          <a:pPr>
            <a:buFont typeface="Wingdings" panose="05000000000000000000" pitchFamily="2" charset="2"/>
            <a:buChar char=""/>
          </a:pPr>
          <a:r>
            <a:rPr lang="en-US" sz="1700"/>
            <a:t>Program Code</a:t>
          </a:r>
        </a:p>
      </dgm:t>
    </dgm:pt>
    <dgm:pt modelId="{B1A3B83D-DAEE-4C88-81C1-C98B0B286107}" type="parTrans" cxnId="{6D857462-E7C8-410D-9554-2F56ED7CFC6A}">
      <dgm:prSet/>
      <dgm:spPr/>
      <dgm:t>
        <a:bodyPr/>
        <a:lstStyle/>
        <a:p>
          <a:endParaRPr lang="en-US"/>
        </a:p>
      </dgm:t>
    </dgm:pt>
    <dgm:pt modelId="{5B3F5DB5-BFE9-486A-B141-AE77309264C4}" type="sibTrans" cxnId="{6D857462-E7C8-410D-9554-2F56ED7CFC6A}">
      <dgm:prSet/>
      <dgm:spPr/>
      <dgm:t>
        <a:bodyPr/>
        <a:lstStyle/>
        <a:p>
          <a:endParaRPr lang="en-US"/>
        </a:p>
      </dgm:t>
    </dgm:pt>
    <dgm:pt modelId="{913BE5CD-15F3-43C3-98B3-688251909385}">
      <dgm:prSet/>
      <dgm:spPr/>
      <dgm:t>
        <a:bodyPr/>
        <a:lstStyle/>
        <a:p>
          <a:pPr rtl="0">
            <a:buFont typeface="Wingdings" panose="05000000000000000000" pitchFamily="2" charset="2"/>
            <a:buChar char=""/>
          </a:pPr>
          <a:r>
            <a:rPr lang="en-US">
              <a:latin typeface="Calibri Light" panose="020F0302020204030204"/>
            </a:rPr>
            <a:t>6</a:t>
          </a:r>
          <a:r>
            <a:rPr lang="en-US"/>
            <a:t> – </a:t>
          </a:r>
          <a:r>
            <a:rPr lang="en-US">
              <a:latin typeface="Calibri Light" panose="020F0302020204030204"/>
            </a:rPr>
            <a:t>Academic Support</a:t>
          </a:r>
          <a:endParaRPr lang="en-US"/>
        </a:p>
      </dgm:t>
    </dgm:pt>
    <dgm:pt modelId="{C7727068-F5FF-46A6-9661-0A52BBA2D5A1}" type="parTrans" cxnId="{D378208A-F2FF-4A6B-9D38-0C068DD72F9C}">
      <dgm:prSet/>
      <dgm:spPr/>
      <dgm:t>
        <a:bodyPr/>
        <a:lstStyle/>
        <a:p>
          <a:endParaRPr lang="en-US"/>
        </a:p>
      </dgm:t>
    </dgm:pt>
    <dgm:pt modelId="{BA27F533-F4F6-44E3-905E-A112DE34A6A2}" type="sibTrans" cxnId="{D378208A-F2FF-4A6B-9D38-0C068DD72F9C}">
      <dgm:prSet/>
      <dgm:spPr/>
      <dgm:t>
        <a:bodyPr/>
        <a:lstStyle/>
        <a:p>
          <a:endParaRPr lang="en-US"/>
        </a:p>
      </dgm:t>
    </dgm:pt>
    <dgm:pt modelId="{42AADD1A-2150-4617-99C8-2AE0CD7D369B}">
      <dgm:prSet custT="1"/>
      <dgm:spPr/>
      <dgm:t>
        <a:bodyPr/>
        <a:lstStyle/>
        <a:p>
          <a:pPr>
            <a:buFont typeface="Courier New" panose="02070309020205020404" pitchFamily="49" charset="0"/>
            <a:buChar char="o"/>
          </a:pPr>
          <a:r>
            <a:rPr lang="en-US" sz="1700"/>
            <a:t>Account</a:t>
          </a:r>
        </a:p>
      </dgm:t>
    </dgm:pt>
    <dgm:pt modelId="{91242FE8-D641-42EB-8F63-2BBE5177CEA9}" type="parTrans" cxnId="{C1E03149-B0BF-4B5B-8AEB-C12A86303E36}">
      <dgm:prSet/>
      <dgm:spPr/>
      <dgm:t>
        <a:bodyPr/>
        <a:lstStyle/>
        <a:p>
          <a:endParaRPr lang="en-US"/>
        </a:p>
      </dgm:t>
    </dgm:pt>
    <dgm:pt modelId="{F34B9F8F-F099-447F-B954-FB9DFCEA8546}" type="sibTrans" cxnId="{C1E03149-B0BF-4B5B-8AEB-C12A86303E36}">
      <dgm:prSet/>
      <dgm:spPr/>
      <dgm:t>
        <a:bodyPr/>
        <a:lstStyle/>
        <a:p>
          <a:endParaRPr lang="en-US"/>
        </a:p>
      </dgm:t>
    </dgm:pt>
    <dgm:pt modelId="{08FE540B-9E07-41D7-B821-C26C5638931A}">
      <dgm:prSet/>
      <dgm:spPr/>
      <dgm:t>
        <a:bodyPr/>
        <a:lstStyle/>
        <a:p>
          <a:pPr rtl="0">
            <a:buFont typeface="Wingdings" panose="05000000000000000000" pitchFamily="2" charset="2"/>
            <a:buChar char=""/>
          </a:pPr>
          <a:r>
            <a:rPr lang="en-US">
              <a:latin typeface="Calibri Light" panose="020F0302020204030204"/>
            </a:rPr>
            <a:t>3730 </a:t>
          </a:r>
          <a:r>
            <a:rPr lang="en-US"/>
            <a:t>–</a:t>
          </a:r>
          <a:r>
            <a:rPr lang="en-US">
              <a:latin typeface="Calibri Light" panose="020F0302020204030204"/>
            </a:rPr>
            <a:t>Memberships</a:t>
          </a:r>
          <a:endParaRPr lang="en-US"/>
        </a:p>
      </dgm:t>
    </dgm:pt>
    <dgm:pt modelId="{D70C8B74-0E96-4027-9DE2-77F63F9F2092}" type="parTrans" cxnId="{1FDDD02A-9ED3-46A4-A0A9-5632262FE6D3}">
      <dgm:prSet/>
      <dgm:spPr/>
      <dgm:t>
        <a:bodyPr/>
        <a:lstStyle/>
        <a:p>
          <a:endParaRPr lang="en-US"/>
        </a:p>
      </dgm:t>
    </dgm:pt>
    <dgm:pt modelId="{0AD8492D-F4F9-48E6-9545-29BE5CD2193D}" type="sibTrans" cxnId="{1FDDD02A-9ED3-46A4-A0A9-5632262FE6D3}">
      <dgm:prSet/>
      <dgm:spPr/>
      <dgm:t>
        <a:bodyPr/>
        <a:lstStyle/>
        <a:p>
          <a:endParaRPr lang="en-US"/>
        </a:p>
      </dgm:t>
    </dgm:pt>
    <dgm:pt modelId="{6599332C-5A1E-415F-ACB6-09C33CAB9B33}">
      <dgm:prSet custT="1"/>
      <dgm:spPr/>
      <dgm:t>
        <a:bodyPr/>
        <a:lstStyle/>
        <a:p>
          <a:pPr rtl="0">
            <a:buFont typeface="Wingdings" panose="05000000000000000000" pitchFamily="2" charset="2"/>
            <a:buChar char=""/>
          </a:pPr>
          <a:r>
            <a:rPr lang="en-US" sz="1800"/>
            <a:t>Project</a:t>
          </a:r>
        </a:p>
      </dgm:t>
    </dgm:pt>
    <dgm:pt modelId="{4596C019-EDC9-4D77-8A00-101F35AB1972}" type="parTrans" cxnId="{D1F7E0A6-C810-49FB-9F65-2723ED7375D3}">
      <dgm:prSet/>
      <dgm:spPr/>
      <dgm:t>
        <a:bodyPr/>
        <a:lstStyle/>
        <a:p>
          <a:endParaRPr lang="en-US"/>
        </a:p>
      </dgm:t>
    </dgm:pt>
    <dgm:pt modelId="{7B283064-F58D-4EBF-8A24-F58E0C007BA9}" type="sibTrans" cxnId="{D1F7E0A6-C810-49FB-9F65-2723ED7375D3}">
      <dgm:prSet/>
      <dgm:spPr/>
      <dgm:t>
        <a:bodyPr/>
        <a:lstStyle/>
        <a:p>
          <a:endParaRPr lang="en-US"/>
        </a:p>
      </dgm:t>
    </dgm:pt>
    <dgm:pt modelId="{62ED9BF0-2F56-4D51-90D9-846F235186B4}">
      <dgm:prSet/>
      <dgm:spPr/>
      <dgm:t>
        <a:bodyPr/>
        <a:lstStyle/>
        <a:p>
          <a:pPr rtl="0">
            <a:buFont typeface="Wingdings" panose="05000000000000000000" pitchFamily="2" charset="2"/>
            <a:buChar char=""/>
          </a:pPr>
          <a:r>
            <a:rPr lang="en-US">
              <a:latin typeface="Calibri Light" panose="020F0302020204030204"/>
            </a:rPr>
            <a:t>AAK2333 – Eagle Teach Excel Nicodermus</a:t>
          </a:r>
          <a:endParaRPr lang="en-US"/>
        </a:p>
      </dgm:t>
    </dgm:pt>
    <dgm:pt modelId="{A72BCA7B-D70D-450A-97CB-D567A24DAE95}" type="parTrans" cxnId="{3BF65201-B449-4833-93A3-08C56FFFA193}">
      <dgm:prSet/>
      <dgm:spPr/>
      <dgm:t>
        <a:bodyPr/>
        <a:lstStyle/>
        <a:p>
          <a:endParaRPr lang="en-US"/>
        </a:p>
      </dgm:t>
    </dgm:pt>
    <dgm:pt modelId="{782764B0-E5F8-4D19-BCD8-7FDE683CE4AC}" type="sibTrans" cxnId="{3BF65201-B449-4833-93A3-08C56FFFA193}">
      <dgm:prSet/>
      <dgm:spPr/>
      <dgm:t>
        <a:bodyPr/>
        <a:lstStyle/>
        <a:p>
          <a:endParaRPr lang="en-US"/>
        </a:p>
      </dgm:t>
    </dgm:pt>
    <dgm:pt modelId="{AE741E7A-BCA2-4E0B-B7A8-8649F0B21E35}" type="pres">
      <dgm:prSet presAssocID="{B5C5A6E3-ABA2-4D76-8BCF-11D09A47E60F}" presName="theList" presStyleCnt="0">
        <dgm:presLayoutVars>
          <dgm:dir/>
          <dgm:animLvl val="lvl"/>
          <dgm:resizeHandles val="exact"/>
        </dgm:presLayoutVars>
      </dgm:prSet>
      <dgm:spPr/>
    </dgm:pt>
    <dgm:pt modelId="{2C055C11-4FBE-4F27-A370-E0B0FB17B5EC}" type="pres">
      <dgm:prSet presAssocID="{40A5D539-28A5-4096-981D-149A67CA9784}" presName="compNode" presStyleCnt="0"/>
      <dgm:spPr/>
    </dgm:pt>
    <dgm:pt modelId="{5FE1E136-8CB6-4506-9C9D-1C4D4F3D1897}" type="pres">
      <dgm:prSet presAssocID="{40A5D539-28A5-4096-981D-149A67CA9784}" presName="aNode" presStyleLbl="bgShp" presStyleIdx="0" presStyleCnt="7"/>
      <dgm:spPr/>
    </dgm:pt>
    <dgm:pt modelId="{38A6F9D4-06B8-4554-B647-B3DB7EA396A8}" type="pres">
      <dgm:prSet presAssocID="{40A5D539-28A5-4096-981D-149A67CA9784}" presName="textNode" presStyleLbl="bgShp" presStyleIdx="0" presStyleCnt="7"/>
      <dgm:spPr/>
    </dgm:pt>
    <dgm:pt modelId="{5BF2BCBA-A7E2-4B98-BAD0-D9891B1AC0E2}" type="pres">
      <dgm:prSet presAssocID="{40A5D539-28A5-4096-981D-149A67CA9784}" presName="compChildNode" presStyleCnt="0"/>
      <dgm:spPr/>
    </dgm:pt>
    <dgm:pt modelId="{D2BA82FD-4AFE-45D4-AA77-BBD099B36A36}" type="pres">
      <dgm:prSet presAssocID="{40A5D539-28A5-4096-981D-149A67CA9784}" presName="theInnerList" presStyleCnt="0"/>
      <dgm:spPr/>
    </dgm:pt>
    <dgm:pt modelId="{3AFA4C8F-4801-43FE-9896-4E3D3A9A25EE}" type="pres">
      <dgm:prSet presAssocID="{C8E6BCB8-605B-4EAA-B93B-370615E3A6FE}" presName="childNode" presStyleLbl="node1" presStyleIdx="0" presStyleCnt="7">
        <dgm:presLayoutVars>
          <dgm:bulletEnabled val="1"/>
        </dgm:presLayoutVars>
      </dgm:prSet>
      <dgm:spPr/>
    </dgm:pt>
    <dgm:pt modelId="{F0AF6C22-58C7-4313-9D01-AE2C8EDFD786}" type="pres">
      <dgm:prSet presAssocID="{40A5D539-28A5-4096-981D-149A67CA9784}" presName="aSpace" presStyleCnt="0"/>
      <dgm:spPr/>
    </dgm:pt>
    <dgm:pt modelId="{A03A976B-6F23-4361-BA38-404569EB347F}" type="pres">
      <dgm:prSet presAssocID="{C56C5A67-940A-4454-BEDE-FF54D5259757}" presName="compNode" presStyleCnt="0"/>
      <dgm:spPr/>
    </dgm:pt>
    <dgm:pt modelId="{434D97C7-FC39-4C6C-A119-340DC638A6D7}" type="pres">
      <dgm:prSet presAssocID="{C56C5A67-940A-4454-BEDE-FF54D5259757}" presName="aNode" presStyleLbl="bgShp" presStyleIdx="1" presStyleCnt="7"/>
      <dgm:spPr/>
    </dgm:pt>
    <dgm:pt modelId="{BACD5D89-3CA9-4DB0-9DC9-60126398CBAC}" type="pres">
      <dgm:prSet presAssocID="{C56C5A67-940A-4454-BEDE-FF54D5259757}" presName="textNode" presStyleLbl="bgShp" presStyleIdx="1" presStyleCnt="7"/>
      <dgm:spPr/>
    </dgm:pt>
    <dgm:pt modelId="{C5E64B00-0041-4BD5-B95C-C8E1CDB2C276}" type="pres">
      <dgm:prSet presAssocID="{C56C5A67-940A-4454-BEDE-FF54D5259757}" presName="compChildNode" presStyleCnt="0"/>
      <dgm:spPr/>
    </dgm:pt>
    <dgm:pt modelId="{DE4BA203-2BD7-4032-ABDF-5F1C6A23A63B}" type="pres">
      <dgm:prSet presAssocID="{C56C5A67-940A-4454-BEDE-FF54D5259757}" presName="theInnerList" presStyleCnt="0"/>
      <dgm:spPr/>
    </dgm:pt>
    <dgm:pt modelId="{F4FB9EE2-4FE2-4ABA-83CB-C7051CE3EB5C}" type="pres">
      <dgm:prSet presAssocID="{B9905FF0-DA78-4A0B-837B-14A549B3EDFD}" presName="childNode" presStyleLbl="node1" presStyleIdx="1" presStyleCnt="7">
        <dgm:presLayoutVars>
          <dgm:bulletEnabled val="1"/>
        </dgm:presLayoutVars>
      </dgm:prSet>
      <dgm:spPr/>
    </dgm:pt>
    <dgm:pt modelId="{516F10AA-D3CE-4E4D-AC62-A73D4C24A32D}" type="pres">
      <dgm:prSet presAssocID="{C56C5A67-940A-4454-BEDE-FF54D5259757}" presName="aSpace" presStyleCnt="0"/>
      <dgm:spPr/>
    </dgm:pt>
    <dgm:pt modelId="{85291FC9-732E-4484-A55E-0F51052B942E}" type="pres">
      <dgm:prSet presAssocID="{40C1A609-50BB-43F9-8034-09252951B9A3}" presName="compNode" presStyleCnt="0"/>
      <dgm:spPr/>
    </dgm:pt>
    <dgm:pt modelId="{CC18C190-4202-49E1-8214-6497BCA78000}" type="pres">
      <dgm:prSet presAssocID="{40C1A609-50BB-43F9-8034-09252951B9A3}" presName="aNode" presStyleLbl="bgShp" presStyleIdx="2" presStyleCnt="7"/>
      <dgm:spPr/>
    </dgm:pt>
    <dgm:pt modelId="{10879E88-11FB-48CA-B1FD-3EAFA622C26D}" type="pres">
      <dgm:prSet presAssocID="{40C1A609-50BB-43F9-8034-09252951B9A3}" presName="textNode" presStyleLbl="bgShp" presStyleIdx="2" presStyleCnt="7"/>
      <dgm:spPr/>
    </dgm:pt>
    <dgm:pt modelId="{32AF8101-9C1A-4918-B1D5-C9B3D0A7850C}" type="pres">
      <dgm:prSet presAssocID="{40C1A609-50BB-43F9-8034-09252951B9A3}" presName="compChildNode" presStyleCnt="0"/>
      <dgm:spPr/>
    </dgm:pt>
    <dgm:pt modelId="{46EB3EC9-8ECC-450D-AA35-939F11832ABE}" type="pres">
      <dgm:prSet presAssocID="{40C1A609-50BB-43F9-8034-09252951B9A3}" presName="theInnerList" presStyleCnt="0"/>
      <dgm:spPr/>
    </dgm:pt>
    <dgm:pt modelId="{BCFCE120-F84B-4C9A-8AB3-8EE1FA10B273}" type="pres">
      <dgm:prSet presAssocID="{17EB9967-5981-46C1-B674-2F1CF13A7148}" presName="childNode" presStyleLbl="node1" presStyleIdx="2" presStyleCnt="7">
        <dgm:presLayoutVars>
          <dgm:bulletEnabled val="1"/>
        </dgm:presLayoutVars>
      </dgm:prSet>
      <dgm:spPr/>
    </dgm:pt>
    <dgm:pt modelId="{CC0C0EAB-432D-4093-B2C5-B6E361FCCEB2}" type="pres">
      <dgm:prSet presAssocID="{40C1A609-50BB-43F9-8034-09252951B9A3}" presName="aSpace" presStyleCnt="0"/>
      <dgm:spPr/>
    </dgm:pt>
    <dgm:pt modelId="{8BCD94A0-1394-4F7D-88B0-0E72E89C82C9}" type="pres">
      <dgm:prSet presAssocID="{1CCFF0C1-B503-4087-B89F-0C83D9B42174}" presName="compNode" presStyleCnt="0"/>
      <dgm:spPr/>
    </dgm:pt>
    <dgm:pt modelId="{C5BA6086-F894-4358-87F8-6AC231F035E6}" type="pres">
      <dgm:prSet presAssocID="{1CCFF0C1-B503-4087-B89F-0C83D9B42174}" presName="aNode" presStyleLbl="bgShp" presStyleIdx="3" presStyleCnt="7" custScaleX="100019"/>
      <dgm:spPr/>
    </dgm:pt>
    <dgm:pt modelId="{EDA05F4A-9416-40F1-8346-EE0006569B9B}" type="pres">
      <dgm:prSet presAssocID="{1CCFF0C1-B503-4087-B89F-0C83D9B42174}" presName="textNode" presStyleLbl="bgShp" presStyleIdx="3" presStyleCnt="7"/>
      <dgm:spPr/>
    </dgm:pt>
    <dgm:pt modelId="{19EC56C8-B678-4DD9-A2AA-8CC922A8E01F}" type="pres">
      <dgm:prSet presAssocID="{1CCFF0C1-B503-4087-B89F-0C83D9B42174}" presName="compChildNode" presStyleCnt="0"/>
      <dgm:spPr/>
    </dgm:pt>
    <dgm:pt modelId="{0818B5FF-BDEF-46B3-9395-E7890002E621}" type="pres">
      <dgm:prSet presAssocID="{1CCFF0C1-B503-4087-B89F-0C83D9B42174}" presName="theInnerList" presStyleCnt="0"/>
      <dgm:spPr/>
    </dgm:pt>
    <dgm:pt modelId="{9E292E8D-19C8-4EEA-8319-3740C4A96EBD}" type="pres">
      <dgm:prSet presAssocID="{9F8C0BB1-9F8A-41C6-818B-2048AF4DCD2D}" presName="childNode" presStyleLbl="node1" presStyleIdx="3" presStyleCnt="7" custScaleX="109677">
        <dgm:presLayoutVars>
          <dgm:bulletEnabled val="1"/>
        </dgm:presLayoutVars>
      </dgm:prSet>
      <dgm:spPr/>
    </dgm:pt>
    <dgm:pt modelId="{1C19CF8E-B372-435A-9380-3C1EE41A45F7}" type="pres">
      <dgm:prSet presAssocID="{1CCFF0C1-B503-4087-B89F-0C83D9B42174}" presName="aSpace" presStyleCnt="0"/>
      <dgm:spPr/>
    </dgm:pt>
    <dgm:pt modelId="{39247487-1723-497C-A2B1-B916AFAE9752}" type="pres">
      <dgm:prSet presAssocID="{0B6ACD2D-4357-447A-8CE9-117C466BC288}" presName="compNode" presStyleCnt="0"/>
      <dgm:spPr/>
    </dgm:pt>
    <dgm:pt modelId="{5AC6F604-729C-4473-B6B1-6ADBDBCAEE89}" type="pres">
      <dgm:prSet presAssocID="{0B6ACD2D-4357-447A-8CE9-117C466BC288}" presName="aNode" presStyleLbl="bgShp" presStyleIdx="4" presStyleCnt="7"/>
      <dgm:spPr/>
    </dgm:pt>
    <dgm:pt modelId="{9590A81D-BC72-4E33-BF70-41EC6B8BFE88}" type="pres">
      <dgm:prSet presAssocID="{0B6ACD2D-4357-447A-8CE9-117C466BC288}" presName="textNode" presStyleLbl="bgShp" presStyleIdx="4" presStyleCnt="7"/>
      <dgm:spPr/>
    </dgm:pt>
    <dgm:pt modelId="{E80C7336-C326-4970-9340-40C8E3A254DF}" type="pres">
      <dgm:prSet presAssocID="{0B6ACD2D-4357-447A-8CE9-117C466BC288}" presName="compChildNode" presStyleCnt="0"/>
      <dgm:spPr/>
    </dgm:pt>
    <dgm:pt modelId="{8EF8D50F-3D29-4C26-A597-93DA00142BCC}" type="pres">
      <dgm:prSet presAssocID="{0B6ACD2D-4357-447A-8CE9-117C466BC288}" presName="theInnerList" presStyleCnt="0"/>
      <dgm:spPr/>
    </dgm:pt>
    <dgm:pt modelId="{7005DD3B-1CDB-4FB0-A809-93A6E905282D}" type="pres">
      <dgm:prSet presAssocID="{913BE5CD-15F3-43C3-98B3-688251909385}" presName="childNode" presStyleLbl="node1" presStyleIdx="4" presStyleCnt="7">
        <dgm:presLayoutVars>
          <dgm:bulletEnabled val="1"/>
        </dgm:presLayoutVars>
      </dgm:prSet>
      <dgm:spPr/>
    </dgm:pt>
    <dgm:pt modelId="{EE4649CF-B483-44A0-8AF1-7E94C994FFCF}" type="pres">
      <dgm:prSet presAssocID="{0B6ACD2D-4357-447A-8CE9-117C466BC288}" presName="aSpace" presStyleCnt="0"/>
      <dgm:spPr/>
    </dgm:pt>
    <dgm:pt modelId="{269ED7BC-77DD-4635-8146-C624582EA582}" type="pres">
      <dgm:prSet presAssocID="{42AADD1A-2150-4617-99C8-2AE0CD7D369B}" presName="compNode" presStyleCnt="0"/>
      <dgm:spPr/>
    </dgm:pt>
    <dgm:pt modelId="{479F99D6-8249-4140-878E-1DD66F29D97B}" type="pres">
      <dgm:prSet presAssocID="{42AADD1A-2150-4617-99C8-2AE0CD7D369B}" presName="aNode" presStyleLbl="bgShp" presStyleIdx="5" presStyleCnt="7" custScaleX="201369"/>
      <dgm:spPr/>
    </dgm:pt>
    <dgm:pt modelId="{EB5C6285-06B2-48B3-8FF3-32B304CDBB12}" type="pres">
      <dgm:prSet presAssocID="{42AADD1A-2150-4617-99C8-2AE0CD7D369B}" presName="textNode" presStyleLbl="bgShp" presStyleIdx="5" presStyleCnt="7"/>
      <dgm:spPr/>
    </dgm:pt>
    <dgm:pt modelId="{BE46B58C-EFFD-4A22-BC49-1EE9514772D0}" type="pres">
      <dgm:prSet presAssocID="{42AADD1A-2150-4617-99C8-2AE0CD7D369B}" presName="compChildNode" presStyleCnt="0"/>
      <dgm:spPr/>
    </dgm:pt>
    <dgm:pt modelId="{345FD20C-0ED9-480A-91A9-8039B937F373}" type="pres">
      <dgm:prSet presAssocID="{42AADD1A-2150-4617-99C8-2AE0CD7D369B}" presName="theInnerList" presStyleCnt="0"/>
      <dgm:spPr/>
    </dgm:pt>
    <dgm:pt modelId="{458EEB84-3280-4E9D-9CA0-72DB4BB84473}" type="pres">
      <dgm:prSet presAssocID="{08FE540B-9E07-41D7-B821-C26C5638931A}" presName="childNode" presStyleLbl="node1" presStyleIdx="5" presStyleCnt="7" custScaleX="213850">
        <dgm:presLayoutVars>
          <dgm:bulletEnabled val="1"/>
        </dgm:presLayoutVars>
      </dgm:prSet>
      <dgm:spPr/>
    </dgm:pt>
    <dgm:pt modelId="{E6212F03-E4B4-41B2-83E4-3144E0D04B9A}" type="pres">
      <dgm:prSet presAssocID="{42AADD1A-2150-4617-99C8-2AE0CD7D369B}" presName="aSpace" presStyleCnt="0"/>
      <dgm:spPr/>
    </dgm:pt>
    <dgm:pt modelId="{2FA42F22-8D02-40E2-84BC-0C8C4C366120}" type="pres">
      <dgm:prSet presAssocID="{6599332C-5A1E-415F-ACB6-09C33CAB9B33}" presName="compNode" presStyleCnt="0"/>
      <dgm:spPr/>
    </dgm:pt>
    <dgm:pt modelId="{51CCE163-9217-42A7-9FA2-A480D8A9BB15}" type="pres">
      <dgm:prSet presAssocID="{6599332C-5A1E-415F-ACB6-09C33CAB9B33}" presName="aNode" presStyleLbl="bgShp" presStyleIdx="6" presStyleCnt="7"/>
      <dgm:spPr/>
    </dgm:pt>
    <dgm:pt modelId="{2A0763C5-4DCE-4710-B133-061334540794}" type="pres">
      <dgm:prSet presAssocID="{6599332C-5A1E-415F-ACB6-09C33CAB9B33}" presName="textNode" presStyleLbl="bgShp" presStyleIdx="6" presStyleCnt="7"/>
      <dgm:spPr/>
    </dgm:pt>
    <dgm:pt modelId="{5F33E2A4-C84D-4915-A7CD-4F9F6A102AFF}" type="pres">
      <dgm:prSet presAssocID="{6599332C-5A1E-415F-ACB6-09C33CAB9B33}" presName="compChildNode" presStyleCnt="0"/>
      <dgm:spPr/>
    </dgm:pt>
    <dgm:pt modelId="{10FE0774-1935-4001-A150-C7CE3BEEB6CD}" type="pres">
      <dgm:prSet presAssocID="{6599332C-5A1E-415F-ACB6-09C33CAB9B33}" presName="theInnerList" presStyleCnt="0"/>
      <dgm:spPr/>
    </dgm:pt>
    <dgm:pt modelId="{01975986-86BA-412E-A8E1-FDB2ECB6DE62}" type="pres">
      <dgm:prSet presAssocID="{62ED9BF0-2F56-4D51-90D9-846F235186B4}" presName="childNode" presStyleLbl="node1" presStyleIdx="6" presStyleCnt="7">
        <dgm:presLayoutVars>
          <dgm:bulletEnabled val="1"/>
        </dgm:presLayoutVars>
      </dgm:prSet>
      <dgm:spPr/>
    </dgm:pt>
  </dgm:ptLst>
  <dgm:cxnLst>
    <dgm:cxn modelId="{3BF65201-B449-4833-93A3-08C56FFFA193}" srcId="{6599332C-5A1E-415F-ACB6-09C33CAB9B33}" destId="{62ED9BF0-2F56-4D51-90D9-846F235186B4}" srcOrd="0" destOrd="0" parTransId="{A72BCA7B-D70D-450A-97CB-D567A24DAE95}" sibTransId="{782764B0-E5F8-4D19-BCD8-7FDE683CE4AC}"/>
    <dgm:cxn modelId="{C2C27402-ECA0-4CF7-986D-E3036920670D}" type="presOf" srcId="{6599332C-5A1E-415F-ACB6-09C33CAB9B33}" destId="{2A0763C5-4DCE-4710-B133-061334540794}" srcOrd="1" destOrd="0" presId="urn:microsoft.com/office/officeart/2005/8/layout/lProcess2"/>
    <dgm:cxn modelId="{63A60904-A2DF-4050-987A-D2B9C1E14340}" srcId="{40A5D539-28A5-4096-981D-149A67CA9784}" destId="{C8E6BCB8-605B-4EAA-B93B-370615E3A6FE}" srcOrd="0" destOrd="0" parTransId="{1171F265-B1FF-4DFE-9F98-0DCFD94175D5}" sibTransId="{E9D2544A-E220-4C5C-B92C-6A181FE9DB49}"/>
    <dgm:cxn modelId="{3824E105-B027-48F2-843F-B360488302FD}" type="presOf" srcId="{40C1A609-50BB-43F9-8034-09252951B9A3}" destId="{CC18C190-4202-49E1-8214-6497BCA78000}" srcOrd="0" destOrd="0" presId="urn:microsoft.com/office/officeart/2005/8/layout/lProcess2"/>
    <dgm:cxn modelId="{5B08BD06-266D-4DA5-9004-746510C8EDE4}" type="presOf" srcId="{0B6ACD2D-4357-447A-8CE9-117C466BC288}" destId="{9590A81D-BC72-4E33-BF70-41EC6B8BFE88}" srcOrd="1" destOrd="0" presId="urn:microsoft.com/office/officeart/2005/8/layout/lProcess2"/>
    <dgm:cxn modelId="{9E63E50D-AD24-4CD8-AD99-3F97FA2AB36C}" type="presOf" srcId="{0B6ACD2D-4357-447A-8CE9-117C466BC288}" destId="{5AC6F604-729C-4473-B6B1-6ADBDBCAEE89}" srcOrd="0" destOrd="0" presId="urn:microsoft.com/office/officeart/2005/8/layout/lProcess2"/>
    <dgm:cxn modelId="{43492810-B513-418D-8B8B-10E211EA41F8}" type="presOf" srcId="{B9905FF0-DA78-4A0B-837B-14A549B3EDFD}" destId="{F4FB9EE2-4FE2-4ABA-83CB-C7051CE3EB5C}" srcOrd="0" destOrd="0" presId="urn:microsoft.com/office/officeart/2005/8/layout/lProcess2"/>
    <dgm:cxn modelId="{37179A20-264B-4F23-815E-A09D646112BC}" type="presOf" srcId="{17EB9967-5981-46C1-B674-2F1CF13A7148}" destId="{BCFCE120-F84B-4C9A-8AB3-8EE1FA10B273}" srcOrd="0" destOrd="0" presId="urn:microsoft.com/office/officeart/2005/8/layout/lProcess2"/>
    <dgm:cxn modelId="{8F4ACB26-3D5C-49EE-BA94-1CED297877AC}" srcId="{B5C5A6E3-ABA2-4D76-8BCF-11D09A47E60F}" destId="{40A5D539-28A5-4096-981D-149A67CA9784}" srcOrd="0" destOrd="0" parTransId="{581674F4-3BAD-4804-9673-35422AC48948}" sibTransId="{8E09361E-1CDF-49D8-BF3C-F712394183DD}"/>
    <dgm:cxn modelId="{C2AF2B2A-2DC1-4BBF-80E4-02C6B3F1EA95}" type="presOf" srcId="{62ED9BF0-2F56-4D51-90D9-846F235186B4}" destId="{01975986-86BA-412E-A8E1-FDB2ECB6DE62}" srcOrd="0" destOrd="0" presId="urn:microsoft.com/office/officeart/2005/8/layout/lProcess2"/>
    <dgm:cxn modelId="{1FDDD02A-9ED3-46A4-A0A9-5632262FE6D3}" srcId="{42AADD1A-2150-4617-99C8-2AE0CD7D369B}" destId="{08FE540B-9E07-41D7-B821-C26C5638931A}" srcOrd="0" destOrd="0" parTransId="{D70C8B74-0E96-4027-9DE2-77F63F9F2092}" sibTransId="{0AD8492D-F4F9-48E6-9545-29BE5CD2193D}"/>
    <dgm:cxn modelId="{9BCDB937-2DFB-4AD0-9AE5-BEE663D4BA69}" type="presOf" srcId="{42AADD1A-2150-4617-99C8-2AE0CD7D369B}" destId="{EB5C6285-06B2-48B3-8FF3-32B304CDBB12}" srcOrd="1" destOrd="0" presId="urn:microsoft.com/office/officeart/2005/8/layout/lProcess2"/>
    <dgm:cxn modelId="{6D857462-E7C8-410D-9554-2F56ED7CFC6A}" srcId="{B5C5A6E3-ABA2-4D76-8BCF-11D09A47E60F}" destId="{0B6ACD2D-4357-447A-8CE9-117C466BC288}" srcOrd="4" destOrd="0" parTransId="{B1A3B83D-DAEE-4C88-81C1-C98B0B286107}" sibTransId="{5B3F5DB5-BFE9-486A-B141-AE77309264C4}"/>
    <dgm:cxn modelId="{CDF7C645-5035-4226-9E0A-EB0D5842F002}" type="presOf" srcId="{40C1A609-50BB-43F9-8034-09252951B9A3}" destId="{10879E88-11FB-48CA-B1FD-3EAFA622C26D}" srcOrd="1" destOrd="0" presId="urn:microsoft.com/office/officeart/2005/8/layout/lProcess2"/>
    <dgm:cxn modelId="{A2224747-CB7D-430D-A653-F02E1F86A10C}" type="presOf" srcId="{C56C5A67-940A-4454-BEDE-FF54D5259757}" destId="{434D97C7-FC39-4C6C-A119-340DC638A6D7}" srcOrd="0" destOrd="0" presId="urn:microsoft.com/office/officeart/2005/8/layout/lProcess2"/>
    <dgm:cxn modelId="{C1E03149-B0BF-4B5B-8AEB-C12A86303E36}" srcId="{B5C5A6E3-ABA2-4D76-8BCF-11D09A47E60F}" destId="{42AADD1A-2150-4617-99C8-2AE0CD7D369B}" srcOrd="5" destOrd="0" parTransId="{91242FE8-D641-42EB-8F63-2BBE5177CEA9}" sibTransId="{F34B9F8F-F099-447F-B954-FB9DFCEA8546}"/>
    <dgm:cxn modelId="{E6096A6D-932D-4483-906D-596F164A7092}" srcId="{B5C5A6E3-ABA2-4D76-8BCF-11D09A47E60F}" destId="{C56C5A67-940A-4454-BEDE-FF54D5259757}" srcOrd="1" destOrd="0" parTransId="{AF328283-2DC3-4350-87E2-76C0223C6C6E}" sibTransId="{8536D317-98E4-4DAF-8564-4458D3A906A2}"/>
    <dgm:cxn modelId="{1F93A16D-673D-40F8-8E9A-4E2D650568A4}" type="presOf" srcId="{913BE5CD-15F3-43C3-98B3-688251909385}" destId="{7005DD3B-1CDB-4FB0-A809-93A6E905282D}" srcOrd="0" destOrd="0" presId="urn:microsoft.com/office/officeart/2005/8/layout/lProcess2"/>
    <dgm:cxn modelId="{8CB6CF51-E975-44E7-ABC3-17433627FB35}" type="presOf" srcId="{9F8C0BB1-9F8A-41C6-818B-2048AF4DCD2D}" destId="{9E292E8D-19C8-4EEA-8319-3740C4A96EBD}" srcOrd="0" destOrd="0" presId="urn:microsoft.com/office/officeart/2005/8/layout/lProcess2"/>
    <dgm:cxn modelId="{868A2C76-045D-4FE1-BCE5-DABAD5175F2E}" srcId="{B5C5A6E3-ABA2-4D76-8BCF-11D09A47E60F}" destId="{40C1A609-50BB-43F9-8034-09252951B9A3}" srcOrd="2" destOrd="0" parTransId="{DF0954B6-BC31-4424-8F17-9E832B4E3180}" sibTransId="{2CABCC19-87B1-466A-A280-E1897E70E313}"/>
    <dgm:cxn modelId="{57028D7C-F5FE-4CD7-A3EA-882007E0F628}" type="presOf" srcId="{C8E6BCB8-605B-4EAA-B93B-370615E3A6FE}" destId="{3AFA4C8F-4801-43FE-9896-4E3D3A9A25EE}" srcOrd="0" destOrd="0" presId="urn:microsoft.com/office/officeart/2005/8/layout/lProcess2"/>
    <dgm:cxn modelId="{D378208A-F2FF-4A6B-9D38-0C068DD72F9C}" srcId="{0B6ACD2D-4357-447A-8CE9-117C466BC288}" destId="{913BE5CD-15F3-43C3-98B3-688251909385}" srcOrd="0" destOrd="0" parTransId="{C7727068-F5FF-46A6-9661-0A52BBA2D5A1}" sibTransId="{BA27F533-F4F6-44E3-905E-A112DE34A6A2}"/>
    <dgm:cxn modelId="{616C678C-136B-46A0-948C-FA5B2D22B95D}" type="presOf" srcId="{08FE540B-9E07-41D7-B821-C26C5638931A}" destId="{458EEB84-3280-4E9D-9CA0-72DB4BB84473}" srcOrd="0" destOrd="0" presId="urn:microsoft.com/office/officeart/2005/8/layout/lProcess2"/>
    <dgm:cxn modelId="{A5E1CB90-A44D-48C6-9D25-B7D0155EAADB}" srcId="{C56C5A67-940A-4454-BEDE-FF54D5259757}" destId="{B9905FF0-DA78-4A0B-837B-14A549B3EDFD}" srcOrd="0" destOrd="0" parTransId="{7084FA2A-A813-4655-BD6A-719DDDD5956E}" sibTransId="{D8DE8A3F-BED6-4971-ADB1-5B4E5785E97D}"/>
    <dgm:cxn modelId="{D1F7E0A6-C810-49FB-9F65-2723ED7375D3}" srcId="{B5C5A6E3-ABA2-4D76-8BCF-11D09A47E60F}" destId="{6599332C-5A1E-415F-ACB6-09C33CAB9B33}" srcOrd="6" destOrd="0" parTransId="{4596C019-EDC9-4D77-8A00-101F35AB1972}" sibTransId="{7B283064-F58D-4EBF-8A24-F58E0C007BA9}"/>
    <dgm:cxn modelId="{BF9928B2-5732-467A-BCCB-20F1535DF578}" type="presOf" srcId="{B5C5A6E3-ABA2-4D76-8BCF-11D09A47E60F}" destId="{AE741E7A-BCA2-4E0B-B7A8-8649F0B21E35}" srcOrd="0" destOrd="0" presId="urn:microsoft.com/office/officeart/2005/8/layout/lProcess2"/>
    <dgm:cxn modelId="{6D5BAEB3-22E8-4DCD-A7E7-3F1B9F4CB768}" srcId="{40C1A609-50BB-43F9-8034-09252951B9A3}" destId="{17EB9967-5981-46C1-B674-2F1CF13A7148}" srcOrd="0" destOrd="0" parTransId="{CBE32084-88FE-4075-81C5-46826612059E}" sibTransId="{2A7D72C2-0E28-4971-88FD-B192E79CE18E}"/>
    <dgm:cxn modelId="{5F2FF4C2-2141-4DD3-84E8-938FB844C308}" type="presOf" srcId="{40A5D539-28A5-4096-981D-149A67CA9784}" destId="{5FE1E136-8CB6-4506-9C9D-1C4D4F3D1897}" srcOrd="0" destOrd="0" presId="urn:microsoft.com/office/officeart/2005/8/layout/lProcess2"/>
    <dgm:cxn modelId="{E82358D8-6FDF-4874-A17D-7B957E0EFF6F}" type="presOf" srcId="{1CCFF0C1-B503-4087-B89F-0C83D9B42174}" destId="{C5BA6086-F894-4358-87F8-6AC231F035E6}" srcOrd="0" destOrd="0" presId="urn:microsoft.com/office/officeart/2005/8/layout/lProcess2"/>
    <dgm:cxn modelId="{C301C2DE-F38D-45F9-8622-016449EE6911}" type="presOf" srcId="{C56C5A67-940A-4454-BEDE-FF54D5259757}" destId="{BACD5D89-3CA9-4DB0-9DC9-60126398CBAC}" srcOrd="1" destOrd="0" presId="urn:microsoft.com/office/officeart/2005/8/layout/lProcess2"/>
    <dgm:cxn modelId="{B6A307E6-2E13-492A-99F0-F5F249153C89}" type="presOf" srcId="{1CCFF0C1-B503-4087-B89F-0C83D9B42174}" destId="{EDA05F4A-9416-40F1-8346-EE0006569B9B}" srcOrd="1" destOrd="0" presId="urn:microsoft.com/office/officeart/2005/8/layout/lProcess2"/>
    <dgm:cxn modelId="{9374CAE9-74D3-4CA8-81AF-C87C0735FDBB}" srcId="{1CCFF0C1-B503-4087-B89F-0C83D9B42174}" destId="{9F8C0BB1-9F8A-41C6-818B-2048AF4DCD2D}" srcOrd="0" destOrd="0" parTransId="{B8AC0371-0C9B-41F2-A5FA-A4D1FBFD0A55}" sibTransId="{62BE2126-F49F-4138-8306-E6124D132ABF}"/>
    <dgm:cxn modelId="{BFB888EB-67BA-4765-BFF8-3A38596A26F9}" type="presOf" srcId="{42AADD1A-2150-4617-99C8-2AE0CD7D369B}" destId="{479F99D6-8249-4140-878E-1DD66F29D97B}" srcOrd="0" destOrd="0" presId="urn:microsoft.com/office/officeart/2005/8/layout/lProcess2"/>
    <dgm:cxn modelId="{98C872FA-0FE1-4C31-A62F-AAD5A1B6A196}" srcId="{B5C5A6E3-ABA2-4D76-8BCF-11D09A47E60F}" destId="{1CCFF0C1-B503-4087-B89F-0C83D9B42174}" srcOrd="3" destOrd="0" parTransId="{FB1A81DE-9A06-4300-B03B-B692E7E8A1C6}" sibTransId="{3E0F9532-FE19-4E2E-B91A-ED03C9F4CACD}"/>
    <dgm:cxn modelId="{1C01D0FE-1CD4-4925-BD35-BDECF01BEEFD}" type="presOf" srcId="{40A5D539-28A5-4096-981D-149A67CA9784}" destId="{38A6F9D4-06B8-4554-B647-B3DB7EA396A8}" srcOrd="1" destOrd="0" presId="urn:microsoft.com/office/officeart/2005/8/layout/lProcess2"/>
    <dgm:cxn modelId="{18A66CFF-8038-48EC-ADA6-50F056AA50AF}" type="presOf" srcId="{6599332C-5A1E-415F-ACB6-09C33CAB9B33}" destId="{51CCE163-9217-42A7-9FA2-A480D8A9BB15}" srcOrd="0" destOrd="0" presId="urn:microsoft.com/office/officeart/2005/8/layout/lProcess2"/>
    <dgm:cxn modelId="{4E3DAD19-CDC6-4682-8C44-4BBB51BF8770}" type="presParOf" srcId="{AE741E7A-BCA2-4E0B-B7A8-8649F0B21E35}" destId="{2C055C11-4FBE-4F27-A370-E0B0FB17B5EC}" srcOrd="0" destOrd="0" presId="urn:microsoft.com/office/officeart/2005/8/layout/lProcess2"/>
    <dgm:cxn modelId="{1A39B060-3B22-425F-8AD6-19EDBD09D160}" type="presParOf" srcId="{2C055C11-4FBE-4F27-A370-E0B0FB17B5EC}" destId="{5FE1E136-8CB6-4506-9C9D-1C4D4F3D1897}" srcOrd="0" destOrd="0" presId="urn:microsoft.com/office/officeart/2005/8/layout/lProcess2"/>
    <dgm:cxn modelId="{960076A9-DE37-49E6-8E78-009886035DDD}" type="presParOf" srcId="{2C055C11-4FBE-4F27-A370-E0B0FB17B5EC}" destId="{38A6F9D4-06B8-4554-B647-B3DB7EA396A8}" srcOrd="1" destOrd="0" presId="urn:microsoft.com/office/officeart/2005/8/layout/lProcess2"/>
    <dgm:cxn modelId="{EED77551-C41D-41F1-8E41-CF87D8805994}" type="presParOf" srcId="{2C055C11-4FBE-4F27-A370-E0B0FB17B5EC}" destId="{5BF2BCBA-A7E2-4B98-BAD0-D9891B1AC0E2}" srcOrd="2" destOrd="0" presId="urn:microsoft.com/office/officeart/2005/8/layout/lProcess2"/>
    <dgm:cxn modelId="{82EC4D13-2D86-4BE1-B745-97E1EAC072F5}" type="presParOf" srcId="{5BF2BCBA-A7E2-4B98-BAD0-D9891B1AC0E2}" destId="{D2BA82FD-4AFE-45D4-AA77-BBD099B36A36}" srcOrd="0" destOrd="0" presId="urn:microsoft.com/office/officeart/2005/8/layout/lProcess2"/>
    <dgm:cxn modelId="{B146AE65-FEEF-4C59-B5D7-85F01C8FD9D6}" type="presParOf" srcId="{D2BA82FD-4AFE-45D4-AA77-BBD099B36A36}" destId="{3AFA4C8F-4801-43FE-9896-4E3D3A9A25EE}" srcOrd="0" destOrd="0" presId="urn:microsoft.com/office/officeart/2005/8/layout/lProcess2"/>
    <dgm:cxn modelId="{F126D34D-0CBB-49DE-BAC2-C3B864033FF8}" type="presParOf" srcId="{AE741E7A-BCA2-4E0B-B7A8-8649F0B21E35}" destId="{F0AF6C22-58C7-4313-9D01-AE2C8EDFD786}" srcOrd="1" destOrd="0" presId="urn:microsoft.com/office/officeart/2005/8/layout/lProcess2"/>
    <dgm:cxn modelId="{86C5DE92-FD0E-4AEA-9160-0CEA436E5E76}" type="presParOf" srcId="{AE741E7A-BCA2-4E0B-B7A8-8649F0B21E35}" destId="{A03A976B-6F23-4361-BA38-404569EB347F}" srcOrd="2" destOrd="0" presId="urn:microsoft.com/office/officeart/2005/8/layout/lProcess2"/>
    <dgm:cxn modelId="{1A0DD9FC-FD2B-40B3-AB81-6F16DCC57EDF}" type="presParOf" srcId="{A03A976B-6F23-4361-BA38-404569EB347F}" destId="{434D97C7-FC39-4C6C-A119-340DC638A6D7}" srcOrd="0" destOrd="0" presId="urn:microsoft.com/office/officeart/2005/8/layout/lProcess2"/>
    <dgm:cxn modelId="{8B617657-97F3-4FA1-B446-F74CC0D2F787}" type="presParOf" srcId="{A03A976B-6F23-4361-BA38-404569EB347F}" destId="{BACD5D89-3CA9-4DB0-9DC9-60126398CBAC}" srcOrd="1" destOrd="0" presId="urn:microsoft.com/office/officeart/2005/8/layout/lProcess2"/>
    <dgm:cxn modelId="{71FA563F-C8A4-4301-9FF6-3D615121A3EC}" type="presParOf" srcId="{A03A976B-6F23-4361-BA38-404569EB347F}" destId="{C5E64B00-0041-4BD5-B95C-C8E1CDB2C276}" srcOrd="2" destOrd="0" presId="urn:microsoft.com/office/officeart/2005/8/layout/lProcess2"/>
    <dgm:cxn modelId="{6D988181-7D96-4C6E-AC98-9843FD134B1C}" type="presParOf" srcId="{C5E64B00-0041-4BD5-B95C-C8E1CDB2C276}" destId="{DE4BA203-2BD7-4032-ABDF-5F1C6A23A63B}" srcOrd="0" destOrd="0" presId="urn:microsoft.com/office/officeart/2005/8/layout/lProcess2"/>
    <dgm:cxn modelId="{6C726194-DFE1-4D5D-9CBB-A12C589E95B5}" type="presParOf" srcId="{DE4BA203-2BD7-4032-ABDF-5F1C6A23A63B}" destId="{F4FB9EE2-4FE2-4ABA-83CB-C7051CE3EB5C}" srcOrd="0" destOrd="0" presId="urn:microsoft.com/office/officeart/2005/8/layout/lProcess2"/>
    <dgm:cxn modelId="{B3C69F94-4421-440E-A64A-07761E128E03}" type="presParOf" srcId="{AE741E7A-BCA2-4E0B-B7A8-8649F0B21E35}" destId="{516F10AA-D3CE-4E4D-AC62-A73D4C24A32D}" srcOrd="3" destOrd="0" presId="urn:microsoft.com/office/officeart/2005/8/layout/lProcess2"/>
    <dgm:cxn modelId="{38106616-A8FF-4BAA-A56A-D56700E503FB}" type="presParOf" srcId="{AE741E7A-BCA2-4E0B-B7A8-8649F0B21E35}" destId="{85291FC9-732E-4484-A55E-0F51052B942E}" srcOrd="4" destOrd="0" presId="urn:microsoft.com/office/officeart/2005/8/layout/lProcess2"/>
    <dgm:cxn modelId="{13EEEC1F-750A-4981-B8A1-6887B9DE2C0D}" type="presParOf" srcId="{85291FC9-732E-4484-A55E-0F51052B942E}" destId="{CC18C190-4202-49E1-8214-6497BCA78000}" srcOrd="0" destOrd="0" presId="urn:microsoft.com/office/officeart/2005/8/layout/lProcess2"/>
    <dgm:cxn modelId="{8A0A63D8-DD31-4F3F-98E1-64E6EA99A7EB}" type="presParOf" srcId="{85291FC9-732E-4484-A55E-0F51052B942E}" destId="{10879E88-11FB-48CA-B1FD-3EAFA622C26D}" srcOrd="1" destOrd="0" presId="urn:microsoft.com/office/officeart/2005/8/layout/lProcess2"/>
    <dgm:cxn modelId="{A29AB5D1-B038-406F-9960-BFD7F963E5EA}" type="presParOf" srcId="{85291FC9-732E-4484-A55E-0F51052B942E}" destId="{32AF8101-9C1A-4918-B1D5-C9B3D0A7850C}" srcOrd="2" destOrd="0" presId="urn:microsoft.com/office/officeart/2005/8/layout/lProcess2"/>
    <dgm:cxn modelId="{99B4AA19-7AB2-4C60-B248-5CD36DFF11FE}" type="presParOf" srcId="{32AF8101-9C1A-4918-B1D5-C9B3D0A7850C}" destId="{46EB3EC9-8ECC-450D-AA35-939F11832ABE}" srcOrd="0" destOrd="0" presId="urn:microsoft.com/office/officeart/2005/8/layout/lProcess2"/>
    <dgm:cxn modelId="{B6A2D593-72ED-4E81-80CC-2C2B6ED94229}" type="presParOf" srcId="{46EB3EC9-8ECC-450D-AA35-939F11832ABE}" destId="{BCFCE120-F84B-4C9A-8AB3-8EE1FA10B273}" srcOrd="0" destOrd="0" presId="urn:microsoft.com/office/officeart/2005/8/layout/lProcess2"/>
    <dgm:cxn modelId="{28F4AAC1-D31D-4430-AD0D-8394DC84FAA6}" type="presParOf" srcId="{AE741E7A-BCA2-4E0B-B7A8-8649F0B21E35}" destId="{CC0C0EAB-432D-4093-B2C5-B6E361FCCEB2}" srcOrd="5" destOrd="0" presId="urn:microsoft.com/office/officeart/2005/8/layout/lProcess2"/>
    <dgm:cxn modelId="{028DB689-9797-4F50-82DB-4062FE4189A7}" type="presParOf" srcId="{AE741E7A-BCA2-4E0B-B7A8-8649F0B21E35}" destId="{8BCD94A0-1394-4F7D-88B0-0E72E89C82C9}" srcOrd="6" destOrd="0" presId="urn:microsoft.com/office/officeart/2005/8/layout/lProcess2"/>
    <dgm:cxn modelId="{000C468F-59A8-4F2D-A255-6F8DA51E512A}" type="presParOf" srcId="{8BCD94A0-1394-4F7D-88B0-0E72E89C82C9}" destId="{C5BA6086-F894-4358-87F8-6AC231F035E6}" srcOrd="0" destOrd="0" presId="urn:microsoft.com/office/officeart/2005/8/layout/lProcess2"/>
    <dgm:cxn modelId="{CFF2553F-01A2-4773-BA5C-1FF9651F9416}" type="presParOf" srcId="{8BCD94A0-1394-4F7D-88B0-0E72E89C82C9}" destId="{EDA05F4A-9416-40F1-8346-EE0006569B9B}" srcOrd="1" destOrd="0" presId="urn:microsoft.com/office/officeart/2005/8/layout/lProcess2"/>
    <dgm:cxn modelId="{BC65C95E-5202-41DD-8DEA-F2955EA8CCB8}" type="presParOf" srcId="{8BCD94A0-1394-4F7D-88B0-0E72E89C82C9}" destId="{19EC56C8-B678-4DD9-A2AA-8CC922A8E01F}" srcOrd="2" destOrd="0" presId="urn:microsoft.com/office/officeart/2005/8/layout/lProcess2"/>
    <dgm:cxn modelId="{385FA19C-54ED-4E4E-8FB2-DCAA595AD211}" type="presParOf" srcId="{19EC56C8-B678-4DD9-A2AA-8CC922A8E01F}" destId="{0818B5FF-BDEF-46B3-9395-E7890002E621}" srcOrd="0" destOrd="0" presId="urn:microsoft.com/office/officeart/2005/8/layout/lProcess2"/>
    <dgm:cxn modelId="{839F4B03-A806-4385-B763-4115F800012A}" type="presParOf" srcId="{0818B5FF-BDEF-46B3-9395-E7890002E621}" destId="{9E292E8D-19C8-4EEA-8319-3740C4A96EBD}" srcOrd="0" destOrd="0" presId="urn:microsoft.com/office/officeart/2005/8/layout/lProcess2"/>
    <dgm:cxn modelId="{708715DF-C315-4748-B278-AAAACAE1EE59}" type="presParOf" srcId="{AE741E7A-BCA2-4E0B-B7A8-8649F0B21E35}" destId="{1C19CF8E-B372-435A-9380-3C1EE41A45F7}" srcOrd="7" destOrd="0" presId="urn:microsoft.com/office/officeart/2005/8/layout/lProcess2"/>
    <dgm:cxn modelId="{C7EE344C-1933-4AB7-B943-AD76400C6426}" type="presParOf" srcId="{AE741E7A-BCA2-4E0B-B7A8-8649F0B21E35}" destId="{39247487-1723-497C-A2B1-B916AFAE9752}" srcOrd="8" destOrd="0" presId="urn:microsoft.com/office/officeart/2005/8/layout/lProcess2"/>
    <dgm:cxn modelId="{204AFDC4-6EF0-46D5-8D6A-193B2EF77CB4}" type="presParOf" srcId="{39247487-1723-497C-A2B1-B916AFAE9752}" destId="{5AC6F604-729C-4473-B6B1-6ADBDBCAEE89}" srcOrd="0" destOrd="0" presId="urn:microsoft.com/office/officeart/2005/8/layout/lProcess2"/>
    <dgm:cxn modelId="{1A455496-97AC-42CE-AACD-21DA31FDEA4D}" type="presParOf" srcId="{39247487-1723-497C-A2B1-B916AFAE9752}" destId="{9590A81D-BC72-4E33-BF70-41EC6B8BFE88}" srcOrd="1" destOrd="0" presId="urn:microsoft.com/office/officeart/2005/8/layout/lProcess2"/>
    <dgm:cxn modelId="{53F7FC47-9048-4898-A347-1D5BA41B709D}" type="presParOf" srcId="{39247487-1723-497C-A2B1-B916AFAE9752}" destId="{E80C7336-C326-4970-9340-40C8E3A254DF}" srcOrd="2" destOrd="0" presId="urn:microsoft.com/office/officeart/2005/8/layout/lProcess2"/>
    <dgm:cxn modelId="{3B5537EB-AF16-4808-8393-D9A34C57D04D}" type="presParOf" srcId="{E80C7336-C326-4970-9340-40C8E3A254DF}" destId="{8EF8D50F-3D29-4C26-A597-93DA00142BCC}" srcOrd="0" destOrd="0" presId="urn:microsoft.com/office/officeart/2005/8/layout/lProcess2"/>
    <dgm:cxn modelId="{36294027-6583-412B-B3B2-848D4F4ADA2D}" type="presParOf" srcId="{8EF8D50F-3D29-4C26-A597-93DA00142BCC}" destId="{7005DD3B-1CDB-4FB0-A809-93A6E905282D}" srcOrd="0" destOrd="0" presId="urn:microsoft.com/office/officeart/2005/8/layout/lProcess2"/>
    <dgm:cxn modelId="{BE19B654-D907-496A-98FD-61F36B3B0B8F}" type="presParOf" srcId="{AE741E7A-BCA2-4E0B-B7A8-8649F0B21E35}" destId="{EE4649CF-B483-44A0-8AF1-7E94C994FFCF}" srcOrd="9" destOrd="0" presId="urn:microsoft.com/office/officeart/2005/8/layout/lProcess2"/>
    <dgm:cxn modelId="{1C609CD2-CA85-4AE2-A4E2-3A9EC4AA017E}" type="presParOf" srcId="{AE741E7A-BCA2-4E0B-B7A8-8649F0B21E35}" destId="{269ED7BC-77DD-4635-8146-C624582EA582}" srcOrd="10" destOrd="0" presId="urn:microsoft.com/office/officeart/2005/8/layout/lProcess2"/>
    <dgm:cxn modelId="{0518911B-6E48-4AE7-9E50-C71CBD82CD22}" type="presParOf" srcId="{269ED7BC-77DD-4635-8146-C624582EA582}" destId="{479F99D6-8249-4140-878E-1DD66F29D97B}" srcOrd="0" destOrd="0" presId="urn:microsoft.com/office/officeart/2005/8/layout/lProcess2"/>
    <dgm:cxn modelId="{F360CC0A-BB40-46A3-8504-F6AA0C3DD9BB}" type="presParOf" srcId="{269ED7BC-77DD-4635-8146-C624582EA582}" destId="{EB5C6285-06B2-48B3-8FF3-32B304CDBB12}" srcOrd="1" destOrd="0" presId="urn:microsoft.com/office/officeart/2005/8/layout/lProcess2"/>
    <dgm:cxn modelId="{9A86604A-DA07-4475-B4DA-6ADE74077D83}" type="presParOf" srcId="{269ED7BC-77DD-4635-8146-C624582EA582}" destId="{BE46B58C-EFFD-4A22-BC49-1EE9514772D0}" srcOrd="2" destOrd="0" presId="urn:microsoft.com/office/officeart/2005/8/layout/lProcess2"/>
    <dgm:cxn modelId="{C0E22576-7F03-4334-88FE-2911356D3985}" type="presParOf" srcId="{BE46B58C-EFFD-4A22-BC49-1EE9514772D0}" destId="{345FD20C-0ED9-480A-91A9-8039B937F373}" srcOrd="0" destOrd="0" presId="urn:microsoft.com/office/officeart/2005/8/layout/lProcess2"/>
    <dgm:cxn modelId="{2CD2A7EA-0E4D-40BE-9D4B-A1517B84AF77}" type="presParOf" srcId="{345FD20C-0ED9-480A-91A9-8039B937F373}" destId="{458EEB84-3280-4E9D-9CA0-72DB4BB84473}" srcOrd="0" destOrd="0" presId="urn:microsoft.com/office/officeart/2005/8/layout/lProcess2"/>
    <dgm:cxn modelId="{D5435009-2CC6-4BD7-8157-F1A7AC6A8C25}" type="presParOf" srcId="{AE741E7A-BCA2-4E0B-B7A8-8649F0B21E35}" destId="{E6212F03-E4B4-41B2-83E4-3144E0D04B9A}" srcOrd="11" destOrd="0" presId="urn:microsoft.com/office/officeart/2005/8/layout/lProcess2"/>
    <dgm:cxn modelId="{B20497D4-4838-4D95-A82E-B9E4B4F19201}" type="presParOf" srcId="{AE741E7A-BCA2-4E0B-B7A8-8649F0B21E35}" destId="{2FA42F22-8D02-40E2-84BC-0C8C4C366120}" srcOrd="12" destOrd="0" presId="urn:microsoft.com/office/officeart/2005/8/layout/lProcess2"/>
    <dgm:cxn modelId="{CDBE962A-1446-4FAA-A86D-49C97915C3E3}" type="presParOf" srcId="{2FA42F22-8D02-40E2-84BC-0C8C4C366120}" destId="{51CCE163-9217-42A7-9FA2-A480D8A9BB15}" srcOrd="0" destOrd="0" presId="urn:microsoft.com/office/officeart/2005/8/layout/lProcess2"/>
    <dgm:cxn modelId="{91378287-BB31-44C4-AAD1-A5D2D14DD7A8}" type="presParOf" srcId="{2FA42F22-8D02-40E2-84BC-0C8C4C366120}" destId="{2A0763C5-4DCE-4710-B133-061334540794}" srcOrd="1" destOrd="0" presId="urn:microsoft.com/office/officeart/2005/8/layout/lProcess2"/>
    <dgm:cxn modelId="{2E621B3E-8EB4-4A5C-8006-4D43CEC7D427}" type="presParOf" srcId="{2FA42F22-8D02-40E2-84BC-0C8C4C366120}" destId="{5F33E2A4-C84D-4915-A7CD-4F9F6A102AFF}" srcOrd="2" destOrd="0" presId="urn:microsoft.com/office/officeart/2005/8/layout/lProcess2"/>
    <dgm:cxn modelId="{8579E1C6-5068-463A-B6E8-D9013743CA29}" type="presParOf" srcId="{5F33E2A4-C84D-4915-A7CD-4F9F6A102AFF}" destId="{10FE0774-1935-4001-A150-C7CE3BEEB6CD}" srcOrd="0" destOrd="0" presId="urn:microsoft.com/office/officeart/2005/8/layout/lProcess2"/>
    <dgm:cxn modelId="{B760CB8D-9E79-4FF6-9261-381973CC53EA}" type="presParOf" srcId="{10FE0774-1935-4001-A150-C7CE3BEEB6CD}" destId="{01975986-86BA-412E-A8E1-FDB2ECB6DE6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C5A6E3-ABA2-4D76-8BCF-11D09A47E60F}"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US"/>
        </a:p>
      </dgm:t>
    </dgm:pt>
    <dgm:pt modelId="{40A5D539-28A5-4096-981D-149A67CA9784}">
      <dgm:prSet phldrT="[Text]" custT="1"/>
      <dgm:spPr/>
      <dgm:t>
        <a:bodyPr/>
        <a:lstStyle/>
        <a:p>
          <a:r>
            <a:rPr lang="en-US" sz="1700"/>
            <a:t>Fiscal Year</a:t>
          </a:r>
          <a:endParaRPr lang="en-US" sz="1700">
            <a:latin typeface="Montserrat" panose="00000500000000000000" pitchFamily="2" charset="0"/>
          </a:endParaRPr>
        </a:p>
      </dgm:t>
    </dgm:pt>
    <dgm:pt modelId="{581674F4-3BAD-4804-9673-35422AC48948}" type="parTrans" cxnId="{8F4ACB26-3D5C-49EE-BA94-1CED297877AC}">
      <dgm:prSet/>
      <dgm:spPr/>
      <dgm:t>
        <a:bodyPr/>
        <a:lstStyle/>
        <a:p>
          <a:endParaRPr lang="en-US" sz="2000">
            <a:latin typeface="Montserrat" panose="00000500000000000000" pitchFamily="2" charset="0"/>
          </a:endParaRPr>
        </a:p>
      </dgm:t>
    </dgm:pt>
    <dgm:pt modelId="{8E09361E-1CDF-49D8-BF3C-F712394183DD}" type="sibTrans" cxnId="{8F4ACB26-3D5C-49EE-BA94-1CED297877AC}">
      <dgm:prSet/>
      <dgm:spPr/>
      <dgm:t>
        <a:bodyPr/>
        <a:lstStyle/>
        <a:p>
          <a:endParaRPr lang="en-US" sz="2000">
            <a:latin typeface="Montserrat" panose="00000500000000000000" pitchFamily="2" charset="0"/>
          </a:endParaRPr>
        </a:p>
      </dgm:t>
    </dgm:pt>
    <dgm:pt modelId="{055E8FE6-7D98-44CF-983E-8C7FE7B88AEC}">
      <dgm:prSet custT="1"/>
      <dgm:spPr/>
      <dgm:t>
        <a:bodyPr/>
        <a:lstStyle/>
        <a:p>
          <a:pPr>
            <a:buFont typeface="Wingdings" panose="05000000000000000000" pitchFamily="2" charset="2"/>
            <a:buChar char=""/>
          </a:pPr>
          <a:r>
            <a:rPr lang="en-US" sz="1200">
              <a:latin typeface="Calibri Light" panose="020F0302020204030204"/>
            </a:rPr>
            <a:t>FY23</a:t>
          </a:r>
          <a:endParaRPr lang="en-US" sz="1200"/>
        </a:p>
      </dgm:t>
    </dgm:pt>
    <dgm:pt modelId="{30F00BAD-1330-4268-A41A-FBF18C1798B5}" type="parTrans" cxnId="{A6CB8C8F-564F-400F-A28B-BAC28DE16159}">
      <dgm:prSet/>
      <dgm:spPr/>
      <dgm:t>
        <a:bodyPr/>
        <a:lstStyle/>
        <a:p>
          <a:endParaRPr lang="en-US"/>
        </a:p>
      </dgm:t>
    </dgm:pt>
    <dgm:pt modelId="{BE658298-8003-472A-B511-86F796652577}" type="sibTrans" cxnId="{A6CB8C8F-564F-400F-A28B-BAC28DE16159}">
      <dgm:prSet/>
      <dgm:spPr/>
      <dgm:t>
        <a:bodyPr/>
        <a:lstStyle/>
        <a:p>
          <a:endParaRPr lang="en-US"/>
        </a:p>
      </dgm:t>
    </dgm:pt>
    <dgm:pt modelId="{032121C5-D337-42D8-A3C3-14DE72F45C4D}">
      <dgm:prSet/>
      <dgm:spPr/>
      <dgm:t>
        <a:bodyPr/>
        <a:lstStyle/>
        <a:p>
          <a:pPr>
            <a:buFont typeface="Courier New" panose="02070309020205020404" pitchFamily="49" charset="0"/>
            <a:buChar char="o"/>
          </a:pPr>
          <a:r>
            <a:rPr lang="en-US"/>
            <a:t>Fund</a:t>
          </a:r>
        </a:p>
      </dgm:t>
    </dgm:pt>
    <dgm:pt modelId="{B2E07308-C32B-4FA5-80BD-66BC0406CDAD}" type="parTrans" cxnId="{1C76A974-02FD-487D-B006-5FC30B144A48}">
      <dgm:prSet/>
      <dgm:spPr/>
      <dgm:t>
        <a:bodyPr/>
        <a:lstStyle/>
        <a:p>
          <a:endParaRPr lang="en-US"/>
        </a:p>
      </dgm:t>
    </dgm:pt>
    <dgm:pt modelId="{FF8479A3-29EE-47E4-AB95-32925ECAC306}" type="sibTrans" cxnId="{1C76A974-02FD-487D-B006-5FC30B144A48}">
      <dgm:prSet/>
      <dgm:spPr/>
      <dgm:t>
        <a:bodyPr/>
        <a:lstStyle/>
        <a:p>
          <a:endParaRPr lang="en-US"/>
        </a:p>
      </dgm:t>
    </dgm:pt>
    <dgm:pt modelId="{A6A29E26-7F42-4D18-AE33-C5605CBF12AA}">
      <dgm:prSet custT="1"/>
      <dgm:spPr/>
      <dgm:t>
        <a:bodyPr/>
        <a:lstStyle/>
        <a:p>
          <a:pPr>
            <a:buFont typeface="Wingdings" panose="05000000000000000000" pitchFamily="2" charset="2"/>
            <a:buChar char=""/>
          </a:pPr>
          <a:r>
            <a:rPr lang="en-US" sz="1200">
              <a:latin typeface="Calibri Light" panose="020F0302020204030204"/>
            </a:rPr>
            <a:t>FD0131</a:t>
          </a:r>
          <a:r>
            <a:rPr lang="en-US" sz="1200"/>
            <a:t> (TBD)</a:t>
          </a:r>
        </a:p>
      </dgm:t>
    </dgm:pt>
    <dgm:pt modelId="{5AAE202B-1857-44C7-96E4-5C8C14568D44}" type="parTrans" cxnId="{53197FC7-D790-4D08-A93F-FC7DE2D79EF9}">
      <dgm:prSet/>
      <dgm:spPr/>
      <dgm:t>
        <a:bodyPr/>
        <a:lstStyle/>
        <a:p>
          <a:endParaRPr lang="en-US"/>
        </a:p>
      </dgm:t>
    </dgm:pt>
    <dgm:pt modelId="{16EA7CA4-AD3F-47DC-A4EA-DA64260DF9C8}" type="sibTrans" cxnId="{53197FC7-D790-4D08-A93F-FC7DE2D79EF9}">
      <dgm:prSet/>
      <dgm:spPr/>
      <dgm:t>
        <a:bodyPr/>
        <a:lstStyle/>
        <a:p>
          <a:endParaRPr lang="en-US"/>
        </a:p>
      </dgm:t>
    </dgm:pt>
    <dgm:pt modelId="{A4662ED3-3192-4213-B389-BB1E5B34C990}">
      <dgm:prSet/>
      <dgm:spPr/>
      <dgm:t>
        <a:bodyPr/>
        <a:lstStyle/>
        <a:p>
          <a:pPr>
            <a:buFont typeface="Courier New" panose="02070309020205020404" pitchFamily="49" charset="0"/>
            <a:buChar char="o"/>
          </a:pPr>
          <a:r>
            <a:rPr lang="en-US"/>
            <a:t>Company</a:t>
          </a:r>
        </a:p>
      </dgm:t>
    </dgm:pt>
    <dgm:pt modelId="{19E0302C-6DBE-4C55-BBB9-94F6FD0FE860}" type="parTrans" cxnId="{85FE566C-9B38-4E2D-918E-1721FF83AD42}">
      <dgm:prSet/>
      <dgm:spPr/>
      <dgm:t>
        <a:bodyPr/>
        <a:lstStyle/>
        <a:p>
          <a:endParaRPr lang="en-US"/>
        </a:p>
      </dgm:t>
    </dgm:pt>
    <dgm:pt modelId="{E570B455-30DE-43DA-9636-9C012C75F0A5}" type="sibTrans" cxnId="{85FE566C-9B38-4E2D-918E-1721FF83AD42}">
      <dgm:prSet/>
      <dgm:spPr/>
      <dgm:t>
        <a:bodyPr/>
        <a:lstStyle/>
        <a:p>
          <a:endParaRPr lang="en-US"/>
        </a:p>
      </dgm:t>
    </dgm:pt>
    <dgm:pt modelId="{F26D4162-9712-42F4-AF80-E9D60189E975}">
      <dgm:prSet custT="1"/>
      <dgm:spPr/>
      <dgm:t>
        <a:bodyPr/>
        <a:lstStyle/>
        <a:p>
          <a:pPr>
            <a:buFont typeface="Wingdings" panose="05000000000000000000" pitchFamily="2" charset="2"/>
            <a:buChar char=""/>
          </a:pPr>
          <a:r>
            <a:rPr lang="en-US" sz="1200">
              <a:latin typeface="Calibri Light" panose="020F0302020204030204"/>
            </a:rPr>
            <a:t>UWLAC</a:t>
          </a:r>
          <a:endParaRPr lang="en-US" sz="1200"/>
        </a:p>
      </dgm:t>
    </dgm:pt>
    <dgm:pt modelId="{5458B24A-C18E-4B02-8617-9128AD4C90FC}" type="parTrans" cxnId="{17C54347-1A1B-4969-9E32-A5AD5DAAEDC0}">
      <dgm:prSet/>
      <dgm:spPr/>
      <dgm:t>
        <a:bodyPr/>
        <a:lstStyle/>
        <a:p>
          <a:endParaRPr lang="en-US"/>
        </a:p>
      </dgm:t>
    </dgm:pt>
    <dgm:pt modelId="{FE84A687-46F0-4DF2-9C69-870F8DEDC71E}" type="sibTrans" cxnId="{17C54347-1A1B-4969-9E32-A5AD5DAAEDC0}">
      <dgm:prSet/>
      <dgm:spPr/>
      <dgm:t>
        <a:bodyPr/>
        <a:lstStyle/>
        <a:p>
          <a:endParaRPr lang="en-US"/>
        </a:p>
      </dgm:t>
    </dgm:pt>
    <dgm:pt modelId="{907DE9DD-7E84-4939-A117-B80DF3BDD14D}">
      <dgm:prSet/>
      <dgm:spPr/>
      <dgm:t>
        <a:bodyPr/>
        <a:lstStyle/>
        <a:p>
          <a:pPr>
            <a:buFont typeface="Courier New" panose="02070309020205020404" pitchFamily="49" charset="0"/>
            <a:buChar char="o"/>
          </a:pPr>
          <a:r>
            <a:rPr lang="en-US"/>
            <a:t>Cost Center</a:t>
          </a:r>
        </a:p>
      </dgm:t>
    </dgm:pt>
    <dgm:pt modelId="{FBFE38B9-3501-4118-91A7-A7847DCF9DC5}" type="parTrans" cxnId="{53697D58-0835-4CCF-809D-5DADEF9BF2CA}">
      <dgm:prSet/>
      <dgm:spPr/>
      <dgm:t>
        <a:bodyPr/>
        <a:lstStyle/>
        <a:p>
          <a:endParaRPr lang="en-US"/>
        </a:p>
      </dgm:t>
    </dgm:pt>
    <dgm:pt modelId="{F05FE49D-0771-4C0E-B8DC-B0543C4305A9}" type="sibTrans" cxnId="{53697D58-0835-4CCF-809D-5DADEF9BF2CA}">
      <dgm:prSet/>
      <dgm:spPr/>
      <dgm:t>
        <a:bodyPr/>
        <a:lstStyle/>
        <a:p>
          <a:endParaRPr lang="en-US"/>
        </a:p>
      </dgm:t>
    </dgm:pt>
    <dgm:pt modelId="{1E1FC6DD-7041-40C9-BAD5-9139C7BD6528}">
      <dgm:prSet custT="1"/>
      <dgm:spPr/>
      <dgm:t>
        <a:bodyPr/>
        <a:lstStyle/>
        <a:p>
          <a:pPr rtl="0">
            <a:buFont typeface="Wingdings" panose="05000000000000000000" pitchFamily="2" charset="2"/>
            <a:buChar char=""/>
          </a:pPr>
          <a:r>
            <a:rPr lang="en-US" sz="1200">
              <a:latin typeface="Calibri Light" panose="020F0302020204030204"/>
            </a:rPr>
            <a:t>CC001080</a:t>
          </a:r>
          <a:r>
            <a:rPr lang="en-US" sz="1200"/>
            <a:t> – </a:t>
          </a:r>
          <a:r>
            <a:rPr lang="en-US" sz="1200">
              <a:latin typeface="Calibri Light" panose="020F0302020204030204"/>
            </a:rPr>
            <a:t>UWLAC | Archaeology and Anthropology</a:t>
          </a:r>
          <a:endParaRPr lang="en-US" sz="1200"/>
        </a:p>
      </dgm:t>
    </dgm:pt>
    <dgm:pt modelId="{8A4FDBF2-3650-4FED-9E73-D3D9666C40B4}" type="parTrans" cxnId="{E3F0DE57-C331-40BA-B989-EBA090F25C42}">
      <dgm:prSet/>
      <dgm:spPr/>
      <dgm:t>
        <a:bodyPr/>
        <a:lstStyle/>
        <a:p>
          <a:endParaRPr lang="en-US"/>
        </a:p>
      </dgm:t>
    </dgm:pt>
    <dgm:pt modelId="{007AE1F2-593A-470E-A336-ADB81C087658}" type="sibTrans" cxnId="{E3F0DE57-C331-40BA-B989-EBA090F25C42}">
      <dgm:prSet/>
      <dgm:spPr/>
      <dgm:t>
        <a:bodyPr/>
        <a:lstStyle/>
        <a:p>
          <a:endParaRPr lang="en-US"/>
        </a:p>
      </dgm:t>
    </dgm:pt>
    <dgm:pt modelId="{F62714E5-1B10-471F-8B59-5FA9B26914FB}">
      <dgm:prSet/>
      <dgm:spPr/>
      <dgm:t>
        <a:bodyPr/>
        <a:lstStyle/>
        <a:p>
          <a:pPr>
            <a:buFont typeface="Courier New" panose="02070309020205020404" pitchFamily="49" charset="0"/>
            <a:buChar char="o"/>
          </a:pPr>
          <a:r>
            <a:rPr lang="en-US"/>
            <a:t>Function</a:t>
          </a:r>
        </a:p>
      </dgm:t>
    </dgm:pt>
    <dgm:pt modelId="{D1C6C7B0-4A1C-4E91-A1A8-25C62CDCAB36}" type="parTrans" cxnId="{F6B058B3-E81B-4DBE-A671-84FDA16D690A}">
      <dgm:prSet/>
      <dgm:spPr/>
      <dgm:t>
        <a:bodyPr/>
        <a:lstStyle/>
        <a:p>
          <a:endParaRPr lang="en-US"/>
        </a:p>
      </dgm:t>
    </dgm:pt>
    <dgm:pt modelId="{708F16FE-F7DD-48E6-952A-47E2CB5C0EAB}" type="sibTrans" cxnId="{F6B058B3-E81B-4DBE-A671-84FDA16D690A}">
      <dgm:prSet/>
      <dgm:spPr/>
      <dgm:t>
        <a:bodyPr/>
        <a:lstStyle/>
        <a:p>
          <a:endParaRPr lang="en-US"/>
        </a:p>
      </dgm:t>
    </dgm:pt>
    <dgm:pt modelId="{0DA58D95-10E9-41DA-BE5A-9FDB97F0A553}">
      <dgm:prSet custT="1"/>
      <dgm:spPr/>
      <dgm:t>
        <a:bodyPr/>
        <a:lstStyle/>
        <a:p>
          <a:pPr rtl="0">
            <a:buFont typeface="Wingdings" panose="05000000000000000000" pitchFamily="2" charset="2"/>
            <a:buChar char=""/>
          </a:pPr>
          <a:r>
            <a:rPr lang="en-US" sz="1200">
              <a:latin typeface="Calibri Light" panose="020F0302020204030204"/>
            </a:rPr>
            <a:t>FN0600</a:t>
          </a:r>
          <a:r>
            <a:rPr lang="en-US" sz="1200"/>
            <a:t> – </a:t>
          </a:r>
          <a:r>
            <a:rPr lang="en-US" sz="1200">
              <a:latin typeface="Calibri Light" panose="020F0302020204030204"/>
            </a:rPr>
            <a:t>Academic Support</a:t>
          </a:r>
          <a:endParaRPr lang="en-US" sz="1200"/>
        </a:p>
      </dgm:t>
    </dgm:pt>
    <dgm:pt modelId="{CE1BB162-992B-4AED-B0EE-4D556A9A195F}" type="parTrans" cxnId="{9CB77A16-7516-4C23-96F2-D32F05726B54}">
      <dgm:prSet/>
      <dgm:spPr/>
      <dgm:t>
        <a:bodyPr/>
        <a:lstStyle/>
        <a:p>
          <a:endParaRPr lang="en-US"/>
        </a:p>
      </dgm:t>
    </dgm:pt>
    <dgm:pt modelId="{BCB60D7C-F8BB-485E-99FD-2EDC9347DAFC}" type="sibTrans" cxnId="{9CB77A16-7516-4C23-96F2-D32F05726B54}">
      <dgm:prSet/>
      <dgm:spPr/>
      <dgm:t>
        <a:bodyPr/>
        <a:lstStyle/>
        <a:p>
          <a:endParaRPr lang="en-US"/>
        </a:p>
      </dgm:t>
    </dgm:pt>
    <dgm:pt modelId="{0D8C207D-74A3-4512-A0B1-9EB8D6CCE233}">
      <dgm:prSet/>
      <dgm:spPr/>
      <dgm:t>
        <a:bodyPr/>
        <a:lstStyle/>
        <a:p>
          <a:pPr>
            <a:buFont typeface="Courier New" panose="02070309020205020404" pitchFamily="49" charset="0"/>
            <a:buChar char="o"/>
          </a:pPr>
          <a:r>
            <a:rPr lang="en-US"/>
            <a:t>Ledger Account</a:t>
          </a:r>
        </a:p>
      </dgm:t>
    </dgm:pt>
    <dgm:pt modelId="{0484C3E7-3271-49A0-BF7E-E4EB95F51E8A}" type="parTrans" cxnId="{F1BDA788-921A-4BF1-BED9-6F0256D72187}">
      <dgm:prSet/>
      <dgm:spPr/>
      <dgm:t>
        <a:bodyPr/>
        <a:lstStyle/>
        <a:p>
          <a:endParaRPr lang="en-US"/>
        </a:p>
      </dgm:t>
    </dgm:pt>
    <dgm:pt modelId="{E6C536A4-FBF6-4A11-85CA-8AEB9B60DD1D}" type="sibTrans" cxnId="{F1BDA788-921A-4BF1-BED9-6F0256D72187}">
      <dgm:prSet/>
      <dgm:spPr/>
      <dgm:t>
        <a:bodyPr/>
        <a:lstStyle/>
        <a:p>
          <a:endParaRPr lang="en-US"/>
        </a:p>
      </dgm:t>
    </dgm:pt>
    <dgm:pt modelId="{D17361AB-D575-4634-9925-1804D368815D}">
      <dgm:prSet custT="1"/>
      <dgm:spPr/>
      <dgm:t>
        <a:bodyPr/>
        <a:lstStyle/>
        <a:p>
          <a:pPr rtl="0">
            <a:buFont typeface="Wingdings" panose="05000000000000000000" pitchFamily="2" charset="2"/>
            <a:buChar char=""/>
          </a:pPr>
          <a:r>
            <a:rPr lang="en-US" sz="1200">
              <a:latin typeface="Calibri Light" panose="020F0302020204030204"/>
            </a:rPr>
            <a:t>6014</a:t>
          </a:r>
          <a:r>
            <a:rPr lang="en-US" sz="1200"/>
            <a:t> – </a:t>
          </a:r>
          <a:r>
            <a:rPr lang="en-US" sz="1200">
              <a:latin typeface="Calibri Light" panose="020F0302020204030204"/>
            </a:rPr>
            <a:t>Subscriptions and Dues</a:t>
          </a:r>
          <a:endParaRPr lang="en-US" sz="1200"/>
        </a:p>
      </dgm:t>
    </dgm:pt>
    <dgm:pt modelId="{A43762D9-11FC-4499-B197-1D0E64D01667}" type="parTrans" cxnId="{7C49CE9C-3CEE-4C81-8694-44A0872BAFC9}">
      <dgm:prSet/>
      <dgm:spPr/>
      <dgm:t>
        <a:bodyPr/>
        <a:lstStyle/>
        <a:p>
          <a:endParaRPr lang="en-US"/>
        </a:p>
      </dgm:t>
    </dgm:pt>
    <dgm:pt modelId="{0BC59E59-6425-474E-86F0-0D9A3E231018}" type="sibTrans" cxnId="{7C49CE9C-3CEE-4C81-8694-44A0872BAFC9}">
      <dgm:prSet/>
      <dgm:spPr/>
      <dgm:t>
        <a:bodyPr/>
        <a:lstStyle/>
        <a:p>
          <a:endParaRPr lang="en-US"/>
        </a:p>
      </dgm:t>
    </dgm:pt>
    <dgm:pt modelId="{52F2DA2E-2D4B-434F-8912-7D12F7FFDC8E}">
      <dgm:prSet/>
      <dgm:spPr>
        <a:solidFill>
          <a:schemeClr val="accent3">
            <a:lumMod val="20000"/>
            <a:lumOff val="80000"/>
          </a:schemeClr>
        </a:solidFill>
      </dgm:spPr>
      <dgm:t>
        <a:bodyPr/>
        <a:lstStyle/>
        <a:p>
          <a:pPr>
            <a:buFont typeface="Courier New" panose="02070309020205020404" pitchFamily="49" charset="0"/>
            <a:buChar char="o"/>
          </a:pPr>
          <a:r>
            <a:rPr lang="en-US"/>
            <a:t>Spend Category</a:t>
          </a:r>
        </a:p>
      </dgm:t>
    </dgm:pt>
    <dgm:pt modelId="{0AE44C40-7580-44EC-BBA6-6797EB9F63FB}" type="parTrans" cxnId="{3DD4C05F-6E2C-42CE-9ADF-BC828861FBF9}">
      <dgm:prSet/>
      <dgm:spPr/>
      <dgm:t>
        <a:bodyPr/>
        <a:lstStyle/>
        <a:p>
          <a:endParaRPr lang="en-US"/>
        </a:p>
      </dgm:t>
    </dgm:pt>
    <dgm:pt modelId="{9996F231-6434-41D4-A553-232A62FBF880}" type="sibTrans" cxnId="{3DD4C05F-6E2C-42CE-9ADF-BC828861FBF9}">
      <dgm:prSet/>
      <dgm:spPr/>
      <dgm:t>
        <a:bodyPr/>
        <a:lstStyle/>
        <a:p>
          <a:endParaRPr lang="en-US"/>
        </a:p>
      </dgm:t>
    </dgm:pt>
    <dgm:pt modelId="{C5070CC3-6EC2-4AE8-A6C8-A3995D82F764}">
      <dgm:prSet custT="1"/>
      <dgm:spPr/>
      <dgm:t>
        <a:bodyPr/>
        <a:lstStyle/>
        <a:p>
          <a:pPr rtl="0">
            <a:buFont typeface="Wingdings" panose="05000000000000000000" pitchFamily="2" charset="2"/>
            <a:buChar char=""/>
          </a:pPr>
          <a:r>
            <a:rPr lang="en-US" sz="1200">
              <a:latin typeface="Calibri Light" panose="020F0302020204030204"/>
            </a:rPr>
            <a:t>SC00110</a:t>
          </a:r>
          <a:r>
            <a:rPr lang="en-US" sz="1200"/>
            <a:t> – </a:t>
          </a:r>
          <a:r>
            <a:rPr lang="en-US" sz="1200">
              <a:latin typeface="Calibri Light" panose="020F0302020204030204"/>
            </a:rPr>
            <a:t>Memberships and Dues</a:t>
          </a:r>
          <a:endParaRPr lang="en-US" sz="1200"/>
        </a:p>
      </dgm:t>
    </dgm:pt>
    <dgm:pt modelId="{778D146F-9FA4-42D0-9AE8-A79F65633F1C}" type="parTrans" cxnId="{4D275C2B-702A-4EC9-8993-D7CF0C7EC0CE}">
      <dgm:prSet/>
      <dgm:spPr/>
      <dgm:t>
        <a:bodyPr/>
        <a:lstStyle/>
        <a:p>
          <a:endParaRPr lang="en-US"/>
        </a:p>
      </dgm:t>
    </dgm:pt>
    <dgm:pt modelId="{4C0A7071-9FA1-447D-B9C0-C92FE24F9059}" type="sibTrans" cxnId="{4D275C2B-702A-4EC9-8993-D7CF0C7EC0CE}">
      <dgm:prSet/>
      <dgm:spPr/>
      <dgm:t>
        <a:bodyPr/>
        <a:lstStyle/>
        <a:p>
          <a:endParaRPr lang="en-US"/>
        </a:p>
      </dgm:t>
    </dgm:pt>
    <dgm:pt modelId="{C80D280F-E902-4384-BF9B-67B038A3D9A8}">
      <dgm:prSet custT="1"/>
      <dgm:spPr>
        <a:solidFill>
          <a:schemeClr val="accent3">
            <a:lumMod val="20000"/>
            <a:lumOff val="80000"/>
          </a:schemeClr>
        </a:solidFill>
      </dgm:spPr>
      <dgm:t>
        <a:bodyPr/>
        <a:lstStyle/>
        <a:p>
          <a:pPr rtl="0">
            <a:buFont typeface="Wingdings" panose="05000000000000000000" pitchFamily="2" charset="2"/>
            <a:buChar char=""/>
          </a:pPr>
          <a:r>
            <a:rPr lang="en-US" sz="1800"/>
            <a:t>Project</a:t>
          </a:r>
        </a:p>
      </dgm:t>
    </dgm:pt>
    <dgm:pt modelId="{A39D8ADA-A8E9-474A-908D-D4DD7759A572}" type="parTrans" cxnId="{2F106B40-2A68-4943-8144-38B8D9A69901}">
      <dgm:prSet/>
      <dgm:spPr/>
      <dgm:t>
        <a:bodyPr/>
        <a:lstStyle/>
        <a:p>
          <a:endParaRPr lang="en-US"/>
        </a:p>
      </dgm:t>
    </dgm:pt>
    <dgm:pt modelId="{F2AC4747-8B22-46BA-A00E-C83415BF47E9}" type="sibTrans" cxnId="{2F106B40-2A68-4943-8144-38B8D9A69901}">
      <dgm:prSet/>
      <dgm:spPr/>
      <dgm:t>
        <a:bodyPr/>
        <a:lstStyle/>
        <a:p>
          <a:endParaRPr lang="en-US"/>
        </a:p>
      </dgm:t>
    </dgm:pt>
    <dgm:pt modelId="{5982CB00-24C8-4580-A16F-1A5E97FC0724}">
      <dgm:prSet custT="1"/>
      <dgm:spPr/>
      <dgm:t>
        <a:bodyPr/>
        <a:lstStyle/>
        <a:p>
          <a:pPr rtl="0">
            <a:buFont typeface="Wingdings" panose="05000000000000000000" pitchFamily="2" charset="2"/>
            <a:buChar char=""/>
          </a:pPr>
          <a:r>
            <a:rPr lang="en-US" sz="1200"/>
            <a:t>PJ000000219</a:t>
          </a:r>
          <a:r>
            <a:rPr lang="en-US" sz="1200">
              <a:latin typeface="Calibri Light" panose="020F0302020204030204"/>
            </a:rPr>
            <a:t> - Eagle Teach Excel Nicodermus</a:t>
          </a:r>
          <a:endParaRPr lang="en-US" sz="1200"/>
        </a:p>
      </dgm:t>
    </dgm:pt>
    <dgm:pt modelId="{2C36AFB7-93E2-481E-BCDC-380182DA9DFF}" type="parTrans" cxnId="{D5C90AF0-1682-4713-AAAE-6139C59F8F2A}">
      <dgm:prSet/>
      <dgm:spPr/>
      <dgm:t>
        <a:bodyPr/>
        <a:lstStyle/>
        <a:p>
          <a:endParaRPr lang="en-US"/>
        </a:p>
      </dgm:t>
    </dgm:pt>
    <dgm:pt modelId="{3295519F-D723-4564-A57A-00A540CFA61B}" type="sibTrans" cxnId="{D5C90AF0-1682-4713-AAAE-6139C59F8F2A}">
      <dgm:prSet/>
      <dgm:spPr/>
      <dgm:t>
        <a:bodyPr/>
        <a:lstStyle/>
        <a:p>
          <a:endParaRPr lang="en-US"/>
        </a:p>
      </dgm:t>
    </dgm:pt>
    <dgm:pt modelId="{AE741E7A-BCA2-4E0B-B7A8-8649F0B21E35}" type="pres">
      <dgm:prSet presAssocID="{B5C5A6E3-ABA2-4D76-8BCF-11D09A47E60F}" presName="theList" presStyleCnt="0">
        <dgm:presLayoutVars>
          <dgm:dir/>
          <dgm:animLvl val="lvl"/>
          <dgm:resizeHandles val="exact"/>
        </dgm:presLayoutVars>
      </dgm:prSet>
      <dgm:spPr/>
    </dgm:pt>
    <dgm:pt modelId="{2C055C11-4FBE-4F27-A370-E0B0FB17B5EC}" type="pres">
      <dgm:prSet presAssocID="{40A5D539-28A5-4096-981D-149A67CA9784}" presName="compNode" presStyleCnt="0"/>
      <dgm:spPr/>
    </dgm:pt>
    <dgm:pt modelId="{5FE1E136-8CB6-4506-9C9D-1C4D4F3D1897}" type="pres">
      <dgm:prSet presAssocID="{40A5D539-28A5-4096-981D-149A67CA9784}" presName="aNode" presStyleLbl="bgShp" presStyleIdx="0" presStyleCnt="8"/>
      <dgm:spPr/>
    </dgm:pt>
    <dgm:pt modelId="{38A6F9D4-06B8-4554-B647-B3DB7EA396A8}" type="pres">
      <dgm:prSet presAssocID="{40A5D539-28A5-4096-981D-149A67CA9784}" presName="textNode" presStyleLbl="bgShp" presStyleIdx="0" presStyleCnt="8"/>
      <dgm:spPr/>
    </dgm:pt>
    <dgm:pt modelId="{5BF2BCBA-A7E2-4B98-BAD0-D9891B1AC0E2}" type="pres">
      <dgm:prSet presAssocID="{40A5D539-28A5-4096-981D-149A67CA9784}" presName="compChildNode" presStyleCnt="0"/>
      <dgm:spPr/>
    </dgm:pt>
    <dgm:pt modelId="{D2BA82FD-4AFE-45D4-AA77-BBD099B36A36}" type="pres">
      <dgm:prSet presAssocID="{40A5D539-28A5-4096-981D-149A67CA9784}" presName="theInnerList" presStyleCnt="0"/>
      <dgm:spPr/>
    </dgm:pt>
    <dgm:pt modelId="{BCB4751A-F011-4699-9E8A-5706793D8CBE}" type="pres">
      <dgm:prSet presAssocID="{055E8FE6-7D98-44CF-983E-8C7FE7B88AEC}" presName="childNode" presStyleLbl="node1" presStyleIdx="0" presStyleCnt="8">
        <dgm:presLayoutVars>
          <dgm:bulletEnabled val="1"/>
        </dgm:presLayoutVars>
      </dgm:prSet>
      <dgm:spPr/>
    </dgm:pt>
    <dgm:pt modelId="{F0AF6C22-58C7-4313-9D01-AE2C8EDFD786}" type="pres">
      <dgm:prSet presAssocID="{40A5D539-28A5-4096-981D-149A67CA9784}" presName="aSpace" presStyleCnt="0"/>
      <dgm:spPr/>
    </dgm:pt>
    <dgm:pt modelId="{82D947E8-A3E0-45FC-B3BB-7EE2F5CD2B09}" type="pres">
      <dgm:prSet presAssocID="{032121C5-D337-42D8-A3C3-14DE72F45C4D}" presName="compNode" presStyleCnt="0"/>
      <dgm:spPr/>
    </dgm:pt>
    <dgm:pt modelId="{61E39DC2-889C-498C-9F61-BFBEAA2613EE}" type="pres">
      <dgm:prSet presAssocID="{032121C5-D337-42D8-A3C3-14DE72F45C4D}" presName="aNode" presStyleLbl="bgShp" presStyleIdx="1" presStyleCnt="8"/>
      <dgm:spPr/>
    </dgm:pt>
    <dgm:pt modelId="{A71D0FC1-E169-448A-997B-37FDB47602F9}" type="pres">
      <dgm:prSet presAssocID="{032121C5-D337-42D8-A3C3-14DE72F45C4D}" presName="textNode" presStyleLbl="bgShp" presStyleIdx="1" presStyleCnt="8"/>
      <dgm:spPr/>
    </dgm:pt>
    <dgm:pt modelId="{1F0551A4-1AE8-49D2-8D07-12A604C096DD}" type="pres">
      <dgm:prSet presAssocID="{032121C5-D337-42D8-A3C3-14DE72F45C4D}" presName="compChildNode" presStyleCnt="0"/>
      <dgm:spPr/>
    </dgm:pt>
    <dgm:pt modelId="{D14FDB02-174D-4E06-BC82-2F4E274BE408}" type="pres">
      <dgm:prSet presAssocID="{032121C5-D337-42D8-A3C3-14DE72F45C4D}" presName="theInnerList" presStyleCnt="0"/>
      <dgm:spPr/>
    </dgm:pt>
    <dgm:pt modelId="{0066E97B-4A8F-4123-A7B3-F8B7A2CCFAD5}" type="pres">
      <dgm:prSet presAssocID="{A6A29E26-7F42-4D18-AE33-C5605CBF12AA}" presName="childNode" presStyleLbl="node1" presStyleIdx="1" presStyleCnt="8">
        <dgm:presLayoutVars>
          <dgm:bulletEnabled val="1"/>
        </dgm:presLayoutVars>
      </dgm:prSet>
      <dgm:spPr/>
    </dgm:pt>
    <dgm:pt modelId="{BA7F16AE-B1EA-48AA-B39E-A5724A6A4184}" type="pres">
      <dgm:prSet presAssocID="{032121C5-D337-42D8-A3C3-14DE72F45C4D}" presName="aSpace" presStyleCnt="0"/>
      <dgm:spPr/>
    </dgm:pt>
    <dgm:pt modelId="{69F4F432-EA23-4370-8C92-16A4A440727B}" type="pres">
      <dgm:prSet presAssocID="{A4662ED3-3192-4213-B389-BB1E5B34C990}" presName="compNode" presStyleCnt="0"/>
      <dgm:spPr/>
    </dgm:pt>
    <dgm:pt modelId="{F285F5B9-480F-480F-BD31-A841908013E4}" type="pres">
      <dgm:prSet presAssocID="{A4662ED3-3192-4213-B389-BB1E5B34C990}" presName="aNode" presStyleLbl="bgShp" presStyleIdx="2" presStyleCnt="8"/>
      <dgm:spPr/>
    </dgm:pt>
    <dgm:pt modelId="{A20D0C5C-4104-4622-A4CE-268F966E09AE}" type="pres">
      <dgm:prSet presAssocID="{A4662ED3-3192-4213-B389-BB1E5B34C990}" presName="textNode" presStyleLbl="bgShp" presStyleIdx="2" presStyleCnt="8"/>
      <dgm:spPr/>
    </dgm:pt>
    <dgm:pt modelId="{65C21C4E-5D39-443E-A2D1-B0D43AFCB0FE}" type="pres">
      <dgm:prSet presAssocID="{A4662ED3-3192-4213-B389-BB1E5B34C990}" presName="compChildNode" presStyleCnt="0"/>
      <dgm:spPr/>
    </dgm:pt>
    <dgm:pt modelId="{1CE6C328-C703-44E5-91A4-9136455A6A37}" type="pres">
      <dgm:prSet presAssocID="{A4662ED3-3192-4213-B389-BB1E5B34C990}" presName="theInnerList" presStyleCnt="0"/>
      <dgm:spPr/>
    </dgm:pt>
    <dgm:pt modelId="{1FF31F09-AF03-4E27-A5BE-663E19DD03DF}" type="pres">
      <dgm:prSet presAssocID="{F26D4162-9712-42F4-AF80-E9D60189E975}" presName="childNode" presStyleLbl="node1" presStyleIdx="2" presStyleCnt="8">
        <dgm:presLayoutVars>
          <dgm:bulletEnabled val="1"/>
        </dgm:presLayoutVars>
      </dgm:prSet>
      <dgm:spPr/>
    </dgm:pt>
    <dgm:pt modelId="{B80364FF-E5E1-42C8-8118-854E9B7B95DE}" type="pres">
      <dgm:prSet presAssocID="{A4662ED3-3192-4213-B389-BB1E5B34C990}" presName="aSpace" presStyleCnt="0"/>
      <dgm:spPr/>
    </dgm:pt>
    <dgm:pt modelId="{D11223A7-9761-4F13-A6C9-AB515842E2D0}" type="pres">
      <dgm:prSet presAssocID="{907DE9DD-7E84-4939-A117-B80DF3BDD14D}" presName="compNode" presStyleCnt="0"/>
      <dgm:spPr/>
    </dgm:pt>
    <dgm:pt modelId="{6110AF6A-B2A4-42CB-9827-D161F02FBDC5}" type="pres">
      <dgm:prSet presAssocID="{907DE9DD-7E84-4939-A117-B80DF3BDD14D}" presName="aNode" presStyleLbl="bgShp" presStyleIdx="3" presStyleCnt="8" custLinFactNeighborX="1725"/>
      <dgm:spPr/>
    </dgm:pt>
    <dgm:pt modelId="{9336B2BF-041E-4B6C-A530-131C3FF567C3}" type="pres">
      <dgm:prSet presAssocID="{907DE9DD-7E84-4939-A117-B80DF3BDD14D}" presName="textNode" presStyleLbl="bgShp" presStyleIdx="3" presStyleCnt="8"/>
      <dgm:spPr/>
    </dgm:pt>
    <dgm:pt modelId="{20402B6B-DB65-41C5-BA99-006718FA6900}" type="pres">
      <dgm:prSet presAssocID="{907DE9DD-7E84-4939-A117-B80DF3BDD14D}" presName="compChildNode" presStyleCnt="0"/>
      <dgm:spPr/>
    </dgm:pt>
    <dgm:pt modelId="{0889393E-D680-416A-88E5-1A76B58D6AAD}" type="pres">
      <dgm:prSet presAssocID="{907DE9DD-7E84-4939-A117-B80DF3BDD14D}" presName="theInnerList" presStyleCnt="0"/>
      <dgm:spPr/>
    </dgm:pt>
    <dgm:pt modelId="{9DF17EA3-326D-4E46-A74A-A2377A2F9567}" type="pres">
      <dgm:prSet presAssocID="{1E1FC6DD-7041-40C9-BAD5-9139C7BD6528}" presName="childNode" presStyleLbl="node1" presStyleIdx="3" presStyleCnt="8" custLinFactNeighborX="1086">
        <dgm:presLayoutVars>
          <dgm:bulletEnabled val="1"/>
        </dgm:presLayoutVars>
      </dgm:prSet>
      <dgm:spPr/>
    </dgm:pt>
    <dgm:pt modelId="{98A821D9-03A5-4C64-88C6-ED7B31315F7A}" type="pres">
      <dgm:prSet presAssocID="{907DE9DD-7E84-4939-A117-B80DF3BDD14D}" presName="aSpace" presStyleCnt="0"/>
      <dgm:spPr/>
    </dgm:pt>
    <dgm:pt modelId="{CA559A1C-44FE-4B4B-B11D-31C1C4B62FBB}" type="pres">
      <dgm:prSet presAssocID="{F62714E5-1B10-471F-8B59-5FA9B26914FB}" presName="compNode" presStyleCnt="0"/>
      <dgm:spPr/>
    </dgm:pt>
    <dgm:pt modelId="{0E1B832D-634B-4AB4-9B6D-75C420434478}" type="pres">
      <dgm:prSet presAssocID="{F62714E5-1B10-471F-8B59-5FA9B26914FB}" presName="aNode" presStyleLbl="bgShp" presStyleIdx="4" presStyleCnt="8"/>
      <dgm:spPr/>
    </dgm:pt>
    <dgm:pt modelId="{194B612E-7550-420C-BFDB-80A6DD4DFF2B}" type="pres">
      <dgm:prSet presAssocID="{F62714E5-1B10-471F-8B59-5FA9B26914FB}" presName="textNode" presStyleLbl="bgShp" presStyleIdx="4" presStyleCnt="8"/>
      <dgm:spPr/>
    </dgm:pt>
    <dgm:pt modelId="{8F27805E-0DD7-4549-B6DA-C755035EC9E8}" type="pres">
      <dgm:prSet presAssocID="{F62714E5-1B10-471F-8B59-5FA9B26914FB}" presName="compChildNode" presStyleCnt="0"/>
      <dgm:spPr/>
    </dgm:pt>
    <dgm:pt modelId="{73184871-57DC-4992-9623-F057A56A0426}" type="pres">
      <dgm:prSet presAssocID="{F62714E5-1B10-471F-8B59-5FA9B26914FB}" presName="theInnerList" presStyleCnt="0"/>
      <dgm:spPr/>
    </dgm:pt>
    <dgm:pt modelId="{9A2389FE-B089-4385-B9EB-4E50AB1C46A1}" type="pres">
      <dgm:prSet presAssocID="{0DA58D95-10E9-41DA-BE5A-9FDB97F0A553}" presName="childNode" presStyleLbl="node1" presStyleIdx="4" presStyleCnt="8">
        <dgm:presLayoutVars>
          <dgm:bulletEnabled val="1"/>
        </dgm:presLayoutVars>
      </dgm:prSet>
      <dgm:spPr/>
    </dgm:pt>
    <dgm:pt modelId="{80D0097A-A51E-4318-82A0-E78CBE78F49D}" type="pres">
      <dgm:prSet presAssocID="{F62714E5-1B10-471F-8B59-5FA9B26914FB}" presName="aSpace" presStyleCnt="0"/>
      <dgm:spPr/>
    </dgm:pt>
    <dgm:pt modelId="{285ED97A-5B74-4AF4-8F55-CFC78EF65D54}" type="pres">
      <dgm:prSet presAssocID="{0D8C207D-74A3-4512-A0B1-9EB8D6CCE233}" presName="compNode" presStyleCnt="0"/>
      <dgm:spPr/>
    </dgm:pt>
    <dgm:pt modelId="{1A6270A6-EF2F-4EB9-A253-D256103A9B4D}" type="pres">
      <dgm:prSet presAssocID="{0D8C207D-74A3-4512-A0B1-9EB8D6CCE233}" presName="aNode" presStyleLbl="bgShp" presStyleIdx="5" presStyleCnt="8" custScaleX="95904"/>
      <dgm:spPr/>
    </dgm:pt>
    <dgm:pt modelId="{4C6841BF-A0DF-4447-99E7-0EB0CD4A1097}" type="pres">
      <dgm:prSet presAssocID="{0D8C207D-74A3-4512-A0B1-9EB8D6CCE233}" presName="textNode" presStyleLbl="bgShp" presStyleIdx="5" presStyleCnt="8"/>
      <dgm:spPr/>
    </dgm:pt>
    <dgm:pt modelId="{EA27F485-8979-49D6-B0B2-1DC21F454238}" type="pres">
      <dgm:prSet presAssocID="{0D8C207D-74A3-4512-A0B1-9EB8D6CCE233}" presName="compChildNode" presStyleCnt="0"/>
      <dgm:spPr/>
    </dgm:pt>
    <dgm:pt modelId="{E33A603A-1527-49CF-A91F-814FC7052AEE}" type="pres">
      <dgm:prSet presAssocID="{0D8C207D-74A3-4512-A0B1-9EB8D6CCE233}" presName="theInnerList" presStyleCnt="0"/>
      <dgm:spPr/>
    </dgm:pt>
    <dgm:pt modelId="{6F6DE5F3-5E09-4AB0-950E-3CC51FF5B2FD}" type="pres">
      <dgm:prSet presAssocID="{D17361AB-D575-4634-9925-1804D368815D}" presName="childNode" presStyleLbl="node1" presStyleIdx="5" presStyleCnt="8" custScaleX="117744">
        <dgm:presLayoutVars>
          <dgm:bulletEnabled val="1"/>
        </dgm:presLayoutVars>
      </dgm:prSet>
      <dgm:spPr/>
    </dgm:pt>
    <dgm:pt modelId="{5F24A6DB-094C-497F-964A-03EFE0CD6E3C}" type="pres">
      <dgm:prSet presAssocID="{0D8C207D-74A3-4512-A0B1-9EB8D6CCE233}" presName="aSpace" presStyleCnt="0"/>
      <dgm:spPr/>
    </dgm:pt>
    <dgm:pt modelId="{FE13F66F-0E63-4F48-9A6B-237D7BE78475}" type="pres">
      <dgm:prSet presAssocID="{52F2DA2E-2D4B-434F-8912-7D12F7FFDC8E}" presName="compNode" presStyleCnt="0"/>
      <dgm:spPr/>
    </dgm:pt>
    <dgm:pt modelId="{B8DF9767-161F-4A0B-BD07-26BBA97FE4D3}" type="pres">
      <dgm:prSet presAssocID="{52F2DA2E-2D4B-434F-8912-7D12F7FFDC8E}" presName="aNode" presStyleLbl="bgShp" presStyleIdx="6" presStyleCnt="8" custScaleX="89449"/>
      <dgm:spPr/>
    </dgm:pt>
    <dgm:pt modelId="{BB536F67-B4BD-4F9F-93F1-7206E4A0E350}" type="pres">
      <dgm:prSet presAssocID="{52F2DA2E-2D4B-434F-8912-7D12F7FFDC8E}" presName="textNode" presStyleLbl="bgShp" presStyleIdx="6" presStyleCnt="8"/>
      <dgm:spPr/>
    </dgm:pt>
    <dgm:pt modelId="{C958CCAF-8E52-4751-BDCF-B1010D98EB59}" type="pres">
      <dgm:prSet presAssocID="{52F2DA2E-2D4B-434F-8912-7D12F7FFDC8E}" presName="compChildNode" presStyleCnt="0"/>
      <dgm:spPr/>
    </dgm:pt>
    <dgm:pt modelId="{B305EA56-C1AB-4597-8209-0AAA4536D13D}" type="pres">
      <dgm:prSet presAssocID="{52F2DA2E-2D4B-434F-8912-7D12F7FFDC8E}" presName="theInnerList" presStyleCnt="0"/>
      <dgm:spPr/>
    </dgm:pt>
    <dgm:pt modelId="{92F7ED56-3D07-4BF8-BB9F-D996EC86D7B0}" type="pres">
      <dgm:prSet presAssocID="{C5070CC3-6EC2-4AE8-A6C8-A3995D82F764}" presName="childNode" presStyleLbl="node1" presStyleIdx="6" presStyleCnt="8" custScaleX="106346">
        <dgm:presLayoutVars>
          <dgm:bulletEnabled val="1"/>
        </dgm:presLayoutVars>
      </dgm:prSet>
      <dgm:spPr/>
    </dgm:pt>
    <dgm:pt modelId="{597644EC-C9A3-411F-B2C4-32488947A137}" type="pres">
      <dgm:prSet presAssocID="{52F2DA2E-2D4B-434F-8912-7D12F7FFDC8E}" presName="aSpace" presStyleCnt="0"/>
      <dgm:spPr/>
    </dgm:pt>
    <dgm:pt modelId="{62C1ED1B-0985-4CB0-8FD4-D39D561F9CFB}" type="pres">
      <dgm:prSet presAssocID="{C80D280F-E902-4384-BF9B-67B038A3D9A8}" presName="compNode" presStyleCnt="0"/>
      <dgm:spPr/>
    </dgm:pt>
    <dgm:pt modelId="{E1BBDD88-87CA-4F13-9BA5-35A409215924}" type="pres">
      <dgm:prSet presAssocID="{C80D280F-E902-4384-BF9B-67B038A3D9A8}" presName="aNode" presStyleLbl="bgShp" presStyleIdx="7" presStyleCnt="8"/>
      <dgm:spPr/>
    </dgm:pt>
    <dgm:pt modelId="{08F0AE85-63DC-470C-92A8-DC78AF6BC53C}" type="pres">
      <dgm:prSet presAssocID="{C80D280F-E902-4384-BF9B-67B038A3D9A8}" presName="textNode" presStyleLbl="bgShp" presStyleIdx="7" presStyleCnt="8"/>
      <dgm:spPr/>
    </dgm:pt>
    <dgm:pt modelId="{285C4F6D-1131-4EDF-A3B0-E82020140E08}" type="pres">
      <dgm:prSet presAssocID="{C80D280F-E902-4384-BF9B-67B038A3D9A8}" presName="compChildNode" presStyleCnt="0"/>
      <dgm:spPr/>
    </dgm:pt>
    <dgm:pt modelId="{7B391F0A-32C7-4DD6-9C6F-2B4FE591E400}" type="pres">
      <dgm:prSet presAssocID="{C80D280F-E902-4384-BF9B-67B038A3D9A8}" presName="theInnerList" presStyleCnt="0"/>
      <dgm:spPr/>
    </dgm:pt>
    <dgm:pt modelId="{C0ECDECC-64A0-4774-955E-8F26511D4207}" type="pres">
      <dgm:prSet presAssocID="{5982CB00-24C8-4580-A16F-1A5E97FC0724}" presName="childNode" presStyleLbl="node1" presStyleIdx="7" presStyleCnt="8">
        <dgm:presLayoutVars>
          <dgm:bulletEnabled val="1"/>
        </dgm:presLayoutVars>
      </dgm:prSet>
      <dgm:spPr/>
    </dgm:pt>
  </dgm:ptLst>
  <dgm:cxnLst>
    <dgm:cxn modelId="{63DF5F04-AFFD-41C3-91AF-6673EDDD8C18}" type="presOf" srcId="{5982CB00-24C8-4580-A16F-1A5E97FC0724}" destId="{C0ECDECC-64A0-4774-955E-8F26511D4207}" srcOrd="0" destOrd="0" presId="urn:microsoft.com/office/officeart/2005/8/layout/lProcess2"/>
    <dgm:cxn modelId="{3500B212-6039-473B-9379-BBA89A701BD3}" type="presOf" srcId="{C80D280F-E902-4384-BF9B-67B038A3D9A8}" destId="{08F0AE85-63DC-470C-92A8-DC78AF6BC53C}" srcOrd="1" destOrd="0" presId="urn:microsoft.com/office/officeart/2005/8/layout/lProcess2"/>
    <dgm:cxn modelId="{9CB77A16-7516-4C23-96F2-D32F05726B54}" srcId="{F62714E5-1B10-471F-8B59-5FA9B26914FB}" destId="{0DA58D95-10E9-41DA-BE5A-9FDB97F0A553}" srcOrd="0" destOrd="0" parTransId="{CE1BB162-992B-4AED-B0EE-4D556A9A195F}" sibTransId="{BCB60D7C-F8BB-485E-99FD-2EDC9347DAFC}"/>
    <dgm:cxn modelId="{FE99E018-A91D-4A74-8564-56E5E38044CA}" type="presOf" srcId="{D17361AB-D575-4634-9925-1804D368815D}" destId="{6F6DE5F3-5E09-4AB0-950E-3CC51FF5B2FD}" srcOrd="0" destOrd="0" presId="urn:microsoft.com/office/officeart/2005/8/layout/lProcess2"/>
    <dgm:cxn modelId="{6DF2501F-92C2-4AA7-B09F-A1AC940710B4}" type="presOf" srcId="{A4662ED3-3192-4213-B389-BB1E5B34C990}" destId="{A20D0C5C-4104-4622-A4CE-268F966E09AE}" srcOrd="1" destOrd="0" presId="urn:microsoft.com/office/officeart/2005/8/layout/lProcess2"/>
    <dgm:cxn modelId="{294D8C21-2B70-499D-A276-19893CDEF7E6}" type="presOf" srcId="{40A5D539-28A5-4096-981D-149A67CA9784}" destId="{38A6F9D4-06B8-4554-B647-B3DB7EA396A8}" srcOrd="1" destOrd="0" presId="urn:microsoft.com/office/officeart/2005/8/layout/lProcess2"/>
    <dgm:cxn modelId="{8F4ACB26-3D5C-49EE-BA94-1CED297877AC}" srcId="{B5C5A6E3-ABA2-4D76-8BCF-11D09A47E60F}" destId="{40A5D539-28A5-4096-981D-149A67CA9784}" srcOrd="0" destOrd="0" parTransId="{581674F4-3BAD-4804-9673-35422AC48948}" sibTransId="{8E09361E-1CDF-49D8-BF3C-F712394183DD}"/>
    <dgm:cxn modelId="{6AD9E726-D6B5-4866-8936-1AA4422E76F5}" type="presOf" srcId="{032121C5-D337-42D8-A3C3-14DE72F45C4D}" destId="{A71D0FC1-E169-448A-997B-37FDB47602F9}" srcOrd="1" destOrd="0" presId="urn:microsoft.com/office/officeart/2005/8/layout/lProcess2"/>
    <dgm:cxn modelId="{3526402B-758C-4CC7-B39F-B9CA957B8D5C}" type="presOf" srcId="{40A5D539-28A5-4096-981D-149A67CA9784}" destId="{5FE1E136-8CB6-4506-9C9D-1C4D4F3D1897}" srcOrd="0" destOrd="0" presId="urn:microsoft.com/office/officeart/2005/8/layout/lProcess2"/>
    <dgm:cxn modelId="{4D275C2B-702A-4EC9-8993-D7CF0C7EC0CE}" srcId="{52F2DA2E-2D4B-434F-8912-7D12F7FFDC8E}" destId="{C5070CC3-6EC2-4AE8-A6C8-A3995D82F764}" srcOrd="0" destOrd="0" parTransId="{778D146F-9FA4-42D0-9AE8-A79F65633F1C}" sibTransId="{4C0A7071-9FA1-447D-B9C0-C92FE24F9059}"/>
    <dgm:cxn modelId="{76C04237-54EA-4056-A286-1651348A307E}" type="presOf" srcId="{907DE9DD-7E84-4939-A117-B80DF3BDD14D}" destId="{6110AF6A-B2A4-42CB-9827-D161F02FBDC5}" srcOrd="0" destOrd="0" presId="urn:microsoft.com/office/officeart/2005/8/layout/lProcess2"/>
    <dgm:cxn modelId="{D117DE3D-570B-43E7-A961-ADB0D18E28A5}" type="presOf" srcId="{907DE9DD-7E84-4939-A117-B80DF3BDD14D}" destId="{9336B2BF-041E-4B6C-A530-131C3FF567C3}" srcOrd="1" destOrd="0" presId="urn:microsoft.com/office/officeart/2005/8/layout/lProcess2"/>
    <dgm:cxn modelId="{2F106B40-2A68-4943-8144-38B8D9A69901}" srcId="{B5C5A6E3-ABA2-4D76-8BCF-11D09A47E60F}" destId="{C80D280F-E902-4384-BF9B-67B038A3D9A8}" srcOrd="7" destOrd="0" parTransId="{A39D8ADA-A8E9-474A-908D-D4DD7759A572}" sibTransId="{F2AC4747-8B22-46BA-A00E-C83415BF47E9}"/>
    <dgm:cxn modelId="{3DD4C05F-6E2C-42CE-9ADF-BC828861FBF9}" srcId="{B5C5A6E3-ABA2-4D76-8BCF-11D09A47E60F}" destId="{52F2DA2E-2D4B-434F-8912-7D12F7FFDC8E}" srcOrd="6" destOrd="0" parTransId="{0AE44C40-7580-44EC-BBA6-6797EB9F63FB}" sibTransId="{9996F231-6434-41D4-A553-232A62FBF880}"/>
    <dgm:cxn modelId="{88968C46-AB2E-4EF0-8C05-794131C061BF}" type="presOf" srcId="{52F2DA2E-2D4B-434F-8912-7D12F7FFDC8E}" destId="{BB536F67-B4BD-4F9F-93F1-7206E4A0E350}" srcOrd="1" destOrd="0" presId="urn:microsoft.com/office/officeart/2005/8/layout/lProcess2"/>
    <dgm:cxn modelId="{17C54347-1A1B-4969-9E32-A5AD5DAAEDC0}" srcId="{A4662ED3-3192-4213-B389-BB1E5B34C990}" destId="{F26D4162-9712-42F4-AF80-E9D60189E975}" srcOrd="0" destOrd="0" parTransId="{5458B24A-C18E-4B02-8617-9128AD4C90FC}" sibTransId="{FE84A687-46F0-4DF2-9C69-870F8DEDC71E}"/>
    <dgm:cxn modelId="{85FE566C-9B38-4E2D-918E-1721FF83AD42}" srcId="{B5C5A6E3-ABA2-4D76-8BCF-11D09A47E60F}" destId="{A4662ED3-3192-4213-B389-BB1E5B34C990}" srcOrd="2" destOrd="0" parTransId="{19E0302C-6DBE-4C55-BBB9-94F6FD0FE860}" sibTransId="{E570B455-30DE-43DA-9636-9C012C75F0A5}"/>
    <dgm:cxn modelId="{81AF154E-38F5-4C23-8221-28284106300D}" type="presOf" srcId="{C5070CC3-6EC2-4AE8-A6C8-A3995D82F764}" destId="{92F7ED56-3D07-4BF8-BB9F-D996EC86D7B0}" srcOrd="0" destOrd="0" presId="urn:microsoft.com/office/officeart/2005/8/layout/lProcess2"/>
    <dgm:cxn modelId="{1C76A974-02FD-487D-B006-5FC30B144A48}" srcId="{B5C5A6E3-ABA2-4D76-8BCF-11D09A47E60F}" destId="{032121C5-D337-42D8-A3C3-14DE72F45C4D}" srcOrd="1" destOrd="0" parTransId="{B2E07308-C32B-4FA5-80BD-66BC0406CDAD}" sibTransId="{FF8479A3-29EE-47E4-AB95-32925ECAC306}"/>
    <dgm:cxn modelId="{9AD35455-EF9C-4268-BFA4-722106F04F61}" type="presOf" srcId="{52F2DA2E-2D4B-434F-8912-7D12F7FFDC8E}" destId="{B8DF9767-161F-4A0B-BD07-26BBA97FE4D3}" srcOrd="0" destOrd="0" presId="urn:microsoft.com/office/officeart/2005/8/layout/lProcess2"/>
    <dgm:cxn modelId="{E3F0DE57-C331-40BA-B989-EBA090F25C42}" srcId="{907DE9DD-7E84-4939-A117-B80DF3BDD14D}" destId="{1E1FC6DD-7041-40C9-BAD5-9139C7BD6528}" srcOrd="0" destOrd="0" parTransId="{8A4FDBF2-3650-4FED-9E73-D3D9666C40B4}" sibTransId="{007AE1F2-593A-470E-A336-ADB81C087658}"/>
    <dgm:cxn modelId="{53697D58-0835-4CCF-809D-5DADEF9BF2CA}" srcId="{B5C5A6E3-ABA2-4D76-8BCF-11D09A47E60F}" destId="{907DE9DD-7E84-4939-A117-B80DF3BDD14D}" srcOrd="3" destOrd="0" parTransId="{FBFE38B9-3501-4118-91A7-A7847DCF9DC5}" sibTransId="{F05FE49D-0771-4C0E-B8DC-B0543C4305A9}"/>
    <dgm:cxn modelId="{8C24C980-DD1A-4B1D-BCD6-54D11BC41303}" type="presOf" srcId="{A4662ED3-3192-4213-B389-BB1E5B34C990}" destId="{F285F5B9-480F-480F-BD31-A841908013E4}" srcOrd="0" destOrd="0" presId="urn:microsoft.com/office/officeart/2005/8/layout/lProcess2"/>
    <dgm:cxn modelId="{00CB3686-A82B-4B00-98E9-A253263D2A95}" type="presOf" srcId="{0DA58D95-10E9-41DA-BE5A-9FDB97F0A553}" destId="{9A2389FE-B089-4385-B9EB-4E50AB1C46A1}" srcOrd="0" destOrd="0" presId="urn:microsoft.com/office/officeart/2005/8/layout/lProcess2"/>
    <dgm:cxn modelId="{F1BDA788-921A-4BF1-BED9-6F0256D72187}" srcId="{B5C5A6E3-ABA2-4D76-8BCF-11D09A47E60F}" destId="{0D8C207D-74A3-4512-A0B1-9EB8D6CCE233}" srcOrd="5" destOrd="0" parTransId="{0484C3E7-3271-49A0-BF7E-E4EB95F51E8A}" sibTransId="{E6C536A4-FBF6-4A11-85CA-8AEB9B60DD1D}"/>
    <dgm:cxn modelId="{A6CB8C8F-564F-400F-A28B-BAC28DE16159}" srcId="{40A5D539-28A5-4096-981D-149A67CA9784}" destId="{055E8FE6-7D98-44CF-983E-8C7FE7B88AEC}" srcOrd="0" destOrd="0" parTransId="{30F00BAD-1330-4268-A41A-FBF18C1798B5}" sibTransId="{BE658298-8003-472A-B511-86F796652577}"/>
    <dgm:cxn modelId="{7C49CE9C-3CEE-4C81-8694-44A0872BAFC9}" srcId="{0D8C207D-74A3-4512-A0B1-9EB8D6CCE233}" destId="{D17361AB-D575-4634-9925-1804D368815D}" srcOrd="0" destOrd="0" parTransId="{A43762D9-11FC-4499-B197-1D0E64D01667}" sibTransId="{0BC59E59-6425-474E-86F0-0D9A3E231018}"/>
    <dgm:cxn modelId="{A359E99D-120C-4CC8-9582-770DFDA13EC1}" type="presOf" srcId="{055E8FE6-7D98-44CF-983E-8C7FE7B88AEC}" destId="{BCB4751A-F011-4699-9E8A-5706793D8CBE}" srcOrd="0" destOrd="0" presId="urn:microsoft.com/office/officeart/2005/8/layout/lProcess2"/>
    <dgm:cxn modelId="{6197FBAC-6774-4FB2-957C-CC7478FD3395}" type="presOf" srcId="{0D8C207D-74A3-4512-A0B1-9EB8D6CCE233}" destId="{4C6841BF-A0DF-4447-99E7-0EB0CD4A1097}" srcOrd="1" destOrd="0" presId="urn:microsoft.com/office/officeart/2005/8/layout/lProcess2"/>
    <dgm:cxn modelId="{BF9928B2-5732-467A-BCCB-20F1535DF578}" type="presOf" srcId="{B5C5A6E3-ABA2-4D76-8BCF-11D09A47E60F}" destId="{AE741E7A-BCA2-4E0B-B7A8-8649F0B21E35}" srcOrd="0" destOrd="0" presId="urn:microsoft.com/office/officeart/2005/8/layout/lProcess2"/>
    <dgm:cxn modelId="{F6B058B3-E81B-4DBE-A671-84FDA16D690A}" srcId="{B5C5A6E3-ABA2-4D76-8BCF-11D09A47E60F}" destId="{F62714E5-1B10-471F-8B59-5FA9B26914FB}" srcOrd="4" destOrd="0" parTransId="{D1C6C7B0-4A1C-4E91-A1A8-25C62CDCAB36}" sibTransId="{708F16FE-F7DD-48E6-952A-47E2CB5C0EAB}"/>
    <dgm:cxn modelId="{C66204B5-53C8-48F4-86C5-DDC63692A507}" type="presOf" srcId="{F26D4162-9712-42F4-AF80-E9D60189E975}" destId="{1FF31F09-AF03-4E27-A5BE-663E19DD03DF}" srcOrd="0" destOrd="0" presId="urn:microsoft.com/office/officeart/2005/8/layout/lProcess2"/>
    <dgm:cxn modelId="{7774B3C0-1AE3-4102-B59A-470E41482342}" type="presOf" srcId="{A6A29E26-7F42-4D18-AE33-C5605CBF12AA}" destId="{0066E97B-4A8F-4123-A7B3-F8B7A2CCFAD5}" srcOrd="0" destOrd="0" presId="urn:microsoft.com/office/officeart/2005/8/layout/lProcess2"/>
    <dgm:cxn modelId="{02E13FC6-BC2B-40F6-826A-978D9D2F4F44}" type="presOf" srcId="{1E1FC6DD-7041-40C9-BAD5-9139C7BD6528}" destId="{9DF17EA3-326D-4E46-A74A-A2377A2F9567}" srcOrd="0" destOrd="0" presId="urn:microsoft.com/office/officeart/2005/8/layout/lProcess2"/>
    <dgm:cxn modelId="{53197FC7-D790-4D08-A93F-FC7DE2D79EF9}" srcId="{032121C5-D337-42D8-A3C3-14DE72F45C4D}" destId="{A6A29E26-7F42-4D18-AE33-C5605CBF12AA}" srcOrd="0" destOrd="0" parTransId="{5AAE202B-1857-44C7-96E4-5C8C14568D44}" sibTransId="{16EA7CA4-AD3F-47DC-A4EA-DA64260DF9C8}"/>
    <dgm:cxn modelId="{98ABD9C9-1E1A-4CA9-98D6-A8D1AE9AE744}" type="presOf" srcId="{0D8C207D-74A3-4512-A0B1-9EB8D6CCE233}" destId="{1A6270A6-EF2F-4EB9-A253-D256103A9B4D}" srcOrd="0" destOrd="0" presId="urn:microsoft.com/office/officeart/2005/8/layout/lProcess2"/>
    <dgm:cxn modelId="{D4F015DE-FDEE-433F-B965-9C8499992515}" type="presOf" srcId="{F62714E5-1B10-471F-8B59-5FA9B26914FB}" destId="{0E1B832D-634B-4AB4-9B6D-75C420434478}" srcOrd="0" destOrd="0" presId="urn:microsoft.com/office/officeart/2005/8/layout/lProcess2"/>
    <dgm:cxn modelId="{C0ABFCEF-1162-4ABD-85F6-9BFD7E5D9F3F}" type="presOf" srcId="{032121C5-D337-42D8-A3C3-14DE72F45C4D}" destId="{61E39DC2-889C-498C-9F61-BFBEAA2613EE}" srcOrd="0" destOrd="0" presId="urn:microsoft.com/office/officeart/2005/8/layout/lProcess2"/>
    <dgm:cxn modelId="{D5C90AF0-1682-4713-AAAE-6139C59F8F2A}" srcId="{C80D280F-E902-4384-BF9B-67B038A3D9A8}" destId="{5982CB00-24C8-4580-A16F-1A5E97FC0724}" srcOrd="0" destOrd="0" parTransId="{2C36AFB7-93E2-481E-BCDC-380182DA9DFF}" sibTransId="{3295519F-D723-4564-A57A-00A540CFA61B}"/>
    <dgm:cxn modelId="{54B256F0-A4E0-4946-B371-78D6E9244D1C}" type="presOf" srcId="{C80D280F-E902-4384-BF9B-67B038A3D9A8}" destId="{E1BBDD88-87CA-4F13-9BA5-35A409215924}" srcOrd="0" destOrd="0" presId="urn:microsoft.com/office/officeart/2005/8/layout/lProcess2"/>
    <dgm:cxn modelId="{FFA9AAF5-0319-4DCC-8F96-C5AF21C86E3C}" type="presOf" srcId="{F62714E5-1B10-471F-8B59-5FA9B26914FB}" destId="{194B612E-7550-420C-BFDB-80A6DD4DFF2B}" srcOrd="1" destOrd="0" presId="urn:microsoft.com/office/officeart/2005/8/layout/lProcess2"/>
    <dgm:cxn modelId="{9F0F0C0D-DC42-4CE8-AF51-2475BA4C3C33}" type="presParOf" srcId="{AE741E7A-BCA2-4E0B-B7A8-8649F0B21E35}" destId="{2C055C11-4FBE-4F27-A370-E0B0FB17B5EC}" srcOrd="0" destOrd="0" presId="urn:microsoft.com/office/officeart/2005/8/layout/lProcess2"/>
    <dgm:cxn modelId="{F473A3AF-9477-4B73-BCB8-8FEE58A548B6}" type="presParOf" srcId="{2C055C11-4FBE-4F27-A370-E0B0FB17B5EC}" destId="{5FE1E136-8CB6-4506-9C9D-1C4D4F3D1897}" srcOrd="0" destOrd="0" presId="urn:microsoft.com/office/officeart/2005/8/layout/lProcess2"/>
    <dgm:cxn modelId="{0BFFB817-648D-40E6-99B0-1218A909B8F2}" type="presParOf" srcId="{2C055C11-4FBE-4F27-A370-E0B0FB17B5EC}" destId="{38A6F9D4-06B8-4554-B647-B3DB7EA396A8}" srcOrd="1" destOrd="0" presId="urn:microsoft.com/office/officeart/2005/8/layout/lProcess2"/>
    <dgm:cxn modelId="{50BF57C5-4586-4947-88F2-D319F02E5C5D}" type="presParOf" srcId="{2C055C11-4FBE-4F27-A370-E0B0FB17B5EC}" destId="{5BF2BCBA-A7E2-4B98-BAD0-D9891B1AC0E2}" srcOrd="2" destOrd="0" presId="urn:microsoft.com/office/officeart/2005/8/layout/lProcess2"/>
    <dgm:cxn modelId="{79D0AFFA-F217-4F1F-A63D-FD95696CF0B5}" type="presParOf" srcId="{5BF2BCBA-A7E2-4B98-BAD0-D9891B1AC0E2}" destId="{D2BA82FD-4AFE-45D4-AA77-BBD099B36A36}" srcOrd="0" destOrd="0" presId="urn:microsoft.com/office/officeart/2005/8/layout/lProcess2"/>
    <dgm:cxn modelId="{404479C0-DD48-4FE5-80C8-3E54CF597B65}" type="presParOf" srcId="{D2BA82FD-4AFE-45D4-AA77-BBD099B36A36}" destId="{BCB4751A-F011-4699-9E8A-5706793D8CBE}" srcOrd="0" destOrd="0" presId="urn:microsoft.com/office/officeart/2005/8/layout/lProcess2"/>
    <dgm:cxn modelId="{612718D0-6D75-44F1-8FC6-5C2EE74BAC24}" type="presParOf" srcId="{AE741E7A-BCA2-4E0B-B7A8-8649F0B21E35}" destId="{F0AF6C22-58C7-4313-9D01-AE2C8EDFD786}" srcOrd="1" destOrd="0" presId="urn:microsoft.com/office/officeart/2005/8/layout/lProcess2"/>
    <dgm:cxn modelId="{9C3BA9AA-4EE8-44C7-924B-F3E4FE41BE77}" type="presParOf" srcId="{AE741E7A-BCA2-4E0B-B7A8-8649F0B21E35}" destId="{82D947E8-A3E0-45FC-B3BB-7EE2F5CD2B09}" srcOrd="2" destOrd="0" presId="urn:microsoft.com/office/officeart/2005/8/layout/lProcess2"/>
    <dgm:cxn modelId="{1BC5B4AE-09E4-4267-8179-67509F44FB5E}" type="presParOf" srcId="{82D947E8-A3E0-45FC-B3BB-7EE2F5CD2B09}" destId="{61E39DC2-889C-498C-9F61-BFBEAA2613EE}" srcOrd="0" destOrd="0" presId="urn:microsoft.com/office/officeart/2005/8/layout/lProcess2"/>
    <dgm:cxn modelId="{A9AFBF8B-0291-45F5-A18D-CFE35720F972}" type="presParOf" srcId="{82D947E8-A3E0-45FC-B3BB-7EE2F5CD2B09}" destId="{A71D0FC1-E169-448A-997B-37FDB47602F9}" srcOrd="1" destOrd="0" presId="urn:microsoft.com/office/officeart/2005/8/layout/lProcess2"/>
    <dgm:cxn modelId="{FF58B34F-8503-470D-B5B2-4F55C8D2023D}" type="presParOf" srcId="{82D947E8-A3E0-45FC-B3BB-7EE2F5CD2B09}" destId="{1F0551A4-1AE8-49D2-8D07-12A604C096DD}" srcOrd="2" destOrd="0" presId="urn:microsoft.com/office/officeart/2005/8/layout/lProcess2"/>
    <dgm:cxn modelId="{07D192D7-9B9E-492F-B7DF-433B47916DA1}" type="presParOf" srcId="{1F0551A4-1AE8-49D2-8D07-12A604C096DD}" destId="{D14FDB02-174D-4E06-BC82-2F4E274BE408}" srcOrd="0" destOrd="0" presId="urn:microsoft.com/office/officeart/2005/8/layout/lProcess2"/>
    <dgm:cxn modelId="{D6ED251B-2979-4D38-AC77-66AEAA0BFB67}" type="presParOf" srcId="{D14FDB02-174D-4E06-BC82-2F4E274BE408}" destId="{0066E97B-4A8F-4123-A7B3-F8B7A2CCFAD5}" srcOrd="0" destOrd="0" presId="urn:microsoft.com/office/officeart/2005/8/layout/lProcess2"/>
    <dgm:cxn modelId="{03B4A2C5-AA75-45D7-9E50-BBC6520D78B2}" type="presParOf" srcId="{AE741E7A-BCA2-4E0B-B7A8-8649F0B21E35}" destId="{BA7F16AE-B1EA-48AA-B39E-A5724A6A4184}" srcOrd="3" destOrd="0" presId="urn:microsoft.com/office/officeart/2005/8/layout/lProcess2"/>
    <dgm:cxn modelId="{99848531-7BBB-41CD-B80D-4962A012B59A}" type="presParOf" srcId="{AE741E7A-BCA2-4E0B-B7A8-8649F0B21E35}" destId="{69F4F432-EA23-4370-8C92-16A4A440727B}" srcOrd="4" destOrd="0" presId="urn:microsoft.com/office/officeart/2005/8/layout/lProcess2"/>
    <dgm:cxn modelId="{375781A2-E82E-4672-A691-18FA6C6C88E2}" type="presParOf" srcId="{69F4F432-EA23-4370-8C92-16A4A440727B}" destId="{F285F5B9-480F-480F-BD31-A841908013E4}" srcOrd="0" destOrd="0" presId="urn:microsoft.com/office/officeart/2005/8/layout/lProcess2"/>
    <dgm:cxn modelId="{99361059-ECAC-4BF1-A2EB-72A23C4B22FC}" type="presParOf" srcId="{69F4F432-EA23-4370-8C92-16A4A440727B}" destId="{A20D0C5C-4104-4622-A4CE-268F966E09AE}" srcOrd="1" destOrd="0" presId="urn:microsoft.com/office/officeart/2005/8/layout/lProcess2"/>
    <dgm:cxn modelId="{5133F145-8532-4CC0-BDC1-827A59B28D20}" type="presParOf" srcId="{69F4F432-EA23-4370-8C92-16A4A440727B}" destId="{65C21C4E-5D39-443E-A2D1-B0D43AFCB0FE}" srcOrd="2" destOrd="0" presId="urn:microsoft.com/office/officeart/2005/8/layout/lProcess2"/>
    <dgm:cxn modelId="{9D17321B-2949-4F04-BEA6-95F7AB33E638}" type="presParOf" srcId="{65C21C4E-5D39-443E-A2D1-B0D43AFCB0FE}" destId="{1CE6C328-C703-44E5-91A4-9136455A6A37}" srcOrd="0" destOrd="0" presId="urn:microsoft.com/office/officeart/2005/8/layout/lProcess2"/>
    <dgm:cxn modelId="{F6666490-779A-4468-8996-0A477F212E1F}" type="presParOf" srcId="{1CE6C328-C703-44E5-91A4-9136455A6A37}" destId="{1FF31F09-AF03-4E27-A5BE-663E19DD03DF}" srcOrd="0" destOrd="0" presId="urn:microsoft.com/office/officeart/2005/8/layout/lProcess2"/>
    <dgm:cxn modelId="{2406D4A8-DAA2-49DF-93A3-CBAAEFA4C178}" type="presParOf" srcId="{AE741E7A-BCA2-4E0B-B7A8-8649F0B21E35}" destId="{B80364FF-E5E1-42C8-8118-854E9B7B95DE}" srcOrd="5" destOrd="0" presId="urn:microsoft.com/office/officeart/2005/8/layout/lProcess2"/>
    <dgm:cxn modelId="{4D8FEBB3-CB0A-4B37-B997-117065EC9540}" type="presParOf" srcId="{AE741E7A-BCA2-4E0B-B7A8-8649F0B21E35}" destId="{D11223A7-9761-4F13-A6C9-AB515842E2D0}" srcOrd="6" destOrd="0" presId="urn:microsoft.com/office/officeart/2005/8/layout/lProcess2"/>
    <dgm:cxn modelId="{534BA255-BF01-4611-84B9-C2A5C3328795}" type="presParOf" srcId="{D11223A7-9761-4F13-A6C9-AB515842E2D0}" destId="{6110AF6A-B2A4-42CB-9827-D161F02FBDC5}" srcOrd="0" destOrd="0" presId="urn:microsoft.com/office/officeart/2005/8/layout/lProcess2"/>
    <dgm:cxn modelId="{FF68E42E-858E-48F7-8BE7-486198338CC8}" type="presParOf" srcId="{D11223A7-9761-4F13-A6C9-AB515842E2D0}" destId="{9336B2BF-041E-4B6C-A530-131C3FF567C3}" srcOrd="1" destOrd="0" presId="urn:microsoft.com/office/officeart/2005/8/layout/lProcess2"/>
    <dgm:cxn modelId="{891973E8-A059-4883-8535-BCED986E9208}" type="presParOf" srcId="{D11223A7-9761-4F13-A6C9-AB515842E2D0}" destId="{20402B6B-DB65-41C5-BA99-006718FA6900}" srcOrd="2" destOrd="0" presId="urn:microsoft.com/office/officeart/2005/8/layout/lProcess2"/>
    <dgm:cxn modelId="{238B77A3-1D7F-4D1A-A62C-17F4CC1D68B1}" type="presParOf" srcId="{20402B6B-DB65-41C5-BA99-006718FA6900}" destId="{0889393E-D680-416A-88E5-1A76B58D6AAD}" srcOrd="0" destOrd="0" presId="urn:microsoft.com/office/officeart/2005/8/layout/lProcess2"/>
    <dgm:cxn modelId="{726B9C1E-23B5-4BC6-8979-3FE7215A4DB4}" type="presParOf" srcId="{0889393E-D680-416A-88E5-1A76B58D6AAD}" destId="{9DF17EA3-326D-4E46-A74A-A2377A2F9567}" srcOrd="0" destOrd="0" presId="urn:microsoft.com/office/officeart/2005/8/layout/lProcess2"/>
    <dgm:cxn modelId="{807E304C-D64B-40EB-800E-7CA75C1D976D}" type="presParOf" srcId="{AE741E7A-BCA2-4E0B-B7A8-8649F0B21E35}" destId="{98A821D9-03A5-4C64-88C6-ED7B31315F7A}" srcOrd="7" destOrd="0" presId="urn:microsoft.com/office/officeart/2005/8/layout/lProcess2"/>
    <dgm:cxn modelId="{CF612B9A-F9B1-4570-AE13-38256182DA99}" type="presParOf" srcId="{AE741E7A-BCA2-4E0B-B7A8-8649F0B21E35}" destId="{CA559A1C-44FE-4B4B-B11D-31C1C4B62FBB}" srcOrd="8" destOrd="0" presId="urn:microsoft.com/office/officeart/2005/8/layout/lProcess2"/>
    <dgm:cxn modelId="{3254D940-A45F-447E-B3FF-082632463286}" type="presParOf" srcId="{CA559A1C-44FE-4B4B-B11D-31C1C4B62FBB}" destId="{0E1B832D-634B-4AB4-9B6D-75C420434478}" srcOrd="0" destOrd="0" presId="urn:microsoft.com/office/officeart/2005/8/layout/lProcess2"/>
    <dgm:cxn modelId="{5E4714BE-6054-4129-9869-160A324461FC}" type="presParOf" srcId="{CA559A1C-44FE-4B4B-B11D-31C1C4B62FBB}" destId="{194B612E-7550-420C-BFDB-80A6DD4DFF2B}" srcOrd="1" destOrd="0" presId="urn:microsoft.com/office/officeart/2005/8/layout/lProcess2"/>
    <dgm:cxn modelId="{B6004EEE-4165-4682-B3FF-6BA0E82E70E7}" type="presParOf" srcId="{CA559A1C-44FE-4B4B-B11D-31C1C4B62FBB}" destId="{8F27805E-0DD7-4549-B6DA-C755035EC9E8}" srcOrd="2" destOrd="0" presId="urn:microsoft.com/office/officeart/2005/8/layout/lProcess2"/>
    <dgm:cxn modelId="{3A716441-59BC-49D6-BB47-2B19D2588EAC}" type="presParOf" srcId="{8F27805E-0DD7-4549-B6DA-C755035EC9E8}" destId="{73184871-57DC-4992-9623-F057A56A0426}" srcOrd="0" destOrd="0" presId="urn:microsoft.com/office/officeart/2005/8/layout/lProcess2"/>
    <dgm:cxn modelId="{A1B08282-7DAE-4514-9172-D582D3AABFEC}" type="presParOf" srcId="{73184871-57DC-4992-9623-F057A56A0426}" destId="{9A2389FE-B089-4385-B9EB-4E50AB1C46A1}" srcOrd="0" destOrd="0" presId="urn:microsoft.com/office/officeart/2005/8/layout/lProcess2"/>
    <dgm:cxn modelId="{B1C3BE16-ACED-4F03-A829-2A8B8560907B}" type="presParOf" srcId="{AE741E7A-BCA2-4E0B-B7A8-8649F0B21E35}" destId="{80D0097A-A51E-4318-82A0-E78CBE78F49D}" srcOrd="9" destOrd="0" presId="urn:microsoft.com/office/officeart/2005/8/layout/lProcess2"/>
    <dgm:cxn modelId="{C31493C6-33F5-476B-BB76-F77BFAAEE77D}" type="presParOf" srcId="{AE741E7A-BCA2-4E0B-B7A8-8649F0B21E35}" destId="{285ED97A-5B74-4AF4-8F55-CFC78EF65D54}" srcOrd="10" destOrd="0" presId="urn:microsoft.com/office/officeart/2005/8/layout/lProcess2"/>
    <dgm:cxn modelId="{FEEA1FB4-22BD-4DFA-970F-73CC4741B681}" type="presParOf" srcId="{285ED97A-5B74-4AF4-8F55-CFC78EF65D54}" destId="{1A6270A6-EF2F-4EB9-A253-D256103A9B4D}" srcOrd="0" destOrd="0" presId="urn:microsoft.com/office/officeart/2005/8/layout/lProcess2"/>
    <dgm:cxn modelId="{CCA27DD5-0545-4B1B-8B5B-E159282CE2B1}" type="presParOf" srcId="{285ED97A-5B74-4AF4-8F55-CFC78EF65D54}" destId="{4C6841BF-A0DF-4447-99E7-0EB0CD4A1097}" srcOrd="1" destOrd="0" presId="urn:microsoft.com/office/officeart/2005/8/layout/lProcess2"/>
    <dgm:cxn modelId="{E2B45327-5347-483F-8EE5-CC1BE47C6216}" type="presParOf" srcId="{285ED97A-5B74-4AF4-8F55-CFC78EF65D54}" destId="{EA27F485-8979-49D6-B0B2-1DC21F454238}" srcOrd="2" destOrd="0" presId="urn:microsoft.com/office/officeart/2005/8/layout/lProcess2"/>
    <dgm:cxn modelId="{7D7C73FC-091E-4250-B641-51BAD46B316D}" type="presParOf" srcId="{EA27F485-8979-49D6-B0B2-1DC21F454238}" destId="{E33A603A-1527-49CF-A91F-814FC7052AEE}" srcOrd="0" destOrd="0" presId="urn:microsoft.com/office/officeart/2005/8/layout/lProcess2"/>
    <dgm:cxn modelId="{A8163748-88E5-43E3-9798-E829F4B17B11}" type="presParOf" srcId="{E33A603A-1527-49CF-A91F-814FC7052AEE}" destId="{6F6DE5F3-5E09-4AB0-950E-3CC51FF5B2FD}" srcOrd="0" destOrd="0" presId="urn:microsoft.com/office/officeart/2005/8/layout/lProcess2"/>
    <dgm:cxn modelId="{F322E947-2933-4E6F-A3A0-A0AFC4B2877A}" type="presParOf" srcId="{AE741E7A-BCA2-4E0B-B7A8-8649F0B21E35}" destId="{5F24A6DB-094C-497F-964A-03EFE0CD6E3C}" srcOrd="11" destOrd="0" presId="urn:microsoft.com/office/officeart/2005/8/layout/lProcess2"/>
    <dgm:cxn modelId="{E9DEFA5F-1E59-4D11-BDAC-1A1EE2EC4CC4}" type="presParOf" srcId="{AE741E7A-BCA2-4E0B-B7A8-8649F0B21E35}" destId="{FE13F66F-0E63-4F48-9A6B-237D7BE78475}" srcOrd="12" destOrd="0" presId="urn:microsoft.com/office/officeart/2005/8/layout/lProcess2"/>
    <dgm:cxn modelId="{E7ADDECF-7609-498B-8EFF-A1734BB0BE51}" type="presParOf" srcId="{FE13F66F-0E63-4F48-9A6B-237D7BE78475}" destId="{B8DF9767-161F-4A0B-BD07-26BBA97FE4D3}" srcOrd="0" destOrd="0" presId="urn:microsoft.com/office/officeart/2005/8/layout/lProcess2"/>
    <dgm:cxn modelId="{F6BCC127-2583-4E26-98A0-C73495DD545B}" type="presParOf" srcId="{FE13F66F-0E63-4F48-9A6B-237D7BE78475}" destId="{BB536F67-B4BD-4F9F-93F1-7206E4A0E350}" srcOrd="1" destOrd="0" presId="urn:microsoft.com/office/officeart/2005/8/layout/lProcess2"/>
    <dgm:cxn modelId="{EB20C0BB-8FC1-42BD-A95F-F8FFD33E443C}" type="presParOf" srcId="{FE13F66F-0E63-4F48-9A6B-237D7BE78475}" destId="{C958CCAF-8E52-4751-BDCF-B1010D98EB59}" srcOrd="2" destOrd="0" presId="urn:microsoft.com/office/officeart/2005/8/layout/lProcess2"/>
    <dgm:cxn modelId="{8522B750-038D-462E-AE6E-A49EB50E3E85}" type="presParOf" srcId="{C958CCAF-8E52-4751-BDCF-B1010D98EB59}" destId="{B305EA56-C1AB-4597-8209-0AAA4536D13D}" srcOrd="0" destOrd="0" presId="urn:microsoft.com/office/officeart/2005/8/layout/lProcess2"/>
    <dgm:cxn modelId="{F2DBF94D-4B21-48A1-B003-F0F76DF64C4F}" type="presParOf" srcId="{B305EA56-C1AB-4597-8209-0AAA4536D13D}" destId="{92F7ED56-3D07-4BF8-BB9F-D996EC86D7B0}" srcOrd="0" destOrd="0" presId="urn:microsoft.com/office/officeart/2005/8/layout/lProcess2"/>
    <dgm:cxn modelId="{E56DB4C5-11C1-4C14-91C0-2926363E2D19}" type="presParOf" srcId="{AE741E7A-BCA2-4E0B-B7A8-8649F0B21E35}" destId="{597644EC-C9A3-411F-B2C4-32488947A137}" srcOrd="13" destOrd="0" presId="urn:microsoft.com/office/officeart/2005/8/layout/lProcess2"/>
    <dgm:cxn modelId="{F2EDC500-9565-42AF-9DFD-095D5593CFF5}" type="presParOf" srcId="{AE741E7A-BCA2-4E0B-B7A8-8649F0B21E35}" destId="{62C1ED1B-0985-4CB0-8FD4-D39D561F9CFB}" srcOrd="14" destOrd="0" presId="urn:microsoft.com/office/officeart/2005/8/layout/lProcess2"/>
    <dgm:cxn modelId="{63DC701F-DC5E-4611-A14A-01087C4BFBF4}" type="presParOf" srcId="{62C1ED1B-0985-4CB0-8FD4-D39D561F9CFB}" destId="{E1BBDD88-87CA-4F13-9BA5-35A409215924}" srcOrd="0" destOrd="0" presId="urn:microsoft.com/office/officeart/2005/8/layout/lProcess2"/>
    <dgm:cxn modelId="{69B7D7E5-336B-416C-A0AD-44005439F3E7}" type="presParOf" srcId="{62C1ED1B-0985-4CB0-8FD4-D39D561F9CFB}" destId="{08F0AE85-63DC-470C-92A8-DC78AF6BC53C}" srcOrd="1" destOrd="0" presId="urn:microsoft.com/office/officeart/2005/8/layout/lProcess2"/>
    <dgm:cxn modelId="{8DBE2934-97E9-4BE6-8C87-6F59608FC251}" type="presParOf" srcId="{62C1ED1B-0985-4CB0-8FD4-D39D561F9CFB}" destId="{285C4F6D-1131-4EDF-A3B0-E82020140E08}" srcOrd="2" destOrd="0" presId="urn:microsoft.com/office/officeart/2005/8/layout/lProcess2"/>
    <dgm:cxn modelId="{CEC7CF74-B049-440B-B816-84A8F8028343}" type="presParOf" srcId="{285C4F6D-1131-4EDF-A3B0-E82020140E08}" destId="{7B391F0A-32C7-4DD6-9C6F-2B4FE591E400}" srcOrd="0" destOrd="0" presId="urn:microsoft.com/office/officeart/2005/8/layout/lProcess2"/>
    <dgm:cxn modelId="{5B92BCF9-3192-46D5-A92D-BFDB9CA779C2}" type="presParOf" srcId="{7B391F0A-32C7-4DD6-9C6F-2B4FE591E400}" destId="{C0ECDECC-64A0-4774-955E-8F26511D4207}"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C5A6E3-ABA2-4D76-8BCF-11D09A47E60F}"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US"/>
        </a:p>
      </dgm:t>
    </dgm:pt>
    <dgm:pt modelId="{40A5D539-28A5-4096-981D-149A67CA9784}">
      <dgm:prSet phldrT="[Text]" custT="1"/>
      <dgm:spPr/>
      <dgm:t>
        <a:bodyPr/>
        <a:lstStyle/>
        <a:p>
          <a:r>
            <a:rPr lang="en-US" sz="1700"/>
            <a:t>Fiscal Year</a:t>
          </a:r>
          <a:endParaRPr lang="en-US" sz="1700">
            <a:latin typeface="Montserrat" panose="00000500000000000000" pitchFamily="2" charset="0"/>
          </a:endParaRPr>
        </a:p>
      </dgm:t>
    </dgm:pt>
    <dgm:pt modelId="{581674F4-3BAD-4804-9673-35422AC48948}" type="parTrans" cxnId="{8F4ACB26-3D5C-49EE-BA94-1CED297877AC}">
      <dgm:prSet/>
      <dgm:spPr/>
      <dgm:t>
        <a:bodyPr/>
        <a:lstStyle/>
        <a:p>
          <a:endParaRPr lang="en-US" sz="2400">
            <a:latin typeface="Montserrat" panose="00000500000000000000" pitchFamily="2" charset="0"/>
          </a:endParaRPr>
        </a:p>
      </dgm:t>
    </dgm:pt>
    <dgm:pt modelId="{8E09361E-1CDF-49D8-BF3C-F712394183DD}" type="sibTrans" cxnId="{8F4ACB26-3D5C-49EE-BA94-1CED297877AC}">
      <dgm:prSet/>
      <dgm:spPr/>
      <dgm:t>
        <a:bodyPr/>
        <a:lstStyle/>
        <a:p>
          <a:endParaRPr lang="en-US" sz="2400">
            <a:latin typeface="Montserrat" panose="00000500000000000000" pitchFamily="2" charset="0"/>
          </a:endParaRPr>
        </a:p>
      </dgm:t>
    </dgm:pt>
    <dgm:pt modelId="{C8E6BCB8-605B-4EAA-B93B-370615E3A6FE}">
      <dgm:prSet/>
      <dgm:spPr/>
      <dgm:t>
        <a:bodyPr/>
        <a:lstStyle/>
        <a:p>
          <a:pPr>
            <a:buFont typeface="Wingdings" panose="05000000000000000000" pitchFamily="2" charset="2"/>
            <a:buChar char=""/>
          </a:pPr>
          <a:r>
            <a:rPr lang="en-US">
              <a:latin typeface="Calibri Light" panose="020F0302020204030204"/>
            </a:rPr>
            <a:t>FY23</a:t>
          </a:r>
          <a:endParaRPr lang="en-US"/>
        </a:p>
      </dgm:t>
    </dgm:pt>
    <dgm:pt modelId="{1171F265-B1FF-4DFE-9F98-0DCFD94175D5}" type="parTrans" cxnId="{63A60904-A2DF-4050-987A-D2B9C1E14340}">
      <dgm:prSet/>
      <dgm:spPr/>
      <dgm:t>
        <a:bodyPr/>
        <a:lstStyle/>
        <a:p>
          <a:endParaRPr lang="en-US"/>
        </a:p>
      </dgm:t>
    </dgm:pt>
    <dgm:pt modelId="{E9D2544A-E220-4C5C-B92C-6A181FE9DB49}" type="sibTrans" cxnId="{63A60904-A2DF-4050-987A-D2B9C1E14340}">
      <dgm:prSet/>
      <dgm:spPr/>
      <dgm:t>
        <a:bodyPr/>
        <a:lstStyle/>
        <a:p>
          <a:endParaRPr lang="en-US"/>
        </a:p>
      </dgm:t>
    </dgm:pt>
    <dgm:pt modelId="{C56C5A67-940A-4454-BEDE-FF54D5259757}">
      <dgm:prSet custT="1"/>
      <dgm:spPr/>
      <dgm:t>
        <a:bodyPr/>
        <a:lstStyle/>
        <a:p>
          <a:pPr>
            <a:buFont typeface="Courier New" panose="02070309020205020404" pitchFamily="49" charset="0"/>
            <a:buChar char="o"/>
          </a:pPr>
          <a:r>
            <a:rPr lang="en-US" sz="1700"/>
            <a:t>Fund</a:t>
          </a:r>
        </a:p>
      </dgm:t>
    </dgm:pt>
    <dgm:pt modelId="{AF328283-2DC3-4350-87E2-76C0223C6C6E}" type="parTrans" cxnId="{E6096A6D-932D-4483-906D-596F164A7092}">
      <dgm:prSet/>
      <dgm:spPr/>
      <dgm:t>
        <a:bodyPr/>
        <a:lstStyle/>
        <a:p>
          <a:endParaRPr lang="en-US"/>
        </a:p>
      </dgm:t>
    </dgm:pt>
    <dgm:pt modelId="{8536D317-98E4-4DAF-8564-4458D3A906A2}" type="sibTrans" cxnId="{E6096A6D-932D-4483-906D-596F164A7092}">
      <dgm:prSet/>
      <dgm:spPr/>
      <dgm:t>
        <a:bodyPr/>
        <a:lstStyle/>
        <a:p>
          <a:endParaRPr lang="en-US"/>
        </a:p>
      </dgm:t>
    </dgm:pt>
    <dgm:pt modelId="{B9905FF0-DA78-4A0B-837B-14A549B3EDFD}">
      <dgm:prSet/>
      <dgm:spPr/>
      <dgm:t>
        <a:bodyPr/>
        <a:lstStyle/>
        <a:p>
          <a:pPr>
            <a:buFont typeface="Wingdings" panose="05000000000000000000" pitchFamily="2" charset="2"/>
            <a:buChar char=""/>
          </a:pPr>
          <a:r>
            <a:rPr lang="en-US">
              <a:latin typeface="Calibri Light" panose="020F0302020204030204"/>
            </a:rPr>
            <a:t>233</a:t>
          </a:r>
          <a:endParaRPr lang="en-US"/>
        </a:p>
      </dgm:t>
    </dgm:pt>
    <dgm:pt modelId="{7084FA2A-A813-4655-BD6A-719DDDD5956E}" type="parTrans" cxnId="{A5E1CB90-A44D-48C6-9D25-B7D0155EAADB}">
      <dgm:prSet/>
      <dgm:spPr/>
      <dgm:t>
        <a:bodyPr/>
        <a:lstStyle/>
        <a:p>
          <a:endParaRPr lang="en-US"/>
        </a:p>
      </dgm:t>
    </dgm:pt>
    <dgm:pt modelId="{D8DE8A3F-BED6-4971-ADB1-5B4E5785E97D}" type="sibTrans" cxnId="{A5E1CB90-A44D-48C6-9D25-B7D0155EAADB}">
      <dgm:prSet/>
      <dgm:spPr/>
      <dgm:t>
        <a:bodyPr/>
        <a:lstStyle/>
        <a:p>
          <a:endParaRPr lang="en-US"/>
        </a:p>
      </dgm:t>
    </dgm:pt>
    <dgm:pt modelId="{40C1A609-50BB-43F9-8034-09252951B9A3}">
      <dgm:prSet custT="1"/>
      <dgm:spPr/>
      <dgm:t>
        <a:bodyPr/>
        <a:lstStyle/>
        <a:p>
          <a:pPr>
            <a:buFont typeface="Courier New" panose="02070309020205020404" pitchFamily="49" charset="0"/>
            <a:buChar char="o"/>
          </a:pPr>
          <a:r>
            <a:rPr lang="en-US" sz="1700"/>
            <a:t>Business Unit</a:t>
          </a:r>
        </a:p>
      </dgm:t>
    </dgm:pt>
    <dgm:pt modelId="{DF0954B6-BC31-4424-8F17-9E832B4E3180}" type="parTrans" cxnId="{868A2C76-045D-4FE1-BCE5-DABAD5175F2E}">
      <dgm:prSet/>
      <dgm:spPr/>
      <dgm:t>
        <a:bodyPr/>
        <a:lstStyle/>
        <a:p>
          <a:endParaRPr lang="en-US"/>
        </a:p>
      </dgm:t>
    </dgm:pt>
    <dgm:pt modelId="{2CABCC19-87B1-466A-A280-E1897E70E313}" type="sibTrans" cxnId="{868A2C76-045D-4FE1-BCE5-DABAD5175F2E}">
      <dgm:prSet/>
      <dgm:spPr/>
      <dgm:t>
        <a:bodyPr/>
        <a:lstStyle/>
        <a:p>
          <a:endParaRPr lang="en-US"/>
        </a:p>
      </dgm:t>
    </dgm:pt>
    <dgm:pt modelId="{17EB9967-5981-46C1-B674-2F1CF13A7148}">
      <dgm:prSet/>
      <dgm:spPr/>
      <dgm:t>
        <a:bodyPr/>
        <a:lstStyle/>
        <a:p>
          <a:pPr>
            <a:buFont typeface="Wingdings" panose="05000000000000000000" pitchFamily="2" charset="2"/>
            <a:buChar char=""/>
          </a:pPr>
          <a:r>
            <a:rPr lang="en-US">
              <a:latin typeface="Calibri Light" panose="020F0302020204030204"/>
            </a:rPr>
            <a:t>UWRVF</a:t>
          </a:r>
          <a:endParaRPr lang="en-US"/>
        </a:p>
      </dgm:t>
    </dgm:pt>
    <dgm:pt modelId="{CBE32084-88FE-4075-81C5-46826612059E}" type="parTrans" cxnId="{6D5BAEB3-22E8-4DCD-A7E7-3F1B9F4CB768}">
      <dgm:prSet/>
      <dgm:spPr/>
      <dgm:t>
        <a:bodyPr/>
        <a:lstStyle/>
        <a:p>
          <a:endParaRPr lang="en-US"/>
        </a:p>
      </dgm:t>
    </dgm:pt>
    <dgm:pt modelId="{2A7D72C2-0E28-4971-88FD-B192E79CE18E}" type="sibTrans" cxnId="{6D5BAEB3-22E8-4DCD-A7E7-3F1B9F4CB768}">
      <dgm:prSet/>
      <dgm:spPr/>
      <dgm:t>
        <a:bodyPr/>
        <a:lstStyle/>
        <a:p>
          <a:endParaRPr lang="en-US"/>
        </a:p>
      </dgm:t>
    </dgm:pt>
    <dgm:pt modelId="{1CCFF0C1-B503-4087-B89F-0C83D9B42174}">
      <dgm:prSet custT="1"/>
      <dgm:spPr/>
      <dgm:t>
        <a:bodyPr/>
        <a:lstStyle/>
        <a:p>
          <a:pPr>
            <a:buFont typeface="Courier New" panose="02070309020205020404" pitchFamily="49" charset="0"/>
            <a:buChar char="o"/>
          </a:pPr>
          <a:r>
            <a:rPr lang="en-US" sz="1700"/>
            <a:t>Department</a:t>
          </a:r>
        </a:p>
      </dgm:t>
    </dgm:pt>
    <dgm:pt modelId="{FB1A81DE-9A06-4300-B03B-B692E7E8A1C6}" type="parTrans" cxnId="{98C872FA-0FE1-4C31-A62F-AAD5A1B6A196}">
      <dgm:prSet/>
      <dgm:spPr/>
      <dgm:t>
        <a:bodyPr/>
        <a:lstStyle/>
        <a:p>
          <a:endParaRPr lang="en-US"/>
        </a:p>
      </dgm:t>
    </dgm:pt>
    <dgm:pt modelId="{3E0F9532-FE19-4E2E-B91A-ED03C9F4CACD}" type="sibTrans" cxnId="{98C872FA-0FE1-4C31-A62F-AAD5A1B6A196}">
      <dgm:prSet/>
      <dgm:spPr/>
      <dgm:t>
        <a:bodyPr/>
        <a:lstStyle/>
        <a:p>
          <a:endParaRPr lang="en-US"/>
        </a:p>
      </dgm:t>
    </dgm:pt>
    <dgm:pt modelId="{9F8C0BB1-9F8A-41C6-818B-2048AF4DCD2D}">
      <dgm:prSet/>
      <dgm:spPr/>
      <dgm:t>
        <a:bodyPr/>
        <a:lstStyle/>
        <a:p>
          <a:pPr>
            <a:buFont typeface="Wingdings" panose="05000000000000000000" pitchFamily="2" charset="2"/>
            <a:buChar char=""/>
          </a:pPr>
          <a:r>
            <a:rPr lang="en-US">
              <a:latin typeface="Calibri Light" panose="020F0302020204030204"/>
            </a:rPr>
            <a:t>062100</a:t>
          </a:r>
          <a:endParaRPr lang="en-US"/>
        </a:p>
      </dgm:t>
    </dgm:pt>
    <dgm:pt modelId="{B8AC0371-0C9B-41F2-A5FA-A4D1FBFD0A55}" type="parTrans" cxnId="{9374CAE9-74D3-4CA8-81AF-C87C0735FDBB}">
      <dgm:prSet/>
      <dgm:spPr/>
      <dgm:t>
        <a:bodyPr/>
        <a:lstStyle/>
        <a:p>
          <a:endParaRPr lang="en-US"/>
        </a:p>
      </dgm:t>
    </dgm:pt>
    <dgm:pt modelId="{62BE2126-F49F-4138-8306-E6124D132ABF}" type="sibTrans" cxnId="{9374CAE9-74D3-4CA8-81AF-C87C0735FDBB}">
      <dgm:prSet/>
      <dgm:spPr/>
      <dgm:t>
        <a:bodyPr/>
        <a:lstStyle/>
        <a:p>
          <a:endParaRPr lang="en-US"/>
        </a:p>
      </dgm:t>
    </dgm:pt>
    <dgm:pt modelId="{0B6ACD2D-4357-447A-8CE9-117C466BC288}">
      <dgm:prSet custT="1"/>
      <dgm:spPr/>
      <dgm:t>
        <a:bodyPr/>
        <a:lstStyle/>
        <a:p>
          <a:pPr>
            <a:buFont typeface="Wingdings" panose="05000000000000000000" pitchFamily="2" charset="2"/>
            <a:buChar char=""/>
          </a:pPr>
          <a:r>
            <a:rPr lang="en-US" sz="1700"/>
            <a:t>Program Code</a:t>
          </a:r>
        </a:p>
      </dgm:t>
    </dgm:pt>
    <dgm:pt modelId="{B1A3B83D-DAEE-4C88-81C1-C98B0B286107}" type="parTrans" cxnId="{6D857462-E7C8-410D-9554-2F56ED7CFC6A}">
      <dgm:prSet/>
      <dgm:spPr/>
      <dgm:t>
        <a:bodyPr/>
        <a:lstStyle/>
        <a:p>
          <a:endParaRPr lang="en-US"/>
        </a:p>
      </dgm:t>
    </dgm:pt>
    <dgm:pt modelId="{5B3F5DB5-BFE9-486A-B141-AE77309264C4}" type="sibTrans" cxnId="{6D857462-E7C8-410D-9554-2F56ED7CFC6A}">
      <dgm:prSet/>
      <dgm:spPr/>
      <dgm:t>
        <a:bodyPr/>
        <a:lstStyle/>
        <a:p>
          <a:endParaRPr lang="en-US"/>
        </a:p>
      </dgm:t>
    </dgm:pt>
    <dgm:pt modelId="{913BE5CD-15F3-43C3-98B3-688251909385}">
      <dgm:prSet/>
      <dgm:spPr/>
      <dgm:t>
        <a:bodyPr/>
        <a:lstStyle/>
        <a:p>
          <a:pPr rtl="0">
            <a:buFont typeface="Wingdings" panose="05000000000000000000" pitchFamily="2" charset="2"/>
            <a:buChar char=""/>
          </a:pPr>
          <a:r>
            <a:rPr lang="en-US">
              <a:latin typeface="Calibri Light" panose="020F0302020204030204"/>
            </a:rPr>
            <a:t>6</a:t>
          </a:r>
          <a:r>
            <a:rPr lang="en-US"/>
            <a:t> – </a:t>
          </a:r>
          <a:r>
            <a:rPr lang="en-US">
              <a:latin typeface="Calibri Light" panose="020F0302020204030204"/>
            </a:rPr>
            <a:t>Academic Support</a:t>
          </a:r>
          <a:endParaRPr lang="en-US"/>
        </a:p>
      </dgm:t>
    </dgm:pt>
    <dgm:pt modelId="{C7727068-F5FF-46A6-9661-0A52BBA2D5A1}" type="parTrans" cxnId="{D378208A-F2FF-4A6B-9D38-0C068DD72F9C}">
      <dgm:prSet/>
      <dgm:spPr/>
      <dgm:t>
        <a:bodyPr/>
        <a:lstStyle/>
        <a:p>
          <a:endParaRPr lang="en-US"/>
        </a:p>
      </dgm:t>
    </dgm:pt>
    <dgm:pt modelId="{BA27F533-F4F6-44E3-905E-A112DE34A6A2}" type="sibTrans" cxnId="{D378208A-F2FF-4A6B-9D38-0C068DD72F9C}">
      <dgm:prSet/>
      <dgm:spPr/>
      <dgm:t>
        <a:bodyPr/>
        <a:lstStyle/>
        <a:p>
          <a:endParaRPr lang="en-US"/>
        </a:p>
      </dgm:t>
    </dgm:pt>
    <dgm:pt modelId="{42AADD1A-2150-4617-99C8-2AE0CD7D369B}">
      <dgm:prSet custT="1"/>
      <dgm:spPr/>
      <dgm:t>
        <a:bodyPr/>
        <a:lstStyle/>
        <a:p>
          <a:pPr>
            <a:buFont typeface="Courier New" panose="02070309020205020404" pitchFamily="49" charset="0"/>
            <a:buChar char="o"/>
          </a:pPr>
          <a:r>
            <a:rPr lang="en-US" sz="1700"/>
            <a:t>Account</a:t>
          </a:r>
        </a:p>
      </dgm:t>
    </dgm:pt>
    <dgm:pt modelId="{91242FE8-D641-42EB-8F63-2BBE5177CEA9}" type="parTrans" cxnId="{C1E03149-B0BF-4B5B-8AEB-C12A86303E36}">
      <dgm:prSet/>
      <dgm:spPr/>
      <dgm:t>
        <a:bodyPr/>
        <a:lstStyle/>
        <a:p>
          <a:endParaRPr lang="en-US"/>
        </a:p>
      </dgm:t>
    </dgm:pt>
    <dgm:pt modelId="{F34B9F8F-F099-447F-B954-FB9DFCEA8546}" type="sibTrans" cxnId="{C1E03149-B0BF-4B5B-8AEB-C12A86303E36}">
      <dgm:prSet/>
      <dgm:spPr/>
      <dgm:t>
        <a:bodyPr/>
        <a:lstStyle/>
        <a:p>
          <a:endParaRPr lang="en-US"/>
        </a:p>
      </dgm:t>
    </dgm:pt>
    <dgm:pt modelId="{08FE540B-9E07-41D7-B821-C26C5638931A}">
      <dgm:prSet/>
      <dgm:spPr/>
      <dgm:t>
        <a:bodyPr/>
        <a:lstStyle/>
        <a:p>
          <a:pPr rtl="0">
            <a:buFont typeface="Wingdings" panose="05000000000000000000" pitchFamily="2" charset="2"/>
            <a:buChar char=""/>
          </a:pPr>
          <a:r>
            <a:rPr lang="en-US">
              <a:latin typeface="Calibri Light" panose="020F0302020204030204"/>
            </a:rPr>
            <a:t>2893 – Event - Catering</a:t>
          </a:r>
          <a:endParaRPr lang="en-US"/>
        </a:p>
      </dgm:t>
    </dgm:pt>
    <dgm:pt modelId="{D70C8B74-0E96-4027-9DE2-77F63F9F2092}" type="parTrans" cxnId="{1FDDD02A-9ED3-46A4-A0A9-5632262FE6D3}">
      <dgm:prSet/>
      <dgm:spPr/>
      <dgm:t>
        <a:bodyPr/>
        <a:lstStyle/>
        <a:p>
          <a:endParaRPr lang="en-US"/>
        </a:p>
      </dgm:t>
    </dgm:pt>
    <dgm:pt modelId="{0AD8492D-F4F9-48E6-9545-29BE5CD2193D}" type="sibTrans" cxnId="{1FDDD02A-9ED3-46A4-A0A9-5632262FE6D3}">
      <dgm:prSet/>
      <dgm:spPr/>
      <dgm:t>
        <a:bodyPr/>
        <a:lstStyle/>
        <a:p>
          <a:endParaRPr lang="en-US"/>
        </a:p>
      </dgm:t>
    </dgm:pt>
    <dgm:pt modelId="{6599332C-5A1E-415F-ACB6-09C33CAB9B33}">
      <dgm:prSet custT="1"/>
      <dgm:spPr/>
      <dgm:t>
        <a:bodyPr/>
        <a:lstStyle/>
        <a:p>
          <a:pPr rtl="0">
            <a:buFont typeface="Wingdings" panose="05000000000000000000" pitchFamily="2" charset="2"/>
            <a:buChar char=""/>
          </a:pPr>
          <a:r>
            <a:rPr lang="en-US" sz="1800"/>
            <a:t>Project</a:t>
          </a:r>
        </a:p>
      </dgm:t>
    </dgm:pt>
    <dgm:pt modelId="{4596C019-EDC9-4D77-8A00-101F35AB1972}" type="parTrans" cxnId="{D1F7E0A6-C810-49FB-9F65-2723ED7375D3}">
      <dgm:prSet/>
      <dgm:spPr/>
      <dgm:t>
        <a:bodyPr/>
        <a:lstStyle/>
        <a:p>
          <a:endParaRPr lang="en-US"/>
        </a:p>
      </dgm:t>
    </dgm:pt>
    <dgm:pt modelId="{7B283064-F58D-4EBF-8A24-F58E0C007BA9}" type="sibTrans" cxnId="{D1F7E0A6-C810-49FB-9F65-2723ED7375D3}">
      <dgm:prSet/>
      <dgm:spPr/>
      <dgm:t>
        <a:bodyPr/>
        <a:lstStyle/>
        <a:p>
          <a:endParaRPr lang="en-US"/>
        </a:p>
      </dgm:t>
    </dgm:pt>
    <dgm:pt modelId="{62ED9BF0-2F56-4D51-90D9-846F235186B4}">
      <dgm:prSet/>
      <dgm:spPr/>
      <dgm:t>
        <a:bodyPr/>
        <a:lstStyle/>
        <a:p>
          <a:pPr rtl="0">
            <a:buFont typeface="Wingdings" panose="05000000000000000000" pitchFamily="2" charset="2"/>
            <a:buChar char=""/>
          </a:pPr>
          <a:r>
            <a:rPr lang="en-US">
              <a:latin typeface="Calibri Light" panose="020F0302020204030204"/>
            </a:rPr>
            <a:t>PRJ51NN - UWRF Foundation Support - Chemistry</a:t>
          </a:r>
          <a:endParaRPr lang="en-US"/>
        </a:p>
      </dgm:t>
    </dgm:pt>
    <dgm:pt modelId="{A72BCA7B-D70D-450A-97CB-D567A24DAE95}" type="parTrans" cxnId="{3BF65201-B449-4833-93A3-08C56FFFA193}">
      <dgm:prSet/>
      <dgm:spPr/>
      <dgm:t>
        <a:bodyPr/>
        <a:lstStyle/>
        <a:p>
          <a:endParaRPr lang="en-US"/>
        </a:p>
      </dgm:t>
    </dgm:pt>
    <dgm:pt modelId="{782764B0-E5F8-4D19-BCD8-7FDE683CE4AC}" type="sibTrans" cxnId="{3BF65201-B449-4833-93A3-08C56FFFA193}">
      <dgm:prSet/>
      <dgm:spPr/>
      <dgm:t>
        <a:bodyPr/>
        <a:lstStyle/>
        <a:p>
          <a:endParaRPr lang="en-US"/>
        </a:p>
      </dgm:t>
    </dgm:pt>
    <dgm:pt modelId="{AE741E7A-BCA2-4E0B-B7A8-8649F0B21E35}" type="pres">
      <dgm:prSet presAssocID="{B5C5A6E3-ABA2-4D76-8BCF-11D09A47E60F}" presName="theList" presStyleCnt="0">
        <dgm:presLayoutVars>
          <dgm:dir/>
          <dgm:animLvl val="lvl"/>
          <dgm:resizeHandles val="exact"/>
        </dgm:presLayoutVars>
      </dgm:prSet>
      <dgm:spPr/>
    </dgm:pt>
    <dgm:pt modelId="{2C055C11-4FBE-4F27-A370-E0B0FB17B5EC}" type="pres">
      <dgm:prSet presAssocID="{40A5D539-28A5-4096-981D-149A67CA9784}" presName="compNode" presStyleCnt="0"/>
      <dgm:spPr/>
    </dgm:pt>
    <dgm:pt modelId="{5FE1E136-8CB6-4506-9C9D-1C4D4F3D1897}" type="pres">
      <dgm:prSet presAssocID="{40A5D539-28A5-4096-981D-149A67CA9784}" presName="aNode" presStyleLbl="bgShp" presStyleIdx="0" presStyleCnt="7"/>
      <dgm:spPr/>
    </dgm:pt>
    <dgm:pt modelId="{38A6F9D4-06B8-4554-B647-B3DB7EA396A8}" type="pres">
      <dgm:prSet presAssocID="{40A5D539-28A5-4096-981D-149A67CA9784}" presName="textNode" presStyleLbl="bgShp" presStyleIdx="0" presStyleCnt="7"/>
      <dgm:spPr/>
    </dgm:pt>
    <dgm:pt modelId="{5BF2BCBA-A7E2-4B98-BAD0-D9891B1AC0E2}" type="pres">
      <dgm:prSet presAssocID="{40A5D539-28A5-4096-981D-149A67CA9784}" presName="compChildNode" presStyleCnt="0"/>
      <dgm:spPr/>
    </dgm:pt>
    <dgm:pt modelId="{D2BA82FD-4AFE-45D4-AA77-BBD099B36A36}" type="pres">
      <dgm:prSet presAssocID="{40A5D539-28A5-4096-981D-149A67CA9784}" presName="theInnerList" presStyleCnt="0"/>
      <dgm:spPr/>
    </dgm:pt>
    <dgm:pt modelId="{3AFA4C8F-4801-43FE-9896-4E3D3A9A25EE}" type="pres">
      <dgm:prSet presAssocID="{C8E6BCB8-605B-4EAA-B93B-370615E3A6FE}" presName="childNode" presStyleLbl="node1" presStyleIdx="0" presStyleCnt="7">
        <dgm:presLayoutVars>
          <dgm:bulletEnabled val="1"/>
        </dgm:presLayoutVars>
      </dgm:prSet>
      <dgm:spPr/>
    </dgm:pt>
    <dgm:pt modelId="{F0AF6C22-58C7-4313-9D01-AE2C8EDFD786}" type="pres">
      <dgm:prSet presAssocID="{40A5D539-28A5-4096-981D-149A67CA9784}" presName="aSpace" presStyleCnt="0"/>
      <dgm:spPr/>
    </dgm:pt>
    <dgm:pt modelId="{A03A976B-6F23-4361-BA38-404569EB347F}" type="pres">
      <dgm:prSet presAssocID="{C56C5A67-940A-4454-BEDE-FF54D5259757}" presName="compNode" presStyleCnt="0"/>
      <dgm:spPr/>
    </dgm:pt>
    <dgm:pt modelId="{434D97C7-FC39-4C6C-A119-340DC638A6D7}" type="pres">
      <dgm:prSet presAssocID="{C56C5A67-940A-4454-BEDE-FF54D5259757}" presName="aNode" presStyleLbl="bgShp" presStyleIdx="1" presStyleCnt="7"/>
      <dgm:spPr/>
    </dgm:pt>
    <dgm:pt modelId="{BACD5D89-3CA9-4DB0-9DC9-60126398CBAC}" type="pres">
      <dgm:prSet presAssocID="{C56C5A67-940A-4454-BEDE-FF54D5259757}" presName="textNode" presStyleLbl="bgShp" presStyleIdx="1" presStyleCnt="7"/>
      <dgm:spPr/>
    </dgm:pt>
    <dgm:pt modelId="{C5E64B00-0041-4BD5-B95C-C8E1CDB2C276}" type="pres">
      <dgm:prSet presAssocID="{C56C5A67-940A-4454-BEDE-FF54D5259757}" presName="compChildNode" presStyleCnt="0"/>
      <dgm:spPr/>
    </dgm:pt>
    <dgm:pt modelId="{DE4BA203-2BD7-4032-ABDF-5F1C6A23A63B}" type="pres">
      <dgm:prSet presAssocID="{C56C5A67-940A-4454-BEDE-FF54D5259757}" presName="theInnerList" presStyleCnt="0"/>
      <dgm:spPr/>
    </dgm:pt>
    <dgm:pt modelId="{F4FB9EE2-4FE2-4ABA-83CB-C7051CE3EB5C}" type="pres">
      <dgm:prSet presAssocID="{B9905FF0-DA78-4A0B-837B-14A549B3EDFD}" presName="childNode" presStyleLbl="node1" presStyleIdx="1" presStyleCnt="7">
        <dgm:presLayoutVars>
          <dgm:bulletEnabled val="1"/>
        </dgm:presLayoutVars>
      </dgm:prSet>
      <dgm:spPr/>
    </dgm:pt>
    <dgm:pt modelId="{516F10AA-D3CE-4E4D-AC62-A73D4C24A32D}" type="pres">
      <dgm:prSet presAssocID="{C56C5A67-940A-4454-BEDE-FF54D5259757}" presName="aSpace" presStyleCnt="0"/>
      <dgm:spPr/>
    </dgm:pt>
    <dgm:pt modelId="{85291FC9-732E-4484-A55E-0F51052B942E}" type="pres">
      <dgm:prSet presAssocID="{40C1A609-50BB-43F9-8034-09252951B9A3}" presName="compNode" presStyleCnt="0"/>
      <dgm:spPr/>
    </dgm:pt>
    <dgm:pt modelId="{CC18C190-4202-49E1-8214-6497BCA78000}" type="pres">
      <dgm:prSet presAssocID="{40C1A609-50BB-43F9-8034-09252951B9A3}" presName="aNode" presStyleLbl="bgShp" presStyleIdx="2" presStyleCnt="7"/>
      <dgm:spPr/>
    </dgm:pt>
    <dgm:pt modelId="{10879E88-11FB-48CA-B1FD-3EAFA622C26D}" type="pres">
      <dgm:prSet presAssocID="{40C1A609-50BB-43F9-8034-09252951B9A3}" presName="textNode" presStyleLbl="bgShp" presStyleIdx="2" presStyleCnt="7"/>
      <dgm:spPr/>
    </dgm:pt>
    <dgm:pt modelId="{32AF8101-9C1A-4918-B1D5-C9B3D0A7850C}" type="pres">
      <dgm:prSet presAssocID="{40C1A609-50BB-43F9-8034-09252951B9A3}" presName="compChildNode" presStyleCnt="0"/>
      <dgm:spPr/>
    </dgm:pt>
    <dgm:pt modelId="{46EB3EC9-8ECC-450D-AA35-939F11832ABE}" type="pres">
      <dgm:prSet presAssocID="{40C1A609-50BB-43F9-8034-09252951B9A3}" presName="theInnerList" presStyleCnt="0"/>
      <dgm:spPr/>
    </dgm:pt>
    <dgm:pt modelId="{BCFCE120-F84B-4C9A-8AB3-8EE1FA10B273}" type="pres">
      <dgm:prSet presAssocID="{17EB9967-5981-46C1-B674-2F1CF13A7148}" presName="childNode" presStyleLbl="node1" presStyleIdx="2" presStyleCnt="7">
        <dgm:presLayoutVars>
          <dgm:bulletEnabled val="1"/>
        </dgm:presLayoutVars>
      </dgm:prSet>
      <dgm:spPr/>
    </dgm:pt>
    <dgm:pt modelId="{CC0C0EAB-432D-4093-B2C5-B6E361FCCEB2}" type="pres">
      <dgm:prSet presAssocID="{40C1A609-50BB-43F9-8034-09252951B9A3}" presName="aSpace" presStyleCnt="0"/>
      <dgm:spPr/>
    </dgm:pt>
    <dgm:pt modelId="{8BCD94A0-1394-4F7D-88B0-0E72E89C82C9}" type="pres">
      <dgm:prSet presAssocID="{1CCFF0C1-B503-4087-B89F-0C83D9B42174}" presName="compNode" presStyleCnt="0"/>
      <dgm:spPr/>
    </dgm:pt>
    <dgm:pt modelId="{C5BA6086-F894-4358-87F8-6AC231F035E6}" type="pres">
      <dgm:prSet presAssocID="{1CCFF0C1-B503-4087-B89F-0C83D9B42174}" presName="aNode" presStyleLbl="bgShp" presStyleIdx="3" presStyleCnt="7" custScaleX="100019"/>
      <dgm:spPr/>
    </dgm:pt>
    <dgm:pt modelId="{EDA05F4A-9416-40F1-8346-EE0006569B9B}" type="pres">
      <dgm:prSet presAssocID="{1CCFF0C1-B503-4087-B89F-0C83D9B42174}" presName="textNode" presStyleLbl="bgShp" presStyleIdx="3" presStyleCnt="7"/>
      <dgm:spPr/>
    </dgm:pt>
    <dgm:pt modelId="{19EC56C8-B678-4DD9-A2AA-8CC922A8E01F}" type="pres">
      <dgm:prSet presAssocID="{1CCFF0C1-B503-4087-B89F-0C83D9B42174}" presName="compChildNode" presStyleCnt="0"/>
      <dgm:spPr/>
    </dgm:pt>
    <dgm:pt modelId="{0818B5FF-BDEF-46B3-9395-E7890002E621}" type="pres">
      <dgm:prSet presAssocID="{1CCFF0C1-B503-4087-B89F-0C83D9B42174}" presName="theInnerList" presStyleCnt="0"/>
      <dgm:spPr/>
    </dgm:pt>
    <dgm:pt modelId="{9E292E8D-19C8-4EEA-8319-3740C4A96EBD}" type="pres">
      <dgm:prSet presAssocID="{9F8C0BB1-9F8A-41C6-818B-2048AF4DCD2D}" presName="childNode" presStyleLbl="node1" presStyleIdx="3" presStyleCnt="7" custScaleX="109677">
        <dgm:presLayoutVars>
          <dgm:bulletEnabled val="1"/>
        </dgm:presLayoutVars>
      </dgm:prSet>
      <dgm:spPr/>
    </dgm:pt>
    <dgm:pt modelId="{1C19CF8E-B372-435A-9380-3C1EE41A45F7}" type="pres">
      <dgm:prSet presAssocID="{1CCFF0C1-B503-4087-B89F-0C83D9B42174}" presName="aSpace" presStyleCnt="0"/>
      <dgm:spPr/>
    </dgm:pt>
    <dgm:pt modelId="{39247487-1723-497C-A2B1-B916AFAE9752}" type="pres">
      <dgm:prSet presAssocID="{0B6ACD2D-4357-447A-8CE9-117C466BC288}" presName="compNode" presStyleCnt="0"/>
      <dgm:spPr/>
    </dgm:pt>
    <dgm:pt modelId="{5AC6F604-729C-4473-B6B1-6ADBDBCAEE89}" type="pres">
      <dgm:prSet presAssocID="{0B6ACD2D-4357-447A-8CE9-117C466BC288}" presName="aNode" presStyleLbl="bgShp" presStyleIdx="4" presStyleCnt="7"/>
      <dgm:spPr/>
    </dgm:pt>
    <dgm:pt modelId="{9590A81D-BC72-4E33-BF70-41EC6B8BFE88}" type="pres">
      <dgm:prSet presAssocID="{0B6ACD2D-4357-447A-8CE9-117C466BC288}" presName="textNode" presStyleLbl="bgShp" presStyleIdx="4" presStyleCnt="7"/>
      <dgm:spPr/>
    </dgm:pt>
    <dgm:pt modelId="{E80C7336-C326-4970-9340-40C8E3A254DF}" type="pres">
      <dgm:prSet presAssocID="{0B6ACD2D-4357-447A-8CE9-117C466BC288}" presName="compChildNode" presStyleCnt="0"/>
      <dgm:spPr/>
    </dgm:pt>
    <dgm:pt modelId="{8EF8D50F-3D29-4C26-A597-93DA00142BCC}" type="pres">
      <dgm:prSet presAssocID="{0B6ACD2D-4357-447A-8CE9-117C466BC288}" presName="theInnerList" presStyleCnt="0"/>
      <dgm:spPr/>
    </dgm:pt>
    <dgm:pt modelId="{7005DD3B-1CDB-4FB0-A809-93A6E905282D}" type="pres">
      <dgm:prSet presAssocID="{913BE5CD-15F3-43C3-98B3-688251909385}" presName="childNode" presStyleLbl="node1" presStyleIdx="4" presStyleCnt="7">
        <dgm:presLayoutVars>
          <dgm:bulletEnabled val="1"/>
        </dgm:presLayoutVars>
      </dgm:prSet>
      <dgm:spPr/>
    </dgm:pt>
    <dgm:pt modelId="{EE4649CF-B483-44A0-8AF1-7E94C994FFCF}" type="pres">
      <dgm:prSet presAssocID="{0B6ACD2D-4357-447A-8CE9-117C466BC288}" presName="aSpace" presStyleCnt="0"/>
      <dgm:spPr/>
    </dgm:pt>
    <dgm:pt modelId="{269ED7BC-77DD-4635-8146-C624582EA582}" type="pres">
      <dgm:prSet presAssocID="{42AADD1A-2150-4617-99C8-2AE0CD7D369B}" presName="compNode" presStyleCnt="0"/>
      <dgm:spPr/>
    </dgm:pt>
    <dgm:pt modelId="{479F99D6-8249-4140-878E-1DD66F29D97B}" type="pres">
      <dgm:prSet presAssocID="{42AADD1A-2150-4617-99C8-2AE0CD7D369B}" presName="aNode" presStyleLbl="bgShp" presStyleIdx="5" presStyleCnt="7" custScaleX="201369"/>
      <dgm:spPr/>
    </dgm:pt>
    <dgm:pt modelId="{EB5C6285-06B2-48B3-8FF3-32B304CDBB12}" type="pres">
      <dgm:prSet presAssocID="{42AADD1A-2150-4617-99C8-2AE0CD7D369B}" presName="textNode" presStyleLbl="bgShp" presStyleIdx="5" presStyleCnt="7"/>
      <dgm:spPr/>
    </dgm:pt>
    <dgm:pt modelId="{BE46B58C-EFFD-4A22-BC49-1EE9514772D0}" type="pres">
      <dgm:prSet presAssocID="{42AADD1A-2150-4617-99C8-2AE0CD7D369B}" presName="compChildNode" presStyleCnt="0"/>
      <dgm:spPr/>
    </dgm:pt>
    <dgm:pt modelId="{345FD20C-0ED9-480A-91A9-8039B937F373}" type="pres">
      <dgm:prSet presAssocID="{42AADD1A-2150-4617-99C8-2AE0CD7D369B}" presName="theInnerList" presStyleCnt="0"/>
      <dgm:spPr/>
    </dgm:pt>
    <dgm:pt modelId="{458EEB84-3280-4E9D-9CA0-72DB4BB84473}" type="pres">
      <dgm:prSet presAssocID="{08FE540B-9E07-41D7-B821-C26C5638931A}" presName="childNode" presStyleLbl="node1" presStyleIdx="5" presStyleCnt="7" custScaleX="213850">
        <dgm:presLayoutVars>
          <dgm:bulletEnabled val="1"/>
        </dgm:presLayoutVars>
      </dgm:prSet>
      <dgm:spPr/>
    </dgm:pt>
    <dgm:pt modelId="{E6212F03-E4B4-41B2-83E4-3144E0D04B9A}" type="pres">
      <dgm:prSet presAssocID="{42AADD1A-2150-4617-99C8-2AE0CD7D369B}" presName="aSpace" presStyleCnt="0"/>
      <dgm:spPr/>
    </dgm:pt>
    <dgm:pt modelId="{2FA42F22-8D02-40E2-84BC-0C8C4C366120}" type="pres">
      <dgm:prSet presAssocID="{6599332C-5A1E-415F-ACB6-09C33CAB9B33}" presName="compNode" presStyleCnt="0"/>
      <dgm:spPr/>
    </dgm:pt>
    <dgm:pt modelId="{51CCE163-9217-42A7-9FA2-A480D8A9BB15}" type="pres">
      <dgm:prSet presAssocID="{6599332C-5A1E-415F-ACB6-09C33CAB9B33}" presName="aNode" presStyleLbl="bgShp" presStyleIdx="6" presStyleCnt="7"/>
      <dgm:spPr/>
    </dgm:pt>
    <dgm:pt modelId="{2A0763C5-4DCE-4710-B133-061334540794}" type="pres">
      <dgm:prSet presAssocID="{6599332C-5A1E-415F-ACB6-09C33CAB9B33}" presName="textNode" presStyleLbl="bgShp" presStyleIdx="6" presStyleCnt="7"/>
      <dgm:spPr/>
    </dgm:pt>
    <dgm:pt modelId="{5F33E2A4-C84D-4915-A7CD-4F9F6A102AFF}" type="pres">
      <dgm:prSet presAssocID="{6599332C-5A1E-415F-ACB6-09C33CAB9B33}" presName="compChildNode" presStyleCnt="0"/>
      <dgm:spPr/>
    </dgm:pt>
    <dgm:pt modelId="{10FE0774-1935-4001-A150-C7CE3BEEB6CD}" type="pres">
      <dgm:prSet presAssocID="{6599332C-5A1E-415F-ACB6-09C33CAB9B33}" presName="theInnerList" presStyleCnt="0"/>
      <dgm:spPr/>
    </dgm:pt>
    <dgm:pt modelId="{01975986-86BA-412E-A8E1-FDB2ECB6DE62}" type="pres">
      <dgm:prSet presAssocID="{62ED9BF0-2F56-4D51-90D9-846F235186B4}" presName="childNode" presStyleLbl="node1" presStyleIdx="6" presStyleCnt="7">
        <dgm:presLayoutVars>
          <dgm:bulletEnabled val="1"/>
        </dgm:presLayoutVars>
      </dgm:prSet>
      <dgm:spPr/>
    </dgm:pt>
  </dgm:ptLst>
  <dgm:cxnLst>
    <dgm:cxn modelId="{3BF65201-B449-4833-93A3-08C56FFFA193}" srcId="{6599332C-5A1E-415F-ACB6-09C33CAB9B33}" destId="{62ED9BF0-2F56-4D51-90D9-846F235186B4}" srcOrd="0" destOrd="0" parTransId="{A72BCA7B-D70D-450A-97CB-D567A24DAE95}" sibTransId="{782764B0-E5F8-4D19-BCD8-7FDE683CE4AC}"/>
    <dgm:cxn modelId="{C2C27402-ECA0-4CF7-986D-E3036920670D}" type="presOf" srcId="{6599332C-5A1E-415F-ACB6-09C33CAB9B33}" destId="{2A0763C5-4DCE-4710-B133-061334540794}" srcOrd="1" destOrd="0" presId="urn:microsoft.com/office/officeart/2005/8/layout/lProcess2"/>
    <dgm:cxn modelId="{63A60904-A2DF-4050-987A-D2B9C1E14340}" srcId="{40A5D539-28A5-4096-981D-149A67CA9784}" destId="{C8E6BCB8-605B-4EAA-B93B-370615E3A6FE}" srcOrd="0" destOrd="0" parTransId="{1171F265-B1FF-4DFE-9F98-0DCFD94175D5}" sibTransId="{E9D2544A-E220-4C5C-B92C-6A181FE9DB49}"/>
    <dgm:cxn modelId="{3824E105-B027-48F2-843F-B360488302FD}" type="presOf" srcId="{40C1A609-50BB-43F9-8034-09252951B9A3}" destId="{CC18C190-4202-49E1-8214-6497BCA78000}" srcOrd="0" destOrd="0" presId="urn:microsoft.com/office/officeart/2005/8/layout/lProcess2"/>
    <dgm:cxn modelId="{5B08BD06-266D-4DA5-9004-746510C8EDE4}" type="presOf" srcId="{0B6ACD2D-4357-447A-8CE9-117C466BC288}" destId="{9590A81D-BC72-4E33-BF70-41EC6B8BFE88}" srcOrd="1" destOrd="0" presId="urn:microsoft.com/office/officeart/2005/8/layout/lProcess2"/>
    <dgm:cxn modelId="{9E63E50D-AD24-4CD8-AD99-3F97FA2AB36C}" type="presOf" srcId="{0B6ACD2D-4357-447A-8CE9-117C466BC288}" destId="{5AC6F604-729C-4473-B6B1-6ADBDBCAEE89}" srcOrd="0" destOrd="0" presId="urn:microsoft.com/office/officeart/2005/8/layout/lProcess2"/>
    <dgm:cxn modelId="{43492810-B513-418D-8B8B-10E211EA41F8}" type="presOf" srcId="{B9905FF0-DA78-4A0B-837B-14A549B3EDFD}" destId="{F4FB9EE2-4FE2-4ABA-83CB-C7051CE3EB5C}" srcOrd="0" destOrd="0" presId="urn:microsoft.com/office/officeart/2005/8/layout/lProcess2"/>
    <dgm:cxn modelId="{37179A20-264B-4F23-815E-A09D646112BC}" type="presOf" srcId="{17EB9967-5981-46C1-B674-2F1CF13A7148}" destId="{BCFCE120-F84B-4C9A-8AB3-8EE1FA10B273}" srcOrd="0" destOrd="0" presId="urn:microsoft.com/office/officeart/2005/8/layout/lProcess2"/>
    <dgm:cxn modelId="{8F4ACB26-3D5C-49EE-BA94-1CED297877AC}" srcId="{B5C5A6E3-ABA2-4D76-8BCF-11D09A47E60F}" destId="{40A5D539-28A5-4096-981D-149A67CA9784}" srcOrd="0" destOrd="0" parTransId="{581674F4-3BAD-4804-9673-35422AC48948}" sibTransId="{8E09361E-1CDF-49D8-BF3C-F712394183DD}"/>
    <dgm:cxn modelId="{C2AF2B2A-2DC1-4BBF-80E4-02C6B3F1EA95}" type="presOf" srcId="{62ED9BF0-2F56-4D51-90D9-846F235186B4}" destId="{01975986-86BA-412E-A8E1-FDB2ECB6DE62}" srcOrd="0" destOrd="0" presId="urn:microsoft.com/office/officeart/2005/8/layout/lProcess2"/>
    <dgm:cxn modelId="{1FDDD02A-9ED3-46A4-A0A9-5632262FE6D3}" srcId="{42AADD1A-2150-4617-99C8-2AE0CD7D369B}" destId="{08FE540B-9E07-41D7-B821-C26C5638931A}" srcOrd="0" destOrd="0" parTransId="{D70C8B74-0E96-4027-9DE2-77F63F9F2092}" sibTransId="{0AD8492D-F4F9-48E6-9545-29BE5CD2193D}"/>
    <dgm:cxn modelId="{9BCDB937-2DFB-4AD0-9AE5-BEE663D4BA69}" type="presOf" srcId="{42AADD1A-2150-4617-99C8-2AE0CD7D369B}" destId="{EB5C6285-06B2-48B3-8FF3-32B304CDBB12}" srcOrd="1" destOrd="0" presId="urn:microsoft.com/office/officeart/2005/8/layout/lProcess2"/>
    <dgm:cxn modelId="{6D857462-E7C8-410D-9554-2F56ED7CFC6A}" srcId="{B5C5A6E3-ABA2-4D76-8BCF-11D09A47E60F}" destId="{0B6ACD2D-4357-447A-8CE9-117C466BC288}" srcOrd="4" destOrd="0" parTransId="{B1A3B83D-DAEE-4C88-81C1-C98B0B286107}" sibTransId="{5B3F5DB5-BFE9-486A-B141-AE77309264C4}"/>
    <dgm:cxn modelId="{CDF7C645-5035-4226-9E0A-EB0D5842F002}" type="presOf" srcId="{40C1A609-50BB-43F9-8034-09252951B9A3}" destId="{10879E88-11FB-48CA-B1FD-3EAFA622C26D}" srcOrd="1" destOrd="0" presId="urn:microsoft.com/office/officeart/2005/8/layout/lProcess2"/>
    <dgm:cxn modelId="{A2224747-CB7D-430D-A653-F02E1F86A10C}" type="presOf" srcId="{C56C5A67-940A-4454-BEDE-FF54D5259757}" destId="{434D97C7-FC39-4C6C-A119-340DC638A6D7}" srcOrd="0" destOrd="0" presId="urn:microsoft.com/office/officeart/2005/8/layout/lProcess2"/>
    <dgm:cxn modelId="{C1E03149-B0BF-4B5B-8AEB-C12A86303E36}" srcId="{B5C5A6E3-ABA2-4D76-8BCF-11D09A47E60F}" destId="{42AADD1A-2150-4617-99C8-2AE0CD7D369B}" srcOrd="5" destOrd="0" parTransId="{91242FE8-D641-42EB-8F63-2BBE5177CEA9}" sibTransId="{F34B9F8F-F099-447F-B954-FB9DFCEA8546}"/>
    <dgm:cxn modelId="{E6096A6D-932D-4483-906D-596F164A7092}" srcId="{B5C5A6E3-ABA2-4D76-8BCF-11D09A47E60F}" destId="{C56C5A67-940A-4454-BEDE-FF54D5259757}" srcOrd="1" destOrd="0" parTransId="{AF328283-2DC3-4350-87E2-76C0223C6C6E}" sibTransId="{8536D317-98E4-4DAF-8564-4458D3A906A2}"/>
    <dgm:cxn modelId="{1F93A16D-673D-40F8-8E9A-4E2D650568A4}" type="presOf" srcId="{913BE5CD-15F3-43C3-98B3-688251909385}" destId="{7005DD3B-1CDB-4FB0-A809-93A6E905282D}" srcOrd="0" destOrd="0" presId="urn:microsoft.com/office/officeart/2005/8/layout/lProcess2"/>
    <dgm:cxn modelId="{8CB6CF51-E975-44E7-ABC3-17433627FB35}" type="presOf" srcId="{9F8C0BB1-9F8A-41C6-818B-2048AF4DCD2D}" destId="{9E292E8D-19C8-4EEA-8319-3740C4A96EBD}" srcOrd="0" destOrd="0" presId="urn:microsoft.com/office/officeart/2005/8/layout/lProcess2"/>
    <dgm:cxn modelId="{868A2C76-045D-4FE1-BCE5-DABAD5175F2E}" srcId="{B5C5A6E3-ABA2-4D76-8BCF-11D09A47E60F}" destId="{40C1A609-50BB-43F9-8034-09252951B9A3}" srcOrd="2" destOrd="0" parTransId="{DF0954B6-BC31-4424-8F17-9E832B4E3180}" sibTransId="{2CABCC19-87B1-466A-A280-E1897E70E313}"/>
    <dgm:cxn modelId="{57028D7C-F5FE-4CD7-A3EA-882007E0F628}" type="presOf" srcId="{C8E6BCB8-605B-4EAA-B93B-370615E3A6FE}" destId="{3AFA4C8F-4801-43FE-9896-4E3D3A9A25EE}" srcOrd="0" destOrd="0" presId="urn:microsoft.com/office/officeart/2005/8/layout/lProcess2"/>
    <dgm:cxn modelId="{D378208A-F2FF-4A6B-9D38-0C068DD72F9C}" srcId="{0B6ACD2D-4357-447A-8CE9-117C466BC288}" destId="{913BE5CD-15F3-43C3-98B3-688251909385}" srcOrd="0" destOrd="0" parTransId="{C7727068-F5FF-46A6-9661-0A52BBA2D5A1}" sibTransId="{BA27F533-F4F6-44E3-905E-A112DE34A6A2}"/>
    <dgm:cxn modelId="{616C678C-136B-46A0-948C-FA5B2D22B95D}" type="presOf" srcId="{08FE540B-9E07-41D7-B821-C26C5638931A}" destId="{458EEB84-3280-4E9D-9CA0-72DB4BB84473}" srcOrd="0" destOrd="0" presId="urn:microsoft.com/office/officeart/2005/8/layout/lProcess2"/>
    <dgm:cxn modelId="{A5E1CB90-A44D-48C6-9D25-B7D0155EAADB}" srcId="{C56C5A67-940A-4454-BEDE-FF54D5259757}" destId="{B9905FF0-DA78-4A0B-837B-14A549B3EDFD}" srcOrd="0" destOrd="0" parTransId="{7084FA2A-A813-4655-BD6A-719DDDD5956E}" sibTransId="{D8DE8A3F-BED6-4971-ADB1-5B4E5785E97D}"/>
    <dgm:cxn modelId="{D1F7E0A6-C810-49FB-9F65-2723ED7375D3}" srcId="{B5C5A6E3-ABA2-4D76-8BCF-11D09A47E60F}" destId="{6599332C-5A1E-415F-ACB6-09C33CAB9B33}" srcOrd="6" destOrd="0" parTransId="{4596C019-EDC9-4D77-8A00-101F35AB1972}" sibTransId="{7B283064-F58D-4EBF-8A24-F58E0C007BA9}"/>
    <dgm:cxn modelId="{BF9928B2-5732-467A-BCCB-20F1535DF578}" type="presOf" srcId="{B5C5A6E3-ABA2-4D76-8BCF-11D09A47E60F}" destId="{AE741E7A-BCA2-4E0B-B7A8-8649F0B21E35}" srcOrd="0" destOrd="0" presId="urn:microsoft.com/office/officeart/2005/8/layout/lProcess2"/>
    <dgm:cxn modelId="{6D5BAEB3-22E8-4DCD-A7E7-3F1B9F4CB768}" srcId="{40C1A609-50BB-43F9-8034-09252951B9A3}" destId="{17EB9967-5981-46C1-B674-2F1CF13A7148}" srcOrd="0" destOrd="0" parTransId="{CBE32084-88FE-4075-81C5-46826612059E}" sibTransId="{2A7D72C2-0E28-4971-88FD-B192E79CE18E}"/>
    <dgm:cxn modelId="{5F2FF4C2-2141-4DD3-84E8-938FB844C308}" type="presOf" srcId="{40A5D539-28A5-4096-981D-149A67CA9784}" destId="{5FE1E136-8CB6-4506-9C9D-1C4D4F3D1897}" srcOrd="0" destOrd="0" presId="urn:microsoft.com/office/officeart/2005/8/layout/lProcess2"/>
    <dgm:cxn modelId="{E82358D8-6FDF-4874-A17D-7B957E0EFF6F}" type="presOf" srcId="{1CCFF0C1-B503-4087-B89F-0C83D9B42174}" destId="{C5BA6086-F894-4358-87F8-6AC231F035E6}" srcOrd="0" destOrd="0" presId="urn:microsoft.com/office/officeart/2005/8/layout/lProcess2"/>
    <dgm:cxn modelId="{C301C2DE-F38D-45F9-8622-016449EE6911}" type="presOf" srcId="{C56C5A67-940A-4454-BEDE-FF54D5259757}" destId="{BACD5D89-3CA9-4DB0-9DC9-60126398CBAC}" srcOrd="1" destOrd="0" presId="urn:microsoft.com/office/officeart/2005/8/layout/lProcess2"/>
    <dgm:cxn modelId="{B6A307E6-2E13-492A-99F0-F5F249153C89}" type="presOf" srcId="{1CCFF0C1-B503-4087-B89F-0C83D9B42174}" destId="{EDA05F4A-9416-40F1-8346-EE0006569B9B}" srcOrd="1" destOrd="0" presId="urn:microsoft.com/office/officeart/2005/8/layout/lProcess2"/>
    <dgm:cxn modelId="{9374CAE9-74D3-4CA8-81AF-C87C0735FDBB}" srcId="{1CCFF0C1-B503-4087-B89F-0C83D9B42174}" destId="{9F8C0BB1-9F8A-41C6-818B-2048AF4DCD2D}" srcOrd="0" destOrd="0" parTransId="{B8AC0371-0C9B-41F2-A5FA-A4D1FBFD0A55}" sibTransId="{62BE2126-F49F-4138-8306-E6124D132ABF}"/>
    <dgm:cxn modelId="{BFB888EB-67BA-4765-BFF8-3A38596A26F9}" type="presOf" srcId="{42AADD1A-2150-4617-99C8-2AE0CD7D369B}" destId="{479F99D6-8249-4140-878E-1DD66F29D97B}" srcOrd="0" destOrd="0" presId="urn:microsoft.com/office/officeart/2005/8/layout/lProcess2"/>
    <dgm:cxn modelId="{98C872FA-0FE1-4C31-A62F-AAD5A1B6A196}" srcId="{B5C5A6E3-ABA2-4D76-8BCF-11D09A47E60F}" destId="{1CCFF0C1-B503-4087-B89F-0C83D9B42174}" srcOrd="3" destOrd="0" parTransId="{FB1A81DE-9A06-4300-B03B-B692E7E8A1C6}" sibTransId="{3E0F9532-FE19-4E2E-B91A-ED03C9F4CACD}"/>
    <dgm:cxn modelId="{1C01D0FE-1CD4-4925-BD35-BDECF01BEEFD}" type="presOf" srcId="{40A5D539-28A5-4096-981D-149A67CA9784}" destId="{38A6F9D4-06B8-4554-B647-B3DB7EA396A8}" srcOrd="1" destOrd="0" presId="urn:microsoft.com/office/officeart/2005/8/layout/lProcess2"/>
    <dgm:cxn modelId="{18A66CFF-8038-48EC-ADA6-50F056AA50AF}" type="presOf" srcId="{6599332C-5A1E-415F-ACB6-09C33CAB9B33}" destId="{51CCE163-9217-42A7-9FA2-A480D8A9BB15}" srcOrd="0" destOrd="0" presId="urn:microsoft.com/office/officeart/2005/8/layout/lProcess2"/>
    <dgm:cxn modelId="{4E3DAD19-CDC6-4682-8C44-4BBB51BF8770}" type="presParOf" srcId="{AE741E7A-BCA2-4E0B-B7A8-8649F0B21E35}" destId="{2C055C11-4FBE-4F27-A370-E0B0FB17B5EC}" srcOrd="0" destOrd="0" presId="urn:microsoft.com/office/officeart/2005/8/layout/lProcess2"/>
    <dgm:cxn modelId="{1A39B060-3B22-425F-8AD6-19EDBD09D160}" type="presParOf" srcId="{2C055C11-4FBE-4F27-A370-E0B0FB17B5EC}" destId="{5FE1E136-8CB6-4506-9C9D-1C4D4F3D1897}" srcOrd="0" destOrd="0" presId="urn:microsoft.com/office/officeart/2005/8/layout/lProcess2"/>
    <dgm:cxn modelId="{960076A9-DE37-49E6-8E78-009886035DDD}" type="presParOf" srcId="{2C055C11-4FBE-4F27-A370-E0B0FB17B5EC}" destId="{38A6F9D4-06B8-4554-B647-B3DB7EA396A8}" srcOrd="1" destOrd="0" presId="urn:microsoft.com/office/officeart/2005/8/layout/lProcess2"/>
    <dgm:cxn modelId="{EED77551-C41D-41F1-8E41-CF87D8805994}" type="presParOf" srcId="{2C055C11-4FBE-4F27-A370-E0B0FB17B5EC}" destId="{5BF2BCBA-A7E2-4B98-BAD0-D9891B1AC0E2}" srcOrd="2" destOrd="0" presId="urn:microsoft.com/office/officeart/2005/8/layout/lProcess2"/>
    <dgm:cxn modelId="{82EC4D13-2D86-4BE1-B745-97E1EAC072F5}" type="presParOf" srcId="{5BF2BCBA-A7E2-4B98-BAD0-D9891B1AC0E2}" destId="{D2BA82FD-4AFE-45D4-AA77-BBD099B36A36}" srcOrd="0" destOrd="0" presId="urn:microsoft.com/office/officeart/2005/8/layout/lProcess2"/>
    <dgm:cxn modelId="{B146AE65-FEEF-4C59-B5D7-85F01C8FD9D6}" type="presParOf" srcId="{D2BA82FD-4AFE-45D4-AA77-BBD099B36A36}" destId="{3AFA4C8F-4801-43FE-9896-4E3D3A9A25EE}" srcOrd="0" destOrd="0" presId="urn:microsoft.com/office/officeart/2005/8/layout/lProcess2"/>
    <dgm:cxn modelId="{F126D34D-0CBB-49DE-BAC2-C3B864033FF8}" type="presParOf" srcId="{AE741E7A-BCA2-4E0B-B7A8-8649F0B21E35}" destId="{F0AF6C22-58C7-4313-9D01-AE2C8EDFD786}" srcOrd="1" destOrd="0" presId="urn:microsoft.com/office/officeart/2005/8/layout/lProcess2"/>
    <dgm:cxn modelId="{86C5DE92-FD0E-4AEA-9160-0CEA436E5E76}" type="presParOf" srcId="{AE741E7A-BCA2-4E0B-B7A8-8649F0B21E35}" destId="{A03A976B-6F23-4361-BA38-404569EB347F}" srcOrd="2" destOrd="0" presId="urn:microsoft.com/office/officeart/2005/8/layout/lProcess2"/>
    <dgm:cxn modelId="{1A0DD9FC-FD2B-40B3-AB81-6F16DCC57EDF}" type="presParOf" srcId="{A03A976B-6F23-4361-BA38-404569EB347F}" destId="{434D97C7-FC39-4C6C-A119-340DC638A6D7}" srcOrd="0" destOrd="0" presId="urn:microsoft.com/office/officeart/2005/8/layout/lProcess2"/>
    <dgm:cxn modelId="{8B617657-97F3-4FA1-B446-F74CC0D2F787}" type="presParOf" srcId="{A03A976B-6F23-4361-BA38-404569EB347F}" destId="{BACD5D89-3CA9-4DB0-9DC9-60126398CBAC}" srcOrd="1" destOrd="0" presId="urn:microsoft.com/office/officeart/2005/8/layout/lProcess2"/>
    <dgm:cxn modelId="{71FA563F-C8A4-4301-9FF6-3D615121A3EC}" type="presParOf" srcId="{A03A976B-6F23-4361-BA38-404569EB347F}" destId="{C5E64B00-0041-4BD5-B95C-C8E1CDB2C276}" srcOrd="2" destOrd="0" presId="urn:microsoft.com/office/officeart/2005/8/layout/lProcess2"/>
    <dgm:cxn modelId="{6D988181-7D96-4C6E-AC98-9843FD134B1C}" type="presParOf" srcId="{C5E64B00-0041-4BD5-B95C-C8E1CDB2C276}" destId="{DE4BA203-2BD7-4032-ABDF-5F1C6A23A63B}" srcOrd="0" destOrd="0" presId="urn:microsoft.com/office/officeart/2005/8/layout/lProcess2"/>
    <dgm:cxn modelId="{6C726194-DFE1-4D5D-9CBB-A12C589E95B5}" type="presParOf" srcId="{DE4BA203-2BD7-4032-ABDF-5F1C6A23A63B}" destId="{F4FB9EE2-4FE2-4ABA-83CB-C7051CE3EB5C}" srcOrd="0" destOrd="0" presId="urn:microsoft.com/office/officeart/2005/8/layout/lProcess2"/>
    <dgm:cxn modelId="{B3C69F94-4421-440E-A64A-07761E128E03}" type="presParOf" srcId="{AE741E7A-BCA2-4E0B-B7A8-8649F0B21E35}" destId="{516F10AA-D3CE-4E4D-AC62-A73D4C24A32D}" srcOrd="3" destOrd="0" presId="urn:microsoft.com/office/officeart/2005/8/layout/lProcess2"/>
    <dgm:cxn modelId="{38106616-A8FF-4BAA-A56A-D56700E503FB}" type="presParOf" srcId="{AE741E7A-BCA2-4E0B-B7A8-8649F0B21E35}" destId="{85291FC9-732E-4484-A55E-0F51052B942E}" srcOrd="4" destOrd="0" presId="urn:microsoft.com/office/officeart/2005/8/layout/lProcess2"/>
    <dgm:cxn modelId="{13EEEC1F-750A-4981-B8A1-6887B9DE2C0D}" type="presParOf" srcId="{85291FC9-732E-4484-A55E-0F51052B942E}" destId="{CC18C190-4202-49E1-8214-6497BCA78000}" srcOrd="0" destOrd="0" presId="urn:microsoft.com/office/officeart/2005/8/layout/lProcess2"/>
    <dgm:cxn modelId="{8A0A63D8-DD31-4F3F-98E1-64E6EA99A7EB}" type="presParOf" srcId="{85291FC9-732E-4484-A55E-0F51052B942E}" destId="{10879E88-11FB-48CA-B1FD-3EAFA622C26D}" srcOrd="1" destOrd="0" presId="urn:microsoft.com/office/officeart/2005/8/layout/lProcess2"/>
    <dgm:cxn modelId="{A29AB5D1-B038-406F-9960-BFD7F963E5EA}" type="presParOf" srcId="{85291FC9-732E-4484-A55E-0F51052B942E}" destId="{32AF8101-9C1A-4918-B1D5-C9B3D0A7850C}" srcOrd="2" destOrd="0" presId="urn:microsoft.com/office/officeart/2005/8/layout/lProcess2"/>
    <dgm:cxn modelId="{99B4AA19-7AB2-4C60-B248-5CD36DFF11FE}" type="presParOf" srcId="{32AF8101-9C1A-4918-B1D5-C9B3D0A7850C}" destId="{46EB3EC9-8ECC-450D-AA35-939F11832ABE}" srcOrd="0" destOrd="0" presId="urn:microsoft.com/office/officeart/2005/8/layout/lProcess2"/>
    <dgm:cxn modelId="{B6A2D593-72ED-4E81-80CC-2C2B6ED94229}" type="presParOf" srcId="{46EB3EC9-8ECC-450D-AA35-939F11832ABE}" destId="{BCFCE120-F84B-4C9A-8AB3-8EE1FA10B273}" srcOrd="0" destOrd="0" presId="urn:microsoft.com/office/officeart/2005/8/layout/lProcess2"/>
    <dgm:cxn modelId="{28F4AAC1-D31D-4430-AD0D-8394DC84FAA6}" type="presParOf" srcId="{AE741E7A-BCA2-4E0B-B7A8-8649F0B21E35}" destId="{CC0C0EAB-432D-4093-B2C5-B6E361FCCEB2}" srcOrd="5" destOrd="0" presId="urn:microsoft.com/office/officeart/2005/8/layout/lProcess2"/>
    <dgm:cxn modelId="{028DB689-9797-4F50-82DB-4062FE4189A7}" type="presParOf" srcId="{AE741E7A-BCA2-4E0B-B7A8-8649F0B21E35}" destId="{8BCD94A0-1394-4F7D-88B0-0E72E89C82C9}" srcOrd="6" destOrd="0" presId="urn:microsoft.com/office/officeart/2005/8/layout/lProcess2"/>
    <dgm:cxn modelId="{000C468F-59A8-4F2D-A255-6F8DA51E512A}" type="presParOf" srcId="{8BCD94A0-1394-4F7D-88B0-0E72E89C82C9}" destId="{C5BA6086-F894-4358-87F8-6AC231F035E6}" srcOrd="0" destOrd="0" presId="urn:microsoft.com/office/officeart/2005/8/layout/lProcess2"/>
    <dgm:cxn modelId="{CFF2553F-01A2-4773-BA5C-1FF9651F9416}" type="presParOf" srcId="{8BCD94A0-1394-4F7D-88B0-0E72E89C82C9}" destId="{EDA05F4A-9416-40F1-8346-EE0006569B9B}" srcOrd="1" destOrd="0" presId="urn:microsoft.com/office/officeart/2005/8/layout/lProcess2"/>
    <dgm:cxn modelId="{BC65C95E-5202-41DD-8DEA-F2955EA8CCB8}" type="presParOf" srcId="{8BCD94A0-1394-4F7D-88B0-0E72E89C82C9}" destId="{19EC56C8-B678-4DD9-A2AA-8CC922A8E01F}" srcOrd="2" destOrd="0" presId="urn:microsoft.com/office/officeart/2005/8/layout/lProcess2"/>
    <dgm:cxn modelId="{385FA19C-54ED-4E4E-8FB2-DCAA595AD211}" type="presParOf" srcId="{19EC56C8-B678-4DD9-A2AA-8CC922A8E01F}" destId="{0818B5FF-BDEF-46B3-9395-E7890002E621}" srcOrd="0" destOrd="0" presId="urn:microsoft.com/office/officeart/2005/8/layout/lProcess2"/>
    <dgm:cxn modelId="{839F4B03-A806-4385-B763-4115F800012A}" type="presParOf" srcId="{0818B5FF-BDEF-46B3-9395-E7890002E621}" destId="{9E292E8D-19C8-4EEA-8319-3740C4A96EBD}" srcOrd="0" destOrd="0" presId="urn:microsoft.com/office/officeart/2005/8/layout/lProcess2"/>
    <dgm:cxn modelId="{708715DF-C315-4748-B278-AAAACAE1EE59}" type="presParOf" srcId="{AE741E7A-BCA2-4E0B-B7A8-8649F0B21E35}" destId="{1C19CF8E-B372-435A-9380-3C1EE41A45F7}" srcOrd="7" destOrd="0" presId="urn:microsoft.com/office/officeart/2005/8/layout/lProcess2"/>
    <dgm:cxn modelId="{C7EE344C-1933-4AB7-B943-AD76400C6426}" type="presParOf" srcId="{AE741E7A-BCA2-4E0B-B7A8-8649F0B21E35}" destId="{39247487-1723-497C-A2B1-B916AFAE9752}" srcOrd="8" destOrd="0" presId="urn:microsoft.com/office/officeart/2005/8/layout/lProcess2"/>
    <dgm:cxn modelId="{204AFDC4-6EF0-46D5-8D6A-193B2EF77CB4}" type="presParOf" srcId="{39247487-1723-497C-A2B1-B916AFAE9752}" destId="{5AC6F604-729C-4473-B6B1-6ADBDBCAEE89}" srcOrd="0" destOrd="0" presId="urn:microsoft.com/office/officeart/2005/8/layout/lProcess2"/>
    <dgm:cxn modelId="{1A455496-97AC-42CE-AACD-21DA31FDEA4D}" type="presParOf" srcId="{39247487-1723-497C-A2B1-B916AFAE9752}" destId="{9590A81D-BC72-4E33-BF70-41EC6B8BFE88}" srcOrd="1" destOrd="0" presId="urn:microsoft.com/office/officeart/2005/8/layout/lProcess2"/>
    <dgm:cxn modelId="{53F7FC47-9048-4898-A347-1D5BA41B709D}" type="presParOf" srcId="{39247487-1723-497C-A2B1-B916AFAE9752}" destId="{E80C7336-C326-4970-9340-40C8E3A254DF}" srcOrd="2" destOrd="0" presId="urn:microsoft.com/office/officeart/2005/8/layout/lProcess2"/>
    <dgm:cxn modelId="{3B5537EB-AF16-4808-8393-D9A34C57D04D}" type="presParOf" srcId="{E80C7336-C326-4970-9340-40C8E3A254DF}" destId="{8EF8D50F-3D29-4C26-A597-93DA00142BCC}" srcOrd="0" destOrd="0" presId="urn:microsoft.com/office/officeart/2005/8/layout/lProcess2"/>
    <dgm:cxn modelId="{36294027-6583-412B-B3B2-848D4F4ADA2D}" type="presParOf" srcId="{8EF8D50F-3D29-4C26-A597-93DA00142BCC}" destId="{7005DD3B-1CDB-4FB0-A809-93A6E905282D}" srcOrd="0" destOrd="0" presId="urn:microsoft.com/office/officeart/2005/8/layout/lProcess2"/>
    <dgm:cxn modelId="{BE19B654-D907-496A-98FD-61F36B3B0B8F}" type="presParOf" srcId="{AE741E7A-BCA2-4E0B-B7A8-8649F0B21E35}" destId="{EE4649CF-B483-44A0-8AF1-7E94C994FFCF}" srcOrd="9" destOrd="0" presId="urn:microsoft.com/office/officeart/2005/8/layout/lProcess2"/>
    <dgm:cxn modelId="{1C609CD2-CA85-4AE2-A4E2-3A9EC4AA017E}" type="presParOf" srcId="{AE741E7A-BCA2-4E0B-B7A8-8649F0B21E35}" destId="{269ED7BC-77DD-4635-8146-C624582EA582}" srcOrd="10" destOrd="0" presId="urn:microsoft.com/office/officeart/2005/8/layout/lProcess2"/>
    <dgm:cxn modelId="{0518911B-6E48-4AE7-9E50-C71CBD82CD22}" type="presParOf" srcId="{269ED7BC-77DD-4635-8146-C624582EA582}" destId="{479F99D6-8249-4140-878E-1DD66F29D97B}" srcOrd="0" destOrd="0" presId="urn:microsoft.com/office/officeart/2005/8/layout/lProcess2"/>
    <dgm:cxn modelId="{F360CC0A-BB40-46A3-8504-F6AA0C3DD9BB}" type="presParOf" srcId="{269ED7BC-77DD-4635-8146-C624582EA582}" destId="{EB5C6285-06B2-48B3-8FF3-32B304CDBB12}" srcOrd="1" destOrd="0" presId="urn:microsoft.com/office/officeart/2005/8/layout/lProcess2"/>
    <dgm:cxn modelId="{9A86604A-DA07-4475-B4DA-6ADE74077D83}" type="presParOf" srcId="{269ED7BC-77DD-4635-8146-C624582EA582}" destId="{BE46B58C-EFFD-4A22-BC49-1EE9514772D0}" srcOrd="2" destOrd="0" presId="urn:microsoft.com/office/officeart/2005/8/layout/lProcess2"/>
    <dgm:cxn modelId="{C0E22576-7F03-4334-88FE-2911356D3985}" type="presParOf" srcId="{BE46B58C-EFFD-4A22-BC49-1EE9514772D0}" destId="{345FD20C-0ED9-480A-91A9-8039B937F373}" srcOrd="0" destOrd="0" presId="urn:microsoft.com/office/officeart/2005/8/layout/lProcess2"/>
    <dgm:cxn modelId="{2CD2A7EA-0E4D-40BE-9D4B-A1517B84AF77}" type="presParOf" srcId="{345FD20C-0ED9-480A-91A9-8039B937F373}" destId="{458EEB84-3280-4E9D-9CA0-72DB4BB84473}" srcOrd="0" destOrd="0" presId="urn:microsoft.com/office/officeart/2005/8/layout/lProcess2"/>
    <dgm:cxn modelId="{D5435009-2CC6-4BD7-8157-F1A7AC6A8C25}" type="presParOf" srcId="{AE741E7A-BCA2-4E0B-B7A8-8649F0B21E35}" destId="{E6212F03-E4B4-41B2-83E4-3144E0D04B9A}" srcOrd="11" destOrd="0" presId="urn:microsoft.com/office/officeart/2005/8/layout/lProcess2"/>
    <dgm:cxn modelId="{B20497D4-4838-4D95-A82E-B9E4B4F19201}" type="presParOf" srcId="{AE741E7A-BCA2-4E0B-B7A8-8649F0B21E35}" destId="{2FA42F22-8D02-40E2-84BC-0C8C4C366120}" srcOrd="12" destOrd="0" presId="urn:microsoft.com/office/officeart/2005/8/layout/lProcess2"/>
    <dgm:cxn modelId="{CDBE962A-1446-4FAA-A86D-49C97915C3E3}" type="presParOf" srcId="{2FA42F22-8D02-40E2-84BC-0C8C4C366120}" destId="{51CCE163-9217-42A7-9FA2-A480D8A9BB15}" srcOrd="0" destOrd="0" presId="urn:microsoft.com/office/officeart/2005/8/layout/lProcess2"/>
    <dgm:cxn modelId="{91378287-BB31-44C4-AAD1-A5D2D14DD7A8}" type="presParOf" srcId="{2FA42F22-8D02-40E2-84BC-0C8C4C366120}" destId="{2A0763C5-4DCE-4710-B133-061334540794}" srcOrd="1" destOrd="0" presId="urn:microsoft.com/office/officeart/2005/8/layout/lProcess2"/>
    <dgm:cxn modelId="{2E621B3E-8EB4-4A5C-8006-4D43CEC7D427}" type="presParOf" srcId="{2FA42F22-8D02-40E2-84BC-0C8C4C366120}" destId="{5F33E2A4-C84D-4915-A7CD-4F9F6A102AFF}" srcOrd="2" destOrd="0" presId="urn:microsoft.com/office/officeart/2005/8/layout/lProcess2"/>
    <dgm:cxn modelId="{8579E1C6-5068-463A-B6E8-D9013743CA29}" type="presParOf" srcId="{5F33E2A4-C84D-4915-A7CD-4F9F6A102AFF}" destId="{10FE0774-1935-4001-A150-C7CE3BEEB6CD}" srcOrd="0" destOrd="0" presId="urn:microsoft.com/office/officeart/2005/8/layout/lProcess2"/>
    <dgm:cxn modelId="{B760CB8D-9E79-4FF6-9261-381973CC53EA}" type="presParOf" srcId="{10FE0774-1935-4001-A150-C7CE3BEEB6CD}" destId="{01975986-86BA-412E-A8E1-FDB2ECB6DE6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C88DF-F090-439C-84E9-CF4B837EA31B}">
      <dsp:nvSpPr>
        <dsp:cNvPr id="0" name=""/>
        <dsp:cNvSpPr/>
      </dsp:nvSpPr>
      <dsp:spPr>
        <a:xfrm>
          <a:off x="0" y="0"/>
          <a:ext cx="8694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0231C-16BD-496D-8903-AB23E61AEE45}">
      <dsp:nvSpPr>
        <dsp:cNvPr id="0" name=""/>
        <dsp:cNvSpPr/>
      </dsp:nvSpPr>
      <dsp:spPr>
        <a:xfrm>
          <a:off x="0" y="0"/>
          <a:ext cx="1738847" cy="221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latin typeface="Montserrat"/>
            </a:rPr>
            <a:t>Custom Organizations</a:t>
          </a:r>
        </a:p>
      </dsp:txBody>
      <dsp:txXfrm>
        <a:off x="0" y="0"/>
        <a:ext cx="1738847" cy="2218531"/>
      </dsp:txXfrm>
    </dsp:sp>
    <dsp:sp modelId="{B263CC42-5DD3-4055-BFD1-125B64557B13}">
      <dsp:nvSpPr>
        <dsp:cNvPr id="0" name=""/>
        <dsp:cNvSpPr/>
      </dsp:nvSpPr>
      <dsp:spPr>
        <a:xfrm>
          <a:off x="1869260" y="14976"/>
          <a:ext cx="6824975" cy="29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Montserrat"/>
            </a:rPr>
            <a:t>Up to 10 can be mapped as Financial worktags</a:t>
          </a:r>
        </a:p>
      </dsp:txBody>
      <dsp:txXfrm>
        <a:off x="1869260" y="14976"/>
        <a:ext cx="6824975" cy="299523"/>
      </dsp:txXfrm>
    </dsp:sp>
    <dsp:sp modelId="{E1A34460-FA56-4BCE-A35C-BD6B0C69E469}">
      <dsp:nvSpPr>
        <dsp:cNvPr id="0" name=""/>
        <dsp:cNvSpPr/>
      </dsp:nvSpPr>
      <dsp:spPr>
        <a:xfrm>
          <a:off x="1738847" y="314499"/>
          <a:ext cx="69553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11DA23-BDED-4DC1-AFD1-D79B7BDF45FD}">
      <dsp:nvSpPr>
        <dsp:cNvPr id="0" name=""/>
        <dsp:cNvSpPr/>
      </dsp:nvSpPr>
      <dsp:spPr>
        <a:xfrm>
          <a:off x="1869260" y="329475"/>
          <a:ext cx="6824975" cy="29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Montserrat"/>
            </a:rPr>
            <a:t>May be inactivated</a:t>
          </a:r>
        </a:p>
      </dsp:txBody>
      <dsp:txXfrm>
        <a:off x="1869260" y="329475"/>
        <a:ext cx="6824975" cy="299523"/>
      </dsp:txXfrm>
    </dsp:sp>
    <dsp:sp modelId="{0F04C999-73A2-48DF-B43B-5020D3068168}">
      <dsp:nvSpPr>
        <dsp:cNvPr id="0" name=""/>
        <dsp:cNvSpPr/>
      </dsp:nvSpPr>
      <dsp:spPr>
        <a:xfrm>
          <a:off x="1738847" y="628999"/>
          <a:ext cx="69553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C3F582-425E-4449-923C-F4B1CF571F3B}">
      <dsp:nvSpPr>
        <dsp:cNvPr id="0" name=""/>
        <dsp:cNvSpPr/>
      </dsp:nvSpPr>
      <dsp:spPr>
        <a:xfrm>
          <a:off x="1869260" y="643975"/>
          <a:ext cx="6824975" cy="29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Montserrat"/>
            </a:rPr>
            <a:t>Can assign roles</a:t>
          </a:r>
        </a:p>
      </dsp:txBody>
      <dsp:txXfrm>
        <a:off x="1869260" y="643975"/>
        <a:ext cx="6824975" cy="299523"/>
      </dsp:txXfrm>
    </dsp:sp>
    <dsp:sp modelId="{5440C205-4DF4-4C68-BE82-D461DC656AE5}">
      <dsp:nvSpPr>
        <dsp:cNvPr id="0" name=""/>
        <dsp:cNvSpPr/>
      </dsp:nvSpPr>
      <dsp:spPr>
        <a:xfrm>
          <a:off x="1738847" y="943498"/>
          <a:ext cx="69553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666566-E624-4C91-A82B-42BEA0DD793F}">
      <dsp:nvSpPr>
        <dsp:cNvPr id="0" name=""/>
        <dsp:cNvSpPr/>
      </dsp:nvSpPr>
      <dsp:spPr>
        <a:xfrm>
          <a:off x="1869260" y="958474"/>
          <a:ext cx="6824975" cy="29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Montserrat"/>
            </a:rPr>
            <a:t>Available for payroll costing allocations</a:t>
          </a:r>
        </a:p>
      </dsp:txBody>
      <dsp:txXfrm>
        <a:off x="1869260" y="958474"/>
        <a:ext cx="6824975" cy="299523"/>
      </dsp:txXfrm>
    </dsp:sp>
    <dsp:sp modelId="{D3ED5C19-030B-40F6-828E-FFA386DEE9E5}">
      <dsp:nvSpPr>
        <dsp:cNvPr id="0" name=""/>
        <dsp:cNvSpPr/>
      </dsp:nvSpPr>
      <dsp:spPr>
        <a:xfrm>
          <a:off x="1738847" y="1257998"/>
          <a:ext cx="69553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EDC923-C96F-47BD-AF16-A41FB1488FEF}">
      <dsp:nvSpPr>
        <dsp:cNvPr id="0" name=""/>
        <dsp:cNvSpPr/>
      </dsp:nvSpPr>
      <dsp:spPr>
        <a:xfrm>
          <a:off x="1869260" y="1272974"/>
          <a:ext cx="6824975" cy="29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Montserrat"/>
            </a:rPr>
            <a:t>Can have related worktags assigned</a:t>
          </a:r>
        </a:p>
      </dsp:txBody>
      <dsp:txXfrm>
        <a:off x="1869260" y="1272974"/>
        <a:ext cx="6824975" cy="299523"/>
      </dsp:txXfrm>
    </dsp:sp>
    <dsp:sp modelId="{7A80495A-06C4-44B4-A941-35ACE65DAD81}">
      <dsp:nvSpPr>
        <dsp:cNvPr id="0" name=""/>
        <dsp:cNvSpPr/>
      </dsp:nvSpPr>
      <dsp:spPr>
        <a:xfrm>
          <a:off x="1738847" y="1572497"/>
          <a:ext cx="69553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E5D6B6-BED5-472F-B85B-BE8DAD23BBBA}">
      <dsp:nvSpPr>
        <dsp:cNvPr id="0" name=""/>
        <dsp:cNvSpPr/>
      </dsp:nvSpPr>
      <dsp:spPr>
        <a:xfrm>
          <a:off x="1869260" y="1587473"/>
          <a:ext cx="6824975" cy="29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Montserrat"/>
            </a:rPr>
            <a:t>Can have security, hierarchies and worker assignments</a:t>
          </a:r>
        </a:p>
      </dsp:txBody>
      <dsp:txXfrm>
        <a:off x="1869260" y="1587473"/>
        <a:ext cx="6824975" cy="299523"/>
      </dsp:txXfrm>
    </dsp:sp>
    <dsp:sp modelId="{9F89A311-8BBD-468C-ABB5-9E926C47BE91}">
      <dsp:nvSpPr>
        <dsp:cNvPr id="0" name=""/>
        <dsp:cNvSpPr/>
      </dsp:nvSpPr>
      <dsp:spPr>
        <a:xfrm>
          <a:off x="1738847" y="1886997"/>
          <a:ext cx="69553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B09013-1293-4324-8A50-5CDE4FF3445D}">
      <dsp:nvSpPr>
        <dsp:cNvPr id="0" name=""/>
        <dsp:cNvSpPr/>
      </dsp:nvSpPr>
      <dsp:spPr>
        <a:xfrm>
          <a:off x="1869260" y="1901973"/>
          <a:ext cx="6824975" cy="29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latin typeface="Montserrat"/>
            </a:rPr>
            <a:t>Examples: Activity, Function</a:t>
          </a:r>
        </a:p>
      </dsp:txBody>
      <dsp:txXfrm>
        <a:off x="1869260" y="1901973"/>
        <a:ext cx="6824975" cy="299523"/>
      </dsp:txXfrm>
    </dsp:sp>
    <dsp:sp modelId="{767BCBD1-30C2-4800-827B-13306CA7B856}">
      <dsp:nvSpPr>
        <dsp:cNvPr id="0" name=""/>
        <dsp:cNvSpPr/>
      </dsp:nvSpPr>
      <dsp:spPr>
        <a:xfrm>
          <a:off x="1738847" y="2201496"/>
          <a:ext cx="69553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DA7550-D0AC-412D-B321-AA7A77034839}">
      <dsp:nvSpPr>
        <dsp:cNvPr id="0" name=""/>
        <dsp:cNvSpPr/>
      </dsp:nvSpPr>
      <dsp:spPr>
        <a:xfrm>
          <a:off x="0" y="2218531"/>
          <a:ext cx="8694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95F23-C2B0-4B42-913F-040C92A2E88D}">
      <dsp:nvSpPr>
        <dsp:cNvPr id="0" name=""/>
        <dsp:cNvSpPr/>
      </dsp:nvSpPr>
      <dsp:spPr>
        <a:xfrm>
          <a:off x="0" y="2218531"/>
          <a:ext cx="1738847" cy="221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latin typeface="Montserrat"/>
            </a:rPr>
            <a:t>Custom </a:t>
          </a:r>
          <a:r>
            <a:rPr lang="en-US" sz="1700" kern="1200" err="1">
              <a:latin typeface="Montserrat"/>
            </a:rPr>
            <a:t>Worktags</a:t>
          </a:r>
          <a:endParaRPr lang="en-US" sz="1700" kern="1200">
            <a:latin typeface="Montserrat"/>
          </a:endParaRPr>
        </a:p>
      </dsp:txBody>
      <dsp:txXfrm>
        <a:off x="0" y="2218531"/>
        <a:ext cx="1738847" cy="2218531"/>
      </dsp:txXfrm>
    </dsp:sp>
    <dsp:sp modelId="{CE049C47-0952-49B8-88FB-3E48C9FCED25}">
      <dsp:nvSpPr>
        <dsp:cNvPr id="0" name=""/>
        <dsp:cNvSpPr/>
      </dsp:nvSpPr>
      <dsp:spPr>
        <a:xfrm>
          <a:off x="1869260" y="2235998"/>
          <a:ext cx="6824975" cy="34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Montserrat"/>
            </a:rPr>
            <a:t>Limit of 15 (total)</a:t>
          </a:r>
        </a:p>
      </dsp:txBody>
      <dsp:txXfrm>
        <a:off x="1869260" y="2235998"/>
        <a:ext cx="6824975" cy="349353"/>
      </dsp:txXfrm>
    </dsp:sp>
    <dsp:sp modelId="{13B9D421-E1A5-41FA-B13E-8CA43E92113D}">
      <dsp:nvSpPr>
        <dsp:cNvPr id="0" name=""/>
        <dsp:cNvSpPr/>
      </dsp:nvSpPr>
      <dsp:spPr>
        <a:xfrm>
          <a:off x="1738847" y="2585352"/>
          <a:ext cx="69553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E31514-5C03-4CA1-907B-CF6D479610C8}">
      <dsp:nvSpPr>
        <dsp:cNvPr id="0" name=""/>
        <dsp:cNvSpPr/>
      </dsp:nvSpPr>
      <dsp:spPr>
        <a:xfrm>
          <a:off x="1869260" y="2602820"/>
          <a:ext cx="6824975" cy="34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Montserrat"/>
            </a:rPr>
            <a:t>May be inactivated</a:t>
          </a:r>
        </a:p>
      </dsp:txBody>
      <dsp:txXfrm>
        <a:off x="1869260" y="2602820"/>
        <a:ext cx="6824975" cy="349353"/>
      </dsp:txXfrm>
    </dsp:sp>
    <dsp:sp modelId="{A0A51D69-AD3A-484A-8EB6-19A222AE54A6}">
      <dsp:nvSpPr>
        <dsp:cNvPr id="0" name=""/>
        <dsp:cNvSpPr/>
      </dsp:nvSpPr>
      <dsp:spPr>
        <a:xfrm>
          <a:off x="1738847" y="2952173"/>
          <a:ext cx="69553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615696-CF06-44EB-9A23-7B08D1F2CFBD}">
      <dsp:nvSpPr>
        <dsp:cNvPr id="0" name=""/>
        <dsp:cNvSpPr/>
      </dsp:nvSpPr>
      <dsp:spPr>
        <a:xfrm>
          <a:off x="1869260" y="2969641"/>
          <a:ext cx="6824975" cy="34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Montserrat"/>
            </a:rPr>
            <a:t>Value Description only</a:t>
          </a:r>
        </a:p>
      </dsp:txBody>
      <dsp:txXfrm>
        <a:off x="1869260" y="2969641"/>
        <a:ext cx="6824975" cy="349353"/>
      </dsp:txXfrm>
    </dsp:sp>
    <dsp:sp modelId="{9B770C9F-CE8F-4D6E-B684-ACDF0AB334D0}">
      <dsp:nvSpPr>
        <dsp:cNvPr id="0" name=""/>
        <dsp:cNvSpPr/>
      </dsp:nvSpPr>
      <dsp:spPr>
        <a:xfrm>
          <a:off x="1738847" y="3318994"/>
          <a:ext cx="69553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7ACD9B-0240-4EF8-ABEB-F8E51EE6A60C}">
      <dsp:nvSpPr>
        <dsp:cNvPr id="0" name=""/>
        <dsp:cNvSpPr/>
      </dsp:nvSpPr>
      <dsp:spPr>
        <a:xfrm>
          <a:off x="1869260" y="3336462"/>
          <a:ext cx="6824975" cy="34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Montserrat"/>
            </a:rPr>
            <a:t>No worker or role assignments</a:t>
          </a:r>
        </a:p>
      </dsp:txBody>
      <dsp:txXfrm>
        <a:off x="1869260" y="3336462"/>
        <a:ext cx="6824975" cy="349353"/>
      </dsp:txXfrm>
    </dsp:sp>
    <dsp:sp modelId="{CA48D2E4-D8C4-4263-B9C3-C7750284429F}">
      <dsp:nvSpPr>
        <dsp:cNvPr id="0" name=""/>
        <dsp:cNvSpPr/>
      </dsp:nvSpPr>
      <dsp:spPr>
        <a:xfrm>
          <a:off x="1738847" y="3685816"/>
          <a:ext cx="69553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A8D245-A53D-41C4-9389-1BE8B8E904B3}">
      <dsp:nvSpPr>
        <dsp:cNvPr id="0" name=""/>
        <dsp:cNvSpPr/>
      </dsp:nvSpPr>
      <dsp:spPr>
        <a:xfrm>
          <a:off x="1869260" y="3703283"/>
          <a:ext cx="6824975" cy="34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Montserrat"/>
            </a:rPr>
            <a:t>Does not have security, hierarchies or worker assignments</a:t>
          </a:r>
        </a:p>
      </dsp:txBody>
      <dsp:txXfrm>
        <a:off x="1869260" y="3703283"/>
        <a:ext cx="6824975" cy="349353"/>
      </dsp:txXfrm>
    </dsp:sp>
    <dsp:sp modelId="{F8A9C879-6A1F-4573-B312-9DCDBCDCF562}">
      <dsp:nvSpPr>
        <dsp:cNvPr id="0" name=""/>
        <dsp:cNvSpPr/>
      </dsp:nvSpPr>
      <dsp:spPr>
        <a:xfrm>
          <a:off x="1738847" y="4052637"/>
          <a:ext cx="69553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F88E3-7417-4104-B7C1-014EFA5E4656}">
      <dsp:nvSpPr>
        <dsp:cNvPr id="0" name=""/>
        <dsp:cNvSpPr/>
      </dsp:nvSpPr>
      <dsp:spPr>
        <a:xfrm>
          <a:off x="1869260" y="4070105"/>
          <a:ext cx="6824975" cy="34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latin typeface="Montserrat"/>
            </a:rPr>
            <a:t>Example: Assignee, Work Order</a:t>
          </a:r>
        </a:p>
      </dsp:txBody>
      <dsp:txXfrm>
        <a:off x="1869260" y="4070105"/>
        <a:ext cx="6824975" cy="349353"/>
      </dsp:txXfrm>
    </dsp:sp>
    <dsp:sp modelId="{43DA391B-027A-4DC4-B848-CAF16E8E9083}">
      <dsp:nvSpPr>
        <dsp:cNvPr id="0" name=""/>
        <dsp:cNvSpPr/>
      </dsp:nvSpPr>
      <dsp:spPr>
        <a:xfrm>
          <a:off x="1738847" y="4419458"/>
          <a:ext cx="69553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1E136-8CB6-4506-9C9D-1C4D4F3D1897}">
      <dsp:nvSpPr>
        <dsp:cNvPr id="0" name=""/>
        <dsp:cNvSpPr/>
      </dsp:nvSpPr>
      <dsp:spPr>
        <a:xfrm>
          <a:off x="3899" y="0"/>
          <a:ext cx="1233766"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Fiscal Year</a:t>
          </a:r>
          <a:endParaRPr lang="en-US" sz="1700" kern="1200">
            <a:latin typeface="Montserrat" panose="00000500000000000000" pitchFamily="2" charset="0"/>
          </a:endParaRPr>
        </a:p>
      </dsp:txBody>
      <dsp:txXfrm>
        <a:off x="3899" y="0"/>
        <a:ext cx="1233766" cy="622905"/>
      </dsp:txXfrm>
    </dsp:sp>
    <dsp:sp modelId="{BCB4751A-F011-4699-9E8A-5706793D8CBE}">
      <dsp:nvSpPr>
        <dsp:cNvPr id="0" name=""/>
        <dsp:cNvSpPr/>
      </dsp:nvSpPr>
      <dsp:spPr>
        <a:xfrm>
          <a:off x="127276" y="622905"/>
          <a:ext cx="987012"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latin typeface="Calibri Light" panose="020F0302020204030204"/>
            </a:rPr>
            <a:t>FY23</a:t>
          </a:r>
          <a:endParaRPr lang="en-US" sz="1200" kern="1200"/>
        </a:p>
      </dsp:txBody>
      <dsp:txXfrm>
        <a:off x="156185" y="651814"/>
        <a:ext cx="929194" cy="1291811"/>
      </dsp:txXfrm>
    </dsp:sp>
    <dsp:sp modelId="{61E39DC2-889C-498C-9F61-BFBEAA2613EE}">
      <dsp:nvSpPr>
        <dsp:cNvPr id="0" name=""/>
        <dsp:cNvSpPr/>
      </dsp:nvSpPr>
      <dsp:spPr>
        <a:xfrm>
          <a:off x="1330198" y="0"/>
          <a:ext cx="1233766"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Fund</a:t>
          </a:r>
        </a:p>
      </dsp:txBody>
      <dsp:txXfrm>
        <a:off x="1330198" y="0"/>
        <a:ext cx="1233766" cy="622905"/>
      </dsp:txXfrm>
    </dsp:sp>
    <dsp:sp modelId="{0066E97B-4A8F-4123-A7B3-F8B7A2CCFAD5}">
      <dsp:nvSpPr>
        <dsp:cNvPr id="0" name=""/>
        <dsp:cNvSpPr/>
      </dsp:nvSpPr>
      <dsp:spPr>
        <a:xfrm>
          <a:off x="1453574" y="622905"/>
          <a:ext cx="987012"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latin typeface="Calibri Light" panose="020F0302020204030204"/>
            </a:rPr>
            <a:t>FD0233</a:t>
          </a:r>
          <a:r>
            <a:rPr lang="en-US" sz="1200" kern="1200"/>
            <a:t> (TBD)</a:t>
          </a:r>
        </a:p>
      </dsp:txBody>
      <dsp:txXfrm>
        <a:off x="1482483" y="651814"/>
        <a:ext cx="929194" cy="1291811"/>
      </dsp:txXfrm>
    </dsp:sp>
    <dsp:sp modelId="{F285F5B9-480F-480F-BD31-A841908013E4}">
      <dsp:nvSpPr>
        <dsp:cNvPr id="0" name=""/>
        <dsp:cNvSpPr/>
      </dsp:nvSpPr>
      <dsp:spPr>
        <a:xfrm>
          <a:off x="2656496" y="0"/>
          <a:ext cx="1233766"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Company</a:t>
          </a:r>
        </a:p>
      </dsp:txBody>
      <dsp:txXfrm>
        <a:off x="2656496" y="0"/>
        <a:ext cx="1233766" cy="622905"/>
      </dsp:txXfrm>
    </dsp:sp>
    <dsp:sp modelId="{1FF31F09-AF03-4E27-A5BE-663E19DD03DF}">
      <dsp:nvSpPr>
        <dsp:cNvPr id="0" name=""/>
        <dsp:cNvSpPr/>
      </dsp:nvSpPr>
      <dsp:spPr>
        <a:xfrm>
          <a:off x="2779873" y="622905"/>
          <a:ext cx="987012"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latin typeface="Calibri Light" panose="020F0302020204030204"/>
            </a:rPr>
            <a:t>UWRVF</a:t>
          </a:r>
          <a:endParaRPr lang="en-US" sz="1200" kern="1200"/>
        </a:p>
      </dsp:txBody>
      <dsp:txXfrm>
        <a:off x="2808782" y="651814"/>
        <a:ext cx="929194" cy="1291811"/>
      </dsp:txXfrm>
    </dsp:sp>
    <dsp:sp modelId="{6110AF6A-B2A4-42CB-9827-D161F02FBDC5}">
      <dsp:nvSpPr>
        <dsp:cNvPr id="0" name=""/>
        <dsp:cNvSpPr/>
      </dsp:nvSpPr>
      <dsp:spPr>
        <a:xfrm>
          <a:off x="4004077" y="0"/>
          <a:ext cx="1233766"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Cost Center</a:t>
          </a:r>
        </a:p>
      </dsp:txBody>
      <dsp:txXfrm>
        <a:off x="4004077" y="0"/>
        <a:ext cx="1233766" cy="622905"/>
      </dsp:txXfrm>
    </dsp:sp>
    <dsp:sp modelId="{9DF17EA3-326D-4E46-A74A-A2377A2F9567}">
      <dsp:nvSpPr>
        <dsp:cNvPr id="0" name=""/>
        <dsp:cNvSpPr/>
      </dsp:nvSpPr>
      <dsp:spPr>
        <a:xfrm>
          <a:off x="4116890" y="622905"/>
          <a:ext cx="987012"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CC001188</a:t>
          </a:r>
          <a:r>
            <a:rPr lang="en-US" sz="1200" kern="1200"/>
            <a:t> – </a:t>
          </a:r>
          <a:r>
            <a:rPr lang="en-US" sz="1200" kern="1200">
              <a:latin typeface="Calibri Light" panose="020F0302020204030204"/>
            </a:rPr>
            <a:t>UWRVF | Department of Chemistry and Biology</a:t>
          </a:r>
          <a:endParaRPr lang="en-US" sz="1200" kern="1200"/>
        </a:p>
      </dsp:txBody>
      <dsp:txXfrm>
        <a:off x="4145799" y="651814"/>
        <a:ext cx="929194" cy="1291811"/>
      </dsp:txXfrm>
    </dsp:sp>
    <dsp:sp modelId="{0E1B832D-634B-4AB4-9B6D-75C420434478}">
      <dsp:nvSpPr>
        <dsp:cNvPr id="0" name=""/>
        <dsp:cNvSpPr/>
      </dsp:nvSpPr>
      <dsp:spPr>
        <a:xfrm>
          <a:off x="5309093" y="0"/>
          <a:ext cx="1233766"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Function</a:t>
          </a:r>
        </a:p>
      </dsp:txBody>
      <dsp:txXfrm>
        <a:off x="5309093" y="0"/>
        <a:ext cx="1233766" cy="622905"/>
      </dsp:txXfrm>
    </dsp:sp>
    <dsp:sp modelId="{9A2389FE-B089-4385-B9EB-4E50AB1C46A1}">
      <dsp:nvSpPr>
        <dsp:cNvPr id="0" name=""/>
        <dsp:cNvSpPr/>
      </dsp:nvSpPr>
      <dsp:spPr>
        <a:xfrm>
          <a:off x="5432470" y="622905"/>
          <a:ext cx="987012"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FN0600</a:t>
          </a:r>
          <a:r>
            <a:rPr lang="en-US" sz="1200" kern="1200"/>
            <a:t> – </a:t>
          </a:r>
          <a:r>
            <a:rPr lang="en-US" sz="1200" kern="1200">
              <a:latin typeface="Calibri Light" panose="020F0302020204030204"/>
            </a:rPr>
            <a:t>Academic Support</a:t>
          </a:r>
          <a:endParaRPr lang="en-US" sz="1200" kern="1200"/>
        </a:p>
      </dsp:txBody>
      <dsp:txXfrm>
        <a:off x="5461379" y="651814"/>
        <a:ext cx="929194" cy="1291811"/>
      </dsp:txXfrm>
    </dsp:sp>
    <dsp:sp modelId="{1A6270A6-EF2F-4EB9-A253-D256103A9B4D}">
      <dsp:nvSpPr>
        <dsp:cNvPr id="0" name=""/>
        <dsp:cNvSpPr/>
      </dsp:nvSpPr>
      <dsp:spPr>
        <a:xfrm>
          <a:off x="6635392" y="0"/>
          <a:ext cx="1183230"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Ledger Account</a:t>
          </a:r>
        </a:p>
      </dsp:txBody>
      <dsp:txXfrm>
        <a:off x="6635392" y="0"/>
        <a:ext cx="1183230" cy="622905"/>
      </dsp:txXfrm>
    </dsp:sp>
    <dsp:sp modelId="{6F6DE5F3-5E09-4AB0-950E-3CC51FF5B2FD}">
      <dsp:nvSpPr>
        <dsp:cNvPr id="0" name=""/>
        <dsp:cNvSpPr/>
      </dsp:nvSpPr>
      <dsp:spPr>
        <a:xfrm>
          <a:off x="6645933" y="622905"/>
          <a:ext cx="1162148"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6026</a:t>
          </a:r>
          <a:r>
            <a:rPr lang="en-US" sz="1200" kern="1200"/>
            <a:t> – </a:t>
          </a:r>
          <a:r>
            <a:rPr lang="en-US" sz="1200" kern="1200">
              <a:latin typeface="Calibri Light" panose="020F0302020204030204"/>
            </a:rPr>
            <a:t>Events</a:t>
          </a:r>
          <a:endParaRPr lang="en-US" sz="1200" kern="1200"/>
        </a:p>
      </dsp:txBody>
      <dsp:txXfrm>
        <a:off x="6679971" y="656943"/>
        <a:ext cx="1094072" cy="1281553"/>
      </dsp:txXfrm>
    </dsp:sp>
    <dsp:sp modelId="{B8DF9767-161F-4A0B-BD07-26BBA97FE4D3}">
      <dsp:nvSpPr>
        <dsp:cNvPr id="0" name=""/>
        <dsp:cNvSpPr/>
      </dsp:nvSpPr>
      <dsp:spPr>
        <a:xfrm>
          <a:off x="7911155" y="0"/>
          <a:ext cx="1103591" cy="2076353"/>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Spend Category</a:t>
          </a:r>
        </a:p>
      </dsp:txBody>
      <dsp:txXfrm>
        <a:off x="7911155" y="0"/>
        <a:ext cx="1103591" cy="622905"/>
      </dsp:txXfrm>
    </dsp:sp>
    <dsp:sp modelId="{92F7ED56-3D07-4BF8-BB9F-D996EC86D7B0}">
      <dsp:nvSpPr>
        <dsp:cNvPr id="0" name=""/>
        <dsp:cNvSpPr/>
      </dsp:nvSpPr>
      <dsp:spPr>
        <a:xfrm>
          <a:off x="7938126" y="622905"/>
          <a:ext cx="1049648"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SC00076</a:t>
          </a:r>
          <a:r>
            <a:rPr lang="en-US" sz="1200" kern="1200"/>
            <a:t> – </a:t>
          </a:r>
          <a:r>
            <a:rPr lang="en-US" sz="1200" kern="1200">
              <a:latin typeface="Calibri Light" panose="020F0302020204030204"/>
            </a:rPr>
            <a:t>Event Catering</a:t>
          </a:r>
          <a:endParaRPr lang="en-US" sz="1200" kern="1200"/>
        </a:p>
      </dsp:txBody>
      <dsp:txXfrm>
        <a:off x="7968869" y="653648"/>
        <a:ext cx="988162" cy="1288143"/>
      </dsp:txXfrm>
    </dsp:sp>
    <dsp:sp modelId="{E1BBDD88-87CA-4F13-9BA5-35A409215924}">
      <dsp:nvSpPr>
        <dsp:cNvPr id="0" name=""/>
        <dsp:cNvSpPr/>
      </dsp:nvSpPr>
      <dsp:spPr>
        <a:xfrm>
          <a:off x="9107279" y="0"/>
          <a:ext cx="1233766" cy="2076353"/>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Font typeface="Wingdings" panose="05000000000000000000" pitchFamily="2" charset="2"/>
            <a:buNone/>
          </a:pPr>
          <a:r>
            <a:rPr lang="en-US" sz="1800" kern="1200"/>
            <a:t>Gift</a:t>
          </a:r>
        </a:p>
      </dsp:txBody>
      <dsp:txXfrm>
        <a:off x="9107279" y="0"/>
        <a:ext cx="1233766" cy="622905"/>
      </dsp:txXfrm>
    </dsp:sp>
    <dsp:sp modelId="{C0ECDECC-64A0-4774-955E-8F26511D4207}">
      <dsp:nvSpPr>
        <dsp:cNvPr id="0" name=""/>
        <dsp:cNvSpPr/>
      </dsp:nvSpPr>
      <dsp:spPr>
        <a:xfrm>
          <a:off x="9230655" y="622905"/>
          <a:ext cx="987012"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GF000000013 - Chemistry and Biotechnology Foundation Gifts</a:t>
          </a:r>
          <a:endParaRPr lang="en-US" sz="1200" kern="1200"/>
        </a:p>
      </dsp:txBody>
      <dsp:txXfrm>
        <a:off x="9259564" y="651814"/>
        <a:ext cx="929194" cy="12918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1E136-8CB6-4506-9C9D-1C4D4F3D1897}">
      <dsp:nvSpPr>
        <dsp:cNvPr id="0" name=""/>
        <dsp:cNvSpPr/>
      </dsp:nvSpPr>
      <dsp:spPr>
        <a:xfrm>
          <a:off x="4888" y="0"/>
          <a:ext cx="1272702" cy="17318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Fiscal Year</a:t>
          </a:r>
          <a:endParaRPr lang="en-US" sz="1700" kern="1200">
            <a:latin typeface="Montserrat" panose="00000500000000000000" pitchFamily="2" charset="0"/>
          </a:endParaRPr>
        </a:p>
      </dsp:txBody>
      <dsp:txXfrm>
        <a:off x="4888" y="0"/>
        <a:ext cx="1272702" cy="519559"/>
      </dsp:txXfrm>
    </dsp:sp>
    <dsp:sp modelId="{3AFA4C8F-4801-43FE-9896-4E3D3A9A25EE}">
      <dsp:nvSpPr>
        <dsp:cNvPr id="0" name=""/>
        <dsp:cNvSpPr/>
      </dsp:nvSpPr>
      <dsp:spPr>
        <a:xfrm>
          <a:off x="132158" y="519559"/>
          <a:ext cx="1018162" cy="112571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kern="1200">
              <a:latin typeface="Calibri Light" panose="020F0302020204030204"/>
            </a:rPr>
            <a:t>FY23</a:t>
          </a:r>
          <a:endParaRPr lang="en-US" sz="1800" kern="1200"/>
        </a:p>
      </dsp:txBody>
      <dsp:txXfrm>
        <a:off x="161979" y="549380"/>
        <a:ext cx="958520" cy="1066070"/>
      </dsp:txXfrm>
    </dsp:sp>
    <dsp:sp modelId="{434D97C7-FC39-4C6C-A119-340DC638A6D7}">
      <dsp:nvSpPr>
        <dsp:cNvPr id="0" name=""/>
        <dsp:cNvSpPr/>
      </dsp:nvSpPr>
      <dsp:spPr>
        <a:xfrm>
          <a:off x="1373043" y="0"/>
          <a:ext cx="1272702" cy="17318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Fund</a:t>
          </a:r>
        </a:p>
      </dsp:txBody>
      <dsp:txXfrm>
        <a:off x="1373043" y="0"/>
        <a:ext cx="1272702" cy="519559"/>
      </dsp:txXfrm>
    </dsp:sp>
    <dsp:sp modelId="{F4FB9EE2-4FE2-4ABA-83CB-C7051CE3EB5C}">
      <dsp:nvSpPr>
        <dsp:cNvPr id="0" name=""/>
        <dsp:cNvSpPr/>
      </dsp:nvSpPr>
      <dsp:spPr>
        <a:xfrm>
          <a:off x="1500313" y="519559"/>
          <a:ext cx="1018162" cy="112571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kern="1200">
              <a:latin typeface="Calibri Light" panose="020F0302020204030204"/>
            </a:rPr>
            <a:t>133</a:t>
          </a:r>
          <a:endParaRPr lang="en-US" sz="1800" kern="1200"/>
        </a:p>
      </dsp:txBody>
      <dsp:txXfrm>
        <a:off x="1530134" y="549380"/>
        <a:ext cx="958520" cy="1066070"/>
      </dsp:txXfrm>
    </dsp:sp>
    <dsp:sp modelId="{CC18C190-4202-49E1-8214-6497BCA78000}">
      <dsp:nvSpPr>
        <dsp:cNvPr id="0" name=""/>
        <dsp:cNvSpPr/>
      </dsp:nvSpPr>
      <dsp:spPr>
        <a:xfrm>
          <a:off x="2741199" y="0"/>
          <a:ext cx="1272702" cy="17318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Business Unit</a:t>
          </a:r>
        </a:p>
      </dsp:txBody>
      <dsp:txXfrm>
        <a:off x="2741199" y="0"/>
        <a:ext cx="1272702" cy="519559"/>
      </dsp:txXfrm>
    </dsp:sp>
    <dsp:sp modelId="{BCFCE120-F84B-4C9A-8AB3-8EE1FA10B273}">
      <dsp:nvSpPr>
        <dsp:cNvPr id="0" name=""/>
        <dsp:cNvSpPr/>
      </dsp:nvSpPr>
      <dsp:spPr>
        <a:xfrm>
          <a:off x="2868469" y="519559"/>
          <a:ext cx="1018162" cy="112571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kern="1200">
              <a:latin typeface="Calibri Light" panose="020F0302020204030204"/>
            </a:rPr>
            <a:t>UWMSN</a:t>
          </a:r>
          <a:endParaRPr lang="en-US" sz="1800" kern="1200"/>
        </a:p>
      </dsp:txBody>
      <dsp:txXfrm>
        <a:off x="2898290" y="549380"/>
        <a:ext cx="958520" cy="1066070"/>
      </dsp:txXfrm>
    </dsp:sp>
    <dsp:sp modelId="{C5BA6086-F894-4358-87F8-6AC231F035E6}">
      <dsp:nvSpPr>
        <dsp:cNvPr id="0" name=""/>
        <dsp:cNvSpPr/>
      </dsp:nvSpPr>
      <dsp:spPr>
        <a:xfrm>
          <a:off x="4109354" y="0"/>
          <a:ext cx="1272944" cy="17318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Department</a:t>
          </a:r>
        </a:p>
      </dsp:txBody>
      <dsp:txXfrm>
        <a:off x="4109354" y="0"/>
        <a:ext cx="1272944" cy="519559"/>
      </dsp:txXfrm>
    </dsp:sp>
    <dsp:sp modelId="{9E292E8D-19C8-4EEA-8319-3740C4A96EBD}">
      <dsp:nvSpPr>
        <dsp:cNvPr id="0" name=""/>
        <dsp:cNvSpPr/>
      </dsp:nvSpPr>
      <dsp:spPr>
        <a:xfrm>
          <a:off x="4187482" y="519559"/>
          <a:ext cx="1116689" cy="112571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kern="1200">
              <a:latin typeface="Calibri Light" panose="020F0302020204030204"/>
            </a:rPr>
            <a:t>480200</a:t>
          </a:r>
          <a:endParaRPr lang="en-US" sz="1800" kern="1200"/>
        </a:p>
      </dsp:txBody>
      <dsp:txXfrm>
        <a:off x="4220189" y="552266"/>
        <a:ext cx="1051275" cy="1060298"/>
      </dsp:txXfrm>
    </dsp:sp>
    <dsp:sp modelId="{5AC6F604-729C-4473-B6B1-6ADBDBCAEE89}">
      <dsp:nvSpPr>
        <dsp:cNvPr id="0" name=""/>
        <dsp:cNvSpPr/>
      </dsp:nvSpPr>
      <dsp:spPr>
        <a:xfrm>
          <a:off x="5477751" y="0"/>
          <a:ext cx="1272702" cy="17318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Wingdings" panose="05000000000000000000" pitchFamily="2" charset="2"/>
            <a:buNone/>
          </a:pPr>
          <a:r>
            <a:rPr lang="en-US" sz="1700" kern="1200"/>
            <a:t>Program Code</a:t>
          </a:r>
        </a:p>
      </dsp:txBody>
      <dsp:txXfrm>
        <a:off x="5477751" y="0"/>
        <a:ext cx="1272702" cy="519559"/>
      </dsp:txXfrm>
    </dsp:sp>
    <dsp:sp modelId="{7005DD3B-1CDB-4FB0-A809-93A6E905282D}">
      <dsp:nvSpPr>
        <dsp:cNvPr id="0" name=""/>
        <dsp:cNvSpPr/>
      </dsp:nvSpPr>
      <dsp:spPr>
        <a:xfrm>
          <a:off x="5605022" y="519559"/>
          <a:ext cx="1018162" cy="112571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kern="1200"/>
            <a:t>4 – Research</a:t>
          </a:r>
        </a:p>
      </dsp:txBody>
      <dsp:txXfrm>
        <a:off x="5634843" y="549380"/>
        <a:ext cx="958520" cy="1066070"/>
      </dsp:txXfrm>
    </dsp:sp>
    <dsp:sp modelId="{479F99D6-8249-4140-878E-1DD66F29D97B}">
      <dsp:nvSpPr>
        <dsp:cNvPr id="0" name=""/>
        <dsp:cNvSpPr/>
      </dsp:nvSpPr>
      <dsp:spPr>
        <a:xfrm>
          <a:off x="6845907" y="0"/>
          <a:ext cx="2562828" cy="17318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Account</a:t>
          </a:r>
        </a:p>
      </dsp:txBody>
      <dsp:txXfrm>
        <a:off x="6845907" y="0"/>
        <a:ext cx="2562828" cy="519559"/>
      </dsp:txXfrm>
    </dsp:sp>
    <dsp:sp modelId="{458EEB84-3280-4E9D-9CA0-72DB4BB84473}">
      <dsp:nvSpPr>
        <dsp:cNvPr id="0" name=""/>
        <dsp:cNvSpPr/>
      </dsp:nvSpPr>
      <dsp:spPr>
        <a:xfrm>
          <a:off x="7038651" y="520109"/>
          <a:ext cx="2177339" cy="112461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Font typeface="Wingdings" panose="05000000000000000000" pitchFamily="2" charset="2"/>
            <a:buNone/>
          </a:pPr>
          <a:r>
            <a:rPr lang="en-US" sz="1800" kern="1200">
              <a:latin typeface="Calibri Light" panose="020F0302020204030204"/>
            </a:rPr>
            <a:t>3105 Lab Supplies</a:t>
          </a:r>
          <a:endParaRPr lang="en-US" sz="1800" kern="1200"/>
        </a:p>
      </dsp:txBody>
      <dsp:txXfrm>
        <a:off x="7071590" y="553048"/>
        <a:ext cx="2111461" cy="1058735"/>
      </dsp:txXfrm>
    </dsp:sp>
    <dsp:sp modelId="{51CCE163-9217-42A7-9FA2-A480D8A9BB15}">
      <dsp:nvSpPr>
        <dsp:cNvPr id="0" name=""/>
        <dsp:cNvSpPr/>
      </dsp:nvSpPr>
      <dsp:spPr>
        <a:xfrm>
          <a:off x="9504189" y="0"/>
          <a:ext cx="1272702" cy="17318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Font typeface="Wingdings" panose="05000000000000000000" pitchFamily="2" charset="2"/>
            <a:buNone/>
          </a:pPr>
          <a:r>
            <a:rPr lang="en-US" sz="1800" kern="1200"/>
            <a:t>Project</a:t>
          </a:r>
        </a:p>
      </dsp:txBody>
      <dsp:txXfrm>
        <a:off x="9504189" y="0"/>
        <a:ext cx="1272702" cy="519559"/>
      </dsp:txXfrm>
    </dsp:sp>
    <dsp:sp modelId="{286E5645-332D-4D8B-98D7-08EFE8DC81CF}">
      <dsp:nvSpPr>
        <dsp:cNvPr id="0" name=""/>
        <dsp:cNvSpPr/>
      </dsp:nvSpPr>
      <dsp:spPr>
        <a:xfrm>
          <a:off x="9631459" y="519559"/>
          <a:ext cx="1018162" cy="112571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kern="1200">
              <a:latin typeface="Calibri Light" panose="020F0302020204030204"/>
            </a:rPr>
            <a:t>AAK9422</a:t>
          </a:r>
          <a:endParaRPr lang="en-US" sz="1800" kern="1200"/>
        </a:p>
      </dsp:txBody>
      <dsp:txXfrm>
        <a:off x="9661280" y="549380"/>
        <a:ext cx="958520" cy="10660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1E136-8CB6-4506-9C9D-1C4D4F3D1897}">
      <dsp:nvSpPr>
        <dsp:cNvPr id="0" name=""/>
        <dsp:cNvSpPr/>
      </dsp:nvSpPr>
      <dsp:spPr>
        <a:xfrm>
          <a:off x="2565" y="0"/>
          <a:ext cx="1284756" cy="2067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Fiscal Year</a:t>
          </a:r>
          <a:endParaRPr lang="en-US" sz="1700" kern="1200">
            <a:latin typeface="Montserrat" panose="00000500000000000000" pitchFamily="2" charset="0"/>
          </a:endParaRPr>
        </a:p>
      </dsp:txBody>
      <dsp:txXfrm>
        <a:off x="2565" y="0"/>
        <a:ext cx="1284756" cy="620118"/>
      </dsp:txXfrm>
    </dsp:sp>
    <dsp:sp modelId="{BCB4751A-F011-4699-9E8A-5706793D8CBE}">
      <dsp:nvSpPr>
        <dsp:cNvPr id="0" name=""/>
        <dsp:cNvSpPr/>
      </dsp:nvSpPr>
      <dsp:spPr>
        <a:xfrm>
          <a:off x="131041" y="620118"/>
          <a:ext cx="1027805" cy="134358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latin typeface="Calibri Light" panose="020F0302020204030204"/>
            </a:rPr>
            <a:t>FY23</a:t>
          </a:r>
          <a:endParaRPr lang="en-US" sz="1200" kern="1200"/>
        </a:p>
      </dsp:txBody>
      <dsp:txXfrm>
        <a:off x="161144" y="650221"/>
        <a:ext cx="967599" cy="1283383"/>
      </dsp:txXfrm>
    </dsp:sp>
    <dsp:sp modelId="{61E39DC2-889C-498C-9F61-BFBEAA2613EE}">
      <dsp:nvSpPr>
        <dsp:cNvPr id="0" name=""/>
        <dsp:cNvSpPr/>
      </dsp:nvSpPr>
      <dsp:spPr>
        <a:xfrm>
          <a:off x="1383678" y="0"/>
          <a:ext cx="1284756" cy="2067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Fund</a:t>
          </a:r>
        </a:p>
      </dsp:txBody>
      <dsp:txXfrm>
        <a:off x="1383678" y="0"/>
        <a:ext cx="1284756" cy="620118"/>
      </dsp:txXfrm>
    </dsp:sp>
    <dsp:sp modelId="{0066E97B-4A8F-4123-A7B3-F8B7A2CCFAD5}">
      <dsp:nvSpPr>
        <dsp:cNvPr id="0" name=""/>
        <dsp:cNvSpPr/>
      </dsp:nvSpPr>
      <dsp:spPr>
        <a:xfrm>
          <a:off x="1512154" y="620118"/>
          <a:ext cx="1027805" cy="134358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latin typeface="Calibri Light" panose="020F0302020204030204"/>
            </a:rPr>
            <a:t>FD0133</a:t>
          </a:r>
          <a:r>
            <a:rPr lang="en-US" sz="1200" kern="1200"/>
            <a:t> (TBD)</a:t>
          </a:r>
        </a:p>
      </dsp:txBody>
      <dsp:txXfrm>
        <a:off x="1542257" y="650221"/>
        <a:ext cx="967599" cy="1283383"/>
      </dsp:txXfrm>
    </dsp:sp>
    <dsp:sp modelId="{F285F5B9-480F-480F-BD31-A841908013E4}">
      <dsp:nvSpPr>
        <dsp:cNvPr id="0" name=""/>
        <dsp:cNvSpPr/>
      </dsp:nvSpPr>
      <dsp:spPr>
        <a:xfrm>
          <a:off x="2764791" y="0"/>
          <a:ext cx="1284756" cy="2067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Company</a:t>
          </a:r>
        </a:p>
      </dsp:txBody>
      <dsp:txXfrm>
        <a:off x="2764791" y="0"/>
        <a:ext cx="1284756" cy="620118"/>
      </dsp:txXfrm>
    </dsp:sp>
    <dsp:sp modelId="{1FF31F09-AF03-4E27-A5BE-663E19DD03DF}">
      <dsp:nvSpPr>
        <dsp:cNvPr id="0" name=""/>
        <dsp:cNvSpPr/>
      </dsp:nvSpPr>
      <dsp:spPr>
        <a:xfrm>
          <a:off x="2893267" y="620118"/>
          <a:ext cx="1027805" cy="134358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latin typeface="Calibri Light" panose="020F0302020204030204"/>
            </a:rPr>
            <a:t>UWMSN</a:t>
          </a:r>
          <a:endParaRPr lang="en-US" sz="1200" kern="1200"/>
        </a:p>
      </dsp:txBody>
      <dsp:txXfrm>
        <a:off x="2923370" y="650221"/>
        <a:ext cx="967599" cy="1283383"/>
      </dsp:txXfrm>
    </dsp:sp>
    <dsp:sp modelId="{6110AF6A-B2A4-42CB-9827-D161F02FBDC5}">
      <dsp:nvSpPr>
        <dsp:cNvPr id="0" name=""/>
        <dsp:cNvSpPr/>
      </dsp:nvSpPr>
      <dsp:spPr>
        <a:xfrm>
          <a:off x="4168066" y="0"/>
          <a:ext cx="1284756" cy="2067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Cost Center</a:t>
          </a:r>
        </a:p>
      </dsp:txBody>
      <dsp:txXfrm>
        <a:off x="4168066" y="0"/>
        <a:ext cx="1284756" cy="620118"/>
      </dsp:txXfrm>
    </dsp:sp>
    <dsp:sp modelId="{9DF17EA3-326D-4E46-A74A-A2377A2F9567}">
      <dsp:nvSpPr>
        <dsp:cNvPr id="0" name=""/>
        <dsp:cNvSpPr/>
      </dsp:nvSpPr>
      <dsp:spPr>
        <a:xfrm>
          <a:off x="4285542" y="620118"/>
          <a:ext cx="1027805" cy="134358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dirty="0">
              <a:latin typeface="Calibri Light" panose="020F0302020204030204"/>
            </a:rPr>
            <a:t>CC002819</a:t>
          </a:r>
          <a:r>
            <a:rPr lang="en-US" sz="1200" kern="1200" dirty="0"/>
            <a:t> – </a:t>
          </a:r>
          <a:r>
            <a:rPr lang="en-US" sz="1200" kern="1200" dirty="0">
              <a:latin typeface="Calibri Light" panose="020F0302020204030204"/>
            </a:rPr>
            <a:t>UWMSN | Letters and Sciences Administration</a:t>
          </a:r>
          <a:endParaRPr lang="en-US" sz="1200" kern="1200" dirty="0"/>
        </a:p>
      </dsp:txBody>
      <dsp:txXfrm>
        <a:off x="4315645" y="650221"/>
        <a:ext cx="967599" cy="1283383"/>
      </dsp:txXfrm>
    </dsp:sp>
    <dsp:sp modelId="{0E1B832D-634B-4AB4-9B6D-75C420434478}">
      <dsp:nvSpPr>
        <dsp:cNvPr id="0" name=""/>
        <dsp:cNvSpPr/>
      </dsp:nvSpPr>
      <dsp:spPr>
        <a:xfrm>
          <a:off x="5527017" y="0"/>
          <a:ext cx="1284756" cy="2067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Function</a:t>
          </a:r>
        </a:p>
      </dsp:txBody>
      <dsp:txXfrm>
        <a:off x="5527017" y="0"/>
        <a:ext cx="1284756" cy="620118"/>
      </dsp:txXfrm>
    </dsp:sp>
    <dsp:sp modelId="{9A2389FE-B089-4385-B9EB-4E50AB1C46A1}">
      <dsp:nvSpPr>
        <dsp:cNvPr id="0" name=""/>
        <dsp:cNvSpPr/>
      </dsp:nvSpPr>
      <dsp:spPr>
        <a:xfrm>
          <a:off x="5655493" y="620118"/>
          <a:ext cx="1027805" cy="134358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t>FN0400 – Research</a:t>
          </a:r>
        </a:p>
      </dsp:txBody>
      <dsp:txXfrm>
        <a:off x="5685596" y="650221"/>
        <a:ext cx="967599" cy="1283383"/>
      </dsp:txXfrm>
    </dsp:sp>
    <dsp:sp modelId="{1A6270A6-EF2F-4EB9-A253-D256103A9B4D}">
      <dsp:nvSpPr>
        <dsp:cNvPr id="0" name=""/>
        <dsp:cNvSpPr/>
      </dsp:nvSpPr>
      <dsp:spPr>
        <a:xfrm>
          <a:off x="6908130" y="0"/>
          <a:ext cx="1232132" cy="2067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Ledger Account</a:t>
          </a:r>
        </a:p>
      </dsp:txBody>
      <dsp:txXfrm>
        <a:off x="6908130" y="0"/>
        <a:ext cx="1232132" cy="620118"/>
      </dsp:txXfrm>
    </dsp:sp>
    <dsp:sp modelId="{6F6DE5F3-5E09-4AB0-950E-3CC51FF5B2FD}">
      <dsp:nvSpPr>
        <dsp:cNvPr id="0" name=""/>
        <dsp:cNvSpPr/>
      </dsp:nvSpPr>
      <dsp:spPr>
        <a:xfrm>
          <a:off x="6919107" y="620118"/>
          <a:ext cx="1210178" cy="134358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6010</a:t>
          </a:r>
          <a:r>
            <a:rPr lang="en-US" sz="1200" kern="1200"/>
            <a:t> – </a:t>
          </a:r>
          <a:r>
            <a:rPr lang="en-US" sz="1200" kern="1200">
              <a:latin typeface="Calibri Light" panose="020F0302020204030204"/>
            </a:rPr>
            <a:t>Materials &amp; Supplies</a:t>
          </a:r>
          <a:endParaRPr lang="en-US" sz="1200" kern="1200"/>
        </a:p>
      </dsp:txBody>
      <dsp:txXfrm>
        <a:off x="6954552" y="655563"/>
        <a:ext cx="1139288" cy="1272699"/>
      </dsp:txXfrm>
    </dsp:sp>
    <dsp:sp modelId="{B8DF9767-161F-4A0B-BD07-26BBA97FE4D3}">
      <dsp:nvSpPr>
        <dsp:cNvPr id="0" name=""/>
        <dsp:cNvSpPr/>
      </dsp:nvSpPr>
      <dsp:spPr>
        <a:xfrm>
          <a:off x="8236619" y="0"/>
          <a:ext cx="1149201" cy="2067061"/>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Spend Category</a:t>
          </a:r>
        </a:p>
      </dsp:txBody>
      <dsp:txXfrm>
        <a:off x="8236619" y="0"/>
        <a:ext cx="1149201" cy="620118"/>
      </dsp:txXfrm>
    </dsp:sp>
    <dsp:sp modelId="{92F7ED56-3D07-4BF8-BB9F-D996EC86D7B0}">
      <dsp:nvSpPr>
        <dsp:cNvPr id="0" name=""/>
        <dsp:cNvSpPr/>
      </dsp:nvSpPr>
      <dsp:spPr>
        <a:xfrm>
          <a:off x="8264706" y="620118"/>
          <a:ext cx="1093029" cy="134358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SC00083</a:t>
          </a:r>
          <a:r>
            <a:rPr lang="en-US" sz="1200" kern="1200"/>
            <a:t> – </a:t>
          </a:r>
          <a:r>
            <a:rPr lang="en-US" sz="1200" kern="1200">
              <a:latin typeface="Calibri Light" panose="020F0302020204030204"/>
            </a:rPr>
            <a:t>Lab Supplies</a:t>
          </a:r>
          <a:endParaRPr lang="en-US" sz="1200" kern="1200"/>
        </a:p>
      </dsp:txBody>
      <dsp:txXfrm>
        <a:off x="8296720" y="652132"/>
        <a:ext cx="1029001" cy="1279561"/>
      </dsp:txXfrm>
    </dsp:sp>
    <dsp:sp modelId="{E1BBDD88-87CA-4F13-9BA5-35A409215924}">
      <dsp:nvSpPr>
        <dsp:cNvPr id="0" name=""/>
        <dsp:cNvSpPr/>
      </dsp:nvSpPr>
      <dsp:spPr>
        <a:xfrm>
          <a:off x="9483673" y="0"/>
          <a:ext cx="1284756" cy="2067061"/>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Font typeface="Wingdings" panose="05000000000000000000" pitchFamily="2" charset="2"/>
            <a:buNone/>
          </a:pPr>
          <a:r>
            <a:rPr lang="en-US" sz="1800" kern="1200"/>
            <a:t>Grant</a:t>
          </a:r>
        </a:p>
      </dsp:txBody>
      <dsp:txXfrm>
        <a:off x="9483673" y="0"/>
        <a:ext cx="1284756" cy="620118"/>
      </dsp:txXfrm>
    </dsp:sp>
    <dsp:sp modelId="{C0ECDECC-64A0-4774-955E-8F26511D4207}">
      <dsp:nvSpPr>
        <dsp:cNvPr id="0" name=""/>
        <dsp:cNvSpPr/>
      </dsp:nvSpPr>
      <dsp:spPr>
        <a:xfrm>
          <a:off x="9482178" y="620774"/>
          <a:ext cx="1287747" cy="134227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GR000019336</a:t>
          </a:r>
          <a:r>
            <a:rPr lang="en-US" sz="1200" kern="1200"/>
            <a:t> </a:t>
          </a:r>
          <a:r>
            <a:rPr lang="en-US" sz="1200" kern="1200">
              <a:latin typeface="Calibri Light" panose="020F0302020204030204"/>
            </a:rPr>
            <a:t>-</a:t>
          </a:r>
          <a:r>
            <a:rPr lang="en-US" sz="1200" kern="1200"/>
            <a:t>Advisor Support Influences on Students of Color in Higher Education</a:t>
          </a:r>
        </a:p>
      </dsp:txBody>
      <dsp:txXfrm>
        <a:off x="9519895" y="658491"/>
        <a:ext cx="1212313" cy="1266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A27BA-FD20-4B37-B4A9-6BECFAA55368}">
      <dsp:nvSpPr>
        <dsp:cNvPr id="0" name=""/>
        <dsp:cNvSpPr/>
      </dsp:nvSpPr>
      <dsp:spPr>
        <a:xfrm>
          <a:off x="0" y="530068"/>
          <a:ext cx="6192570" cy="901874"/>
        </a:xfrm>
        <a:prstGeom prst="rightArrow">
          <a:avLst>
            <a:gd name="adj1" fmla="val 50000"/>
            <a:gd name="adj2" fmla="val 5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254000" bIns="143173" numCol="1" spcCol="1270" anchor="ctr" anchorCtr="0">
          <a:noAutofit/>
        </a:bodyPr>
        <a:lstStyle/>
        <a:p>
          <a:pPr marL="0" lvl="0" indent="0" algn="l" defTabSz="400050">
            <a:lnSpc>
              <a:spcPct val="90000"/>
            </a:lnSpc>
            <a:spcBef>
              <a:spcPct val="0"/>
            </a:spcBef>
            <a:spcAft>
              <a:spcPct val="35000"/>
            </a:spcAft>
            <a:buNone/>
          </a:pPr>
          <a:r>
            <a:rPr lang="en-US" sz="900" kern="1200">
              <a:latin typeface="Montserrat"/>
            </a:rPr>
            <a:t>Worktags Entered by User on the Transaction</a:t>
          </a:r>
        </a:p>
      </dsp:txBody>
      <dsp:txXfrm>
        <a:off x="0" y="755537"/>
        <a:ext cx="5967102" cy="450937"/>
      </dsp:txXfrm>
    </dsp:sp>
    <dsp:sp modelId="{E7B545DA-E37D-450E-BD9B-CAED9B4E85AD}">
      <dsp:nvSpPr>
        <dsp:cNvPr id="0" name=""/>
        <dsp:cNvSpPr/>
      </dsp:nvSpPr>
      <dsp:spPr>
        <a:xfrm>
          <a:off x="0" y="1225543"/>
          <a:ext cx="1907311" cy="1737341"/>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en-US" sz="900" kern="1200" dirty="0">
              <a:latin typeface="Montserrat"/>
            </a:rPr>
            <a:t>Program: PG000001052</a:t>
          </a:r>
        </a:p>
        <a:p>
          <a:pPr marL="0" lvl="0" indent="0" algn="l" defTabSz="400050" rtl="0">
            <a:lnSpc>
              <a:spcPct val="90000"/>
            </a:lnSpc>
            <a:spcBef>
              <a:spcPct val="0"/>
            </a:spcBef>
            <a:spcAft>
              <a:spcPct val="35000"/>
            </a:spcAft>
            <a:buNone/>
          </a:pPr>
          <a:r>
            <a:rPr lang="en-US" sz="900" kern="1200" dirty="0">
              <a:latin typeface="Montserrat"/>
            </a:rPr>
            <a:t>Spend Category: SC00111 Advertising &amp; Notices</a:t>
          </a:r>
        </a:p>
      </dsp:txBody>
      <dsp:txXfrm>
        <a:off x="0" y="1225543"/>
        <a:ext cx="1907311" cy="1737341"/>
      </dsp:txXfrm>
    </dsp:sp>
    <dsp:sp modelId="{610E72C8-04F8-4007-BA36-EFBD57B0C889}">
      <dsp:nvSpPr>
        <dsp:cNvPr id="0" name=""/>
        <dsp:cNvSpPr/>
      </dsp:nvSpPr>
      <dsp:spPr>
        <a:xfrm>
          <a:off x="1907311" y="830693"/>
          <a:ext cx="4285258" cy="901874"/>
        </a:xfrm>
        <a:prstGeom prst="rightArrow">
          <a:avLst>
            <a:gd name="adj1" fmla="val 50000"/>
            <a:gd name="adj2" fmla="val 50000"/>
          </a:avLst>
        </a:prstGeom>
        <a:solidFill>
          <a:schemeClr val="accent3">
            <a:shade val="80000"/>
            <a:hueOff val="0"/>
            <a:satOff val="-37501"/>
            <a:lumOff val="19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254000" bIns="143173" numCol="1" spcCol="1270" anchor="ctr" anchorCtr="0">
          <a:noAutofit/>
        </a:bodyPr>
        <a:lstStyle/>
        <a:p>
          <a:pPr marL="0" lvl="0" indent="0" algn="l" defTabSz="400050">
            <a:lnSpc>
              <a:spcPct val="90000"/>
            </a:lnSpc>
            <a:spcBef>
              <a:spcPct val="0"/>
            </a:spcBef>
            <a:spcAft>
              <a:spcPct val="35000"/>
            </a:spcAft>
            <a:buNone/>
          </a:pPr>
          <a:r>
            <a:rPr lang="en-US" sz="900" kern="1200">
              <a:latin typeface="Montserrat"/>
            </a:rPr>
            <a:t>Related Worktags</a:t>
          </a:r>
          <a:endParaRPr lang="en-US" sz="900" kern="1200" err="1">
            <a:latin typeface="Montserrat"/>
          </a:endParaRPr>
        </a:p>
      </dsp:txBody>
      <dsp:txXfrm>
        <a:off x="1907311" y="1056162"/>
        <a:ext cx="4059790" cy="450937"/>
      </dsp:txXfrm>
    </dsp:sp>
    <dsp:sp modelId="{94334CE6-16C8-4D2B-8D05-CBEF00C9D5D0}">
      <dsp:nvSpPr>
        <dsp:cNvPr id="0" name=""/>
        <dsp:cNvSpPr/>
      </dsp:nvSpPr>
      <dsp:spPr>
        <a:xfrm>
          <a:off x="1907311" y="1526168"/>
          <a:ext cx="1907311" cy="1737341"/>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a:latin typeface="Montserrat"/>
            </a:rPr>
            <a:t>Cost Center: CC000127</a:t>
          </a:r>
        </a:p>
        <a:p>
          <a:pPr marL="0" lvl="0" indent="0" algn="l" defTabSz="400050">
            <a:lnSpc>
              <a:spcPct val="90000"/>
            </a:lnSpc>
            <a:spcBef>
              <a:spcPct val="0"/>
            </a:spcBef>
            <a:spcAft>
              <a:spcPct val="35000"/>
            </a:spcAft>
            <a:buNone/>
          </a:pPr>
          <a:r>
            <a:rPr lang="en-US" sz="900" kern="1200">
              <a:latin typeface="Montserrat"/>
            </a:rPr>
            <a:t>Fund: FD0102</a:t>
          </a:r>
        </a:p>
        <a:p>
          <a:pPr marL="0" lvl="0" indent="0" algn="l" defTabSz="400050">
            <a:lnSpc>
              <a:spcPct val="90000"/>
            </a:lnSpc>
            <a:spcBef>
              <a:spcPct val="0"/>
            </a:spcBef>
            <a:spcAft>
              <a:spcPct val="35000"/>
            </a:spcAft>
            <a:buNone/>
          </a:pPr>
          <a:r>
            <a:rPr lang="en-US" sz="900" kern="1200" dirty="0">
              <a:latin typeface="Montserrat"/>
            </a:rPr>
            <a:t>Function: FN0500</a:t>
          </a:r>
        </a:p>
      </dsp:txBody>
      <dsp:txXfrm>
        <a:off x="1907311" y="1526168"/>
        <a:ext cx="1907311" cy="1737341"/>
      </dsp:txXfrm>
    </dsp:sp>
    <dsp:sp modelId="{9FABED42-ECA5-48E7-8FAE-2603961EA7B9}">
      <dsp:nvSpPr>
        <dsp:cNvPr id="0" name=""/>
        <dsp:cNvSpPr/>
      </dsp:nvSpPr>
      <dsp:spPr>
        <a:xfrm>
          <a:off x="3814623" y="1131318"/>
          <a:ext cx="2377946" cy="901874"/>
        </a:xfrm>
        <a:prstGeom prst="rightArrow">
          <a:avLst>
            <a:gd name="adj1" fmla="val 50000"/>
            <a:gd name="adj2" fmla="val 50000"/>
          </a:avLst>
        </a:prstGeom>
        <a:solidFill>
          <a:schemeClr val="accent3">
            <a:shade val="80000"/>
            <a:hueOff val="0"/>
            <a:satOff val="-75001"/>
            <a:lumOff val="39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254000" bIns="143173" numCol="1" spcCol="1270" anchor="ctr" anchorCtr="0">
          <a:noAutofit/>
        </a:bodyPr>
        <a:lstStyle/>
        <a:p>
          <a:pPr marL="0" lvl="0" indent="0" algn="l" defTabSz="400050">
            <a:lnSpc>
              <a:spcPct val="90000"/>
            </a:lnSpc>
            <a:spcBef>
              <a:spcPct val="0"/>
            </a:spcBef>
            <a:spcAft>
              <a:spcPct val="35000"/>
            </a:spcAft>
            <a:buNone/>
          </a:pPr>
          <a:r>
            <a:rPr lang="en-US" sz="900" kern="1200">
              <a:latin typeface="Montserrat"/>
            </a:rPr>
            <a:t>Final worktags on the Transaction</a:t>
          </a:r>
        </a:p>
      </dsp:txBody>
      <dsp:txXfrm>
        <a:off x="3814623" y="1356787"/>
        <a:ext cx="2152478" cy="450937"/>
      </dsp:txXfrm>
    </dsp:sp>
    <dsp:sp modelId="{B3418F8A-ADB4-481B-B00E-09DB153FBCA0}">
      <dsp:nvSpPr>
        <dsp:cNvPr id="0" name=""/>
        <dsp:cNvSpPr/>
      </dsp:nvSpPr>
      <dsp:spPr>
        <a:xfrm>
          <a:off x="3814623" y="1826793"/>
          <a:ext cx="1907311" cy="1711915"/>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en-US" sz="900" kern="1200" dirty="0">
              <a:solidFill>
                <a:srgbClr val="292934">
                  <a:hueOff val="0"/>
                  <a:satOff val="0"/>
                  <a:lumOff val="0"/>
                  <a:alphaOff val="0"/>
                </a:srgbClr>
              </a:solidFill>
              <a:latin typeface="Montserrat"/>
              <a:ea typeface="+mn-ea"/>
              <a:cs typeface="+mn-cs"/>
            </a:rPr>
            <a:t>Program: PG000001052</a:t>
          </a:r>
        </a:p>
        <a:p>
          <a:pPr marL="0" lvl="0" indent="0" algn="l" defTabSz="400050" rtl="0">
            <a:lnSpc>
              <a:spcPct val="90000"/>
            </a:lnSpc>
            <a:spcBef>
              <a:spcPct val="0"/>
            </a:spcBef>
            <a:spcAft>
              <a:spcPct val="35000"/>
            </a:spcAft>
            <a:buNone/>
          </a:pPr>
          <a:r>
            <a:rPr lang="en-US" sz="900" kern="1200" dirty="0">
              <a:solidFill>
                <a:srgbClr val="292934">
                  <a:hueOff val="0"/>
                  <a:satOff val="0"/>
                  <a:lumOff val="0"/>
                  <a:alphaOff val="0"/>
                </a:srgbClr>
              </a:solidFill>
              <a:latin typeface="Montserrat"/>
              <a:ea typeface="+mn-ea"/>
              <a:cs typeface="+mn-cs"/>
            </a:rPr>
            <a:t>Spend Category: SC00111 Advertising &amp; Notices</a:t>
          </a:r>
        </a:p>
        <a:p>
          <a:pPr marL="0" lvl="0" indent="0" algn="l" defTabSz="400050">
            <a:lnSpc>
              <a:spcPct val="90000"/>
            </a:lnSpc>
            <a:spcBef>
              <a:spcPct val="0"/>
            </a:spcBef>
            <a:spcAft>
              <a:spcPct val="35000"/>
            </a:spcAft>
            <a:buNone/>
          </a:pPr>
          <a:r>
            <a:rPr lang="en-US" sz="900" kern="1200">
              <a:solidFill>
                <a:srgbClr val="292934">
                  <a:hueOff val="0"/>
                  <a:satOff val="0"/>
                  <a:lumOff val="0"/>
                  <a:alphaOff val="0"/>
                </a:srgbClr>
              </a:solidFill>
              <a:latin typeface="Montserrat"/>
              <a:ea typeface="+mn-ea"/>
              <a:cs typeface="+mn-cs"/>
            </a:rPr>
            <a:t>Cost Center: CC000127</a:t>
          </a:r>
        </a:p>
        <a:p>
          <a:pPr marL="0" lvl="0" indent="0" algn="l" defTabSz="400050">
            <a:lnSpc>
              <a:spcPct val="90000"/>
            </a:lnSpc>
            <a:spcBef>
              <a:spcPct val="0"/>
            </a:spcBef>
            <a:spcAft>
              <a:spcPct val="35000"/>
            </a:spcAft>
            <a:buNone/>
          </a:pPr>
          <a:r>
            <a:rPr lang="en-US" sz="900" kern="1200" dirty="0">
              <a:solidFill>
                <a:srgbClr val="292934">
                  <a:hueOff val="0"/>
                  <a:satOff val="0"/>
                  <a:lumOff val="0"/>
                  <a:alphaOff val="0"/>
                </a:srgbClr>
              </a:solidFill>
              <a:latin typeface="Montserrat"/>
              <a:ea typeface="+mn-ea"/>
              <a:cs typeface="+mn-cs"/>
            </a:rPr>
            <a:t>Fund: FD0102</a:t>
          </a:r>
        </a:p>
        <a:p>
          <a:pPr marL="0" lvl="0" indent="0" algn="l" defTabSz="400050">
            <a:lnSpc>
              <a:spcPct val="90000"/>
            </a:lnSpc>
            <a:spcBef>
              <a:spcPct val="0"/>
            </a:spcBef>
            <a:spcAft>
              <a:spcPct val="35000"/>
            </a:spcAft>
            <a:buNone/>
          </a:pPr>
          <a:r>
            <a:rPr lang="en-US" sz="900" kern="1200" dirty="0">
              <a:solidFill>
                <a:srgbClr val="292934">
                  <a:hueOff val="0"/>
                  <a:satOff val="0"/>
                  <a:lumOff val="0"/>
                  <a:alphaOff val="0"/>
                </a:srgbClr>
              </a:solidFill>
              <a:latin typeface="Montserrat"/>
              <a:ea typeface="+mn-ea"/>
              <a:cs typeface="+mn-cs"/>
            </a:rPr>
            <a:t>Function: FN0500</a:t>
          </a:r>
        </a:p>
      </dsp:txBody>
      <dsp:txXfrm>
        <a:off x="3814623" y="1826793"/>
        <a:ext cx="1907311" cy="1711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B8746-063A-4A30-A182-4C3C061E98C3}">
      <dsp:nvSpPr>
        <dsp:cNvPr id="0" name=""/>
        <dsp:cNvSpPr/>
      </dsp:nvSpPr>
      <dsp:spPr>
        <a:xfrm>
          <a:off x="1984" y="2175207"/>
          <a:ext cx="2323171" cy="1916130"/>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3A6EACB1-EC7C-48E3-9E10-30D3CE0B968F}">
      <dsp:nvSpPr>
        <dsp:cNvPr id="0" name=""/>
        <dsp:cNvSpPr/>
      </dsp:nvSpPr>
      <dsp:spPr>
        <a:xfrm>
          <a:off x="1316400" y="2663371"/>
          <a:ext cx="2515046" cy="2515046"/>
        </a:xfrm>
        <a:prstGeom prst="leftCircularArrow">
          <a:avLst>
            <a:gd name="adj1" fmla="val 2969"/>
            <a:gd name="adj2" fmla="val 363766"/>
            <a:gd name="adj3" fmla="val 2139277"/>
            <a:gd name="adj4" fmla="val 9024489"/>
            <a:gd name="adj5" fmla="val 3464"/>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14698528-D7BE-485B-B3A5-9DB2B083949B}">
      <dsp:nvSpPr>
        <dsp:cNvPr id="0" name=""/>
        <dsp:cNvSpPr/>
      </dsp:nvSpPr>
      <dsp:spPr>
        <a:xfrm>
          <a:off x="518244" y="3680738"/>
          <a:ext cx="2065041" cy="82119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latin typeface="Montserrat" pitchFamily="2" charset="0"/>
            </a:rPr>
            <a:t>Transaction</a:t>
          </a:r>
        </a:p>
      </dsp:txBody>
      <dsp:txXfrm>
        <a:off x="542296" y="3704790"/>
        <a:ext cx="2016937" cy="773094"/>
      </dsp:txXfrm>
    </dsp:sp>
    <dsp:sp modelId="{AC8CAFC1-0C7B-4C63-AE08-0666AAE14543}">
      <dsp:nvSpPr>
        <dsp:cNvPr id="0" name=""/>
        <dsp:cNvSpPr/>
      </dsp:nvSpPr>
      <dsp:spPr>
        <a:xfrm>
          <a:off x="2938850" y="2175207"/>
          <a:ext cx="2323171" cy="1916130"/>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0EF310D2-4F72-40E1-8E39-09DE3CEBF70F}">
      <dsp:nvSpPr>
        <dsp:cNvPr id="0" name=""/>
        <dsp:cNvSpPr/>
      </dsp:nvSpPr>
      <dsp:spPr>
        <a:xfrm>
          <a:off x="4233907" y="1012996"/>
          <a:ext cx="2811896" cy="2811896"/>
        </a:xfrm>
        <a:prstGeom prst="circularArrow">
          <a:avLst>
            <a:gd name="adj1" fmla="val 2655"/>
            <a:gd name="adj2" fmla="val 322987"/>
            <a:gd name="adj3" fmla="val 19501502"/>
            <a:gd name="adj4" fmla="val 12575511"/>
            <a:gd name="adj5" fmla="val 3098"/>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433557CC-49DA-4478-B4A6-BA1F117A4427}">
      <dsp:nvSpPr>
        <dsp:cNvPr id="0" name=""/>
        <dsp:cNvSpPr/>
      </dsp:nvSpPr>
      <dsp:spPr>
        <a:xfrm>
          <a:off x="3455110" y="1764607"/>
          <a:ext cx="2065041" cy="82119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latin typeface="Montserrat" pitchFamily="2" charset="0"/>
            </a:rPr>
            <a:t>Driver Worktags</a:t>
          </a:r>
        </a:p>
      </dsp:txBody>
      <dsp:txXfrm>
        <a:off x="3479162" y="1788659"/>
        <a:ext cx="2016937" cy="773094"/>
      </dsp:txXfrm>
    </dsp:sp>
    <dsp:sp modelId="{80666F6F-C153-485B-B71C-76075295EC7F}">
      <dsp:nvSpPr>
        <dsp:cNvPr id="0" name=""/>
        <dsp:cNvSpPr/>
      </dsp:nvSpPr>
      <dsp:spPr>
        <a:xfrm>
          <a:off x="5875716" y="2175207"/>
          <a:ext cx="2323171" cy="1916130"/>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6DE3CBF3-E462-43D5-AC99-117BB5A52D4A}">
      <dsp:nvSpPr>
        <dsp:cNvPr id="0" name=""/>
        <dsp:cNvSpPr/>
      </dsp:nvSpPr>
      <dsp:spPr>
        <a:xfrm>
          <a:off x="7190133" y="2663371"/>
          <a:ext cx="2515046" cy="2515046"/>
        </a:xfrm>
        <a:prstGeom prst="leftCircularArrow">
          <a:avLst>
            <a:gd name="adj1" fmla="val 2969"/>
            <a:gd name="adj2" fmla="val 363766"/>
            <a:gd name="adj3" fmla="val 2139277"/>
            <a:gd name="adj4" fmla="val 9024489"/>
            <a:gd name="adj5" fmla="val 3464"/>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6BDA6C2A-1E0C-46B7-B354-067A971646F5}">
      <dsp:nvSpPr>
        <dsp:cNvPr id="0" name=""/>
        <dsp:cNvSpPr/>
      </dsp:nvSpPr>
      <dsp:spPr>
        <a:xfrm>
          <a:off x="6391977" y="3680738"/>
          <a:ext cx="2065041" cy="82119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latin typeface="Montserrat" pitchFamily="2" charset="0"/>
            </a:rPr>
            <a:t>Related Worktags</a:t>
          </a:r>
        </a:p>
      </dsp:txBody>
      <dsp:txXfrm>
        <a:off x="6416029" y="3704790"/>
        <a:ext cx="2016937" cy="773094"/>
      </dsp:txXfrm>
    </dsp:sp>
    <dsp:sp modelId="{69098050-1E05-426E-A6F7-7934ADAE56CB}">
      <dsp:nvSpPr>
        <dsp:cNvPr id="0" name=""/>
        <dsp:cNvSpPr/>
      </dsp:nvSpPr>
      <dsp:spPr>
        <a:xfrm>
          <a:off x="8812583" y="2175207"/>
          <a:ext cx="2323171" cy="1916130"/>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5460D04A-03F8-46E4-B0F0-5E581FA01BFA}">
      <dsp:nvSpPr>
        <dsp:cNvPr id="0" name=""/>
        <dsp:cNvSpPr/>
      </dsp:nvSpPr>
      <dsp:spPr>
        <a:xfrm>
          <a:off x="9328843" y="1764607"/>
          <a:ext cx="2065041" cy="82119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latin typeface="Montserrat" pitchFamily="2" charset="0"/>
            </a:rPr>
            <a:t>Optional Worktags</a:t>
          </a:r>
        </a:p>
      </dsp:txBody>
      <dsp:txXfrm>
        <a:off x="9352895" y="1788659"/>
        <a:ext cx="2016937" cy="773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2E3C5-D861-4ACC-9130-3288A57D9698}">
      <dsp:nvSpPr>
        <dsp:cNvPr id="0" name=""/>
        <dsp:cNvSpPr/>
      </dsp:nvSpPr>
      <dsp:spPr>
        <a:xfrm>
          <a:off x="898483" y="668344"/>
          <a:ext cx="3283408" cy="1140284"/>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AA987-5FB1-4BFD-9588-F266D1091580}">
      <dsp:nvSpPr>
        <dsp:cNvPr id="0" name=""/>
        <dsp:cNvSpPr/>
      </dsp:nvSpPr>
      <dsp:spPr>
        <a:xfrm>
          <a:off x="2227118" y="3460514"/>
          <a:ext cx="636319" cy="407244"/>
        </a:xfrm>
        <a:prstGeom prst="downArrow">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D05408-4F64-4536-85A1-9B5845ED3120}">
      <dsp:nvSpPr>
        <dsp:cNvPr id="0" name=""/>
        <dsp:cNvSpPr/>
      </dsp:nvSpPr>
      <dsp:spPr>
        <a:xfrm>
          <a:off x="1018111" y="3786309"/>
          <a:ext cx="3054333" cy="76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latin typeface="Montserrat"/>
            </a:rPr>
            <a:t>Ledger Account</a:t>
          </a:r>
        </a:p>
      </dsp:txBody>
      <dsp:txXfrm>
        <a:off x="1018111" y="3786309"/>
        <a:ext cx="3054333" cy="763583"/>
      </dsp:txXfrm>
    </dsp:sp>
    <dsp:sp modelId="{5061D26A-692F-420F-B124-4DF43CB2B15A}">
      <dsp:nvSpPr>
        <dsp:cNvPr id="0" name=""/>
        <dsp:cNvSpPr/>
      </dsp:nvSpPr>
      <dsp:spPr>
        <a:xfrm>
          <a:off x="2092218" y="1896695"/>
          <a:ext cx="1145375" cy="11453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Montserrat"/>
            </a:rPr>
            <a:t>Account Posting Rule</a:t>
          </a:r>
        </a:p>
      </dsp:txBody>
      <dsp:txXfrm>
        <a:off x="2259954" y="2064431"/>
        <a:ext cx="809903" cy="809903"/>
      </dsp:txXfrm>
    </dsp:sp>
    <dsp:sp modelId="{4069F9E2-B059-4C54-B993-2DED07D57286}">
      <dsp:nvSpPr>
        <dsp:cNvPr id="0" name=""/>
        <dsp:cNvSpPr/>
      </dsp:nvSpPr>
      <dsp:spPr>
        <a:xfrm>
          <a:off x="1272638" y="1037409"/>
          <a:ext cx="1145375" cy="11453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Montserrat"/>
            </a:rPr>
            <a:t>Transaction </a:t>
          </a:r>
          <a:r>
            <a:rPr lang="en-US" sz="1000" kern="1200" err="1">
              <a:latin typeface="Montserrat"/>
            </a:rPr>
            <a:t>Worktag</a:t>
          </a:r>
          <a:r>
            <a:rPr lang="en-US" sz="1000" kern="1200">
              <a:latin typeface="Montserrat"/>
            </a:rPr>
            <a:t> #2</a:t>
          </a:r>
        </a:p>
      </dsp:txBody>
      <dsp:txXfrm>
        <a:off x="1440374" y="1205145"/>
        <a:ext cx="809903" cy="809903"/>
      </dsp:txXfrm>
    </dsp:sp>
    <dsp:sp modelId="{9F6B7CB2-97DF-4A13-8113-197AEF9E6A1B}">
      <dsp:nvSpPr>
        <dsp:cNvPr id="0" name=""/>
        <dsp:cNvSpPr/>
      </dsp:nvSpPr>
      <dsp:spPr>
        <a:xfrm>
          <a:off x="2443466" y="760483"/>
          <a:ext cx="1145375" cy="11453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Montserrat"/>
            </a:rPr>
            <a:t>Transaction </a:t>
          </a:r>
          <a:r>
            <a:rPr lang="en-US" sz="1000" kern="1200" err="1">
              <a:latin typeface="Montserrat"/>
            </a:rPr>
            <a:t>Worktag</a:t>
          </a:r>
          <a:r>
            <a:rPr lang="en-US" sz="1000" kern="1200">
              <a:latin typeface="Montserrat"/>
            </a:rPr>
            <a:t> #1</a:t>
          </a:r>
        </a:p>
      </dsp:txBody>
      <dsp:txXfrm>
        <a:off x="2611202" y="928219"/>
        <a:ext cx="809903" cy="809903"/>
      </dsp:txXfrm>
    </dsp:sp>
    <dsp:sp modelId="{A0A5D24B-E949-4FC4-A03F-CF18F30C5CD9}">
      <dsp:nvSpPr>
        <dsp:cNvPr id="0" name=""/>
        <dsp:cNvSpPr/>
      </dsp:nvSpPr>
      <dsp:spPr>
        <a:xfrm>
          <a:off x="763583" y="528353"/>
          <a:ext cx="3563389" cy="2850711"/>
        </a:xfrm>
        <a:prstGeom prst="funnel">
          <a:avLst/>
        </a:prstGeom>
        <a:solidFill>
          <a:schemeClr val="lt1">
            <a:alpha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1E136-8CB6-4506-9C9D-1C4D4F3D1897}">
      <dsp:nvSpPr>
        <dsp:cNvPr id="0" name=""/>
        <dsp:cNvSpPr/>
      </dsp:nvSpPr>
      <dsp:spPr>
        <a:xfrm>
          <a:off x="2496" y="0"/>
          <a:ext cx="1199614"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Fiscal Year</a:t>
          </a:r>
          <a:endParaRPr lang="en-US" sz="1700" kern="1200">
            <a:latin typeface="Montserrat" panose="00000500000000000000" pitchFamily="2" charset="0"/>
          </a:endParaRPr>
        </a:p>
      </dsp:txBody>
      <dsp:txXfrm>
        <a:off x="2496" y="0"/>
        <a:ext cx="1199614" cy="525135"/>
      </dsp:txXfrm>
    </dsp:sp>
    <dsp:sp modelId="{3AFA4C8F-4801-43FE-9896-4E3D3A9A25EE}">
      <dsp:nvSpPr>
        <dsp:cNvPr id="0" name=""/>
        <dsp:cNvSpPr/>
      </dsp:nvSpPr>
      <dsp:spPr>
        <a:xfrm>
          <a:off x="122457" y="525135"/>
          <a:ext cx="959691"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kern="1200">
              <a:latin typeface="Calibri Light" panose="020F0302020204030204"/>
            </a:rPr>
            <a:t>FY23</a:t>
          </a:r>
          <a:endParaRPr lang="en-US" sz="1800" kern="1200"/>
        </a:p>
      </dsp:txBody>
      <dsp:txXfrm>
        <a:off x="150565" y="553243"/>
        <a:ext cx="903475" cy="1081577"/>
      </dsp:txXfrm>
    </dsp:sp>
    <dsp:sp modelId="{434D97C7-FC39-4C6C-A119-340DC638A6D7}">
      <dsp:nvSpPr>
        <dsp:cNvPr id="0" name=""/>
        <dsp:cNvSpPr/>
      </dsp:nvSpPr>
      <dsp:spPr>
        <a:xfrm>
          <a:off x="1292081" y="0"/>
          <a:ext cx="1199614"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Fund</a:t>
          </a:r>
        </a:p>
      </dsp:txBody>
      <dsp:txXfrm>
        <a:off x="1292081" y="0"/>
        <a:ext cx="1199614" cy="525135"/>
      </dsp:txXfrm>
    </dsp:sp>
    <dsp:sp modelId="{F4FB9EE2-4FE2-4ABA-83CB-C7051CE3EB5C}">
      <dsp:nvSpPr>
        <dsp:cNvPr id="0" name=""/>
        <dsp:cNvSpPr/>
      </dsp:nvSpPr>
      <dsp:spPr>
        <a:xfrm>
          <a:off x="1412043" y="525135"/>
          <a:ext cx="959691"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kern="1200">
              <a:latin typeface="Calibri Light" panose="020F0302020204030204"/>
            </a:rPr>
            <a:t>102</a:t>
          </a:r>
          <a:endParaRPr lang="en-US" sz="1800" kern="1200"/>
        </a:p>
      </dsp:txBody>
      <dsp:txXfrm>
        <a:off x="1440151" y="553243"/>
        <a:ext cx="903475" cy="1081577"/>
      </dsp:txXfrm>
    </dsp:sp>
    <dsp:sp modelId="{CC18C190-4202-49E1-8214-6497BCA78000}">
      <dsp:nvSpPr>
        <dsp:cNvPr id="0" name=""/>
        <dsp:cNvSpPr/>
      </dsp:nvSpPr>
      <dsp:spPr>
        <a:xfrm>
          <a:off x="2581667" y="0"/>
          <a:ext cx="1199614"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Business Unit</a:t>
          </a:r>
        </a:p>
      </dsp:txBody>
      <dsp:txXfrm>
        <a:off x="2581667" y="0"/>
        <a:ext cx="1199614" cy="525135"/>
      </dsp:txXfrm>
    </dsp:sp>
    <dsp:sp modelId="{60E56D41-C50B-4C69-945A-47BF83D49027}">
      <dsp:nvSpPr>
        <dsp:cNvPr id="0" name=""/>
        <dsp:cNvSpPr/>
      </dsp:nvSpPr>
      <dsp:spPr>
        <a:xfrm>
          <a:off x="2701628" y="525135"/>
          <a:ext cx="959691"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UWOSH</a:t>
          </a:r>
        </a:p>
      </dsp:txBody>
      <dsp:txXfrm>
        <a:off x="2729736" y="553243"/>
        <a:ext cx="903475" cy="1081577"/>
      </dsp:txXfrm>
    </dsp:sp>
    <dsp:sp modelId="{C5BA6086-F894-4358-87F8-6AC231F035E6}">
      <dsp:nvSpPr>
        <dsp:cNvPr id="0" name=""/>
        <dsp:cNvSpPr/>
      </dsp:nvSpPr>
      <dsp:spPr>
        <a:xfrm>
          <a:off x="3871252" y="0"/>
          <a:ext cx="2369082"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Department</a:t>
          </a:r>
        </a:p>
      </dsp:txBody>
      <dsp:txXfrm>
        <a:off x="3871252" y="0"/>
        <a:ext cx="2369082" cy="525135"/>
      </dsp:txXfrm>
    </dsp:sp>
    <dsp:sp modelId="{9E292E8D-19C8-4EEA-8319-3740C4A96EBD}">
      <dsp:nvSpPr>
        <dsp:cNvPr id="0" name=""/>
        <dsp:cNvSpPr/>
      </dsp:nvSpPr>
      <dsp:spPr>
        <a:xfrm>
          <a:off x="4113784" y="526245"/>
          <a:ext cx="1884018" cy="113557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kern="1200">
              <a:latin typeface="Calibri Light" panose="020F0302020204030204"/>
            </a:rPr>
            <a:t>260000</a:t>
          </a:r>
          <a:endParaRPr lang="en-US" sz="1800" kern="1200"/>
        </a:p>
      </dsp:txBody>
      <dsp:txXfrm>
        <a:off x="4147044" y="559505"/>
        <a:ext cx="1817498" cy="1069051"/>
      </dsp:txXfrm>
    </dsp:sp>
    <dsp:sp modelId="{5AC6F604-729C-4473-B6B1-6ADBDBCAEE89}">
      <dsp:nvSpPr>
        <dsp:cNvPr id="0" name=""/>
        <dsp:cNvSpPr/>
      </dsp:nvSpPr>
      <dsp:spPr>
        <a:xfrm>
          <a:off x="6330306" y="0"/>
          <a:ext cx="1199614"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Wingdings" panose="05000000000000000000" pitchFamily="2" charset="2"/>
            <a:buNone/>
          </a:pPr>
          <a:r>
            <a:rPr lang="en-US" sz="1700" kern="1200"/>
            <a:t>Program Code</a:t>
          </a:r>
        </a:p>
      </dsp:txBody>
      <dsp:txXfrm>
        <a:off x="6330306" y="0"/>
        <a:ext cx="1199614" cy="525135"/>
      </dsp:txXfrm>
    </dsp:sp>
    <dsp:sp modelId="{7005DD3B-1CDB-4FB0-A809-93A6E905282D}">
      <dsp:nvSpPr>
        <dsp:cNvPr id="0" name=""/>
        <dsp:cNvSpPr/>
      </dsp:nvSpPr>
      <dsp:spPr>
        <a:xfrm>
          <a:off x="6450267" y="525135"/>
          <a:ext cx="959691"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Font typeface="Wingdings" panose="05000000000000000000" pitchFamily="2" charset="2"/>
            <a:buNone/>
          </a:pPr>
          <a:r>
            <a:rPr lang="en-US" sz="1800" kern="1200">
              <a:latin typeface="Calibri Light" panose="020F0302020204030204"/>
            </a:rPr>
            <a:t>0 </a:t>
          </a:r>
          <a:r>
            <a:rPr lang="en-US" sz="1800" kern="1200"/>
            <a:t>– Student Services</a:t>
          </a:r>
        </a:p>
      </dsp:txBody>
      <dsp:txXfrm>
        <a:off x="6478375" y="553243"/>
        <a:ext cx="903475" cy="1081577"/>
      </dsp:txXfrm>
    </dsp:sp>
    <dsp:sp modelId="{479F99D6-8249-4140-878E-1DD66F29D97B}">
      <dsp:nvSpPr>
        <dsp:cNvPr id="0" name=""/>
        <dsp:cNvSpPr/>
      </dsp:nvSpPr>
      <dsp:spPr>
        <a:xfrm>
          <a:off x="7619891" y="0"/>
          <a:ext cx="2415651"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Account</a:t>
          </a:r>
        </a:p>
      </dsp:txBody>
      <dsp:txXfrm>
        <a:off x="7619891" y="0"/>
        <a:ext cx="2415651" cy="525135"/>
      </dsp:txXfrm>
    </dsp:sp>
    <dsp:sp modelId="{458EEB84-3280-4E9D-9CA0-72DB4BB84473}">
      <dsp:nvSpPr>
        <dsp:cNvPr id="0" name=""/>
        <dsp:cNvSpPr/>
      </dsp:nvSpPr>
      <dsp:spPr>
        <a:xfrm>
          <a:off x="7801567" y="525690"/>
          <a:ext cx="2052300" cy="113668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Font typeface="Wingdings" panose="05000000000000000000" pitchFamily="2" charset="2"/>
            <a:buNone/>
          </a:pPr>
          <a:r>
            <a:rPr lang="en-US" sz="1800" kern="1200">
              <a:latin typeface="Calibri Light" panose="020F0302020204030204"/>
            </a:rPr>
            <a:t>2626 </a:t>
          </a:r>
          <a:r>
            <a:rPr lang="en-US" sz="1800" kern="1200"/>
            <a:t>– </a:t>
          </a:r>
          <a:r>
            <a:rPr lang="en-US" sz="1800" kern="1200">
              <a:latin typeface="Calibri Light" panose="020F0302020204030204"/>
            </a:rPr>
            <a:t>Services - Athletic Officials </a:t>
          </a:r>
          <a:endParaRPr lang="en-US" sz="1800" kern="1200"/>
        </a:p>
      </dsp:txBody>
      <dsp:txXfrm>
        <a:off x="7834859" y="558982"/>
        <a:ext cx="1985716" cy="10700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1E136-8CB6-4506-9C9D-1C4D4F3D1897}">
      <dsp:nvSpPr>
        <dsp:cNvPr id="0" name=""/>
        <dsp:cNvSpPr/>
      </dsp:nvSpPr>
      <dsp:spPr>
        <a:xfrm>
          <a:off x="1103" y="0"/>
          <a:ext cx="1186156"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Fiscal Year</a:t>
          </a:r>
          <a:endParaRPr lang="en-US" sz="1700" kern="1200">
            <a:latin typeface="Montserrat" panose="00000500000000000000" pitchFamily="2" charset="0"/>
          </a:endParaRPr>
        </a:p>
      </dsp:txBody>
      <dsp:txXfrm>
        <a:off x="1103" y="0"/>
        <a:ext cx="1186156" cy="622905"/>
      </dsp:txXfrm>
    </dsp:sp>
    <dsp:sp modelId="{BCB4751A-F011-4699-9E8A-5706793D8CBE}">
      <dsp:nvSpPr>
        <dsp:cNvPr id="0" name=""/>
        <dsp:cNvSpPr/>
      </dsp:nvSpPr>
      <dsp:spPr>
        <a:xfrm>
          <a:off x="119718" y="622905"/>
          <a:ext cx="948925"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latin typeface="Calibri Light" panose="020F0302020204030204"/>
            </a:rPr>
            <a:t>FY23</a:t>
          </a:r>
          <a:endParaRPr lang="en-US" sz="1200" kern="1200"/>
        </a:p>
      </dsp:txBody>
      <dsp:txXfrm>
        <a:off x="147511" y="650698"/>
        <a:ext cx="893339" cy="1294043"/>
      </dsp:txXfrm>
    </dsp:sp>
    <dsp:sp modelId="{61E39DC2-889C-498C-9F61-BFBEAA2613EE}">
      <dsp:nvSpPr>
        <dsp:cNvPr id="0" name=""/>
        <dsp:cNvSpPr/>
      </dsp:nvSpPr>
      <dsp:spPr>
        <a:xfrm>
          <a:off x="1276221" y="0"/>
          <a:ext cx="1186156"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Fund</a:t>
          </a:r>
        </a:p>
      </dsp:txBody>
      <dsp:txXfrm>
        <a:off x="1276221" y="0"/>
        <a:ext cx="1186156" cy="622905"/>
      </dsp:txXfrm>
    </dsp:sp>
    <dsp:sp modelId="{0066E97B-4A8F-4123-A7B3-F8B7A2CCFAD5}">
      <dsp:nvSpPr>
        <dsp:cNvPr id="0" name=""/>
        <dsp:cNvSpPr/>
      </dsp:nvSpPr>
      <dsp:spPr>
        <a:xfrm>
          <a:off x="1394837" y="622905"/>
          <a:ext cx="948925"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latin typeface="Calibri Light" panose="020F0302020204030204"/>
            </a:rPr>
            <a:t>FD0102</a:t>
          </a:r>
          <a:r>
            <a:rPr lang="en-US" sz="1200" kern="1200"/>
            <a:t> (TBD)</a:t>
          </a:r>
        </a:p>
      </dsp:txBody>
      <dsp:txXfrm>
        <a:off x="1422630" y="650698"/>
        <a:ext cx="893339" cy="1294043"/>
      </dsp:txXfrm>
    </dsp:sp>
    <dsp:sp modelId="{F285F5B9-480F-480F-BD31-A841908013E4}">
      <dsp:nvSpPr>
        <dsp:cNvPr id="0" name=""/>
        <dsp:cNvSpPr/>
      </dsp:nvSpPr>
      <dsp:spPr>
        <a:xfrm>
          <a:off x="2551340" y="0"/>
          <a:ext cx="1186156"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Company</a:t>
          </a:r>
        </a:p>
      </dsp:txBody>
      <dsp:txXfrm>
        <a:off x="2551340" y="0"/>
        <a:ext cx="1186156" cy="622905"/>
      </dsp:txXfrm>
    </dsp:sp>
    <dsp:sp modelId="{1FF31F09-AF03-4E27-A5BE-663E19DD03DF}">
      <dsp:nvSpPr>
        <dsp:cNvPr id="0" name=""/>
        <dsp:cNvSpPr/>
      </dsp:nvSpPr>
      <dsp:spPr>
        <a:xfrm>
          <a:off x="2669956" y="622905"/>
          <a:ext cx="948925"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latin typeface="Calibri Light" panose="020F0302020204030204"/>
            </a:rPr>
            <a:t>UWOSH</a:t>
          </a:r>
          <a:endParaRPr lang="en-US" sz="1200" kern="1200"/>
        </a:p>
      </dsp:txBody>
      <dsp:txXfrm>
        <a:off x="2697749" y="650698"/>
        <a:ext cx="893339" cy="1294043"/>
      </dsp:txXfrm>
    </dsp:sp>
    <dsp:sp modelId="{6110AF6A-B2A4-42CB-9827-D161F02FBDC5}">
      <dsp:nvSpPr>
        <dsp:cNvPr id="0" name=""/>
        <dsp:cNvSpPr/>
      </dsp:nvSpPr>
      <dsp:spPr>
        <a:xfrm>
          <a:off x="3846920" y="0"/>
          <a:ext cx="1186156"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Cost Center</a:t>
          </a:r>
        </a:p>
      </dsp:txBody>
      <dsp:txXfrm>
        <a:off x="3846920" y="0"/>
        <a:ext cx="1186156" cy="622905"/>
      </dsp:txXfrm>
    </dsp:sp>
    <dsp:sp modelId="{9DF17EA3-326D-4E46-A74A-A2377A2F9567}">
      <dsp:nvSpPr>
        <dsp:cNvPr id="0" name=""/>
        <dsp:cNvSpPr/>
      </dsp:nvSpPr>
      <dsp:spPr>
        <a:xfrm>
          <a:off x="3890914" y="622905"/>
          <a:ext cx="1077855"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CC000299</a:t>
          </a:r>
          <a:r>
            <a:rPr lang="en-US" sz="1200" kern="1200"/>
            <a:t> – </a:t>
          </a:r>
          <a:r>
            <a:rPr lang="en-US" sz="1200" kern="1200">
              <a:latin typeface="Calibri Light" panose="020F0302020204030204"/>
            </a:rPr>
            <a:t>UWOSH | Intercollegiate Athletics Operations</a:t>
          </a:r>
          <a:endParaRPr lang="en-US" sz="1200" kern="1200"/>
        </a:p>
      </dsp:txBody>
      <dsp:txXfrm>
        <a:off x="3922483" y="654474"/>
        <a:ext cx="1014717" cy="1286491"/>
      </dsp:txXfrm>
    </dsp:sp>
    <dsp:sp modelId="{67418106-EDB0-4A0F-8850-EB3799EED043}">
      <dsp:nvSpPr>
        <dsp:cNvPr id="0" name=""/>
        <dsp:cNvSpPr/>
      </dsp:nvSpPr>
      <dsp:spPr>
        <a:xfrm>
          <a:off x="5081424" y="0"/>
          <a:ext cx="1283919" cy="2076353"/>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Program</a:t>
          </a:r>
        </a:p>
      </dsp:txBody>
      <dsp:txXfrm>
        <a:off x="5081424" y="0"/>
        <a:ext cx="1283919" cy="622905"/>
      </dsp:txXfrm>
    </dsp:sp>
    <dsp:sp modelId="{E89AC0AA-1A84-4D5B-908D-2B500697BCD2}">
      <dsp:nvSpPr>
        <dsp:cNvPr id="0" name=""/>
        <dsp:cNvSpPr/>
      </dsp:nvSpPr>
      <dsp:spPr>
        <a:xfrm>
          <a:off x="5181636" y="631961"/>
          <a:ext cx="1063185"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PG000001696</a:t>
          </a:r>
          <a:r>
            <a:rPr lang="en-US" sz="1200" kern="1200"/>
            <a:t> – </a:t>
          </a:r>
          <a:r>
            <a:rPr lang="en-US" sz="1200" kern="1200">
              <a:latin typeface="Calibri Light" panose="020F0302020204030204"/>
            </a:rPr>
            <a:t>UWOSH Athletic Operations</a:t>
          </a:r>
          <a:endParaRPr lang="en-US" sz="1200" kern="1200"/>
        </a:p>
      </dsp:txBody>
      <dsp:txXfrm>
        <a:off x="5212776" y="663101"/>
        <a:ext cx="1000905" cy="1287349"/>
      </dsp:txXfrm>
    </dsp:sp>
    <dsp:sp modelId="{0E1B832D-634B-4AB4-9B6D-75C420434478}">
      <dsp:nvSpPr>
        <dsp:cNvPr id="0" name=""/>
        <dsp:cNvSpPr/>
      </dsp:nvSpPr>
      <dsp:spPr>
        <a:xfrm>
          <a:off x="6474459" y="0"/>
          <a:ext cx="1186156"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Function</a:t>
          </a:r>
        </a:p>
      </dsp:txBody>
      <dsp:txXfrm>
        <a:off x="6474459" y="0"/>
        <a:ext cx="1186156" cy="622905"/>
      </dsp:txXfrm>
    </dsp:sp>
    <dsp:sp modelId="{9A2389FE-B089-4385-B9EB-4E50AB1C46A1}">
      <dsp:nvSpPr>
        <dsp:cNvPr id="0" name=""/>
        <dsp:cNvSpPr/>
      </dsp:nvSpPr>
      <dsp:spPr>
        <a:xfrm>
          <a:off x="6593074" y="622905"/>
          <a:ext cx="948925"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t>FN0000 – Student Services</a:t>
          </a:r>
        </a:p>
      </dsp:txBody>
      <dsp:txXfrm>
        <a:off x="6620867" y="650698"/>
        <a:ext cx="893339" cy="1294043"/>
      </dsp:txXfrm>
    </dsp:sp>
    <dsp:sp modelId="{1A6270A6-EF2F-4EB9-A253-D256103A9B4D}">
      <dsp:nvSpPr>
        <dsp:cNvPr id="0" name=""/>
        <dsp:cNvSpPr/>
      </dsp:nvSpPr>
      <dsp:spPr>
        <a:xfrm>
          <a:off x="7749577" y="0"/>
          <a:ext cx="1137571"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Ledger Account</a:t>
          </a:r>
        </a:p>
      </dsp:txBody>
      <dsp:txXfrm>
        <a:off x="7749577" y="0"/>
        <a:ext cx="1137571" cy="622905"/>
      </dsp:txXfrm>
    </dsp:sp>
    <dsp:sp modelId="{6F6DE5F3-5E09-4AB0-950E-3CC51FF5B2FD}">
      <dsp:nvSpPr>
        <dsp:cNvPr id="0" name=""/>
        <dsp:cNvSpPr/>
      </dsp:nvSpPr>
      <dsp:spPr>
        <a:xfrm>
          <a:off x="7759712" y="622905"/>
          <a:ext cx="1117302"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6006</a:t>
          </a:r>
          <a:r>
            <a:rPr lang="en-US" sz="1200" kern="1200"/>
            <a:t> – </a:t>
          </a:r>
          <a:r>
            <a:rPr lang="en-US" sz="1200" kern="1200">
              <a:latin typeface="Calibri Light" panose="020F0302020204030204"/>
            </a:rPr>
            <a:t>Professional Services</a:t>
          </a:r>
          <a:endParaRPr lang="en-US" sz="1200" kern="1200"/>
        </a:p>
      </dsp:txBody>
      <dsp:txXfrm>
        <a:off x="7792437" y="655630"/>
        <a:ext cx="1051852" cy="1284179"/>
      </dsp:txXfrm>
    </dsp:sp>
    <dsp:sp modelId="{B8DF9767-161F-4A0B-BD07-26BBA97FE4D3}">
      <dsp:nvSpPr>
        <dsp:cNvPr id="0" name=""/>
        <dsp:cNvSpPr/>
      </dsp:nvSpPr>
      <dsp:spPr>
        <a:xfrm>
          <a:off x="8976111" y="0"/>
          <a:ext cx="1061005" cy="2076353"/>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Spend Category</a:t>
          </a:r>
        </a:p>
      </dsp:txBody>
      <dsp:txXfrm>
        <a:off x="8976111" y="0"/>
        <a:ext cx="1061005" cy="622905"/>
      </dsp:txXfrm>
    </dsp:sp>
    <dsp:sp modelId="{92F7ED56-3D07-4BF8-BB9F-D996EC86D7B0}">
      <dsp:nvSpPr>
        <dsp:cNvPr id="0" name=""/>
        <dsp:cNvSpPr/>
      </dsp:nvSpPr>
      <dsp:spPr>
        <a:xfrm>
          <a:off x="9002042" y="622905"/>
          <a:ext cx="1009144"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SC00056</a:t>
          </a:r>
          <a:r>
            <a:rPr lang="en-US" sz="1200" kern="1200"/>
            <a:t> – </a:t>
          </a:r>
          <a:r>
            <a:rPr lang="en-US" sz="1200" kern="1200">
              <a:latin typeface="Calibri Light" panose="020F0302020204030204"/>
            </a:rPr>
            <a:t>Athletic Officials – Services</a:t>
          </a:r>
          <a:endParaRPr lang="en-US" sz="1200" kern="1200"/>
        </a:p>
      </dsp:txBody>
      <dsp:txXfrm>
        <a:off x="9031599" y="652462"/>
        <a:ext cx="950030" cy="12905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1E136-8CB6-4506-9C9D-1C4D4F3D1897}">
      <dsp:nvSpPr>
        <dsp:cNvPr id="0" name=""/>
        <dsp:cNvSpPr/>
      </dsp:nvSpPr>
      <dsp:spPr>
        <a:xfrm>
          <a:off x="4663" y="0"/>
          <a:ext cx="1214307"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Fiscal Year</a:t>
          </a:r>
          <a:endParaRPr lang="en-US" sz="1700" kern="1200">
            <a:latin typeface="Montserrat" panose="00000500000000000000" pitchFamily="2" charset="0"/>
          </a:endParaRPr>
        </a:p>
      </dsp:txBody>
      <dsp:txXfrm>
        <a:off x="4663" y="0"/>
        <a:ext cx="1214307" cy="525135"/>
      </dsp:txXfrm>
    </dsp:sp>
    <dsp:sp modelId="{3AFA4C8F-4801-43FE-9896-4E3D3A9A25EE}">
      <dsp:nvSpPr>
        <dsp:cNvPr id="0" name=""/>
        <dsp:cNvSpPr/>
      </dsp:nvSpPr>
      <dsp:spPr>
        <a:xfrm>
          <a:off x="126094" y="525135"/>
          <a:ext cx="971446"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Font typeface="Wingdings" panose="05000000000000000000" pitchFamily="2" charset="2"/>
            <a:buNone/>
          </a:pPr>
          <a:r>
            <a:rPr lang="en-US" sz="1300" kern="1200">
              <a:latin typeface="Calibri Light" panose="020F0302020204030204"/>
            </a:rPr>
            <a:t>FY23</a:t>
          </a:r>
          <a:endParaRPr lang="en-US" sz="1300" kern="1200"/>
        </a:p>
      </dsp:txBody>
      <dsp:txXfrm>
        <a:off x="154547" y="553588"/>
        <a:ext cx="914540" cy="1080887"/>
      </dsp:txXfrm>
    </dsp:sp>
    <dsp:sp modelId="{434D97C7-FC39-4C6C-A119-340DC638A6D7}">
      <dsp:nvSpPr>
        <dsp:cNvPr id="0" name=""/>
        <dsp:cNvSpPr/>
      </dsp:nvSpPr>
      <dsp:spPr>
        <a:xfrm>
          <a:off x="1310044" y="0"/>
          <a:ext cx="1214307"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Fund</a:t>
          </a:r>
        </a:p>
      </dsp:txBody>
      <dsp:txXfrm>
        <a:off x="1310044" y="0"/>
        <a:ext cx="1214307" cy="525135"/>
      </dsp:txXfrm>
    </dsp:sp>
    <dsp:sp modelId="{F4FB9EE2-4FE2-4ABA-83CB-C7051CE3EB5C}">
      <dsp:nvSpPr>
        <dsp:cNvPr id="0" name=""/>
        <dsp:cNvSpPr/>
      </dsp:nvSpPr>
      <dsp:spPr>
        <a:xfrm>
          <a:off x="1431475" y="525135"/>
          <a:ext cx="971446"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Font typeface="Wingdings" panose="05000000000000000000" pitchFamily="2" charset="2"/>
            <a:buNone/>
          </a:pPr>
          <a:r>
            <a:rPr lang="en-US" sz="1300" kern="1200">
              <a:latin typeface="Calibri Light" panose="020F0302020204030204"/>
            </a:rPr>
            <a:t>131</a:t>
          </a:r>
          <a:endParaRPr lang="en-US" sz="1300" kern="1200"/>
        </a:p>
      </dsp:txBody>
      <dsp:txXfrm>
        <a:off x="1459928" y="553588"/>
        <a:ext cx="914540" cy="1080887"/>
      </dsp:txXfrm>
    </dsp:sp>
    <dsp:sp modelId="{CC18C190-4202-49E1-8214-6497BCA78000}">
      <dsp:nvSpPr>
        <dsp:cNvPr id="0" name=""/>
        <dsp:cNvSpPr/>
      </dsp:nvSpPr>
      <dsp:spPr>
        <a:xfrm>
          <a:off x="2615425" y="0"/>
          <a:ext cx="1214307"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Business Unit</a:t>
          </a:r>
        </a:p>
      </dsp:txBody>
      <dsp:txXfrm>
        <a:off x="2615425" y="0"/>
        <a:ext cx="1214307" cy="525135"/>
      </dsp:txXfrm>
    </dsp:sp>
    <dsp:sp modelId="{BCFCE120-F84B-4C9A-8AB3-8EE1FA10B273}">
      <dsp:nvSpPr>
        <dsp:cNvPr id="0" name=""/>
        <dsp:cNvSpPr/>
      </dsp:nvSpPr>
      <dsp:spPr>
        <a:xfrm>
          <a:off x="2736856" y="525135"/>
          <a:ext cx="971446"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Font typeface="Wingdings" panose="05000000000000000000" pitchFamily="2" charset="2"/>
            <a:buNone/>
          </a:pPr>
          <a:r>
            <a:rPr lang="en-US" sz="1300" kern="1200">
              <a:latin typeface="Calibri Light" panose="020F0302020204030204"/>
            </a:rPr>
            <a:t>UWLAC</a:t>
          </a:r>
          <a:endParaRPr lang="en-US" sz="1300" kern="1200"/>
        </a:p>
      </dsp:txBody>
      <dsp:txXfrm>
        <a:off x="2765309" y="553588"/>
        <a:ext cx="914540" cy="1080887"/>
      </dsp:txXfrm>
    </dsp:sp>
    <dsp:sp modelId="{C5BA6086-F894-4358-87F8-6AC231F035E6}">
      <dsp:nvSpPr>
        <dsp:cNvPr id="0" name=""/>
        <dsp:cNvSpPr/>
      </dsp:nvSpPr>
      <dsp:spPr>
        <a:xfrm>
          <a:off x="3920806" y="0"/>
          <a:ext cx="1214538"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Department</a:t>
          </a:r>
        </a:p>
      </dsp:txBody>
      <dsp:txXfrm>
        <a:off x="3920806" y="0"/>
        <a:ext cx="1214538" cy="525135"/>
      </dsp:txXfrm>
    </dsp:sp>
    <dsp:sp modelId="{9E292E8D-19C8-4EEA-8319-3740C4A96EBD}">
      <dsp:nvSpPr>
        <dsp:cNvPr id="0" name=""/>
        <dsp:cNvSpPr/>
      </dsp:nvSpPr>
      <dsp:spPr>
        <a:xfrm>
          <a:off x="3995348" y="525135"/>
          <a:ext cx="1065452"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Font typeface="Wingdings" panose="05000000000000000000" pitchFamily="2" charset="2"/>
            <a:buNone/>
          </a:pPr>
          <a:r>
            <a:rPr lang="en-US" sz="1300" kern="1200">
              <a:latin typeface="Calibri Light" panose="020F0302020204030204"/>
            </a:rPr>
            <a:t>288897</a:t>
          </a:r>
          <a:endParaRPr lang="en-US" sz="1300" kern="1200"/>
        </a:p>
      </dsp:txBody>
      <dsp:txXfrm>
        <a:off x="4026554" y="556341"/>
        <a:ext cx="1003040" cy="1075381"/>
      </dsp:txXfrm>
    </dsp:sp>
    <dsp:sp modelId="{5AC6F604-729C-4473-B6B1-6ADBDBCAEE89}">
      <dsp:nvSpPr>
        <dsp:cNvPr id="0" name=""/>
        <dsp:cNvSpPr/>
      </dsp:nvSpPr>
      <dsp:spPr>
        <a:xfrm>
          <a:off x="5226417" y="0"/>
          <a:ext cx="1214307"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Wingdings" panose="05000000000000000000" pitchFamily="2" charset="2"/>
            <a:buNone/>
          </a:pPr>
          <a:r>
            <a:rPr lang="en-US" sz="1700" kern="1200"/>
            <a:t>Program Code</a:t>
          </a:r>
        </a:p>
      </dsp:txBody>
      <dsp:txXfrm>
        <a:off x="5226417" y="0"/>
        <a:ext cx="1214307" cy="525135"/>
      </dsp:txXfrm>
    </dsp:sp>
    <dsp:sp modelId="{7005DD3B-1CDB-4FB0-A809-93A6E905282D}">
      <dsp:nvSpPr>
        <dsp:cNvPr id="0" name=""/>
        <dsp:cNvSpPr/>
      </dsp:nvSpPr>
      <dsp:spPr>
        <a:xfrm>
          <a:off x="5347848" y="525135"/>
          <a:ext cx="971446"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Font typeface="Wingdings" panose="05000000000000000000" pitchFamily="2" charset="2"/>
            <a:buNone/>
          </a:pPr>
          <a:r>
            <a:rPr lang="en-US" sz="1300" kern="1200">
              <a:latin typeface="Calibri Light" panose="020F0302020204030204"/>
            </a:rPr>
            <a:t>6</a:t>
          </a:r>
          <a:r>
            <a:rPr lang="en-US" sz="1300" kern="1200"/>
            <a:t> – </a:t>
          </a:r>
          <a:r>
            <a:rPr lang="en-US" sz="1300" kern="1200">
              <a:latin typeface="Calibri Light" panose="020F0302020204030204"/>
            </a:rPr>
            <a:t>Academic Support</a:t>
          </a:r>
          <a:endParaRPr lang="en-US" sz="1300" kern="1200"/>
        </a:p>
      </dsp:txBody>
      <dsp:txXfrm>
        <a:off x="5376301" y="553588"/>
        <a:ext cx="914540" cy="1080887"/>
      </dsp:txXfrm>
    </dsp:sp>
    <dsp:sp modelId="{479F99D6-8249-4140-878E-1DD66F29D97B}">
      <dsp:nvSpPr>
        <dsp:cNvPr id="0" name=""/>
        <dsp:cNvSpPr/>
      </dsp:nvSpPr>
      <dsp:spPr>
        <a:xfrm>
          <a:off x="6531798" y="0"/>
          <a:ext cx="2445239"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Account</a:t>
          </a:r>
        </a:p>
      </dsp:txBody>
      <dsp:txXfrm>
        <a:off x="6531798" y="0"/>
        <a:ext cx="2445239" cy="525135"/>
      </dsp:txXfrm>
    </dsp:sp>
    <dsp:sp modelId="{458EEB84-3280-4E9D-9CA0-72DB4BB84473}">
      <dsp:nvSpPr>
        <dsp:cNvPr id="0" name=""/>
        <dsp:cNvSpPr/>
      </dsp:nvSpPr>
      <dsp:spPr>
        <a:xfrm>
          <a:off x="6715699" y="526245"/>
          <a:ext cx="2077437" cy="113557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Font typeface="Wingdings" panose="05000000000000000000" pitchFamily="2" charset="2"/>
            <a:buNone/>
          </a:pPr>
          <a:r>
            <a:rPr lang="en-US" sz="1300" kern="1200">
              <a:latin typeface="Calibri Light" panose="020F0302020204030204"/>
            </a:rPr>
            <a:t>3730 </a:t>
          </a:r>
          <a:r>
            <a:rPr lang="en-US" sz="1300" kern="1200"/>
            <a:t>–</a:t>
          </a:r>
          <a:r>
            <a:rPr lang="en-US" sz="1300" kern="1200">
              <a:latin typeface="Calibri Light" panose="020F0302020204030204"/>
            </a:rPr>
            <a:t>Memberships</a:t>
          </a:r>
          <a:endParaRPr lang="en-US" sz="1300" kern="1200"/>
        </a:p>
      </dsp:txBody>
      <dsp:txXfrm>
        <a:off x="6748959" y="559505"/>
        <a:ext cx="2010917" cy="1069051"/>
      </dsp:txXfrm>
    </dsp:sp>
    <dsp:sp modelId="{51CCE163-9217-42A7-9FA2-A480D8A9BB15}">
      <dsp:nvSpPr>
        <dsp:cNvPr id="0" name=""/>
        <dsp:cNvSpPr/>
      </dsp:nvSpPr>
      <dsp:spPr>
        <a:xfrm>
          <a:off x="9068110" y="0"/>
          <a:ext cx="1214307"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Font typeface="Wingdings" panose="05000000000000000000" pitchFamily="2" charset="2"/>
            <a:buNone/>
          </a:pPr>
          <a:r>
            <a:rPr lang="en-US" sz="1800" kern="1200"/>
            <a:t>Project</a:t>
          </a:r>
        </a:p>
      </dsp:txBody>
      <dsp:txXfrm>
        <a:off x="9068110" y="0"/>
        <a:ext cx="1214307" cy="525135"/>
      </dsp:txXfrm>
    </dsp:sp>
    <dsp:sp modelId="{01975986-86BA-412E-A8E1-FDB2ECB6DE62}">
      <dsp:nvSpPr>
        <dsp:cNvPr id="0" name=""/>
        <dsp:cNvSpPr/>
      </dsp:nvSpPr>
      <dsp:spPr>
        <a:xfrm>
          <a:off x="9189541" y="525135"/>
          <a:ext cx="971446"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Font typeface="Wingdings" panose="05000000000000000000" pitchFamily="2" charset="2"/>
            <a:buNone/>
          </a:pPr>
          <a:r>
            <a:rPr lang="en-US" sz="1300" kern="1200">
              <a:latin typeface="Calibri Light" panose="020F0302020204030204"/>
            </a:rPr>
            <a:t>AAK2333 – Eagle Teach Excel Nicodermus</a:t>
          </a:r>
          <a:endParaRPr lang="en-US" sz="1300" kern="1200"/>
        </a:p>
      </dsp:txBody>
      <dsp:txXfrm>
        <a:off x="9217994" y="553588"/>
        <a:ext cx="914540" cy="10808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1E136-8CB6-4506-9C9D-1C4D4F3D1897}">
      <dsp:nvSpPr>
        <dsp:cNvPr id="0" name=""/>
        <dsp:cNvSpPr/>
      </dsp:nvSpPr>
      <dsp:spPr>
        <a:xfrm>
          <a:off x="3878" y="0"/>
          <a:ext cx="1227161"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Fiscal Year</a:t>
          </a:r>
          <a:endParaRPr lang="en-US" sz="1700" kern="1200">
            <a:latin typeface="Montserrat" panose="00000500000000000000" pitchFamily="2" charset="0"/>
          </a:endParaRPr>
        </a:p>
      </dsp:txBody>
      <dsp:txXfrm>
        <a:off x="3878" y="0"/>
        <a:ext cx="1227161" cy="622905"/>
      </dsp:txXfrm>
    </dsp:sp>
    <dsp:sp modelId="{BCB4751A-F011-4699-9E8A-5706793D8CBE}">
      <dsp:nvSpPr>
        <dsp:cNvPr id="0" name=""/>
        <dsp:cNvSpPr/>
      </dsp:nvSpPr>
      <dsp:spPr>
        <a:xfrm>
          <a:off x="126594" y="622905"/>
          <a:ext cx="981729"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latin typeface="Calibri Light" panose="020F0302020204030204"/>
            </a:rPr>
            <a:t>FY23</a:t>
          </a:r>
          <a:endParaRPr lang="en-US" sz="1200" kern="1200"/>
        </a:p>
      </dsp:txBody>
      <dsp:txXfrm>
        <a:off x="155348" y="651659"/>
        <a:ext cx="924221" cy="1292121"/>
      </dsp:txXfrm>
    </dsp:sp>
    <dsp:sp modelId="{61E39DC2-889C-498C-9F61-BFBEAA2613EE}">
      <dsp:nvSpPr>
        <dsp:cNvPr id="0" name=""/>
        <dsp:cNvSpPr/>
      </dsp:nvSpPr>
      <dsp:spPr>
        <a:xfrm>
          <a:off x="1323077" y="0"/>
          <a:ext cx="1227161"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Fund</a:t>
          </a:r>
        </a:p>
      </dsp:txBody>
      <dsp:txXfrm>
        <a:off x="1323077" y="0"/>
        <a:ext cx="1227161" cy="622905"/>
      </dsp:txXfrm>
    </dsp:sp>
    <dsp:sp modelId="{0066E97B-4A8F-4123-A7B3-F8B7A2CCFAD5}">
      <dsp:nvSpPr>
        <dsp:cNvPr id="0" name=""/>
        <dsp:cNvSpPr/>
      </dsp:nvSpPr>
      <dsp:spPr>
        <a:xfrm>
          <a:off x="1445793" y="622905"/>
          <a:ext cx="981729"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latin typeface="Calibri Light" panose="020F0302020204030204"/>
            </a:rPr>
            <a:t>FD0131</a:t>
          </a:r>
          <a:r>
            <a:rPr lang="en-US" sz="1200" kern="1200"/>
            <a:t> (TBD)</a:t>
          </a:r>
        </a:p>
      </dsp:txBody>
      <dsp:txXfrm>
        <a:off x="1474547" y="651659"/>
        <a:ext cx="924221" cy="1292121"/>
      </dsp:txXfrm>
    </dsp:sp>
    <dsp:sp modelId="{F285F5B9-480F-480F-BD31-A841908013E4}">
      <dsp:nvSpPr>
        <dsp:cNvPr id="0" name=""/>
        <dsp:cNvSpPr/>
      </dsp:nvSpPr>
      <dsp:spPr>
        <a:xfrm>
          <a:off x="2642276" y="0"/>
          <a:ext cx="1227161"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Company</a:t>
          </a:r>
        </a:p>
      </dsp:txBody>
      <dsp:txXfrm>
        <a:off x="2642276" y="0"/>
        <a:ext cx="1227161" cy="622905"/>
      </dsp:txXfrm>
    </dsp:sp>
    <dsp:sp modelId="{1FF31F09-AF03-4E27-A5BE-663E19DD03DF}">
      <dsp:nvSpPr>
        <dsp:cNvPr id="0" name=""/>
        <dsp:cNvSpPr/>
      </dsp:nvSpPr>
      <dsp:spPr>
        <a:xfrm>
          <a:off x="2764992" y="622905"/>
          <a:ext cx="981729"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latin typeface="Calibri Light" panose="020F0302020204030204"/>
            </a:rPr>
            <a:t>UWLAC</a:t>
          </a:r>
          <a:endParaRPr lang="en-US" sz="1200" kern="1200"/>
        </a:p>
      </dsp:txBody>
      <dsp:txXfrm>
        <a:off x="2793746" y="651659"/>
        <a:ext cx="924221" cy="1292121"/>
      </dsp:txXfrm>
    </dsp:sp>
    <dsp:sp modelId="{6110AF6A-B2A4-42CB-9827-D161F02FBDC5}">
      <dsp:nvSpPr>
        <dsp:cNvPr id="0" name=""/>
        <dsp:cNvSpPr/>
      </dsp:nvSpPr>
      <dsp:spPr>
        <a:xfrm>
          <a:off x="3982643" y="0"/>
          <a:ext cx="1227161"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Cost Center</a:t>
          </a:r>
        </a:p>
      </dsp:txBody>
      <dsp:txXfrm>
        <a:off x="3982643" y="0"/>
        <a:ext cx="1227161" cy="622905"/>
      </dsp:txXfrm>
    </dsp:sp>
    <dsp:sp modelId="{9DF17EA3-326D-4E46-A74A-A2377A2F9567}">
      <dsp:nvSpPr>
        <dsp:cNvPr id="0" name=""/>
        <dsp:cNvSpPr/>
      </dsp:nvSpPr>
      <dsp:spPr>
        <a:xfrm>
          <a:off x="4094852" y="622905"/>
          <a:ext cx="981729"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CC001080</a:t>
          </a:r>
          <a:r>
            <a:rPr lang="en-US" sz="1200" kern="1200"/>
            <a:t> – </a:t>
          </a:r>
          <a:r>
            <a:rPr lang="en-US" sz="1200" kern="1200">
              <a:latin typeface="Calibri Light" panose="020F0302020204030204"/>
            </a:rPr>
            <a:t>UWLAC | Archaeology and Anthropology</a:t>
          </a:r>
          <a:endParaRPr lang="en-US" sz="1200" kern="1200"/>
        </a:p>
      </dsp:txBody>
      <dsp:txXfrm>
        <a:off x="4123606" y="651659"/>
        <a:ext cx="924221" cy="1292121"/>
      </dsp:txXfrm>
    </dsp:sp>
    <dsp:sp modelId="{0E1B832D-634B-4AB4-9B6D-75C420434478}">
      <dsp:nvSpPr>
        <dsp:cNvPr id="0" name=""/>
        <dsp:cNvSpPr/>
      </dsp:nvSpPr>
      <dsp:spPr>
        <a:xfrm>
          <a:off x="5280673" y="0"/>
          <a:ext cx="1227161"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Function</a:t>
          </a:r>
        </a:p>
      </dsp:txBody>
      <dsp:txXfrm>
        <a:off x="5280673" y="0"/>
        <a:ext cx="1227161" cy="622905"/>
      </dsp:txXfrm>
    </dsp:sp>
    <dsp:sp modelId="{9A2389FE-B089-4385-B9EB-4E50AB1C46A1}">
      <dsp:nvSpPr>
        <dsp:cNvPr id="0" name=""/>
        <dsp:cNvSpPr/>
      </dsp:nvSpPr>
      <dsp:spPr>
        <a:xfrm>
          <a:off x="5403389" y="622905"/>
          <a:ext cx="981729"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FN0600</a:t>
          </a:r>
          <a:r>
            <a:rPr lang="en-US" sz="1200" kern="1200"/>
            <a:t> – </a:t>
          </a:r>
          <a:r>
            <a:rPr lang="en-US" sz="1200" kern="1200">
              <a:latin typeface="Calibri Light" panose="020F0302020204030204"/>
            </a:rPr>
            <a:t>Academic Support</a:t>
          </a:r>
          <a:endParaRPr lang="en-US" sz="1200" kern="1200"/>
        </a:p>
      </dsp:txBody>
      <dsp:txXfrm>
        <a:off x="5432143" y="651659"/>
        <a:ext cx="924221" cy="1292121"/>
      </dsp:txXfrm>
    </dsp:sp>
    <dsp:sp modelId="{1A6270A6-EF2F-4EB9-A253-D256103A9B4D}">
      <dsp:nvSpPr>
        <dsp:cNvPr id="0" name=""/>
        <dsp:cNvSpPr/>
      </dsp:nvSpPr>
      <dsp:spPr>
        <a:xfrm>
          <a:off x="6599872" y="0"/>
          <a:ext cx="1176897" cy="20763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Ledger Account</a:t>
          </a:r>
        </a:p>
      </dsp:txBody>
      <dsp:txXfrm>
        <a:off x="6599872" y="0"/>
        <a:ext cx="1176897" cy="622905"/>
      </dsp:txXfrm>
    </dsp:sp>
    <dsp:sp modelId="{6F6DE5F3-5E09-4AB0-950E-3CC51FF5B2FD}">
      <dsp:nvSpPr>
        <dsp:cNvPr id="0" name=""/>
        <dsp:cNvSpPr/>
      </dsp:nvSpPr>
      <dsp:spPr>
        <a:xfrm>
          <a:off x="6610357" y="622905"/>
          <a:ext cx="1155927"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6014</a:t>
          </a:r>
          <a:r>
            <a:rPr lang="en-US" sz="1200" kern="1200"/>
            <a:t> – </a:t>
          </a:r>
          <a:r>
            <a:rPr lang="en-US" sz="1200" kern="1200">
              <a:latin typeface="Calibri Light" panose="020F0302020204030204"/>
            </a:rPr>
            <a:t>Subscriptions and Dues</a:t>
          </a:r>
          <a:endParaRPr lang="en-US" sz="1200" kern="1200"/>
        </a:p>
      </dsp:txBody>
      <dsp:txXfrm>
        <a:off x="6644213" y="656761"/>
        <a:ext cx="1088215" cy="1281917"/>
      </dsp:txXfrm>
    </dsp:sp>
    <dsp:sp modelId="{B8DF9767-161F-4A0B-BD07-26BBA97FE4D3}">
      <dsp:nvSpPr>
        <dsp:cNvPr id="0" name=""/>
        <dsp:cNvSpPr/>
      </dsp:nvSpPr>
      <dsp:spPr>
        <a:xfrm>
          <a:off x="7868806" y="0"/>
          <a:ext cx="1097683" cy="2076353"/>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Spend Category</a:t>
          </a:r>
        </a:p>
      </dsp:txBody>
      <dsp:txXfrm>
        <a:off x="7868806" y="0"/>
        <a:ext cx="1097683" cy="622905"/>
      </dsp:txXfrm>
    </dsp:sp>
    <dsp:sp modelId="{92F7ED56-3D07-4BF8-BB9F-D996EC86D7B0}">
      <dsp:nvSpPr>
        <dsp:cNvPr id="0" name=""/>
        <dsp:cNvSpPr/>
      </dsp:nvSpPr>
      <dsp:spPr>
        <a:xfrm>
          <a:off x="7895633" y="622905"/>
          <a:ext cx="1044029"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latin typeface="Calibri Light" panose="020F0302020204030204"/>
            </a:rPr>
            <a:t>SC00110</a:t>
          </a:r>
          <a:r>
            <a:rPr lang="en-US" sz="1200" kern="1200"/>
            <a:t> – </a:t>
          </a:r>
          <a:r>
            <a:rPr lang="en-US" sz="1200" kern="1200">
              <a:latin typeface="Calibri Light" panose="020F0302020204030204"/>
            </a:rPr>
            <a:t>Memberships and Dues</a:t>
          </a:r>
          <a:endParaRPr lang="en-US" sz="1200" kern="1200"/>
        </a:p>
      </dsp:txBody>
      <dsp:txXfrm>
        <a:off x="7926212" y="653484"/>
        <a:ext cx="982871" cy="1288471"/>
      </dsp:txXfrm>
    </dsp:sp>
    <dsp:sp modelId="{E1BBDD88-87CA-4F13-9BA5-35A409215924}">
      <dsp:nvSpPr>
        <dsp:cNvPr id="0" name=""/>
        <dsp:cNvSpPr/>
      </dsp:nvSpPr>
      <dsp:spPr>
        <a:xfrm>
          <a:off x="9058527" y="0"/>
          <a:ext cx="1227161" cy="2076353"/>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Font typeface="Wingdings" panose="05000000000000000000" pitchFamily="2" charset="2"/>
            <a:buNone/>
          </a:pPr>
          <a:r>
            <a:rPr lang="en-US" sz="1800" kern="1200"/>
            <a:t>Project</a:t>
          </a:r>
        </a:p>
      </dsp:txBody>
      <dsp:txXfrm>
        <a:off x="9058527" y="0"/>
        <a:ext cx="1227161" cy="622905"/>
      </dsp:txXfrm>
    </dsp:sp>
    <dsp:sp modelId="{C0ECDECC-64A0-4774-955E-8F26511D4207}">
      <dsp:nvSpPr>
        <dsp:cNvPr id="0" name=""/>
        <dsp:cNvSpPr/>
      </dsp:nvSpPr>
      <dsp:spPr>
        <a:xfrm>
          <a:off x="9181243" y="622905"/>
          <a:ext cx="981729" cy="134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en-US" sz="1200" kern="1200"/>
            <a:t>PJ000000219</a:t>
          </a:r>
          <a:r>
            <a:rPr lang="en-US" sz="1200" kern="1200">
              <a:latin typeface="Calibri Light" panose="020F0302020204030204"/>
            </a:rPr>
            <a:t> - Eagle Teach Excel Nicodermus</a:t>
          </a:r>
          <a:endParaRPr lang="en-US" sz="1200" kern="1200"/>
        </a:p>
      </dsp:txBody>
      <dsp:txXfrm>
        <a:off x="9209997" y="651659"/>
        <a:ext cx="924221" cy="12921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1E136-8CB6-4506-9C9D-1C4D4F3D1897}">
      <dsp:nvSpPr>
        <dsp:cNvPr id="0" name=""/>
        <dsp:cNvSpPr/>
      </dsp:nvSpPr>
      <dsp:spPr>
        <a:xfrm>
          <a:off x="4688" y="0"/>
          <a:ext cx="1220844"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Fiscal Year</a:t>
          </a:r>
          <a:endParaRPr lang="en-US" sz="1700" kern="1200">
            <a:latin typeface="Montserrat" panose="00000500000000000000" pitchFamily="2" charset="0"/>
          </a:endParaRPr>
        </a:p>
      </dsp:txBody>
      <dsp:txXfrm>
        <a:off x="4688" y="0"/>
        <a:ext cx="1220844" cy="525135"/>
      </dsp:txXfrm>
    </dsp:sp>
    <dsp:sp modelId="{3AFA4C8F-4801-43FE-9896-4E3D3A9A25EE}">
      <dsp:nvSpPr>
        <dsp:cNvPr id="0" name=""/>
        <dsp:cNvSpPr/>
      </dsp:nvSpPr>
      <dsp:spPr>
        <a:xfrm>
          <a:off x="126773" y="525135"/>
          <a:ext cx="976675"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a:latin typeface="Calibri Light" panose="020F0302020204030204"/>
            </a:rPr>
            <a:t>FY23</a:t>
          </a:r>
          <a:endParaRPr lang="en-US" sz="1400" kern="1200"/>
        </a:p>
      </dsp:txBody>
      <dsp:txXfrm>
        <a:off x="155379" y="553741"/>
        <a:ext cx="919463" cy="1080581"/>
      </dsp:txXfrm>
    </dsp:sp>
    <dsp:sp modelId="{434D97C7-FC39-4C6C-A119-340DC638A6D7}">
      <dsp:nvSpPr>
        <dsp:cNvPr id="0" name=""/>
        <dsp:cNvSpPr/>
      </dsp:nvSpPr>
      <dsp:spPr>
        <a:xfrm>
          <a:off x="1317096" y="0"/>
          <a:ext cx="1220844"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Fund</a:t>
          </a:r>
        </a:p>
      </dsp:txBody>
      <dsp:txXfrm>
        <a:off x="1317096" y="0"/>
        <a:ext cx="1220844" cy="525135"/>
      </dsp:txXfrm>
    </dsp:sp>
    <dsp:sp modelId="{F4FB9EE2-4FE2-4ABA-83CB-C7051CE3EB5C}">
      <dsp:nvSpPr>
        <dsp:cNvPr id="0" name=""/>
        <dsp:cNvSpPr/>
      </dsp:nvSpPr>
      <dsp:spPr>
        <a:xfrm>
          <a:off x="1439180" y="525135"/>
          <a:ext cx="976675"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a:latin typeface="Calibri Light" panose="020F0302020204030204"/>
            </a:rPr>
            <a:t>233</a:t>
          </a:r>
          <a:endParaRPr lang="en-US" sz="1400" kern="1200"/>
        </a:p>
      </dsp:txBody>
      <dsp:txXfrm>
        <a:off x="1467786" y="553741"/>
        <a:ext cx="919463" cy="1080581"/>
      </dsp:txXfrm>
    </dsp:sp>
    <dsp:sp modelId="{CC18C190-4202-49E1-8214-6497BCA78000}">
      <dsp:nvSpPr>
        <dsp:cNvPr id="0" name=""/>
        <dsp:cNvSpPr/>
      </dsp:nvSpPr>
      <dsp:spPr>
        <a:xfrm>
          <a:off x="2629503" y="0"/>
          <a:ext cx="1220844"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Business Unit</a:t>
          </a:r>
        </a:p>
      </dsp:txBody>
      <dsp:txXfrm>
        <a:off x="2629503" y="0"/>
        <a:ext cx="1220844" cy="525135"/>
      </dsp:txXfrm>
    </dsp:sp>
    <dsp:sp modelId="{BCFCE120-F84B-4C9A-8AB3-8EE1FA10B273}">
      <dsp:nvSpPr>
        <dsp:cNvPr id="0" name=""/>
        <dsp:cNvSpPr/>
      </dsp:nvSpPr>
      <dsp:spPr>
        <a:xfrm>
          <a:off x="2751588" y="525135"/>
          <a:ext cx="976675"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a:latin typeface="Calibri Light" panose="020F0302020204030204"/>
            </a:rPr>
            <a:t>UWRVF</a:t>
          </a:r>
          <a:endParaRPr lang="en-US" sz="1400" kern="1200"/>
        </a:p>
      </dsp:txBody>
      <dsp:txXfrm>
        <a:off x="2780194" y="553741"/>
        <a:ext cx="919463" cy="1080581"/>
      </dsp:txXfrm>
    </dsp:sp>
    <dsp:sp modelId="{C5BA6086-F894-4358-87F8-6AC231F035E6}">
      <dsp:nvSpPr>
        <dsp:cNvPr id="0" name=""/>
        <dsp:cNvSpPr/>
      </dsp:nvSpPr>
      <dsp:spPr>
        <a:xfrm>
          <a:off x="3941911" y="0"/>
          <a:ext cx="1221076"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Department</a:t>
          </a:r>
        </a:p>
      </dsp:txBody>
      <dsp:txXfrm>
        <a:off x="3941911" y="0"/>
        <a:ext cx="1221076" cy="525135"/>
      </dsp:txXfrm>
    </dsp:sp>
    <dsp:sp modelId="{9E292E8D-19C8-4EEA-8319-3740C4A96EBD}">
      <dsp:nvSpPr>
        <dsp:cNvPr id="0" name=""/>
        <dsp:cNvSpPr/>
      </dsp:nvSpPr>
      <dsp:spPr>
        <a:xfrm>
          <a:off x="4016855" y="525135"/>
          <a:ext cx="1071188"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a:latin typeface="Calibri Light" panose="020F0302020204030204"/>
            </a:rPr>
            <a:t>062100</a:t>
          </a:r>
          <a:endParaRPr lang="en-US" sz="1400" kern="1200"/>
        </a:p>
      </dsp:txBody>
      <dsp:txXfrm>
        <a:off x="4048229" y="556509"/>
        <a:ext cx="1008440" cy="1075045"/>
      </dsp:txXfrm>
    </dsp:sp>
    <dsp:sp modelId="{5AC6F604-729C-4473-B6B1-6ADBDBCAEE89}">
      <dsp:nvSpPr>
        <dsp:cNvPr id="0" name=""/>
        <dsp:cNvSpPr/>
      </dsp:nvSpPr>
      <dsp:spPr>
        <a:xfrm>
          <a:off x="5254550" y="0"/>
          <a:ext cx="1220844"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Wingdings" panose="05000000000000000000" pitchFamily="2" charset="2"/>
            <a:buNone/>
          </a:pPr>
          <a:r>
            <a:rPr lang="en-US" sz="1700" kern="1200"/>
            <a:t>Program Code</a:t>
          </a:r>
        </a:p>
      </dsp:txBody>
      <dsp:txXfrm>
        <a:off x="5254550" y="0"/>
        <a:ext cx="1220844" cy="525135"/>
      </dsp:txXfrm>
    </dsp:sp>
    <dsp:sp modelId="{7005DD3B-1CDB-4FB0-A809-93A6E905282D}">
      <dsp:nvSpPr>
        <dsp:cNvPr id="0" name=""/>
        <dsp:cNvSpPr/>
      </dsp:nvSpPr>
      <dsp:spPr>
        <a:xfrm>
          <a:off x="5376635" y="525135"/>
          <a:ext cx="976675"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Font typeface="Wingdings" panose="05000000000000000000" pitchFamily="2" charset="2"/>
            <a:buNone/>
          </a:pPr>
          <a:r>
            <a:rPr lang="en-US" sz="1400" kern="1200">
              <a:latin typeface="Calibri Light" panose="020F0302020204030204"/>
            </a:rPr>
            <a:t>6</a:t>
          </a:r>
          <a:r>
            <a:rPr lang="en-US" sz="1400" kern="1200"/>
            <a:t> – </a:t>
          </a:r>
          <a:r>
            <a:rPr lang="en-US" sz="1400" kern="1200">
              <a:latin typeface="Calibri Light" panose="020F0302020204030204"/>
            </a:rPr>
            <a:t>Academic Support</a:t>
          </a:r>
          <a:endParaRPr lang="en-US" sz="1400" kern="1200"/>
        </a:p>
      </dsp:txBody>
      <dsp:txXfrm>
        <a:off x="5405241" y="553741"/>
        <a:ext cx="919463" cy="1080581"/>
      </dsp:txXfrm>
    </dsp:sp>
    <dsp:sp modelId="{479F99D6-8249-4140-878E-1DD66F29D97B}">
      <dsp:nvSpPr>
        <dsp:cNvPr id="0" name=""/>
        <dsp:cNvSpPr/>
      </dsp:nvSpPr>
      <dsp:spPr>
        <a:xfrm>
          <a:off x="6566958" y="0"/>
          <a:ext cx="2458401"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Courier New" panose="02070309020205020404" pitchFamily="49" charset="0"/>
            <a:buNone/>
          </a:pPr>
          <a:r>
            <a:rPr lang="en-US" sz="1700" kern="1200"/>
            <a:t>Account</a:t>
          </a:r>
        </a:p>
      </dsp:txBody>
      <dsp:txXfrm>
        <a:off x="6566958" y="0"/>
        <a:ext cx="2458401" cy="525135"/>
      </dsp:txXfrm>
    </dsp:sp>
    <dsp:sp modelId="{458EEB84-3280-4E9D-9CA0-72DB4BB84473}">
      <dsp:nvSpPr>
        <dsp:cNvPr id="0" name=""/>
        <dsp:cNvSpPr/>
      </dsp:nvSpPr>
      <dsp:spPr>
        <a:xfrm>
          <a:off x="6751848" y="526245"/>
          <a:ext cx="2088620" cy="113557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Font typeface="Wingdings" panose="05000000000000000000" pitchFamily="2" charset="2"/>
            <a:buNone/>
          </a:pPr>
          <a:r>
            <a:rPr lang="en-US" sz="1400" kern="1200">
              <a:latin typeface="Calibri Light" panose="020F0302020204030204"/>
            </a:rPr>
            <a:t>2893 – Event - Catering</a:t>
          </a:r>
          <a:endParaRPr lang="en-US" sz="1400" kern="1200"/>
        </a:p>
      </dsp:txBody>
      <dsp:txXfrm>
        <a:off x="6785108" y="559505"/>
        <a:ext cx="2022100" cy="1069051"/>
      </dsp:txXfrm>
    </dsp:sp>
    <dsp:sp modelId="{51CCE163-9217-42A7-9FA2-A480D8A9BB15}">
      <dsp:nvSpPr>
        <dsp:cNvPr id="0" name=""/>
        <dsp:cNvSpPr/>
      </dsp:nvSpPr>
      <dsp:spPr>
        <a:xfrm>
          <a:off x="9116922" y="0"/>
          <a:ext cx="1220844" cy="175045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Font typeface="Wingdings" panose="05000000000000000000" pitchFamily="2" charset="2"/>
            <a:buNone/>
          </a:pPr>
          <a:r>
            <a:rPr lang="en-US" sz="1800" kern="1200"/>
            <a:t>Project</a:t>
          </a:r>
        </a:p>
      </dsp:txBody>
      <dsp:txXfrm>
        <a:off x="9116922" y="0"/>
        <a:ext cx="1220844" cy="525135"/>
      </dsp:txXfrm>
    </dsp:sp>
    <dsp:sp modelId="{01975986-86BA-412E-A8E1-FDB2ECB6DE62}">
      <dsp:nvSpPr>
        <dsp:cNvPr id="0" name=""/>
        <dsp:cNvSpPr/>
      </dsp:nvSpPr>
      <dsp:spPr>
        <a:xfrm>
          <a:off x="9239007" y="525135"/>
          <a:ext cx="976675" cy="11377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Font typeface="Wingdings" panose="05000000000000000000" pitchFamily="2" charset="2"/>
            <a:buNone/>
          </a:pPr>
          <a:r>
            <a:rPr lang="en-US" sz="1400" kern="1200">
              <a:latin typeface="Calibri Light" panose="020F0302020204030204"/>
            </a:rPr>
            <a:t>PRJ51NN - UWRF Foundation Support - Chemistry</a:t>
          </a:r>
          <a:endParaRPr lang="en-US" sz="1400" kern="1200"/>
        </a:p>
      </dsp:txBody>
      <dsp:txXfrm>
        <a:off x="9267613" y="553741"/>
        <a:ext cx="919463" cy="10805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5C20BB3-3CCB-4FE5-991B-82F6BCB48AF3}" type="datetimeFigureOut">
              <a:rPr lang="en-US" smtClean="0"/>
              <a:t>4/12/2023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25023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67D10-8F04-4136-945A-BE2D0D76A7BE}" type="slidenum">
              <a:rPr lang="en-US" smtClean="0"/>
              <a:t>4</a:t>
            </a:fld>
            <a:endParaRPr lang="en-US"/>
          </a:p>
        </p:txBody>
      </p:sp>
    </p:spTree>
    <p:extLst>
      <p:ext uri="{BB962C8B-B14F-4D97-AF65-F5344CB8AC3E}">
        <p14:creationId xmlns:p14="http://schemas.microsoft.com/office/powerpoint/2010/main" val="2066766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27</a:t>
            </a:fld>
            <a:endParaRPr lang="en-US"/>
          </a:p>
        </p:txBody>
      </p:sp>
    </p:spTree>
    <p:extLst>
      <p:ext uri="{BB962C8B-B14F-4D97-AF65-F5344CB8AC3E}">
        <p14:creationId xmlns:p14="http://schemas.microsoft.com/office/powerpoint/2010/main" val="58972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29</a:t>
            </a:fld>
            <a:endParaRPr lang="en-US"/>
          </a:p>
        </p:txBody>
      </p:sp>
    </p:spTree>
    <p:extLst>
      <p:ext uri="{BB962C8B-B14F-4D97-AF65-F5344CB8AC3E}">
        <p14:creationId xmlns:p14="http://schemas.microsoft.com/office/powerpoint/2010/main" val="1385896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30</a:t>
            </a:fld>
            <a:endParaRPr lang="en-US"/>
          </a:p>
        </p:txBody>
      </p:sp>
    </p:spTree>
    <p:extLst>
      <p:ext uri="{BB962C8B-B14F-4D97-AF65-F5344CB8AC3E}">
        <p14:creationId xmlns:p14="http://schemas.microsoft.com/office/powerpoint/2010/main" val="207296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31</a:t>
            </a:fld>
            <a:endParaRPr lang="en-US"/>
          </a:p>
        </p:txBody>
      </p:sp>
    </p:spTree>
    <p:extLst>
      <p:ext uri="{BB962C8B-B14F-4D97-AF65-F5344CB8AC3E}">
        <p14:creationId xmlns:p14="http://schemas.microsoft.com/office/powerpoint/2010/main" val="327143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7620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 Company is an organization type that represents a legal entity from a financial perspective and equates to a single tax ID within a customer’s enterprise </a:t>
            </a:r>
            <a:endParaRPr/>
          </a:p>
          <a:p>
            <a:pPr marL="0" lvl="0" indent="-7620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Every worker is assigned to a Company for payroll processing</a:t>
            </a:r>
            <a:endParaRPr/>
          </a:p>
          <a:p>
            <a:pPr marL="0" lvl="0" indent="-7620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Every financial transaction is assigned to a company, and most reports are run in the context of a company, such as balance sheets and income statements. </a:t>
            </a:r>
            <a:endParaRPr/>
          </a:p>
          <a:p>
            <a:pPr marL="0" lvl="0" indent="-7620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Also, Workday Financial Management's configurable business processes are based on companies (with the exception of the expense reports business process).</a:t>
            </a:r>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Company hierarchies represent roll-ups of companies.  In Workday Financials, company hierarchies are used for consolidated reporting.   In addition, bank accounts can be associated to either a company or a company hierarchy which allows bank accounts to be shared across companies and for bank settlements to be run for multiple companies.</a:t>
            </a:r>
            <a:endParaRPr/>
          </a:p>
        </p:txBody>
      </p:sp>
      <p:sp>
        <p:nvSpPr>
          <p:cNvPr id="472" name="Google Shape;47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902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Arial"/>
              <a:buNone/>
            </a:pPr>
            <a:endParaRPr/>
          </a:p>
        </p:txBody>
      </p:sp>
      <p:sp>
        <p:nvSpPr>
          <p:cNvPr id="500" name="Google Shape;50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64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358375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319950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1020" b="1"/>
              <a:t>NOTES</a:t>
            </a:r>
            <a:endParaRPr/>
          </a:p>
          <a:p>
            <a:pPr marL="171450" marR="0" lvl="1" indent="-171450" algn="l" rtl="0">
              <a:lnSpc>
                <a:spcPct val="80000"/>
              </a:lnSpc>
              <a:spcBef>
                <a:spcPts val="0"/>
              </a:spcBef>
              <a:spcAft>
                <a:spcPts val="0"/>
              </a:spcAft>
              <a:buClr>
                <a:schemeClr val="dk1"/>
              </a:buClr>
              <a:buSzPts val="1020"/>
              <a:buFont typeface="Arial"/>
              <a:buChar char="•"/>
            </a:pPr>
            <a:r>
              <a:rPr lang="en-US" sz="1020" b="0"/>
              <a:t>Organizations typically represent workforce structure</a:t>
            </a:r>
            <a:endParaRPr sz="1020"/>
          </a:p>
          <a:p>
            <a:pPr marL="171450" marR="0" lvl="0" indent="-171450" algn="l" rtl="0">
              <a:lnSpc>
                <a:spcPct val="80000"/>
              </a:lnSpc>
              <a:spcBef>
                <a:spcPts val="0"/>
              </a:spcBef>
              <a:spcAft>
                <a:spcPts val="0"/>
              </a:spcAft>
              <a:buClr>
                <a:schemeClr val="dk1"/>
              </a:buClr>
              <a:buSzPts val="1020"/>
              <a:buFont typeface="Arial"/>
              <a:buChar char="•"/>
            </a:pPr>
            <a:r>
              <a:rPr lang="en-US" sz="1020"/>
              <a:t>Workday’s organization structure is fundamentally different from that of other vendors</a:t>
            </a:r>
            <a:endParaRPr/>
          </a:p>
          <a:p>
            <a:pPr marL="171450" lvl="0" indent="-171450" algn="l" rtl="0">
              <a:lnSpc>
                <a:spcPct val="80000"/>
              </a:lnSpc>
              <a:spcBef>
                <a:spcPts val="0"/>
              </a:spcBef>
              <a:spcAft>
                <a:spcPts val="0"/>
              </a:spcAft>
              <a:buClr>
                <a:schemeClr val="dk1"/>
              </a:buClr>
              <a:buSzPts val="1020"/>
              <a:buFont typeface="Arial"/>
              <a:buChar char="•"/>
            </a:pPr>
            <a:r>
              <a:rPr lang="en-US" sz="1020" b="0"/>
              <a:t>You can define more org types than in traditional systems</a:t>
            </a:r>
            <a:endParaRPr/>
          </a:p>
          <a:p>
            <a:pPr marL="171450" lvl="0" indent="-171450" algn="l" rtl="0">
              <a:lnSpc>
                <a:spcPct val="80000"/>
              </a:lnSpc>
              <a:spcBef>
                <a:spcPts val="0"/>
              </a:spcBef>
              <a:spcAft>
                <a:spcPts val="0"/>
              </a:spcAft>
              <a:buClr>
                <a:schemeClr val="dk1"/>
              </a:buClr>
              <a:buSzPts val="1020"/>
              <a:buFont typeface="Arial"/>
              <a:buChar char="•"/>
            </a:pPr>
            <a:r>
              <a:rPr lang="en-US" sz="1020" b="0"/>
              <a:t>Organization structures are shared across the entire platform (HCM orgs are ‘known’ to FIN and Costing Orgs are ‘known’ to HCM)</a:t>
            </a:r>
            <a:endParaRPr sz="1020" b="0"/>
          </a:p>
          <a:p>
            <a:pPr marL="0" lvl="0" indent="0" algn="l" rtl="0">
              <a:lnSpc>
                <a:spcPct val="80000"/>
              </a:lnSpc>
              <a:spcBef>
                <a:spcPts val="0"/>
              </a:spcBef>
              <a:spcAft>
                <a:spcPts val="0"/>
              </a:spcAft>
              <a:buNone/>
            </a:pPr>
            <a:endParaRPr sz="1020" b="1"/>
          </a:p>
          <a:p>
            <a:pPr marL="0" lvl="0" indent="0" algn="l" rtl="0">
              <a:lnSpc>
                <a:spcPct val="80000"/>
              </a:lnSpc>
              <a:spcBef>
                <a:spcPts val="0"/>
              </a:spcBef>
              <a:spcAft>
                <a:spcPts val="0"/>
              </a:spcAft>
              <a:buNone/>
            </a:pPr>
            <a:r>
              <a:rPr lang="en-US" sz="1020" b="1"/>
              <a:t>DETAILS</a:t>
            </a:r>
            <a:endParaRPr/>
          </a:p>
          <a:p>
            <a:pPr marL="0" lvl="0" indent="0" algn="l" rtl="0">
              <a:lnSpc>
                <a:spcPct val="80000"/>
              </a:lnSpc>
              <a:spcBef>
                <a:spcPts val="0"/>
              </a:spcBef>
              <a:spcAft>
                <a:spcPts val="0"/>
              </a:spcAft>
              <a:buNone/>
            </a:pPr>
            <a:endParaRPr sz="1020" b="1"/>
          </a:p>
          <a:p>
            <a:pPr marL="0" marR="0" lvl="0" indent="0" algn="l" rtl="0">
              <a:lnSpc>
                <a:spcPct val="80000"/>
              </a:lnSpc>
              <a:spcBef>
                <a:spcPts val="0"/>
              </a:spcBef>
              <a:spcAft>
                <a:spcPts val="0"/>
              </a:spcAft>
              <a:buClr>
                <a:schemeClr val="dk1"/>
              </a:buClr>
              <a:buSzPts val="1020"/>
              <a:buFont typeface="Calibri"/>
              <a:buNone/>
            </a:pPr>
            <a:r>
              <a:rPr lang="en-US" sz="1020"/>
              <a:t>Organizations are a basic building block in Workday. In HCM, an organization typically groups people with a common purpose, goals, and objectives. In Financials, organizations dictate how you manage and report on your business. </a:t>
            </a:r>
            <a:endParaRPr/>
          </a:p>
          <a:p>
            <a:pPr marL="0" lvl="0" indent="0" algn="l" rtl="0">
              <a:lnSpc>
                <a:spcPct val="80000"/>
              </a:lnSpc>
              <a:spcBef>
                <a:spcPts val="0"/>
              </a:spcBef>
              <a:spcAft>
                <a:spcPts val="0"/>
              </a:spcAft>
              <a:buNone/>
            </a:pPr>
            <a:endParaRPr sz="1020" b="1"/>
          </a:p>
          <a:p>
            <a:pPr marL="0" marR="0" lvl="0" indent="0" algn="l" rtl="0">
              <a:lnSpc>
                <a:spcPct val="80000"/>
              </a:lnSpc>
              <a:spcBef>
                <a:spcPts val="0"/>
              </a:spcBef>
              <a:spcAft>
                <a:spcPts val="0"/>
              </a:spcAft>
              <a:buClr>
                <a:schemeClr val="dk1"/>
              </a:buClr>
              <a:buSzPts val="1020"/>
              <a:buFont typeface="Calibri"/>
              <a:buNone/>
            </a:pPr>
            <a:r>
              <a:rPr lang="en-US" sz="1020" b="0">
                <a:solidFill>
                  <a:schemeClr val="dk1"/>
                </a:solidFill>
                <a:latin typeface="Calibri"/>
                <a:ea typeface="Calibri"/>
                <a:cs typeface="Calibri"/>
                <a:sym typeface="Calibri"/>
              </a:rPr>
              <a:t>Traditional systems can be inflexible – they allow you to track “Cost Center, Company, Departments, business units, etc” but simply because those are structures that are needed by Finance. </a:t>
            </a:r>
            <a:r>
              <a:rPr lang="en-US" sz="1020"/>
              <a:t>Workday enables you to define more organizations than you typically could in your legacy system. </a:t>
            </a:r>
            <a:r>
              <a:rPr lang="en-US" sz="1020" b="0"/>
              <a:t>Organization structures are shared across the entire platform; for example, HCM orgs are ‘known’ to FIN and Costing Orgs are ‘known’ to HCM.</a:t>
            </a:r>
            <a:r>
              <a:rPr lang="en-US" sz="1020"/>
              <a:t>  </a:t>
            </a:r>
            <a:endParaRPr/>
          </a:p>
          <a:p>
            <a:pPr marL="0" lvl="0" indent="0" algn="l" rtl="0">
              <a:lnSpc>
                <a:spcPct val="80000"/>
              </a:lnSpc>
              <a:spcBef>
                <a:spcPts val="0"/>
              </a:spcBef>
              <a:spcAft>
                <a:spcPts val="0"/>
              </a:spcAft>
              <a:buNone/>
            </a:pPr>
            <a:endParaRPr sz="1020"/>
          </a:p>
          <a:p>
            <a:pPr marL="0" marR="0" lvl="0" indent="0" algn="l" rtl="0">
              <a:lnSpc>
                <a:spcPct val="80000"/>
              </a:lnSpc>
              <a:spcBef>
                <a:spcPts val="0"/>
              </a:spcBef>
              <a:spcAft>
                <a:spcPts val="0"/>
              </a:spcAft>
              <a:buClr>
                <a:schemeClr val="dk1"/>
              </a:buClr>
              <a:buSzPts val="1020"/>
              <a:buFont typeface="Calibri"/>
              <a:buNone/>
            </a:pPr>
            <a:r>
              <a:rPr lang="en-US" sz="1020"/>
              <a:t>An individual worker can and will be a member of multiple different types of organizations, as each different organization is used for different business functions. The different organization structures do not need to match up (e.g. cost centers corresponding to a specific supervisory organization)</a:t>
            </a:r>
            <a:endParaRPr/>
          </a:p>
          <a:p>
            <a:pPr marL="0" marR="0" lvl="0" indent="0" algn="l" rtl="0">
              <a:lnSpc>
                <a:spcPct val="80000"/>
              </a:lnSpc>
              <a:spcBef>
                <a:spcPts val="0"/>
              </a:spcBef>
              <a:spcAft>
                <a:spcPts val="0"/>
              </a:spcAft>
              <a:buClr>
                <a:schemeClr val="dk1"/>
              </a:buClr>
              <a:buSzPts val="1020"/>
              <a:buFont typeface="Calibri"/>
              <a:buNone/>
            </a:pPr>
            <a:endParaRPr sz="1020"/>
          </a:p>
          <a:p>
            <a:pPr marL="0" lvl="0" indent="0" algn="l" rtl="0">
              <a:lnSpc>
                <a:spcPct val="80000"/>
              </a:lnSpc>
              <a:spcBef>
                <a:spcPts val="0"/>
              </a:spcBef>
              <a:spcAft>
                <a:spcPts val="0"/>
              </a:spcAft>
              <a:buNone/>
            </a:pPr>
            <a:r>
              <a:rPr lang="en-US" sz="1020"/>
              <a:t>This slide illustrates that within Workday you can view employees by business unit, by Region, by company, by cost center (or department – this is typically how other ERP’s group workers…), by supervisory or “who reports to whom” structure and by dotted line or matrix structure.  And, when we say “view” employees we mean that you can view them in an organization chart, use those groupings in reports, and drive business logic off those grouping.</a:t>
            </a:r>
            <a:endParaRPr/>
          </a:p>
        </p:txBody>
      </p:sp>
      <p:sp>
        <p:nvSpPr>
          <p:cNvPr id="187" name="Google Shape;1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flight or ticket represent a transaction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airplane represents the driver worktag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pilot, flight attendant(s), passengers and luggage represent related worktags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Use 'luggage' as the example where you have a related worktag, but you may change it from time to time when appropriate (e.g. carry-on, purse, backpack, etc.)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refreshments offered represent ‘optional’ worktags (i.e. Activity) that may be included on a transaction</a:t>
            </a:r>
            <a:endParaRPr lang="en-US" sz="1800" dirty="0">
              <a:effectLst/>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48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Program – Balancing </a:t>
            </a:r>
            <a:r>
              <a:rPr lang="en-US" err="1">
                <a:cs typeface="Calibri"/>
              </a:rPr>
              <a:t>worktag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27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Work Order – The main purpose of this worktag is to be able to integrate with Asset Works and get the work order number from Asset Works into Workday so the work order can then be referenced on any other related Procurement Documents (i.e., Requisition/Purchase Order/Supplier Invoice).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244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628650" lvl="1" indent="-171450">
              <a:buFont typeface="Arial" panose="020B0604020202020204" pitchFamily="34" charset="0"/>
              <a:buChar char="•"/>
            </a:pPr>
            <a:r>
              <a:rPr lang="en-US" dirty="0"/>
              <a:t>Benefit of FDM – when we look at Gift, Grants and Project Workday Worktags, they have individual identifiers compared to current state.</a:t>
            </a:r>
          </a:p>
          <a:p>
            <a:pPr marL="628650" lvl="1" indent="-171450">
              <a:buFont typeface="Arial" panose="020B0604020202020204" pitchFamily="34" charset="0"/>
              <a:buChar char="•"/>
            </a:pPr>
            <a:r>
              <a:rPr lang="en-US" dirty="0"/>
              <a:t>Important to note that this comparison between PS COA and FDM is the general case but there may be exceptions for some campuses.</a:t>
            </a:r>
          </a:p>
        </p:txBody>
      </p:sp>
      <p:sp>
        <p:nvSpPr>
          <p:cNvPr id="4" name="Slide Number Placeholder 3"/>
          <p:cNvSpPr>
            <a:spLocks noGrp="1"/>
          </p:cNvSpPr>
          <p:nvPr>
            <p:ph type="sldNum" sz="quarter" idx="5"/>
          </p:nvPr>
        </p:nvSpPr>
        <p:spPr/>
        <p:txBody>
          <a:bodyPr/>
          <a:lstStyle/>
          <a:p>
            <a:fld id="{E0746DE6-3336-457D-A091-FA20AC1C536E}" type="slidenum">
              <a:rPr lang="en-US" smtClean="0"/>
              <a:t>21</a:t>
            </a:fld>
            <a:endParaRPr lang="en-US"/>
          </a:p>
        </p:txBody>
      </p:sp>
    </p:spTree>
    <p:extLst>
      <p:ext uri="{BB962C8B-B14F-4D97-AF65-F5344CB8AC3E}">
        <p14:creationId xmlns:p14="http://schemas.microsoft.com/office/powerpoint/2010/main" val="3453189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25</a:t>
            </a:fld>
            <a:endParaRPr lang="en-US"/>
          </a:p>
        </p:txBody>
      </p:sp>
    </p:spTree>
    <p:extLst>
      <p:ext uri="{BB962C8B-B14F-4D97-AF65-F5344CB8AC3E}">
        <p14:creationId xmlns:p14="http://schemas.microsoft.com/office/powerpoint/2010/main" val="364461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6F04-550F-1F48-B9C8-C90D58D67606}"/>
              </a:ext>
            </a:extLst>
          </p:cNvPr>
          <p:cNvSpPr>
            <a:spLocks noGrp="1"/>
          </p:cNvSpPr>
          <p:nvPr>
            <p:ph type="ctrTitle"/>
          </p:nvPr>
        </p:nvSpPr>
        <p:spPr>
          <a:xfrm>
            <a:off x="810767" y="804672"/>
            <a:ext cx="4946565" cy="2837371"/>
          </a:xfrm>
          <a:custGeom>
            <a:avLst/>
            <a:gdLst>
              <a:gd name="connsiteX0" fmla="*/ 0 w 4968240"/>
              <a:gd name="connsiteY0" fmla="*/ 0 h 2387600"/>
              <a:gd name="connsiteX1" fmla="*/ 4968240 w 4968240"/>
              <a:gd name="connsiteY1" fmla="*/ 0 h 2387600"/>
              <a:gd name="connsiteX2" fmla="*/ 4968240 w 4968240"/>
              <a:gd name="connsiteY2" fmla="*/ 2387600 h 2387600"/>
              <a:gd name="connsiteX3" fmla="*/ 0 w 4968240"/>
              <a:gd name="connsiteY3" fmla="*/ 2387600 h 2387600"/>
              <a:gd name="connsiteX4" fmla="*/ 0 w 4968240"/>
              <a:gd name="connsiteY4" fmla="*/ 0 h 2387600"/>
              <a:gd name="connsiteX0" fmla="*/ 0 w 6010656"/>
              <a:gd name="connsiteY0" fmla="*/ 576072 h 2963672"/>
              <a:gd name="connsiteX1" fmla="*/ 6010656 w 6010656"/>
              <a:gd name="connsiteY1" fmla="*/ 0 h 2963672"/>
              <a:gd name="connsiteX2" fmla="*/ 4968240 w 6010656"/>
              <a:gd name="connsiteY2" fmla="*/ 2963672 h 2963672"/>
              <a:gd name="connsiteX3" fmla="*/ 0 w 6010656"/>
              <a:gd name="connsiteY3" fmla="*/ 2963672 h 2963672"/>
              <a:gd name="connsiteX4" fmla="*/ 0 w 6010656"/>
              <a:gd name="connsiteY4" fmla="*/ 576072 h 2963672"/>
              <a:gd name="connsiteX0" fmla="*/ 0 w 5891784"/>
              <a:gd name="connsiteY0" fmla="*/ 192024 h 2579624"/>
              <a:gd name="connsiteX1" fmla="*/ 5891784 w 5891784"/>
              <a:gd name="connsiteY1" fmla="*/ 0 h 2579624"/>
              <a:gd name="connsiteX2" fmla="*/ 4968240 w 5891784"/>
              <a:gd name="connsiteY2" fmla="*/ 2579624 h 2579624"/>
              <a:gd name="connsiteX3" fmla="*/ 0 w 5891784"/>
              <a:gd name="connsiteY3" fmla="*/ 2579624 h 2579624"/>
              <a:gd name="connsiteX4" fmla="*/ 0 w 5891784"/>
              <a:gd name="connsiteY4" fmla="*/ 192024 h 2579624"/>
              <a:gd name="connsiteX0" fmla="*/ 0 w 5891784"/>
              <a:gd name="connsiteY0" fmla="*/ 192024 h 2652776"/>
              <a:gd name="connsiteX1" fmla="*/ 5891784 w 5891784"/>
              <a:gd name="connsiteY1" fmla="*/ 0 h 2652776"/>
              <a:gd name="connsiteX2" fmla="*/ 4465320 w 5891784"/>
              <a:gd name="connsiteY2" fmla="*/ 2652776 h 2652776"/>
              <a:gd name="connsiteX3" fmla="*/ 0 w 5891784"/>
              <a:gd name="connsiteY3" fmla="*/ 2579624 h 2652776"/>
              <a:gd name="connsiteX4" fmla="*/ 0 w 5891784"/>
              <a:gd name="connsiteY4" fmla="*/ 192024 h 2652776"/>
              <a:gd name="connsiteX0" fmla="*/ 27432 w 5891784"/>
              <a:gd name="connsiteY0" fmla="*/ 0 h 2689352"/>
              <a:gd name="connsiteX1" fmla="*/ 5891784 w 5891784"/>
              <a:gd name="connsiteY1" fmla="*/ 36576 h 2689352"/>
              <a:gd name="connsiteX2" fmla="*/ 4465320 w 5891784"/>
              <a:gd name="connsiteY2" fmla="*/ 2689352 h 2689352"/>
              <a:gd name="connsiteX3" fmla="*/ 0 w 5891784"/>
              <a:gd name="connsiteY3" fmla="*/ 2616200 h 2689352"/>
              <a:gd name="connsiteX4" fmla="*/ 27432 w 5891784"/>
              <a:gd name="connsiteY4" fmla="*/ 0 h 2689352"/>
              <a:gd name="connsiteX0" fmla="*/ 27432 w 5891784"/>
              <a:gd name="connsiteY0" fmla="*/ 100584 h 2652776"/>
              <a:gd name="connsiteX1" fmla="*/ 5891784 w 5891784"/>
              <a:gd name="connsiteY1" fmla="*/ 0 h 2652776"/>
              <a:gd name="connsiteX2" fmla="*/ 4465320 w 5891784"/>
              <a:gd name="connsiteY2" fmla="*/ 2652776 h 2652776"/>
              <a:gd name="connsiteX3" fmla="*/ 0 w 5891784"/>
              <a:gd name="connsiteY3" fmla="*/ 2579624 h 2652776"/>
              <a:gd name="connsiteX4" fmla="*/ 27432 w 5891784"/>
              <a:gd name="connsiteY4" fmla="*/ 100584 h 2652776"/>
              <a:gd name="connsiteX0" fmla="*/ 0 w 5919216"/>
              <a:gd name="connsiteY0" fmla="*/ 18288 h 2652776"/>
              <a:gd name="connsiteX1" fmla="*/ 5919216 w 5919216"/>
              <a:gd name="connsiteY1" fmla="*/ 0 h 2652776"/>
              <a:gd name="connsiteX2" fmla="*/ 4492752 w 5919216"/>
              <a:gd name="connsiteY2" fmla="*/ 2652776 h 2652776"/>
              <a:gd name="connsiteX3" fmla="*/ 27432 w 5919216"/>
              <a:gd name="connsiteY3" fmla="*/ 2579624 h 2652776"/>
              <a:gd name="connsiteX4" fmla="*/ 0 w 5919216"/>
              <a:gd name="connsiteY4" fmla="*/ 18288 h 2652776"/>
              <a:gd name="connsiteX0" fmla="*/ 0 w 5919216"/>
              <a:gd name="connsiteY0" fmla="*/ 18288 h 2579624"/>
              <a:gd name="connsiteX1" fmla="*/ 5919216 w 5919216"/>
              <a:gd name="connsiteY1" fmla="*/ 0 h 2579624"/>
              <a:gd name="connsiteX2" fmla="*/ 4492752 w 5919216"/>
              <a:gd name="connsiteY2" fmla="*/ 2579624 h 2579624"/>
              <a:gd name="connsiteX3" fmla="*/ 27432 w 5919216"/>
              <a:gd name="connsiteY3" fmla="*/ 2579624 h 2579624"/>
              <a:gd name="connsiteX4" fmla="*/ 0 w 5919216"/>
              <a:gd name="connsiteY4" fmla="*/ 18288 h 2579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216" h="2579624">
                <a:moveTo>
                  <a:pt x="0" y="18288"/>
                </a:moveTo>
                <a:lnTo>
                  <a:pt x="5919216" y="0"/>
                </a:lnTo>
                <a:lnTo>
                  <a:pt x="4492752" y="2579624"/>
                </a:lnTo>
                <a:lnTo>
                  <a:pt x="27432" y="2579624"/>
                </a:lnTo>
                <a:lnTo>
                  <a:pt x="0" y="18288"/>
                </a:lnTo>
                <a:close/>
              </a:path>
            </a:pathLst>
          </a:custGeom>
        </p:spPr>
        <p:txBody>
          <a:bodyPr anchor="b"/>
          <a:lstStyle>
            <a:lvl1pPr algn="l">
              <a:defRPr sz="5400" b="1">
                <a:solidFill>
                  <a:srgbClr val="000000"/>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D44576E-0EE7-6B4D-AF76-3606D44AB052}"/>
              </a:ext>
            </a:extLst>
          </p:cNvPr>
          <p:cNvSpPr>
            <a:spLocks noGrp="1"/>
          </p:cNvSpPr>
          <p:nvPr>
            <p:ph type="subTitle" idx="1"/>
          </p:nvPr>
        </p:nvSpPr>
        <p:spPr>
          <a:xfrm>
            <a:off x="838200" y="3734118"/>
            <a:ext cx="4410456" cy="1435100"/>
          </a:xfrm>
          <a:prstGeom prst="rect">
            <a:avLst/>
          </a:prstGeom>
        </p:spPr>
        <p:txBody>
          <a:bodyPr/>
          <a:lstStyle>
            <a:lvl1pPr marL="0" indent="0" algn="l">
              <a:buNone/>
              <a:defRPr sz="28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25870"/>
            <a:ext cx="2743200" cy="365125"/>
          </a:xfrm>
          <a:prstGeom prst="rect">
            <a:avLst/>
          </a:prstGeom>
        </p:spPr>
        <p:txBody>
          <a:bodyPr/>
          <a:lstStyle>
            <a:lvl1pPr>
              <a:defRPr>
                <a:solidFill>
                  <a:schemeClr val="bg1">
                    <a:lumMod val="75000"/>
                  </a:schemeClr>
                </a:solidFill>
              </a:defRPr>
            </a:lvl1pPr>
          </a:lstStyle>
          <a:p>
            <a:fld id="{88CFCA33-75D8-BF44-8153-518F9392106C}" type="datetimeFigureOut">
              <a:rPr lang="en-US" smtClean="0"/>
              <a:pPr/>
              <a:t>4/12/2023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9185440" y="6336029"/>
            <a:ext cx="2743200" cy="365125"/>
          </a:xfrm>
          <a:prstGeom prst="rect">
            <a:avLst/>
          </a:prstGeom>
        </p:spPr>
        <p:txBody>
          <a:bodyPr/>
          <a:lstStyle>
            <a:lvl1pPr algn="r">
              <a:defRPr>
                <a:solidFill>
                  <a:schemeClr val="bg2"/>
                </a:solidFill>
              </a:defRPr>
            </a:lvl1pPr>
          </a:lstStyle>
          <a:p>
            <a:fld id="{31B2C9FB-08C9-7E45-9359-AB2284BB78B4}" type="slidenum">
              <a:rPr lang="en-US" smtClean="0"/>
              <a:pPr/>
              <a:t>‹#›</a:t>
            </a:fld>
            <a:endParaRPr lang="en-US"/>
          </a:p>
        </p:txBody>
      </p:sp>
    </p:spTree>
    <p:extLst>
      <p:ext uri="{BB962C8B-B14F-4D97-AF65-F5344CB8AC3E}">
        <p14:creationId xmlns:p14="http://schemas.microsoft.com/office/powerpoint/2010/main" val="422278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
  <p:cSld name="Title and Content ">
    <p:spTree>
      <p:nvGrpSpPr>
        <p:cNvPr id="1" name="Shape 34"/>
        <p:cNvGrpSpPr/>
        <p:nvPr/>
      </p:nvGrpSpPr>
      <p:grpSpPr>
        <a:xfrm>
          <a:off x="0" y="0"/>
          <a:ext cx="0" cy="0"/>
          <a:chOff x="0" y="0"/>
          <a:chExt cx="0" cy="0"/>
        </a:xfrm>
      </p:grpSpPr>
      <p:sp>
        <p:nvSpPr>
          <p:cNvPr id="35" name="Google Shape;35;p76"/>
          <p:cNvSpPr txBox="1">
            <a:spLocks noGrp="1"/>
          </p:cNvSpPr>
          <p:nvPr>
            <p:ph type="body" idx="1"/>
          </p:nvPr>
        </p:nvSpPr>
        <p:spPr>
          <a:xfrm>
            <a:off x="635000" y="1634532"/>
            <a:ext cx="10922000" cy="4556723"/>
          </a:xfrm>
          <a:prstGeom prst="rect">
            <a:avLst/>
          </a:prstGeom>
          <a:noFill/>
          <a:ln>
            <a:noFill/>
          </a:ln>
        </p:spPr>
        <p:txBody>
          <a:bodyPr spcFirstLastPara="1" wrap="square" lIns="91425" tIns="45700" rIns="91425" bIns="45700" anchor="t" anchorCtr="0">
            <a:normAutofit/>
          </a:bodyPr>
          <a:lstStyle>
            <a:lvl1pPr marL="457200" lvl="0" indent="-397954" algn="l">
              <a:lnSpc>
                <a:spcPct val="90000"/>
              </a:lnSpc>
              <a:spcBef>
                <a:spcPts val="1000"/>
              </a:spcBef>
              <a:spcAft>
                <a:spcPts val="0"/>
              </a:spcAft>
              <a:buClr>
                <a:schemeClr val="accent6"/>
              </a:buClr>
              <a:buSzPts val="2667"/>
              <a:buChar char="•"/>
              <a:defRPr sz="2667">
                <a:solidFill>
                  <a:schemeClr val="dk1"/>
                </a:solidFill>
              </a:defRPr>
            </a:lvl1pPr>
            <a:lvl2pPr marL="914400" lvl="1" indent="-364045" algn="l">
              <a:lnSpc>
                <a:spcPct val="90000"/>
              </a:lnSpc>
              <a:spcBef>
                <a:spcPts val="0"/>
              </a:spcBef>
              <a:spcAft>
                <a:spcPts val="0"/>
              </a:spcAft>
              <a:buClr>
                <a:schemeClr val="accent6"/>
              </a:buClr>
              <a:buSzPts val="2133"/>
              <a:buFont typeface="Arial"/>
              <a:buChar char="‒"/>
              <a:defRPr sz="2133">
                <a:solidFill>
                  <a:schemeClr val="dk1"/>
                </a:solidFill>
              </a:defRPr>
            </a:lvl2pPr>
            <a:lvl3pPr marL="1371600" lvl="2" indent="-347154" algn="l">
              <a:lnSpc>
                <a:spcPct val="90000"/>
              </a:lnSpc>
              <a:spcBef>
                <a:spcPts val="0"/>
              </a:spcBef>
              <a:spcAft>
                <a:spcPts val="0"/>
              </a:spcAft>
              <a:buClr>
                <a:schemeClr val="accent6"/>
              </a:buClr>
              <a:buSzPts val="1867"/>
              <a:buFont typeface="Noto Sans Symbols"/>
              <a:buChar char="▪"/>
              <a:defRPr sz="1867">
                <a:solidFill>
                  <a:schemeClr val="dk1"/>
                </a:solidFill>
              </a:defRPr>
            </a:lvl3pPr>
            <a:lvl4pPr marL="1828800" lvl="3" indent="-330200" algn="l">
              <a:lnSpc>
                <a:spcPct val="90000"/>
              </a:lnSpc>
              <a:spcBef>
                <a:spcPts val="0"/>
              </a:spcBef>
              <a:spcAft>
                <a:spcPts val="0"/>
              </a:spcAft>
              <a:buClr>
                <a:schemeClr val="accent6"/>
              </a:buClr>
              <a:buSzPts val="1600"/>
              <a:buFont typeface="Courier New"/>
              <a:buChar char="o"/>
              <a:defRPr sz="1600">
                <a:solidFill>
                  <a:schemeClr val="dk1"/>
                </a:solidFill>
              </a:defRPr>
            </a:lvl4pPr>
            <a:lvl5pPr marL="2286000" lvl="4" indent="-321754" algn="l">
              <a:lnSpc>
                <a:spcPct val="90000"/>
              </a:lnSpc>
              <a:spcBef>
                <a:spcPts val="800"/>
              </a:spcBef>
              <a:spcAft>
                <a:spcPts val="0"/>
              </a:spcAft>
              <a:buClr>
                <a:schemeClr val="accent6"/>
              </a:buClr>
              <a:buSzPts val="1467"/>
              <a:buFont typeface="Merriweather Sans"/>
              <a:buChar char="◆"/>
              <a:defRPr sz="1467">
                <a:solidFill>
                  <a:schemeClr val="dk1"/>
                </a:solidFill>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6"/>
          <p:cNvSpPr txBox="1">
            <a:spLocks noGrp="1"/>
          </p:cNvSpPr>
          <p:nvPr>
            <p:ph type="title"/>
          </p:nvPr>
        </p:nvSpPr>
        <p:spPr>
          <a:xfrm>
            <a:off x="635000" y="182880"/>
            <a:ext cx="10922000" cy="115452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6"/>
              </a:buClr>
              <a:buSzPts val="4400"/>
              <a:buFont typeface="Arial"/>
              <a:buNone/>
              <a:defRPr>
                <a:solidFill>
                  <a:schemeClr val="accent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8200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Chapter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8BC626-3B72-F145-86F2-0C33AC4B13C4}"/>
              </a:ext>
            </a:extLst>
          </p:cNvPr>
          <p:cNvSpPr>
            <a:spLocks noGrp="1"/>
          </p:cNvSpPr>
          <p:nvPr>
            <p:ph type="sldNum" sz="quarter" idx="10"/>
          </p:nvPr>
        </p:nvSpPr>
        <p:spPr/>
        <p:txBody>
          <a:bodyPr/>
          <a:lstStyle/>
          <a:p>
            <a:fld id="{D57F1E4F-1CFF-5643-939E-217C01CDF565}" type="slidenum">
              <a:rPr lang="en-US" smtClean="0"/>
              <a:pPr/>
              <a:t>‹#›</a:t>
            </a:fld>
            <a:endParaRPr lang="en-US"/>
          </a:p>
        </p:txBody>
      </p:sp>
      <p:sp>
        <p:nvSpPr>
          <p:cNvPr id="4" name="Date Placeholder 3">
            <a:extLst>
              <a:ext uri="{FF2B5EF4-FFF2-40B4-BE49-F238E27FC236}">
                <a16:creationId xmlns:a16="http://schemas.microsoft.com/office/drawing/2014/main" id="{91860391-1433-594C-8212-BF77C322A6A6}"/>
              </a:ext>
            </a:extLst>
          </p:cNvPr>
          <p:cNvSpPr>
            <a:spLocks noGrp="1"/>
          </p:cNvSpPr>
          <p:nvPr>
            <p:ph type="dt" sz="half" idx="11"/>
          </p:nvPr>
        </p:nvSpPr>
        <p:spPr/>
        <p:txBody>
          <a:bodyPr/>
          <a:lstStyle/>
          <a:p>
            <a:fld id="{B61BEF0D-F0BB-DE4B-95CE-6DB70DBA9567}" type="datetimeFigureOut">
              <a:rPr lang="en-US" smtClean="0"/>
              <a:pPr/>
              <a:t>4/12/2023</a:t>
            </a:fld>
            <a:endParaRPr lang="en-US"/>
          </a:p>
        </p:txBody>
      </p:sp>
      <p:sp>
        <p:nvSpPr>
          <p:cNvPr id="5" name="Title 1">
            <a:extLst>
              <a:ext uri="{FF2B5EF4-FFF2-40B4-BE49-F238E27FC236}">
                <a16:creationId xmlns:a16="http://schemas.microsoft.com/office/drawing/2014/main" id="{1FCC8FA8-1195-6B44-AC32-EE6E8303394C}"/>
              </a:ext>
            </a:extLst>
          </p:cNvPr>
          <p:cNvSpPr>
            <a:spLocks noGrp="1"/>
          </p:cNvSpPr>
          <p:nvPr>
            <p:ph type="ctrTitle"/>
          </p:nvPr>
        </p:nvSpPr>
        <p:spPr>
          <a:xfrm>
            <a:off x="1524000" y="1122363"/>
            <a:ext cx="5830957" cy="2038280"/>
          </a:xfrm>
          <a:prstGeom prst="rect">
            <a:avLst/>
          </a:prstGeom>
        </p:spPr>
        <p:txBody>
          <a:bodyPr anchor="b"/>
          <a:lstStyle>
            <a:lvl1pPr algn="l">
              <a:defRPr sz="48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8C58EA49-E45F-7545-B183-60835240A892}"/>
              </a:ext>
            </a:extLst>
          </p:cNvPr>
          <p:cNvSpPr>
            <a:spLocks noGrp="1"/>
          </p:cNvSpPr>
          <p:nvPr>
            <p:ph type="subTitle" idx="1"/>
          </p:nvPr>
        </p:nvSpPr>
        <p:spPr>
          <a:xfrm>
            <a:off x="1524000" y="3433075"/>
            <a:ext cx="5830957" cy="1655762"/>
          </a:xfrm>
          <a:prstGeom prst="rect">
            <a:avLst/>
          </a:prstGeom>
        </p:spPr>
        <p:txBody>
          <a:bodyPr/>
          <a:lstStyle>
            <a:lvl1pPr marL="0" indent="0" algn="l">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7724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Layout - Dar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8BC626-3B72-F145-86F2-0C33AC4B13C4}"/>
              </a:ext>
            </a:extLst>
          </p:cNvPr>
          <p:cNvSpPr>
            <a:spLocks noGrp="1"/>
          </p:cNvSpPr>
          <p:nvPr>
            <p:ph type="sldNum" sz="quarter" idx="10"/>
          </p:nvPr>
        </p:nvSpPr>
        <p:spPr/>
        <p:txBody>
          <a:bodyPr/>
          <a:lstStyle/>
          <a:p>
            <a:fld id="{D57F1E4F-1CFF-5643-939E-217C01CDF565}" type="slidenum">
              <a:rPr lang="en-US" smtClean="0"/>
              <a:pPr/>
              <a:t>‹#›</a:t>
            </a:fld>
            <a:endParaRPr lang="en-US"/>
          </a:p>
        </p:txBody>
      </p:sp>
      <p:sp>
        <p:nvSpPr>
          <p:cNvPr id="4" name="Date Placeholder 3">
            <a:extLst>
              <a:ext uri="{FF2B5EF4-FFF2-40B4-BE49-F238E27FC236}">
                <a16:creationId xmlns:a16="http://schemas.microsoft.com/office/drawing/2014/main" id="{91860391-1433-594C-8212-BF77C322A6A6}"/>
              </a:ext>
            </a:extLst>
          </p:cNvPr>
          <p:cNvSpPr>
            <a:spLocks noGrp="1"/>
          </p:cNvSpPr>
          <p:nvPr>
            <p:ph type="dt" sz="half" idx="11"/>
          </p:nvPr>
        </p:nvSpPr>
        <p:spPr/>
        <p:txBody>
          <a:bodyPr/>
          <a:lstStyle/>
          <a:p>
            <a:fld id="{B61BEF0D-F0BB-DE4B-95CE-6DB70DBA9567}" type="datetimeFigureOut">
              <a:rPr lang="en-US" smtClean="0"/>
              <a:pPr/>
              <a:t>4/12/2023</a:t>
            </a:fld>
            <a:endParaRPr lang="en-US"/>
          </a:p>
        </p:txBody>
      </p:sp>
      <p:sp>
        <p:nvSpPr>
          <p:cNvPr id="5" name="Title Placeholder 1">
            <a:extLst>
              <a:ext uri="{FF2B5EF4-FFF2-40B4-BE49-F238E27FC236}">
                <a16:creationId xmlns:a16="http://schemas.microsoft.com/office/drawing/2014/main" id="{408AB19E-E935-784D-B021-E8D4ADF4C79D}"/>
              </a:ext>
            </a:extLst>
          </p:cNvPr>
          <p:cNvSpPr>
            <a:spLocks noGrp="1"/>
          </p:cNvSpPr>
          <p:nvPr>
            <p:ph type="title"/>
          </p:nvPr>
        </p:nvSpPr>
        <p:spPr>
          <a:xfrm>
            <a:off x="457200" y="457201"/>
            <a:ext cx="11009586" cy="761999"/>
          </a:xfrm>
          <a:prstGeom prst="rect">
            <a:avLst/>
          </a:prstGeom>
        </p:spPr>
        <p:txBody>
          <a:bodyPr vert="horz" lIns="91440" tIns="45720" rIns="91440" bIns="45720" rtlCol="0" anchor="ctr">
            <a:normAutofit/>
          </a:bodyPr>
          <a:lstStyle>
            <a:lvl1pPr>
              <a:defRPr sz="4000" b="1">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21DDFC03-DDB0-594F-9E55-4DFBF4C89BA0}"/>
              </a:ext>
            </a:extLst>
          </p:cNvPr>
          <p:cNvSpPr>
            <a:spLocks noGrp="1"/>
          </p:cNvSpPr>
          <p:nvPr>
            <p:ph idx="1"/>
          </p:nvPr>
        </p:nvSpPr>
        <p:spPr>
          <a:xfrm>
            <a:off x="731520" y="1564990"/>
            <a:ext cx="10735266" cy="4351338"/>
          </a:xfrm>
          <a:prstGeom prst="rect">
            <a:avLst/>
          </a:prstGeom>
        </p:spPr>
        <p:txBody>
          <a:bodyPr/>
          <a:lstStyle>
            <a:lvl1pPr>
              <a:lnSpc>
                <a:spcPct val="100000"/>
              </a:lnSpc>
              <a:spcBef>
                <a:spcPts val="600"/>
              </a:spcBef>
              <a:buClr>
                <a:srgbClr val="990000"/>
              </a:buClr>
              <a:defRPr sz="2000">
                <a:latin typeface="Montserrat" pitchFamily="2" charset="77"/>
                <a:cs typeface="Arial" panose="020B0604020202020204" pitchFamily="34" charset="0"/>
              </a:defRPr>
            </a:lvl1pPr>
            <a:lvl2pPr>
              <a:lnSpc>
                <a:spcPct val="100000"/>
              </a:lnSpc>
              <a:spcBef>
                <a:spcPts val="600"/>
              </a:spcBef>
              <a:buClr>
                <a:srgbClr val="990000"/>
              </a:buClr>
              <a:defRPr sz="2000">
                <a:latin typeface="Montserrat" pitchFamily="2" charset="77"/>
                <a:cs typeface="Arial" panose="020B0604020202020204" pitchFamily="34" charset="0"/>
              </a:defRPr>
            </a:lvl2pPr>
            <a:lvl3pPr>
              <a:lnSpc>
                <a:spcPct val="100000"/>
              </a:lnSpc>
              <a:spcBef>
                <a:spcPts val="600"/>
              </a:spcBef>
              <a:buClr>
                <a:srgbClr val="990000"/>
              </a:buClr>
              <a:defRPr sz="2000">
                <a:latin typeface="Montserrat" pitchFamily="2" charset="77"/>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4331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4/12/2023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7" name="Content Placeholder 2">
            <a:extLst>
              <a:ext uri="{FF2B5EF4-FFF2-40B4-BE49-F238E27FC236}">
                <a16:creationId xmlns:a16="http://schemas.microsoft.com/office/drawing/2014/main" id="{7D852522-E712-4E56-8199-848E9407CD76}"/>
              </a:ext>
            </a:extLst>
          </p:cNvPr>
          <p:cNvSpPr>
            <a:spLocks noGrp="1"/>
          </p:cNvSpPr>
          <p:nvPr>
            <p:ph idx="1"/>
          </p:nvPr>
        </p:nvSpPr>
        <p:spPr>
          <a:xfrm>
            <a:off x="731520" y="1554480"/>
            <a:ext cx="10515600" cy="435133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9" name="Title Placeholder 1">
            <a:extLst>
              <a:ext uri="{FF2B5EF4-FFF2-40B4-BE49-F238E27FC236}">
                <a16:creationId xmlns:a16="http://schemas.microsoft.com/office/drawing/2014/main" id="{EB9F32EF-8C88-4781-8E98-02500B0DAEBA}"/>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Tree>
    <p:extLst>
      <p:ext uri="{BB962C8B-B14F-4D97-AF65-F5344CB8AC3E}">
        <p14:creationId xmlns:p14="http://schemas.microsoft.com/office/powerpoint/2010/main" val="2779133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Layout With Subhea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4/12/2023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9" name="Content Placeholder 2">
            <a:extLst>
              <a:ext uri="{FF2B5EF4-FFF2-40B4-BE49-F238E27FC236}">
                <a16:creationId xmlns:a16="http://schemas.microsoft.com/office/drawing/2014/main" id="{8DF0178F-5480-42C1-94FA-39D9D42828CE}"/>
              </a:ext>
            </a:extLst>
          </p:cNvPr>
          <p:cNvSpPr>
            <a:spLocks noGrp="1"/>
          </p:cNvSpPr>
          <p:nvPr>
            <p:ph idx="1"/>
          </p:nvPr>
        </p:nvSpPr>
        <p:spPr>
          <a:xfrm>
            <a:off x="731520" y="2011680"/>
            <a:ext cx="10622280" cy="4013901"/>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C4784F70-0AB7-470E-9532-9097E0B050EA}"/>
              </a:ext>
            </a:extLst>
          </p:cNvPr>
          <p:cNvSpPr>
            <a:spLocks noGrp="1"/>
          </p:cNvSpPr>
          <p:nvPr>
            <p:ph type="title"/>
          </p:nvPr>
        </p:nvSpPr>
        <p:spPr>
          <a:xfrm>
            <a:off x="457200" y="446691"/>
            <a:ext cx="10896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Text Placeholder 2">
            <a:extLst>
              <a:ext uri="{FF2B5EF4-FFF2-40B4-BE49-F238E27FC236}">
                <a16:creationId xmlns:a16="http://schemas.microsoft.com/office/drawing/2014/main" id="{71F0332A-4985-4123-9133-80B6B7F46004}"/>
              </a:ext>
            </a:extLst>
          </p:cNvPr>
          <p:cNvSpPr>
            <a:spLocks noGrp="1"/>
          </p:cNvSpPr>
          <p:nvPr>
            <p:ph type="body" idx="14"/>
          </p:nvPr>
        </p:nvSpPr>
        <p:spPr>
          <a:xfrm>
            <a:off x="457200" y="1371600"/>
            <a:ext cx="1089660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73593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Column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4/12/2023</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9" name="Title Placeholder 1">
            <a:extLst>
              <a:ext uri="{FF2B5EF4-FFF2-40B4-BE49-F238E27FC236}">
                <a16:creationId xmlns:a16="http://schemas.microsoft.com/office/drawing/2014/main" id="{36D857F3-DED3-454D-9D2C-72B05203BC14}"/>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F052A3E9-1E6B-4DB1-AB10-FDC939E397B2}"/>
              </a:ext>
            </a:extLst>
          </p:cNvPr>
          <p:cNvSpPr>
            <a:spLocks noGrp="1"/>
          </p:cNvSpPr>
          <p:nvPr>
            <p:ph sz="half" idx="1"/>
          </p:nvPr>
        </p:nvSpPr>
        <p:spPr>
          <a:xfrm>
            <a:off x="731520" y="1612106"/>
            <a:ext cx="5080701" cy="425989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A9CC96D0-1AAA-433D-9B2E-C3434221F3B9}"/>
              </a:ext>
            </a:extLst>
          </p:cNvPr>
          <p:cNvSpPr>
            <a:spLocks noGrp="1"/>
          </p:cNvSpPr>
          <p:nvPr>
            <p:ph sz="half" idx="13"/>
          </p:nvPr>
        </p:nvSpPr>
        <p:spPr>
          <a:xfrm>
            <a:off x="6379781" y="1612106"/>
            <a:ext cx="5080701" cy="425989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58315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Column Layout With Subhea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4/12/2023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11" name="Title Placeholder 1">
            <a:extLst>
              <a:ext uri="{FF2B5EF4-FFF2-40B4-BE49-F238E27FC236}">
                <a16:creationId xmlns:a16="http://schemas.microsoft.com/office/drawing/2014/main" id="{03CFA280-5A8E-4734-8C1D-7DB1F6DC67DB}"/>
              </a:ext>
            </a:extLst>
          </p:cNvPr>
          <p:cNvSpPr>
            <a:spLocks noGrp="1"/>
          </p:cNvSpPr>
          <p:nvPr>
            <p:ph type="title"/>
          </p:nvPr>
        </p:nvSpPr>
        <p:spPr>
          <a:xfrm>
            <a:off x="457200" y="457201"/>
            <a:ext cx="1100328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7F2554DD-D24B-41FE-A25E-CD925C434366}"/>
              </a:ext>
            </a:extLst>
          </p:cNvPr>
          <p:cNvSpPr>
            <a:spLocks noGrp="1"/>
          </p:cNvSpPr>
          <p:nvPr>
            <p:ph type="body" idx="14"/>
          </p:nvPr>
        </p:nvSpPr>
        <p:spPr>
          <a:xfrm>
            <a:off x="457200" y="1371600"/>
            <a:ext cx="1100328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2">
            <a:extLst>
              <a:ext uri="{FF2B5EF4-FFF2-40B4-BE49-F238E27FC236}">
                <a16:creationId xmlns:a16="http://schemas.microsoft.com/office/drawing/2014/main" id="{D5AAC05A-0F06-47C5-A199-523C54D1CB64}"/>
              </a:ext>
            </a:extLst>
          </p:cNvPr>
          <p:cNvSpPr>
            <a:spLocks noGrp="1"/>
          </p:cNvSpPr>
          <p:nvPr>
            <p:ph sz="half" idx="1"/>
          </p:nvPr>
        </p:nvSpPr>
        <p:spPr>
          <a:xfrm>
            <a:off x="731520" y="2011680"/>
            <a:ext cx="5080701" cy="3860324"/>
          </a:xfrm>
          <a:prstGeom prst="rect">
            <a:avLst/>
          </a:prstGeom>
        </p:spPr>
        <p:txBody>
          <a:bodyPr/>
          <a:lstStyle>
            <a:lvl1pPr>
              <a:defRPr sz="20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5ABF2411-EE70-4251-B715-293B7A1FEBCE}"/>
              </a:ext>
            </a:extLst>
          </p:cNvPr>
          <p:cNvSpPr>
            <a:spLocks noGrp="1"/>
          </p:cNvSpPr>
          <p:nvPr>
            <p:ph sz="half" idx="15"/>
          </p:nvPr>
        </p:nvSpPr>
        <p:spPr>
          <a:xfrm>
            <a:off x="6379779" y="2011680"/>
            <a:ext cx="5080701" cy="3860324"/>
          </a:xfrm>
          <a:prstGeom prst="rect">
            <a:avLst/>
          </a:prstGeom>
        </p:spPr>
        <p:txBody>
          <a:bodyPr/>
          <a:lstStyle>
            <a:lvl1pPr>
              <a:defRPr sz="20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91302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xed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4/12/2023</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7" name="Title 1">
            <a:extLst>
              <a:ext uri="{FF2B5EF4-FFF2-40B4-BE49-F238E27FC236}">
                <a16:creationId xmlns:a16="http://schemas.microsoft.com/office/drawing/2014/main" id="{42769662-B1CF-4B75-B8CA-F2CC3FC6739E}"/>
              </a:ext>
            </a:extLst>
          </p:cNvPr>
          <p:cNvSpPr>
            <a:spLocks noGrp="1"/>
          </p:cNvSpPr>
          <p:nvPr>
            <p:ph type="title"/>
          </p:nvPr>
        </p:nvSpPr>
        <p:spPr>
          <a:xfrm>
            <a:off x="457200" y="457200"/>
            <a:ext cx="4493172" cy="1112838"/>
          </a:xfrm>
          <a:prstGeom prst="rect">
            <a:avLst/>
          </a:prstGeom>
        </p:spPr>
        <p:txBody>
          <a:bodyPr anchor="b"/>
          <a:lstStyle>
            <a:lvl1pPr>
              <a:defRPr sz="32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Text Placeholder 3">
            <a:extLst>
              <a:ext uri="{FF2B5EF4-FFF2-40B4-BE49-F238E27FC236}">
                <a16:creationId xmlns:a16="http://schemas.microsoft.com/office/drawing/2014/main" id="{37753FD3-0F53-4789-9969-BC64D1F00DF2}"/>
              </a:ext>
            </a:extLst>
          </p:cNvPr>
          <p:cNvSpPr>
            <a:spLocks noGrp="1"/>
          </p:cNvSpPr>
          <p:nvPr>
            <p:ph type="body" sz="half" idx="2"/>
          </p:nvPr>
        </p:nvSpPr>
        <p:spPr>
          <a:xfrm>
            <a:off x="731520" y="1828800"/>
            <a:ext cx="4493172" cy="4099034"/>
          </a:xfrm>
          <a:prstGeom prst="rect">
            <a:avLst/>
          </a:prstGeom>
        </p:spPr>
        <p:txBody>
          <a:bodyPr>
            <a:normAutofit/>
          </a:bodyPr>
          <a:lstStyle>
            <a:lvl1pPr marL="0" indent="0">
              <a:buNone/>
              <a:defRPr sz="2000">
                <a:latin typeface="Montserrat"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Content Placeholder 2">
            <a:extLst>
              <a:ext uri="{FF2B5EF4-FFF2-40B4-BE49-F238E27FC236}">
                <a16:creationId xmlns:a16="http://schemas.microsoft.com/office/drawing/2014/main" id="{DD38488B-3F30-490A-AE7D-6627FCFE684D}"/>
              </a:ext>
            </a:extLst>
          </p:cNvPr>
          <p:cNvSpPr>
            <a:spLocks noGrp="1"/>
          </p:cNvSpPr>
          <p:nvPr>
            <p:ph idx="1"/>
          </p:nvPr>
        </p:nvSpPr>
        <p:spPr>
          <a:xfrm>
            <a:off x="5562600" y="1124607"/>
            <a:ext cx="5897880" cy="4803227"/>
          </a:xfrm>
          <a:prstGeom prst="rect">
            <a:avLst/>
          </a:prstGeom>
        </p:spPr>
        <p:txBody>
          <a:bodyPr>
            <a:normAutofit/>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06519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4/12/2023</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8" name="SmartArt Placeholder 7">
            <a:extLst>
              <a:ext uri="{FF2B5EF4-FFF2-40B4-BE49-F238E27FC236}">
                <a16:creationId xmlns:a16="http://schemas.microsoft.com/office/drawing/2014/main" id="{EDEC9034-E959-5849-9D95-5C7ED38520F2}"/>
              </a:ext>
            </a:extLst>
          </p:cNvPr>
          <p:cNvSpPr>
            <a:spLocks noGrp="1"/>
          </p:cNvSpPr>
          <p:nvPr>
            <p:ph type="dgm" sz="quarter" idx="13"/>
          </p:nvPr>
        </p:nvSpPr>
        <p:spPr>
          <a:xfrm>
            <a:off x="1760482" y="1554480"/>
            <a:ext cx="8671035" cy="4507022"/>
          </a:xfrm>
          <a:prstGeom prst="rect">
            <a:avLst/>
          </a:prstGeom>
        </p:spPr>
        <p:txBody>
          <a:bodyPr/>
          <a:lstStyle>
            <a:lvl1pPr marL="0" indent="0">
              <a:buNone/>
              <a:defRPr>
                <a:latin typeface="Montserrat" pitchFamily="2" charset="77"/>
              </a:defRPr>
            </a:lvl1pPr>
          </a:lstStyle>
          <a:p>
            <a:endParaRPr lang="en-US"/>
          </a:p>
        </p:txBody>
      </p:sp>
      <p:sp>
        <p:nvSpPr>
          <p:cNvPr id="7" name="Title Placeholder 1">
            <a:extLst>
              <a:ext uri="{FF2B5EF4-FFF2-40B4-BE49-F238E27FC236}">
                <a16:creationId xmlns:a16="http://schemas.microsoft.com/office/drawing/2014/main" id="{6F03A48F-C567-4437-80FB-9091969736AD}"/>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Tree>
    <p:extLst>
      <p:ext uri="{BB962C8B-B14F-4D97-AF65-F5344CB8AC3E}">
        <p14:creationId xmlns:p14="http://schemas.microsoft.com/office/powerpoint/2010/main" val="428303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Column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4/12/2023</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5" name="Text Placeholder 4">
            <a:extLst>
              <a:ext uri="{FF2B5EF4-FFF2-40B4-BE49-F238E27FC236}">
                <a16:creationId xmlns:a16="http://schemas.microsoft.com/office/drawing/2014/main" id="{4A4D4DAA-BEED-6F46-ABD0-EC73E8ED5756}"/>
              </a:ext>
            </a:extLst>
          </p:cNvPr>
          <p:cNvSpPr>
            <a:spLocks noGrp="1"/>
          </p:cNvSpPr>
          <p:nvPr>
            <p:ph type="body" sz="quarter" idx="13"/>
          </p:nvPr>
        </p:nvSpPr>
        <p:spPr>
          <a:xfrm>
            <a:off x="731520" y="1554480"/>
            <a:ext cx="3398045" cy="4520499"/>
          </a:xfrm>
          <a:prstGeom prst="rect">
            <a:avLst/>
          </a:prstGeom>
        </p:spPr>
        <p:txBody>
          <a:bodyPr/>
          <a:lstStyle>
            <a:lvl1pPr>
              <a:buClr>
                <a:srgbClr val="990000"/>
              </a:buClr>
              <a:defRPr sz="1800">
                <a:latin typeface="Montserrat" pitchFamily="2" charset="77"/>
              </a:defRPr>
            </a:lvl1pPr>
            <a:lvl2pPr>
              <a:buClr>
                <a:srgbClr val="990000"/>
              </a:buClr>
              <a:defRPr sz="1800">
                <a:latin typeface="Montserrat" pitchFamily="2" charset="77"/>
              </a:defRPr>
            </a:lvl2pPr>
            <a:lvl3pPr>
              <a:buClr>
                <a:srgbClr val="990000"/>
              </a:buClr>
              <a:defRPr sz="1800">
                <a:latin typeface="Montserrat" pitchFamily="2" charset="77"/>
              </a:defRPr>
            </a:lvl3pPr>
            <a:lvl4pPr>
              <a:buClr>
                <a:srgbClr val="990000"/>
              </a:buClr>
              <a:defRPr sz="1800">
                <a:latin typeface="Montserrat" pitchFamily="2" charset="77"/>
              </a:defRPr>
            </a:lvl4pPr>
            <a:lvl5pPr>
              <a:buClr>
                <a:srgbClr val="990000"/>
              </a:buClr>
              <a:defRPr sz="1800">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1BD07C4F-E89D-49CC-B6D4-B57BEB85B7BE}"/>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3" name="Text Placeholder 4">
            <a:extLst>
              <a:ext uri="{FF2B5EF4-FFF2-40B4-BE49-F238E27FC236}">
                <a16:creationId xmlns:a16="http://schemas.microsoft.com/office/drawing/2014/main" id="{DB3127B8-967E-4E67-A793-B41A6F6ED69B}"/>
              </a:ext>
            </a:extLst>
          </p:cNvPr>
          <p:cNvSpPr>
            <a:spLocks noGrp="1"/>
          </p:cNvSpPr>
          <p:nvPr>
            <p:ph type="body" sz="quarter" idx="15"/>
          </p:nvPr>
        </p:nvSpPr>
        <p:spPr>
          <a:xfrm>
            <a:off x="4396978" y="1554480"/>
            <a:ext cx="3398045" cy="4520499"/>
          </a:xfrm>
          <a:prstGeom prst="rect">
            <a:avLst/>
          </a:prstGeom>
        </p:spPr>
        <p:txBody>
          <a:bodyPr/>
          <a:lstStyle>
            <a:lvl1pPr>
              <a:buClr>
                <a:srgbClr val="990000"/>
              </a:buClr>
              <a:defRPr sz="1800">
                <a:latin typeface="Montserrat" pitchFamily="2" charset="77"/>
              </a:defRPr>
            </a:lvl1pPr>
            <a:lvl2pPr>
              <a:buClr>
                <a:srgbClr val="990000"/>
              </a:buClr>
              <a:defRPr sz="1800">
                <a:latin typeface="Montserrat" pitchFamily="2" charset="77"/>
              </a:defRPr>
            </a:lvl2pPr>
            <a:lvl3pPr>
              <a:buClr>
                <a:srgbClr val="990000"/>
              </a:buClr>
              <a:defRPr sz="1800">
                <a:latin typeface="Montserrat" pitchFamily="2" charset="77"/>
              </a:defRPr>
            </a:lvl3pPr>
            <a:lvl4pPr>
              <a:buClr>
                <a:srgbClr val="990000"/>
              </a:buClr>
              <a:defRPr sz="1800">
                <a:latin typeface="Montserrat" pitchFamily="2" charset="77"/>
              </a:defRPr>
            </a:lvl4pPr>
            <a:lvl5pPr>
              <a:buClr>
                <a:srgbClr val="990000"/>
              </a:buClr>
              <a:defRPr sz="1800">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6C67DEB9-5EC2-43C5-85DC-DCD0481B8F12}"/>
              </a:ext>
            </a:extLst>
          </p:cNvPr>
          <p:cNvSpPr>
            <a:spLocks noGrp="1"/>
          </p:cNvSpPr>
          <p:nvPr>
            <p:ph type="body" sz="quarter" idx="16"/>
          </p:nvPr>
        </p:nvSpPr>
        <p:spPr>
          <a:xfrm>
            <a:off x="8062435" y="1554479"/>
            <a:ext cx="3398045" cy="4520499"/>
          </a:xfrm>
          <a:prstGeom prst="rect">
            <a:avLst/>
          </a:prstGeom>
        </p:spPr>
        <p:txBody>
          <a:bodyPr/>
          <a:lstStyle>
            <a:lvl1pPr>
              <a:buClr>
                <a:srgbClr val="990000"/>
              </a:buClr>
              <a:defRPr sz="1800">
                <a:latin typeface="Montserrat" pitchFamily="2" charset="77"/>
              </a:defRPr>
            </a:lvl1pPr>
            <a:lvl2pPr>
              <a:buClr>
                <a:srgbClr val="990000"/>
              </a:buClr>
              <a:defRPr sz="1800">
                <a:latin typeface="Montserrat" pitchFamily="2" charset="77"/>
              </a:defRPr>
            </a:lvl2pPr>
            <a:lvl3pPr>
              <a:buClr>
                <a:srgbClr val="990000"/>
              </a:buClr>
              <a:defRPr sz="1800">
                <a:latin typeface="Montserrat" pitchFamily="2" charset="77"/>
              </a:defRPr>
            </a:lvl3pPr>
            <a:lvl4pPr>
              <a:buClr>
                <a:srgbClr val="990000"/>
              </a:buClr>
              <a:defRPr sz="1800">
                <a:latin typeface="Montserrat" pitchFamily="2" charset="77"/>
              </a:defRPr>
            </a:lvl4pPr>
            <a:lvl5pPr>
              <a:buClr>
                <a:srgbClr val="990000"/>
              </a:buClr>
              <a:defRPr sz="1800">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39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4/12/2023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7" name="Content Placeholder 2">
            <a:extLst>
              <a:ext uri="{FF2B5EF4-FFF2-40B4-BE49-F238E27FC236}">
                <a16:creationId xmlns:a16="http://schemas.microsoft.com/office/drawing/2014/main" id="{7D852522-E712-4E56-8199-848E9407CD76}"/>
              </a:ext>
            </a:extLst>
          </p:cNvPr>
          <p:cNvSpPr>
            <a:spLocks noGrp="1"/>
          </p:cNvSpPr>
          <p:nvPr>
            <p:ph idx="1"/>
          </p:nvPr>
        </p:nvSpPr>
        <p:spPr>
          <a:xfrm>
            <a:off x="731520" y="1554480"/>
            <a:ext cx="10515600" cy="435133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9" name="Title Placeholder 1">
            <a:extLst>
              <a:ext uri="{FF2B5EF4-FFF2-40B4-BE49-F238E27FC236}">
                <a16:creationId xmlns:a16="http://schemas.microsoft.com/office/drawing/2014/main" id="{EB9F32EF-8C88-4781-8E98-02500B0DAEBA}"/>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Tree>
    <p:extLst>
      <p:ext uri="{BB962C8B-B14F-4D97-AF65-F5344CB8AC3E}">
        <p14:creationId xmlns:p14="http://schemas.microsoft.com/office/powerpoint/2010/main" val="2291497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
  <p:cSld name="Title and Content ">
    <p:spTree>
      <p:nvGrpSpPr>
        <p:cNvPr id="1" name="Shape 34"/>
        <p:cNvGrpSpPr/>
        <p:nvPr/>
      </p:nvGrpSpPr>
      <p:grpSpPr>
        <a:xfrm>
          <a:off x="0" y="0"/>
          <a:ext cx="0" cy="0"/>
          <a:chOff x="0" y="0"/>
          <a:chExt cx="0" cy="0"/>
        </a:xfrm>
      </p:grpSpPr>
      <p:sp>
        <p:nvSpPr>
          <p:cNvPr id="35" name="Google Shape;35;p76"/>
          <p:cNvSpPr txBox="1">
            <a:spLocks noGrp="1"/>
          </p:cNvSpPr>
          <p:nvPr>
            <p:ph type="body" idx="1"/>
          </p:nvPr>
        </p:nvSpPr>
        <p:spPr>
          <a:xfrm>
            <a:off x="635000" y="1634532"/>
            <a:ext cx="10922000" cy="4556723"/>
          </a:xfrm>
          <a:prstGeom prst="rect">
            <a:avLst/>
          </a:prstGeom>
          <a:noFill/>
          <a:ln>
            <a:noFill/>
          </a:ln>
        </p:spPr>
        <p:txBody>
          <a:bodyPr spcFirstLastPara="1" wrap="square" lIns="91425" tIns="45700" rIns="91425" bIns="45700" anchor="t" anchorCtr="0">
            <a:normAutofit/>
          </a:bodyPr>
          <a:lstStyle>
            <a:lvl1pPr marL="457200" lvl="0" indent="-397954" algn="l">
              <a:lnSpc>
                <a:spcPct val="90000"/>
              </a:lnSpc>
              <a:spcBef>
                <a:spcPts val="1000"/>
              </a:spcBef>
              <a:spcAft>
                <a:spcPts val="0"/>
              </a:spcAft>
              <a:buClr>
                <a:schemeClr val="accent6"/>
              </a:buClr>
              <a:buSzPts val="2667"/>
              <a:buChar char="•"/>
              <a:defRPr sz="2667">
                <a:solidFill>
                  <a:schemeClr val="dk1"/>
                </a:solidFill>
              </a:defRPr>
            </a:lvl1pPr>
            <a:lvl2pPr marL="914400" lvl="1" indent="-364045" algn="l">
              <a:lnSpc>
                <a:spcPct val="90000"/>
              </a:lnSpc>
              <a:spcBef>
                <a:spcPts val="0"/>
              </a:spcBef>
              <a:spcAft>
                <a:spcPts val="0"/>
              </a:spcAft>
              <a:buClr>
                <a:schemeClr val="accent6"/>
              </a:buClr>
              <a:buSzPts val="2133"/>
              <a:buFont typeface="Arial"/>
              <a:buChar char="‒"/>
              <a:defRPr sz="2133">
                <a:solidFill>
                  <a:schemeClr val="dk1"/>
                </a:solidFill>
              </a:defRPr>
            </a:lvl2pPr>
            <a:lvl3pPr marL="1371600" lvl="2" indent="-347154" algn="l">
              <a:lnSpc>
                <a:spcPct val="90000"/>
              </a:lnSpc>
              <a:spcBef>
                <a:spcPts val="0"/>
              </a:spcBef>
              <a:spcAft>
                <a:spcPts val="0"/>
              </a:spcAft>
              <a:buClr>
                <a:schemeClr val="accent6"/>
              </a:buClr>
              <a:buSzPts val="1867"/>
              <a:buFont typeface="Noto Sans Symbols"/>
              <a:buChar char="▪"/>
              <a:defRPr sz="1867">
                <a:solidFill>
                  <a:schemeClr val="dk1"/>
                </a:solidFill>
              </a:defRPr>
            </a:lvl3pPr>
            <a:lvl4pPr marL="1828800" lvl="3" indent="-330200" algn="l">
              <a:lnSpc>
                <a:spcPct val="90000"/>
              </a:lnSpc>
              <a:spcBef>
                <a:spcPts val="0"/>
              </a:spcBef>
              <a:spcAft>
                <a:spcPts val="0"/>
              </a:spcAft>
              <a:buClr>
                <a:schemeClr val="accent6"/>
              </a:buClr>
              <a:buSzPts val="1600"/>
              <a:buFont typeface="Courier New"/>
              <a:buChar char="o"/>
              <a:defRPr sz="1600">
                <a:solidFill>
                  <a:schemeClr val="dk1"/>
                </a:solidFill>
              </a:defRPr>
            </a:lvl4pPr>
            <a:lvl5pPr marL="2286000" lvl="4" indent="-321754" algn="l">
              <a:lnSpc>
                <a:spcPct val="90000"/>
              </a:lnSpc>
              <a:spcBef>
                <a:spcPts val="800"/>
              </a:spcBef>
              <a:spcAft>
                <a:spcPts val="0"/>
              </a:spcAft>
              <a:buClr>
                <a:schemeClr val="accent6"/>
              </a:buClr>
              <a:buSzPts val="1467"/>
              <a:buFont typeface="Merriweather Sans"/>
              <a:buChar char="◆"/>
              <a:defRPr sz="1467">
                <a:solidFill>
                  <a:schemeClr val="dk1"/>
                </a:solidFill>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6"/>
          <p:cNvSpPr txBox="1">
            <a:spLocks noGrp="1"/>
          </p:cNvSpPr>
          <p:nvPr>
            <p:ph type="title"/>
          </p:nvPr>
        </p:nvSpPr>
        <p:spPr>
          <a:xfrm>
            <a:off x="635000" y="182880"/>
            <a:ext cx="10922000" cy="115452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6"/>
              </a:buClr>
              <a:buSzPts val="4400"/>
              <a:buFont typeface="Arial"/>
              <a:buNone/>
              <a:defRPr>
                <a:solidFill>
                  <a:schemeClr val="accent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67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Layout - Bla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ACDAD2-F88D-4F3F-9FD1-7036A2930D26}"/>
              </a:ext>
            </a:extLst>
          </p:cNvPr>
          <p:cNvSpPr>
            <a:spLocks noGrp="1"/>
          </p:cNvSpPr>
          <p:nvPr>
            <p:ph idx="1"/>
          </p:nvPr>
        </p:nvSpPr>
        <p:spPr>
          <a:xfrm>
            <a:off x="731520" y="1554480"/>
            <a:ext cx="10515600" cy="435133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A28A25F1-5177-4488-85FF-14C954C3704D}"/>
              </a:ext>
            </a:extLst>
          </p:cNvPr>
          <p:cNvSpPr>
            <a:spLocks noGrp="1"/>
          </p:cNvSpPr>
          <p:nvPr>
            <p:ph type="dt" sz="half" idx="10"/>
          </p:nvPr>
        </p:nvSpPr>
        <p:spPr/>
        <p:txBody>
          <a:bodyPr/>
          <a:lstStyle/>
          <a:p>
            <a:fld id="{3417868B-63B6-40A6-BDC1-AE3A1743406B}" type="datetimeFigureOut">
              <a:rPr lang="en-US" smtClean="0"/>
              <a:t>4/12/2023</a:t>
            </a:fld>
            <a:endParaRPr lang="en-US"/>
          </a:p>
        </p:txBody>
      </p:sp>
      <p:sp>
        <p:nvSpPr>
          <p:cNvPr id="5" name="Footer Placeholder 4">
            <a:extLst>
              <a:ext uri="{FF2B5EF4-FFF2-40B4-BE49-F238E27FC236}">
                <a16:creationId xmlns:a16="http://schemas.microsoft.com/office/drawing/2014/main" id="{3ADEBBD7-65C1-4D68-BB65-565A0516E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C6F5-77E1-434B-9FFB-92DB37D75A48}"/>
              </a:ext>
            </a:extLst>
          </p:cNvPr>
          <p:cNvSpPr>
            <a:spLocks noGrp="1"/>
          </p:cNvSpPr>
          <p:nvPr>
            <p:ph type="sldNum" sz="quarter" idx="12"/>
          </p:nvPr>
        </p:nvSpPr>
        <p:spPr/>
        <p:txBody>
          <a:bodyPr/>
          <a:lstStyle/>
          <a:p>
            <a:fld id="{41F3C695-ECDA-4E15-8D3D-1ED232FCC091}" type="slidenum">
              <a:rPr lang="en-US" smtClean="0"/>
              <a:t>‹#›</a:t>
            </a:fld>
            <a:endParaRPr lang="en-US"/>
          </a:p>
        </p:txBody>
      </p:sp>
      <p:sp>
        <p:nvSpPr>
          <p:cNvPr id="7" name="Title Placeholder 1">
            <a:extLst>
              <a:ext uri="{FF2B5EF4-FFF2-40B4-BE49-F238E27FC236}">
                <a16:creationId xmlns:a16="http://schemas.microsoft.com/office/drawing/2014/main" id="{938BC394-00C1-4E2D-B576-B4CB763629B3}"/>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00049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Layout With Subhead - Bla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ACDAD2-F88D-4F3F-9FD1-7036A2930D26}"/>
              </a:ext>
            </a:extLst>
          </p:cNvPr>
          <p:cNvSpPr>
            <a:spLocks noGrp="1"/>
          </p:cNvSpPr>
          <p:nvPr>
            <p:ph idx="1"/>
          </p:nvPr>
        </p:nvSpPr>
        <p:spPr>
          <a:xfrm>
            <a:off x="731520" y="2011680"/>
            <a:ext cx="10622280" cy="4013901"/>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A28A25F1-5177-4488-85FF-14C954C3704D}"/>
              </a:ext>
            </a:extLst>
          </p:cNvPr>
          <p:cNvSpPr>
            <a:spLocks noGrp="1"/>
          </p:cNvSpPr>
          <p:nvPr>
            <p:ph type="dt" sz="half" idx="10"/>
          </p:nvPr>
        </p:nvSpPr>
        <p:spPr/>
        <p:txBody>
          <a:bodyPr/>
          <a:lstStyle/>
          <a:p>
            <a:fld id="{3417868B-63B6-40A6-BDC1-AE3A1743406B}" type="datetimeFigureOut">
              <a:rPr lang="en-US" smtClean="0"/>
              <a:t>4/12/2023</a:t>
            </a:fld>
            <a:endParaRPr lang="en-US"/>
          </a:p>
        </p:txBody>
      </p:sp>
      <p:sp>
        <p:nvSpPr>
          <p:cNvPr id="5" name="Footer Placeholder 4">
            <a:extLst>
              <a:ext uri="{FF2B5EF4-FFF2-40B4-BE49-F238E27FC236}">
                <a16:creationId xmlns:a16="http://schemas.microsoft.com/office/drawing/2014/main" id="{3ADEBBD7-65C1-4D68-BB65-565A0516E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C6F5-77E1-434B-9FFB-92DB37D75A48}"/>
              </a:ext>
            </a:extLst>
          </p:cNvPr>
          <p:cNvSpPr>
            <a:spLocks noGrp="1"/>
          </p:cNvSpPr>
          <p:nvPr>
            <p:ph type="sldNum" sz="quarter" idx="12"/>
          </p:nvPr>
        </p:nvSpPr>
        <p:spPr/>
        <p:txBody>
          <a:bodyPr/>
          <a:lstStyle/>
          <a:p>
            <a:fld id="{41F3C695-ECDA-4E15-8D3D-1ED232FCC091}" type="slidenum">
              <a:rPr lang="en-US" smtClean="0"/>
              <a:t>‹#›</a:t>
            </a:fld>
            <a:endParaRPr lang="en-US"/>
          </a:p>
        </p:txBody>
      </p:sp>
      <p:sp>
        <p:nvSpPr>
          <p:cNvPr id="7" name="Title Placeholder 1">
            <a:extLst>
              <a:ext uri="{FF2B5EF4-FFF2-40B4-BE49-F238E27FC236}">
                <a16:creationId xmlns:a16="http://schemas.microsoft.com/office/drawing/2014/main" id="{938BC394-00C1-4E2D-B576-B4CB763629B3}"/>
              </a:ext>
            </a:extLst>
          </p:cNvPr>
          <p:cNvSpPr>
            <a:spLocks noGrp="1"/>
          </p:cNvSpPr>
          <p:nvPr>
            <p:ph type="title"/>
          </p:nvPr>
        </p:nvSpPr>
        <p:spPr>
          <a:xfrm>
            <a:off x="457200" y="446691"/>
            <a:ext cx="10896600" cy="761999"/>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176B093A-5F19-4DC4-87ED-FEA7066AD146}"/>
              </a:ext>
            </a:extLst>
          </p:cNvPr>
          <p:cNvSpPr>
            <a:spLocks noGrp="1"/>
          </p:cNvSpPr>
          <p:nvPr>
            <p:ph type="body" idx="14"/>
          </p:nvPr>
        </p:nvSpPr>
        <p:spPr>
          <a:xfrm>
            <a:off x="457200" y="1371600"/>
            <a:ext cx="1089660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76105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Column Layout - Bla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B18E1-C9FB-48C5-815F-EF65E1A1BDF6}"/>
              </a:ext>
            </a:extLst>
          </p:cNvPr>
          <p:cNvSpPr>
            <a:spLocks noGrp="1"/>
          </p:cNvSpPr>
          <p:nvPr>
            <p:ph sz="half" idx="1"/>
          </p:nvPr>
        </p:nvSpPr>
        <p:spPr>
          <a:xfrm>
            <a:off x="731520" y="1612106"/>
            <a:ext cx="5080701" cy="435133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597D1E27-D9EB-4ACF-8476-1CCA35434728}"/>
              </a:ext>
            </a:extLst>
          </p:cNvPr>
          <p:cNvSpPr>
            <a:spLocks noGrp="1"/>
          </p:cNvSpPr>
          <p:nvPr>
            <p:ph type="dt" sz="half" idx="10"/>
          </p:nvPr>
        </p:nvSpPr>
        <p:spPr/>
        <p:txBody>
          <a:bodyPr/>
          <a:lstStyle/>
          <a:p>
            <a:fld id="{3417868B-63B6-40A6-BDC1-AE3A1743406B}" type="datetimeFigureOut">
              <a:rPr lang="en-US" smtClean="0"/>
              <a:t>4/12/2023</a:t>
            </a:fld>
            <a:endParaRPr lang="en-US"/>
          </a:p>
        </p:txBody>
      </p:sp>
      <p:sp>
        <p:nvSpPr>
          <p:cNvPr id="6" name="Footer Placeholder 5">
            <a:extLst>
              <a:ext uri="{FF2B5EF4-FFF2-40B4-BE49-F238E27FC236}">
                <a16:creationId xmlns:a16="http://schemas.microsoft.com/office/drawing/2014/main" id="{BCC430BA-E53B-4FD2-97B8-54C96A318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F8822-0619-48C2-9F0A-C16784EAAB05}"/>
              </a:ext>
            </a:extLst>
          </p:cNvPr>
          <p:cNvSpPr>
            <a:spLocks noGrp="1"/>
          </p:cNvSpPr>
          <p:nvPr>
            <p:ph type="sldNum" sz="quarter" idx="12"/>
          </p:nvPr>
        </p:nvSpPr>
        <p:spPr/>
        <p:txBody>
          <a:bodyPr/>
          <a:lstStyle/>
          <a:p>
            <a:fld id="{41F3C695-ECDA-4E15-8D3D-1ED232FCC091}" type="slidenum">
              <a:rPr lang="en-US" smtClean="0"/>
              <a:t>‹#›</a:t>
            </a:fld>
            <a:endParaRPr lang="en-US"/>
          </a:p>
        </p:txBody>
      </p:sp>
      <p:sp>
        <p:nvSpPr>
          <p:cNvPr id="8" name="Title Placeholder 1">
            <a:extLst>
              <a:ext uri="{FF2B5EF4-FFF2-40B4-BE49-F238E27FC236}">
                <a16:creationId xmlns:a16="http://schemas.microsoft.com/office/drawing/2014/main" id="{1458A3C9-07F6-41CD-AFB0-E39423E0BC26}"/>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p>
            <a:r>
              <a:rPr lang="en-US"/>
              <a:t>Click to edit Master title style</a:t>
            </a:r>
          </a:p>
        </p:txBody>
      </p:sp>
      <p:sp>
        <p:nvSpPr>
          <p:cNvPr id="11" name="Content Placeholder 2">
            <a:extLst>
              <a:ext uri="{FF2B5EF4-FFF2-40B4-BE49-F238E27FC236}">
                <a16:creationId xmlns:a16="http://schemas.microsoft.com/office/drawing/2014/main" id="{DA7D3628-F75F-4D8A-A61D-1C6F92C557F1}"/>
              </a:ext>
            </a:extLst>
          </p:cNvPr>
          <p:cNvSpPr>
            <a:spLocks noGrp="1"/>
          </p:cNvSpPr>
          <p:nvPr>
            <p:ph sz="half" idx="13"/>
          </p:nvPr>
        </p:nvSpPr>
        <p:spPr>
          <a:xfrm>
            <a:off x="6379779" y="1612106"/>
            <a:ext cx="5080701" cy="4351338"/>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67143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Column Layout With Subhead - 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97D1E27-D9EB-4ACF-8476-1CCA35434728}"/>
              </a:ext>
            </a:extLst>
          </p:cNvPr>
          <p:cNvSpPr>
            <a:spLocks noGrp="1"/>
          </p:cNvSpPr>
          <p:nvPr>
            <p:ph type="dt" sz="half" idx="10"/>
          </p:nvPr>
        </p:nvSpPr>
        <p:spPr/>
        <p:txBody>
          <a:bodyPr/>
          <a:lstStyle/>
          <a:p>
            <a:fld id="{3417868B-63B6-40A6-BDC1-AE3A1743406B}" type="datetimeFigureOut">
              <a:rPr lang="en-US" smtClean="0"/>
              <a:t>4/12/2023</a:t>
            </a:fld>
            <a:endParaRPr lang="en-US"/>
          </a:p>
        </p:txBody>
      </p:sp>
      <p:sp>
        <p:nvSpPr>
          <p:cNvPr id="6" name="Footer Placeholder 5">
            <a:extLst>
              <a:ext uri="{FF2B5EF4-FFF2-40B4-BE49-F238E27FC236}">
                <a16:creationId xmlns:a16="http://schemas.microsoft.com/office/drawing/2014/main" id="{BCC430BA-E53B-4FD2-97B8-54C96A318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F8822-0619-48C2-9F0A-C16784EAAB05}"/>
              </a:ext>
            </a:extLst>
          </p:cNvPr>
          <p:cNvSpPr>
            <a:spLocks noGrp="1"/>
          </p:cNvSpPr>
          <p:nvPr>
            <p:ph type="sldNum" sz="quarter" idx="12"/>
          </p:nvPr>
        </p:nvSpPr>
        <p:spPr/>
        <p:txBody>
          <a:bodyPr/>
          <a:lstStyle/>
          <a:p>
            <a:fld id="{41F3C695-ECDA-4E15-8D3D-1ED232FCC091}" type="slidenum">
              <a:rPr lang="en-US" smtClean="0"/>
              <a:t>‹#›</a:t>
            </a:fld>
            <a:endParaRPr lang="en-US"/>
          </a:p>
        </p:txBody>
      </p:sp>
      <p:sp>
        <p:nvSpPr>
          <p:cNvPr id="8" name="Title Placeholder 1">
            <a:extLst>
              <a:ext uri="{FF2B5EF4-FFF2-40B4-BE49-F238E27FC236}">
                <a16:creationId xmlns:a16="http://schemas.microsoft.com/office/drawing/2014/main" id="{1458A3C9-07F6-41CD-AFB0-E39423E0BC26}"/>
              </a:ext>
            </a:extLst>
          </p:cNvPr>
          <p:cNvSpPr>
            <a:spLocks noGrp="1"/>
          </p:cNvSpPr>
          <p:nvPr>
            <p:ph type="title"/>
          </p:nvPr>
        </p:nvSpPr>
        <p:spPr>
          <a:xfrm>
            <a:off x="457200" y="446690"/>
            <a:ext cx="11003280" cy="761999"/>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1C7A5884-B852-4F94-ABCE-ACA015D8FB90}"/>
              </a:ext>
            </a:extLst>
          </p:cNvPr>
          <p:cNvSpPr>
            <a:spLocks noGrp="1"/>
          </p:cNvSpPr>
          <p:nvPr>
            <p:ph type="body" idx="14"/>
          </p:nvPr>
        </p:nvSpPr>
        <p:spPr>
          <a:xfrm>
            <a:off x="457199" y="1371600"/>
            <a:ext cx="11003281"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03D3FD9-01CA-4C1B-892C-142A6BBD12E0}"/>
              </a:ext>
            </a:extLst>
          </p:cNvPr>
          <p:cNvSpPr>
            <a:spLocks noGrp="1"/>
          </p:cNvSpPr>
          <p:nvPr>
            <p:ph sz="half" idx="1"/>
          </p:nvPr>
        </p:nvSpPr>
        <p:spPr>
          <a:xfrm>
            <a:off x="731520" y="2011680"/>
            <a:ext cx="5080701" cy="386032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5B02ABCE-CDEC-4936-AB05-4FCF53742060}"/>
              </a:ext>
            </a:extLst>
          </p:cNvPr>
          <p:cNvSpPr>
            <a:spLocks noGrp="1"/>
          </p:cNvSpPr>
          <p:nvPr>
            <p:ph sz="half" idx="16"/>
          </p:nvPr>
        </p:nvSpPr>
        <p:spPr>
          <a:xfrm>
            <a:off x="6379780" y="2011680"/>
            <a:ext cx="5080701" cy="3860324"/>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86207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Mixed Content Layou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8A18-F257-4B2A-ABA7-9F3D5F63E6D7}"/>
              </a:ext>
            </a:extLst>
          </p:cNvPr>
          <p:cNvSpPr>
            <a:spLocks noGrp="1"/>
          </p:cNvSpPr>
          <p:nvPr>
            <p:ph type="title"/>
          </p:nvPr>
        </p:nvSpPr>
        <p:spPr>
          <a:xfrm>
            <a:off x="457200" y="457200"/>
            <a:ext cx="4493172" cy="1112838"/>
          </a:xfrm>
          <a:prstGeom prst="rect">
            <a:avLst/>
          </a:prstGeom>
        </p:spPr>
        <p:txBody>
          <a:bodyPr anchor="b"/>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780D2A-A420-4339-B0BA-58DA27333621}"/>
              </a:ext>
            </a:extLst>
          </p:cNvPr>
          <p:cNvSpPr>
            <a:spLocks noGrp="1"/>
          </p:cNvSpPr>
          <p:nvPr>
            <p:ph idx="1"/>
          </p:nvPr>
        </p:nvSpPr>
        <p:spPr>
          <a:xfrm>
            <a:off x="5562600" y="1124607"/>
            <a:ext cx="5897880" cy="4803227"/>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F994848F-8CC6-477E-8C16-0F240605A298}"/>
              </a:ext>
            </a:extLst>
          </p:cNvPr>
          <p:cNvSpPr>
            <a:spLocks noGrp="1"/>
          </p:cNvSpPr>
          <p:nvPr>
            <p:ph type="body" sz="half" idx="2"/>
          </p:nvPr>
        </p:nvSpPr>
        <p:spPr>
          <a:xfrm>
            <a:off x="731520" y="1828800"/>
            <a:ext cx="4493172" cy="4099034"/>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E36B80-4093-4261-88A4-405CD48478A4}"/>
              </a:ext>
            </a:extLst>
          </p:cNvPr>
          <p:cNvSpPr>
            <a:spLocks noGrp="1"/>
          </p:cNvSpPr>
          <p:nvPr>
            <p:ph type="dt" sz="half" idx="10"/>
          </p:nvPr>
        </p:nvSpPr>
        <p:spPr/>
        <p:txBody>
          <a:bodyPr/>
          <a:lstStyle/>
          <a:p>
            <a:fld id="{3417868B-63B6-40A6-BDC1-AE3A1743406B}" type="datetimeFigureOut">
              <a:rPr lang="en-US" smtClean="0"/>
              <a:t>4/12/2023</a:t>
            </a:fld>
            <a:endParaRPr lang="en-US"/>
          </a:p>
        </p:txBody>
      </p:sp>
      <p:sp>
        <p:nvSpPr>
          <p:cNvPr id="6" name="Footer Placeholder 5">
            <a:extLst>
              <a:ext uri="{FF2B5EF4-FFF2-40B4-BE49-F238E27FC236}">
                <a16:creationId xmlns:a16="http://schemas.microsoft.com/office/drawing/2014/main" id="{E5B7B5B1-999F-4C82-AD38-2E63D1CBA7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0AC3A-3C3C-4ECD-832F-9D256244EB7C}"/>
              </a:ext>
            </a:extLst>
          </p:cNvPr>
          <p:cNvSpPr>
            <a:spLocks noGrp="1"/>
          </p:cNvSpPr>
          <p:nvPr>
            <p:ph type="sldNum" sz="quarter" idx="12"/>
          </p:nvPr>
        </p:nvSpPr>
        <p:spPr/>
        <p:txBody>
          <a:bodyPr/>
          <a:lstStyle/>
          <a:p>
            <a:fld id="{41F3C695-ECDA-4E15-8D3D-1ED232FCC091}" type="slidenum">
              <a:rPr lang="en-US" smtClean="0"/>
              <a:t>‹#›</a:t>
            </a:fld>
            <a:endParaRPr lang="en-US"/>
          </a:p>
        </p:txBody>
      </p:sp>
    </p:spTree>
    <p:extLst>
      <p:ext uri="{BB962C8B-B14F-4D97-AF65-F5344CB8AC3E}">
        <p14:creationId xmlns:p14="http://schemas.microsoft.com/office/powerpoint/2010/main" val="2831772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Vertical Text Blank">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C191B736-2EA8-4BA5-981A-3C577523450A}"/>
              </a:ext>
            </a:extLst>
          </p:cNvPr>
          <p:cNvSpPr>
            <a:spLocks noGrp="1"/>
          </p:cNvSpPr>
          <p:nvPr>
            <p:ph type="body" orient="vert" idx="1"/>
          </p:nvPr>
        </p:nvSpPr>
        <p:spPr>
          <a:xfrm>
            <a:off x="731520" y="1575501"/>
            <a:ext cx="10819348" cy="4351338"/>
          </a:xfrm>
          <a:prstGeom prst="rect">
            <a:avLst/>
          </a:prstGeom>
        </p:spPr>
        <p:txBody>
          <a:bodyPr vert="eaVert"/>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15EECB97-BF4B-497D-A480-49428F8FC811}"/>
              </a:ext>
            </a:extLst>
          </p:cNvPr>
          <p:cNvSpPr>
            <a:spLocks noGrp="1"/>
          </p:cNvSpPr>
          <p:nvPr>
            <p:ph type="dt" sz="half" idx="10"/>
          </p:nvPr>
        </p:nvSpPr>
        <p:spPr/>
        <p:txBody>
          <a:bodyPr/>
          <a:lstStyle/>
          <a:p>
            <a:fld id="{3417868B-63B6-40A6-BDC1-AE3A1743406B}" type="datetimeFigureOut">
              <a:rPr lang="en-US" smtClean="0"/>
              <a:t>4/12/2023</a:t>
            </a:fld>
            <a:endParaRPr lang="en-US"/>
          </a:p>
        </p:txBody>
      </p:sp>
      <p:sp>
        <p:nvSpPr>
          <p:cNvPr id="5" name="Footer Placeholder 4">
            <a:extLst>
              <a:ext uri="{FF2B5EF4-FFF2-40B4-BE49-F238E27FC236}">
                <a16:creationId xmlns:a16="http://schemas.microsoft.com/office/drawing/2014/main" id="{82AAB33C-2DFA-4295-BB5B-C812FB10D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61DFC-72A4-4A44-AB72-6F0301F728A9}"/>
              </a:ext>
            </a:extLst>
          </p:cNvPr>
          <p:cNvSpPr>
            <a:spLocks noGrp="1"/>
          </p:cNvSpPr>
          <p:nvPr>
            <p:ph type="sldNum" sz="quarter" idx="12"/>
          </p:nvPr>
        </p:nvSpPr>
        <p:spPr/>
        <p:txBody>
          <a:bodyPr/>
          <a:lstStyle/>
          <a:p>
            <a:fld id="{41F3C695-ECDA-4E15-8D3D-1ED232FCC091}" type="slidenum">
              <a:rPr lang="en-US" smtClean="0"/>
              <a:t>‹#›</a:t>
            </a:fld>
            <a:endParaRPr lang="en-US"/>
          </a:p>
        </p:txBody>
      </p:sp>
      <p:sp>
        <p:nvSpPr>
          <p:cNvPr id="7" name="Title Placeholder 1">
            <a:extLst>
              <a:ext uri="{FF2B5EF4-FFF2-40B4-BE49-F238E27FC236}">
                <a16:creationId xmlns:a16="http://schemas.microsoft.com/office/drawing/2014/main" id="{313DF303-AB86-4D11-96BD-2AF1BF51ADFD}"/>
              </a:ext>
            </a:extLst>
          </p:cNvPr>
          <p:cNvSpPr>
            <a:spLocks noGrp="1"/>
          </p:cNvSpPr>
          <p:nvPr>
            <p:ph type="title"/>
          </p:nvPr>
        </p:nvSpPr>
        <p:spPr>
          <a:xfrm>
            <a:off x="457199" y="446691"/>
            <a:ext cx="11093669" cy="76199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58105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 Blank">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CADA41-CDB5-4C0A-B15C-A0A62427BD63}"/>
              </a:ext>
            </a:extLst>
          </p:cNvPr>
          <p:cNvSpPr>
            <a:spLocks noGrp="1"/>
          </p:cNvSpPr>
          <p:nvPr>
            <p:ph type="title" orient="vert"/>
          </p:nvPr>
        </p:nvSpPr>
        <p:spPr>
          <a:xfrm>
            <a:off x="10279117" y="457200"/>
            <a:ext cx="1368971" cy="5811838"/>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E4F0119F-0F00-496C-8EF8-7C66260B49D9}"/>
              </a:ext>
            </a:extLst>
          </p:cNvPr>
          <p:cNvSpPr>
            <a:spLocks noGrp="1"/>
          </p:cNvSpPr>
          <p:nvPr>
            <p:ph type="body" orient="vert" idx="1"/>
          </p:nvPr>
        </p:nvSpPr>
        <p:spPr>
          <a:xfrm>
            <a:off x="838200" y="457200"/>
            <a:ext cx="9146628" cy="5811838"/>
          </a:xfrm>
          <a:prstGeom prst="rect">
            <a:avLst/>
          </a:prstGeom>
        </p:spPr>
        <p:txBody>
          <a:bodyPr vert="eaVert"/>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278E422-1A9F-4BE3-B91E-7F909206CD5A}"/>
              </a:ext>
            </a:extLst>
          </p:cNvPr>
          <p:cNvSpPr>
            <a:spLocks noGrp="1"/>
          </p:cNvSpPr>
          <p:nvPr>
            <p:ph type="dt" sz="half" idx="10"/>
          </p:nvPr>
        </p:nvSpPr>
        <p:spPr/>
        <p:txBody>
          <a:bodyPr/>
          <a:lstStyle/>
          <a:p>
            <a:fld id="{3417868B-63B6-40A6-BDC1-AE3A1743406B}" type="datetimeFigureOut">
              <a:rPr lang="en-US" smtClean="0"/>
              <a:t>4/12/2023</a:t>
            </a:fld>
            <a:endParaRPr lang="en-US"/>
          </a:p>
        </p:txBody>
      </p:sp>
      <p:sp>
        <p:nvSpPr>
          <p:cNvPr id="5" name="Footer Placeholder 4">
            <a:extLst>
              <a:ext uri="{FF2B5EF4-FFF2-40B4-BE49-F238E27FC236}">
                <a16:creationId xmlns:a16="http://schemas.microsoft.com/office/drawing/2014/main" id="{E4D9A1DC-D79E-4EF7-816E-6EA43543A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E87EA-6779-4466-B447-516A2C954E42}"/>
              </a:ext>
            </a:extLst>
          </p:cNvPr>
          <p:cNvSpPr>
            <a:spLocks noGrp="1"/>
          </p:cNvSpPr>
          <p:nvPr>
            <p:ph type="sldNum" sz="quarter" idx="12"/>
          </p:nvPr>
        </p:nvSpPr>
        <p:spPr/>
        <p:txBody>
          <a:bodyPr/>
          <a:lstStyle/>
          <a:p>
            <a:fld id="{41F3C695-ECDA-4E15-8D3D-1ED232FCC091}" type="slidenum">
              <a:rPr lang="en-US" smtClean="0"/>
              <a:t>‹#›</a:t>
            </a:fld>
            <a:endParaRPr lang="en-US"/>
          </a:p>
        </p:txBody>
      </p:sp>
    </p:spTree>
    <p:extLst>
      <p:ext uri="{BB962C8B-B14F-4D97-AF65-F5344CB8AC3E}">
        <p14:creationId xmlns:p14="http://schemas.microsoft.com/office/powerpoint/2010/main" val="2995231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4/12/2023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7" name="Content Placeholder 2">
            <a:extLst>
              <a:ext uri="{FF2B5EF4-FFF2-40B4-BE49-F238E27FC236}">
                <a16:creationId xmlns:a16="http://schemas.microsoft.com/office/drawing/2014/main" id="{7D852522-E712-4E56-8199-848E9407CD76}"/>
              </a:ext>
            </a:extLst>
          </p:cNvPr>
          <p:cNvSpPr>
            <a:spLocks noGrp="1"/>
          </p:cNvSpPr>
          <p:nvPr>
            <p:ph idx="1"/>
          </p:nvPr>
        </p:nvSpPr>
        <p:spPr>
          <a:xfrm>
            <a:off x="731520" y="1554480"/>
            <a:ext cx="10515600" cy="435133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9" name="Title Placeholder 1">
            <a:extLst>
              <a:ext uri="{FF2B5EF4-FFF2-40B4-BE49-F238E27FC236}">
                <a16:creationId xmlns:a16="http://schemas.microsoft.com/office/drawing/2014/main" id="{EB9F32EF-8C88-4781-8E98-02500B0DAEBA}"/>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Tree>
    <p:extLst>
      <p:ext uri="{BB962C8B-B14F-4D97-AF65-F5344CB8AC3E}">
        <p14:creationId xmlns:p14="http://schemas.microsoft.com/office/powerpoint/2010/main" val="1982139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 Layout With Subhea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4/12/2023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9" name="Content Placeholder 2">
            <a:extLst>
              <a:ext uri="{FF2B5EF4-FFF2-40B4-BE49-F238E27FC236}">
                <a16:creationId xmlns:a16="http://schemas.microsoft.com/office/drawing/2014/main" id="{8DF0178F-5480-42C1-94FA-39D9D42828CE}"/>
              </a:ext>
            </a:extLst>
          </p:cNvPr>
          <p:cNvSpPr>
            <a:spLocks noGrp="1"/>
          </p:cNvSpPr>
          <p:nvPr>
            <p:ph idx="1"/>
          </p:nvPr>
        </p:nvSpPr>
        <p:spPr>
          <a:xfrm>
            <a:off x="731520" y="2011680"/>
            <a:ext cx="10622280" cy="4013901"/>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C4784F70-0AB7-470E-9532-9097E0B050EA}"/>
              </a:ext>
            </a:extLst>
          </p:cNvPr>
          <p:cNvSpPr>
            <a:spLocks noGrp="1"/>
          </p:cNvSpPr>
          <p:nvPr>
            <p:ph type="title"/>
          </p:nvPr>
        </p:nvSpPr>
        <p:spPr>
          <a:xfrm>
            <a:off x="457200" y="446691"/>
            <a:ext cx="10896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Text Placeholder 2">
            <a:extLst>
              <a:ext uri="{FF2B5EF4-FFF2-40B4-BE49-F238E27FC236}">
                <a16:creationId xmlns:a16="http://schemas.microsoft.com/office/drawing/2014/main" id="{71F0332A-4985-4123-9133-80B6B7F46004}"/>
              </a:ext>
            </a:extLst>
          </p:cNvPr>
          <p:cNvSpPr>
            <a:spLocks noGrp="1"/>
          </p:cNvSpPr>
          <p:nvPr>
            <p:ph type="body" idx="14"/>
          </p:nvPr>
        </p:nvSpPr>
        <p:spPr>
          <a:xfrm>
            <a:off x="457200" y="1371600"/>
            <a:ext cx="1089660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2670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0B1C24-EA59-7C4C-AC58-3ECAB44C73FA}"/>
              </a:ext>
            </a:extLst>
          </p:cNvPr>
          <p:cNvSpPr>
            <a:spLocks noGrp="1"/>
          </p:cNvSpPr>
          <p:nvPr>
            <p:ph type="dt" sz="half" idx="10"/>
          </p:nvPr>
        </p:nvSpPr>
        <p:spPr/>
        <p:txBody>
          <a:bodyPr/>
          <a:lstStyle/>
          <a:p>
            <a:fld id="{D96341F5-EEF1-0048-B5F7-1F10A007549B}" type="datetimeFigureOut">
              <a:rPr lang="en-US" smtClean="0"/>
              <a:pPr/>
              <a:t>4/12/2023</a:t>
            </a:fld>
            <a:endParaRPr lang="en-US"/>
          </a:p>
        </p:txBody>
      </p:sp>
      <p:sp>
        <p:nvSpPr>
          <p:cNvPr id="4" name="Footer Placeholder 3">
            <a:extLst>
              <a:ext uri="{FF2B5EF4-FFF2-40B4-BE49-F238E27FC236}">
                <a16:creationId xmlns:a16="http://schemas.microsoft.com/office/drawing/2014/main" id="{F38D7A34-CD93-994C-B36B-EE60813FB4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F5826-B72F-7140-8658-199B2C945597}"/>
              </a:ext>
            </a:extLst>
          </p:cNvPr>
          <p:cNvSpPr>
            <a:spLocks noGrp="1"/>
          </p:cNvSpPr>
          <p:nvPr>
            <p:ph type="sldNum" sz="quarter" idx="12"/>
          </p:nvPr>
        </p:nvSpPr>
        <p:spPr/>
        <p:txBody>
          <a:bodyPr/>
          <a:lstStyle/>
          <a:p>
            <a:fld id="{8CBF118B-7F7C-0848-BABA-31851B6B7509}" type="slidenum">
              <a:rPr lang="en-US" smtClean="0"/>
              <a:pPr/>
              <a:t>‹#›</a:t>
            </a:fld>
            <a:endParaRPr lang="en-US"/>
          </a:p>
        </p:txBody>
      </p:sp>
      <p:sp>
        <p:nvSpPr>
          <p:cNvPr id="6" name="Title 1">
            <a:extLst>
              <a:ext uri="{FF2B5EF4-FFF2-40B4-BE49-F238E27FC236}">
                <a16:creationId xmlns:a16="http://schemas.microsoft.com/office/drawing/2014/main" id="{5D440F05-AA61-5E4B-B18A-4B92D71F6F2A}"/>
              </a:ext>
            </a:extLst>
          </p:cNvPr>
          <p:cNvSpPr>
            <a:spLocks noGrp="1"/>
          </p:cNvSpPr>
          <p:nvPr>
            <p:ph type="ctrTitle"/>
          </p:nvPr>
        </p:nvSpPr>
        <p:spPr>
          <a:xfrm>
            <a:off x="2375338" y="1168783"/>
            <a:ext cx="7441324" cy="2387600"/>
          </a:xfrm>
          <a:prstGeom prst="rect">
            <a:avLst/>
          </a:prstGeom>
        </p:spPr>
        <p:txBody>
          <a:bodyPr anchor="b">
            <a:normAutofit/>
          </a:bodyPr>
          <a:lstStyle>
            <a:lvl1pPr algn="ctr">
              <a:defRPr sz="4800"/>
            </a:lvl1pPr>
          </a:lstStyle>
          <a:p>
            <a:r>
              <a:rPr lang="en-US"/>
              <a:t>Click to edit Master title style</a:t>
            </a:r>
          </a:p>
        </p:txBody>
      </p:sp>
      <p:sp>
        <p:nvSpPr>
          <p:cNvPr id="7" name="Subtitle 2">
            <a:extLst>
              <a:ext uri="{FF2B5EF4-FFF2-40B4-BE49-F238E27FC236}">
                <a16:creationId xmlns:a16="http://schemas.microsoft.com/office/drawing/2014/main" id="{636ED445-59B0-EA48-BFE9-131DF700D6CD}"/>
              </a:ext>
            </a:extLst>
          </p:cNvPr>
          <p:cNvSpPr>
            <a:spLocks noGrp="1"/>
          </p:cNvSpPr>
          <p:nvPr>
            <p:ph type="subTitle" idx="1"/>
          </p:nvPr>
        </p:nvSpPr>
        <p:spPr>
          <a:xfrm>
            <a:off x="2375338" y="3780713"/>
            <a:ext cx="7441324" cy="1655762"/>
          </a:xfrm>
          <a:prstGeom prst="rect">
            <a:avLst/>
          </a:prstGeom>
        </p:spPr>
        <p:txBody>
          <a:bodyPr/>
          <a:lstStyle>
            <a:lvl1pPr marL="0" indent="0" algn="ctr">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57923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Column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4/12/2023</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9" name="Title Placeholder 1">
            <a:extLst>
              <a:ext uri="{FF2B5EF4-FFF2-40B4-BE49-F238E27FC236}">
                <a16:creationId xmlns:a16="http://schemas.microsoft.com/office/drawing/2014/main" id="{36D857F3-DED3-454D-9D2C-72B05203BC14}"/>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F052A3E9-1E6B-4DB1-AB10-FDC939E397B2}"/>
              </a:ext>
            </a:extLst>
          </p:cNvPr>
          <p:cNvSpPr>
            <a:spLocks noGrp="1"/>
          </p:cNvSpPr>
          <p:nvPr>
            <p:ph sz="half" idx="1"/>
          </p:nvPr>
        </p:nvSpPr>
        <p:spPr>
          <a:xfrm>
            <a:off x="731520" y="1612106"/>
            <a:ext cx="5080701" cy="425989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A9CC96D0-1AAA-433D-9B2E-C3434221F3B9}"/>
              </a:ext>
            </a:extLst>
          </p:cNvPr>
          <p:cNvSpPr>
            <a:spLocks noGrp="1"/>
          </p:cNvSpPr>
          <p:nvPr>
            <p:ph sz="half" idx="13"/>
          </p:nvPr>
        </p:nvSpPr>
        <p:spPr>
          <a:xfrm>
            <a:off x="6379781" y="1612106"/>
            <a:ext cx="5080701" cy="425989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9709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Column Layout With Subhea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4/12/2023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11" name="Title Placeholder 1">
            <a:extLst>
              <a:ext uri="{FF2B5EF4-FFF2-40B4-BE49-F238E27FC236}">
                <a16:creationId xmlns:a16="http://schemas.microsoft.com/office/drawing/2014/main" id="{03CFA280-5A8E-4734-8C1D-7DB1F6DC67DB}"/>
              </a:ext>
            </a:extLst>
          </p:cNvPr>
          <p:cNvSpPr>
            <a:spLocks noGrp="1"/>
          </p:cNvSpPr>
          <p:nvPr>
            <p:ph type="title"/>
          </p:nvPr>
        </p:nvSpPr>
        <p:spPr>
          <a:xfrm>
            <a:off x="457200" y="457201"/>
            <a:ext cx="1100328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7F2554DD-D24B-41FE-A25E-CD925C434366}"/>
              </a:ext>
            </a:extLst>
          </p:cNvPr>
          <p:cNvSpPr>
            <a:spLocks noGrp="1"/>
          </p:cNvSpPr>
          <p:nvPr>
            <p:ph type="body" idx="14"/>
          </p:nvPr>
        </p:nvSpPr>
        <p:spPr>
          <a:xfrm>
            <a:off x="457200" y="1371600"/>
            <a:ext cx="1100328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2">
            <a:extLst>
              <a:ext uri="{FF2B5EF4-FFF2-40B4-BE49-F238E27FC236}">
                <a16:creationId xmlns:a16="http://schemas.microsoft.com/office/drawing/2014/main" id="{D5AAC05A-0F06-47C5-A199-523C54D1CB64}"/>
              </a:ext>
            </a:extLst>
          </p:cNvPr>
          <p:cNvSpPr>
            <a:spLocks noGrp="1"/>
          </p:cNvSpPr>
          <p:nvPr>
            <p:ph sz="half" idx="1"/>
          </p:nvPr>
        </p:nvSpPr>
        <p:spPr>
          <a:xfrm>
            <a:off x="731520" y="2011680"/>
            <a:ext cx="5080701" cy="3860324"/>
          </a:xfrm>
          <a:prstGeom prst="rect">
            <a:avLst/>
          </a:prstGeom>
        </p:spPr>
        <p:txBody>
          <a:bodyPr/>
          <a:lstStyle>
            <a:lvl1pPr>
              <a:defRPr sz="20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5ABF2411-EE70-4251-B715-293B7A1FEBCE}"/>
              </a:ext>
            </a:extLst>
          </p:cNvPr>
          <p:cNvSpPr>
            <a:spLocks noGrp="1"/>
          </p:cNvSpPr>
          <p:nvPr>
            <p:ph sz="half" idx="15"/>
          </p:nvPr>
        </p:nvSpPr>
        <p:spPr>
          <a:xfrm>
            <a:off x="6379779" y="2011680"/>
            <a:ext cx="5080701" cy="3860324"/>
          </a:xfrm>
          <a:prstGeom prst="rect">
            <a:avLst/>
          </a:prstGeom>
        </p:spPr>
        <p:txBody>
          <a:bodyPr/>
          <a:lstStyle>
            <a:lvl1pPr>
              <a:defRPr sz="20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7018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ixed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4/12/2023</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7" name="Title 1">
            <a:extLst>
              <a:ext uri="{FF2B5EF4-FFF2-40B4-BE49-F238E27FC236}">
                <a16:creationId xmlns:a16="http://schemas.microsoft.com/office/drawing/2014/main" id="{42769662-B1CF-4B75-B8CA-F2CC3FC6739E}"/>
              </a:ext>
            </a:extLst>
          </p:cNvPr>
          <p:cNvSpPr>
            <a:spLocks noGrp="1"/>
          </p:cNvSpPr>
          <p:nvPr>
            <p:ph type="title"/>
          </p:nvPr>
        </p:nvSpPr>
        <p:spPr>
          <a:xfrm>
            <a:off x="457200" y="457200"/>
            <a:ext cx="4493172" cy="1112838"/>
          </a:xfrm>
          <a:prstGeom prst="rect">
            <a:avLst/>
          </a:prstGeom>
        </p:spPr>
        <p:txBody>
          <a:bodyPr anchor="b"/>
          <a:lstStyle>
            <a:lvl1pPr>
              <a:defRPr sz="32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Text Placeholder 3">
            <a:extLst>
              <a:ext uri="{FF2B5EF4-FFF2-40B4-BE49-F238E27FC236}">
                <a16:creationId xmlns:a16="http://schemas.microsoft.com/office/drawing/2014/main" id="{37753FD3-0F53-4789-9969-BC64D1F00DF2}"/>
              </a:ext>
            </a:extLst>
          </p:cNvPr>
          <p:cNvSpPr>
            <a:spLocks noGrp="1"/>
          </p:cNvSpPr>
          <p:nvPr>
            <p:ph type="body" sz="half" idx="2"/>
          </p:nvPr>
        </p:nvSpPr>
        <p:spPr>
          <a:xfrm>
            <a:off x="731520" y="1828800"/>
            <a:ext cx="4493172" cy="4099034"/>
          </a:xfrm>
          <a:prstGeom prst="rect">
            <a:avLst/>
          </a:prstGeom>
        </p:spPr>
        <p:txBody>
          <a:bodyPr>
            <a:normAutofit/>
          </a:bodyPr>
          <a:lstStyle>
            <a:lvl1pPr marL="0" indent="0">
              <a:buNone/>
              <a:defRPr sz="2000">
                <a:latin typeface="Montserrat"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Content Placeholder 2">
            <a:extLst>
              <a:ext uri="{FF2B5EF4-FFF2-40B4-BE49-F238E27FC236}">
                <a16:creationId xmlns:a16="http://schemas.microsoft.com/office/drawing/2014/main" id="{DD38488B-3F30-490A-AE7D-6627FCFE684D}"/>
              </a:ext>
            </a:extLst>
          </p:cNvPr>
          <p:cNvSpPr>
            <a:spLocks noGrp="1"/>
          </p:cNvSpPr>
          <p:nvPr>
            <p:ph idx="1"/>
          </p:nvPr>
        </p:nvSpPr>
        <p:spPr>
          <a:xfrm>
            <a:off x="5562600" y="1124607"/>
            <a:ext cx="5897880" cy="4803227"/>
          </a:xfrm>
          <a:prstGeom prst="rect">
            <a:avLst/>
          </a:prstGeom>
        </p:spPr>
        <p:txBody>
          <a:bodyPr>
            <a:normAutofit/>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38660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4/12/2023</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8" name="SmartArt Placeholder 7">
            <a:extLst>
              <a:ext uri="{FF2B5EF4-FFF2-40B4-BE49-F238E27FC236}">
                <a16:creationId xmlns:a16="http://schemas.microsoft.com/office/drawing/2014/main" id="{EDEC9034-E959-5849-9D95-5C7ED38520F2}"/>
              </a:ext>
            </a:extLst>
          </p:cNvPr>
          <p:cNvSpPr>
            <a:spLocks noGrp="1"/>
          </p:cNvSpPr>
          <p:nvPr>
            <p:ph type="dgm" sz="quarter" idx="13"/>
          </p:nvPr>
        </p:nvSpPr>
        <p:spPr>
          <a:xfrm>
            <a:off x="1760482" y="1554480"/>
            <a:ext cx="8671035" cy="4507022"/>
          </a:xfrm>
          <a:prstGeom prst="rect">
            <a:avLst/>
          </a:prstGeom>
        </p:spPr>
        <p:txBody>
          <a:bodyPr/>
          <a:lstStyle>
            <a:lvl1pPr marL="0" indent="0">
              <a:buNone/>
              <a:defRPr>
                <a:latin typeface="Montserrat" pitchFamily="2" charset="77"/>
              </a:defRPr>
            </a:lvl1pPr>
          </a:lstStyle>
          <a:p>
            <a:endParaRPr lang="en-US"/>
          </a:p>
        </p:txBody>
      </p:sp>
      <p:sp>
        <p:nvSpPr>
          <p:cNvPr id="7" name="Title Placeholder 1">
            <a:extLst>
              <a:ext uri="{FF2B5EF4-FFF2-40B4-BE49-F238E27FC236}">
                <a16:creationId xmlns:a16="http://schemas.microsoft.com/office/drawing/2014/main" id="{6F03A48F-C567-4437-80FB-9091969736AD}"/>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Tree>
    <p:extLst>
      <p:ext uri="{BB962C8B-B14F-4D97-AF65-F5344CB8AC3E}">
        <p14:creationId xmlns:p14="http://schemas.microsoft.com/office/powerpoint/2010/main" val="3505980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Column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4/12/2023</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5" name="Text Placeholder 4">
            <a:extLst>
              <a:ext uri="{FF2B5EF4-FFF2-40B4-BE49-F238E27FC236}">
                <a16:creationId xmlns:a16="http://schemas.microsoft.com/office/drawing/2014/main" id="{4A4D4DAA-BEED-6F46-ABD0-EC73E8ED5756}"/>
              </a:ext>
            </a:extLst>
          </p:cNvPr>
          <p:cNvSpPr>
            <a:spLocks noGrp="1"/>
          </p:cNvSpPr>
          <p:nvPr>
            <p:ph type="body" sz="quarter" idx="13"/>
          </p:nvPr>
        </p:nvSpPr>
        <p:spPr>
          <a:xfrm>
            <a:off x="731520" y="1554480"/>
            <a:ext cx="3398045" cy="4520499"/>
          </a:xfrm>
          <a:prstGeom prst="rect">
            <a:avLst/>
          </a:prstGeom>
        </p:spPr>
        <p:txBody>
          <a:bodyPr/>
          <a:lstStyle>
            <a:lvl1pPr>
              <a:buClr>
                <a:srgbClr val="990000"/>
              </a:buClr>
              <a:defRPr sz="1800">
                <a:latin typeface="Montserrat" pitchFamily="2" charset="77"/>
              </a:defRPr>
            </a:lvl1pPr>
            <a:lvl2pPr>
              <a:buClr>
                <a:srgbClr val="990000"/>
              </a:buClr>
              <a:defRPr sz="1800">
                <a:latin typeface="Montserrat" pitchFamily="2" charset="77"/>
              </a:defRPr>
            </a:lvl2pPr>
            <a:lvl3pPr>
              <a:buClr>
                <a:srgbClr val="990000"/>
              </a:buClr>
              <a:defRPr sz="1800">
                <a:latin typeface="Montserrat" pitchFamily="2" charset="77"/>
              </a:defRPr>
            </a:lvl3pPr>
            <a:lvl4pPr>
              <a:buClr>
                <a:srgbClr val="990000"/>
              </a:buClr>
              <a:defRPr sz="1800">
                <a:latin typeface="Montserrat" pitchFamily="2" charset="77"/>
              </a:defRPr>
            </a:lvl4pPr>
            <a:lvl5pPr>
              <a:buClr>
                <a:srgbClr val="990000"/>
              </a:buClr>
              <a:defRPr sz="1800">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1BD07C4F-E89D-49CC-B6D4-B57BEB85B7BE}"/>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3" name="Text Placeholder 4">
            <a:extLst>
              <a:ext uri="{FF2B5EF4-FFF2-40B4-BE49-F238E27FC236}">
                <a16:creationId xmlns:a16="http://schemas.microsoft.com/office/drawing/2014/main" id="{DB3127B8-967E-4E67-A793-B41A6F6ED69B}"/>
              </a:ext>
            </a:extLst>
          </p:cNvPr>
          <p:cNvSpPr>
            <a:spLocks noGrp="1"/>
          </p:cNvSpPr>
          <p:nvPr>
            <p:ph type="body" sz="quarter" idx="15"/>
          </p:nvPr>
        </p:nvSpPr>
        <p:spPr>
          <a:xfrm>
            <a:off x="4396978" y="1554480"/>
            <a:ext cx="3398045" cy="4520499"/>
          </a:xfrm>
          <a:prstGeom prst="rect">
            <a:avLst/>
          </a:prstGeom>
        </p:spPr>
        <p:txBody>
          <a:bodyPr/>
          <a:lstStyle>
            <a:lvl1pPr>
              <a:buClr>
                <a:srgbClr val="990000"/>
              </a:buClr>
              <a:defRPr sz="1800">
                <a:latin typeface="Montserrat" pitchFamily="2" charset="77"/>
              </a:defRPr>
            </a:lvl1pPr>
            <a:lvl2pPr>
              <a:buClr>
                <a:srgbClr val="990000"/>
              </a:buClr>
              <a:defRPr sz="1800">
                <a:latin typeface="Montserrat" pitchFamily="2" charset="77"/>
              </a:defRPr>
            </a:lvl2pPr>
            <a:lvl3pPr>
              <a:buClr>
                <a:srgbClr val="990000"/>
              </a:buClr>
              <a:defRPr sz="1800">
                <a:latin typeface="Montserrat" pitchFamily="2" charset="77"/>
              </a:defRPr>
            </a:lvl3pPr>
            <a:lvl4pPr>
              <a:buClr>
                <a:srgbClr val="990000"/>
              </a:buClr>
              <a:defRPr sz="1800">
                <a:latin typeface="Montserrat" pitchFamily="2" charset="77"/>
              </a:defRPr>
            </a:lvl4pPr>
            <a:lvl5pPr>
              <a:buClr>
                <a:srgbClr val="990000"/>
              </a:buClr>
              <a:defRPr sz="1800">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6C67DEB9-5EC2-43C5-85DC-DCD0481B8F12}"/>
              </a:ext>
            </a:extLst>
          </p:cNvPr>
          <p:cNvSpPr>
            <a:spLocks noGrp="1"/>
          </p:cNvSpPr>
          <p:nvPr>
            <p:ph type="body" sz="quarter" idx="16"/>
          </p:nvPr>
        </p:nvSpPr>
        <p:spPr>
          <a:xfrm>
            <a:off x="8062435" y="1554479"/>
            <a:ext cx="3398045" cy="4520499"/>
          </a:xfrm>
          <a:prstGeom prst="rect">
            <a:avLst/>
          </a:prstGeom>
        </p:spPr>
        <p:txBody>
          <a:bodyPr/>
          <a:lstStyle>
            <a:lvl1pPr>
              <a:buClr>
                <a:srgbClr val="990000"/>
              </a:buClr>
              <a:defRPr sz="1800">
                <a:latin typeface="Montserrat" pitchFamily="2" charset="77"/>
              </a:defRPr>
            </a:lvl1pPr>
            <a:lvl2pPr>
              <a:buClr>
                <a:srgbClr val="990000"/>
              </a:buClr>
              <a:defRPr sz="1800">
                <a:latin typeface="Montserrat" pitchFamily="2" charset="77"/>
              </a:defRPr>
            </a:lvl2pPr>
            <a:lvl3pPr>
              <a:buClr>
                <a:srgbClr val="990000"/>
              </a:buClr>
              <a:defRPr sz="1800">
                <a:latin typeface="Montserrat" pitchFamily="2" charset="77"/>
              </a:defRPr>
            </a:lvl3pPr>
            <a:lvl4pPr>
              <a:buClr>
                <a:srgbClr val="990000"/>
              </a:buClr>
              <a:defRPr sz="1800">
                <a:latin typeface="Montserrat" pitchFamily="2" charset="77"/>
              </a:defRPr>
            </a:lvl4pPr>
            <a:lvl5pPr>
              <a:buClr>
                <a:srgbClr val="990000"/>
              </a:buClr>
              <a:defRPr sz="1800">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556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530923-6DC9-4C4C-8436-3750972FA14D}"/>
              </a:ext>
            </a:extLst>
          </p:cNvPr>
          <p:cNvPicPr>
            <a:picLocks noChangeAspect="1"/>
          </p:cNvPicPr>
          <p:nvPr userDrawn="1"/>
        </p:nvPicPr>
        <p:blipFill>
          <a:blip r:embed="rId2" cstate="screen">
            <a:alphaModFix amt="3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92F1983-670F-43B9-9787-459E4927AA7E}"/>
              </a:ext>
            </a:extLst>
          </p:cNvPr>
          <p:cNvSpPr>
            <a:spLocks noGrp="1"/>
          </p:cNvSpPr>
          <p:nvPr>
            <p:ph type="title"/>
          </p:nvPr>
        </p:nvSpPr>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C50FA548-56CB-4617-9F0C-6F94504D55DC}"/>
              </a:ext>
            </a:extLst>
          </p:cNvPr>
          <p:cNvSpPr>
            <a:spLocks noGrp="1"/>
          </p:cNvSpPr>
          <p:nvPr>
            <p:ph idx="1"/>
          </p:nvPr>
        </p:nvSpPr>
        <p:spPr>
          <a:xfrm>
            <a:off x="838200" y="2055813"/>
            <a:ext cx="10515600" cy="4437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99825-B04E-4A11-A6DC-639F547434C8}"/>
              </a:ext>
            </a:extLst>
          </p:cNvPr>
          <p:cNvSpPr>
            <a:spLocks noGrp="1"/>
          </p:cNvSpPr>
          <p:nvPr>
            <p:ph type="dt" sz="half" idx="10"/>
          </p:nvPr>
        </p:nvSpPr>
        <p:spPr>
          <a:xfrm>
            <a:off x="0" y="6950710"/>
            <a:ext cx="2743200" cy="365125"/>
          </a:xfrm>
          <a:prstGeom prst="rect">
            <a:avLst/>
          </a:prstGeom>
        </p:spPr>
        <p:txBody>
          <a:bodyPr/>
          <a:lstStyle/>
          <a:p>
            <a:fld id="{E4AC1543-404E-44D4-A02F-225E65D3A39D}" type="datetimeFigureOut">
              <a:rPr lang="en-US" smtClean="0"/>
              <a:t>4/12/2023</a:t>
            </a:fld>
            <a:endParaRPr lang="en-US"/>
          </a:p>
        </p:txBody>
      </p:sp>
      <p:sp>
        <p:nvSpPr>
          <p:cNvPr id="5" name="Footer Placeholder 4">
            <a:extLst>
              <a:ext uri="{FF2B5EF4-FFF2-40B4-BE49-F238E27FC236}">
                <a16:creationId xmlns:a16="http://schemas.microsoft.com/office/drawing/2014/main" id="{BCEACDA3-B74A-4FCA-8A0D-680F931F87BF}"/>
              </a:ext>
            </a:extLst>
          </p:cNvPr>
          <p:cNvSpPr>
            <a:spLocks noGrp="1"/>
          </p:cNvSpPr>
          <p:nvPr>
            <p:ph type="ftr" sz="quarter" idx="11"/>
          </p:nvPr>
        </p:nvSpPr>
        <p:spPr>
          <a:xfrm>
            <a:off x="4038600" y="6951345"/>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4832AF-39BE-44E3-9C15-25617B9B4692}"/>
              </a:ext>
            </a:extLst>
          </p:cNvPr>
          <p:cNvSpPr>
            <a:spLocks noGrp="1"/>
          </p:cNvSpPr>
          <p:nvPr>
            <p:ph type="sldNum" sz="quarter" idx="12"/>
          </p:nvPr>
        </p:nvSpPr>
        <p:spPr>
          <a:xfrm>
            <a:off x="8610600" y="6950710"/>
            <a:ext cx="2743200" cy="365125"/>
          </a:xfrm>
          <a:prstGeom prst="rect">
            <a:avLst/>
          </a:prstGeom>
        </p:spPr>
        <p:txBody>
          <a:bodyPr/>
          <a:lstStyle/>
          <a:p>
            <a:fld id="{531AE7F4-E94D-4537-A3BA-C786843B95E6}" type="slidenum">
              <a:rPr lang="en-US" smtClean="0"/>
              <a:t>‹#›</a:t>
            </a:fld>
            <a:endParaRPr lang="en-US"/>
          </a:p>
        </p:txBody>
      </p:sp>
    </p:spTree>
    <p:extLst>
      <p:ext uri="{BB962C8B-B14F-4D97-AF65-F5344CB8AC3E}">
        <p14:creationId xmlns:p14="http://schemas.microsoft.com/office/powerpoint/2010/main" val="426787944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
  <p:cSld name="Title and Content ">
    <p:spTree>
      <p:nvGrpSpPr>
        <p:cNvPr id="1" name="Shape 34"/>
        <p:cNvGrpSpPr/>
        <p:nvPr/>
      </p:nvGrpSpPr>
      <p:grpSpPr>
        <a:xfrm>
          <a:off x="0" y="0"/>
          <a:ext cx="0" cy="0"/>
          <a:chOff x="0" y="0"/>
          <a:chExt cx="0" cy="0"/>
        </a:xfrm>
      </p:grpSpPr>
      <p:sp>
        <p:nvSpPr>
          <p:cNvPr id="35" name="Google Shape;35;p76"/>
          <p:cNvSpPr txBox="1">
            <a:spLocks noGrp="1"/>
          </p:cNvSpPr>
          <p:nvPr>
            <p:ph type="body" idx="1"/>
          </p:nvPr>
        </p:nvSpPr>
        <p:spPr>
          <a:xfrm>
            <a:off x="635000" y="1634532"/>
            <a:ext cx="10922000" cy="4556723"/>
          </a:xfrm>
          <a:prstGeom prst="rect">
            <a:avLst/>
          </a:prstGeom>
          <a:noFill/>
          <a:ln>
            <a:noFill/>
          </a:ln>
        </p:spPr>
        <p:txBody>
          <a:bodyPr spcFirstLastPara="1" wrap="square" lIns="91425" tIns="45700" rIns="91425" bIns="45700" anchor="t" anchorCtr="0">
            <a:normAutofit/>
          </a:bodyPr>
          <a:lstStyle>
            <a:lvl1pPr marL="457200" lvl="0" indent="-397954" algn="l">
              <a:lnSpc>
                <a:spcPct val="90000"/>
              </a:lnSpc>
              <a:spcBef>
                <a:spcPts val="1000"/>
              </a:spcBef>
              <a:spcAft>
                <a:spcPts val="0"/>
              </a:spcAft>
              <a:buClr>
                <a:schemeClr val="accent6"/>
              </a:buClr>
              <a:buSzPts val="2667"/>
              <a:buChar char="•"/>
              <a:defRPr sz="2667">
                <a:solidFill>
                  <a:schemeClr val="dk1"/>
                </a:solidFill>
              </a:defRPr>
            </a:lvl1pPr>
            <a:lvl2pPr marL="914400" lvl="1" indent="-364045" algn="l">
              <a:lnSpc>
                <a:spcPct val="90000"/>
              </a:lnSpc>
              <a:spcBef>
                <a:spcPts val="0"/>
              </a:spcBef>
              <a:spcAft>
                <a:spcPts val="0"/>
              </a:spcAft>
              <a:buClr>
                <a:schemeClr val="accent6"/>
              </a:buClr>
              <a:buSzPts val="2133"/>
              <a:buFont typeface="Arial"/>
              <a:buChar char="‒"/>
              <a:defRPr sz="2133">
                <a:solidFill>
                  <a:schemeClr val="dk1"/>
                </a:solidFill>
              </a:defRPr>
            </a:lvl2pPr>
            <a:lvl3pPr marL="1371600" lvl="2" indent="-347154" algn="l">
              <a:lnSpc>
                <a:spcPct val="90000"/>
              </a:lnSpc>
              <a:spcBef>
                <a:spcPts val="0"/>
              </a:spcBef>
              <a:spcAft>
                <a:spcPts val="0"/>
              </a:spcAft>
              <a:buClr>
                <a:schemeClr val="accent6"/>
              </a:buClr>
              <a:buSzPts val="1867"/>
              <a:buFont typeface="Noto Sans Symbols"/>
              <a:buChar char="▪"/>
              <a:defRPr sz="1867">
                <a:solidFill>
                  <a:schemeClr val="dk1"/>
                </a:solidFill>
              </a:defRPr>
            </a:lvl3pPr>
            <a:lvl4pPr marL="1828800" lvl="3" indent="-330200" algn="l">
              <a:lnSpc>
                <a:spcPct val="90000"/>
              </a:lnSpc>
              <a:spcBef>
                <a:spcPts val="0"/>
              </a:spcBef>
              <a:spcAft>
                <a:spcPts val="0"/>
              </a:spcAft>
              <a:buClr>
                <a:schemeClr val="accent6"/>
              </a:buClr>
              <a:buSzPts val="1600"/>
              <a:buFont typeface="Courier New"/>
              <a:buChar char="o"/>
              <a:defRPr sz="1600">
                <a:solidFill>
                  <a:schemeClr val="dk1"/>
                </a:solidFill>
              </a:defRPr>
            </a:lvl4pPr>
            <a:lvl5pPr marL="2286000" lvl="4" indent="-321754" algn="l">
              <a:lnSpc>
                <a:spcPct val="90000"/>
              </a:lnSpc>
              <a:spcBef>
                <a:spcPts val="800"/>
              </a:spcBef>
              <a:spcAft>
                <a:spcPts val="0"/>
              </a:spcAft>
              <a:buClr>
                <a:schemeClr val="accent6"/>
              </a:buClr>
              <a:buSzPts val="1467"/>
              <a:buFont typeface="Merriweather Sans"/>
              <a:buChar char="◆"/>
              <a:defRPr sz="1467">
                <a:solidFill>
                  <a:schemeClr val="dk1"/>
                </a:solidFill>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6"/>
          <p:cNvSpPr txBox="1">
            <a:spLocks noGrp="1"/>
          </p:cNvSpPr>
          <p:nvPr>
            <p:ph type="title"/>
          </p:nvPr>
        </p:nvSpPr>
        <p:spPr>
          <a:xfrm>
            <a:off x="635000" y="182880"/>
            <a:ext cx="10922000" cy="115452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6"/>
              </a:buClr>
              <a:buSzPts val="4400"/>
              <a:buFont typeface="Arial"/>
              <a:buNone/>
              <a:defRPr>
                <a:solidFill>
                  <a:schemeClr val="accent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856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ndard Layout With Subhea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7EDA7DF8-4305-4FDA-B9B8-0CFB352E1B01}" type="datetime1">
              <a:rPr lang="en-US" smtClean="0"/>
              <a:t>4/12/2023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9" name="Content Placeholder 2">
            <a:extLst>
              <a:ext uri="{FF2B5EF4-FFF2-40B4-BE49-F238E27FC236}">
                <a16:creationId xmlns:a16="http://schemas.microsoft.com/office/drawing/2014/main" id="{8DF0178F-5480-42C1-94FA-39D9D42828CE}"/>
              </a:ext>
            </a:extLst>
          </p:cNvPr>
          <p:cNvSpPr>
            <a:spLocks noGrp="1"/>
          </p:cNvSpPr>
          <p:nvPr>
            <p:ph idx="1"/>
          </p:nvPr>
        </p:nvSpPr>
        <p:spPr>
          <a:xfrm>
            <a:off x="731520" y="2011680"/>
            <a:ext cx="10622280" cy="4013901"/>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C4784F70-0AB7-470E-9532-9097E0B050EA}"/>
              </a:ext>
            </a:extLst>
          </p:cNvPr>
          <p:cNvSpPr>
            <a:spLocks noGrp="1"/>
          </p:cNvSpPr>
          <p:nvPr>
            <p:ph type="title"/>
          </p:nvPr>
        </p:nvSpPr>
        <p:spPr>
          <a:xfrm>
            <a:off x="457200" y="446691"/>
            <a:ext cx="10896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Text Placeholder 2">
            <a:extLst>
              <a:ext uri="{FF2B5EF4-FFF2-40B4-BE49-F238E27FC236}">
                <a16:creationId xmlns:a16="http://schemas.microsoft.com/office/drawing/2014/main" id="{71F0332A-4985-4123-9133-80B6B7F46004}"/>
              </a:ext>
            </a:extLst>
          </p:cNvPr>
          <p:cNvSpPr>
            <a:spLocks noGrp="1"/>
          </p:cNvSpPr>
          <p:nvPr>
            <p:ph type="body" idx="14"/>
          </p:nvPr>
        </p:nvSpPr>
        <p:spPr>
          <a:xfrm>
            <a:off x="457200" y="1371600"/>
            <a:ext cx="1089660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7359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Layout - Embellishe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0265FF-5AD1-7341-B710-16AFC081A1A5}"/>
              </a:ext>
            </a:extLst>
          </p:cNvPr>
          <p:cNvSpPr>
            <a:spLocks noGrp="1"/>
          </p:cNvSpPr>
          <p:nvPr>
            <p:ph type="dt" sz="half" idx="10"/>
          </p:nvPr>
        </p:nvSpPr>
        <p:spPr/>
        <p:txBody>
          <a:bodyPr/>
          <a:lstStyle/>
          <a:p>
            <a:fld id="{D96341F5-EEF1-0048-B5F7-1F10A007549B}" type="datetimeFigureOut">
              <a:rPr lang="en-US" smtClean="0"/>
              <a:pPr/>
              <a:t>4/12/2023</a:t>
            </a:fld>
            <a:endParaRPr lang="en-US"/>
          </a:p>
        </p:txBody>
      </p:sp>
      <p:sp>
        <p:nvSpPr>
          <p:cNvPr id="4" name="Footer Placeholder 3">
            <a:extLst>
              <a:ext uri="{FF2B5EF4-FFF2-40B4-BE49-F238E27FC236}">
                <a16:creationId xmlns:a16="http://schemas.microsoft.com/office/drawing/2014/main" id="{80BD3350-2856-6647-953D-F4426F192C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2A8130-CB03-8D4F-A852-E561D3FE5AB1}"/>
              </a:ext>
            </a:extLst>
          </p:cNvPr>
          <p:cNvSpPr>
            <a:spLocks noGrp="1"/>
          </p:cNvSpPr>
          <p:nvPr>
            <p:ph type="sldNum" sz="quarter" idx="12"/>
          </p:nvPr>
        </p:nvSpPr>
        <p:spPr/>
        <p:txBody>
          <a:bodyPr/>
          <a:lstStyle/>
          <a:p>
            <a:fld id="{8CBF118B-7F7C-0848-BABA-31851B6B7509}" type="slidenum">
              <a:rPr lang="en-US" smtClean="0"/>
              <a:pPr/>
              <a:t>‹#›</a:t>
            </a:fld>
            <a:endParaRPr lang="en-US"/>
          </a:p>
        </p:txBody>
      </p:sp>
      <p:sp>
        <p:nvSpPr>
          <p:cNvPr id="7" name="Content Placeholder 2">
            <a:extLst>
              <a:ext uri="{FF2B5EF4-FFF2-40B4-BE49-F238E27FC236}">
                <a16:creationId xmlns:a16="http://schemas.microsoft.com/office/drawing/2014/main" id="{9250ADFC-5D38-1B44-A22A-A00E690EB8C4}"/>
              </a:ext>
            </a:extLst>
          </p:cNvPr>
          <p:cNvSpPr>
            <a:spLocks noGrp="1"/>
          </p:cNvSpPr>
          <p:nvPr>
            <p:ph idx="1"/>
          </p:nvPr>
        </p:nvSpPr>
        <p:spPr>
          <a:xfrm>
            <a:off x="731520" y="1554480"/>
            <a:ext cx="9363075" cy="4400550"/>
          </a:xfrm>
          <a:prstGeom prst="rect">
            <a:avLst/>
          </a:prstGeom>
        </p:spPr>
        <p:txBody>
          <a:bodyPr/>
          <a:lstStyle>
            <a:lvl1pPr>
              <a:lnSpc>
                <a:spcPct val="100000"/>
              </a:lnSpc>
              <a:spcBef>
                <a:spcPts val="600"/>
              </a:spcBef>
              <a:buClr>
                <a:srgbClr val="990000"/>
              </a:buClr>
              <a:defRPr sz="2000">
                <a:latin typeface="Montserrat" pitchFamily="2" charset="77"/>
                <a:cs typeface="Arial" panose="020B0604020202020204" pitchFamily="34" charset="0"/>
              </a:defRPr>
            </a:lvl1pPr>
            <a:lvl2pPr>
              <a:lnSpc>
                <a:spcPct val="100000"/>
              </a:lnSpc>
              <a:spcBef>
                <a:spcPts val="600"/>
              </a:spcBef>
              <a:buClr>
                <a:srgbClr val="990000"/>
              </a:buClr>
              <a:defRPr sz="2000">
                <a:latin typeface="Montserrat" pitchFamily="2" charset="77"/>
                <a:cs typeface="Arial" panose="020B0604020202020204" pitchFamily="34" charset="0"/>
              </a:defRPr>
            </a:lvl2pPr>
            <a:lvl3pPr>
              <a:lnSpc>
                <a:spcPct val="100000"/>
              </a:lnSpc>
              <a:spcBef>
                <a:spcPts val="600"/>
              </a:spcBef>
              <a:buClr>
                <a:srgbClr val="990000"/>
              </a:buClr>
              <a:defRPr sz="2000">
                <a:latin typeface="Montserrat" pitchFamily="2" charset="77"/>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8" name="Title Placeholder 1">
            <a:extLst>
              <a:ext uri="{FF2B5EF4-FFF2-40B4-BE49-F238E27FC236}">
                <a16:creationId xmlns:a16="http://schemas.microsoft.com/office/drawing/2014/main" id="{47BBE1C9-6D05-4E54-AAC6-F8C8C0187D30}"/>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Tree>
    <p:extLst>
      <p:ext uri="{BB962C8B-B14F-4D97-AF65-F5344CB8AC3E}">
        <p14:creationId xmlns:p14="http://schemas.microsoft.com/office/powerpoint/2010/main" val="207484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With Subhead - Embellish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EA046D-0F36-3847-BCD9-2D1404BB341E}"/>
              </a:ext>
            </a:extLst>
          </p:cNvPr>
          <p:cNvSpPr>
            <a:spLocks noGrp="1"/>
          </p:cNvSpPr>
          <p:nvPr>
            <p:ph idx="1"/>
          </p:nvPr>
        </p:nvSpPr>
        <p:spPr>
          <a:xfrm>
            <a:off x="731520" y="2011680"/>
            <a:ext cx="9363075" cy="3951289"/>
          </a:xfrm>
          <a:prstGeom prst="rect">
            <a:avLst/>
          </a:prstGeom>
        </p:spPr>
        <p:txBody>
          <a:bodyPr/>
          <a:lstStyle>
            <a:lvl1pPr>
              <a:defRPr sz="2000">
                <a:latin typeface="Montserrat" pitchFamily="2" charset="77"/>
                <a:cs typeface="Arial" panose="020B0604020202020204" pitchFamily="34" charset="0"/>
              </a:defRPr>
            </a:lvl1pPr>
            <a:lvl2pPr>
              <a:defRPr sz="2000">
                <a:latin typeface="Montserrat" pitchFamily="2" charset="77"/>
                <a:cs typeface="Arial" panose="020B0604020202020204" pitchFamily="34" charset="0"/>
              </a:defRPr>
            </a:lvl2pPr>
            <a:lvl3pPr>
              <a:defRPr sz="2000">
                <a:latin typeface="Montserrat" pitchFamily="2" charset="77"/>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A1650499-017B-7948-BDE8-CCEF29C61C49}"/>
              </a:ext>
            </a:extLst>
          </p:cNvPr>
          <p:cNvSpPr>
            <a:spLocks noGrp="1"/>
          </p:cNvSpPr>
          <p:nvPr>
            <p:ph type="dt" sz="half" idx="10"/>
          </p:nvPr>
        </p:nvSpPr>
        <p:spPr/>
        <p:txBody>
          <a:bodyPr/>
          <a:lstStyle/>
          <a:p>
            <a:fld id="{D96341F5-EEF1-0048-B5F7-1F10A007549B}" type="datetimeFigureOut">
              <a:rPr lang="en-US" smtClean="0"/>
              <a:t>4/12/2023</a:t>
            </a:fld>
            <a:endParaRPr lang="en-US"/>
          </a:p>
        </p:txBody>
      </p:sp>
      <p:sp>
        <p:nvSpPr>
          <p:cNvPr id="5" name="Footer Placeholder 4">
            <a:extLst>
              <a:ext uri="{FF2B5EF4-FFF2-40B4-BE49-F238E27FC236}">
                <a16:creationId xmlns:a16="http://schemas.microsoft.com/office/drawing/2014/main" id="{B2C024AD-33A6-0943-8227-60AE8953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6FC35-9A38-3543-9CAA-A1D0DAE6BB9A}"/>
              </a:ext>
            </a:extLst>
          </p:cNvPr>
          <p:cNvSpPr>
            <a:spLocks noGrp="1"/>
          </p:cNvSpPr>
          <p:nvPr>
            <p:ph type="sldNum" sz="quarter" idx="12"/>
          </p:nvPr>
        </p:nvSpPr>
        <p:spPr/>
        <p:txBody>
          <a:bodyPr/>
          <a:lstStyle/>
          <a:p>
            <a:fld id="{8CBF118B-7F7C-0848-BABA-31851B6B7509}" type="slidenum">
              <a:rPr lang="en-US" smtClean="0"/>
              <a:t>‹#›</a:t>
            </a:fld>
            <a:endParaRPr lang="en-US"/>
          </a:p>
        </p:txBody>
      </p:sp>
      <p:sp>
        <p:nvSpPr>
          <p:cNvPr id="10" name="Subtitle 2">
            <a:extLst>
              <a:ext uri="{FF2B5EF4-FFF2-40B4-BE49-F238E27FC236}">
                <a16:creationId xmlns:a16="http://schemas.microsoft.com/office/drawing/2014/main" id="{268BE96D-42FB-F84B-A055-41B4877F3090}"/>
              </a:ext>
            </a:extLst>
          </p:cNvPr>
          <p:cNvSpPr>
            <a:spLocks noGrp="1"/>
          </p:cNvSpPr>
          <p:nvPr>
            <p:ph type="subTitle" idx="13"/>
          </p:nvPr>
        </p:nvSpPr>
        <p:spPr>
          <a:xfrm>
            <a:off x="457200" y="1371600"/>
            <a:ext cx="10515600" cy="601661"/>
          </a:xfrm>
          <a:prstGeom prst="rect">
            <a:avLst/>
          </a:prstGeom>
        </p:spPr>
        <p:txBody>
          <a:bodyPr/>
          <a:lstStyle>
            <a:lvl1pPr marL="0" indent="0" algn="l">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Placeholder 1">
            <a:extLst>
              <a:ext uri="{FF2B5EF4-FFF2-40B4-BE49-F238E27FC236}">
                <a16:creationId xmlns:a16="http://schemas.microsoft.com/office/drawing/2014/main" id="{C7834D15-F4C0-4E81-9A71-E51C39978467}"/>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Tree>
    <p:extLst>
      <p:ext uri="{BB962C8B-B14F-4D97-AF65-F5344CB8AC3E}">
        <p14:creationId xmlns:p14="http://schemas.microsoft.com/office/powerpoint/2010/main" val="389310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ub-Chapter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8BC626-3B72-F145-86F2-0C33AC4B13C4}"/>
              </a:ext>
            </a:extLst>
          </p:cNvPr>
          <p:cNvSpPr>
            <a:spLocks noGrp="1"/>
          </p:cNvSpPr>
          <p:nvPr>
            <p:ph type="sldNum" sz="quarter" idx="10"/>
          </p:nvPr>
        </p:nvSpPr>
        <p:spPr/>
        <p:txBody>
          <a:bodyPr/>
          <a:lstStyle/>
          <a:p>
            <a:fld id="{D57F1E4F-1CFF-5643-939E-217C01CDF565}" type="slidenum">
              <a:rPr lang="en-US" smtClean="0"/>
              <a:pPr/>
              <a:t>‹#›</a:t>
            </a:fld>
            <a:endParaRPr lang="en-US"/>
          </a:p>
        </p:txBody>
      </p:sp>
      <p:sp>
        <p:nvSpPr>
          <p:cNvPr id="4" name="Date Placeholder 3">
            <a:extLst>
              <a:ext uri="{FF2B5EF4-FFF2-40B4-BE49-F238E27FC236}">
                <a16:creationId xmlns:a16="http://schemas.microsoft.com/office/drawing/2014/main" id="{91860391-1433-594C-8212-BF77C322A6A6}"/>
              </a:ext>
            </a:extLst>
          </p:cNvPr>
          <p:cNvSpPr>
            <a:spLocks noGrp="1"/>
          </p:cNvSpPr>
          <p:nvPr>
            <p:ph type="dt" sz="half" idx="11"/>
          </p:nvPr>
        </p:nvSpPr>
        <p:spPr/>
        <p:txBody>
          <a:bodyPr/>
          <a:lstStyle/>
          <a:p>
            <a:fld id="{B61BEF0D-F0BB-DE4B-95CE-6DB70DBA9567}" type="datetimeFigureOut">
              <a:rPr lang="en-US" smtClean="0"/>
              <a:pPr/>
              <a:t>4/12/2023</a:t>
            </a:fld>
            <a:endParaRPr lang="en-US"/>
          </a:p>
        </p:txBody>
      </p:sp>
      <p:sp>
        <p:nvSpPr>
          <p:cNvPr id="5" name="Title 1">
            <a:extLst>
              <a:ext uri="{FF2B5EF4-FFF2-40B4-BE49-F238E27FC236}">
                <a16:creationId xmlns:a16="http://schemas.microsoft.com/office/drawing/2014/main" id="{1FCC8FA8-1195-6B44-AC32-EE6E8303394C}"/>
              </a:ext>
            </a:extLst>
          </p:cNvPr>
          <p:cNvSpPr>
            <a:spLocks noGrp="1"/>
          </p:cNvSpPr>
          <p:nvPr>
            <p:ph type="ctrTitle"/>
          </p:nvPr>
        </p:nvSpPr>
        <p:spPr>
          <a:xfrm>
            <a:off x="1524000" y="1122363"/>
            <a:ext cx="5830957" cy="2038280"/>
          </a:xfrm>
          <a:prstGeom prst="rect">
            <a:avLst/>
          </a:prstGeom>
        </p:spPr>
        <p:txBody>
          <a:bodyPr anchor="b"/>
          <a:lstStyle>
            <a:lvl1pPr algn="l">
              <a:defRPr sz="48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8C58EA49-E45F-7545-B183-60835240A892}"/>
              </a:ext>
            </a:extLst>
          </p:cNvPr>
          <p:cNvSpPr>
            <a:spLocks noGrp="1"/>
          </p:cNvSpPr>
          <p:nvPr>
            <p:ph type="subTitle" idx="1"/>
          </p:nvPr>
        </p:nvSpPr>
        <p:spPr>
          <a:xfrm>
            <a:off x="1524000" y="3433075"/>
            <a:ext cx="5830957" cy="1655762"/>
          </a:xfrm>
          <a:prstGeom prst="rect">
            <a:avLst/>
          </a:prstGeom>
        </p:spPr>
        <p:txBody>
          <a:bodyPr/>
          <a:lstStyle>
            <a:lvl1pPr marL="0" indent="0" algn="l">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3097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SmartArt 2 Co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84D55B-FF8A-4C14-AC04-DB884D260D54}"/>
              </a:ext>
            </a:extLst>
          </p:cNvPr>
          <p:cNvPicPr>
            <a:picLocks noChangeAspect="1"/>
          </p:cNvPicPr>
          <p:nvPr userDrawn="1"/>
        </p:nvPicPr>
        <p:blipFill>
          <a:blip r:embed="rId2" cstate="screen">
            <a:alphaModFix amt="3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33E2B3-6DDE-48EA-93B3-070E44CE6ED0}"/>
              </a:ext>
            </a:extLst>
          </p:cNvPr>
          <p:cNvSpPr>
            <a:spLocks noGrp="1"/>
          </p:cNvSpPr>
          <p:nvPr>
            <p:ph type="title"/>
          </p:nvPr>
        </p:nvSpPr>
        <p:spPr>
          <a:xfrm>
            <a:off x="634748" y="2781899"/>
            <a:ext cx="4083555" cy="1294200"/>
          </a:xfrm>
        </p:spPr>
        <p:txBody>
          <a:bodyPr wrap="square" lIns="0" tIns="0" rIns="0" bIns="0">
            <a:spAutoFit/>
          </a:bodyPr>
          <a:lstStyle>
            <a:lvl1pPr>
              <a:lnSpc>
                <a:spcPct val="110000"/>
              </a:lnSpc>
              <a:defRPr sz="4000"/>
            </a:lvl1pPr>
          </a:lstStyle>
          <a:p>
            <a:r>
              <a:rPr lang="en-US"/>
              <a:t>Click to edit Master title style</a:t>
            </a:r>
          </a:p>
        </p:txBody>
      </p:sp>
      <p:sp>
        <p:nvSpPr>
          <p:cNvPr id="9" name="Content Placeholder 8">
            <a:extLst>
              <a:ext uri="{FF2B5EF4-FFF2-40B4-BE49-F238E27FC236}">
                <a16:creationId xmlns:a16="http://schemas.microsoft.com/office/drawing/2014/main" id="{A3D5F9DF-8F2F-4A79-8E0A-208A8E17BCD2}"/>
              </a:ext>
            </a:extLst>
          </p:cNvPr>
          <p:cNvSpPr>
            <a:spLocks noGrp="1"/>
          </p:cNvSpPr>
          <p:nvPr>
            <p:ph sz="quarter" idx="10"/>
          </p:nvPr>
        </p:nvSpPr>
        <p:spPr>
          <a:xfrm>
            <a:off x="5181600" y="695325"/>
            <a:ext cx="6375652" cy="5486400"/>
          </a:xfrm>
        </p:spPr>
        <p:txBody>
          <a:bodyPr anchor="ctr" anchorCtr="0">
            <a:normAutofit/>
          </a:bodyPr>
          <a:lstStyle>
            <a:lvl1pPr>
              <a:spcAft>
                <a:spcPts val="600"/>
              </a:spcAft>
              <a:defRPr sz="2000"/>
            </a:lvl1pPr>
            <a:lvl2pPr>
              <a:spcAft>
                <a:spcPts val="600"/>
              </a:spcAft>
              <a:defRPr sz="2000"/>
            </a:lvl2pPr>
            <a:lvl3pPr>
              <a:spcAft>
                <a:spcPts val="600"/>
              </a:spcAft>
              <a:defRPr sz="2000"/>
            </a:lvl3pPr>
            <a:lvl4pPr>
              <a:spcAft>
                <a:spcPts val="600"/>
              </a:spcAft>
              <a:defRPr sz="2000"/>
            </a:lvl4pPr>
            <a:lvl5pPr>
              <a:spcAft>
                <a:spcPts val="600"/>
              </a:spcAft>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144AF2FA-FA1B-4F84-977F-1F0A4E796AD5}"/>
              </a:ext>
            </a:extLst>
          </p:cNvPr>
          <p:cNvCxnSpPr/>
          <p:nvPr userDrawn="1"/>
        </p:nvCxnSpPr>
        <p:spPr>
          <a:xfrm>
            <a:off x="634749" y="1638300"/>
            <a:ext cx="917826" cy="0"/>
          </a:xfrm>
          <a:prstGeom prst="line">
            <a:avLst/>
          </a:prstGeom>
          <a:ln w="889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70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ABBEBE-9296-4DB6-A566-B429B0438CFF}"/>
              </a:ext>
            </a:extLst>
          </p:cNvPr>
          <p:cNvSpPr>
            <a:spLocks noGrp="1"/>
          </p:cNvSpPr>
          <p:nvPr>
            <p:ph type="dt" sz="half" idx="10"/>
          </p:nvPr>
        </p:nvSpPr>
        <p:spPr>
          <a:xfrm>
            <a:off x="838200" y="6356350"/>
            <a:ext cx="2743200" cy="365125"/>
          </a:xfrm>
          <a:prstGeom prst="rect">
            <a:avLst/>
          </a:prstGeom>
        </p:spPr>
        <p:txBody>
          <a:bodyPr/>
          <a:lstStyle/>
          <a:p>
            <a:fld id="{E4AC1543-404E-44D4-A02F-225E65D3A39D}" type="datetimeFigureOut">
              <a:rPr lang="en-US" smtClean="0"/>
              <a:t>4/12/2023</a:t>
            </a:fld>
            <a:endParaRPr lang="en-US"/>
          </a:p>
        </p:txBody>
      </p:sp>
      <p:sp>
        <p:nvSpPr>
          <p:cNvPr id="3" name="Footer Placeholder 2">
            <a:extLst>
              <a:ext uri="{FF2B5EF4-FFF2-40B4-BE49-F238E27FC236}">
                <a16:creationId xmlns:a16="http://schemas.microsoft.com/office/drawing/2014/main" id="{9C7EF9D8-A056-4305-A61A-DF6651FB57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850DD03-20C0-4FE9-8678-076E47401457}"/>
              </a:ext>
            </a:extLst>
          </p:cNvPr>
          <p:cNvSpPr>
            <a:spLocks noGrp="1"/>
          </p:cNvSpPr>
          <p:nvPr>
            <p:ph type="sldNum" sz="quarter" idx="12"/>
          </p:nvPr>
        </p:nvSpPr>
        <p:spPr>
          <a:xfrm>
            <a:off x="8610600" y="6356350"/>
            <a:ext cx="2743200" cy="365125"/>
          </a:xfrm>
          <a:prstGeom prst="rect">
            <a:avLst/>
          </a:prstGeom>
        </p:spPr>
        <p:txBody>
          <a:bodyPr/>
          <a:lstStyle/>
          <a:p>
            <a:fld id="{531AE7F4-E94D-4537-A3BA-C786843B95E6}" type="slidenum">
              <a:rPr lang="en-US" smtClean="0"/>
              <a:t>‹#›</a:t>
            </a:fld>
            <a:endParaRPr lang="en-US"/>
          </a:p>
        </p:txBody>
      </p:sp>
    </p:spTree>
    <p:extLst>
      <p:ext uri="{BB962C8B-B14F-4D97-AF65-F5344CB8AC3E}">
        <p14:creationId xmlns:p14="http://schemas.microsoft.com/office/powerpoint/2010/main" val="6371200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4/12/2023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7" name="Content Placeholder 2">
            <a:extLst>
              <a:ext uri="{FF2B5EF4-FFF2-40B4-BE49-F238E27FC236}">
                <a16:creationId xmlns:a16="http://schemas.microsoft.com/office/drawing/2014/main" id="{7D852522-E712-4E56-8199-848E9407CD76}"/>
              </a:ext>
            </a:extLst>
          </p:cNvPr>
          <p:cNvSpPr>
            <a:spLocks noGrp="1"/>
          </p:cNvSpPr>
          <p:nvPr>
            <p:ph idx="1"/>
          </p:nvPr>
        </p:nvSpPr>
        <p:spPr>
          <a:xfrm>
            <a:off x="731520" y="1554480"/>
            <a:ext cx="10515600" cy="435133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9" name="Title Placeholder 1">
            <a:extLst>
              <a:ext uri="{FF2B5EF4-FFF2-40B4-BE49-F238E27FC236}">
                <a16:creationId xmlns:a16="http://schemas.microsoft.com/office/drawing/2014/main" id="{EB9F32EF-8C88-4781-8E98-02500B0DAEBA}"/>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Tree>
    <p:extLst>
      <p:ext uri="{BB962C8B-B14F-4D97-AF65-F5344CB8AC3E}">
        <p14:creationId xmlns:p14="http://schemas.microsoft.com/office/powerpoint/2010/main" val="2295321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4.jpe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7.emf"/><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7.emf"/><Relationship Id="rId5" Type="http://schemas.openxmlformats.org/officeDocument/2006/relationships/slideLayout" Target="../slideLayouts/slideLayout17.xml"/><Relationship Id="rId10" Type="http://schemas.openxmlformats.org/officeDocument/2006/relationships/image" Target="../media/image8.emf"/><Relationship Id="rId4" Type="http://schemas.openxmlformats.org/officeDocument/2006/relationships/slideLayout" Target="../slideLayouts/slideLayout1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7.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8.emf"/><Relationship Id="rId5" Type="http://schemas.openxmlformats.org/officeDocument/2006/relationships/slideLayout" Target="../slideLayouts/slideLayout32.xml"/><Relationship Id="rId10" Type="http://schemas.openxmlformats.org/officeDocument/2006/relationships/theme" Target="../theme/theme6.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7.xml"/><Relationship Id="rId1" Type="http://schemas.openxmlformats.org/officeDocument/2006/relationships/slideLayout" Target="../slideLayouts/slideLayout37.xml"/><Relationship Id="rId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A drawing of a face&#10;&#10;Description automatically generated">
            <a:extLst>
              <a:ext uri="{FF2B5EF4-FFF2-40B4-BE49-F238E27FC236}">
                <a16:creationId xmlns:a16="http://schemas.microsoft.com/office/drawing/2014/main" id="{E10331DE-B9A3-4A74-B072-CE71C6A6E42A}"/>
              </a:ext>
            </a:extLst>
          </p:cNvPr>
          <p:cNvPicPr>
            <a:picLocks noChangeAspect="1"/>
          </p:cNvPicPr>
          <p:nvPr userDrawn="1"/>
        </p:nvPicPr>
        <p:blipFill>
          <a:blip r:embed="rId4"/>
          <a:stretch>
            <a:fillRect/>
          </a:stretch>
        </p:blipFill>
        <p:spPr>
          <a:xfrm>
            <a:off x="3933383" y="-45142"/>
            <a:ext cx="8258617" cy="6903142"/>
          </a:xfrm>
          <a:prstGeom prst="rect">
            <a:avLst/>
          </a:prstGeom>
        </p:spPr>
      </p:pic>
      <p:pic>
        <p:nvPicPr>
          <p:cNvPr id="19" name="Picture 18" descr="A picture containing lamp, game&#10;&#10;Description automatically generated">
            <a:extLst>
              <a:ext uri="{FF2B5EF4-FFF2-40B4-BE49-F238E27FC236}">
                <a16:creationId xmlns:a16="http://schemas.microsoft.com/office/drawing/2014/main" id="{290E5E8F-E4E8-49D8-B3FF-6E36FBBE263D}"/>
              </a:ext>
            </a:extLst>
          </p:cNvPr>
          <p:cNvPicPr>
            <a:picLocks noChangeAspect="1"/>
          </p:cNvPicPr>
          <p:nvPr userDrawn="1"/>
        </p:nvPicPr>
        <p:blipFill>
          <a:blip r:embed="rId5"/>
          <a:stretch>
            <a:fillRect/>
          </a:stretch>
        </p:blipFill>
        <p:spPr>
          <a:xfrm>
            <a:off x="2043112" y="-45142"/>
            <a:ext cx="8329483" cy="6948283"/>
          </a:xfrm>
          <a:prstGeom prst="rect">
            <a:avLst/>
          </a:prstGeom>
        </p:spPr>
      </p:pic>
      <p:sp>
        <p:nvSpPr>
          <p:cNvPr id="2" name="Slide Number Placeholder 1">
            <a:extLst>
              <a:ext uri="{FF2B5EF4-FFF2-40B4-BE49-F238E27FC236}">
                <a16:creationId xmlns:a16="http://schemas.microsoft.com/office/drawing/2014/main" id="{FFB156A1-7890-7341-9152-0CF854223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87DA0-24B3-614B-A277-4BBEAAD0CFCF}" type="slidenum">
              <a:rPr lang="en-US" smtClean="0"/>
              <a:t>‹#›</a:t>
            </a:fld>
            <a:endParaRPr lang="en-US"/>
          </a:p>
        </p:txBody>
      </p:sp>
      <p:sp>
        <p:nvSpPr>
          <p:cNvPr id="5" name="Date Placeholder 4">
            <a:extLst>
              <a:ext uri="{FF2B5EF4-FFF2-40B4-BE49-F238E27FC236}">
                <a16:creationId xmlns:a16="http://schemas.microsoft.com/office/drawing/2014/main" id="{036A80BA-759C-2E44-95C8-4CF0422DD5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E1156D97-58F6-AE4F-8295-D3EF681CB2B5}" type="datetimeFigureOut">
              <a:rPr lang="en-US" smtClean="0"/>
              <a:pPr/>
              <a:t>4/12/2023</a:t>
            </a:fld>
            <a:endParaRPr lang="en-US"/>
          </a:p>
        </p:txBody>
      </p:sp>
      <p:pic>
        <p:nvPicPr>
          <p:cNvPr id="6" name="Picture 5">
            <a:extLst>
              <a:ext uri="{FF2B5EF4-FFF2-40B4-BE49-F238E27FC236}">
                <a16:creationId xmlns:a16="http://schemas.microsoft.com/office/drawing/2014/main" id="{F766E1F9-B222-1043-8097-837B275F67B3}"/>
              </a:ext>
            </a:extLst>
          </p:cNvPr>
          <p:cNvPicPr>
            <a:picLocks noChangeAspect="1"/>
          </p:cNvPicPr>
          <p:nvPr userDrawn="1"/>
        </p:nvPicPr>
        <p:blipFill>
          <a:blip r:embed="rId6"/>
          <a:stretch>
            <a:fillRect/>
          </a:stretch>
        </p:blipFill>
        <p:spPr>
          <a:xfrm>
            <a:off x="7620800" y="4907280"/>
            <a:ext cx="3923900" cy="1550352"/>
          </a:xfrm>
          <a:prstGeom prst="rect">
            <a:avLst/>
          </a:prstGeom>
        </p:spPr>
      </p:pic>
    </p:spTree>
    <p:extLst>
      <p:ext uri="{BB962C8B-B14F-4D97-AF65-F5344CB8AC3E}">
        <p14:creationId xmlns:p14="http://schemas.microsoft.com/office/powerpoint/2010/main" val="939744377"/>
      </p:ext>
    </p:extLst>
  </p:cSld>
  <p:clrMap bg1="lt1" tx1="dk1" bg2="lt2" tx2="dk2" accent1="accent1" accent2="accent2" accent3="accent3" accent4="accent4" accent5="accent5" accent6="accent6" hlink="hlink" folHlink="folHlink"/>
  <p:sldLayoutIdLst>
    <p:sldLayoutId id="2147483668" r:id="rId1"/>
    <p:sldLayoutId id="2147483799" r:id="rId2"/>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 knife&#10;&#10;Description automatically generated">
            <a:extLst>
              <a:ext uri="{FF2B5EF4-FFF2-40B4-BE49-F238E27FC236}">
                <a16:creationId xmlns:a16="http://schemas.microsoft.com/office/drawing/2014/main" id="{B043D1B4-8267-43A1-9615-9B05F67B7150}"/>
              </a:ext>
            </a:extLst>
          </p:cNvPr>
          <p:cNvPicPr>
            <a:picLocks noChangeAspect="1"/>
          </p:cNvPicPr>
          <p:nvPr userDrawn="1"/>
        </p:nvPicPr>
        <p:blipFill>
          <a:blip r:embed="rId10"/>
          <a:stretch>
            <a:fillRect/>
          </a:stretch>
        </p:blipFill>
        <p:spPr>
          <a:xfrm>
            <a:off x="8787223" y="-7144"/>
            <a:ext cx="3404777" cy="6865143"/>
          </a:xfrm>
          <a:prstGeom prst="rect">
            <a:avLst/>
          </a:prstGeom>
        </p:spPr>
      </p:pic>
      <p:sp>
        <p:nvSpPr>
          <p:cNvPr id="2" name="Title Placeholder 1">
            <a:extLst>
              <a:ext uri="{FF2B5EF4-FFF2-40B4-BE49-F238E27FC236}">
                <a16:creationId xmlns:a16="http://schemas.microsoft.com/office/drawing/2014/main" id="{7F032D94-6749-A24C-849D-8241CEAA49D0}"/>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2A507B8-AAE6-F24E-885B-2B74B5B49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D96341F5-EEF1-0048-B5F7-1F10A007549B}" type="datetimeFigureOut">
              <a:rPr lang="en-US" smtClean="0"/>
              <a:pPr/>
              <a:t>4/12/2023</a:t>
            </a:fld>
            <a:endParaRPr lang="en-US"/>
          </a:p>
        </p:txBody>
      </p:sp>
      <p:sp>
        <p:nvSpPr>
          <p:cNvPr id="5" name="Footer Placeholder 4">
            <a:extLst>
              <a:ext uri="{FF2B5EF4-FFF2-40B4-BE49-F238E27FC236}">
                <a16:creationId xmlns:a16="http://schemas.microsoft.com/office/drawing/2014/main" id="{D0DD02D5-6231-1D49-9283-819F8F43F3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itchFamily="2" charset="77"/>
              </a:defRPr>
            </a:lvl1pPr>
          </a:lstStyle>
          <a:p>
            <a:endParaRPr lang="en-US"/>
          </a:p>
        </p:txBody>
      </p:sp>
      <p:sp>
        <p:nvSpPr>
          <p:cNvPr id="6" name="Slide Number Placeholder 5">
            <a:extLst>
              <a:ext uri="{FF2B5EF4-FFF2-40B4-BE49-F238E27FC236}">
                <a16:creationId xmlns:a16="http://schemas.microsoft.com/office/drawing/2014/main" id="{61D1FA7A-7185-1645-B3BE-070111757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8CBF118B-7F7C-0848-BABA-31851B6B7509}" type="slidenum">
              <a:rPr lang="en-US" smtClean="0"/>
              <a:pPr/>
              <a:t>‹#›</a:t>
            </a:fld>
            <a:endParaRPr lang="en-US"/>
          </a:p>
        </p:txBody>
      </p:sp>
    </p:spTree>
    <p:extLst>
      <p:ext uri="{BB962C8B-B14F-4D97-AF65-F5344CB8AC3E}">
        <p14:creationId xmlns:p14="http://schemas.microsoft.com/office/powerpoint/2010/main" val="3532409223"/>
      </p:ext>
    </p:extLst>
  </p:cSld>
  <p:clrMap bg1="lt1" tx1="dk1" bg2="lt2" tx2="dk2" accent1="accent1" accent2="accent2" accent3="accent3" accent4="accent4" accent5="accent5" accent6="accent6" hlink="hlink" folHlink="folHlink"/>
  <p:sldLayoutIdLst>
    <p:sldLayoutId id="2147483708" r:id="rId1"/>
    <p:sldLayoutId id="2147483707" r:id="rId2"/>
    <p:sldLayoutId id="2147483674" r:id="rId3"/>
    <p:sldLayoutId id="2147483735" r:id="rId4"/>
    <p:sldLayoutId id="2147483737" r:id="rId5"/>
    <p:sldLayoutId id="2147483738" r:id="rId6"/>
    <p:sldLayoutId id="2147483739" r:id="rId7"/>
    <p:sldLayoutId id="2147483803" r:id="rId8"/>
  </p:sldLayoutIdLst>
  <p:txStyles>
    <p:titleStyle>
      <a:lvl1pPr algn="l" defTabSz="914400" rtl="0" eaLnBrk="1" latinLnBrk="0" hangingPunct="1">
        <a:lnSpc>
          <a:spcPct val="90000"/>
        </a:lnSpc>
        <a:spcBef>
          <a:spcPct val="0"/>
        </a:spcBef>
        <a:buNone/>
        <a:defRPr sz="4000" b="1"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400" kern="1200">
          <a:solidFill>
            <a:schemeClr val="tx1"/>
          </a:solidFill>
          <a:latin typeface="Montserrat"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knife&#10;&#10;Description automatically generated">
            <a:extLst>
              <a:ext uri="{FF2B5EF4-FFF2-40B4-BE49-F238E27FC236}">
                <a16:creationId xmlns:a16="http://schemas.microsoft.com/office/drawing/2014/main" id="{4E72F15E-22FB-4DBD-80F7-BCF673EA8778}"/>
              </a:ext>
            </a:extLst>
          </p:cNvPr>
          <p:cNvPicPr>
            <a:picLocks noChangeAspect="1"/>
          </p:cNvPicPr>
          <p:nvPr userDrawn="1"/>
        </p:nvPicPr>
        <p:blipFill>
          <a:blip r:embed="rId4"/>
          <a:stretch>
            <a:fillRect/>
          </a:stretch>
        </p:blipFill>
        <p:spPr>
          <a:xfrm>
            <a:off x="6625081" y="0"/>
            <a:ext cx="5566919" cy="6858000"/>
          </a:xfrm>
          <a:prstGeom prst="rect">
            <a:avLst/>
          </a:prstGeom>
        </p:spPr>
      </p:pic>
      <p:pic>
        <p:nvPicPr>
          <p:cNvPr id="8" name="Picture 7">
            <a:extLst>
              <a:ext uri="{FF2B5EF4-FFF2-40B4-BE49-F238E27FC236}">
                <a16:creationId xmlns:a16="http://schemas.microsoft.com/office/drawing/2014/main" id="{0A5F8FE4-8619-0845-B76C-1A25956F89AF}"/>
              </a:ext>
            </a:extLst>
          </p:cNvPr>
          <p:cNvPicPr>
            <a:picLocks noChangeAspect="1"/>
          </p:cNvPicPr>
          <p:nvPr/>
        </p:nvPicPr>
        <p:blipFill>
          <a:blip r:embed="rId5"/>
          <a:stretch>
            <a:fillRect/>
          </a:stretch>
        </p:blipFill>
        <p:spPr>
          <a:xfrm>
            <a:off x="9492343" y="2376569"/>
            <a:ext cx="2699657" cy="4481431"/>
          </a:xfrm>
          <a:prstGeom prst="rect">
            <a:avLst/>
          </a:prstGeom>
        </p:spPr>
      </p:pic>
      <p:sp>
        <p:nvSpPr>
          <p:cNvPr id="2" name="Slide Number Placeholder 1">
            <a:extLst>
              <a:ext uri="{FF2B5EF4-FFF2-40B4-BE49-F238E27FC236}">
                <a16:creationId xmlns:a16="http://schemas.microsoft.com/office/drawing/2014/main" id="{8AEDD120-1121-9746-962B-45C4D00F33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D57F1E4F-1CFF-5643-939E-217C01CDF565}" type="slidenum">
              <a:rPr lang="en-US" smtClean="0"/>
              <a:pPr/>
              <a:t>‹#›</a:t>
            </a:fld>
            <a:endParaRPr lang="en-US"/>
          </a:p>
        </p:txBody>
      </p:sp>
      <p:sp>
        <p:nvSpPr>
          <p:cNvPr id="3" name="Date Placeholder 2">
            <a:extLst>
              <a:ext uri="{FF2B5EF4-FFF2-40B4-BE49-F238E27FC236}">
                <a16:creationId xmlns:a16="http://schemas.microsoft.com/office/drawing/2014/main" id="{289157A8-925F-D744-AC8F-64CE5CDDE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B61BEF0D-F0BB-DE4B-95CE-6DB70DBA9567}" type="datetimeFigureOut">
              <a:rPr lang="en-US" smtClean="0"/>
              <a:pPr/>
              <a:t>4/12/2023</a:t>
            </a:fld>
            <a:endParaRPr lang="en-US"/>
          </a:p>
        </p:txBody>
      </p:sp>
    </p:spTree>
    <p:extLst>
      <p:ext uri="{BB962C8B-B14F-4D97-AF65-F5344CB8AC3E}">
        <p14:creationId xmlns:p14="http://schemas.microsoft.com/office/powerpoint/2010/main" val="2588885489"/>
      </p:ext>
    </p:extLst>
  </p:cSld>
  <p:clrMap bg1="lt1" tx1="dk1" bg2="lt2" tx2="dk2" accent1="accent1" accent2="accent2" accent3="accent3" accent4="accent4" accent5="accent5" accent6="accent6" hlink="hlink" folHlink="folHlink"/>
  <p:sldLayoutIdLst>
    <p:sldLayoutId id="2147483706"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alphaModFix amt="23000"/>
            <a:lum/>
            <a:extLst>
              <a:ext uri="{28A0092B-C50C-407E-A947-70E740481C1C}">
                <a14:useLocalDpi xmlns:a14="http://schemas.microsoft.com/office/drawing/2010/main"/>
              </a:ext>
            </a:extLst>
          </a:blip>
          <a:srcRect/>
          <a:stretch>
            <a:fillRect l="39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A69E1B-9EF0-EF44-989D-F566CDAA30F2}"/>
              </a:ext>
            </a:extLst>
          </p:cNvPr>
          <p:cNvPicPr>
            <a:picLocks noChangeAspect="1"/>
          </p:cNvPicPr>
          <p:nvPr/>
        </p:nvPicPr>
        <p:blipFill>
          <a:blip r:embed="rId11"/>
          <a:stretch>
            <a:fillRect/>
          </a:stretch>
        </p:blipFill>
        <p:spPr>
          <a:xfrm>
            <a:off x="8845438" y="1302706"/>
            <a:ext cx="3346562" cy="5555293"/>
          </a:xfrm>
          <a:prstGeom prst="rect">
            <a:avLst/>
          </a:prstGeom>
        </p:spPr>
      </p:pic>
      <p:sp>
        <p:nvSpPr>
          <p:cNvPr id="2" name="TextBox 1">
            <a:extLst>
              <a:ext uri="{FF2B5EF4-FFF2-40B4-BE49-F238E27FC236}">
                <a16:creationId xmlns:a16="http://schemas.microsoft.com/office/drawing/2014/main" id="{B5835BF1-40CD-6F48-91ED-82CFA8043B40}"/>
              </a:ext>
            </a:extLst>
          </p:cNvPr>
          <p:cNvSpPr txBox="1"/>
          <p:nvPr/>
        </p:nvSpPr>
        <p:spPr>
          <a:xfrm>
            <a:off x="14129359" y="-576197"/>
            <a:ext cx="184731" cy="369332"/>
          </a:xfrm>
          <a:prstGeom prst="rect">
            <a:avLst/>
          </a:prstGeom>
          <a:noFill/>
        </p:spPr>
        <p:txBody>
          <a:bodyPr wrap="none" rtlCol="0">
            <a:spAutoFit/>
          </a:bodyPr>
          <a:lstStyle/>
          <a:p>
            <a:endParaRPr lang="en-US"/>
          </a:p>
        </p:txBody>
      </p:sp>
      <p:sp>
        <p:nvSpPr>
          <p:cNvPr id="3" name="Date Placeholder 2">
            <a:extLst>
              <a:ext uri="{FF2B5EF4-FFF2-40B4-BE49-F238E27FC236}">
                <a16:creationId xmlns:a16="http://schemas.microsoft.com/office/drawing/2014/main" id="{1EF85CB7-452D-2B4A-B829-BFE006FE8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F68DAF88-E6D4-F540-B6B3-E8C4363C99EA}" type="datetimeFigureOut">
              <a:rPr lang="en-US" smtClean="0"/>
              <a:pPr/>
              <a:t>4/12/2023</a:t>
            </a:fld>
            <a:endParaRPr lang="en-US"/>
          </a:p>
        </p:txBody>
      </p:sp>
      <p:sp>
        <p:nvSpPr>
          <p:cNvPr id="4" name="Slide Number Placeholder 3">
            <a:extLst>
              <a:ext uri="{FF2B5EF4-FFF2-40B4-BE49-F238E27FC236}">
                <a16:creationId xmlns:a16="http://schemas.microsoft.com/office/drawing/2014/main" id="{91AD7484-BEAA-8943-844E-7D345960AB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ED84B97F-66C3-1C4E-A236-E6FB67D41A60}" type="slidenum">
              <a:rPr lang="en-US" smtClean="0"/>
              <a:pPr/>
              <a:t>‹#›</a:t>
            </a:fld>
            <a:endParaRPr lang="en-US"/>
          </a:p>
        </p:txBody>
      </p:sp>
    </p:spTree>
    <p:extLst>
      <p:ext uri="{BB962C8B-B14F-4D97-AF65-F5344CB8AC3E}">
        <p14:creationId xmlns:p14="http://schemas.microsoft.com/office/powerpoint/2010/main" val="1575020090"/>
      </p:ext>
    </p:extLst>
  </p:cSld>
  <p:clrMap bg1="lt1" tx1="dk1" bg2="lt2" tx2="dk2" accent1="accent1" accent2="accent2" accent3="accent3" accent4="accent4" accent5="accent5" accent6="accent6" hlink="hlink" folHlink="folHlink"/>
  <p:sldLayoutIdLst>
    <p:sldLayoutId id="2147483719" r:id="rId1"/>
    <p:sldLayoutId id="2147483718" r:id="rId2"/>
    <p:sldLayoutId id="2147483711" r:id="rId3"/>
    <p:sldLayoutId id="2147483682" r:id="rId4"/>
    <p:sldLayoutId id="2147483713" r:id="rId5"/>
    <p:sldLayoutId id="2147483714" r:id="rId6"/>
    <p:sldLayoutId id="2147483717" r:id="rId7"/>
    <p:sldLayoutId id="2147483787" r:id="rId8"/>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AF47D-3C62-47C5-881D-4CFB3F656B94}"/>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476744-6BD1-4DAD-92D9-AF0B670B8B66}"/>
              </a:ext>
            </a:extLst>
          </p:cNvPr>
          <p:cNvSpPr>
            <a:spLocks noGrp="1"/>
          </p:cNvSpPr>
          <p:nvPr>
            <p:ph type="body" idx="1"/>
          </p:nvPr>
        </p:nvSpPr>
        <p:spPr>
          <a:xfrm>
            <a:off x="731520" y="155448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130C961A-A87B-4581-9B4B-01B8B7534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3417868B-63B6-40A6-BDC1-AE3A1743406B}" type="datetimeFigureOut">
              <a:rPr lang="en-US" smtClean="0"/>
              <a:pPr/>
              <a:t>4/12/2023</a:t>
            </a:fld>
            <a:endParaRPr lang="en-US"/>
          </a:p>
        </p:txBody>
      </p:sp>
      <p:sp>
        <p:nvSpPr>
          <p:cNvPr id="5" name="Footer Placeholder 4">
            <a:extLst>
              <a:ext uri="{FF2B5EF4-FFF2-40B4-BE49-F238E27FC236}">
                <a16:creationId xmlns:a16="http://schemas.microsoft.com/office/drawing/2014/main" id="{4F62F4DE-597D-41CA-9F3A-7DBAA90F7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itchFamily="2" charset="77"/>
              </a:defRPr>
            </a:lvl1pPr>
          </a:lstStyle>
          <a:p>
            <a:endParaRPr lang="en-US"/>
          </a:p>
        </p:txBody>
      </p:sp>
      <p:sp>
        <p:nvSpPr>
          <p:cNvPr id="6" name="Slide Number Placeholder 5">
            <a:extLst>
              <a:ext uri="{FF2B5EF4-FFF2-40B4-BE49-F238E27FC236}">
                <a16:creationId xmlns:a16="http://schemas.microsoft.com/office/drawing/2014/main" id="{9E336ABD-E788-4CD9-9E33-11D96CA55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41F3C695-ECDA-4E15-8D3D-1ED232FCC091}" type="slidenum">
              <a:rPr lang="en-US" smtClean="0"/>
              <a:pPr/>
              <a:t>‹#›</a:t>
            </a:fld>
            <a:endParaRPr lang="en-US"/>
          </a:p>
        </p:txBody>
      </p:sp>
    </p:spTree>
    <p:extLst>
      <p:ext uri="{BB962C8B-B14F-4D97-AF65-F5344CB8AC3E}">
        <p14:creationId xmlns:p14="http://schemas.microsoft.com/office/powerpoint/2010/main" val="4269898941"/>
      </p:ext>
    </p:extLst>
  </p:cSld>
  <p:clrMap bg1="lt1" tx1="dk1" bg2="lt2" tx2="dk2" accent1="accent1" accent2="accent2" accent3="accent3" accent4="accent4" accent5="accent5" accent6="accent6" hlink="hlink" folHlink="folHlink"/>
  <p:sldLayoutIdLst>
    <p:sldLayoutId id="2147483693" r:id="rId1"/>
    <p:sldLayoutId id="2147483734" r:id="rId2"/>
    <p:sldLayoutId id="2147483695" r:id="rId3"/>
    <p:sldLayoutId id="2147483703" r:id="rId4"/>
    <p:sldLayoutId id="2147483699" r:id="rId5"/>
    <p:sldLayoutId id="2147483701" r:id="rId6"/>
    <p:sldLayoutId id="2147483702" r:id="rId7"/>
  </p:sldLayoutIdLst>
  <p:txStyles>
    <p:titleStyle>
      <a:lvl1pPr algn="l" defTabSz="914400" rtl="0" eaLnBrk="1" latinLnBrk="0" hangingPunct="1">
        <a:lnSpc>
          <a:spcPct val="90000"/>
        </a:lnSpc>
        <a:spcBef>
          <a:spcPct val="0"/>
        </a:spcBef>
        <a:buNone/>
        <a:defRPr sz="4000" b="1"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email">
            <a:alphaModFix amt="23000"/>
            <a:lum/>
            <a:extLst>
              <a:ext uri="{28A0092B-C50C-407E-A947-70E740481C1C}">
                <a14:useLocalDpi xmlns:a14="http://schemas.microsoft.com/office/drawing/2010/main"/>
              </a:ext>
            </a:extLst>
          </a:blip>
          <a:srcRect/>
          <a:stretch>
            <a:fillRect l="39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A69E1B-9EF0-EF44-989D-F566CDAA30F2}"/>
              </a:ext>
            </a:extLst>
          </p:cNvPr>
          <p:cNvPicPr>
            <a:picLocks noChangeAspect="1"/>
          </p:cNvPicPr>
          <p:nvPr/>
        </p:nvPicPr>
        <p:blipFill>
          <a:blip r:embed="rId12"/>
          <a:stretch>
            <a:fillRect/>
          </a:stretch>
        </p:blipFill>
        <p:spPr>
          <a:xfrm>
            <a:off x="8845438" y="1302706"/>
            <a:ext cx="3346562" cy="5555293"/>
          </a:xfrm>
          <a:prstGeom prst="rect">
            <a:avLst/>
          </a:prstGeom>
        </p:spPr>
      </p:pic>
      <p:sp>
        <p:nvSpPr>
          <p:cNvPr id="2" name="TextBox 1">
            <a:extLst>
              <a:ext uri="{FF2B5EF4-FFF2-40B4-BE49-F238E27FC236}">
                <a16:creationId xmlns:a16="http://schemas.microsoft.com/office/drawing/2014/main" id="{B5835BF1-40CD-6F48-91ED-82CFA8043B40}"/>
              </a:ext>
            </a:extLst>
          </p:cNvPr>
          <p:cNvSpPr txBox="1"/>
          <p:nvPr/>
        </p:nvSpPr>
        <p:spPr>
          <a:xfrm>
            <a:off x="14129359" y="-576197"/>
            <a:ext cx="184731" cy="369332"/>
          </a:xfrm>
          <a:prstGeom prst="rect">
            <a:avLst/>
          </a:prstGeom>
          <a:noFill/>
        </p:spPr>
        <p:txBody>
          <a:bodyPr wrap="none" rtlCol="0">
            <a:spAutoFit/>
          </a:bodyPr>
          <a:lstStyle/>
          <a:p>
            <a:endParaRPr lang="en-US"/>
          </a:p>
        </p:txBody>
      </p:sp>
      <p:sp>
        <p:nvSpPr>
          <p:cNvPr id="3" name="Date Placeholder 2">
            <a:extLst>
              <a:ext uri="{FF2B5EF4-FFF2-40B4-BE49-F238E27FC236}">
                <a16:creationId xmlns:a16="http://schemas.microsoft.com/office/drawing/2014/main" id="{1EF85CB7-452D-2B4A-B829-BFE006FE8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F68DAF88-E6D4-F540-B6B3-E8C4363C99EA}" type="datetimeFigureOut">
              <a:rPr lang="en-US" smtClean="0"/>
              <a:pPr/>
              <a:t>4/12/2023</a:t>
            </a:fld>
            <a:endParaRPr lang="en-US"/>
          </a:p>
        </p:txBody>
      </p:sp>
      <p:sp>
        <p:nvSpPr>
          <p:cNvPr id="4" name="Slide Number Placeholder 3">
            <a:extLst>
              <a:ext uri="{FF2B5EF4-FFF2-40B4-BE49-F238E27FC236}">
                <a16:creationId xmlns:a16="http://schemas.microsoft.com/office/drawing/2014/main" id="{91AD7484-BEAA-8943-844E-7D345960AB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ED84B97F-66C3-1C4E-A236-E6FB67D41A60}" type="slidenum">
              <a:rPr lang="en-US" smtClean="0"/>
              <a:pPr/>
              <a:t>‹#›</a:t>
            </a:fld>
            <a:endParaRPr lang="en-US"/>
          </a:p>
        </p:txBody>
      </p:sp>
    </p:spTree>
    <p:extLst>
      <p:ext uri="{BB962C8B-B14F-4D97-AF65-F5344CB8AC3E}">
        <p14:creationId xmlns:p14="http://schemas.microsoft.com/office/powerpoint/2010/main" val="7703481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alphaModFix amt="23000"/>
            <a:lum/>
            <a:extLst>
              <a:ext uri="{28A0092B-C50C-407E-A947-70E740481C1C}">
                <a14:useLocalDpi xmlns:a14="http://schemas.microsoft.com/office/drawing/2010/main"/>
              </a:ext>
            </a:extLst>
          </a:blip>
          <a:srcRect/>
          <a:stretch>
            <a:fillRect l="39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A69E1B-9EF0-EF44-989D-F566CDAA30F2}"/>
              </a:ext>
            </a:extLst>
          </p:cNvPr>
          <p:cNvPicPr>
            <a:picLocks noChangeAspect="1"/>
          </p:cNvPicPr>
          <p:nvPr/>
        </p:nvPicPr>
        <p:blipFill>
          <a:blip r:embed="rId4"/>
          <a:stretch>
            <a:fillRect/>
          </a:stretch>
        </p:blipFill>
        <p:spPr>
          <a:xfrm>
            <a:off x="8845438" y="1302706"/>
            <a:ext cx="3346562" cy="5555293"/>
          </a:xfrm>
          <a:prstGeom prst="rect">
            <a:avLst/>
          </a:prstGeom>
        </p:spPr>
      </p:pic>
      <p:sp>
        <p:nvSpPr>
          <p:cNvPr id="2" name="TextBox 1">
            <a:extLst>
              <a:ext uri="{FF2B5EF4-FFF2-40B4-BE49-F238E27FC236}">
                <a16:creationId xmlns:a16="http://schemas.microsoft.com/office/drawing/2014/main" id="{B5835BF1-40CD-6F48-91ED-82CFA8043B40}"/>
              </a:ext>
            </a:extLst>
          </p:cNvPr>
          <p:cNvSpPr txBox="1"/>
          <p:nvPr/>
        </p:nvSpPr>
        <p:spPr>
          <a:xfrm>
            <a:off x="14129359" y="-576197"/>
            <a:ext cx="184731" cy="369332"/>
          </a:xfrm>
          <a:prstGeom prst="rect">
            <a:avLst/>
          </a:prstGeom>
          <a:noFill/>
        </p:spPr>
        <p:txBody>
          <a:bodyPr wrap="none" rtlCol="0">
            <a:spAutoFit/>
          </a:bodyPr>
          <a:lstStyle/>
          <a:p>
            <a:endParaRPr lang="en-US"/>
          </a:p>
        </p:txBody>
      </p:sp>
      <p:sp>
        <p:nvSpPr>
          <p:cNvPr id="3" name="Date Placeholder 2">
            <a:extLst>
              <a:ext uri="{FF2B5EF4-FFF2-40B4-BE49-F238E27FC236}">
                <a16:creationId xmlns:a16="http://schemas.microsoft.com/office/drawing/2014/main" id="{1EF85CB7-452D-2B4A-B829-BFE006FE8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D02B7E13-840E-4D8A-AF96-C57986F2FDFA}" type="datetime1">
              <a:rPr lang="en-US" smtClean="0"/>
              <a:t>4/12/2023</a:t>
            </a:fld>
            <a:endParaRPr lang="en-US"/>
          </a:p>
        </p:txBody>
      </p:sp>
      <p:sp>
        <p:nvSpPr>
          <p:cNvPr id="4" name="Slide Number Placeholder 3">
            <a:extLst>
              <a:ext uri="{FF2B5EF4-FFF2-40B4-BE49-F238E27FC236}">
                <a16:creationId xmlns:a16="http://schemas.microsoft.com/office/drawing/2014/main" id="{91AD7484-BEAA-8943-844E-7D345960AB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ED84B97F-66C3-1C4E-A236-E6FB67D41A60}" type="slidenum">
              <a:rPr lang="en-US" smtClean="0"/>
              <a:pPr/>
              <a:t>‹#›</a:t>
            </a:fld>
            <a:endParaRPr lang="en-US"/>
          </a:p>
        </p:txBody>
      </p:sp>
    </p:spTree>
    <p:extLst>
      <p:ext uri="{BB962C8B-B14F-4D97-AF65-F5344CB8AC3E}">
        <p14:creationId xmlns:p14="http://schemas.microsoft.com/office/powerpoint/2010/main" val="1575020090"/>
      </p:ext>
    </p:extLst>
  </p:cSld>
  <p:clrMap bg1="lt1" tx1="dk1" bg2="lt2" tx2="dk2" accent1="accent1" accent2="accent2" accent3="accent3" accent4="accent4" accent5="accent5" accent6="accent6" hlink="hlink" folHlink="folHlink"/>
  <p:sldLayoutIdLst>
    <p:sldLayoutId id="2147483780" r:id="rId1"/>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diagramColors" Target="../diagrams/colors3.xml"/><Relationship Id="rId12"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diagramQuickStyle" Target="../diagrams/quickStyle3.xml"/><Relationship Id="rId11" Type="http://schemas.openxmlformats.org/officeDocument/2006/relationships/image" Target="../media/image12.jpeg"/><Relationship Id="rId5" Type="http://schemas.openxmlformats.org/officeDocument/2006/relationships/diagramLayout" Target="../diagrams/layout3.xml"/><Relationship Id="rId10" Type="http://schemas.openxmlformats.org/officeDocument/2006/relationships/image" Target="../media/image11.jpeg"/><Relationship Id="rId4" Type="http://schemas.openxmlformats.org/officeDocument/2006/relationships/diagramData" Target="../diagrams/data3.xml"/><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3.xml"/><Relationship Id="rId4" Type="http://schemas.microsoft.com/office/2018/10/relationships/comments" Target="../comments/modernComment_7FFE59BD_9299E12E.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uwprod.sharepoint.com/sites/ATPResourcesCenter/SitePages/FinanceGL.aspx"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secure.atp.wisconsin.edu/workday-walkthroughs/" TargetMode="External"/><Relationship Id="rId4" Type="http://schemas.openxmlformats.org/officeDocument/2006/relationships/hyperlink" Target="https://secure.atp.wisconsin.edu/customer-confirmation-sessions/finance-cc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E809-D569-42E4-9D24-E96597B60AB0}"/>
              </a:ext>
            </a:extLst>
          </p:cNvPr>
          <p:cNvSpPr>
            <a:spLocks noGrp="1"/>
          </p:cNvSpPr>
          <p:nvPr>
            <p:ph type="ctrTitle"/>
          </p:nvPr>
        </p:nvSpPr>
        <p:spPr/>
        <p:txBody>
          <a:bodyPr lIns="91440" tIns="45720" rIns="91440" bIns="45720" anchor="b"/>
          <a:lstStyle/>
          <a:p>
            <a:r>
              <a:rPr lang="en-US">
                <a:latin typeface="Noto Sans"/>
              </a:rPr>
              <a:t>University of Wisconsin</a:t>
            </a:r>
          </a:p>
        </p:txBody>
      </p:sp>
      <p:sp>
        <p:nvSpPr>
          <p:cNvPr id="3" name="Subtitle 2">
            <a:extLst>
              <a:ext uri="{FF2B5EF4-FFF2-40B4-BE49-F238E27FC236}">
                <a16:creationId xmlns:a16="http://schemas.microsoft.com/office/drawing/2014/main" id="{EC106001-296E-4463-9B3C-C80406E079F8}"/>
              </a:ext>
            </a:extLst>
          </p:cNvPr>
          <p:cNvSpPr>
            <a:spLocks noGrp="1"/>
          </p:cNvSpPr>
          <p:nvPr>
            <p:ph type="subTitle" idx="1"/>
          </p:nvPr>
        </p:nvSpPr>
        <p:spPr>
          <a:xfrm>
            <a:off x="838199" y="3734118"/>
            <a:ext cx="5124061" cy="1435100"/>
          </a:xfrm>
        </p:spPr>
        <p:txBody>
          <a:bodyPr lIns="91440" tIns="45720" rIns="91440" bIns="45720" anchor="t"/>
          <a:lstStyle/>
          <a:p>
            <a:r>
              <a:rPr lang="en-US" dirty="0">
                <a:latin typeface="Noto Sans"/>
                <a:ea typeface="Noto Sans"/>
                <a:cs typeface="Noto Sans"/>
              </a:rPr>
              <a:t>Foundation Data Model</a:t>
            </a:r>
          </a:p>
          <a:p>
            <a:r>
              <a:rPr lang="en-US" sz="2400" dirty="0">
                <a:latin typeface="Noto Sans"/>
                <a:ea typeface="Noto Sans"/>
                <a:cs typeface="Noto Sans"/>
              </a:rPr>
              <a:t>April 13, 2023</a:t>
            </a:r>
          </a:p>
        </p:txBody>
      </p:sp>
    </p:spTree>
    <p:extLst>
      <p:ext uri="{BB962C8B-B14F-4D97-AF65-F5344CB8AC3E}">
        <p14:creationId xmlns:p14="http://schemas.microsoft.com/office/powerpoint/2010/main" val="92262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9579964E-1BB0-4CB7-9BE9-FA87B33949FF}"/>
              </a:ext>
            </a:extLst>
          </p:cNvPr>
          <p:cNvSpPr/>
          <p:nvPr/>
        </p:nvSpPr>
        <p:spPr>
          <a:xfrm>
            <a:off x="204211" y="1482372"/>
            <a:ext cx="11775675" cy="4480560"/>
          </a:xfrm>
          <a:prstGeom prst="roundRect">
            <a:avLst>
              <a:gd name="adj" fmla="val 4524"/>
            </a:avLst>
          </a:prstGeom>
          <a:solidFill>
            <a:schemeClr val="bg1"/>
          </a:solidFill>
          <a:ln w="19050">
            <a:solidFill>
              <a:srgbClr val="99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90" name="Google Shape;190;p14"/>
          <p:cNvSpPr txBox="1">
            <a:spLocks noGrp="1"/>
          </p:cNvSpPr>
          <p:nvPr>
            <p:ph type="title"/>
          </p:nvPr>
        </p:nvSpPr>
        <p:spPr>
          <a:xfrm>
            <a:off x="572370" y="363898"/>
            <a:ext cx="10922000" cy="7385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Open Sans"/>
              <a:buNone/>
            </a:pPr>
            <a:r>
              <a:rPr lang="en-US" sz="4000" b="1">
                <a:solidFill>
                  <a:schemeClr val="dk1"/>
                </a:solidFill>
                <a:latin typeface="Noto Sans"/>
                <a:ea typeface="Open Sans"/>
                <a:cs typeface="Open Sans"/>
                <a:sym typeface="Open Sans"/>
              </a:rPr>
              <a:t>Organizations in Workday</a:t>
            </a:r>
            <a:endParaRPr lang="en-US" sz="4000" b="1">
              <a:solidFill>
                <a:schemeClr val="dk1"/>
              </a:solidFill>
              <a:latin typeface="Noto Sans"/>
            </a:endParaRPr>
          </a:p>
        </p:txBody>
      </p:sp>
      <p:sp>
        <p:nvSpPr>
          <p:cNvPr id="191" name="Google Shape;191;p14"/>
          <p:cNvSpPr/>
          <p:nvPr/>
        </p:nvSpPr>
        <p:spPr>
          <a:xfrm>
            <a:off x="898927" y="2674739"/>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192" name="Google Shape;192;p14"/>
          <p:cNvSpPr/>
          <p:nvPr/>
        </p:nvSpPr>
        <p:spPr>
          <a:xfrm>
            <a:off x="1807033" y="2674739"/>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193" name="Google Shape;193;p14"/>
          <p:cNvSpPr/>
          <p:nvPr/>
        </p:nvSpPr>
        <p:spPr>
          <a:xfrm>
            <a:off x="2715138" y="2674739"/>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194" name="Google Shape;194;p14"/>
          <p:cNvSpPr/>
          <p:nvPr/>
        </p:nvSpPr>
        <p:spPr>
          <a:xfrm>
            <a:off x="3623243" y="2674739"/>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195" name="Google Shape;195;p14"/>
          <p:cNvSpPr/>
          <p:nvPr/>
        </p:nvSpPr>
        <p:spPr>
          <a:xfrm>
            <a:off x="4531349" y="2674739"/>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196" name="Google Shape;196;p14"/>
          <p:cNvSpPr/>
          <p:nvPr/>
        </p:nvSpPr>
        <p:spPr>
          <a:xfrm>
            <a:off x="5439455" y="2674739"/>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197" name="Google Shape;197;p14"/>
          <p:cNvSpPr/>
          <p:nvPr/>
        </p:nvSpPr>
        <p:spPr>
          <a:xfrm>
            <a:off x="898927" y="3570583"/>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198" name="Google Shape;198;p14"/>
          <p:cNvSpPr/>
          <p:nvPr/>
        </p:nvSpPr>
        <p:spPr>
          <a:xfrm>
            <a:off x="1807033" y="3570583"/>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199" name="Google Shape;199;p14"/>
          <p:cNvSpPr/>
          <p:nvPr/>
        </p:nvSpPr>
        <p:spPr>
          <a:xfrm>
            <a:off x="2715138" y="3570583"/>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200" name="Google Shape;200;p14"/>
          <p:cNvSpPr/>
          <p:nvPr/>
        </p:nvSpPr>
        <p:spPr>
          <a:xfrm>
            <a:off x="3623243" y="3570583"/>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201" name="Google Shape;201;p14"/>
          <p:cNvSpPr/>
          <p:nvPr/>
        </p:nvSpPr>
        <p:spPr>
          <a:xfrm>
            <a:off x="4531349" y="3570583"/>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202" name="Google Shape;202;p14"/>
          <p:cNvSpPr/>
          <p:nvPr/>
        </p:nvSpPr>
        <p:spPr>
          <a:xfrm>
            <a:off x="5439455" y="3570583"/>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203" name="Google Shape;203;p14"/>
          <p:cNvSpPr/>
          <p:nvPr/>
        </p:nvSpPr>
        <p:spPr>
          <a:xfrm>
            <a:off x="898927" y="4466428"/>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204" name="Google Shape;204;p14"/>
          <p:cNvSpPr/>
          <p:nvPr/>
        </p:nvSpPr>
        <p:spPr>
          <a:xfrm>
            <a:off x="1807033" y="4466428"/>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205" name="Google Shape;205;p14"/>
          <p:cNvSpPr/>
          <p:nvPr/>
        </p:nvSpPr>
        <p:spPr>
          <a:xfrm>
            <a:off x="2715138" y="4466428"/>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206" name="Google Shape;206;p14"/>
          <p:cNvSpPr/>
          <p:nvPr/>
        </p:nvSpPr>
        <p:spPr>
          <a:xfrm>
            <a:off x="3623243" y="4466428"/>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207" name="Google Shape;207;p14"/>
          <p:cNvSpPr/>
          <p:nvPr/>
        </p:nvSpPr>
        <p:spPr>
          <a:xfrm>
            <a:off x="4531349" y="4466428"/>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208" name="Google Shape;208;p14"/>
          <p:cNvSpPr/>
          <p:nvPr/>
        </p:nvSpPr>
        <p:spPr>
          <a:xfrm>
            <a:off x="5439455" y="4466428"/>
            <a:ext cx="678213" cy="719493"/>
          </a:xfrm>
          <a:custGeom>
            <a:avLst/>
            <a:gdLst/>
            <a:ahLst/>
            <a:cxnLst/>
            <a:rect l="l" t="t" r="r" b="b"/>
            <a:pathLst>
              <a:path w="240" h="256" extrusionOk="0">
                <a:moveTo>
                  <a:pt x="201" y="185"/>
                </a:moveTo>
                <a:cubicBezTo>
                  <a:pt x="224" y="189"/>
                  <a:pt x="240" y="209"/>
                  <a:pt x="240" y="232"/>
                </a:cubicBezTo>
                <a:cubicBezTo>
                  <a:pt x="240" y="256"/>
                  <a:pt x="240" y="256"/>
                  <a:pt x="240" y="256"/>
                </a:cubicBezTo>
                <a:cubicBezTo>
                  <a:pt x="0" y="256"/>
                  <a:pt x="0" y="256"/>
                  <a:pt x="0" y="256"/>
                </a:cubicBezTo>
                <a:cubicBezTo>
                  <a:pt x="0" y="232"/>
                  <a:pt x="0" y="232"/>
                  <a:pt x="0" y="232"/>
                </a:cubicBezTo>
                <a:cubicBezTo>
                  <a:pt x="0" y="209"/>
                  <a:pt x="17" y="189"/>
                  <a:pt x="40" y="185"/>
                </a:cubicBezTo>
                <a:cubicBezTo>
                  <a:pt x="69" y="180"/>
                  <a:pt x="69" y="180"/>
                  <a:pt x="69" y="180"/>
                </a:cubicBezTo>
                <a:cubicBezTo>
                  <a:pt x="80" y="178"/>
                  <a:pt x="88" y="168"/>
                  <a:pt x="88" y="156"/>
                </a:cubicBezTo>
                <a:cubicBezTo>
                  <a:pt x="88" y="156"/>
                  <a:pt x="88" y="156"/>
                  <a:pt x="88" y="156"/>
                </a:cubicBezTo>
                <a:cubicBezTo>
                  <a:pt x="88" y="143"/>
                  <a:pt x="81" y="132"/>
                  <a:pt x="73" y="122"/>
                </a:cubicBezTo>
                <a:cubicBezTo>
                  <a:pt x="65" y="113"/>
                  <a:pt x="60" y="100"/>
                  <a:pt x="60" y="87"/>
                </a:cubicBezTo>
                <a:cubicBezTo>
                  <a:pt x="60" y="58"/>
                  <a:pt x="60" y="58"/>
                  <a:pt x="60" y="58"/>
                </a:cubicBezTo>
                <a:cubicBezTo>
                  <a:pt x="60" y="26"/>
                  <a:pt x="87" y="0"/>
                  <a:pt x="120" y="0"/>
                </a:cubicBezTo>
                <a:cubicBezTo>
                  <a:pt x="153" y="0"/>
                  <a:pt x="180" y="26"/>
                  <a:pt x="180" y="58"/>
                </a:cubicBezTo>
                <a:cubicBezTo>
                  <a:pt x="180" y="87"/>
                  <a:pt x="180" y="87"/>
                  <a:pt x="180" y="87"/>
                </a:cubicBezTo>
                <a:cubicBezTo>
                  <a:pt x="180" y="100"/>
                  <a:pt x="176" y="113"/>
                  <a:pt x="167" y="122"/>
                </a:cubicBezTo>
                <a:cubicBezTo>
                  <a:pt x="160" y="132"/>
                  <a:pt x="152" y="143"/>
                  <a:pt x="152" y="156"/>
                </a:cubicBezTo>
                <a:cubicBezTo>
                  <a:pt x="152" y="156"/>
                  <a:pt x="152" y="156"/>
                  <a:pt x="152" y="156"/>
                </a:cubicBezTo>
                <a:cubicBezTo>
                  <a:pt x="152" y="168"/>
                  <a:pt x="161" y="178"/>
                  <a:pt x="172" y="180"/>
                </a:cubicBezTo>
                <a:lnTo>
                  <a:pt x="201" y="185"/>
                </a:lnTo>
                <a:close/>
              </a:path>
            </a:pathLst>
          </a:custGeom>
          <a:solidFill>
            <a:srgbClr val="66666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67AB"/>
              </a:solidFill>
              <a:latin typeface="Calibri"/>
              <a:ea typeface="Calibri"/>
              <a:cs typeface="Calibri"/>
              <a:sym typeface="Calibri"/>
            </a:endParaRPr>
          </a:p>
        </p:txBody>
      </p:sp>
      <p:sp>
        <p:nvSpPr>
          <p:cNvPr id="209" name="Google Shape;209;p14"/>
          <p:cNvSpPr/>
          <p:nvPr/>
        </p:nvSpPr>
        <p:spPr>
          <a:xfrm>
            <a:off x="623907" y="2280141"/>
            <a:ext cx="2926080" cy="2942308"/>
          </a:xfrm>
          <a:prstGeom prst="rect">
            <a:avLst/>
          </a:prstGeom>
          <a:noFill/>
          <a:ln w="38100" cap="flat" cmpd="sng">
            <a:solidFill>
              <a:srgbClr val="FFC000"/>
            </a:solidFill>
            <a:prstDash val="solid"/>
            <a:miter lim="800000"/>
            <a:headEnd type="none" w="sm" len="sm"/>
            <a:tailEnd type="none" w="sm" len="sm"/>
          </a:ln>
        </p:spPr>
        <p:txBody>
          <a:bodyPr spcFirstLastPara="1" wrap="square" lIns="121900" tIns="60950" rIns="121900" bIns="60950" anchor="ctr" anchorCtr="0">
            <a:noAutofit/>
          </a:bodyPr>
          <a:lstStyle/>
          <a:p>
            <a:pPr marL="121917" marR="0" lvl="0" indent="-121917" algn="ctr" rtl="0">
              <a:spcBef>
                <a:spcPts val="0"/>
              </a:spcBef>
              <a:spcAft>
                <a:spcPts val="0"/>
              </a:spcAft>
              <a:buNone/>
            </a:pPr>
            <a:endParaRPr sz="2133">
              <a:solidFill>
                <a:srgbClr val="0C72BE"/>
              </a:solidFill>
              <a:latin typeface="Calibri"/>
              <a:ea typeface="Calibri"/>
              <a:cs typeface="Calibri"/>
              <a:sym typeface="Calibri"/>
            </a:endParaRPr>
          </a:p>
        </p:txBody>
      </p:sp>
      <p:sp>
        <p:nvSpPr>
          <p:cNvPr id="210" name="Google Shape;210;p14"/>
          <p:cNvSpPr/>
          <p:nvPr/>
        </p:nvSpPr>
        <p:spPr>
          <a:xfrm>
            <a:off x="696545" y="3443514"/>
            <a:ext cx="5526791" cy="2214789"/>
          </a:xfrm>
          <a:prstGeom prst="rect">
            <a:avLst/>
          </a:prstGeom>
          <a:noFill/>
          <a:ln w="38100" cap="flat" cmpd="sng">
            <a:solidFill>
              <a:srgbClr val="92D050"/>
            </a:solidFill>
            <a:prstDash val="solid"/>
            <a:miter lim="800000"/>
            <a:headEnd type="none" w="sm" len="sm"/>
            <a:tailEnd type="none" w="sm" len="sm"/>
          </a:ln>
        </p:spPr>
        <p:txBody>
          <a:bodyPr spcFirstLastPara="1" wrap="square" lIns="121900" tIns="60950" rIns="121900" bIns="60950" anchor="ctr" anchorCtr="0">
            <a:noAutofit/>
          </a:bodyPr>
          <a:lstStyle/>
          <a:p>
            <a:pPr marL="121917" marR="0" lvl="0" indent="-121917" algn="ctr" rtl="0">
              <a:spcBef>
                <a:spcPts val="0"/>
              </a:spcBef>
              <a:spcAft>
                <a:spcPts val="0"/>
              </a:spcAft>
              <a:buNone/>
            </a:pPr>
            <a:endParaRPr sz="2133">
              <a:solidFill>
                <a:srgbClr val="0C72BE"/>
              </a:solidFill>
              <a:latin typeface="Calibri"/>
              <a:ea typeface="Calibri"/>
              <a:cs typeface="Calibri"/>
              <a:sym typeface="Calibri"/>
            </a:endParaRPr>
          </a:p>
        </p:txBody>
      </p:sp>
      <p:sp>
        <p:nvSpPr>
          <p:cNvPr id="211" name="Google Shape;211;p14"/>
          <p:cNvSpPr/>
          <p:nvPr/>
        </p:nvSpPr>
        <p:spPr>
          <a:xfrm>
            <a:off x="2649368" y="2506927"/>
            <a:ext cx="3687561" cy="1828800"/>
          </a:xfrm>
          <a:prstGeom prst="rect">
            <a:avLst/>
          </a:prstGeom>
          <a:noFill/>
          <a:ln w="38100" cap="flat" cmpd="sng">
            <a:solidFill>
              <a:srgbClr val="0070C0"/>
            </a:solidFill>
            <a:prstDash val="solid"/>
            <a:miter lim="800000"/>
            <a:headEnd type="none" w="sm" len="sm"/>
            <a:tailEnd type="none" w="sm" len="sm"/>
          </a:ln>
        </p:spPr>
        <p:txBody>
          <a:bodyPr spcFirstLastPara="1" wrap="square" lIns="121900" tIns="60950" rIns="121900" bIns="60950" anchor="ctr" anchorCtr="0">
            <a:noAutofit/>
          </a:bodyPr>
          <a:lstStyle/>
          <a:p>
            <a:pPr marL="121917" marR="0" lvl="0" indent="-121917" algn="ctr" rtl="0">
              <a:spcBef>
                <a:spcPts val="0"/>
              </a:spcBef>
              <a:spcAft>
                <a:spcPts val="0"/>
              </a:spcAft>
              <a:buNone/>
            </a:pPr>
            <a:endParaRPr sz="2133">
              <a:solidFill>
                <a:srgbClr val="0C72BE"/>
              </a:solidFill>
              <a:latin typeface="Calibri"/>
              <a:ea typeface="Calibri"/>
              <a:cs typeface="Calibri"/>
              <a:sym typeface="Calibri"/>
            </a:endParaRPr>
          </a:p>
        </p:txBody>
      </p:sp>
      <p:sp>
        <p:nvSpPr>
          <p:cNvPr id="212" name="Google Shape;212;p14"/>
          <p:cNvSpPr txBox="1"/>
          <p:nvPr/>
        </p:nvSpPr>
        <p:spPr>
          <a:xfrm>
            <a:off x="3840278" y="2301278"/>
            <a:ext cx="1463040" cy="369332"/>
          </a:xfrm>
          <a:prstGeom prst="rect">
            <a:avLst/>
          </a:prstGeom>
          <a:solidFill>
            <a:srgbClr val="0070C0"/>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a:solidFill>
                  <a:schemeClr val="bg1"/>
                </a:solidFill>
                <a:latin typeface="Calibri"/>
                <a:ea typeface="Calibri"/>
                <a:cs typeface="Calibri"/>
                <a:sym typeface="Calibri"/>
              </a:rPr>
              <a:t>Location Y</a:t>
            </a:r>
            <a:endParaRPr sz="2400" b="1">
              <a:solidFill>
                <a:schemeClr val="bg1"/>
              </a:solidFill>
            </a:endParaRPr>
          </a:p>
        </p:txBody>
      </p:sp>
      <p:sp>
        <p:nvSpPr>
          <p:cNvPr id="213" name="Google Shape;213;p14"/>
          <p:cNvSpPr/>
          <p:nvPr/>
        </p:nvSpPr>
        <p:spPr>
          <a:xfrm>
            <a:off x="399958" y="1875783"/>
            <a:ext cx="6069255" cy="3474720"/>
          </a:xfrm>
          <a:prstGeom prst="rect">
            <a:avLst/>
          </a:prstGeom>
          <a:noFill/>
          <a:ln w="38100" cap="flat" cmpd="sng">
            <a:solidFill>
              <a:srgbClr val="7030A0"/>
            </a:solidFill>
            <a:prstDash val="solid"/>
            <a:miter lim="800000"/>
            <a:headEnd type="none" w="sm" len="sm"/>
            <a:tailEnd type="none" w="sm" len="sm"/>
          </a:ln>
        </p:spPr>
        <p:txBody>
          <a:bodyPr spcFirstLastPara="1" wrap="square" lIns="121900" tIns="60950" rIns="121900" bIns="60950" anchor="ctr" anchorCtr="0">
            <a:noAutofit/>
          </a:bodyPr>
          <a:lstStyle/>
          <a:p>
            <a:pPr marL="121917" marR="0" lvl="0" indent="-121917" algn="ctr" rtl="0">
              <a:spcBef>
                <a:spcPts val="0"/>
              </a:spcBef>
              <a:spcAft>
                <a:spcPts val="0"/>
              </a:spcAft>
              <a:buNone/>
            </a:pPr>
            <a:endParaRPr sz="2133">
              <a:solidFill>
                <a:srgbClr val="0C72BE"/>
              </a:solidFill>
              <a:latin typeface="Calibri"/>
              <a:ea typeface="Calibri"/>
              <a:cs typeface="Calibri"/>
              <a:sym typeface="Calibri"/>
            </a:endParaRPr>
          </a:p>
        </p:txBody>
      </p:sp>
      <p:sp>
        <p:nvSpPr>
          <p:cNvPr id="214" name="Google Shape;214;p14"/>
          <p:cNvSpPr txBox="1"/>
          <p:nvPr/>
        </p:nvSpPr>
        <p:spPr>
          <a:xfrm>
            <a:off x="1037271" y="2102688"/>
            <a:ext cx="2011680" cy="307777"/>
          </a:xfrm>
          <a:prstGeom prst="rect">
            <a:avLst/>
          </a:prstGeom>
          <a:solidFill>
            <a:srgbClr val="FFC000"/>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a:solidFill>
                  <a:schemeClr val="bg1"/>
                </a:solidFill>
                <a:latin typeface="Montserrat" panose="00000500000000000000" pitchFamily="2" charset="0"/>
                <a:ea typeface="Calibri"/>
                <a:cs typeface="Calibri"/>
                <a:sym typeface="Calibri"/>
              </a:rPr>
              <a:t>Supervisory Z</a:t>
            </a:r>
            <a:endParaRPr sz="2000" b="1">
              <a:solidFill>
                <a:schemeClr val="bg1"/>
              </a:solidFill>
              <a:latin typeface="Montserrat" panose="00000500000000000000" pitchFamily="2" charset="0"/>
            </a:endParaRPr>
          </a:p>
        </p:txBody>
      </p:sp>
      <p:sp>
        <p:nvSpPr>
          <p:cNvPr id="216" name="Google Shape;216;p14"/>
          <p:cNvSpPr txBox="1"/>
          <p:nvPr/>
        </p:nvSpPr>
        <p:spPr>
          <a:xfrm>
            <a:off x="2357158" y="1693519"/>
            <a:ext cx="1942519" cy="307777"/>
          </a:xfrm>
          <a:prstGeom prst="rect">
            <a:avLst/>
          </a:prstGeom>
          <a:solidFill>
            <a:srgbClr val="7030A0"/>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a:solidFill>
                  <a:schemeClr val="bg1"/>
                </a:solidFill>
                <a:latin typeface="Montserrat" panose="00000500000000000000" pitchFamily="2" charset="0"/>
                <a:ea typeface="Calibri"/>
                <a:cs typeface="Calibri"/>
                <a:sym typeface="Calibri"/>
              </a:rPr>
              <a:t>Organization</a:t>
            </a:r>
            <a:endParaRPr sz="2000" b="1">
              <a:solidFill>
                <a:schemeClr val="bg1"/>
              </a:solidFill>
              <a:latin typeface="Montserrat" panose="00000500000000000000" pitchFamily="2" charset="0"/>
            </a:endParaRPr>
          </a:p>
        </p:txBody>
      </p:sp>
      <p:sp>
        <p:nvSpPr>
          <p:cNvPr id="217" name="Google Shape;217;p14"/>
          <p:cNvSpPr txBox="1"/>
          <p:nvPr/>
        </p:nvSpPr>
        <p:spPr>
          <a:xfrm>
            <a:off x="2212568" y="5499852"/>
            <a:ext cx="2011680" cy="307777"/>
          </a:xfrm>
          <a:prstGeom prst="rect">
            <a:avLst/>
          </a:prstGeom>
          <a:solidFill>
            <a:srgbClr val="92D050"/>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a:solidFill>
                  <a:schemeClr val="bg1"/>
                </a:solidFill>
                <a:latin typeface="Montserrat" panose="00000500000000000000" pitchFamily="2" charset="0"/>
                <a:ea typeface="Calibri"/>
                <a:cs typeface="Calibri"/>
                <a:sym typeface="Calibri"/>
              </a:rPr>
              <a:t>Cost Center X</a:t>
            </a:r>
            <a:endParaRPr sz="2000" b="1">
              <a:solidFill>
                <a:schemeClr val="bg1"/>
              </a:solidFill>
              <a:latin typeface="Montserrat" panose="00000500000000000000" pitchFamily="2" charset="0"/>
            </a:endParaRPr>
          </a:p>
        </p:txBody>
      </p:sp>
      <p:sp>
        <p:nvSpPr>
          <p:cNvPr id="2" name="Google Shape;211;p14">
            <a:extLst>
              <a:ext uri="{FF2B5EF4-FFF2-40B4-BE49-F238E27FC236}">
                <a16:creationId xmlns:a16="http://schemas.microsoft.com/office/drawing/2014/main" id="{E13B5B4F-91EE-4EBA-A2AA-2B09EB05A6E5}"/>
              </a:ext>
            </a:extLst>
          </p:cNvPr>
          <p:cNvSpPr/>
          <p:nvPr/>
        </p:nvSpPr>
        <p:spPr>
          <a:xfrm>
            <a:off x="754600" y="3492667"/>
            <a:ext cx="2743200" cy="914400"/>
          </a:xfrm>
          <a:prstGeom prst="rect">
            <a:avLst/>
          </a:prstGeom>
          <a:noFill/>
          <a:ln w="38100" cap="flat" cmpd="sng">
            <a:solidFill>
              <a:srgbClr val="FF0000"/>
            </a:solidFill>
            <a:prstDash val="solid"/>
            <a:miter lim="800000"/>
            <a:headEnd type="none" w="sm" len="sm"/>
            <a:tailEnd type="none" w="sm" len="sm"/>
          </a:ln>
        </p:spPr>
        <p:txBody>
          <a:bodyPr spcFirstLastPara="1" wrap="square" lIns="121900" tIns="60950" rIns="121900" bIns="60950" anchor="ctr" anchorCtr="0">
            <a:noAutofit/>
          </a:bodyPr>
          <a:lstStyle/>
          <a:p>
            <a:pPr marL="121917" marR="0" lvl="0" indent="-121917" algn="ctr" rtl="0">
              <a:spcBef>
                <a:spcPts val="0"/>
              </a:spcBef>
              <a:spcAft>
                <a:spcPts val="0"/>
              </a:spcAft>
              <a:buNone/>
            </a:pPr>
            <a:endParaRPr sz="2133">
              <a:solidFill>
                <a:srgbClr val="0C72BE"/>
              </a:solidFill>
              <a:latin typeface="Calibri"/>
              <a:ea typeface="Calibri"/>
              <a:cs typeface="Calibri"/>
              <a:sym typeface="Calibri"/>
            </a:endParaRPr>
          </a:p>
        </p:txBody>
      </p:sp>
      <p:sp>
        <p:nvSpPr>
          <p:cNvPr id="3" name="Google Shape;212;p14">
            <a:extLst>
              <a:ext uri="{FF2B5EF4-FFF2-40B4-BE49-F238E27FC236}">
                <a16:creationId xmlns:a16="http://schemas.microsoft.com/office/drawing/2014/main" id="{A1C2CE45-216D-4FD9-AE29-651614CAC19D}"/>
              </a:ext>
            </a:extLst>
          </p:cNvPr>
          <p:cNvSpPr txBox="1"/>
          <p:nvPr/>
        </p:nvSpPr>
        <p:spPr>
          <a:xfrm>
            <a:off x="907695" y="3362507"/>
            <a:ext cx="2194560" cy="276999"/>
          </a:xfrm>
          <a:prstGeom prst="rect">
            <a:avLst/>
          </a:prstGeom>
          <a:solidFill>
            <a:srgbClr val="FF0000"/>
          </a:solidFill>
          <a:ln>
            <a:noFill/>
          </a:ln>
        </p:spPr>
        <p:txBody>
          <a:bodyPr spcFirstLastPara="1" wrap="square" lIns="0" tIns="0" rIns="0" bIns="0" anchor="t" anchorCtr="0">
            <a:spAutoFit/>
          </a:bodyPr>
          <a:lstStyle/>
          <a:p>
            <a:pPr algn="ctr"/>
            <a:r>
              <a:rPr lang="en-US" b="1">
                <a:solidFill>
                  <a:schemeClr val="bg1"/>
                </a:solidFill>
                <a:latin typeface="Montserrat" panose="00000500000000000000" pitchFamily="2" charset="0"/>
                <a:cs typeface="Calibri"/>
                <a:sym typeface="Calibri"/>
              </a:rPr>
              <a:t>Academic Unit W</a:t>
            </a:r>
            <a:endParaRPr lang="en-US" b="1">
              <a:solidFill>
                <a:schemeClr val="bg1"/>
              </a:solidFill>
              <a:latin typeface="Montserrat" panose="00000500000000000000" pitchFamily="2" charset="0"/>
            </a:endParaRPr>
          </a:p>
        </p:txBody>
      </p:sp>
      <p:sp>
        <p:nvSpPr>
          <p:cNvPr id="36" name="Google Shape;189;p14">
            <a:extLst>
              <a:ext uri="{FF2B5EF4-FFF2-40B4-BE49-F238E27FC236}">
                <a16:creationId xmlns:a16="http://schemas.microsoft.com/office/drawing/2014/main" id="{A4656B13-BA37-4FE5-BEEB-717247976B44}"/>
              </a:ext>
            </a:extLst>
          </p:cNvPr>
          <p:cNvSpPr txBox="1">
            <a:spLocks noGrp="1"/>
          </p:cNvSpPr>
          <p:nvPr>
            <p:ph type="body" idx="1"/>
          </p:nvPr>
        </p:nvSpPr>
        <p:spPr>
          <a:xfrm>
            <a:off x="6573315" y="1701616"/>
            <a:ext cx="5421085" cy="3962396"/>
          </a:xfrm>
          <a:prstGeom prst="rect">
            <a:avLst/>
          </a:prstGeom>
          <a:noFill/>
          <a:ln>
            <a:noFill/>
          </a:ln>
        </p:spPr>
        <p:txBody>
          <a:bodyPr spcFirstLastPara="1" wrap="square" lIns="91425" tIns="45700" rIns="91425" bIns="45700" anchor="t" anchorCtr="0">
            <a:normAutofit/>
          </a:bodyPr>
          <a:lstStyle/>
          <a:p>
            <a:pPr marL="288925" lvl="0" indent="-288925" algn="l" rtl="0">
              <a:lnSpc>
                <a:spcPct val="90000"/>
              </a:lnSpc>
              <a:spcBef>
                <a:spcPts val="0"/>
              </a:spcBef>
              <a:spcAft>
                <a:spcPts val="0"/>
              </a:spcAft>
              <a:buClr>
                <a:schemeClr val="dk1"/>
              </a:buClr>
              <a:buSzPts val="2600"/>
              <a:buChar char="•"/>
            </a:pPr>
            <a:r>
              <a:rPr lang="en-US" sz="2300">
                <a:latin typeface="Montserrat"/>
                <a:cs typeface="Segoe UI"/>
              </a:rPr>
              <a:t>Organize workers into groups that serve a common purpose</a:t>
            </a:r>
          </a:p>
          <a:p>
            <a:pPr marL="288925" indent="-288925">
              <a:buClr>
                <a:schemeClr val="dk1"/>
              </a:buClr>
              <a:buSzPts val="2600"/>
            </a:pPr>
            <a:r>
              <a:rPr lang="en-US" sz="2300">
                <a:latin typeface="Montserrat"/>
                <a:cs typeface="Segoe UI"/>
              </a:rPr>
              <a:t>Typically represent how work is done and how the workforce is structured; can serve many other purposes</a:t>
            </a:r>
          </a:p>
          <a:p>
            <a:pPr marL="288925" indent="-288925">
              <a:buClr>
                <a:schemeClr val="dk1"/>
              </a:buClr>
              <a:buSzPts val="2600"/>
            </a:pPr>
            <a:r>
              <a:rPr lang="en-US" sz="2300">
                <a:latin typeface="Montserrat"/>
                <a:cs typeface="Segoe UI"/>
              </a:rPr>
              <a:t>Are used across the entire platform </a:t>
            </a:r>
            <a:endParaRPr sz="2300">
              <a:latin typeface="Montserrat"/>
              <a:cs typeface="Segoe UI" panose="020B0502040204020203" pitchFamily="34" charset="0"/>
            </a:endParaRPr>
          </a:p>
          <a:p>
            <a:pPr marL="288925" lvl="0" indent="-288925" algn="l" rtl="0">
              <a:lnSpc>
                <a:spcPct val="90000"/>
              </a:lnSpc>
              <a:spcBef>
                <a:spcPts val="1000"/>
              </a:spcBef>
              <a:spcAft>
                <a:spcPts val="0"/>
              </a:spcAft>
              <a:buClr>
                <a:schemeClr val="dk1"/>
              </a:buClr>
              <a:buSzPts val="2600"/>
              <a:buChar char="•"/>
            </a:pPr>
            <a:r>
              <a:rPr lang="en-US" sz="2300">
                <a:latin typeface="Montserrat"/>
                <a:cs typeface="Segoe UI"/>
              </a:rPr>
              <a:t>Tie workers to multiple </a:t>
            </a:r>
            <a:r>
              <a:rPr lang="en-US" sz="2300" b="1">
                <a:latin typeface="Montserrat"/>
                <a:cs typeface="Segoe UI"/>
              </a:rPr>
              <a:t>independent</a:t>
            </a:r>
            <a:r>
              <a:rPr lang="en-US" sz="2300">
                <a:latin typeface="Montserrat"/>
                <a:cs typeface="Segoe UI"/>
              </a:rPr>
              <a:t> organization types, each with a different purpose</a:t>
            </a:r>
            <a:endParaRPr sz="2300">
              <a:latin typeface="Montserrat"/>
              <a:cs typeface="Segoe UI"/>
            </a:endParaRPr>
          </a:p>
        </p:txBody>
      </p:sp>
    </p:spTree>
    <p:extLst>
      <p:ext uri="{BB962C8B-B14F-4D97-AF65-F5344CB8AC3E}">
        <p14:creationId xmlns:p14="http://schemas.microsoft.com/office/powerpoint/2010/main" val="237336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2000"/>
                                        <p:tgtEl>
                                          <p:spTgt spid="21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6"/>
                                        </p:tgtEl>
                                        <p:attrNameLst>
                                          <p:attrName>style.visibility</p:attrName>
                                        </p:attrNameLst>
                                      </p:cBhvr>
                                      <p:to>
                                        <p:strVal val="visible"/>
                                      </p:to>
                                    </p:set>
                                    <p:animEffect transition="in" filter="fade">
                                      <p:cBhvr>
                                        <p:cTn id="11" dur="500"/>
                                        <p:tgtEl>
                                          <p:spTgt spid="2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1"/>
                                          </p:stCondLst>
                                        </p:cTn>
                                        <p:tgtEl>
                                          <p:spTgt spid="216"/>
                                        </p:tgtEl>
                                        <p:attrNameLst>
                                          <p:attrName>style.visibility</p:attrName>
                                        </p:attrNameLst>
                                      </p:cBhvr>
                                      <p:to>
                                        <p:strVal val="hidden"/>
                                      </p:to>
                                    </p:set>
                                  </p:childTnLst>
                                </p:cTn>
                              </p:par>
                            </p:childTnLst>
                          </p:cTn>
                        </p:par>
                        <p:par>
                          <p:cTn id="16" fill="hold">
                            <p:stCondLst>
                              <p:cond delay="2"/>
                            </p:stCondLst>
                            <p:childTnLst>
                              <p:par>
                                <p:cTn id="17" presetID="10" presetClass="entr" presetSubtype="0" fill="hold" nodeType="afterEffect">
                                  <p:stCondLst>
                                    <p:cond delay="0"/>
                                  </p:stCondLst>
                                  <p:childTnLst>
                                    <p:set>
                                      <p:cBhvr>
                                        <p:cTn id="18" dur="1" fill="hold">
                                          <p:stCondLst>
                                            <p:cond delay="0"/>
                                          </p:stCondLst>
                                        </p:cTn>
                                        <p:tgtEl>
                                          <p:spTgt spid="210"/>
                                        </p:tgtEl>
                                        <p:attrNameLst>
                                          <p:attrName>style.visibility</p:attrName>
                                        </p:attrNameLst>
                                      </p:cBhvr>
                                      <p:to>
                                        <p:strVal val="visible"/>
                                      </p:to>
                                    </p:set>
                                    <p:animEffect transition="in" filter="fade">
                                      <p:cBhvr>
                                        <p:cTn id="19" dur="2000"/>
                                        <p:tgtEl>
                                          <p:spTgt spid="210"/>
                                        </p:tgtEl>
                                      </p:cBhvr>
                                    </p:animEffect>
                                  </p:childTnLst>
                                </p:cTn>
                              </p:par>
                              <p:par>
                                <p:cTn id="20" presetID="1" presetClass="entr" presetSubtype="0" fill="hold" nodeType="withEffect">
                                  <p:stCondLst>
                                    <p:cond delay="0"/>
                                  </p:stCondLst>
                                  <p:childTnLst>
                                    <p:set>
                                      <p:cBhvr>
                                        <p:cTn id="21" dur="1" fill="hold">
                                          <p:stCondLst>
                                            <p:cond delay="0"/>
                                          </p:stCondLst>
                                        </p:cTn>
                                        <p:tgtEl>
                                          <p:spTgt spid="217"/>
                                        </p:tgtEl>
                                        <p:attrNameLst>
                                          <p:attrName>style.visibility</p:attrName>
                                        </p:attrNameLst>
                                      </p:cBhvr>
                                      <p:to>
                                        <p:strVal val="visible"/>
                                      </p:to>
                                    </p:set>
                                  </p:childTnLst>
                                </p:cTn>
                              </p:par>
                            </p:childTnLst>
                          </p:cTn>
                        </p:par>
                        <p:par>
                          <p:cTn id="22" fill="hold">
                            <p:stCondLst>
                              <p:cond delay="2002"/>
                            </p:stCondLst>
                            <p:childTnLst>
                              <p:par>
                                <p:cTn id="23" presetID="1" presetClass="entr" presetSubtype="0" fill="hold" nodeType="afterEffect">
                                  <p:stCondLst>
                                    <p:cond delay="0"/>
                                  </p:stCondLst>
                                  <p:childTnLst>
                                    <p:set>
                                      <p:cBhvr>
                                        <p:cTn id="24" dur="1" fill="hold">
                                          <p:stCondLst>
                                            <p:cond delay="0"/>
                                          </p:stCondLst>
                                        </p:cTn>
                                        <p:tgtEl>
                                          <p:spTgt spid="212"/>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fade">
                                      <p:cBhvr>
                                        <p:cTn id="27" dur="2000"/>
                                        <p:tgtEl>
                                          <p:spTgt spid="211"/>
                                        </p:tgtEl>
                                      </p:cBhvr>
                                    </p:animEffect>
                                  </p:childTnLst>
                                </p:cTn>
                              </p:par>
                            </p:childTnLst>
                          </p:cTn>
                        </p:par>
                        <p:par>
                          <p:cTn id="28" fill="hold">
                            <p:stCondLst>
                              <p:cond delay="4002"/>
                            </p:stCondLst>
                            <p:childTnLst>
                              <p:par>
                                <p:cTn id="29" presetID="1" presetClass="entr" presetSubtype="0" fill="hold" nodeType="afterEffect">
                                  <p:stCondLst>
                                    <p:cond delay="0"/>
                                  </p:stCondLst>
                                  <p:childTnLst>
                                    <p:set>
                                      <p:cBhvr>
                                        <p:cTn id="30" dur="1" fill="hold">
                                          <p:stCondLst>
                                            <p:cond delay="0"/>
                                          </p:stCondLst>
                                        </p:cTn>
                                        <p:tgtEl>
                                          <p:spTgt spid="214"/>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209"/>
                                        </p:tgtEl>
                                        <p:attrNameLst>
                                          <p:attrName>style.visibility</p:attrName>
                                        </p:attrNameLst>
                                      </p:cBhvr>
                                      <p:to>
                                        <p:strVal val="visible"/>
                                      </p:to>
                                    </p:set>
                                    <p:animEffect transition="in" filter="fade">
                                      <p:cBhvr>
                                        <p:cTn id="33" dur="2000"/>
                                        <p:tgtEl>
                                          <p:spTgt spid="209"/>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childTnLst>
                                </p:cTn>
                              </p:par>
                            </p:childTnLst>
                          </p:cTn>
                        </p:par>
                        <p:par>
                          <p:cTn id="37" fill="hold">
                            <p:stCondLst>
                              <p:cond delay="6002"/>
                            </p:stCondLst>
                            <p:childTnLst>
                              <p:par>
                                <p:cTn id="38" presetID="1"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0C66C-F8F7-E49F-146A-8492755FC0FE}"/>
              </a:ext>
            </a:extLst>
          </p:cNvPr>
          <p:cNvSpPr>
            <a:spLocks noGrp="1"/>
          </p:cNvSpPr>
          <p:nvPr>
            <p:ph type="title"/>
          </p:nvPr>
        </p:nvSpPr>
        <p:spPr/>
        <p:txBody>
          <a:bodyPr/>
          <a:lstStyle/>
          <a:p>
            <a:r>
              <a:rPr lang="en-US">
                <a:latin typeface="Noto Sans"/>
                <a:ea typeface="Noto Sans"/>
                <a:cs typeface="Noto Sans"/>
              </a:rPr>
              <a:t>Driver and Related </a:t>
            </a:r>
            <a:r>
              <a:rPr lang="en-US" err="1">
                <a:latin typeface="Noto Sans"/>
                <a:ea typeface="Noto Sans"/>
                <a:cs typeface="Noto Sans"/>
              </a:rPr>
              <a:t>Worktags</a:t>
            </a:r>
            <a:endParaRPr lang="en-US" err="1"/>
          </a:p>
        </p:txBody>
      </p:sp>
      <p:sp>
        <p:nvSpPr>
          <p:cNvPr id="36" name="Content Placeholder 2">
            <a:extLst>
              <a:ext uri="{FF2B5EF4-FFF2-40B4-BE49-F238E27FC236}">
                <a16:creationId xmlns:a16="http://schemas.microsoft.com/office/drawing/2014/main" id="{ACDB347E-17A2-2DF3-FC51-6B608A426DF2}"/>
              </a:ext>
            </a:extLst>
          </p:cNvPr>
          <p:cNvSpPr>
            <a:spLocks noGrp="1"/>
          </p:cNvSpPr>
          <p:nvPr/>
        </p:nvSpPr>
        <p:spPr>
          <a:xfrm>
            <a:off x="453886" y="1439069"/>
            <a:ext cx="5062331" cy="5000969"/>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110000"/>
              </a:lnSpc>
              <a:spcBef>
                <a:spcPts val="100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12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1200"/>
              </a:spcAft>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12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120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u="sng">
                <a:latin typeface="Montserrat"/>
              </a:rPr>
              <a:t>Driver </a:t>
            </a:r>
            <a:r>
              <a:rPr lang="en-US" sz="1800" b="1" u="sng" err="1">
                <a:latin typeface="Montserrat"/>
              </a:rPr>
              <a:t>Worktag</a:t>
            </a:r>
            <a:r>
              <a:rPr lang="en-US" sz="1800">
                <a:latin typeface="Montserrat"/>
              </a:rPr>
              <a:t>: Initial/main </a:t>
            </a:r>
            <a:r>
              <a:rPr lang="en-US" sz="1800" err="1">
                <a:latin typeface="Montserrat"/>
              </a:rPr>
              <a:t>worktag</a:t>
            </a:r>
            <a:r>
              <a:rPr lang="en-US" sz="1800">
                <a:latin typeface="Montserrat"/>
              </a:rPr>
              <a:t> entered on a transaction by an end-user</a:t>
            </a:r>
          </a:p>
          <a:p>
            <a:pPr lvl="1"/>
            <a:r>
              <a:rPr lang="en-US" sz="1800">
                <a:latin typeface="Montserrat"/>
              </a:rPr>
              <a:t>Driver </a:t>
            </a:r>
            <a:r>
              <a:rPr lang="en-US" sz="1800" err="1">
                <a:latin typeface="Montserrat"/>
              </a:rPr>
              <a:t>worktags</a:t>
            </a:r>
            <a:r>
              <a:rPr lang="en-US" sz="1800">
                <a:latin typeface="Montserrat"/>
              </a:rPr>
              <a:t>: Grant, Gift, Project, Program</a:t>
            </a:r>
          </a:p>
          <a:p>
            <a:r>
              <a:rPr lang="en-US" sz="1800" b="1" u="sng">
                <a:latin typeface="Montserrat"/>
              </a:rPr>
              <a:t>Related </a:t>
            </a:r>
            <a:r>
              <a:rPr lang="en-US" sz="1800" b="1" u="sng" err="1">
                <a:latin typeface="Montserrat"/>
              </a:rPr>
              <a:t>worktags</a:t>
            </a:r>
            <a:r>
              <a:rPr lang="en-US" sz="1800">
                <a:latin typeface="Montserrat"/>
              </a:rPr>
              <a:t>: Allow you to specify </a:t>
            </a:r>
            <a:r>
              <a:rPr lang="en-US" sz="1800" err="1">
                <a:latin typeface="Montserrat"/>
              </a:rPr>
              <a:t>worktag</a:t>
            </a:r>
            <a:r>
              <a:rPr lang="en-US" sz="1800">
                <a:latin typeface="Montserrat"/>
              </a:rPr>
              <a:t> values that get brought over onto a transaction along with as triggered by the driver </a:t>
            </a:r>
            <a:r>
              <a:rPr lang="en-US" sz="1800" err="1">
                <a:latin typeface="Montserrat"/>
              </a:rPr>
              <a:t>worktag</a:t>
            </a:r>
            <a:endParaRPr lang="en-US" sz="1800">
              <a:latin typeface="Montserrat"/>
            </a:endParaRPr>
          </a:p>
          <a:p>
            <a:pPr lvl="1"/>
            <a:r>
              <a:rPr lang="en-US" sz="1800">
                <a:latin typeface="Montserrat"/>
              </a:rPr>
              <a:t>Improves usability and streamlines data entry, leading to more accurate reporting</a:t>
            </a:r>
          </a:p>
          <a:p>
            <a:pPr lvl="1"/>
            <a:r>
              <a:rPr lang="en-US" sz="1800">
                <a:latin typeface="Montserrat"/>
              </a:rPr>
              <a:t>Related </a:t>
            </a:r>
            <a:r>
              <a:rPr lang="en-US" sz="1800" err="1">
                <a:latin typeface="Montserrat"/>
              </a:rPr>
              <a:t>worktags</a:t>
            </a:r>
            <a:r>
              <a:rPr lang="en-US" sz="1800">
                <a:latin typeface="Montserrat"/>
              </a:rPr>
              <a:t> default on the transaction when the driver </a:t>
            </a:r>
            <a:r>
              <a:rPr lang="en-US" sz="1800" err="1">
                <a:latin typeface="Montserrat"/>
              </a:rPr>
              <a:t>worktag</a:t>
            </a:r>
            <a:r>
              <a:rPr lang="en-US" sz="1800">
                <a:latin typeface="Montserrat"/>
              </a:rPr>
              <a:t> is entered. Related </a:t>
            </a:r>
            <a:r>
              <a:rPr lang="en-US" sz="1800" err="1">
                <a:latin typeface="Montserrat"/>
              </a:rPr>
              <a:t>worktags</a:t>
            </a:r>
            <a:r>
              <a:rPr lang="en-US" sz="1800">
                <a:latin typeface="Montserrat"/>
              </a:rPr>
              <a:t> can be changed on the transaction. </a:t>
            </a:r>
          </a:p>
          <a:p>
            <a:pPr lvl="1"/>
            <a:r>
              <a:rPr lang="en-US" sz="1800">
                <a:latin typeface="Montserrat"/>
              </a:rPr>
              <a:t>Related worktags: Cost Center, Fund, Function</a:t>
            </a:r>
          </a:p>
        </p:txBody>
      </p:sp>
      <p:graphicFrame>
        <p:nvGraphicFramePr>
          <p:cNvPr id="2" name="Diagram 1">
            <a:extLst>
              <a:ext uri="{FF2B5EF4-FFF2-40B4-BE49-F238E27FC236}">
                <a16:creationId xmlns:a16="http://schemas.microsoft.com/office/drawing/2014/main" id="{D39F7389-BB97-BAA2-7514-FA347F77EDD2}"/>
              </a:ext>
            </a:extLst>
          </p:cNvPr>
          <p:cNvGraphicFramePr/>
          <p:nvPr>
            <p:extLst>
              <p:ext uri="{D42A27DB-BD31-4B8C-83A1-F6EECF244321}">
                <p14:modId xmlns:p14="http://schemas.microsoft.com/office/powerpoint/2010/main" val="3808991560"/>
              </p:ext>
            </p:extLst>
          </p:nvPr>
        </p:nvGraphicFramePr>
        <p:xfrm>
          <a:off x="5703683" y="838200"/>
          <a:ext cx="6192570" cy="4068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905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21A53-1413-7BFE-1C8B-B0DB37C81D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2C9FB-08C9-7E45-9359-AB2284BB78B4}" type="slidenum">
              <a:rPr kumimoji="0" lang="en-US" sz="1200" b="0" i="0" u="none" strike="noStrike" kern="1200" cap="none" spc="0" normalizeH="0" baseline="0" noProof="0" smtClean="0">
                <a:ln>
                  <a:noFill/>
                </a:ln>
                <a:solidFill>
                  <a:srgbClr val="FFFFFF">
                    <a:lumMod val="50000"/>
                  </a:srgbClr>
                </a:solidFill>
                <a:effectLst/>
                <a:uLnTx/>
                <a:uFillTx/>
                <a:latin typeface="Montserra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FFFFFF">
                  <a:lumMod val="50000"/>
                </a:srgbClr>
              </a:solidFill>
              <a:effectLst/>
              <a:uLnTx/>
              <a:uFillTx/>
              <a:latin typeface="Montserrat" pitchFamily="2" charset="77"/>
              <a:ea typeface="+mn-ea"/>
              <a:cs typeface="+mn-cs"/>
            </a:endParaRPr>
          </a:p>
        </p:txBody>
      </p:sp>
      <p:sp>
        <p:nvSpPr>
          <p:cNvPr id="4" name="Title 3">
            <a:extLst>
              <a:ext uri="{FF2B5EF4-FFF2-40B4-BE49-F238E27FC236}">
                <a16:creationId xmlns:a16="http://schemas.microsoft.com/office/drawing/2014/main" id="{3DC570B5-5668-4287-B2A2-7DE9B2CFF366}"/>
              </a:ext>
            </a:extLst>
          </p:cNvPr>
          <p:cNvSpPr>
            <a:spLocks noGrp="1"/>
          </p:cNvSpPr>
          <p:nvPr>
            <p:ph type="title"/>
          </p:nvPr>
        </p:nvSpPr>
        <p:spPr/>
        <p:txBody>
          <a:bodyPr/>
          <a:lstStyle/>
          <a:p>
            <a:r>
              <a:rPr lang="en-US"/>
              <a:t>Analogy</a:t>
            </a:r>
          </a:p>
        </p:txBody>
      </p:sp>
      <p:graphicFrame>
        <p:nvGraphicFramePr>
          <p:cNvPr id="5" name="Diagram 4">
            <a:extLst>
              <a:ext uri="{FF2B5EF4-FFF2-40B4-BE49-F238E27FC236}">
                <a16:creationId xmlns:a16="http://schemas.microsoft.com/office/drawing/2014/main" id="{6E1F7F0A-69B9-6543-669A-AD66D4CC76FC}"/>
              </a:ext>
            </a:extLst>
          </p:cNvPr>
          <p:cNvGraphicFramePr/>
          <p:nvPr/>
        </p:nvGraphicFramePr>
        <p:xfrm>
          <a:off x="457199" y="300942"/>
          <a:ext cx="11395869" cy="6266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4" descr="Premium Vector | Empty airline tickets for . illustration. business  concept. template .">
            <a:extLst>
              <a:ext uri="{FF2B5EF4-FFF2-40B4-BE49-F238E27FC236}">
                <a16:creationId xmlns:a16="http://schemas.microsoft.com/office/drawing/2014/main" id="{A22EE4A4-BC5A-613F-0C7F-E394B1DADE4E}"/>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389" y="2327464"/>
            <a:ext cx="1887536" cy="17968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ere Are the Average Prices for Boeing's 5 Major Commercial Airplanes | The  Motley Fool">
            <a:extLst>
              <a:ext uri="{FF2B5EF4-FFF2-40B4-BE49-F238E27FC236}">
                <a16:creationId xmlns:a16="http://schemas.microsoft.com/office/drawing/2014/main" id="{5C95C485-60BD-9B0C-11EB-499BDA6409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0926" y="3067050"/>
            <a:ext cx="1879600" cy="10572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An Easy Guide to Finding Your Ideal Luggage, Based on Size and Price |  Condé Nast Traveler">
            <a:extLst>
              <a:ext uri="{FF2B5EF4-FFF2-40B4-BE49-F238E27FC236}">
                <a16:creationId xmlns:a16="http://schemas.microsoft.com/office/drawing/2014/main" id="{18098EB8-1629-7A4C-F21E-51AECFBD8189}"/>
              </a:ext>
            </a:extLst>
          </p:cNvPr>
          <p:cNvPicPr>
            <a:picLocks noChangeAspect="1" noChangeArrowheads="1"/>
          </p:cNvPicPr>
          <p:nvPr/>
        </p:nvPicPr>
        <p:blipFill>
          <a:blip r:embed="rId11">
            <a:clrChange>
              <a:clrFrom>
                <a:srgbClr val="F1F1F1"/>
              </a:clrFrom>
              <a:clrTo>
                <a:srgbClr val="F1F1F1">
                  <a:alpha val="0"/>
                </a:srgbClr>
              </a:clrTo>
            </a:clrChange>
            <a:extLst>
              <a:ext uri="{28A0092B-C50C-407E-A947-70E740481C1C}">
                <a14:useLocalDpi xmlns:a14="http://schemas.microsoft.com/office/drawing/2010/main" val="0"/>
              </a:ext>
            </a:extLst>
          </a:blip>
          <a:srcRect/>
          <a:stretch>
            <a:fillRect/>
          </a:stretch>
        </p:blipFill>
        <p:spPr bwMode="auto">
          <a:xfrm>
            <a:off x="5953125" y="2639330"/>
            <a:ext cx="1784352" cy="12745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0771A76-1639-5E6B-A7EE-AF76229321A7}"/>
              </a:ext>
            </a:extLst>
          </p:cNvPr>
          <p:cNvPicPr>
            <a:picLocks noChangeAspect="1"/>
          </p:cNvPicPr>
          <p:nvPr/>
        </p:nvPicPr>
        <p:blipFill>
          <a:blip r:embed="rId12"/>
          <a:stretch>
            <a:fillRect/>
          </a:stretch>
        </p:blipFill>
        <p:spPr>
          <a:xfrm>
            <a:off x="9629774" y="2968148"/>
            <a:ext cx="1643063" cy="1255077"/>
          </a:xfrm>
          <a:prstGeom prst="rect">
            <a:avLst/>
          </a:prstGeom>
        </p:spPr>
      </p:pic>
      <p:pic>
        <p:nvPicPr>
          <p:cNvPr id="15" name="Picture 14">
            <a:extLst>
              <a:ext uri="{FF2B5EF4-FFF2-40B4-BE49-F238E27FC236}">
                <a16:creationId xmlns:a16="http://schemas.microsoft.com/office/drawing/2014/main" id="{FAAF4059-3413-FBE1-A1A5-F68C9DC24C65}"/>
              </a:ext>
            </a:extLst>
          </p:cNvPr>
          <p:cNvPicPr>
            <a:picLocks noChangeAspect="1"/>
          </p:cNvPicPr>
          <p:nvPr/>
        </p:nvPicPr>
        <p:blipFill>
          <a:blip r:embed="rId13"/>
          <a:stretch>
            <a:fillRect/>
          </a:stretch>
        </p:blipFill>
        <p:spPr>
          <a:xfrm>
            <a:off x="7225893" y="2707564"/>
            <a:ext cx="1283574" cy="1138068"/>
          </a:xfrm>
          <a:prstGeom prst="rect">
            <a:avLst/>
          </a:prstGeom>
        </p:spPr>
      </p:pic>
    </p:spTree>
    <p:custDataLst>
      <p:tags r:id="rId1"/>
    </p:custDataLst>
    <p:extLst>
      <p:ext uri="{BB962C8B-B14F-4D97-AF65-F5344CB8AC3E}">
        <p14:creationId xmlns:p14="http://schemas.microsoft.com/office/powerpoint/2010/main" val="288163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EB304-0221-F1BD-C36D-502DDDAC090A}"/>
              </a:ext>
            </a:extLst>
          </p:cNvPr>
          <p:cNvSpPr>
            <a:spLocks noGrp="1"/>
          </p:cNvSpPr>
          <p:nvPr>
            <p:ph type="title"/>
          </p:nvPr>
        </p:nvSpPr>
        <p:spPr/>
        <p:txBody>
          <a:bodyPr/>
          <a:lstStyle/>
          <a:p>
            <a:r>
              <a:rPr lang="en-US">
                <a:latin typeface="Noto Sans"/>
                <a:ea typeface="Noto Sans"/>
                <a:cs typeface="Noto Sans"/>
              </a:rPr>
              <a:t>Account Posting Rule Set</a:t>
            </a:r>
            <a:endParaRPr lang="en-US"/>
          </a:p>
        </p:txBody>
      </p:sp>
      <p:sp>
        <p:nvSpPr>
          <p:cNvPr id="3" name="Content Placeholder 2">
            <a:extLst>
              <a:ext uri="{FF2B5EF4-FFF2-40B4-BE49-F238E27FC236}">
                <a16:creationId xmlns:a16="http://schemas.microsoft.com/office/drawing/2014/main" id="{6B018B6D-6A10-F1EB-BAAF-41600452AAC5}"/>
              </a:ext>
            </a:extLst>
          </p:cNvPr>
          <p:cNvSpPr>
            <a:spLocks noGrp="1"/>
          </p:cNvSpPr>
          <p:nvPr>
            <p:ph sz="half" idx="1"/>
          </p:nvPr>
        </p:nvSpPr>
        <p:spPr>
          <a:xfrm>
            <a:off x="506384" y="1378311"/>
            <a:ext cx="5080701" cy="4935307"/>
          </a:xfrm>
        </p:spPr>
        <p:txBody>
          <a:bodyPr lIns="91440" tIns="45720" rIns="91440" bIns="45720" anchor="t"/>
          <a:lstStyle/>
          <a:p>
            <a:pPr>
              <a:lnSpc>
                <a:spcPct val="100000"/>
              </a:lnSpc>
              <a:spcAft>
                <a:spcPts val="1000"/>
              </a:spcAft>
            </a:pPr>
            <a:r>
              <a:rPr lang="en-US" sz="1100">
                <a:latin typeface="Montserrat"/>
              </a:rPr>
              <a:t>Drives the posting to ledger accounts for completed operational transactions based on specific rules, for example:</a:t>
            </a:r>
            <a:endParaRPr lang="en-US"/>
          </a:p>
          <a:p>
            <a:pPr lvl="1">
              <a:lnSpc>
                <a:spcPct val="100000"/>
              </a:lnSpc>
              <a:spcAft>
                <a:spcPts val="1000"/>
              </a:spcAft>
            </a:pPr>
            <a:r>
              <a:rPr lang="en-US" sz="1100">
                <a:latin typeface="Montserrat"/>
              </a:rPr>
              <a:t>Spend</a:t>
            </a:r>
          </a:p>
          <a:p>
            <a:pPr lvl="1">
              <a:lnSpc>
                <a:spcPct val="100000"/>
              </a:lnSpc>
              <a:spcAft>
                <a:spcPts val="1000"/>
              </a:spcAft>
            </a:pPr>
            <a:r>
              <a:rPr lang="en-US" sz="1100">
                <a:latin typeface="Montserrat"/>
              </a:rPr>
              <a:t>Revenue</a:t>
            </a:r>
          </a:p>
          <a:p>
            <a:pPr lvl="1">
              <a:lnSpc>
                <a:spcPct val="100000"/>
              </a:lnSpc>
              <a:spcAft>
                <a:spcPts val="1000"/>
              </a:spcAft>
            </a:pPr>
            <a:r>
              <a:rPr lang="en-US" sz="1100">
                <a:latin typeface="Montserrat"/>
              </a:rPr>
              <a:t>Accounts Receivable</a:t>
            </a:r>
          </a:p>
          <a:p>
            <a:pPr lvl="1">
              <a:lnSpc>
                <a:spcPct val="100000"/>
              </a:lnSpc>
              <a:spcAft>
                <a:spcPts val="1000"/>
              </a:spcAft>
            </a:pPr>
            <a:r>
              <a:rPr lang="en-US" sz="1100">
                <a:latin typeface="Montserrat"/>
              </a:rPr>
              <a:t>Cash</a:t>
            </a:r>
          </a:p>
          <a:p>
            <a:pPr>
              <a:lnSpc>
                <a:spcPct val="100000"/>
              </a:lnSpc>
              <a:spcAft>
                <a:spcPts val="1000"/>
              </a:spcAft>
            </a:pPr>
            <a:r>
              <a:rPr lang="en-US" sz="1100">
                <a:latin typeface="Montserrat"/>
              </a:rPr>
              <a:t>Maps to a specific ledger account based on </a:t>
            </a:r>
            <a:r>
              <a:rPr lang="en-US" sz="1100" err="1">
                <a:latin typeface="Montserrat"/>
              </a:rPr>
              <a:t>worktags</a:t>
            </a:r>
            <a:r>
              <a:rPr lang="en-US" sz="1100">
                <a:latin typeface="Montserrat"/>
              </a:rPr>
              <a:t> and related attributes from the recorded transaction</a:t>
            </a:r>
          </a:p>
          <a:p>
            <a:pPr>
              <a:lnSpc>
                <a:spcPct val="100000"/>
              </a:lnSpc>
              <a:spcAft>
                <a:spcPts val="1000"/>
              </a:spcAft>
            </a:pPr>
            <a:r>
              <a:rPr lang="en-US" sz="1100">
                <a:latin typeface="Montserrat"/>
              </a:rPr>
              <a:t>Examples:</a:t>
            </a:r>
          </a:p>
          <a:p>
            <a:pPr lvl="1">
              <a:lnSpc>
                <a:spcPct val="100000"/>
              </a:lnSpc>
              <a:spcAft>
                <a:spcPts val="1000"/>
              </a:spcAft>
            </a:pPr>
            <a:r>
              <a:rPr lang="en-US" sz="1100">
                <a:latin typeface="Montserrat"/>
              </a:rPr>
              <a:t>Receivable ledger account may be derived by company, customer category, and/or revenue category</a:t>
            </a:r>
          </a:p>
          <a:p>
            <a:pPr lvl="1">
              <a:lnSpc>
                <a:spcPct val="100000"/>
              </a:lnSpc>
              <a:spcAft>
                <a:spcPts val="1000"/>
              </a:spcAft>
            </a:pPr>
            <a:r>
              <a:rPr lang="en-US" sz="1100">
                <a:latin typeface="Montserrat"/>
              </a:rPr>
              <a:t>Spend ledger account derived by spend category</a:t>
            </a:r>
          </a:p>
          <a:p>
            <a:pPr>
              <a:lnSpc>
                <a:spcPct val="100000"/>
              </a:lnSpc>
              <a:spcAft>
                <a:spcPts val="1000"/>
              </a:spcAft>
            </a:pPr>
            <a:r>
              <a:rPr lang="en-US" sz="1100">
                <a:latin typeface="Montserrat"/>
              </a:rPr>
              <a:t>Evaluation order is important because it will stop on the first condition that is true</a:t>
            </a:r>
          </a:p>
          <a:p>
            <a:pPr>
              <a:lnSpc>
                <a:spcPct val="100000"/>
              </a:lnSpc>
              <a:spcAft>
                <a:spcPts val="1000"/>
              </a:spcAft>
            </a:pPr>
            <a:r>
              <a:rPr lang="en-US" sz="1100">
                <a:latin typeface="Montserrat"/>
              </a:rPr>
              <a:t>Default ledger account can be provided in case detailed mapping not found</a:t>
            </a:r>
          </a:p>
          <a:p>
            <a:endParaRPr lang="en-US"/>
          </a:p>
        </p:txBody>
      </p:sp>
      <p:graphicFrame>
        <p:nvGraphicFramePr>
          <p:cNvPr id="5" name="Diagram 4">
            <a:extLst>
              <a:ext uri="{FF2B5EF4-FFF2-40B4-BE49-F238E27FC236}">
                <a16:creationId xmlns:a16="http://schemas.microsoft.com/office/drawing/2014/main" id="{577BC53A-9698-2D87-288A-03B98AECFD98}"/>
              </a:ext>
            </a:extLst>
          </p:cNvPr>
          <p:cNvGraphicFramePr/>
          <p:nvPr>
            <p:extLst>
              <p:ext uri="{D42A27DB-BD31-4B8C-83A1-F6EECF244321}">
                <p14:modId xmlns:p14="http://schemas.microsoft.com/office/powerpoint/2010/main" val="638465598"/>
              </p:ext>
            </p:extLst>
          </p:nvPr>
        </p:nvGraphicFramePr>
        <p:xfrm>
          <a:off x="6135584" y="1374785"/>
          <a:ext cx="5090556" cy="5078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6607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C041E2-3ACA-4537-83D0-F1E6DAEDC835}"/>
              </a:ext>
            </a:extLst>
          </p:cNvPr>
          <p:cNvSpPr>
            <a:spLocks noGrp="1"/>
          </p:cNvSpPr>
          <p:nvPr>
            <p:ph type="title"/>
          </p:nvPr>
        </p:nvSpPr>
        <p:spPr>
          <a:xfrm>
            <a:off x="447907" y="280640"/>
            <a:ext cx="10515600" cy="761999"/>
          </a:xfrm>
        </p:spPr>
        <p:txBody>
          <a:bodyPr>
            <a:normAutofit/>
          </a:bodyPr>
          <a:lstStyle/>
          <a:p>
            <a:r>
              <a:rPr lang="en-US" sz="3600"/>
              <a:t>FDM Worktag Definitions</a:t>
            </a:r>
          </a:p>
        </p:txBody>
      </p:sp>
      <p:pic>
        <p:nvPicPr>
          <p:cNvPr id="9" name="Picture 9" descr="Table, calendar&#10;&#10;Description automatically generated">
            <a:extLst>
              <a:ext uri="{FF2B5EF4-FFF2-40B4-BE49-F238E27FC236}">
                <a16:creationId xmlns:a16="http://schemas.microsoft.com/office/drawing/2014/main" id="{556B142C-A3E6-DC48-F997-7D9FAC99BB8A}"/>
              </a:ext>
            </a:extLst>
          </p:cNvPr>
          <p:cNvPicPr>
            <a:picLocks noGrp="1" noChangeAspect="1"/>
          </p:cNvPicPr>
          <p:nvPr>
            <p:ph idx="1"/>
          </p:nvPr>
        </p:nvPicPr>
        <p:blipFill>
          <a:blip r:embed="rId3"/>
          <a:stretch>
            <a:fillRect/>
          </a:stretch>
        </p:blipFill>
        <p:spPr>
          <a:xfrm>
            <a:off x="587698" y="1284284"/>
            <a:ext cx="10421730" cy="4997907"/>
          </a:xfrm>
        </p:spPr>
      </p:pic>
    </p:spTree>
    <p:extLst>
      <p:ext uri="{BB962C8B-B14F-4D97-AF65-F5344CB8AC3E}">
        <p14:creationId xmlns:p14="http://schemas.microsoft.com/office/powerpoint/2010/main" val="102199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C041E2-3ACA-4537-83D0-F1E6DAEDC835}"/>
              </a:ext>
            </a:extLst>
          </p:cNvPr>
          <p:cNvSpPr>
            <a:spLocks noGrp="1"/>
          </p:cNvSpPr>
          <p:nvPr>
            <p:ph type="title"/>
          </p:nvPr>
        </p:nvSpPr>
        <p:spPr>
          <a:xfrm>
            <a:off x="429322" y="299225"/>
            <a:ext cx="10515600" cy="761999"/>
          </a:xfrm>
        </p:spPr>
        <p:txBody>
          <a:bodyPr>
            <a:normAutofit/>
          </a:bodyPr>
          <a:lstStyle/>
          <a:p>
            <a:r>
              <a:rPr lang="en-US" sz="3600"/>
              <a:t>FDM Worktag Definitions</a:t>
            </a:r>
          </a:p>
        </p:txBody>
      </p:sp>
      <p:pic>
        <p:nvPicPr>
          <p:cNvPr id="4" name="Picture 5" descr="Table&#10;&#10;Description automatically generated">
            <a:extLst>
              <a:ext uri="{FF2B5EF4-FFF2-40B4-BE49-F238E27FC236}">
                <a16:creationId xmlns:a16="http://schemas.microsoft.com/office/drawing/2014/main" id="{D4F7B645-747C-0346-5FA2-842B7C0FDA9C}"/>
              </a:ext>
            </a:extLst>
          </p:cNvPr>
          <p:cNvPicPr>
            <a:picLocks noGrp="1" noChangeAspect="1"/>
          </p:cNvPicPr>
          <p:nvPr>
            <p:ph idx="1"/>
          </p:nvPr>
        </p:nvPicPr>
        <p:blipFill>
          <a:blip r:embed="rId2"/>
          <a:stretch>
            <a:fillRect/>
          </a:stretch>
        </p:blipFill>
        <p:spPr>
          <a:xfrm>
            <a:off x="636685" y="1114351"/>
            <a:ext cx="10487259" cy="5520817"/>
          </a:xfrm>
        </p:spPr>
      </p:pic>
    </p:spTree>
    <p:extLst>
      <p:ext uri="{BB962C8B-B14F-4D97-AF65-F5344CB8AC3E}">
        <p14:creationId xmlns:p14="http://schemas.microsoft.com/office/powerpoint/2010/main" val="3265416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C041E2-3ACA-4537-83D0-F1E6DAEDC835}"/>
              </a:ext>
            </a:extLst>
          </p:cNvPr>
          <p:cNvSpPr>
            <a:spLocks noGrp="1"/>
          </p:cNvSpPr>
          <p:nvPr>
            <p:ph type="title"/>
          </p:nvPr>
        </p:nvSpPr>
        <p:spPr>
          <a:xfrm>
            <a:off x="401444" y="262055"/>
            <a:ext cx="10515600" cy="761999"/>
          </a:xfrm>
        </p:spPr>
        <p:txBody>
          <a:bodyPr>
            <a:normAutofit/>
          </a:bodyPr>
          <a:lstStyle/>
          <a:p>
            <a:r>
              <a:rPr lang="en-US" sz="3600"/>
              <a:t>FDM Worktag Definitions</a:t>
            </a:r>
          </a:p>
        </p:txBody>
      </p:sp>
      <p:pic>
        <p:nvPicPr>
          <p:cNvPr id="9" name="Content Placeholder 8" descr="Graphical user interface, application&#10;&#10;Description automatically generated">
            <a:extLst>
              <a:ext uri="{FF2B5EF4-FFF2-40B4-BE49-F238E27FC236}">
                <a16:creationId xmlns:a16="http://schemas.microsoft.com/office/drawing/2014/main" id="{C832C840-59D1-94FE-D321-53C72D540663}"/>
              </a:ext>
            </a:extLst>
          </p:cNvPr>
          <p:cNvPicPr>
            <a:picLocks noGrp="1" noChangeAspect="1"/>
          </p:cNvPicPr>
          <p:nvPr>
            <p:ph idx="1"/>
          </p:nvPr>
        </p:nvPicPr>
        <p:blipFill rotWithShape="1">
          <a:blip r:embed="rId3"/>
          <a:srcRect l="5915" t="18046" r="67864" b="57614"/>
          <a:stretch/>
        </p:blipFill>
        <p:spPr bwMode="auto">
          <a:xfrm>
            <a:off x="609895" y="1024054"/>
            <a:ext cx="10680146" cy="55766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8813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lowchart: Alternate Process 29">
            <a:extLst>
              <a:ext uri="{FF2B5EF4-FFF2-40B4-BE49-F238E27FC236}">
                <a16:creationId xmlns:a16="http://schemas.microsoft.com/office/drawing/2014/main" id="{80694C8A-2C65-4343-9CEF-4D688587379A}"/>
              </a:ext>
            </a:extLst>
          </p:cNvPr>
          <p:cNvSpPr/>
          <p:nvPr/>
        </p:nvSpPr>
        <p:spPr>
          <a:xfrm>
            <a:off x="2197188" y="1545930"/>
            <a:ext cx="899097" cy="4128380"/>
          </a:xfrm>
          <a:prstGeom prst="flowChartAlternateProcess">
            <a:avLst/>
          </a:prstGeom>
          <a:solidFill>
            <a:srgbClr val="F4DCE2">
              <a:alpha val="2392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owchart: Alternate Process 24">
            <a:extLst>
              <a:ext uri="{FF2B5EF4-FFF2-40B4-BE49-F238E27FC236}">
                <a16:creationId xmlns:a16="http://schemas.microsoft.com/office/drawing/2014/main" id="{82DF2C24-1996-411C-AC48-061428699F9D}"/>
              </a:ext>
            </a:extLst>
          </p:cNvPr>
          <p:cNvSpPr/>
          <p:nvPr/>
        </p:nvSpPr>
        <p:spPr>
          <a:xfrm>
            <a:off x="8691326" y="1545930"/>
            <a:ext cx="1833225" cy="4128380"/>
          </a:xfrm>
          <a:prstGeom prst="flowChartAlternateProcess">
            <a:avLst/>
          </a:prstGeom>
          <a:solidFill>
            <a:srgbClr val="F4DCE2">
              <a:alpha val="2392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lowchart: Alternate Process 5">
            <a:extLst>
              <a:ext uri="{FF2B5EF4-FFF2-40B4-BE49-F238E27FC236}">
                <a16:creationId xmlns:a16="http://schemas.microsoft.com/office/drawing/2014/main" id="{0897D425-E039-4F11-84B8-CC512AAB4B20}"/>
              </a:ext>
            </a:extLst>
          </p:cNvPr>
          <p:cNvSpPr/>
          <p:nvPr/>
        </p:nvSpPr>
        <p:spPr>
          <a:xfrm>
            <a:off x="4845874" y="1598108"/>
            <a:ext cx="2027977" cy="4128380"/>
          </a:xfrm>
          <a:prstGeom prst="flowChartAlternateProcess">
            <a:avLst/>
          </a:prstGeom>
          <a:solidFill>
            <a:srgbClr val="F4DCE2">
              <a:alpha val="2392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BCE4B4-5967-47D4-BCD5-835A1700C2D1}"/>
              </a:ext>
            </a:extLst>
          </p:cNvPr>
          <p:cNvSpPr>
            <a:spLocks noGrp="1"/>
          </p:cNvSpPr>
          <p:nvPr>
            <p:ph type="title"/>
          </p:nvPr>
        </p:nvSpPr>
        <p:spPr>
          <a:xfrm>
            <a:off x="457200" y="212873"/>
            <a:ext cx="10896600" cy="761999"/>
          </a:xfrm>
        </p:spPr>
        <p:txBody>
          <a:bodyPr>
            <a:normAutofit fontScale="90000"/>
          </a:bodyPr>
          <a:lstStyle/>
          <a:p>
            <a:r>
              <a:rPr lang="en-US">
                <a:latin typeface="Noto Sans"/>
                <a:ea typeface="Noto Sans"/>
                <a:cs typeface="Noto Sans"/>
              </a:rPr>
              <a:t>Transition to Workday Worktags – </a:t>
            </a:r>
            <a:br>
              <a:rPr lang="en-US"/>
            </a:br>
            <a:r>
              <a:rPr lang="en-US" sz="3100">
                <a:solidFill>
                  <a:schemeClr val="accent3"/>
                </a:solidFill>
                <a:latin typeface="Noto Sans"/>
                <a:ea typeface="Noto Sans"/>
                <a:cs typeface="Noto Sans"/>
              </a:rPr>
              <a:t>Program Driver Example</a:t>
            </a:r>
          </a:p>
        </p:txBody>
      </p:sp>
      <p:graphicFrame>
        <p:nvGraphicFramePr>
          <p:cNvPr id="9" name="Content Placeholder 3">
            <a:extLst>
              <a:ext uri="{FF2B5EF4-FFF2-40B4-BE49-F238E27FC236}">
                <a16:creationId xmlns:a16="http://schemas.microsoft.com/office/drawing/2014/main" id="{DA0B1455-8014-4A2A-A2E9-66D754D9C703}"/>
              </a:ext>
            </a:extLst>
          </p:cNvPr>
          <p:cNvGraphicFramePr>
            <a:graphicFrameLocks/>
          </p:cNvGraphicFramePr>
          <p:nvPr/>
        </p:nvGraphicFramePr>
        <p:xfrm>
          <a:off x="789905" y="1555130"/>
          <a:ext cx="10038040" cy="1750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3">
            <a:extLst>
              <a:ext uri="{FF2B5EF4-FFF2-40B4-BE49-F238E27FC236}">
                <a16:creationId xmlns:a16="http://schemas.microsoft.com/office/drawing/2014/main" id="{D1A37ECD-F085-43AA-BBBB-C2CE1DC573A2}"/>
              </a:ext>
            </a:extLst>
          </p:cNvPr>
          <p:cNvGraphicFramePr>
            <a:graphicFrameLocks/>
          </p:cNvGraphicFramePr>
          <p:nvPr/>
        </p:nvGraphicFramePr>
        <p:xfrm>
          <a:off x="789725" y="3912998"/>
          <a:ext cx="10038220" cy="20763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Subtitle 2">
            <a:extLst>
              <a:ext uri="{FF2B5EF4-FFF2-40B4-BE49-F238E27FC236}">
                <a16:creationId xmlns:a16="http://schemas.microsoft.com/office/drawing/2014/main" id="{425D6194-A702-4E9B-BD43-35E2D91B09EB}"/>
              </a:ext>
            </a:extLst>
          </p:cNvPr>
          <p:cNvSpPr txBox="1">
            <a:spLocks/>
          </p:cNvSpPr>
          <p:nvPr/>
        </p:nvSpPr>
        <p:spPr>
          <a:xfrm>
            <a:off x="789904" y="1245748"/>
            <a:ext cx="4765158" cy="348629"/>
          </a:xfrm>
          <a:prstGeom prst="rect">
            <a:avLst/>
          </a:prstGeom>
        </p:spPr>
        <p:txBody>
          <a:bodyPr/>
          <a:lst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accent3"/>
                </a:solidFill>
              </a:rPr>
              <a:t>Current Funding String</a:t>
            </a:r>
          </a:p>
        </p:txBody>
      </p:sp>
      <p:sp>
        <p:nvSpPr>
          <p:cNvPr id="12" name="Subtitle 2">
            <a:extLst>
              <a:ext uri="{FF2B5EF4-FFF2-40B4-BE49-F238E27FC236}">
                <a16:creationId xmlns:a16="http://schemas.microsoft.com/office/drawing/2014/main" id="{CA51BB0B-1ADE-48A0-8F54-CDAC73598DAE}"/>
              </a:ext>
            </a:extLst>
          </p:cNvPr>
          <p:cNvSpPr txBox="1">
            <a:spLocks/>
          </p:cNvSpPr>
          <p:nvPr/>
        </p:nvSpPr>
        <p:spPr>
          <a:xfrm>
            <a:off x="789904" y="3607263"/>
            <a:ext cx="4765158" cy="348629"/>
          </a:xfrm>
          <a:prstGeom prst="rect">
            <a:avLst/>
          </a:prstGeom>
        </p:spPr>
        <p:txBody>
          <a:bodyPr/>
          <a:lst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accent3"/>
                </a:solidFill>
              </a:rPr>
              <a:t>Future Equivalent</a:t>
            </a:r>
          </a:p>
        </p:txBody>
      </p:sp>
    </p:spTree>
    <p:extLst>
      <p:ext uri="{BB962C8B-B14F-4D97-AF65-F5344CB8AC3E}">
        <p14:creationId xmlns:p14="http://schemas.microsoft.com/office/powerpoint/2010/main" val="3986998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lowchart: Alternate Process 29">
            <a:extLst>
              <a:ext uri="{FF2B5EF4-FFF2-40B4-BE49-F238E27FC236}">
                <a16:creationId xmlns:a16="http://schemas.microsoft.com/office/drawing/2014/main" id="{80694C8A-2C65-4343-9CEF-4D688587379A}"/>
              </a:ext>
            </a:extLst>
          </p:cNvPr>
          <p:cNvSpPr/>
          <p:nvPr/>
        </p:nvSpPr>
        <p:spPr>
          <a:xfrm>
            <a:off x="2158494" y="1602882"/>
            <a:ext cx="865363" cy="4128380"/>
          </a:xfrm>
          <a:prstGeom prst="flowChartAlternateProcess">
            <a:avLst/>
          </a:prstGeom>
          <a:solidFill>
            <a:srgbClr val="F4DCE2">
              <a:alpha val="2392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owchart: Alternate Process 24">
            <a:extLst>
              <a:ext uri="{FF2B5EF4-FFF2-40B4-BE49-F238E27FC236}">
                <a16:creationId xmlns:a16="http://schemas.microsoft.com/office/drawing/2014/main" id="{82DF2C24-1996-411C-AC48-061428699F9D}"/>
              </a:ext>
            </a:extLst>
          </p:cNvPr>
          <p:cNvSpPr/>
          <p:nvPr/>
        </p:nvSpPr>
        <p:spPr>
          <a:xfrm>
            <a:off x="7492647" y="1555130"/>
            <a:ext cx="1959171" cy="4128380"/>
          </a:xfrm>
          <a:prstGeom prst="flowChartAlternateProcess">
            <a:avLst/>
          </a:prstGeom>
          <a:solidFill>
            <a:srgbClr val="F4DCE2">
              <a:alpha val="2392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BCE4B4-5967-47D4-BCD5-835A1700C2D1}"/>
              </a:ext>
            </a:extLst>
          </p:cNvPr>
          <p:cNvSpPr>
            <a:spLocks noGrp="1"/>
          </p:cNvSpPr>
          <p:nvPr>
            <p:ph type="title"/>
          </p:nvPr>
        </p:nvSpPr>
        <p:spPr>
          <a:xfrm>
            <a:off x="457200" y="212873"/>
            <a:ext cx="10896600" cy="761999"/>
          </a:xfrm>
        </p:spPr>
        <p:txBody>
          <a:bodyPr>
            <a:normAutofit fontScale="90000"/>
          </a:bodyPr>
          <a:lstStyle/>
          <a:p>
            <a:r>
              <a:rPr lang="en-US">
                <a:latin typeface="Noto Sans"/>
                <a:ea typeface="Noto Sans"/>
                <a:cs typeface="Noto Sans"/>
              </a:rPr>
              <a:t>Transition to Workday Worktags – </a:t>
            </a:r>
            <a:br>
              <a:rPr lang="en-US"/>
            </a:br>
            <a:r>
              <a:rPr lang="en-US" sz="3100">
                <a:solidFill>
                  <a:schemeClr val="accent3"/>
                </a:solidFill>
                <a:latin typeface="Noto Sans"/>
                <a:ea typeface="Noto Sans"/>
                <a:cs typeface="Noto Sans"/>
              </a:rPr>
              <a:t>Project Driver Example</a:t>
            </a:r>
          </a:p>
        </p:txBody>
      </p:sp>
      <p:graphicFrame>
        <p:nvGraphicFramePr>
          <p:cNvPr id="9" name="Content Placeholder 3">
            <a:extLst>
              <a:ext uri="{FF2B5EF4-FFF2-40B4-BE49-F238E27FC236}">
                <a16:creationId xmlns:a16="http://schemas.microsoft.com/office/drawing/2014/main" id="{DA0B1455-8014-4A2A-A2E9-66D754D9C703}"/>
              </a:ext>
            </a:extLst>
          </p:cNvPr>
          <p:cNvGraphicFramePr>
            <a:graphicFrameLocks/>
          </p:cNvGraphicFramePr>
          <p:nvPr/>
        </p:nvGraphicFramePr>
        <p:xfrm>
          <a:off x="688064" y="1555130"/>
          <a:ext cx="10287082" cy="1750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3">
            <a:extLst>
              <a:ext uri="{FF2B5EF4-FFF2-40B4-BE49-F238E27FC236}">
                <a16:creationId xmlns:a16="http://schemas.microsoft.com/office/drawing/2014/main" id="{D1A37ECD-F085-43AA-BBBB-C2CE1DC573A2}"/>
              </a:ext>
            </a:extLst>
          </p:cNvPr>
          <p:cNvGraphicFramePr>
            <a:graphicFrameLocks/>
          </p:cNvGraphicFramePr>
          <p:nvPr/>
        </p:nvGraphicFramePr>
        <p:xfrm>
          <a:off x="688064" y="3912998"/>
          <a:ext cx="10289568" cy="20763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Subtitle 2">
            <a:extLst>
              <a:ext uri="{FF2B5EF4-FFF2-40B4-BE49-F238E27FC236}">
                <a16:creationId xmlns:a16="http://schemas.microsoft.com/office/drawing/2014/main" id="{425D6194-A702-4E9B-BD43-35E2D91B09EB}"/>
              </a:ext>
            </a:extLst>
          </p:cNvPr>
          <p:cNvSpPr txBox="1">
            <a:spLocks/>
          </p:cNvSpPr>
          <p:nvPr/>
        </p:nvSpPr>
        <p:spPr>
          <a:xfrm>
            <a:off x="789904" y="1245748"/>
            <a:ext cx="4765158" cy="348629"/>
          </a:xfrm>
          <a:prstGeom prst="rect">
            <a:avLst/>
          </a:prstGeom>
        </p:spPr>
        <p:txBody>
          <a:bodyPr/>
          <a:lst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accent3"/>
                </a:solidFill>
              </a:rPr>
              <a:t>Current Funding String</a:t>
            </a:r>
          </a:p>
        </p:txBody>
      </p:sp>
      <p:sp>
        <p:nvSpPr>
          <p:cNvPr id="12" name="Subtitle 2">
            <a:extLst>
              <a:ext uri="{FF2B5EF4-FFF2-40B4-BE49-F238E27FC236}">
                <a16:creationId xmlns:a16="http://schemas.microsoft.com/office/drawing/2014/main" id="{CA51BB0B-1ADE-48A0-8F54-CDAC73598DAE}"/>
              </a:ext>
            </a:extLst>
          </p:cNvPr>
          <p:cNvSpPr txBox="1">
            <a:spLocks/>
          </p:cNvSpPr>
          <p:nvPr/>
        </p:nvSpPr>
        <p:spPr>
          <a:xfrm>
            <a:off x="789904" y="3607263"/>
            <a:ext cx="4765158" cy="348629"/>
          </a:xfrm>
          <a:prstGeom prst="rect">
            <a:avLst/>
          </a:prstGeom>
        </p:spPr>
        <p:txBody>
          <a:bodyPr/>
          <a:lst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accent3"/>
                </a:solidFill>
              </a:rPr>
              <a:t>Future Equivalent</a:t>
            </a:r>
          </a:p>
        </p:txBody>
      </p:sp>
    </p:spTree>
    <p:extLst>
      <p:ext uri="{BB962C8B-B14F-4D97-AF65-F5344CB8AC3E}">
        <p14:creationId xmlns:p14="http://schemas.microsoft.com/office/powerpoint/2010/main" val="29165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lowchart: Alternate Process 29">
            <a:extLst>
              <a:ext uri="{FF2B5EF4-FFF2-40B4-BE49-F238E27FC236}">
                <a16:creationId xmlns:a16="http://schemas.microsoft.com/office/drawing/2014/main" id="{80694C8A-2C65-4343-9CEF-4D688587379A}"/>
              </a:ext>
            </a:extLst>
          </p:cNvPr>
          <p:cNvSpPr/>
          <p:nvPr/>
        </p:nvSpPr>
        <p:spPr>
          <a:xfrm>
            <a:off x="2339806" y="1662844"/>
            <a:ext cx="901335" cy="4128380"/>
          </a:xfrm>
          <a:prstGeom prst="flowChartAlternateProcess">
            <a:avLst/>
          </a:prstGeom>
          <a:solidFill>
            <a:srgbClr val="F4DCE2">
              <a:alpha val="2392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owchart: Alternate Process 24">
            <a:extLst>
              <a:ext uri="{FF2B5EF4-FFF2-40B4-BE49-F238E27FC236}">
                <a16:creationId xmlns:a16="http://schemas.microsoft.com/office/drawing/2014/main" id="{82DF2C24-1996-411C-AC48-061428699F9D}"/>
              </a:ext>
            </a:extLst>
          </p:cNvPr>
          <p:cNvSpPr/>
          <p:nvPr/>
        </p:nvSpPr>
        <p:spPr>
          <a:xfrm>
            <a:off x="7697821" y="1594377"/>
            <a:ext cx="2034654" cy="4128380"/>
          </a:xfrm>
          <a:prstGeom prst="flowChartAlternateProcess">
            <a:avLst/>
          </a:prstGeom>
          <a:solidFill>
            <a:srgbClr val="F4DCE2">
              <a:alpha val="2392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BCE4B4-5967-47D4-BCD5-835A1700C2D1}"/>
              </a:ext>
            </a:extLst>
          </p:cNvPr>
          <p:cNvSpPr>
            <a:spLocks noGrp="1"/>
          </p:cNvSpPr>
          <p:nvPr>
            <p:ph type="title"/>
          </p:nvPr>
        </p:nvSpPr>
        <p:spPr>
          <a:xfrm>
            <a:off x="457200" y="212873"/>
            <a:ext cx="10896600" cy="761999"/>
          </a:xfrm>
        </p:spPr>
        <p:txBody>
          <a:bodyPr>
            <a:normAutofit fontScale="90000"/>
          </a:bodyPr>
          <a:lstStyle/>
          <a:p>
            <a:r>
              <a:rPr lang="en-US">
                <a:latin typeface="Noto Sans"/>
                <a:ea typeface="Noto Sans"/>
                <a:cs typeface="Noto Sans"/>
              </a:rPr>
              <a:t>Transition to Workday Worktags – </a:t>
            </a:r>
            <a:br>
              <a:rPr lang="en-US"/>
            </a:br>
            <a:r>
              <a:rPr lang="en-US" sz="3100">
                <a:solidFill>
                  <a:schemeClr val="accent3"/>
                </a:solidFill>
                <a:latin typeface="Noto Sans"/>
                <a:ea typeface="Noto Sans"/>
                <a:cs typeface="Noto Sans"/>
              </a:rPr>
              <a:t>Gift Driver Example</a:t>
            </a:r>
          </a:p>
        </p:txBody>
      </p:sp>
      <p:graphicFrame>
        <p:nvGraphicFramePr>
          <p:cNvPr id="9" name="Content Placeholder 3">
            <a:extLst>
              <a:ext uri="{FF2B5EF4-FFF2-40B4-BE49-F238E27FC236}">
                <a16:creationId xmlns:a16="http://schemas.microsoft.com/office/drawing/2014/main" id="{DA0B1455-8014-4A2A-A2E9-66D754D9C703}"/>
              </a:ext>
            </a:extLst>
          </p:cNvPr>
          <p:cNvGraphicFramePr>
            <a:graphicFrameLocks/>
          </p:cNvGraphicFramePr>
          <p:nvPr/>
        </p:nvGraphicFramePr>
        <p:xfrm>
          <a:off x="910715" y="1596319"/>
          <a:ext cx="10342456" cy="1750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3">
            <a:extLst>
              <a:ext uri="{FF2B5EF4-FFF2-40B4-BE49-F238E27FC236}">
                <a16:creationId xmlns:a16="http://schemas.microsoft.com/office/drawing/2014/main" id="{D1A37ECD-F085-43AA-BBBB-C2CE1DC573A2}"/>
              </a:ext>
            </a:extLst>
          </p:cNvPr>
          <p:cNvGraphicFramePr>
            <a:graphicFrameLocks/>
          </p:cNvGraphicFramePr>
          <p:nvPr/>
        </p:nvGraphicFramePr>
        <p:xfrm>
          <a:off x="910715" y="3912998"/>
          <a:ext cx="10344945" cy="20763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Subtitle 2">
            <a:extLst>
              <a:ext uri="{FF2B5EF4-FFF2-40B4-BE49-F238E27FC236}">
                <a16:creationId xmlns:a16="http://schemas.microsoft.com/office/drawing/2014/main" id="{425D6194-A702-4E9B-BD43-35E2D91B09EB}"/>
              </a:ext>
            </a:extLst>
          </p:cNvPr>
          <p:cNvSpPr txBox="1">
            <a:spLocks/>
          </p:cNvSpPr>
          <p:nvPr/>
        </p:nvSpPr>
        <p:spPr>
          <a:xfrm>
            <a:off x="789904" y="1245748"/>
            <a:ext cx="4765158" cy="348629"/>
          </a:xfrm>
          <a:prstGeom prst="rect">
            <a:avLst/>
          </a:prstGeom>
        </p:spPr>
        <p:txBody>
          <a:bodyPr/>
          <a:lst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accent3"/>
                </a:solidFill>
              </a:rPr>
              <a:t>Current Funding String</a:t>
            </a:r>
          </a:p>
        </p:txBody>
      </p:sp>
      <p:sp>
        <p:nvSpPr>
          <p:cNvPr id="12" name="Subtitle 2">
            <a:extLst>
              <a:ext uri="{FF2B5EF4-FFF2-40B4-BE49-F238E27FC236}">
                <a16:creationId xmlns:a16="http://schemas.microsoft.com/office/drawing/2014/main" id="{CA51BB0B-1ADE-48A0-8F54-CDAC73598DAE}"/>
              </a:ext>
            </a:extLst>
          </p:cNvPr>
          <p:cNvSpPr txBox="1">
            <a:spLocks/>
          </p:cNvSpPr>
          <p:nvPr/>
        </p:nvSpPr>
        <p:spPr>
          <a:xfrm>
            <a:off x="789904" y="3607263"/>
            <a:ext cx="4765158" cy="348629"/>
          </a:xfrm>
          <a:prstGeom prst="rect">
            <a:avLst/>
          </a:prstGeom>
        </p:spPr>
        <p:txBody>
          <a:bodyPr/>
          <a:lst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accent3"/>
                </a:solidFill>
              </a:rPr>
              <a:t>Future Equivalent</a:t>
            </a:r>
          </a:p>
        </p:txBody>
      </p:sp>
    </p:spTree>
    <p:extLst>
      <p:ext uri="{BB962C8B-B14F-4D97-AF65-F5344CB8AC3E}">
        <p14:creationId xmlns:p14="http://schemas.microsoft.com/office/powerpoint/2010/main" val="402428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E8D5-5489-4E32-8933-7701C23F4E26}"/>
              </a:ext>
            </a:extLst>
          </p:cNvPr>
          <p:cNvSpPr>
            <a:spLocks noGrp="1"/>
          </p:cNvSpPr>
          <p:nvPr>
            <p:ph type="title"/>
          </p:nvPr>
        </p:nvSpPr>
        <p:spPr>
          <a:xfrm>
            <a:off x="838200" y="365125"/>
            <a:ext cx="10515600" cy="1325563"/>
          </a:xfrm>
        </p:spPr>
        <p:txBody>
          <a:bodyPr/>
          <a:lstStyle/>
          <a:p>
            <a:r>
              <a:rPr lang="en-US">
                <a:latin typeface="Noto Sans"/>
                <a:ea typeface="Noto Sans"/>
                <a:cs typeface="Noto Sans"/>
              </a:rPr>
              <a:t>Agenda</a:t>
            </a:r>
            <a:endParaRPr lang="en-US"/>
          </a:p>
        </p:txBody>
      </p:sp>
      <p:sp>
        <p:nvSpPr>
          <p:cNvPr id="4" name="Content Placeholder 3">
            <a:extLst>
              <a:ext uri="{FF2B5EF4-FFF2-40B4-BE49-F238E27FC236}">
                <a16:creationId xmlns:a16="http://schemas.microsoft.com/office/drawing/2014/main" id="{8CC89978-5062-8042-9271-168ED33A0858}"/>
              </a:ext>
            </a:extLst>
          </p:cNvPr>
          <p:cNvSpPr>
            <a:spLocks noGrp="1"/>
          </p:cNvSpPr>
          <p:nvPr>
            <p:ph idx="1"/>
          </p:nvPr>
        </p:nvSpPr>
        <p:spPr/>
        <p:txBody>
          <a:bodyPr lIns="91440" tIns="45720" rIns="91440" bIns="45720" anchor="t"/>
          <a:lstStyle/>
          <a:p>
            <a:pPr>
              <a:lnSpc>
                <a:spcPct val="150000"/>
              </a:lnSpc>
            </a:pPr>
            <a:r>
              <a:rPr lang="en-US" dirty="0">
                <a:latin typeface="Montserrat"/>
                <a:cs typeface="Arial"/>
              </a:rPr>
              <a:t>FDM Timeline</a:t>
            </a:r>
          </a:p>
          <a:p>
            <a:pPr>
              <a:lnSpc>
                <a:spcPct val="150000"/>
              </a:lnSpc>
            </a:pPr>
            <a:r>
              <a:rPr lang="en-US" dirty="0">
                <a:latin typeface="Montserrat"/>
                <a:cs typeface="Arial"/>
              </a:rPr>
              <a:t>FDM Mapping Update</a:t>
            </a:r>
          </a:p>
          <a:p>
            <a:pPr>
              <a:lnSpc>
                <a:spcPct val="150000"/>
              </a:lnSpc>
            </a:pPr>
            <a:r>
              <a:rPr lang="en-US" dirty="0">
                <a:latin typeface="Montserrat"/>
                <a:cs typeface="Arial"/>
              </a:rPr>
              <a:t>FDM Dimensions and Structure</a:t>
            </a:r>
            <a:endParaRPr lang="en-US" dirty="0"/>
          </a:p>
          <a:p>
            <a:pPr>
              <a:lnSpc>
                <a:spcPct val="150000"/>
              </a:lnSpc>
            </a:pPr>
            <a:r>
              <a:rPr lang="en-US" dirty="0">
                <a:latin typeface="Montserrat"/>
                <a:cs typeface="Arial"/>
              </a:rPr>
              <a:t>FDM Mapping Tool</a:t>
            </a:r>
          </a:p>
          <a:p>
            <a:pPr>
              <a:lnSpc>
                <a:spcPct val="150000"/>
              </a:lnSpc>
            </a:pPr>
            <a:r>
              <a:rPr lang="en-US" dirty="0">
                <a:latin typeface="Montserrat"/>
                <a:cs typeface="Arial"/>
              </a:rPr>
              <a:t>GL Conversion</a:t>
            </a:r>
          </a:p>
          <a:p>
            <a:pPr>
              <a:lnSpc>
                <a:spcPct val="150000"/>
              </a:lnSpc>
            </a:pPr>
            <a:r>
              <a:rPr lang="en-US" dirty="0">
                <a:latin typeface="Montserrat"/>
                <a:cs typeface="Arial"/>
              </a:rPr>
              <a:t>Next Steps</a:t>
            </a:r>
          </a:p>
          <a:p>
            <a:pPr>
              <a:lnSpc>
                <a:spcPct val="150000"/>
              </a:lnSpc>
            </a:pPr>
            <a:r>
              <a:rPr lang="en-US" dirty="0"/>
              <a:t>Questions</a:t>
            </a:r>
          </a:p>
          <a:p>
            <a:pPr marL="0" indent="0">
              <a:lnSpc>
                <a:spcPct val="150000"/>
              </a:lnSpc>
              <a:buNone/>
            </a:pPr>
            <a:endParaRPr lang="en-US" sz="2800" dirty="0"/>
          </a:p>
        </p:txBody>
      </p:sp>
    </p:spTree>
    <p:extLst>
      <p:ext uri="{BB962C8B-B14F-4D97-AF65-F5344CB8AC3E}">
        <p14:creationId xmlns:p14="http://schemas.microsoft.com/office/powerpoint/2010/main" val="1558868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lowchart: Alternate Process 29">
            <a:extLst>
              <a:ext uri="{FF2B5EF4-FFF2-40B4-BE49-F238E27FC236}">
                <a16:creationId xmlns:a16="http://schemas.microsoft.com/office/drawing/2014/main" id="{80694C8A-2C65-4343-9CEF-4D688587379A}"/>
              </a:ext>
            </a:extLst>
          </p:cNvPr>
          <p:cNvSpPr/>
          <p:nvPr/>
        </p:nvSpPr>
        <p:spPr>
          <a:xfrm>
            <a:off x="2185347" y="1611357"/>
            <a:ext cx="1013989" cy="4128380"/>
          </a:xfrm>
          <a:prstGeom prst="flowChartAlternateProcess">
            <a:avLst/>
          </a:prstGeom>
          <a:solidFill>
            <a:srgbClr val="F4DCE2">
              <a:alpha val="2392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owchart: Alternate Process 24">
            <a:extLst>
              <a:ext uri="{FF2B5EF4-FFF2-40B4-BE49-F238E27FC236}">
                <a16:creationId xmlns:a16="http://schemas.microsoft.com/office/drawing/2014/main" id="{82DF2C24-1996-411C-AC48-061428699F9D}"/>
              </a:ext>
            </a:extLst>
          </p:cNvPr>
          <p:cNvSpPr/>
          <p:nvPr/>
        </p:nvSpPr>
        <p:spPr>
          <a:xfrm>
            <a:off x="7624921" y="1577221"/>
            <a:ext cx="2100408" cy="4128380"/>
          </a:xfrm>
          <a:prstGeom prst="flowChartAlternateProcess">
            <a:avLst/>
          </a:prstGeom>
          <a:solidFill>
            <a:srgbClr val="F4DCE2">
              <a:alpha val="2392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BCE4B4-5967-47D4-BCD5-835A1700C2D1}"/>
              </a:ext>
            </a:extLst>
          </p:cNvPr>
          <p:cNvSpPr>
            <a:spLocks noGrp="1"/>
          </p:cNvSpPr>
          <p:nvPr>
            <p:ph type="title"/>
          </p:nvPr>
        </p:nvSpPr>
        <p:spPr>
          <a:xfrm>
            <a:off x="457200" y="212873"/>
            <a:ext cx="10896600" cy="761999"/>
          </a:xfrm>
        </p:spPr>
        <p:txBody>
          <a:bodyPr>
            <a:normAutofit fontScale="90000"/>
          </a:bodyPr>
          <a:lstStyle/>
          <a:p>
            <a:r>
              <a:rPr lang="en-US">
                <a:latin typeface="Noto Sans"/>
                <a:ea typeface="Noto Sans"/>
                <a:cs typeface="Noto Sans"/>
              </a:rPr>
              <a:t>Transition to Workday Worktags – </a:t>
            </a:r>
            <a:br>
              <a:rPr lang="en-US"/>
            </a:br>
            <a:r>
              <a:rPr lang="en-US" sz="3100">
                <a:solidFill>
                  <a:schemeClr val="accent3"/>
                </a:solidFill>
                <a:latin typeface="Noto Sans"/>
                <a:ea typeface="Noto Sans"/>
                <a:cs typeface="Noto Sans"/>
              </a:rPr>
              <a:t>Grant Driver Example</a:t>
            </a:r>
          </a:p>
        </p:txBody>
      </p:sp>
      <p:graphicFrame>
        <p:nvGraphicFramePr>
          <p:cNvPr id="9" name="Content Placeholder 3">
            <a:extLst>
              <a:ext uri="{FF2B5EF4-FFF2-40B4-BE49-F238E27FC236}">
                <a16:creationId xmlns:a16="http://schemas.microsoft.com/office/drawing/2014/main" id="{DA0B1455-8014-4A2A-A2E9-66D754D9C703}"/>
              </a:ext>
            </a:extLst>
          </p:cNvPr>
          <p:cNvGraphicFramePr>
            <a:graphicFrameLocks/>
          </p:cNvGraphicFramePr>
          <p:nvPr/>
        </p:nvGraphicFramePr>
        <p:xfrm>
          <a:off x="619880" y="1573715"/>
          <a:ext cx="10781780" cy="1731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3">
            <a:extLst>
              <a:ext uri="{FF2B5EF4-FFF2-40B4-BE49-F238E27FC236}">
                <a16:creationId xmlns:a16="http://schemas.microsoft.com/office/drawing/2014/main" id="{D1A37ECD-F085-43AA-BBBB-C2CE1DC573A2}"/>
              </a:ext>
            </a:extLst>
          </p:cNvPr>
          <p:cNvGraphicFramePr>
            <a:graphicFrameLocks/>
          </p:cNvGraphicFramePr>
          <p:nvPr/>
        </p:nvGraphicFramePr>
        <p:xfrm>
          <a:off x="619876" y="3963479"/>
          <a:ext cx="10772491" cy="20670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Subtitle 2">
            <a:extLst>
              <a:ext uri="{FF2B5EF4-FFF2-40B4-BE49-F238E27FC236}">
                <a16:creationId xmlns:a16="http://schemas.microsoft.com/office/drawing/2014/main" id="{425D6194-A702-4E9B-BD43-35E2D91B09EB}"/>
              </a:ext>
            </a:extLst>
          </p:cNvPr>
          <p:cNvSpPr txBox="1">
            <a:spLocks/>
          </p:cNvSpPr>
          <p:nvPr/>
        </p:nvSpPr>
        <p:spPr>
          <a:xfrm>
            <a:off x="789904" y="1245748"/>
            <a:ext cx="4765158" cy="348629"/>
          </a:xfrm>
          <a:prstGeom prst="rect">
            <a:avLst/>
          </a:prstGeom>
        </p:spPr>
        <p:txBody>
          <a:bodyPr/>
          <a:lst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accent3"/>
                </a:solidFill>
              </a:rPr>
              <a:t>Current Funding String</a:t>
            </a:r>
          </a:p>
        </p:txBody>
      </p:sp>
      <p:sp>
        <p:nvSpPr>
          <p:cNvPr id="12" name="Subtitle 2">
            <a:extLst>
              <a:ext uri="{FF2B5EF4-FFF2-40B4-BE49-F238E27FC236}">
                <a16:creationId xmlns:a16="http://schemas.microsoft.com/office/drawing/2014/main" id="{CA51BB0B-1ADE-48A0-8F54-CDAC73598DAE}"/>
              </a:ext>
            </a:extLst>
          </p:cNvPr>
          <p:cNvSpPr txBox="1">
            <a:spLocks/>
          </p:cNvSpPr>
          <p:nvPr/>
        </p:nvSpPr>
        <p:spPr>
          <a:xfrm>
            <a:off x="789904" y="3607263"/>
            <a:ext cx="4765158" cy="348629"/>
          </a:xfrm>
          <a:prstGeom prst="rect">
            <a:avLst/>
          </a:prstGeom>
        </p:spPr>
        <p:txBody>
          <a:bodyPr/>
          <a:lst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accent3"/>
                </a:solidFill>
              </a:rPr>
              <a:t>Future Equivalent</a:t>
            </a:r>
          </a:p>
        </p:txBody>
      </p:sp>
    </p:spTree>
    <p:extLst>
      <p:ext uri="{BB962C8B-B14F-4D97-AF65-F5344CB8AC3E}">
        <p14:creationId xmlns:p14="http://schemas.microsoft.com/office/powerpoint/2010/main" val="4250127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5C073-C2E2-E465-948D-D2FC9B96095A}"/>
              </a:ext>
            </a:extLst>
          </p:cNvPr>
          <p:cNvSpPr>
            <a:spLocks noGrp="1"/>
          </p:cNvSpPr>
          <p:nvPr>
            <p:ph type="sldNum" sz="quarter" idx="12"/>
          </p:nvPr>
        </p:nvSpPr>
        <p:spPr/>
        <p:txBody>
          <a:bodyPr/>
          <a:lstStyle/>
          <a:p>
            <a:fld id="{31B2C9FB-08C9-7E45-9359-AB2284BB78B4}" type="slidenum">
              <a:rPr lang="en-US" smtClean="0"/>
              <a:pPr/>
              <a:t>21</a:t>
            </a:fld>
            <a:endParaRPr lang="en-US"/>
          </a:p>
        </p:txBody>
      </p:sp>
      <p:sp>
        <p:nvSpPr>
          <p:cNvPr id="4" name="Title 3">
            <a:extLst>
              <a:ext uri="{FF2B5EF4-FFF2-40B4-BE49-F238E27FC236}">
                <a16:creationId xmlns:a16="http://schemas.microsoft.com/office/drawing/2014/main" id="{BD1263A2-0685-E998-AB08-5729D2D1873D}"/>
              </a:ext>
            </a:extLst>
          </p:cNvPr>
          <p:cNvSpPr>
            <a:spLocks noGrp="1"/>
          </p:cNvSpPr>
          <p:nvPr>
            <p:ph type="title"/>
          </p:nvPr>
        </p:nvSpPr>
        <p:spPr>
          <a:xfrm>
            <a:off x="457200" y="457201"/>
            <a:ext cx="11525250" cy="761999"/>
          </a:xfrm>
        </p:spPr>
        <p:txBody>
          <a:bodyPr>
            <a:normAutofit fontScale="90000"/>
          </a:bodyPr>
          <a:lstStyle/>
          <a:p>
            <a:r>
              <a:rPr lang="en-US" sz="3600">
                <a:latin typeface="Noto Sans"/>
                <a:ea typeface="Noto Sans"/>
                <a:cs typeface="Noto Sans"/>
              </a:rPr>
              <a:t>How does this Compare to the PS Chart of Accounts?</a:t>
            </a:r>
          </a:p>
        </p:txBody>
      </p:sp>
      <p:graphicFrame>
        <p:nvGraphicFramePr>
          <p:cNvPr id="8" name="Table 8">
            <a:extLst>
              <a:ext uri="{FF2B5EF4-FFF2-40B4-BE49-F238E27FC236}">
                <a16:creationId xmlns:a16="http://schemas.microsoft.com/office/drawing/2014/main" id="{F4B0E8A9-E47F-E3DE-3D5E-FB459EC9E167}"/>
              </a:ext>
            </a:extLst>
          </p:cNvPr>
          <p:cNvGraphicFramePr>
            <a:graphicFrameLocks noGrp="1"/>
          </p:cNvGraphicFramePr>
          <p:nvPr>
            <p:ph idx="1"/>
            <p:extLst>
              <p:ext uri="{D42A27DB-BD31-4B8C-83A1-F6EECF244321}">
                <p14:modId xmlns:p14="http://schemas.microsoft.com/office/powerpoint/2010/main" val="2509179021"/>
              </p:ext>
            </p:extLst>
          </p:nvPr>
        </p:nvGraphicFramePr>
        <p:xfrm>
          <a:off x="2590801" y="1297945"/>
          <a:ext cx="7010398" cy="4719320"/>
        </p:xfrm>
        <a:graphic>
          <a:graphicData uri="http://schemas.openxmlformats.org/drawingml/2006/table">
            <a:tbl>
              <a:tblPr firstRow="1" bandRow="1">
                <a:tableStyleId>{F5AB1C69-6EDB-4FF4-983F-18BD219EF322}</a:tableStyleId>
              </a:tblPr>
              <a:tblGrid>
                <a:gridCol w="3505199">
                  <a:extLst>
                    <a:ext uri="{9D8B030D-6E8A-4147-A177-3AD203B41FA5}">
                      <a16:colId xmlns:a16="http://schemas.microsoft.com/office/drawing/2014/main" val="1978404377"/>
                    </a:ext>
                  </a:extLst>
                </a:gridCol>
                <a:gridCol w="3505199">
                  <a:extLst>
                    <a:ext uri="{9D8B030D-6E8A-4147-A177-3AD203B41FA5}">
                      <a16:colId xmlns:a16="http://schemas.microsoft.com/office/drawing/2014/main" val="1734521413"/>
                    </a:ext>
                  </a:extLst>
                </a:gridCol>
              </a:tblGrid>
              <a:tr h="370840">
                <a:tc>
                  <a:txBody>
                    <a:bodyPr/>
                    <a:lstStyle/>
                    <a:p>
                      <a:pPr algn="ctr"/>
                      <a:r>
                        <a:rPr lang="en-US" sz="1800" b="1" i="0">
                          <a:solidFill>
                            <a:srgbClr val="FFFFFF"/>
                          </a:solidFill>
                          <a:effectLst/>
                          <a:latin typeface="Montserrat" panose="00000500000000000000" pitchFamily="2" charset="0"/>
                        </a:rPr>
                        <a:t>Workday Worktag</a:t>
                      </a:r>
                      <a:endParaRPr lang="en-US">
                        <a:latin typeface="Montserrat" panose="00000500000000000000" pitchFamily="2" charset="0"/>
                      </a:endParaRPr>
                    </a:p>
                  </a:txBody>
                  <a:tcPr>
                    <a:solidFill>
                      <a:srgbClr val="990000"/>
                    </a:solidFill>
                  </a:tcPr>
                </a:tc>
                <a:tc>
                  <a:txBody>
                    <a:bodyPr/>
                    <a:lstStyle/>
                    <a:p>
                      <a:pPr algn="ctr"/>
                      <a:r>
                        <a:rPr lang="en-US">
                          <a:latin typeface="Montserrat" panose="00000500000000000000" pitchFamily="2" charset="0"/>
                        </a:rPr>
                        <a:t>Shared Financial System (SFS) Value </a:t>
                      </a:r>
                    </a:p>
                  </a:txBody>
                  <a:tcPr>
                    <a:solidFill>
                      <a:srgbClr val="990000"/>
                    </a:solidFill>
                  </a:tcPr>
                </a:tc>
                <a:extLst>
                  <a:ext uri="{0D108BD9-81ED-4DB2-BD59-A6C34878D82A}">
                    <a16:rowId xmlns:a16="http://schemas.microsoft.com/office/drawing/2014/main" val="3132264556"/>
                  </a:ext>
                </a:extLst>
              </a:tr>
              <a:tr h="370840">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Company​</a:t>
                      </a:r>
                    </a:p>
                  </a:txBody>
                  <a:tcPr/>
                </a:tc>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Business Unit</a:t>
                      </a:r>
                    </a:p>
                  </a:txBody>
                  <a:tcPr/>
                </a:tc>
                <a:extLst>
                  <a:ext uri="{0D108BD9-81ED-4DB2-BD59-A6C34878D82A}">
                    <a16:rowId xmlns:a16="http://schemas.microsoft.com/office/drawing/2014/main" val="4101937009"/>
                  </a:ext>
                </a:extLst>
              </a:tr>
              <a:tr h="370840">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Cost Center</a:t>
                      </a:r>
                    </a:p>
                  </a:txBody>
                  <a:tcPr/>
                </a:tc>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Department ID</a:t>
                      </a:r>
                    </a:p>
                  </a:txBody>
                  <a:tcPr/>
                </a:tc>
                <a:extLst>
                  <a:ext uri="{0D108BD9-81ED-4DB2-BD59-A6C34878D82A}">
                    <a16:rowId xmlns:a16="http://schemas.microsoft.com/office/drawing/2014/main" val="2494530800"/>
                  </a:ext>
                </a:extLst>
              </a:tr>
              <a:tr h="370840">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Grant</a:t>
                      </a:r>
                    </a:p>
                  </a:txBody>
                  <a:tcPr/>
                </a:tc>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Project</a:t>
                      </a:r>
                    </a:p>
                  </a:txBody>
                  <a:tcPr/>
                </a:tc>
                <a:extLst>
                  <a:ext uri="{0D108BD9-81ED-4DB2-BD59-A6C34878D82A}">
                    <a16:rowId xmlns:a16="http://schemas.microsoft.com/office/drawing/2014/main" val="881382781"/>
                  </a:ext>
                </a:extLst>
              </a:tr>
              <a:tr h="370840">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Gift</a:t>
                      </a:r>
                    </a:p>
                  </a:txBody>
                  <a:tcPr/>
                </a:tc>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Project</a:t>
                      </a:r>
                    </a:p>
                  </a:txBody>
                  <a:tcPr/>
                </a:tc>
                <a:extLst>
                  <a:ext uri="{0D108BD9-81ED-4DB2-BD59-A6C34878D82A}">
                    <a16:rowId xmlns:a16="http://schemas.microsoft.com/office/drawing/2014/main" val="2734668575"/>
                  </a:ext>
                </a:extLst>
              </a:tr>
              <a:tr h="370840">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Project</a:t>
                      </a:r>
                    </a:p>
                  </a:txBody>
                  <a:tcPr/>
                </a:tc>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Project</a:t>
                      </a:r>
                    </a:p>
                  </a:txBody>
                  <a:tcPr/>
                </a:tc>
                <a:extLst>
                  <a:ext uri="{0D108BD9-81ED-4DB2-BD59-A6C34878D82A}">
                    <a16:rowId xmlns:a16="http://schemas.microsoft.com/office/drawing/2014/main" val="2158732651"/>
                  </a:ext>
                </a:extLst>
              </a:tr>
              <a:tr h="370840">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Program</a:t>
                      </a:r>
                    </a:p>
                  </a:txBody>
                  <a:tcPr/>
                </a:tc>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Department ID</a:t>
                      </a:r>
                    </a:p>
                  </a:txBody>
                  <a:tcPr/>
                </a:tc>
                <a:extLst>
                  <a:ext uri="{0D108BD9-81ED-4DB2-BD59-A6C34878D82A}">
                    <a16:rowId xmlns:a16="http://schemas.microsoft.com/office/drawing/2014/main" val="2025686279"/>
                  </a:ext>
                </a:extLst>
              </a:tr>
              <a:tr h="370840">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Activity</a:t>
                      </a:r>
                    </a:p>
                  </a:txBody>
                  <a:tcPr/>
                </a:tc>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Department ID</a:t>
                      </a:r>
                    </a:p>
                  </a:txBody>
                  <a:tcPr/>
                </a:tc>
                <a:extLst>
                  <a:ext uri="{0D108BD9-81ED-4DB2-BD59-A6C34878D82A}">
                    <a16:rowId xmlns:a16="http://schemas.microsoft.com/office/drawing/2014/main" val="2559889575"/>
                  </a:ext>
                </a:extLst>
              </a:tr>
              <a:tr h="370840">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Fund</a:t>
                      </a:r>
                    </a:p>
                  </a:txBody>
                  <a:tcPr/>
                </a:tc>
                <a:tc>
                  <a:txBody>
                    <a:bodyPr/>
                    <a:lstStyle/>
                    <a:p>
                      <a:pPr marL="0" algn="l" defTabSz="914400" rtl="0" eaLnBrk="1" fontAlgn="base" latinLnBrk="0" hangingPunct="1"/>
                      <a:r>
                        <a:rPr lang="en-US" sz="1600" b="0" i="0" kern="1200" dirty="0">
                          <a:solidFill>
                            <a:srgbClr val="000000"/>
                          </a:solidFill>
                          <a:effectLst/>
                          <a:latin typeface="Montserrat" panose="00000500000000000000" pitchFamily="2" charset="0"/>
                          <a:ea typeface="+mn-ea"/>
                          <a:cs typeface="+mn-cs"/>
                        </a:rPr>
                        <a:t>Fund</a:t>
                      </a:r>
                    </a:p>
                  </a:txBody>
                  <a:tcPr/>
                </a:tc>
                <a:extLst>
                  <a:ext uri="{0D108BD9-81ED-4DB2-BD59-A6C34878D82A}">
                    <a16:rowId xmlns:a16="http://schemas.microsoft.com/office/drawing/2014/main" val="495596998"/>
                  </a:ext>
                </a:extLst>
              </a:tr>
              <a:tr h="370840">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Function</a:t>
                      </a:r>
                    </a:p>
                  </a:txBody>
                  <a:tcPr/>
                </a:tc>
                <a:tc>
                  <a:txBody>
                    <a:bodyPr/>
                    <a:lstStyle/>
                    <a:p>
                      <a:pPr marL="0" algn="l" defTabSz="914400" rtl="0" eaLnBrk="1" fontAlgn="base" latinLnBrk="0" hangingPunct="1"/>
                      <a:r>
                        <a:rPr lang="en-US" sz="1600" b="0" i="0" kern="1200" dirty="0">
                          <a:solidFill>
                            <a:srgbClr val="000000"/>
                          </a:solidFill>
                          <a:effectLst/>
                          <a:latin typeface="Montserrat" panose="00000500000000000000" pitchFamily="2" charset="0"/>
                          <a:ea typeface="+mn-ea"/>
                          <a:cs typeface="+mn-cs"/>
                        </a:rPr>
                        <a:t>Program Code</a:t>
                      </a:r>
                    </a:p>
                  </a:txBody>
                  <a:tcPr/>
                </a:tc>
                <a:extLst>
                  <a:ext uri="{0D108BD9-81ED-4DB2-BD59-A6C34878D82A}">
                    <a16:rowId xmlns:a16="http://schemas.microsoft.com/office/drawing/2014/main" val="1150859717"/>
                  </a:ext>
                </a:extLst>
              </a:tr>
              <a:tr h="370840">
                <a:tc>
                  <a:txBody>
                    <a:bodyPr/>
                    <a:lstStyle/>
                    <a:p>
                      <a:pPr marL="0" algn="l" defTabSz="914400" rtl="0" eaLnBrk="1" fontAlgn="base" latinLnBrk="0" hangingPunct="1"/>
                      <a:r>
                        <a:rPr lang="en-US" sz="1600" b="0" i="0" kern="1200" dirty="0">
                          <a:solidFill>
                            <a:srgbClr val="000000"/>
                          </a:solidFill>
                          <a:effectLst/>
                          <a:latin typeface="Montserrat" panose="00000500000000000000" pitchFamily="2" charset="0"/>
                          <a:ea typeface="+mn-ea"/>
                          <a:cs typeface="+mn-cs"/>
                        </a:rPr>
                        <a:t>Spend Category</a:t>
                      </a:r>
                    </a:p>
                  </a:txBody>
                  <a:tcPr/>
                </a:tc>
                <a:tc>
                  <a:txBody>
                    <a:bodyPr/>
                    <a:lstStyle/>
                    <a:p>
                      <a:pPr marL="0" algn="l" defTabSz="914400" rtl="0" eaLnBrk="1" fontAlgn="base" latinLnBrk="0" hangingPunct="1"/>
                      <a:r>
                        <a:rPr lang="en-US" sz="1600" b="0" i="0" kern="1200" dirty="0">
                          <a:solidFill>
                            <a:srgbClr val="000000"/>
                          </a:solidFill>
                          <a:effectLst/>
                          <a:latin typeface="Montserrat" panose="00000500000000000000" pitchFamily="2" charset="0"/>
                          <a:ea typeface="+mn-ea"/>
                          <a:cs typeface="+mn-cs"/>
                        </a:rPr>
                        <a:t>Account Code</a:t>
                      </a:r>
                    </a:p>
                  </a:txBody>
                  <a:tcPr/>
                </a:tc>
                <a:extLst>
                  <a:ext uri="{0D108BD9-81ED-4DB2-BD59-A6C34878D82A}">
                    <a16:rowId xmlns:a16="http://schemas.microsoft.com/office/drawing/2014/main" val="778180344"/>
                  </a:ext>
                </a:extLst>
              </a:tr>
              <a:tr h="370840">
                <a:tc>
                  <a:txBody>
                    <a:bodyPr/>
                    <a:lstStyle/>
                    <a:p>
                      <a:pPr marL="0" algn="l" defTabSz="914400" rtl="0" eaLnBrk="1" fontAlgn="base" latinLnBrk="0" hangingPunct="1"/>
                      <a:r>
                        <a:rPr lang="en-US" sz="1600" b="0" i="0" kern="1200">
                          <a:solidFill>
                            <a:srgbClr val="000000"/>
                          </a:solidFill>
                          <a:effectLst/>
                          <a:latin typeface="Montserrat" panose="00000500000000000000" pitchFamily="2" charset="0"/>
                          <a:ea typeface="+mn-ea"/>
                          <a:cs typeface="+mn-cs"/>
                        </a:rPr>
                        <a:t>Revenue Category </a:t>
                      </a:r>
                    </a:p>
                  </a:txBody>
                  <a:tcPr/>
                </a:tc>
                <a:tc>
                  <a:txBody>
                    <a:bodyPr/>
                    <a:lstStyle/>
                    <a:p>
                      <a:pPr marL="0" algn="l" defTabSz="914400" rtl="0" eaLnBrk="1" fontAlgn="base" latinLnBrk="0" hangingPunct="1"/>
                      <a:r>
                        <a:rPr lang="en-US" sz="1600" b="0" i="0" kern="1200" dirty="0">
                          <a:solidFill>
                            <a:srgbClr val="000000"/>
                          </a:solidFill>
                          <a:effectLst/>
                          <a:latin typeface="Montserrat" panose="00000500000000000000" pitchFamily="2" charset="0"/>
                          <a:ea typeface="+mn-ea"/>
                          <a:cs typeface="+mn-cs"/>
                        </a:rPr>
                        <a:t>Account Code</a:t>
                      </a:r>
                    </a:p>
                  </a:txBody>
                  <a:tcPr/>
                </a:tc>
                <a:extLst>
                  <a:ext uri="{0D108BD9-81ED-4DB2-BD59-A6C34878D82A}">
                    <a16:rowId xmlns:a16="http://schemas.microsoft.com/office/drawing/2014/main" val="494067240"/>
                  </a:ext>
                </a:extLst>
              </a:tr>
            </a:tbl>
          </a:graphicData>
        </a:graphic>
      </p:graphicFrame>
      <p:sp>
        <p:nvSpPr>
          <p:cNvPr id="9" name="TextBox 8">
            <a:extLst>
              <a:ext uri="{FF2B5EF4-FFF2-40B4-BE49-F238E27FC236}">
                <a16:creationId xmlns:a16="http://schemas.microsoft.com/office/drawing/2014/main" id="{527AFACF-BD81-8CEA-2EA2-0E188079B552}"/>
              </a:ext>
            </a:extLst>
          </p:cNvPr>
          <p:cNvSpPr txBox="1"/>
          <p:nvPr/>
        </p:nvSpPr>
        <p:spPr>
          <a:xfrm>
            <a:off x="318304" y="6096011"/>
            <a:ext cx="3664149" cy="261610"/>
          </a:xfrm>
          <a:prstGeom prst="rect">
            <a:avLst/>
          </a:prstGeom>
          <a:noFill/>
        </p:spPr>
        <p:txBody>
          <a:bodyPr wrap="square" lIns="91440" tIns="45720" rIns="91440" bIns="45720" anchor="t">
            <a:spAutoFit/>
          </a:bodyPr>
          <a:lstStyle/>
          <a:p>
            <a:r>
              <a:rPr lang="en-US" sz="1100" b="1">
                <a:latin typeface="Montserrat"/>
              </a:rPr>
              <a:t>**Sample only, this is not an exhaustive list.</a:t>
            </a:r>
          </a:p>
        </p:txBody>
      </p:sp>
    </p:spTree>
    <p:custDataLst>
      <p:tags r:id="rId1"/>
    </p:custDataLst>
    <p:extLst>
      <p:ext uri="{BB962C8B-B14F-4D97-AF65-F5344CB8AC3E}">
        <p14:creationId xmlns:p14="http://schemas.microsoft.com/office/powerpoint/2010/main" val="2459558190"/>
      </p:ext>
    </p:extLst>
  </p:cSld>
  <p:clrMapOvr>
    <a:masterClrMapping/>
  </p:clrMapOvr>
  <p:extLst>
    <p:ext uri="{6950BFC3-D8DA-4A85-94F7-54DA5524770B}">
      <p188:commentRel xmlns:p188="http://schemas.microsoft.com/office/powerpoint/2018/8/main" r:id="rId4"/>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7D591-264F-5140-9CBF-4F3CA484DCC9}"/>
              </a:ext>
            </a:extLst>
          </p:cNvPr>
          <p:cNvSpPr>
            <a:spLocks noGrp="1"/>
          </p:cNvSpPr>
          <p:nvPr>
            <p:ph type="ctrTitle"/>
          </p:nvPr>
        </p:nvSpPr>
        <p:spPr/>
        <p:txBody>
          <a:bodyPr>
            <a:normAutofit/>
          </a:bodyPr>
          <a:lstStyle/>
          <a:p>
            <a:r>
              <a:rPr lang="en-US" sz="6000" dirty="0">
                <a:latin typeface="Noto Sans"/>
                <a:ea typeface="Noto Sans"/>
                <a:cs typeface="Noto Sans"/>
              </a:rPr>
              <a:t>FDM Mapping Tool</a:t>
            </a:r>
            <a:endParaRPr lang="en-US" sz="6000" dirty="0"/>
          </a:p>
        </p:txBody>
      </p:sp>
    </p:spTree>
    <p:extLst>
      <p:ext uri="{BB962C8B-B14F-4D97-AF65-F5344CB8AC3E}">
        <p14:creationId xmlns:p14="http://schemas.microsoft.com/office/powerpoint/2010/main" val="213551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7D591-264F-5140-9CBF-4F3CA484DCC9}"/>
              </a:ext>
            </a:extLst>
          </p:cNvPr>
          <p:cNvSpPr>
            <a:spLocks noGrp="1"/>
          </p:cNvSpPr>
          <p:nvPr>
            <p:ph type="ctrTitle"/>
          </p:nvPr>
        </p:nvSpPr>
        <p:spPr/>
        <p:txBody>
          <a:bodyPr>
            <a:normAutofit/>
          </a:bodyPr>
          <a:lstStyle/>
          <a:p>
            <a:r>
              <a:rPr lang="en-US" sz="6000" dirty="0">
                <a:latin typeface="Noto Sans"/>
                <a:ea typeface="Noto Sans"/>
                <a:cs typeface="Noto Sans"/>
              </a:rPr>
              <a:t>GL Conversion</a:t>
            </a:r>
            <a:endParaRPr lang="en-US" sz="6000" dirty="0"/>
          </a:p>
        </p:txBody>
      </p:sp>
    </p:spTree>
    <p:extLst>
      <p:ext uri="{BB962C8B-B14F-4D97-AF65-F5344CB8AC3E}">
        <p14:creationId xmlns:p14="http://schemas.microsoft.com/office/powerpoint/2010/main" val="543488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A34401-9A3E-F914-F08A-D5CD9C19BA31}"/>
              </a:ext>
            </a:extLst>
          </p:cNvPr>
          <p:cNvSpPr>
            <a:spLocks noGrp="1"/>
          </p:cNvSpPr>
          <p:nvPr>
            <p:ph idx="1"/>
          </p:nvPr>
        </p:nvSpPr>
        <p:spPr>
          <a:xfrm>
            <a:off x="852820" y="1418897"/>
            <a:ext cx="9513986" cy="4078724"/>
          </a:xfrm>
          <a:solidFill>
            <a:schemeClr val="bg1"/>
          </a:solidFill>
        </p:spPr>
        <p:txBody>
          <a:bodyPr lIns="91440" tIns="45720" rIns="91440" bIns="45720" anchor="t"/>
          <a:lstStyle/>
          <a:p>
            <a:pPr marL="0" indent="0">
              <a:buNone/>
            </a:pPr>
            <a:r>
              <a:rPr lang="en-US" sz="1800" dirty="0">
                <a:solidFill>
                  <a:srgbClr val="292934"/>
                </a:solidFill>
                <a:latin typeface="Montserrat"/>
                <a:cs typeface="Arial"/>
              </a:rPr>
              <a:t>Workday Conversion is focused on data that is needed to operate the business when Workday is deployed in Production. </a:t>
            </a:r>
          </a:p>
          <a:p>
            <a:pPr marL="342900" marR="0" lvl="0" indent="-342900">
              <a:spcAft>
                <a:spcPts val="0"/>
              </a:spcAft>
              <a:buFont typeface="+mj-lt"/>
              <a:buAutoNum type="arabicPeriod"/>
            </a:pPr>
            <a:endParaRPr lang="en-US" sz="1800" dirty="0">
              <a:solidFill>
                <a:srgbClr val="292934"/>
              </a:solidFill>
              <a:latin typeface="Montserrat"/>
              <a:cs typeface="Arial"/>
            </a:endParaRPr>
          </a:p>
          <a:p>
            <a:pPr marL="342900" marR="0" lvl="0" indent="-342900">
              <a:spcAft>
                <a:spcPts val="0"/>
              </a:spcAft>
              <a:buFont typeface="+mj-lt"/>
              <a:buAutoNum type="arabicPeriod"/>
            </a:pPr>
            <a:r>
              <a:rPr lang="en-US" sz="1800" dirty="0">
                <a:solidFill>
                  <a:srgbClr val="292934"/>
                </a:solidFill>
                <a:latin typeface="Montserrat"/>
                <a:cs typeface="Arial"/>
              </a:rPr>
              <a:t>Two years of fiscal data (FY23, FY24) – Summarized by month</a:t>
            </a:r>
          </a:p>
          <a:p>
            <a:pPr marL="342900" marR="0" lvl="0" indent="-342900">
              <a:spcAft>
                <a:spcPts val="0"/>
              </a:spcAft>
              <a:buFont typeface="+mj-lt"/>
              <a:buAutoNum type="arabicPeriod"/>
            </a:pPr>
            <a:endParaRPr lang="en-US" sz="1800" dirty="0">
              <a:solidFill>
                <a:srgbClr val="292934"/>
              </a:solidFill>
              <a:latin typeface="Montserrat"/>
              <a:cs typeface="Arial"/>
            </a:endParaRPr>
          </a:p>
          <a:p>
            <a:pPr marL="342900" marR="0" lvl="0" indent="-342900">
              <a:spcAft>
                <a:spcPts val="0"/>
              </a:spcAft>
              <a:buFont typeface="+mj-lt"/>
              <a:buAutoNum type="arabicPeriod"/>
            </a:pPr>
            <a:r>
              <a:rPr lang="en-US" sz="1800" dirty="0">
                <a:solidFill>
                  <a:srgbClr val="292934"/>
                </a:solidFill>
                <a:latin typeface="Montserrat"/>
                <a:cs typeface="Arial"/>
              </a:rPr>
              <a:t>Inception through 6/30/22 revenue and expenses for converted grants and capital projects</a:t>
            </a:r>
          </a:p>
          <a:p>
            <a:pPr marL="342900" indent="-342900">
              <a:buFont typeface="+mj-lt"/>
              <a:buAutoNum type="arabicPeriod"/>
            </a:pPr>
            <a:endParaRPr lang="en-US" sz="1800" dirty="0">
              <a:solidFill>
                <a:srgbClr val="292934"/>
              </a:solidFill>
              <a:latin typeface="Montserrat"/>
              <a:cs typeface="Arial"/>
            </a:endParaRPr>
          </a:p>
          <a:p>
            <a:pPr marL="342900" indent="-342900">
              <a:buAutoNum type="arabicPeriod"/>
            </a:pPr>
            <a:r>
              <a:rPr lang="en-US" sz="1800" dirty="0">
                <a:solidFill>
                  <a:srgbClr val="292934"/>
                </a:solidFill>
                <a:latin typeface="Montserrat"/>
                <a:cs typeface="Arial"/>
              </a:rPr>
              <a:t>Go-Live in 2024 will include ‘roll-forward’ of FY24 converted balances to establish FY25 beginning balances</a:t>
            </a:r>
            <a:endParaRPr lang="en-US" sz="1800" dirty="0"/>
          </a:p>
          <a:p>
            <a:pPr marL="800100" lvl="1" indent="-342900">
              <a:buFont typeface="+mj-lt"/>
              <a:buAutoNum type="arabicPeriod"/>
            </a:pPr>
            <a:r>
              <a:rPr lang="en-US" sz="1800" dirty="0">
                <a:solidFill>
                  <a:srgbClr val="292934"/>
                </a:solidFill>
                <a:latin typeface="Montserrat"/>
                <a:cs typeface="Arial"/>
              </a:rPr>
              <a:t>Reminder: final GL conversion steps will take place in PROD </a:t>
            </a:r>
            <a:r>
              <a:rPr lang="en-US" sz="1800" i="1" dirty="0">
                <a:solidFill>
                  <a:srgbClr val="292934"/>
                </a:solidFill>
                <a:latin typeface="Montserrat"/>
                <a:cs typeface="Arial"/>
              </a:rPr>
              <a:t>after</a:t>
            </a:r>
            <a:r>
              <a:rPr lang="en-US" sz="1800" dirty="0">
                <a:solidFill>
                  <a:srgbClr val="292934"/>
                </a:solidFill>
                <a:latin typeface="Montserrat"/>
                <a:cs typeface="Arial"/>
              </a:rPr>
              <a:t> 7/1/2024</a:t>
            </a:r>
          </a:p>
        </p:txBody>
      </p:sp>
      <p:sp>
        <p:nvSpPr>
          <p:cNvPr id="3" name="Title 2">
            <a:extLst>
              <a:ext uri="{FF2B5EF4-FFF2-40B4-BE49-F238E27FC236}">
                <a16:creationId xmlns:a16="http://schemas.microsoft.com/office/drawing/2014/main" id="{81196FF2-3C48-A2D6-C27B-684C705068A9}"/>
              </a:ext>
            </a:extLst>
          </p:cNvPr>
          <p:cNvSpPr>
            <a:spLocks noGrp="1"/>
          </p:cNvSpPr>
          <p:nvPr>
            <p:ph type="title"/>
          </p:nvPr>
        </p:nvSpPr>
        <p:spPr>
          <a:xfrm>
            <a:off x="248578" y="306730"/>
            <a:ext cx="11316984" cy="761999"/>
          </a:xfrm>
        </p:spPr>
        <p:txBody>
          <a:bodyPr>
            <a:normAutofit/>
          </a:bodyPr>
          <a:lstStyle/>
          <a:p>
            <a:r>
              <a:rPr lang="en-US" sz="3200">
                <a:solidFill>
                  <a:srgbClr val="000000"/>
                </a:solidFill>
                <a:latin typeface="Noto Sans"/>
                <a:ea typeface="Noto Sans"/>
                <a:cs typeface="Noto Sans"/>
              </a:rPr>
              <a:t>GL Conversion: Summary</a:t>
            </a:r>
            <a:endParaRPr lang="en-US"/>
          </a:p>
        </p:txBody>
      </p:sp>
    </p:spTree>
    <p:extLst>
      <p:ext uri="{BB962C8B-B14F-4D97-AF65-F5344CB8AC3E}">
        <p14:creationId xmlns:p14="http://schemas.microsoft.com/office/powerpoint/2010/main" val="146781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57E3D6-75EF-5764-BF4F-784EF0525E1E}"/>
              </a:ext>
            </a:extLst>
          </p:cNvPr>
          <p:cNvCxnSpPr>
            <a:cxnSpLocks/>
          </p:cNvCxnSpPr>
          <p:nvPr/>
        </p:nvCxnSpPr>
        <p:spPr>
          <a:xfrm>
            <a:off x="2488172" y="2251755"/>
            <a:ext cx="1629" cy="461929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3C212AA9-1486-F7B8-19FB-0DF45BB56A29}"/>
              </a:ext>
            </a:extLst>
          </p:cNvPr>
          <p:cNvCxnSpPr>
            <a:cxnSpLocks/>
          </p:cNvCxnSpPr>
          <p:nvPr/>
        </p:nvCxnSpPr>
        <p:spPr>
          <a:xfrm>
            <a:off x="9994293" y="2322788"/>
            <a:ext cx="0" cy="454826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F4C6FA47-4E9E-E5E6-7F41-2636EC2A34C6}"/>
              </a:ext>
            </a:extLst>
          </p:cNvPr>
          <p:cNvCxnSpPr>
            <a:cxnSpLocks/>
          </p:cNvCxnSpPr>
          <p:nvPr/>
        </p:nvCxnSpPr>
        <p:spPr>
          <a:xfrm>
            <a:off x="7025471" y="2309738"/>
            <a:ext cx="0" cy="454826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itle 2">
            <a:extLst>
              <a:ext uri="{FF2B5EF4-FFF2-40B4-BE49-F238E27FC236}">
                <a16:creationId xmlns:a16="http://schemas.microsoft.com/office/drawing/2014/main" id="{81196FF2-3C48-A2D6-C27B-684C705068A9}"/>
              </a:ext>
            </a:extLst>
          </p:cNvPr>
          <p:cNvSpPr>
            <a:spLocks noGrp="1"/>
          </p:cNvSpPr>
          <p:nvPr>
            <p:ph type="title"/>
          </p:nvPr>
        </p:nvSpPr>
        <p:spPr>
          <a:xfrm>
            <a:off x="248578" y="306730"/>
            <a:ext cx="11316984" cy="761999"/>
          </a:xfrm>
        </p:spPr>
        <p:txBody>
          <a:bodyPr>
            <a:normAutofit/>
          </a:bodyPr>
          <a:lstStyle/>
          <a:p>
            <a:r>
              <a:rPr lang="en-US">
                <a:solidFill>
                  <a:srgbClr val="000000"/>
                </a:solidFill>
                <a:latin typeface="Noto Sans"/>
                <a:ea typeface="Noto Sans"/>
                <a:cs typeface="Noto Sans"/>
              </a:rPr>
              <a:t>GL Conversion Scope</a:t>
            </a:r>
            <a:endParaRPr lang="en-US"/>
          </a:p>
        </p:txBody>
      </p:sp>
      <p:graphicFrame>
        <p:nvGraphicFramePr>
          <p:cNvPr id="2" name="Table 3">
            <a:extLst>
              <a:ext uri="{FF2B5EF4-FFF2-40B4-BE49-F238E27FC236}">
                <a16:creationId xmlns:a16="http://schemas.microsoft.com/office/drawing/2014/main" id="{96D33834-5CB0-77EA-06EE-25C56399AFFF}"/>
              </a:ext>
            </a:extLst>
          </p:cNvPr>
          <p:cNvGraphicFramePr>
            <a:graphicFrameLocks noGrp="1"/>
          </p:cNvGraphicFramePr>
          <p:nvPr/>
        </p:nvGraphicFramePr>
        <p:xfrm>
          <a:off x="126323" y="1364100"/>
          <a:ext cx="11802918" cy="891579"/>
        </p:xfrm>
        <a:graphic>
          <a:graphicData uri="http://schemas.openxmlformats.org/drawingml/2006/table">
            <a:tbl>
              <a:tblPr firstRow="1" bandRow="1">
                <a:tableStyleId>{F5AB1C69-6EDB-4FF4-983F-18BD219EF322}</a:tableStyleId>
              </a:tblPr>
              <a:tblGrid>
                <a:gridCol w="2360584">
                  <a:extLst>
                    <a:ext uri="{9D8B030D-6E8A-4147-A177-3AD203B41FA5}">
                      <a16:colId xmlns:a16="http://schemas.microsoft.com/office/drawing/2014/main" val="4134726542"/>
                    </a:ext>
                  </a:extLst>
                </a:gridCol>
                <a:gridCol w="1270547">
                  <a:extLst>
                    <a:ext uri="{9D8B030D-6E8A-4147-A177-3AD203B41FA5}">
                      <a16:colId xmlns:a16="http://schemas.microsoft.com/office/drawing/2014/main" val="4201049250"/>
                    </a:ext>
                  </a:extLst>
                </a:gridCol>
                <a:gridCol w="3277065">
                  <a:extLst>
                    <a:ext uri="{9D8B030D-6E8A-4147-A177-3AD203B41FA5}">
                      <a16:colId xmlns:a16="http://schemas.microsoft.com/office/drawing/2014/main" val="1106707187"/>
                    </a:ext>
                  </a:extLst>
                </a:gridCol>
                <a:gridCol w="2944930">
                  <a:extLst>
                    <a:ext uri="{9D8B030D-6E8A-4147-A177-3AD203B41FA5}">
                      <a16:colId xmlns:a16="http://schemas.microsoft.com/office/drawing/2014/main" val="3116341801"/>
                    </a:ext>
                  </a:extLst>
                </a:gridCol>
                <a:gridCol w="1949792">
                  <a:extLst>
                    <a:ext uri="{9D8B030D-6E8A-4147-A177-3AD203B41FA5}">
                      <a16:colId xmlns:a16="http://schemas.microsoft.com/office/drawing/2014/main" val="2775318995"/>
                    </a:ext>
                  </a:extLst>
                </a:gridCol>
              </a:tblGrid>
              <a:tr h="525819">
                <a:tc>
                  <a:txBody>
                    <a:bodyPr/>
                    <a:lstStyle/>
                    <a:p>
                      <a:pPr algn="ctr"/>
                      <a:r>
                        <a:rPr lang="en-US"/>
                        <a:t>Inception to 6/30/22</a:t>
                      </a:r>
                    </a:p>
                  </a:txBody>
                  <a:tcPr/>
                </a:tc>
                <a:tc>
                  <a:txBody>
                    <a:bodyPr/>
                    <a:lstStyle/>
                    <a:p>
                      <a:pPr algn="ctr"/>
                      <a:r>
                        <a:rPr lang="en-US"/>
                        <a:t>6/30/22</a:t>
                      </a:r>
                    </a:p>
                  </a:txBody>
                  <a:tcPr/>
                </a:tc>
                <a:tc>
                  <a:txBody>
                    <a:bodyPr/>
                    <a:lstStyle/>
                    <a:p>
                      <a:pPr algn="ctr"/>
                      <a:r>
                        <a:rPr lang="en-US"/>
                        <a:t>FY23</a:t>
                      </a:r>
                    </a:p>
                  </a:txBody>
                  <a:tcPr/>
                </a:tc>
                <a:tc>
                  <a:txBody>
                    <a:bodyPr/>
                    <a:lstStyle/>
                    <a:p>
                      <a:pPr algn="ctr"/>
                      <a:r>
                        <a:rPr lang="en-US"/>
                        <a:t>FY24</a:t>
                      </a:r>
                    </a:p>
                  </a:txBody>
                  <a:tcPr/>
                </a:tc>
                <a:tc>
                  <a:txBody>
                    <a:bodyPr/>
                    <a:lstStyle/>
                    <a:p>
                      <a:pPr algn="ctr"/>
                      <a:r>
                        <a:rPr lang="en-US"/>
                        <a:t>FY25</a:t>
                      </a:r>
                    </a:p>
                  </a:txBody>
                  <a:tcPr/>
                </a:tc>
                <a:extLst>
                  <a:ext uri="{0D108BD9-81ED-4DB2-BD59-A6C34878D82A}">
                    <a16:rowId xmlns:a16="http://schemas.microsoft.com/office/drawing/2014/main" val="3689442741"/>
                  </a:ext>
                </a:extLst>
              </a:tr>
              <a:tr h="304641">
                <a:tc>
                  <a:txBody>
                    <a:bodyPr/>
                    <a:lstStyle/>
                    <a:p>
                      <a:pPr algn="ctr"/>
                      <a:r>
                        <a:rPr lang="en-US"/>
                        <a:t>Inception </a:t>
                      </a:r>
                      <a:r>
                        <a:rPr lang="en-US">
                          <a:sym typeface="Wingdings" panose="05000000000000000000" pitchFamily="2" charset="2"/>
                        </a:rPr>
                        <a:t> 6/30/22</a:t>
                      </a:r>
                      <a:endParaRPr lang="en-US"/>
                    </a:p>
                  </a:txBody>
                  <a:tcPr/>
                </a:tc>
                <a:tc>
                  <a:txBody>
                    <a:bodyPr/>
                    <a:lstStyle/>
                    <a:p>
                      <a:pPr algn="ctr"/>
                      <a:r>
                        <a:rPr lang="en-US"/>
                        <a:t>6/30/22</a:t>
                      </a:r>
                    </a:p>
                  </a:txBody>
                  <a:tcPr/>
                </a:tc>
                <a:tc>
                  <a:txBody>
                    <a:bodyPr/>
                    <a:lstStyle/>
                    <a:p>
                      <a:pPr algn="ctr"/>
                      <a:r>
                        <a:rPr lang="en-US"/>
                        <a:t>7/1/22 – 6/30/23</a:t>
                      </a:r>
                    </a:p>
                  </a:txBody>
                  <a:tcPr/>
                </a:tc>
                <a:tc>
                  <a:txBody>
                    <a:bodyPr/>
                    <a:lstStyle/>
                    <a:p>
                      <a:pPr algn="ctr"/>
                      <a:r>
                        <a:rPr lang="en-US"/>
                        <a:t>7/1/23 – 6/30/24</a:t>
                      </a:r>
                    </a:p>
                  </a:txBody>
                  <a:tcPr/>
                </a:tc>
                <a:tc>
                  <a:txBody>
                    <a:bodyPr/>
                    <a:lstStyle/>
                    <a:p>
                      <a:pPr algn="ctr"/>
                      <a:r>
                        <a:rPr lang="en-US"/>
                        <a:t>7/1/24 </a:t>
                      </a:r>
                      <a:r>
                        <a:rPr lang="en-US">
                          <a:sym typeface="Wingdings" panose="05000000000000000000" pitchFamily="2" charset="2"/>
                        </a:rPr>
                        <a:t> </a:t>
                      </a:r>
                      <a:endParaRPr lang="en-US"/>
                    </a:p>
                  </a:txBody>
                  <a:tcPr/>
                </a:tc>
                <a:extLst>
                  <a:ext uri="{0D108BD9-81ED-4DB2-BD59-A6C34878D82A}">
                    <a16:rowId xmlns:a16="http://schemas.microsoft.com/office/drawing/2014/main" val="1443063912"/>
                  </a:ext>
                </a:extLst>
              </a:tr>
            </a:tbl>
          </a:graphicData>
        </a:graphic>
      </p:graphicFrame>
      <p:sp>
        <p:nvSpPr>
          <p:cNvPr id="4" name="Rectangle: Rounded Corners 3">
            <a:extLst>
              <a:ext uri="{FF2B5EF4-FFF2-40B4-BE49-F238E27FC236}">
                <a16:creationId xmlns:a16="http://schemas.microsoft.com/office/drawing/2014/main" id="{7055FDD0-D222-761E-F0CD-EED72DC0B1BB}"/>
              </a:ext>
            </a:extLst>
          </p:cNvPr>
          <p:cNvSpPr/>
          <p:nvPr/>
        </p:nvSpPr>
        <p:spPr>
          <a:xfrm>
            <a:off x="126325" y="3249315"/>
            <a:ext cx="2367032" cy="510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Cap Project Rev &amp; Exp</a:t>
            </a:r>
          </a:p>
        </p:txBody>
      </p:sp>
      <p:sp>
        <p:nvSpPr>
          <p:cNvPr id="5" name="Rectangle: Rounded Corners 4">
            <a:extLst>
              <a:ext uri="{FF2B5EF4-FFF2-40B4-BE49-F238E27FC236}">
                <a16:creationId xmlns:a16="http://schemas.microsoft.com/office/drawing/2014/main" id="{77FFDE1C-D11D-41DB-3C26-0DD4A639E529}"/>
              </a:ext>
            </a:extLst>
          </p:cNvPr>
          <p:cNvSpPr/>
          <p:nvPr/>
        </p:nvSpPr>
        <p:spPr>
          <a:xfrm>
            <a:off x="126324" y="2638096"/>
            <a:ext cx="2360219" cy="478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Grant Rev &amp; Exp</a:t>
            </a:r>
          </a:p>
        </p:txBody>
      </p:sp>
      <p:sp>
        <p:nvSpPr>
          <p:cNvPr id="7" name="Flowchart: Magnetic Disk 6">
            <a:extLst>
              <a:ext uri="{FF2B5EF4-FFF2-40B4-BE49-F238E27FC236}">
                <a16:creationId xmlns:a16="http://schemas.microsoft.com/office/drawing/2014/main" id="{14ADA06E-552F-C0B5-14C2-31E413CABA71}"/>
              </a:ext>
            </a:extLst>
          </p:cNvPr>
          <p:cNvSpPr/>
          <p:nvPr/>
        </p:nvSpPr>
        <p:spPr>
          <a:xfrm>
            <a:off x="2673918" y="3528159"/>
            <a:ext cx="722236" cy="76725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625DE5D-526D-A21C-AE3A-C2ABA324B3CC}"/>
              </a:ext>
            </a:extLst>
          </p:cNvPr>
          <p:cNvSpPr/>
          <p:nvPr/>
        </p:nvSpPr>
        <p:spPr>
          <a:xfrm>
            <a:off x="3818679" y="3672677"/>
            <a:ext cx="3153443" cy="478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Monthly Summarized Journals</a:t>
            </a:r>
          </a:p>
        </p:txBody>
      </p:sp>
      <p:sp>
        <p:nvSpPr>
          <p:cNvPr id="9" name="Rectangle: Rounded Corners 8">
            <a:extLst>
              <a:ext uri="{FF2B5EF4-FFF2-40B4-BE49-F238E27FC236}">
                <a16:creationId xmlns:a16="http://schemas.microsoft.com/office/drawing/2014/main" id="{A77E8EDF-6A43-D32E-C9E6-C286111757C5}"/>
              </a:ext>
            </a:extLst>
          </p:cNvPr>
          <p:cNvSpPr/>
          <p:nvPr/>
        </p:nvSpPr>
        <p:spPr>
          <a:xfrm>
            <a:off x="7025472" y="5300048"/>
            <a:ext cx="2968822" cy="478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Monthly Summarized Journals</a:t>
            </a:r>
          </a:p>
        </p:txBody>
      </p:sp>
      <p:sp>
        <p:nvSpPr>
          <p:cNvPr id="10" name="Flowchart: Magnetic Disk 9">
            <a:extLst>
              <a:ext uri="{FF2B5EF4-FFF2-40B4-BE49-F238E27FC236}">
                <a16:creationId xmlns:a16="http://schemas.microsoft.com/office/drawing/2014/main" id="{228C2FD3-7995-C96F-E9B9-7F0F8BE53C78}"/>
              </a:ext>
            </a:extLst>
          </p:cNvPr>
          <p:cNvSpPr/>
          <p:nvPr/>
        </p:nvSpPr>
        <p:spPr>
          <a:xfrm>
            <a:off x="6667213" y="4231232"/>
            <a:ext cx="714704" cy="76725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
            <a:extLst>
              <a:ext uri="{FF2B5EF4-FFF2-40B4-BE49-F238E27FC236}">
                <a16:creationId xmlns:a16="http://schemas.microsoft.com/office/drawing/2014/main" id="{22BA1A6E-F9C4-6A75-8D24-63C851A14AFF}"/>
              </a:ext>
            </a:extLst>
          </p:cNvPr>
          <p:cNvSpPr txBox="1">
            <a:spLocks/>
          </p:cNvSpPr>
          <p:nvPr/>
        </p:nvSpPr>
        <p:spPr>
          <a:xfrm>
            <a:off x="4584173" y="5021387"/>
            <a:ext cx="2120111" cy="1011551"/>
          </a:xfrm>
          <a:prstGeom prst="rect">
            <a:avLst/>
          </a:prstGeom>
        </p:spPr>
        <p:txBody>
          <a:bodyPr lIns="91440" tIns="45720" rIns="91440" bIns="45720" anchor="t"/>
          <a:lstStyle>
            <a:lvl1pPr marL="2286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1pPr>
            <a:lvl2pPr marL="6858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Montserrat"/>
                <a:ea typeface="Noto Sans"/>
                <a:cs typeface="Arial"/>
              </a:rPr>
              <a:t>Ending balances from 6/30/23 converted &amp; utilize roll-forward process to create FY24 beginning balances</a:t>
            </a:r>
            <a:endParaRPr lang="en-US" sz="1200">
              <a:latin typeface="Montserrat"/>
              <a:ea typeface="Noto Sans"/>
              <a:cs typeface="Arial"/>
            </a:endParaRPr>
          </a:p>
        </p:txBody>
      </p:sp>
      <p:cxnSp>
        <p:nvCxnSpPr>
          <p:cNvPr id="19" name="Straight Arrow Connector 18">
            <a:extLst>
              <a:ext uri="{FF2B5EF4-FFF2-40B4-BE49-F238E27FC236}">
                <a16:creationId xmlns:a16="http://schemas.microsoft.com/office/drawing/2014/main" id="{98C3E07A-A966-0486-7F2F-A850FE5B3848}"/>
              </a:ext>
            </a:extLst>
          </p:cNvPr>
          <p:cNvCxnSpPr>
            <a:cxnSpLocks/>
          </p:cNvCxnSpPr>
          <p:nvPr/>
        </p:nvCxnSpPr>
        <p:spPr>
          <a:xfrm flipV="1">
            <a:off x="5814673" y="4640180"/>
            <a:ext cx="788273" cy="381207"/>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1">
            <a:extLst>
              <a:ext uri="{FF2B5EF4-FFF2-40B4-BE49-F238E27FC236}">
                <a16:creationId xmlns:a16="http://schemas.microsoft.com/office/drawing/2014/main" id="{CE0A4EFB-4B5D-9483-656D-366C3E419549}"/>
              </a:ext>
            </a:extLst>
          </p:cNvPr>
          <p:cNvSpPr txBox="1">
            <a:spLocks/>
          </p:cNvSpPr>
          <p:nvPr/>
        </p:nvSpPr>
        <p:spPr>
          <a:xfrm>
            <a:off x="3938802" y="2927850"/>
            <a:ext cx="4968949" cy="704660"/>
          </a:xfrm>
          <a:prstGeom prst="rect">
            <a:avLst/>
          </a:prstGeom>
          <a:solidFill>
            <a:schemeClr val="bg1"/>
          </a:solidFill>
        </p:spPr>
        <p:txBody>
          <a:bodyPr lIns="91440" tIns="45720" rIns="91440" bIns="45720" anchor="t"/>
          <a:lstStyle>
            <a:lvl1pPr marL="2286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1pPr>
            <a:lvl2pPr marL="6858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latin typeface="Montserrat"/>
                <a:ea typeface="Noto Sans"/>
                <a:cs typeface="Arial"/>
              </a:rPr>
              <a:t>Monthly Journals (by driver worktag, fund, rev/spend cat, CC, function). Balance Sheet and Income Statement Accounts</a:t>
            </a:r>
          </a:p>
        </p:txBody>
      </p:sp>
      <p:sp>
        <p:nvSpPr>
          <p:cNvPr id="23" name="Content Placeholder 1">
            <a:extLst>
              <a:ext uri="{FF2B5EF4-FFF2-40B4-BE49-F238E27FC236}">
                <a16:creationId xmlns:a16="http://schemas.microsoft.com/office/drawing/2014/main" id="{D98F9470-1955-3DCC-1542-2D4CCBDBFE94}"/>
              </a:ext>
            </a:extLst>
          </p:cNvPr>
          <p:cNvSpPr txBox="1">
            <a:spLocks/>
          </p:cNvSpPr>
          <p:nvPr/>
        </p:nvSpPr>
        <p:spPr>
          <a:xfrm>
            <a:off x="7154375" y="5828883"/>
            <a:ext cx="4656625" cy="891579"/>
          </a:xfrm>
          <a:prstGeom prst="rect">
            <a:avLst/>
          </a:prstGeom>
          <a:solidFill>
            <a:schemeClr val="bg1"/>
          </a:solidFill>
        </p:spPr>
        <p:txBody>
          <a:bodyPr lIns="91440" tIns="45720" rIns="91440" bIns="45720" anchor="t"/>
          <a:lstStyle>
            <a:lvl1pPr marL="2286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1pPr>
            <a:lvl2pPr marL="6858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latin typeface="Montserrat"/>
                <a:ea typeface="Noto Sans"/>
                <a:cs typeface="Arial"/>
              </a:rPr>
              <a:t>Monthly Journals (by driver worktag, fund, rev/spend cat, CC, function). Balance Sheet and Income Statement Accounts</a:t>
            </a:r>
          </a:p>
        </p:txBody>
      </p:sp>
      <p:sp>
        <p:nvSpPr>
          <p:cNvPr id="24" name="Star: 5 Points 23">
            <a:extLst>
              <a:ext uri="{FF2B5EF4-FFF2-40B4-BE49-F238E27FC236}">
                <a16:creationId xmlns:a16="http://schemas.microsoft.com/office/drawing/2014/main" id="{FB87F48D-25AB-CA63-1DED-8BCC2B628DBF}"/>
              </a:ext>
            </a:extLst>
          </p:cNvPr>
          <p:cNvSpPr/>
          <p:nvPr/>
        </p:nvSpPr>
        <p:spPr>
          <a:xfrm>
            <a:off x="9700696" y="4301379"/>
            <a:ext cx="714704" cy="59301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B811326B-8DDB-768B-F824-2850F16C010E}"/>
              </a:ext>
            </a:extLst>
          </p:cNvPr>
          <p:cNvSpPr/>
          <p:nvPr/>
        </p:nvSpPr>
        <p:spPr>
          <a:xfrm>
            <a:off x="10314413" y="4375934"/>
            <a:ext cx="1597573" cy="5930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Production</a:t>
            </a:r>
          </a:p>
        </p:txBody>
      </p:sp>
      <p:cxnSp>
        <p:nvCxnSpPr>
          <p:cNvPr id="26" name="Straight Arrow Connector 25">
            <a:extLst>
              <a:ext uri="{FF2B5EF4-FFF2-40B4-BE49-F238E27FC236}">
                <a16:creationId xmlns:a16="http://schemas.microsoft.com/office/drawing/2014/main" id="{2716141C-F301-8A6C-301C-96EAC4926724}"/>
              </a:ext>
            </a:extLst>
          </p:cNvPr>
          <p:cNvCxnSpPr>
            <a:cxnSpLocks/>
            <a:stCxn id="13" idx="0"/>
          </p:cNvCxnSpPr>
          <p:nvPr/>
        </p:nvCxnSpPr>
        <p:spPr>
          <a:xfrm flipH="1" flipV="1">
            <a:off x="3087587" y="4038919"/>
            <a:ext cx="489129" cy="283218"/>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9" name="Flowchart: Magnetic Disk 28">
            <a:extLst>
              <a:ext uri="{FF2B5EF4-FFF2-40B4-BE49-F238E27FC236}">
                <a16:creationId xmlns:a16="http://schemas.microsoft.com/office/drawing/2014/main" id="{531BF4B6-8F44-D626-8008-0034663E3908}"/>
              </a:ext>
            </a:extLst>
          </p:cNvPr>
          <p:cNvSpPr/>
          <p:nvPr/>
        </p:nvSpPr>
        <p:spPr>
          <a:xfrm>
            <a:off x="10314413" y="3760281"/>
            <a:ext cx="714704" cy="76725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1">
            <a:extLst>
              <a:ext uri="{FF2B5EF4-FFF2-40B4-BE49-F238E27FC236}">
                <a16:creationId xmlns:a16="http://schemas.microsoft.com/office/drawing/2014/main" id="{1AE33B88-A8D8-E7B3-2F6F-5AA3CA7E6F68}"/>
              </a:ext>
            </a:extLst>
          </p:cNvPr>
          <p:cNvSpPr txBox="1">
            <a:spLocks/>
          </p:cNvSpPr>
          <p:nvPr/>
        </p:nvSpPr>
        <p:spPr>
          <a:xfrm>
            <a:off x="9375992" y="2661332"/>
            <a:ext cx="2768511" cy="891579"/>
          </a:xfrm>
          <a:prstGeom prst="rect">
            <a:avLst/>
          </a:prstGeom>
          <a:solidFill>
            <a:schemeClr val="bg1"/>
          </a:solidFill>
        </p:spPr>
        <p:txBody>
          <a:bodyPr lIns="91440" tIns="45720" rIns="91440" bIns="45720" anchor="t"/>
          <a:lstStyle>
            <a:lvl1pPr marL="2286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1pPr>
            <a:lvl2pPr marL="6858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latin typeface="Montserrat"/>
                <a:ea typeface="Noto Sans"/>
                <a:cs typeface="Arial"/>
              </a:rPr>
              <a:t>Utilize roll-forward process to create FY25 beginning balances</a:t>
            </a:r>
            <a:endParaRPr lang="en-US" sz="1400">
              <a:latin typeface="Montserrat"/>
              <a:ea typeface="Noto Sans"/>
              <a:cs typeface="Arial"/>
            </a:endParaRPr>
          </a:p>
        </p:txBody>
      </p:sp>
      <p:cxnSp>
        <p:nvCxnSpPr>
          <p:cNvPr id="32" name="Straight Connector 31">
            <a:extLst>
              <a:ext uri="{FF2B5EF4-FFF2-40B4-BE49-F238E27FC236}">
                <a16:creationId xmlns:a16="http://schemas.microsoft.com/office/drawing/2014/main" id="{27EF11DD-2D0D-8C4C-459D-C87CA517A7AD}"/>
              </a:ext>
            </a:extLst>
          </p:cNvPr>
          <p:cNvCxnSpPr>
            <a:cxnSpLocks/>
          </p:cNvCxnSpPr>
          <p:nvPr/>
        </p:nvCxnSpPr>
        <p:spPr>
          <a:xfrm flipH="1">
            <a:off x="3741947" y="2251755"/>
            <a:ext cx="20314" cy="460624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Content Placeholder 1">
            <a:extLst>
              <a:ext uri="{FF2B5EF4-FFF2-40B4-BE49-F238E27FC236}">
                <a16:creationId xmlns:a16="http://schemas.microsoft.com/office/drawing/2014/main" id="{237C556D-2019-D69E-2D97-8E274274CBD8}"/>
              </a:ext>
            </a:extLst>
          </p:cNvPr>
          <p:cNvSpPr>
            <a:spLocks noGrp="1"/>
          </p:cNvSpPr>
          <p:nvPr>
            <p:ph idx="1"/>
          </p:nvPr>
        </p:nvSpPr>
        <p:spPr>
          <a:xfrm>
            <a:off x="2633012" y="4322137"/>
            <a:ext cx="1887408" cy="1072950"/>
          </a:xfrm>
          <a:solidFill>
            <a:schemeClr val="bg1"/>
          </a:solidFill>
        </p:spPr>
        <p:txBody>
          <a:bodyPr lIns="91440" tIns="45720" rIns="91440" bIns="45720" anchor="t"/>
          <a:lstStyle/>
          <a:p>
            <a:pPr marL="0" indent="0">
              <a:buNone/>
            </a:pPr>
            <a:r>
              <a:rPr lang="en-US" sz="1400">
                <a:latin typeface="Montserrat"/>
                <a:ea typeface="Noto Sans"/>
                <a:cs typeface="Arial"/>
              </a:rPr>
              <a:t>Ending balances from 6/30/22 converted &amp; utilize roll-forward process to create FY23 beginning balances</a:t>
            </a:r>
            <a:endParaRPr lang="en-US" sz="1200">
              <a:latin typeface="Montserrat"/>
              <a:ea typeface="Noto Sans"/>
              <a:cs typeface="Arial"/>
            </a:endParaRPr>
          </a:p>
        </p:txBody>
      </p:sp>
      <p:cxnSp>
        <p:nvCxnSpPr>
          <p:cNvPr id="42" name="Straight Arrow Connector 41">
            <a:extLst>
              <a:ext uri="{FF2B5EF4-FFF2-40B4-BE49-F238E27FC236}">
                <a16:creationId xmlns:a16="http://schemas.microsoft.com/office/drawing/2014/main" id="{B087349B-98D2-A646-4E2F-7C6D92A2BBFF}"/>
              </a:ext>
            </a:extLst>
          </p:cNvPr>
          <p:cNvCxnSpPr>
            <a:cxnSpLocks/>
          </p:cNvCxnSpPr>
          <p:nvPr/>
        </p:nvCxnSpPr>
        <p:spPr>
          <a:xfrm flipH="1" flipV="1">
            <a:off x="10170835" y="3578415"/>
            <a:ext cx="489129" cy="283218"/>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3" name="Content Placeholder 1">
            <a:extLst>
              <a:ext uri="{FF2B5EF4-FFF2-40B4-BE49-F238E27FC236}">
                <a16:creationId xmlns:a16="http://schemas.microsoft.com/office/drawing/2014/main" id="{C8E50DF7-EC46-CED2-4A29-59AAAA2AACBD}"/>
              </a:ext>
            </a:extLst>
          </p:cNvPr>
          <p:cNvSpPr txBox="1">
            <a:spLocks/>
          </p:cNvSpPr>
          <p:nvPr/>
        </p:nvSpPr>
        <p:spPr>
          <a:xfrm>
            <a:off x="45213" y="3797717"/>
            <a:ext cx="1887408" cy="2447566"/>
          </a:xfrm>
          <a:prstGeom prst="rect">
            <a:avLst/>
          </a:prstGeom>
          <a:solidFill>
            <a:schemeClr val="bg1"/>
          </a:solidFill>
        </p:spPr>
        <p:txBody>
          <a:bodyPr lIns="91440" tIns="45720" rIns="91440" bIns="45720" anchor="t"/>
          <a:lstStyle>
            <a:lvl1pPr marL="2286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1pPr>
            <a:lvl2pPr marL="6858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latin typeface="Montserrat"/>
                <a:ea typeface="Noto Sans"/>
                <a:cs typeface="Arial"/>
              </a:rPr>
              <a:t>For converted Grants &amp; and Capital Projects. Inception through 6/30/22 revenue and expense balances (summarized by spend cat/object class, revenue, CC, Fund &amp; function).  </a:t>
            </a:r>
            <a:br>
              <a:rPr lang="en-US" sz="1200">
                <a:latin typeface="Montserrat"/>
                <a:ea typeface="Noto Sans"/>
                <a:cs typeface="Arial"/>
              </a:rPr>
            </a:br>
            <a:br>
              <a:rPr lang="en-US" sz="1200">
                <a:latin typeface="Montserrat"/>
                <a:ea typeface="Noto Sans"/>
                <a:cs typeface="Arial"/>
              </a:rPr>
            </a:br>
            <a:r>
              <a:rPr lang="en-US" sz="1200">
                <a:latin typeface="Montserrat"/>
                <a:ea typeface="Noto Sans"/>
                <a:cs typeface="Arial"/>
              </a:rPr>
              <a:t>Balances as of 6/30/22 only. No Detail. </a:t>
            </a:r>
          </a:p>
        </p:txBody>
      </p:sp>
      <p:sp>
        <p:nvSpPr>
          <p:cNvPr id="11" name="Oval 10">
            <a:extLst>
              <a:ext uri="{FF2B5EF4-FFF2-40B4-BE49-F238E27FC236}">
                <a16:creationId xmlns:a16="http://schemas.microsoft.com/office/drawing/2014/main" id="{29A212AB-9BB5-2400-C393-5900289393CE}"/>
              </a:ext>
            </a:extLst>
          </p:cNvPr>
          <p:cNvSpPr/>
          <p:nvPr/>
        </p:nvSpPr>
        <p:spPr>
          <a:xfrm>
            <a:off x="126323" y="2661332"/>
            <a:ext cx="352414" cy="27574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2" name="Oval 11">
            <a:extLst>
              <a:ext uri="{FF2B5EF4-FFF2-40B4-BE49-F238E27FC236}">
                <a16:creationId xmlns:a16="http://schemas.microsoft.com/office/drawing/2014/main" id="{CCCB2371-21E0-2559-A83A-F9747D56FD7F}"/>
              </a:ext>
            </a:extLst>
          </p:cNvPr>
          <p:cNvSpPr/>
          <p:nvPr/>
        </p:nvSpPr>
        <p:spPr>
          <a:xfrm>
            <a:off x="137652" y="3360860"/>
            <a:ext cx="352414" cy="27574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4" name="Oval 13">
            <a:extLst>
              <a:ext uri="{FF2B5EF4-FFF2-40B4-BE49-F238E27FC236}">
                <a16:creationId xmlns:a16="http://schemas.microsoft.com/office/drawing/2014/main" id="{732CCC81-666C-F51E-71F9-415C09DEA4D8}"/>
              </a:ext>
            </a:extLst>
          </p:cNvPr>
          <p:cNvSpPr/>
          <p:nvPr/>
        </p:nvSpPr>
        <p:spPr>
          <a:xfrm>
            <a:off x="2689142" y="3868161"/>
            <a:ext cx="352414" cy="27574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5" name="Oval 14">
            <a:extLst>
              <a:ext uri="{FF2B5EF4-FFF2-40B4-BE49-F238E27FC236}">
                <a16:creationId xmlns:a16="http://schemas.microsoft.com/office/drawing/2014/main" id="{47A8614E-275F-DAD0-BC64-B8E7CF3A1168}"/>
              </a:ext>
            </a:extLst>
          </p:cNvPr>
          <p:cNvSpPr/>
          <p:nvPr/>
        </p:nvSpPr>
        <p:spPr>
          <a:xfrm>
            <a:off x="3794960" y="3552911"/>
            <a:ext cx="352414" cy="27574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6" name="Oval 15">
            <a:extLst>
              <a:ext uri="{FF2B5EF4-FFF2-40B4-BE49-F238E27FC236}">
                <a16:creationId xmlns:a16="http://schemas.microsoft.com/office/drawing/2014/main" id="{870CE9C9-ADCF-5A79-6741-E1C89A3D5440}"/>
              </a:ext>
            </a:extLst>
          </p:cNvPr>
          <p:cNvSpPr/>
          <p:nvPr/>
        </p:nvSpPr>
        <p:spPr>
          <a:xfrm>
            <a:off x="6698768" y="4570139"/>
            <a:ext cx="352414" cy="27574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7" name="Oval 16">
            <a:extLst>
              <a:ext uri="{FF2B5EF4-FFF2-40B4-BE49-F238E27FC236}">
                <a16:creationId xmlns:a16="http://schemas.microsoft.com/office/drawing/2014/main" id="{3C6FC804-5863-A565-1F90-1DA87023DD5A}"/>
              </a:ext>
            </a:extLst>
          </p:cNvPr>
          <p:cNvSpPr/>
          <p:nvPr/>
        </p:nvSpPr>
        <p:spPr>
          <a:xfrm>
            <a:off x="7024565" y="5251415"/>
            <a:ext cx="352414" cy="27574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Tree>
    <p:extLst>
      <p:ext uri="{BB962C8B-B14F-4D97-AF65-F5344CB8AC3E}">
        <p14:creationId xmlns:p14="http://schemas.microsoft.com/office/powerpoint/2010/main" val="37109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7D591-264F-5140-9CBF-4F3CA484DCC9}"/>
              </a:ext>
            </a:extLst>
          </p:cNvPr>
          <p:cNvSpPr>
            <a:spLocks noGrp="1"/>
          </p:cNvSpPr>
          <p:nvPr>
            <p:ph type="ctrTitle"/>
          </p:nvPr>
        </p:nvSpPr>
        <p:spPr/>
        <p:txBody>
          <a:bodyPr>
            <a:normAutofit/>
          </a:bodyPr>
          <a:lstStyle/>
          <a:p>
            <a:r>
              <a:rPr lang="en-US" sz="6000"/>
              <a:t>Next Steps </a:t>
            </a:r>
          </a:p>
        </p:txBody>
      </p:sp>
    </p:spTree>
    <p:extLst>
      <p:ext uri="{BB962C8B-B14F-4D97-AF65-F5344CB8AC3E}">
        <p14:creationId xmlns:p14="http://schemas.microsoft.com/office/powerpoint/2010/main" val="1201259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E60EB3-5FD1-4F37-B080-8DCD8C5AE3ED}"/>
              </a:ext>
            </a:extLst>
          </p:cNvPr>
          <p:cNvSpPr>
            <a:spLocks noGrp="1"/>
          </p:cNvSpPr>
          <p:nvPr>
            <p:ph idx="1"/>
          </p:nvPr>
        </p:nvSpPr>
        <p:spPr>
          <a:xfrm>
            <a:off x="589195" y="1675783"/>
            <a:ext cx="9435095" cy="4699567"/>
          </a:xfrm>
        </p:spPr>
        <p:txBody>
          <a:bodyPr lIns="91440" tIns="45720" rIns="91440" bIns="45720" anchor="t"/>
          <a:lstStyle/>
          <a:p>
            <a:r>
              <a:rPr lang="en-US" dirty="0">
                <a:latin typeface="Montserrat"/>
                <a:cs typeface="Arial"/>
              </a:rPr>
              <a:t>Validate ledger accounts, spend &amp; revenue categories</a:t>
            </a:r>
          </a:p>
          <a:p>
            <a:r>
              <a:rPr lang="en-US" dirty="0">
                <a:latin typeface="Montserrat"/>
                <a:cs typeface="Arial"/>
              </a:rPr>
              <a:t>Complete ledger account summaries</a:t>
            </a:r>
          </a:p>
          <a:p>
            <a:r>
              <a:rPr lang="en-US" dirty="0">
                <a:latin typeface="Montserrat"/>
                <a:cs typeface="Arial"/>
              </a:rPr>
              <a:t>Evaluate Fund worktag and develop appropriate Fund hierarchies</a:t>
            </a:r>
          </a:p>
          <a:p>
            <a:r>
              <a:rPr lang="en-US" dirty="0">
                <a:latin typeface="Montserrat"/>
                <a:cs typeface="Arial"/>
              </a:rPr>
              <a:t>Review &amp; validate data in End-to-End Testing tenant</a:t>
            </a:r>
            <a:endParaRPr lang="en-US" dirty="0"/>
          </a:p>
          <a:p>
            <a:r>
              <a:rPr lang="en-US" dirty="0">
                <a:latin typeface="Montserrat"/>
                <a:cs typeface="Arial"/>
              </a:rPr>
              <a:t>Finalize FDM Mapping Tool and develop procedures for utilizing tool</a:t>
            </a:r>
          </a:p>
          <a:p>
            <a:r>
              <a:rPr lang="en-US" dirty="0">
                <a:latin typeface="Montserrat"/>
                <a:cs typeface="Arial"/>
              </a:rPr>
              <a:t>Continue mapping FY23 Q3 data and beyond</a:t>
            </a:r>
          </a:p>
          <a:p>
            <a:r>
              <a:rPr lang="en-US" dirty="0"/>
              <a:t>Load transactional data summarized by month and reconcile</a:t>
            </a:r>
          </a:p>
          <a:p>
            <a:r>
              <a:rPr lang="en-US" dirty="0">
                <a:latin typeface="Montserrat"/>
                <a:cs typeface="Arial"/>
              </a:rPr>
              <a:t>Implement approved FDM Governance model for during and post implementation</a:t>
            </a:r>
            <a:endParaRPr lang="en-US" dirty="0"/>
          </a:p>
          <a:p>
            <a:endParaRPr lang="en-US" dirty="0"/>
          </a:p>
          <a:p>
            <a:endParaRPr lang="en-US" dirty="0"/>
          </a:p>
          <a:p>
            <a:pPr lvl="1"/>
            <a:endParaRPr lang="en-US" dirty="0"/>
          </a:p>
          <a:p>
            <a:pPr lvl="1"/>
            <a:endParaRPr lang="en-US" dirty="0"/>
          </a:p>
          <a:p>
            <a:pPr lvl="1"/>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40069BC5-C4CD-4730-A94C-B70B06DFF816}"/>
              </a:ext>
            </a:extLst>
          </p:cNvPr>
          <p:cNvSpPr>
            <a:spLocks noGrp="1"/>
          </p:cNvSpPr>
          <p:nvPr>
            <p:ph type="title"/>
          </p:nvPr>
        </p:nvSpPr>
        <p:spPr>
          <a:xfrm>
            <a:off x="467474" y="662685"/>
            <a:ext cx="10515600" cy="761999"/>
          </a:xfrm>
        </p:spPr>
        <p:txBody>
          <a:bodyPr>
            <a:normAutofit/>
          </a:bodyPr>
          <a:lstStyle/>
          <a:p>
            <a:r>
              <a:rPr lang="en-US" sz="4100">
                <a:latin typeface="Noto Sans"/>
                <a:ea typeface="Noto Sans"/>
                <a:cs typeface="Noto Sans"/>
              </a:rPr>
              <a:t>Next Steps</a:t>
            </a:r>
            <a:endParaRPr lang="en-US"/>
          </a:p>
        </p:txBody>
      </p:sp>
    </p:spTree>
    <p:extLst>
      <p:ext uri="{BB962C8B-B14F-4D97-AF65-F5344CB8AC3E}">
        <p14:creationId xmlns:p14="http://schemas.microsoft.com/office/powerpoint/2010/main" val="848488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7D591-264F-5140-9CBF-4F3CA484DCC9}"/>
              </a:ext>
            </a:extLst>
          </p:cNvPr>
          <p:cNvSpPr>
            <a:spLocks noGrp="1"/>
          </p:cNvSpPr>
          <p:nvPr>
            <p:ph type="ctrTitle"/>
          </p:nvPr>
        </p:nvSpPr>
        <p:spPr/>
        <p:txBody>
          <a:bodyPr>
            <a:normAutofit/>
          </a:bodyPr>
          <a:lstStyle/>
          <a:p>
            <a:r>
              <a:rPr lang="en-US" sz="6000" dirty="0"/>
              <a:t>Resources </a:t>
            </a:r>
          </a:p>
        </p:txBody>
      </p:sp>
    </p:spTree>
    <p:extLst>
      <p:ext uri="{BB962C8B-B14F-4D97-AF65-F5344CB8AC3E}">
        <p14:creationId xmlns:p14="http://schemas.microsoft.com/office/powerpoint/2010/main" val="3588222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E60EB3-5FD1-4F37-B080-8DCD8C5AE3ED}"/>
              </a:ext>
            </a:extLst>
          </p:cNvPr>
          <p:cNvSpPr>
            <a:spLocks noGrp="1"/>
          </p:cNvSpPr>
          <p:nvPr>
            <p:ph idx="1"/>
          </p:nvPr>
        </p:nvSpPr>
        <p:spPr>
          <a:xfrm>
            <a:off x="589195" y="1675783"/>
            <a:ext cx="9435095" cy="4699567"/>
          </a:xfrm>
        </p:spPr>
        <p:txBody>
          <a:bodyPr lIns="91440" tIns="45720" rIns="91440" bIns="45720" anchor="t"/>
          <a:lstStyle/>
          <a:p>
            <a:r>
              <a:rPr lang="en-US" dirty="0">
                <a:hlinkClick r:id="rId3"/>
              </a:rPr>
              <a:t>ATP Resources Center</a:t>
            </a:r>
            <a:endParaRPr lang="en-US" dirty="0">
              <a:latin typeface="Montserrat"/>
              <a:cs typeface="Arial"/>
            </a:endParaRPr>
          </a:p>
          <a:p>
            <a:pPr lvl="1"/>
            <a:r>
              <a:rPr lang="en-US" dirty="0">
                <a:latin typeface="Montserrat"/>
                <a:cs typeface="Arial"/>
              </a:rPr>
              <a:t>FDM Mapping Dashboard</a:t>
            </a:r>
          </a:p>
          <a:p>
            <a:pPr lvl="1"/>
            <a:r>
              <a:rPr lang="en-US" dirty="0">
                <a:latin typeface="Montserrat"/>
                <a:cs typeface="Arial"/>
              </a:rPr>
              <a:t>Workday Worktags Quick Reference Guide</a:t>
            </a:r>
          </a:p>
          <a:p>
            <a:pPr lvl="1"/>
            <a:r>
              <a:rPr lang="en-US" dirty="0">
                <a:latin typeface="Montserrat"/>
                <a:cs typeface="Arial"/>
              </a:rPr>
              <a:t>Ledger Accounts, Spend &amp; Revenue Categories</a:t>
            </a:r>
          </a:p>
          <a:p>
            <a:r>
              <a:rPr lang="en-US" dirty="0">
                <a:latin typeface="Montserrat"/>
                <a:cs typeface="Arial"/>
              </a:rPr>
              <a:t>FDM Customer Confirmation Session</a:t>
            </a:r>
          </a:p>
          <a:p>
            <a:pPr lvl="1"/>
            <a:r>
              <a:rPr lang="en-US" dirty="0">
                <a:hlinkClick r:id="rId4"/>
              </a:rPr>
              <a:t>Finance CCS Resources</a:t>
            </a:r>
            <a:endParaRPr lang="en-US" dirty="0">
              <a:latin typeface="Montserrat"/>
              <a:cs typeface="Arial"/>
            </a:endParaRPr>
          </a:p>
          <a:p>
            <a:r>
              <a:rPr lang="en-US" dirty="0">
                <a:latin typeface="Montserrat"/>
                <a:cs typeface="Arial"/>
              </a:rPr>
              <a:t>FDM Readiness Workshop</a:t>
            </a:r>
          </a:p>
          <a:p>
            <a:pPr lvl="1"/>
            <a:r>
              <a:rPr lang="en-US" dirty="0">
                <a:hlinkClick r:id="rId5"/>
              </a:rPr>
              <a:t>Workday Walkthroughs</a:t>
            </a:r>
            <a:endParaRPr lang="en-US" dirty="0"/>
          </a:p>
          <a:p>
            <a:pPr lvl="1"/>
            <a:endParaRPr lang="en-US" dirty="0"/>
          </a:p>
          <a:p>
            <a:pPr lvl="1"/>
            <a:endParaRPr lang="en-US" dirty="0"/>
          </a:p>
          <a:p>
            <a:pPr lvl="1"/>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40069BC5-C4CD-4730-A94C-B70B06DFF816}"/>
              </a:ext>
            </a:extLst>
          </p:cNvPr>
          <p:cNvSpPr>
            <a:spLocks noGrp="1"/>
          </p:cNvSpPr>
          <p:nvPr>
            <p:ph type="title"/>
          </p:nvPr>
        </p:nvSpPr>
        <p:spPr>
          <a:xfrm>
            <a:off x="467474" y="662685"/>
            <a:ext cx="10515600" cy="761999"/>
          </a:xfrm>
        </p:spPr>
        <p:txBody>
          <a:bodyPr>
            <a:normAutofit/>
          </a:bodyPr>
          <a:lstStyle/>
          <a:p>
            <a:r>
              <a:rPr lang="en-US" sz="4100" dirty="0">
                <a:latin typeface="Noto Sans"/>
                <a:ea typeface="Noto Sans"/>
                <a:cs typeface="Noto Sans"/>
              </a:rPr>
              <a:t>Resources</a:t>
            </a:r>
            <a:endParaRPr lang="en-US" dirty="0"/>
          </a:p>
        </p:txBody>
      </p:sp>
    </p:spTree>
    <p:extLst>
      <p:ext uri="{BB962C8B-B14F-4D97-AF65-F5344CB8AC3E}">
        <p14:creationId xmlns:p14="http://schemas.microsoft.com/office/powerpoint/2010/main" val="4087580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7D591-264F-5140-9CBF-4F3CA484DCC9}"/>
              </a:ext>
            </a:extLst>
          </p:cNvPr>
          <p:cNvSpPr>
            <a:spLocks noGrp="1"/>
          </p:cNvSpPr>
          <p:nvPr>
            <p:ph type="ctrTitle"/>
          </p:nvPr>
        </p:nvSpPr>
        <p:spPr/>
        <p:txBody>
          <a:bodyPr>
            <a:normAutofit/>
          </a:bodyPr>
          <a:lstStyle/>
          <a:p>
            <a:r>
              <a:rPr lang="en-US" sz="6000">
                <a:latin typeface="Noto Sans"/>
                <a:ea typeface="Noto Sans"/>
                <a:cs typeface="Noto Sans"/>
              </a:rPr>
              <a:t>FDM Timeline</a:t>
            </a:r>
            <a:endParaRPr lang="en-US" sz="6000"/>
          </a:p>
        </p:txBody>
      </p:sp>
    </p:spTree>
    <p:extLst>
      <p:ext uri="{BB962C8B-B14F-4D97-AF65-F5344CB8AC3E}">
        <p14:creationId xmlns:p14="http://schemas.microsoft.com/office/powerpoint/2010/main" val="555118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7D591-264F-5140-9CBF-4F3CA484DCC9}"/>
              </a:ext>
            </a:extLst>
          </p:cNvPr>
          <p:cNvSpPr>
            <a:spLocks noGrp="1"/>
          </p:cNvSpPr>
          <p:nvPr>
            <p:ph type="ctrTitle"/>
          </p:nvPr>
        </p:nvSpPr>
        <p:spPr>
          <a:xfrm>
            <a:off x="1982146" y="2235200"/>
            <a:ext cx="7441324" cy="2387600"/>
          </a:xfrm>
        </p:spPr>
        <p:txBody>
          <a:bodyPr>
            <a:normAutofit/>
          </a:bodyPr>
          <a:lstStyle/>
          <a:p>
            <a:r>
              <a:rPr lang="en-US" sz="6000">
                <a:latin typeface="Noto Sans"/>
                <a:ea typeface="Noto Sans"/>
                <a:cs typeface="Noto Sans"/>
              </a:rPr>
              <a:t>Questions?</a:t>
            </a:r>
            <a:br>
              <a:rPr lang="en-US"/>
            </a:br>
            <a:r>
              <a:rPr lang="en-US">
                <a:latin typeface="Noto Sans"/>
                <a:ea typeface="Noto Sans"/>
                <a:cs typeface="Noto Sans"/>
              </a:rPr>
              <a:t> </a:t>
            </a:r>
            <a:br>
              <a:rPr lang="en-US"/>
            </a:br>
            <a:endParaRPr lang="en-US" sz="1600" i="1"/>
          </a:p>
        </p:txBody>
      </p:sp>
    </p:spTree>
    <p:extLst>
      <p:ext uri="{BB962C8B-B14F-4D97-AF65-F5344CB8AC3E}">
        <p14:creationId xmlns:p14="http://schemas.microsoft.com/office/powerpoint/2010/main" val="3785858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E60EB3-5FD1-4F37-B080-8DCD8C5AE3ED}"/>
              </a:ext>
            </a:extLst>
          </p:cNvPr>
          <p:cNvSpPr>
            <a:spLocks noGrp="1"/>
          </p:cNvSpPr>
          <p:nvPr>
            <p:ph idx="1"/>
          </p:nvPr>
        </p:nvSpPr>
        <p:spPr>
          <a:xfrm>
            <a:off x="601185" y="1613394"/>
            <a:ext cx="8966171" cy="4699567"/>
          </a:xfrm>
        </p:spPr>
        <p:txBody>
          <a:bodyPr lIns="91440" tIns="45720" rIns="91440" bIns="45720" anchor="t"/>
          <a:lstStyle/>
          <a:p>
            <a:pPr>
              <a:lnSpc>
                <a:spcPct val="110000"/>
              </a:lnSpc>
              <a:spcAft>
                <a:spcPts val="1200"/>
              </a:spcAft>
            </a:pPr>
            <a:r>
              <a:rPr lang="en-US" sz="1600">
                <a:latin typeface="Montserrat"/>
                <a:cs typeface="Arial"/>
              </a:rPr>
              <a:t>Ledgers can be balanced by one or more </a:t>
            </a:r>
            <a:r>
              <a:rPr lang="en-US" sz="1600" err="1">
                <a:latin typeface="Montserrat"/>
                <a:cs typeface="Arial"/>
              </a:rPr>
              <a:t>worktags</a:t>
            </a:r>
            <a:endParaRPr lang="en-US" sz="1600">
              <a:latin typeface="Montserrat"/>
              <a:cs typeface="Arial"/>
            </a:endParaRPr>
          </a:p>
          <a:p>
            <a:pPr>
              <a:lnSpc>
                <a:spcPct val="110000"/>
              </a:lnSpc>
              <a:spcAft>
                <a:spcPts val="1200"/>
              </a:spcAft>
            </a:pPr>
            <a:r>
              <a:rPr lang="en-US" sz="1600">
                <a:latin typeface="Montserrat"/>
                <a:cs typeface="Arial"/>
              </a:rPr>
              <a:t>Company is always balanced</a:t>
            </a:r>
            <a:endParaRPr lang="en-US" sz="1600"/>
          </a:p>
          <a:p>
            <a:pPr>
              <a:lnSpc>
                <a:spcPct val="110000"/>
              </a:lnSpc>
              <a:spcAft>
                <a:spcPts val="1200"/>
              </a:spcAft>
            </a:pPr>
            <a:r>
              <a:rPr lang="en-US" sz="1600" u="sng">
                <a:latin typeface="Montserrat"/>
                <a:cs typeface="Arial"/>
              </a:rPr>
              <a:t>Primary balancing </a:t>
            </a:r>
            <a:r>
              <a:rPr lang="en-US" sz="1600" u="sng" err="1">
                <a:latin typeface="Montserrat"/>
                <a:cs typeface="Arial"/>
              </a:rPr>
              <a:t>worktag</a:t>
            </a:r>
            <a:r>
              <a:rPr lang="en-US" sz="1600" u="sng">
                <a:latin typeface="Montserrat"/>
                <a:cs typeface="Arial"/>
              </a:rPr>
              <a:t>:</a:t>
            </a:r>
            <a:r>
              <a:rPr lang="en-US" sz="1600">
                <a:latin typeface="Montserrat"/>
                <a:cs typeface="Arial"/>
              </a:rPr>
              <a:t> one can be configured</a:t>
            </a:r>
          </a:p>
          <a:p>
            <a:pPr lvl="1">
              <a:lnSpc>
                <a:spcPct val="110000"/>
              </a:lnSpc>
              <a:spcAft>
                <a:spcPts val="1200"/>
              </a:spcAft>
            </a:pPr>
            <a:r>
              <a:rPr lang="en-US" sz="1600">
                <a:latin typeface="Montserrat"/>
                <a:cs typeface="Arial"/>
              </a:rPr>
              <a:t>Fund is the primary balancing </a:t>
            </a:r>
            <a:r>
              <a:rPr lang="en-US" sz="1600" err="1">
                <a:latin typeface="Montserrat"/>
                <a:cs typeface="Arial"/>
              </a:rPr>
              <a:t>worktag</a:t>
            </a:r>
            <a:endParaRPr lang="en-US" sz="1600" err="1"/>
          </a:p>
          <a:p>
            <a:pPr lvl="1">
              <a:lnSpc>
                <a:spcPct val="110000"/>
              </a:lnSpc>
              <a:spcAft>
                <a:spcPts val="1200"/>
              </a:spcAft>
            </a:pPr>
            <a:r>
              <a:rPr lang="en-US" sz="1600">
                <a:latin typeface="Montserrat"/>
                <a:cs typeface="Arial"/>
              </a:rPr>
              <a:t>Must be present on all transactions</a:t>
            </a:r>
          </a:p>
          <a:p>
            <a:pPr>
              <a:lnSpc>
                <a:spcPct val="110000"/>
              </a:lnSpc>
              <a:spcAft>
                <a:spcPts val="1200"/>
              </a:spcAft>
            </a:pPr>
            <a:r>
              <a:rPr lang="en-US" sz="1600" u="sng">
                <a:latin typeface="Montserrat"/>
                <a:cs typeface="Arial"/>
              </a:rPr>
              <a:t>Optional balancing </a:t>
            </a:r>
            <a:r>
              <a:rPr lang="en-US" sz="1600" u="sng" err="1">
                <a:latin typeface="Montserrat"/>
                <a:cs typeface="Arial"/>
              </a:rPr>
              <a:t>worktags</a:t>
            </a:r>
            <a:r>
              <a:rPr lang="en-US" sz="1600">
                <a:latin typeface="Montserrat"/>
                <a:cs typeface="Arial"/>
              </a:rPr>
              <a:t>: up to five can be configured</a:t>
            </a:r>
          </a:p>
          <a:p>
            <a:pPr lvl="1">
              <a:lnSpc>
                <a:spcPct val="110000"/>
              </a:lnSpc>
              <a:spcAft>
                <a:spcPts val="1200"/>
              </a:spcAft>
            </a:pPr>
            <a:r>
              <a:rPr lang="en-US" sz="1600">
                <a:latin typeface="Montserrat"/>
                <a:cs typeface="Arial"/>
              </a:rPr>
              <a:t>Not required on each transaction, but when present – the transaction will balance by given </a:t>
            </a:r>
            <a:r>
              <a:rPr lang="en-US" sz="1600" err="1">
                <a:latin typeface="Montserrat"/>
                <a:cs typeface="Arial"/>
              </a:rPr>
              <a:t>worktag</a:t>
            </a:r>
            <a:endParaRPr lang="en-US" sz="1600" err="1"/>
          </a:p>
          <a:p>
            <a:pPr lvl="1">
              <a:lnSpc>
                <a:spcPct val="110000"/>
              </a:lnSpc>
              <a:spcAft>
                <a:spcPts val="1200"/>
              </a:spcAft>
            </a:pPr>
            <a:r>
              <a:rPr lang="en-US" sz="1600">
                <a:latin typeface="Montserrat"/>
                <a:cs typeface="Arial"/>
              </a:rPr>
              <a:t>Currently Configured: Cost Center, Grant, Gift, Project, and Program</a:t>
            </a:r>
          </a:p>
          <a:p>
            <a:pPr>
              <a:lnSpc>
                <a:spcPct val="110000"/>
              </a:lnSpc>
              <a:spcAft>
                <a:spcPts val="1200"/>
              </a:spcAft>
            </a:pPr>
            <a:r>
              <a:rPr lang="en-US" sz="1600">
                <a:latin typeface="Montserrat"/>
                <a:cs typeface="Arial"/>
              </a:rPr>
              <a:t>Balancing </a:t>
            </a:r>
            <a:r>
              <a:rPr lang="en-US" sz="1600" err="1">
                <a:latin typeface="Montserrat"/>
                <a:cs typeface="Arial"/>
              </a:rPr>
              <a:t>worktags</a:t>
            </a:r>
            <a:r>
              <a:rPr lang="en-US" sz="1600">
                <a:latin typeface="Montserrat"/>
                <a:cs typeface="Arial"/>
              </a:rPr>
              <a:t> will generally inherit to offsetting entries</a:t>
            </a:r>
          </a:p>
          <a:p>
            <a:pPr lvl="1"/>
            <a:endParaRPr lang="en-US" sz="1600"/>
          </a:p>
          <a:p>
            <a:endParaRPr lang="en-US" sz="1600"/>
          </a:p>
          <a:p>
            <a:pPr marL="0" indent="0">
              <a:buNone/>
            </a:pPr>
            <a:endParaRPr lang="en-US" sz="1600"/>
          </a:p>
        </p:txBody>
      </p:sp>
      <p:sp>
        <p:nvSpPr>
          <p:cNvPr id="3" name="Title 2">
            <a:extLst>
              <a:ext uri="{FF2B5EF4-FFF2-40B4-BE49-F238E27FC236}">
                <a16:creationId xmlns:a16="http://schemas.microsoft.com/office/drawing/2014/main" id="{40069BC5-C4CD-4730-A94C-B70B06DFF816}"/>
              </a:ext>
            </a:extLst>
          </p:cNvPr>
          <p:cNvSpPr>
            <a:spLocks noGrp="1"/>
          </p:cNvSpPr>
          <p:nvPr>
            <p:ph type="title"/>
          </p:nvPr>
        </p:nvSpPr>
        <p:spPr>
          <a:xfrm>
            <a:off x="467474" y="662685"/>
            <a:ext cx="10515600" cy="761999"/>
          </a:xfrm>
        </p:spPr>
        <p:txBody>
          <a:bodyPr>
            <a:normAutofit/>
          </a:bodyPr>
          <a:lstStyle/>
          <a:p>
            <a:r>
              <a:rPr lang="en-US" sz="4100" err="1">
                <a:latin typeface="Noto Sans"/>
                <a:ea typeface="Noto Sans"/>
                <a:cs typeface="Noto Sans"/>
              </a:rPr>
              <a:t>Worktag</a:t>
            </a:r>
            <a:r>
              <a:rPr lang="en-US" sz="4100">
                <a:latin typeface="Noto Sans"/>
                <a:ea typeface="Noto Sans"/>
                <a:cs typeface="Noto Sans"/>
              </a:rPr>
              <a:t> Balancing</a:t>
            </a:r>
            <a:endParaRPr lang="en-US"/>
          </a:p>
        </p:txBody>
      </p:sp>
    </p:spTree>
    <p:extLst>
      <p:ext uri="{BB962C8B-B14F-4D97-AF65-F5344CB8AC3E}">
        <p14:creationId xmlns:p14="http://schemas.microsoft.com/office/powerpoint/2010/main" val="3517600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9"/>
          <p:cNvSpPr txBox="1">
            <a:spLocks noGrp="1"/>
          </p:cNvSpPr>
          <p:nvPr>
            <p:ph type="title"/>
          </p:nvPr>
        </p:nvSpPr>
        <p:spPr>
          <a:xfrm>
            <a:off x="601588" y="463892"/>
            <a:ext cx="9061066" cy="8712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Open Sans"/>
              <a:buNone/>
            </a:pPr>
            <a:r>
              <a:rPr lang="en-US" sz="3600">
                <a:solidFill>
                  <a:schemeClr val="dk1"/>
                </a:solidFill>
                <a:latin typeface="+mj-lt"/>
                <a:ea typeface="Open Sans"/>
                <a:cs typeface="Open Sans"/>
                <a:sym typeface="Open Sans"/>
              </a:rPr>
              <a:t>Company &amp; Company Hierarchies</a:t>
            </a:r>
            <a:endParaRPr>
              <a:latin typeface="+mj-lt"/>
            </a:endParaRPr>
          </a:p>
        </p:txBody>
      </p:sp>
      <p:grpSp>
        <p:nvGrpSpPr>
          <p:cNvPr id="475" name="Google Shape;475;p29"/>
          <p:cNvGrpSpPr/>
          <p:nvPr/>
        </p:nvGrpSpPr>
        <p:grpSpPr>
          <a:xfrm>
            <a:off x="392481" y="1427742"/>
            <a:ext cx="11407038" cy="2438255"/>
            <a:chOff x="570450" y="1187768"/>
            <a:chExt cx="10961437" cy="2753483"/>
          </a:xfrm>
        </p:grpSpPr>
        <p:sp>
          <p:nvSpPr>
            <p:cNvPr id="476" name="Google Shape;476;p29"/>
            <p:cNvSpPr/>
            <p:nvPr/>
          </p:nvSpPr>
          <p:spPr>
            <a:xfrm>
              <a:off x="570452" y="1435841"/>
              <a:ext cx="5357769" cy="2438400"/>
            </a:xfrm>
            <a:prstGeom prst="roundRect">
              <a:avLst>
                <a:gd name="adj" fmla="val 4282"/>
              </a:avLst>
            </a:prstGeom>
            <a:solidFill>
              <a:schemeClr val="lt1"/>
            </a:solidFill>
            <a:ln w="19050" cap="flat" cmpd="sng">
              <a:solidFill>
                <a:schemeClr val="dk1"/>
              </a:solidFill>
              <a:prstDash val="solid"/>
              <a:miter lim="800000"/>
              <a:headEnd type="none" w="sm" len="sm"/>
              <a:tailEnd type="none" w="sm" len="sm"/>
            </a:ln>
          </p:spPr>
          <p:txBody>
            <a:bodyPr spcFirstLastPara="1" wrap="square" lIns="121900" tIns="60950" rIns="121900" bIns="60950" anchor="ctr" anchorCtr="0">
              <a:noAutofit/>
            </a:bodyPr>
            <a:lstStyle/>
            <a:p>
              <a:pPr marL="121917" marR="0" lvl="0" indent="-121917" algn="ctr" defTabSz="914400" rtl="0" eaLnBrk="1" fontAlgn="auto" latinLnBrk="0" hangingPunct="1">
                <a:lnSpc>
                  <a:spcPct val="100000"/>
                </a:lnSpc>
                <a:spcBef>
                  <a:spcPts val="0"/>
                </a:spcBef>
                <a:spcAft>
                  <a:spcPts val="0"/>
                </a:spcAft>
                <a:buClrTx/>
                <a:buSzTx/>
                <a:buFontTx/>
                <a:buNone/>
                <a:tabLst/>
                <a:defRPr/>
              </a:pPr>
              <a:endParaRPr kumimoji="0" sz="2133" b="0" i="0" u="none" strike="noStrike" kern="1200" cap="none" spc="0" normalizeH="0" baseline="0" noProof="0">
                <a:ln>
                  <a:noFill/>
                </a:ln>
                <a:solidFill>
                  <a:srgbClr val="C5050C"/>
                </a:solidFill>
                <a:effectLst/>
                <a:uLnTx/>
                <a:uFillTx/>
                <a:latin typeface="Open Sans"/>
                <a:ea typeface="Open Sans"/>
                <a:cs typeface="Open Sans"/>
                <a:sym typeface="Open Sans"/>
              </a:endParaRPr>
            </a:p>
          </p:txBody>
        </p:sp>
        <p:sp>
          <p:nvSpPr>
            <p:cNvPr id="477" name="Google Shape;477;p29"/>
            <p:cNvSpPr txBox="1"/>
            <p:nvPr/>
          </p:nvSpPr>
          <p:spPr>
            <a:xfrm>
              <a:off x="827714" y="1187768"/>
              <a:ext cx="1430200" cy="474891"/>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Company</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78" name="Google Shape;478;p29"/>
            <p:cNvSpPr/>
            <p:nvPr/>
          </p:nvSpPr>
          <p:spPr>
            <a:xfrm>
              <a:off x="6174118" y="1437256"/>
              <a:ext cx="5357769" cy="2438400"/>
            </a:xfrm>
            <a:prstGeom prst="roundRect">
              <a:avLst>
                <a:gd name="adj" fmla="val 4282"/>
              </a:avLst>
            </a:prstGeom>
            <a:solidFill>
              <a:schemeClr val="lt1"/>
            </a:solidFill>
            <a:ln w="19050" cap="flat" cmpd="sng">
              <a:solidFill>
                <a:schemeClr val="dk1"/>
              </a:solidFill>
              <a:prstDash val="solid"/>
              <a:miter lim="800000"/>
              <a:headEnd type="none" w="sm" len="sm"/>
              <a:tailEnd type="none" w="sm" len="sm"/>
            </a:ln>
          </p:spPr>
          <p:txBody>
            <a:bodyPr spcFirstLastPara="1" wrap="square" lIns="121900" tIns="60950" rIns="121900" bIns="60950" anchor="ctr" anchorCtr="0">
              <a:noAutofit/>
            </a:bodyPr>
            <a:lstStyle/>
            <a:p>
              <a:pPr marL="121917" marR="0" lvl="0" indent="-121917" algn="ctr" defTabSz="914400" rtl="0" eaLnBrk="1" fontAlgn="auto" latinLnBrk="0" hangingPunct="1">
                <a:lnSpc>
                  <a:spcPct val="100000"/>
                </a:lnSpc>
                <a:spcBef>
                  <a:spcPts val="0"/>
                </a:spcBef>
                <a:spcAft>
                  <a:spcPts val="0"/>
                </a:spcAft>
                <a:buClrTx/>
                <a:buSzTx/>
                <a:buFontTx/>
                <a:buNone/>
                <a:tabLst/>
                <a:defRPr/>
              </a:pPr>
              <a:endParaRPr kumimoji="0" sz="2133" b="0" i="0" u="none" strike="noStrike" kern="1200" cap="none" spc="0" normalizeH="0" baseline="0" noProof="0">
                <a:ln>
                  <a:noFill/>
                </a:ln>
                <a:solidFill>
                  <a:srgbClr val="C5050C"/>
                </a:solidFill>
                <a:effectLst/>
                <a:uLnTx/>
                <a:uFillTx/>
                <a:latin typeface="Open Sans"/>
                <a:ea typeface="Open Sans"/>
                <a:cs typeface="Open Sans"/>
                <a:sym typeface="Open Sans"/>
              </a:endParaRPr>
            </a:p>
          </p:txBody>
        </p:sp>
        <p:sp>
          <p:nvSpPr>
            <p:cNvPr id="479" name="Google Shape;479;p29"/>
            <p:cNvSpPr txBox="1"/>
            <p:nvPr/>
          </p:nvSpPr>
          <p:spPr>
            <a:xfrm>
              <a:off x="6431381" y="1189183"/>
              <a:ext cx="2961067" cy="474891"/>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Company Hierarchies</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80" name="Google Shape;480;p29"/>
            <p:cNvSpPr/>
            <p:nvPr/>
          </p:nvSpPr>
          <p:spPr>
            <a:xfrm>
              <a:off x="570450" y="1647353"/>
              <a:ext cx="5357769" cy="2293898"/>
            </a:xfrm>
            <a:prstGeom prst="rect">
              <a:avLst/>
            </a:prstGeom>
            <a:noFill/>
            <a:ln>
              <a:noFill/>
            </a:ln>
          </p:spPr>
          <p:txBody>
            <a:bodyPr spcFirstLastPara="1" wrap="square" lIns="91425" tIns="45700" rIns="91425" bIns="45700" anchor="t" anchorCtr="0">
              <a:spAutoFit/>
            </a:bodyPr>
            <a:lstStyle/>
            <a:p>
              <a:pPr marL="311143" marR="0" lvl="1" indent="-300559"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Legal Entity, usually one company per Tax ID</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311143" marR="0" lvl="1" indent="-300559"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Used for Financials reports and transactions</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311143" marR="0" lvl="1" indent="-300559"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Payroll aggregates and reports by company</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311143" marR="0" lvl="1" indent="-300559"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Can be defaulted from supervisory org</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311143" marR="0" lvl="1" indent="-300559"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Financial Business Processes can be defined by company</a:t>
              </a:r>
            </a:p>
            <a:p>
              <a:pPr marL="311143" marR="0" lvl="1" indent="-300559"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Drives Security and Workflow</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81" name="Google Shape;481;p29"/>
            <p:cNvSpPr/>
            <p:nvPr/>
          </p:nvSpPr>
          <p:spPr>
            <a:xfrm>
              <a:off x="6183462" y="1585798"/>
              <a:ext cx="5348425" cy="1992746"/>
            </a:xfrm>
            <a:prstGeom prst="rect">
              <a:avLst/>
            </a:prstGeom>
            <a:noFill/>
            <a:ln>
              <a:noFill/>
            </a:ln>
          </p:spPr>
          <p:txBody>
            <a:bodyPr spcFirstLastPara="1" wrap="square" lIns="91425" tIns="45700" rIns="91425" bIns="45700" anchor="t" anchorCtr="0">
              <a:spAutoFit/>
            </a:bodyPr>
            <a:lstStyle/>
            <a:p>
              <a:pPr marL="239177" marR="0" lvl="1" indent="-228594"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Represents how companies are rolled up (included) hierarchically for security and consolidated reporting</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239177" marR="0" lvl="1" indent="-228594"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Not directly assigned to transactions or workers; derived based on company assignment</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239177" marR="0" lvl="1" indent="-110039"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1200" cap="none" spc="0" normalizeH="0" baseline="0" noProof="0">
                <a:ln>
                  <a:noFill/>
                </a:ln>
                <a:solidFill>
                  <a:srgbClr val="000000"/>
                </a:solidFill>
                <a:effectLst/>
                <a:uLnTx/>
                <a:uFillTx/>
                <a:latin typeface="Open Sans"/>
                <a:ea typeface="Open Sans"/>
                <a:cs typeface="Open Sans"/>
                <a:sym typeface="Open Sans"/>
              </a:endParaRPr>
            </a:p>
          </p:txBody>
        </p:sp>
      </p:grpSp>
      <p:grpSp>
        <p:nvGrpSpPr>
          <p:cNvPr id="482" name="Google Shape;482;p29"/>
          <p:cNvGrpSpPr/>
          <p:nvPr/>
        </p:nvGrpSpPr>
        <p:grpSpPr>
          <a:xfrm>
            <a:off x="2410901" y="3939572"/>
            <a:ext cx="7370197" cy="1951175"/>
            <a:chOff x="3816" y="296226"/>
            <a:chExt cx="7370197" cy="1951175"/>
          </a:xfrm>
        </p:grpSpPr>
        <p:sp>
          <p:nvSpPr>
            <p:cNvPr id="483" name="Google Shape;483;p29"/>
            <p:cNvSpPr/>
            <p:nvPr/>
          </p:nvSpPr>
          <p:spPr>
            <a:xfrm>
              <a:off x="3688915" y="1092143"/>
              <a:ext cx="2889181" cy="359340"/>
            </a:xfrm>
            <a:custGeom>
              <a:avLst/>
              <a:gdLst/>
              <a:ahLst/>
              <a:cxnLst/>
              <a:rect l="l" t="t" r="r" b="b"/>
              <a:pathLst>
                <a:path w="120000" h="120000" extrusionOk="0">
                  <a:moveTo>
                    <a:pt x="0" y="0"/>
                  </a:moveTo>
                  <a:lnTo>
                    <a:pt x="0" y="64184"/>
                  </a:lnTo>
                  <a:lnTo>
                    <a:pt x="120000" y="64184"/>
                  </a:lnTo>
                  <a:lnTo>
                    <a:pt x="120000" y="120000"/>
                  </a:lnTo>
                </a:path>
              </a:pathLst>
            </a:custGeom>
            <a:noFill/>
            <a:ln w="12700" cap="flat" cmpd="sng">
              <a:solidFill>
                <a:srgbClr val="E03A3E"/>
              </a:solidFill>
              <a:prstDash val="solid"/>
              <a:miter lim="800000"/>
              <a:headEnd type="none" w="sm" len="sm"/>
              <a:tailEnd type="none" w="sm" len="sm"/>
            </a:ln>
          </p:spPr>
        </p:sp>
        <p:sp>
          <p:nvSpPr>
            <p:cNvPr id="484" name="Google Shape;484;p29"/>
            <p:cNvSpPr/>
            <p:nvPr/>
          </p:nvSpPr>
          <p:spPr>
            <a:xfrm>
              <a:off x="3688915" y="1092143"/>
              <a:ext cx="963060" cy="359340"/>
            </a:xfrm>
            <a:custGeom>
              <a:avLst/>
              <a:gdLst/>
              <a:ahLst/>
              <a:cxnLst/>
              <a:rect l="l" t="t" r="r" b="b"/>
              <a:pathLst>
                <a:path w="120000" h="120000" extrusionOk="0">
                  <a:moveTo>
                    <a:pt x="0" y="0"/>
                  </a:moveTo>
                  <a:lnTo>
                    <a:pt x="0" y="64184"/>
                  </a:lnTo>
                  <a:lnTo>
                    <a:pt x="120000" y="64184"/>
                  </a:lnTo>
                  <a:lnTo>
                    <a:pt x="120000" y="120000"/>
                  </a:lnTo>
                </a:path>
              </a:pathLst>
            </a:custGeom>
            <a:noFill/>
            <a:ln w="12700" cap="flat" cmpd="sng">
              <a:solidFill>
                <a:srgbClr val="E03A3E"/>
              </a:solidFill>
              <a:prstDash val="solid"/>
              <a:miter lim="800000"/>
              <a:headEnd type="none" w="sm" len="sm"/>
              <a:tailEnd type="none" w="sm" len="sm"/>
            </a:ln>
          </p:spPr>
        </p:sp>
        <p:sp>
          <p:nvSpPr>
            <p:cNvPr id="485" name="Google Shape;485;p29"/>
            <p:cNvSpPr/>
            <p:nvPr/>
          </p:nvSpPr>
          <p:spPr>
            <a:xfrm>
              <a:off x="2725854" y="1092143"/>
              <a:ext cx="963060" cy="359340"/>
            </a:xfrm>
            <a:custGeom>
              <a:avLst/>
              <a:gdLst/>
              <a:ahLst/>
              <a:cxnLst/>
              <a:rect l="l" t="t" r="r" b="b"/>
              <a:pathLst>
                <a:path w="120000" h="120000" extrusionOk="0">
                  <a:moveTo>
                    <a:pt x="120000" y="0"/>
                  </a:moveTo>
                  <a:lnTo>
                    <a:pt x="120000" y="64184"/>
                  </a:lnTo>
                  <a:lnTo>
                    <a:pt x="0" y="64184"/>
                  </a:lnTo>
                  <a:lnTo>
                    <a:pt x="0" y="120000"/>
                  </a:lnTo>
                </a:path>
              </a:pathLst>
            </a:custGeom>
            <a:noFill/>
            <a:ln w="12700" cap="flat" cmpd="sng">
              <a:solidFill>
                <a:srgbClr val="E03A3E"/>
              </a:solidFill>
              <a:prstDash val="solid"/>
              <a:miter lim="800000"/>
              <a:headEnd type="none" w="sm" len="sm"/>
              <a:tailEnd type="none" w="sm" len="sm"/>
            </a:ln>
          </p:spPr>
        </p:sp>
        <p:sp>
          <p:nvSpPr>
            <p:cNvPr id="486" name="Google Shape;486;p29"/>
            <p:cNvSpPr/>
            <p:nvPr/>
          </p:nvSpPr>
          <p:spPr>
            <a:xfrm>
              <a:off x="799733" y="1092143"/>
              <a:ext cx="2889181" cy="359340"/>
            </a:xfrm>
            <a:custGeom>
              <a:avLst/>
              <a:gdLst/>
              <a:ahLst/>
              <a:cxnLst/>
              <a:rect l="l" t="t" r="r" b="b"/>
              <a:pathLst>
                <a:path w="120000" h="120000" extrusionOk="0">
                  <a:moveTo>
                    <a:pt x="120000" y="0"/>
                  </a:moveTo>
                  <a:lnTo>
                    <a:pt x="120000" y="64184"/>
                  </a:lnTo>
                  <a:lnTo>
                    <a:pt x="0" y="64184"/>
                  </a:lnTo>
                  <a:lnTo>
                    <a:pt x="0" y="120000"/>
                  </a:lnTo>
                </a:path>
              </a:pathLst>
            </a:custGeom>
            <a:noFill/>
            <a:ln w="12700" cap="flat" cmpd="sng">
              <a:solidFill>
                <a:srgbClr val="E03A3E"/>
              </a:solidFill>
              <a:prstDash val="solid"/>
              <a:miter lim="800000"/>
              <a:headEnd type="none" w="sm" len="sm"/>
              <a:tailEnd type="none" w="sm" len="sm"/>
            </a:ln>
          </p:spPr>
        </p:sp>
        <p:sp>
          <p:nvSpPr>
            <p:cNvPr id="487" name="Google Shape;487;p29"/>
            <p:cNvSpPr/>
            <p:nvPr/>
          </p:nvSpPr>
          <p:spPr>
            <a:xfrm>
              <a:off x="2557398" y="296226"/>
              <a:ext cx="2263032" cy="795917"/>
            </a:xfrm>
            <a:prstGeom prst="rect">
              <a:avLst/>
            </a:prstGeom>
            <a:gradFill>
              <a:gsLst>
                <a:gs pos="0">
                  <a:srgbClr val="E03A3E"/>
                </a:gs>
                <a:gs pos="50000">
                  <a:srgbClr val="E03A3E"/>
                </a:gs>
                <a:gs pos="100000">
                  <a:srgbClr val="E03A3E"/>
                </a:gs>
              </a:gsLst>
              <a:lin ang="5400000" scaled="0"/>
            </a:gradFill>
            <a:ln>
              <a:noFill/>
            </a:ln>
            <a:effectLst>
              <a:outerShdw blurRad="50800" dist="1270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8" name="Google Shape;488;p29"/>
            <p:cNvSpPr txBox="1"/>
            <p:nvPr/>
          </p:nvSpPr>
          <p:spPr>
            <a:xfrm>
              <a:off x="2557398" y="296226"/>
              <a:ext cx="2263032" cy="795917"/>
            </a:xfrm>
            <a:prstGeom prst="rect">
              <a:avLst/>
            </a:prstGeom>
            <a:solidFill>
              <a:srgbClr val="990033"/>
            </a:solidFill>
            <a:ln>
              <a:solidFill>
                <a:srgbClr val="990033"/>
              </a:solidFill>
            </a:ln>
          </p:spPr>
          <p:txBody>
            <a:bodyPr spcFirstLastPara="1" wrap="square" lIns="17125" tIns="17125" rIns="17125" bIns="171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700"/>
                <a:buFont typeface="Calibri"/>
                <a:buNone/>
                <a:tabLst/>
                <a:defRPr/>
              </a:pPr>
              <a:r>
                <a:rPr kumimoji="0" lang="en-US" sz="27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sym typeface="Calibri"/>
                </a:rPr>
                <a:t>UWSYS</a:t>
              </a: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89" name="Google Shape;489;p29"/>
            <p:cNvSpPr/>
            <p:nvPr/>
          </p:nvSpPr>
          <p:spPr>
            <a:xfrm>
              <a:off x="3816" y="1451484"/>
              <a:ext cx="1591835" cy="795917"/>
            </a:xfrm>
            <a:prstGeom prst="rect">
              <a:avLst/>
            </a:prstGeom>
            <a:gradFill>
              <a:gsLst>
                <a:gs pos="0">
                  <a:srgbClr val="E03A3E"/>
                </a:gs>
                <a:gs pos="50000">
                  <a:srgbClr val="E03A3E"/>
                </a:gs>
                <a:gs pos="100000">
                  <a:srgbClr val="E03A3E"/>
                </a:gs>
              </a:gsLst>
              <a:lin ang="5400000" scaled="0"/>
            </a:gradFill>
            <a:ln>
              <a:noFill/>
            </a:ln>
            <a:effectLst>
              <a:outerShdw blurRad="50800" dist="1270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0" name="Google Shape;490;p29"/>
            <p:cNvSpPr txBox="1"/>
            <p:nvPr/>
          </p:nvSpPr>
          <p:spPr>
            <a:xfrm>
              <a:off x="3816" y="1451484"/>
              <a:ext cx="1591835" cy="795917"/>
            </a:xfrm>
            <a:prstGeom prst="rect">
              <a:avLst/>
            </a:prstGeom>
            <a:solidFill>
              <a:srgbClr val="990033"/>
            </a:solidFill>
            <a:ln>
              <a:noFill/>
            </a:ln>
          </p:spPr>
          <p:txBody>
            <a:bodyPr spcFirstLastPara="1" wrap="square" lIns="17125" tIns="17125" rIns="17125" bIns="171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700"/>
                <a:buFont typeface="Calibri"/>
                <a:buNone/>
                <a:tabLst/>
                <a:defRPr/>
              </a:pPr>
              <a:r>
                <a:rPr kumimoji="0" lang="en-US" sz="27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rPr>
                <a:t>UWSUP</a:t>
              </a:r>
              <a:endParaRPr kumimoji="0" sz="27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endParaRPr>
            </a:p>
          </p:txBody>
        </p:sp>
        <p:sp>
          <p:nvSpPr>
            <p:cNvPr id="491" name="Google Shape;491;p29"/>
            <p:cNvSpPr/>
            <p:nvPr/>
          </p:nvSpPr>
          <p:spPr>
            <a:xfrm>
              <a:off x="1929937" y="1451484"/>
              <a:ext cx="1591835" cy="795917"/>
            </a:xfrm>
            <a:prstGeom prst="rect">
              <a:avLst/>
            </a:prstGeom>
            <a:gradFill>
              <a:gsLst>
                <a:gs pos="0">
                  <a:srgbClr val="E03A3E"/>
                </a:gs>
                <a:gs pos="50000">
                  <a:srgbClr val="E03A3E"/>
                </a:gs>
                <a:gs pos="100000">
                  <a:srgbClr val="E03A3E"/>
                </a:gs>
              </a:gsLst>
              <a:lin ang="5400000" scaled="0"/>
            </a:gradFill>
            <a:ln>
              <a:noFill/>
            </a:ln>
            <a:effectLst>
              <a:outerShdw blurRad="50800" dist="1270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2" name="Google Shape;492;p29"/>
            <p:cNvSpPr txBox="1"/>
            <p:nvPr/>
          </p:nvSpPr>
          <p:spPr>
            <a:xfrm>
              <a:off x="1929937" y="1451484"/>
              <a:ext cx="1591835" cy="795917"/>
            </a:xfrm>
            <a:prstGeom prst="rect">
              <a:avLst/>
            </a:prstGeom>
            <a:solidFill>
              <a:srgbClr val="990033"/>
            </a:solidFill>
            <a:ln>
              <a:noFill/>
            </a:ln>
          </p:spPr>
          <p:txBody>
            <a:bodyPr spcFirstLastPara="1" wrap="square" lIns="17125" tIns="17125" rIns="17125" bIns="171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700"/>
                <a:buFont typeface="Calibri"/>
                <a:buNone/>
                <a:tabLst/>
                <a:defRPr/>
              </a:pPr>
              <a:r>
                <a:rPr kumimoji="0" lang="en-US" sz="27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rPr>
                <a:t>UWPKS</a:t>
              </a:r>
            </a:p>
          </p:txBody>
        </p:sp>
        <p:sp>
          <p:nvSpPr>
            <p:cNvPr id="493" name="Google Shape;493;p29"/>
            <p:cNvSpPr/>
            <p:nvPr/>
          </p:nvSpPr>
          <p:spPr>
            <a:xfrm>
              <a:off x="3856057" y="1451484"/>
              <a:ext cx="1591835" cy="795917"/>
            </a:xfrm>
            <a:prstGeom prst="rect">
              <a:avLst/>
            </a:prstGeom>
            <a:gradFill>
              <a:gsLst>
                <a:gs pos="0">
                  <a:srgbClr val="E03A3E"/>
                </a:gs>
                <a:gs pos="50000">
                  <a:srgbClr val="E03A3E"/>
                </a:gs>
                <a:gs pos="100000">
                  <a:srgbClr val="E03A3E"/>
                </a:gs>
              </a:gsLst>
              <a:lin ang="5400000" scaled="0"/>
            </a:gradFill>
            <a:ln>
              <a:noFill/>
            </a:ln>
            <a:effectLst>
              <a:outerShdw blurRad="50800" dist="1270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4" name="Google Shape;494;p29"/>
            <p:cNvSpPr txBox="1"/>
            <p:nvPr/>
          </p:nvSpPr>
          <p:spPr>
            <a:xfrm>
              <a:off x="3856057" y="1451484"/>
              <a:ext cx="1591835" cy="795917"/>
            </a:xfrm>
            <a:prstGeom prst="rect">
              <a:avLst/>
            </a:prstGeom>
            <a:solidFill>
              <a:srgbClr val="990033"/>
            </a:solidFill>
            <a:ln>
              <a:noFill/>
            </a:ln>
          </p:spPr>
          <p:txBody>
            <a:bodyPr spcFirstLastPara="1" wrap="square" lIns="17125" tIns="17125" rIns="17125" bIns="171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700"/>
                <a:buFont typeface="Calibri"/>
                <a:buNone/>
                <a:tabLst/>
                <a:defRPr/>
              </a:pPr>
              <a:r>
                <a:rPr kumimoji="0" lang="en-US" sz="27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rPr>
                <a:t>UWMSN</a:t>
              </a:r>
            </a:p>
          </p:txBody>
        </p:sp>
        <p:sp>
          <p:nvSpPr>
            <p:cNvPr id="495" name="Google Shape;495;p29"/>
            <p:cNvSpPr/>
            <p:nvPr/>
          </p:nvSpPr>
          <p:spPr>
            <a:xfrm>
              <a:off x="5782178" y="1451484"/>
              <a:ext cx="1591835" cy="795917"/>
            </a:xfrm>
            <a:prstGeom prst="rect">
              <a:avLst/>
            </a:prstGeom>
            <a:gradFill>
              <a:gsLst>
                <a:gs pos="0">
                  <a:srgbClr val="E03A3E"/>
                </a:gs>
                <a:gs pos="50000">
                  <a:srgbClr val="E03A3E"/>
                </a:gs>
                <a:gs pos="100000">
                  <a:srgbClr val="E03A3E"/>
                </a:gs>
              </a:gsLst>
              <a:lin ang="5400000" scaled="0"/>
            </a:gradFill>
            <a:ln>
              <a:noFill/>
            </a:ln>
            <a:effectLst>
              <a:outerShdw blurRad="50800" dist="1270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6" name="Google Shape;496;p29"/>
            <p:cNvSpPr txBox="1"/>
            <p:nvPr/>
          </p:nvSpPr>
          <p:spPr>
            <a:xfrm>
              <a:off x="5782178" y="1451484"/>
              <a:ext cx="1591835" cy="795917"/>
            </a:xfrm>
            <a:prstGeom prst="rect">
              <a:avLst/>
            </a:prstGeom>
            <a:solidFill>
              <a:srgbClr val="990033"/>
            </a:solidFill>
            <a:ln>
              <a:noFill/>
            </a:ln>
          </p:spPr>
          <p:txBody>
            <a:bodyPr spcFirstLastPara="1" wrap="square" lIns="17125" tIns="17125" rIns="17125" bIns="171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700"/>
                <a:buFont typeface="Calibri"/>
                <a:buNone/>
                <a:tabLst/>
                <a:defRPr/>
              </a:pPr>
              <a:r>
                <a:rPr kumimoji="0" lang="en-US" sz="27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rPr>
                <a:t>UWEAU</a:t>
              </a:r>
            </a:p>
          </p:txBody>
        </p:sp>
      </p:grpSp>
    </p:spTree>
    <p:extLst>
      <p:ext uri="{BB962C8B-B14F-4D97-AF65-F5344CB8AC3E}">
        <p14:creationId xmlns:p14="http://schemas.microsoft.com/office/powerpoint/2010/main" val="254738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0"/>
          <p:cNvSpPr txBox="1">
            <a:spLocks noGrp="1"/>
          </p:cNvSpPr>
          <p:nvPr>
            <p:ph type="title"/>
          </p:nvPr>
        </p:nvSpPr>
        <p:spPr>
          <a:xfrm>
            <a:off x="624626" y="378087"/>
            <a:ext cx="11105820" cy="11545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Open Sans"/>
              <a:buNone/>
            </a:pPr>
            <a:r>
              <a:rPr lang="en-US" sz="3600">
                <a:solidFill>
                  <a:schemeClr val="dk1"/>
                </a:solidFill>
                <a:latin typeface="+mj-lt"/>
                <a:ea typeface="Open Sans"/>
                <a:cs typeface="Open Sans"/>
                <a:sym typeface="Open Sans"/>
              </a:rPr>
              <a:t>Cost Center &amp; Cost Center Hierarchies</a:t>
            </a:r>
            <a:endParaRPr>
              <a:latin typeface="+mj-lt"/>
            </a:endParaRPr>
          </a:p>
        </p:txBody>
      </p:sp>
      <p:grpSp>
        <p:nvGrpSpPr>
          <p:cNvPr id="503" name="Google Shape;503;p30"/>
          <p:cNvGrpSpPr/>
          <p:nvPr/>
        </p:nvGrpSpPr>
        <p:grpSpPr>
          <a:xfrm>
            <a:off x="644326" y="1167757"/>
            <a:ext cx="10972800" cy="2687888"/>
            <a:chOff x="570452" y="1187768"/>
            <a:chExt cx="10972800" cy="2687888"/>
          </a:xfrm>
        </p:grpSpPr>
        <p:sp>
          <p:nvSpPr>
            <p:cNvPr id="504" name="Google Shape;504;p30"/>
            <p:cNvSpPr/>
            <p:nvPr/>
          </p:nvSpPr>
          <p:spPr>
            <a:xfrm>
              <a:off x="570452" y="1435841"/>
              <a:ext cx="5357769" cy="2438400"/>
            </a:xfrm>
            <a:prstGeom prst="roundRect">
              <a:avLst>
                <a:gd name="adj" fmla="val 4282"/>
              </a:avLst>
            </a:prstGeom>
            <a:solidFill>
              <a:schemeClr val="lt1"/>
            </a:solidFill>
            <a:ln w="19050" cap="flat" cmpd="sng">
              <a:solidFill>
                <a:schemeClr val="dk1"/>
              </a:solidFill>
              <a:prstDash val="solid"/>
              <a:miter lim="800000"/>
              <a:headEnd type="none" w="sm" len="sm"/>
              <a:tailEnd type="none" w="sm" len="sm"/>
            </a:ln>
          </p:spPr>
          <p:txBody>
            <a:bodyPr spcFirstLastPara="1" wrap="square" lIns="121900" tIns="60950" rIns="121900" bIns="60950" anchor="ctr" anchorCtr="0">
              <a:noAutofit/>
            </a:bodyPr>
            <a:lstStyle/>
            <a:p>
              <a:pPr marL="121917" marR="0" lvl="0" indent="-121917" algn="ctr" defTabSz="914400" rtl="0" eaLnBrk="1" fontAlgn="auto" latinLnBrk="0" hangingPunct="1">
                <a:lnSpc>
                  <a:spcPct val="100000"/>
                </a:lnSpc>
                <a:spcBef>
                  <a:spcPts val="0"/>
                </a:spcBef>
                <a:spcAft>
                  <a:spcPts val="0"/>
                </a:spcAft>
                <a:buClrTx/>
                <a:buSzTx/>
                <a:buFontTx/>
                <a:buNone/>
                <a:tabLst/>
                <a:defRPr/>
              </a:pPr>
              <a:endParaRPr kumimoji="0" sz="2133" b="0" i="0" u="none" strike="noStrike" kern="1200" cap="none" spc="0" normalizeH="0" baseline="0" noProof="0">
                <a:ln>
                  <a:noFill/>
                </a:ln>
                <a:solidFill>
                  <a:srgbClr val="C5050C"/>
                </a:solidFill>
                <a:effectLst/>
                <a:uLnTx/>
                <a:uFillTx/>
                <a:latin typeface="Open Sans"/>
                <a:ea typeface="Open Sans"/>
                <a:cs typeface="Open Sans"/>
                <a:sym typeface="Open Sans"/>
              </a:endParaRPr>
            </a:p>
          </p:txBody>
        </p:sp>
        <p:sp>
          <p:nvSpPr>
            <p:cNvPr id="505" name="Google Shape;505;p30"/>
            <p:cNvSpPr txBox="1"/>
            <p:nvPr/>
          </p:nvSpPr>
          <p:spPr>
            <a:xfrm>
              <a:off x="827714" y="1187768"/>
              <a:ext cx="1688283" cy="748795"/>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srgbClr val="000000"/>
                  </a:solidFill>
                  <a:effectLst/>
                  <a:uLnTx/>
                  <a:uFillTx/>
                  <a:latin typeface="Open Sans"/>
                  <a:ea typeface="Open Sans"/>
                  <a:cs typeface="Open Sans"/>
                  <a:sym typeface="Open Sans"/>
                </a:rPr>
                <a:t>Cost Center</a:t>
              </a: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33" b="0" i="0" u="none" strike="noStrike" kern="1200" cap="none" spc="0" normalizeH="0" baseline="0" noProof="0">
                <a:ln>
                  <a:noFill/>
                </a:ln>
                <a:solidFill>
                  <a:srgbClr val="000000"/>
                </a:solidFill>
                <a:effectLst/>
                <a:uLnTx/>
                <a:uFillTx/>
                <a:latin typeface="Open Sans"/>
                <a:ea typeface="Open Sans"/>
                <a:cs typeface="Open Sans"/>
                <a:sym typeface="Open Sans"/>
              </a:endParaRPr>
            </a:p>
          </p:txBody>
        </p:sp>
        <p:sp>
          <p:nvSpPr>
            <p:cNvPr id="506" name="Google Shape;506;p30"/>
            <p:cNvSpPr/>
            <p:nvPr/>
          </p:nvSpPr>
          <p:spPr>
            <a:xfrm>
              <a:off x="6174118" y="1437256"/>
              <a:ext cx="5357769" cy="2438400"/>
            </a:xfrm>
            <a:prstGeom prst="roundRect">
              <a:avLst>
                <a:gd name="adj" fmla="val 4282"/>
              </a:avLst>
            </a:prstGeom>
            <a:solidFill>
              <a:schemeClr val="lt1"/>
            </a:solidFill>
            <a:ln w="19050" cap="flat" cmpd="sng">
              <a:solidFill>
                <a:schemeClr val="dk1"/>
              </a:solidFill>
              <a:prstDash val="solid"/>
              <a:miter lim="800000"/>
              <a:headEnd type="none" w="sm" len="sm"/>
              <a:tailEnd type="none" w="sm" len="sm"/>
            </a:ln>
          </p:spPr>
          <p:txBody>
            <a:bodyPr spcFirstLastPara="1" wrap="square" lIns="121900" tIns="60950" rIns="121900" bIns="60950" anchor="ctr" anchorCtr="0">
              <a:noAutofit/>
            </a:bodyPr>
            <a:lstStyle/>
            <a:p>
              <a:pPr marL="121917" marR="0" lvl="0" indent="-121917" algn="ctr" defTabSz="914400" rtl="0" eaLnBrk="1" fontAlgn="auto" latinLnBrk="0" hangingPunct="1">
                <a:lnSpc>
                  <a:spcPct val="100000"/>
                </a:lnSpc>
                <a:spcBef>
                  <a:spcPts val="0"/>
                </a:spcBef>
                <a:spcAft>
                  <a:spcPts val="0"/>
                </a:spcAft>
                <a:buClrTx/>
                <a:buSzTx/>
                <a:buFontTx/>
                <a:buNone/>
                <a:tabLst/>
                <a:defRPr/>
              </a:pPr>
              <a:endParaRPr kumimoji="0" sz="2133" b="0" i="0" u="none" strike="noStrike" kern="1200" cap="none" spc="0" normalizeH="0" baseline="0" noProof="0">
                <a:ln>
                  <a:noFill/>
                </a:ln>
                <a:solidFill>
                  <a:srgbClr val="C5050C"/>
                </a:solidFill>
                <a:effectLst/>
                <a:uLnTx/>
                <a:uFillTx/>
                <a:latin typeface="Open Sans"/>
                <a:ea typeface="Open Sans"/>
                <a:cs typeface="Open Sans"/>
                <a:sym typeface="Open Sans"/>
              </a:endParaRPr>
            </a:p>
          </p:txBody>
        </p:sp>
        <p:sp>
          <p:nvSpPr>
            <p:cNvPr id="507" name="Google Shape;507;p30"/>
            <p:cNvSpPr txBox="1"/>
            <p:nvPr/>
          </p:nvSpPr>
          <p:spPr>
            <a:xfrm>
              <a:off x="6431381" y="1189183"/>
              <a:ext cx="3219151" cy="420564"/>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srgbClr val="000000"/>
                  </a:solidFill>
                  <a:effectLst/>
                  <a:uLnTx/>
                  <a:uFillTx/>
                  <a:latin typeface="Open Sans"/>
                  <a:ea typeface="Open Sans"/>
                  <a:cs typeface="Open Sans"/>
                  <a:sym typeface="Open Sans"/>
                </a:rPr>
                <a:t>Cost Center Hierarchies</a:t>
              </a: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8" name="Google Shape;508;p30"/>
            <p:cNvSpPr/>
            <p:nvPr/>
          </p:nvSpPr>
          <p:spPr>
            <a:xfrm>
              <a:off x="579796" y="1531629"/>
              <a:ext cx="5357769" cy="2308284"/>
            </a:xfrm>
            <a:prstGeom prst="rect">
              <a:avLst/>
            </a:prstGeom>
            <a:noFill/>
            <a:ln>
              <a:noFill/>
            </a:ln>
          </p:spPr>
          <p:txBody>
            <a:bodyPr spcFirstLastPara="1" wrap="square" lIns="91425" tIns="45700" rIns="91425" bIns="45700" anchor="t" anchorCtr="0">
              <a:spAutoFit/>
            </a:bodyPr>
            <a:lstStyle/>
            <a:p>
              <a:pPr marL="311143" marR="0" lvl="1" indent="-300559"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Often represent department codes</a:t>
              </a:r>
            </a:p>
            <a:p>
              <a:pPr marL="311143" marR="0" lvl="1" indent="-300559" algn="l" defTabSz="914400" rtl="0" eaLnBrk="1" fontAlgn="auto" latinLnBrk="0" hangingPunct="1">
                <a:lnSpc>
                  <a:spcPct val="100000"/>
                </a:lnSpc>
                <a:spcBef>
                  <a:spcPts val="0"/>
                </a:spcBef>
                <a:spcAft>
                  <a:spcPts val="0"/>
                </a:spcAft>
                <a:buClr>
                  <a:srgbClr val="000000"/>
                </a:buClr>
                <a:buSzPts val="1800"/>
                <a:buFont typeface="Arial"/>
                <a:buChar char="•"/>
                <a:tabLst/>
                <a:defRPr/>
              </a:pPr>
              <a:r>
                <a:rPr lang="en-US">
                  <a:solidFill>
                    <a:srgbClr val="000000"/>
                  </a:solidFill>
                  <a:latin typeface="Segoe UI" panose="020B0502040204020203" pitchFamily="34" charset="0"/>
                  <a:ea typeface="Open Sans"/>
                  <a:cs typeface="Segoe UI" panose="020B0502040204020203" pitchFamily="34" charset="0"/>
                  <a:sym typeface="Open Sans"/>
                </a:rPr>
                <a:t>Tied to a Budget, People, Budget Manager</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311143" marR="0" lvl="1" indent="-300559"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Track financial transactions like supplier invoices, expense reports</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311143" marR="0" lvl="1" indent="-300559"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Can default from the supervisory organization</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311143" marR="0" lvl="1" indent="-300559"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Can be restricted to specific companies</a:t>
              </a:r>
            </a:p>
            <a:p>
              <a:pPr marL="311143" lvl="1" indent="-300559">
                <a:buClr>
                  <a:srgbClr val="000000"/>
                </a:buClr>
                <a:buSzPts val="1800"/>
                <a:buFont typeface="Arial"/>
                <a:buChar char="•"/>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Drives Security and Workflow</a:t>
              </a: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311143" marR="0" lvl="1" indent="-300559" algn="l" defTabSz="914400" rtl="0" eaLnBrk="1" fontAlgn="auto" latinLnBrk="0" hangingPunct="1">
                <a:lnSpc>
                  <a:spcPct val="100000"/>
                </a:lnSpc>
                <a:spcBef>
                  <a:spcPts val="0"/>
                </a:spcBef>
                <a:spcAft>
                  <a:spcPts val="0"/>
                </a:spcAft>
                <a:buClr>
                  <a:srgbClr val="000000"/>
                </a:buClr>
                <a:buSzPts val="1800"/>
                <a:buFont typeface="Arial"/>
                <a:buChar char="•"/>
                <a:tabLst/>
                <a:defRPr/>
              </a:pP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09" name="Google Shape;509;p30"/>
            <p:cNvSpPr/>
            <p:nvPr/>
          </p:nvSpPr>
          <p:spPr>
            <a:xfrm>
              <a:off x="6194827" y="1532773"/>
              <a:ext cx="5348425" cy="1754326"/>
            </a:xfrm>
            <a:prstGeom prst="rect">
              <a:avLst/>
            </a:prstGeom>
            <a:noFill/>
            <a:ln>
              <a:noFill/>
            </a:ln>
          </p:spPr>
          <p:txBody>
            <a:bodyPr spcFirstLastPara="1" wrap="square" lIns="91425" tIns="45700" rIns="91425" bIns="45700" anchor="t" anchorCtr="0">
              <a:spAutoFit/>
            </a:bodyPr>
            <a:lstStyle/>
            <a:p>
              <a:pPr marL="239177" marR="0" lvl="1" indent="-228594"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Represents how cost centers are rolled up (included) hierarchically for security and reporting purposes</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239177" marR="0" lvl="1" indent="-228594"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NOT assigned to transactions or workers</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239177" marR="0" lvl="1" indent="-228594"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a:cs typeface="Segoe UI" panose="020B0502040204020203" pitchFamily="34" charset="0"/>
                  <a:sym typeface="Open Sans"/>
                </a:rPr>
                <a:t>Cost center can be in multiple cost center hierarchies, but only once per top level</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grpSp>
      <p:grpSp>
        <p:nvGrpSpPr>
          <p:cNvPr id="510" name="Google Shape;510;p30"/>
          <p:cNvGrpSpPr/>
          <p:nvPr/>
        </p:nvGrpSpPr>
        <p:grpSpPr>
          <a:xfrm>
            <a:off x="1228635" y="3956497"/>
            <a:ext cx="8909951" cy="2022685"/>
            <a:chOff x="1111725" y="2"/>
            <a:chExt cx="8909951" cy="2022685"/>
          </a:xfrm>
        </p:grpSpPr>
        <p:sp>
          <p:nvSpPr>
            <p:cNvPr id="511" name="Google Shape;511;p30"/>
            <p:cNvSpPr/>
            <p:nvPr/>
          </p:nvSpPr>
          <p:spPr>
            <a:xfrm>
              <a:off x="7969609" y="1241424"/>
              <a:ext cx="241657" cy="510683"/>
            </a:xfrm>
            <a:custGeom>
              <a:avLst/>
              <a:gdLst/>
              <a:ahLst/>
              <a:cxnLst/>
              <a:rect l="l" t="t" r="r" b="b"/>
              <a:pathLst>
                <a:path w="120000" h="120000" extrusionOk="0">
                  <a:moveTo>
                    <a:pt x="0" y="0"/>
                  </a:moveTo>
                  <a:lnTo>
                    <a:pt x="0" y="120000"/>
                  </a:lnTo>
                  <a:lnTo>
                    <a:pt x="120000" y="120000"/>
                  </a:lnTo>
                </a:path>
              </a:pathLst>
            </a:custGeom>
            <a:noFill/>
            <a:ln w="12700" cap="flat" cmpd="sng">
              <a:solidFill>
                <a:srgbClr val="E03A3E"/>
              </a:solidFill>
              <a:prstDash val="solid"/>
              <a:miter lim="800000"/>
              <a:headEnd type="none" w="sm" len="sm"/>
              <a:tailEnd type="none" w="sm" len="sm"/>
            </a:ln>
          </p:spPr>
        </p:sp>
        <p:sp>
          <p:nvSpPr>
            <p:cNvPr id="512" name="Google Shape;512;p30"/>
            <p:cNvSpPr/>
            <p:nvPr/>
          </p:nvSpPr>
          <p:spPr>
            <a:xfrm>
              <a:off x="7734384" y="1241424"/>
              <a:ext cx="235224" cy="509736"/>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E03A3E"/>
              </a:solidFill>
              <a:prstDash val="solid"/>
              <a:miter lim="800000"/>
              <a:headEnd type="none" w="sm" len="sm"/>
              <a:tailEnd type="none" w="sm" len="sm"/>
            </a:ln>
          </p:spPr>
        </p:sp>
        <p:sp>
          <p:nvSpPr>
            <p:cNvPr id="513" name="Google Shape;513;p30"/>
            <p:cNvSpPr/>
            <p:nvPr/>
          </p:nvSpPr>
          <p:spPr>
            <a:xfrm>
              <a:off x="6358397" y="514560"/>
              <a:ext cx="2433462" cy="212306"/>
            </a:xfrm>
            <a:custGeom>
              <a:avLst/>
              <a:gdLst/>
              <a:ahLst/>
              <a:cxnLst/>
              <a:rect l="l" t="t" r="r" b="b"/>
              <a:pathLst>
                <a:path w="120000" h="120000" extrusionOk="0">
                  <a:moveTo>
                    <a:pt x="0" y="0"/>
                  </a:moveTo>
                  <a:lnTo>
                    <a:pt x="0" y="58924"/>
                  </a:lnTo>
                  <a:lnTo>
                    <a:pt x="120000" y="58924"/>
                  </a:lnTo>
                  <a:lnTo>
                    <a:pt x="120000" y="120000"/>
                  </a:lnTo>
                </a:path>
              </a:pathLst>
            </a:custGeom>
            <a:noFill/>
            <a:ln w="12700" cap="flat" cmpd="sng">
              <a:solidFill>
                <a:srgbClr val="E03A3E"/>
              </a:solidFill>
              <a:prstDash val="solid"/>
              <a:miter lim="800000"/>
              <a:headEnd type="none" w="sm" len="sm"/>
              <a:tailEnd type="none" w="sm" len="sm"/>
            </a:ln>
          </p:spPr>
        </p:sp>
        <p:sp>
          <p:nvSpPr>
            <p:cNvPr id="514" name="Google Shape;514;p30"/>
            <p:cNvSpPr/>
            <p:nvPr/>
          </p:nvSpPr>
          <p:spPr>
            <a:xfrm>
              <a:off x="3224990" y="1245618"/>
              <a:ext cx="210098" cy="517254"/>
            </a:xfrm>
            <a:custGeom>
              <a:avLst/>
              <a:gdLst/>
              <a:ahLst/>
              <a:cxnLst/>
              <a:rect l="l" t="t" r="r" b="b"/>
              <a:pathLst>
                <a:path w="120000" h="120000" extrusionOk="0">
                  <a:moveTo>
                    <a:pt x="0" y="0"/>
                  </a:moveTo>
                  <a:lnTo>
                    <a:pt x="0" y="120000"/>
                  </a:lnTo>
                  <a:lnTo>
                    <a:pt x="120000" y="120000"/>
                  </a:lnTo>
                </a:path>
              </a:pathLst>
            </a:custGeom>
            <a:noFill/>
            <a:ln w="12700" cap="flat" cmpd="sng">
              <a:solidFill>
                <a:srgbClr val="E03A3E"/>
              </a:solidFill>
              <a:prstDash val="solid"/>
              <a:miter lim="800000"/>
              <a:headEnd type="none" w="sm" len="sm"/>
              <a:tailEnd type="none" w="sm" len="sm"/>
            </a:ln>
          </p:spPr>
        </p:sp>
        <p:sp>
          <p:nvSpPr>
            <p:cNvPr id="515" name="Google Shape;515;p30"/>
            <p:cNvSpPr/>
            <p:nvPr/>
          </p:nvSpPr>
          <p:spPr>
            <a:xfrm>
              <a:off x="2933559" y="1245618"/>
              <a:ext cx="291430" cy="519790"/>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E03A3E"/>
              </a:solidFill>
              <a:prstDash val="solid"/>
              <a:miter lim="800000"/>
              <a:headEnd type="none" w="sm" len="sm"/>
              <a:tailEnd type="none" w="sm" len="sm"/>
            </a:ln>
          </p:spPr>
        </p:sp>
        <p:sp>
          <p:nvSpPr>
            <p:cNvPr id="516" name="Google Shape;516;p30"/>
            <p:cNvSpPr/>
            <p:nvPr/>
          </p:nvSpPr>
          <p:spPr>
            <a:xfrm>
              <a:off x="4015857" y="514560"/>
              <a:ext cx="2342540" cy="216500"/>
            </a:xfrm>
            <a:custGeom>
              <a:avLst/>
              <a:gdLst/>
              <a:ahLst/>
              <a:cxnLst/>
              <a:rect l="l" t="t" r="r" b="b"/>
              <a:pathLst>
                <a:path w="120000" h="120000" extrusionOk="0">
                  <a:moveTo>
                    <a:pt x="120000" y="0"/>
                  </a:moveTo>
                  <a:lnTo>
                    <a:pt x="120000" y="60107"/>
                  </a:lnTo>
                  <a:lnTo>
                    <a:pt x="0" y="60107"/>
                  </a:lnTo>
                  <a:lnTo>
                    <a:pt x="0" y="120000"/>
                  </a:lnTo>
                </a:path>
              </a:pathLst>
            </a:custGeom>
            <a:noFill/>
            <a:ln w="12700" cap="flat" cmpd="sng">
              <a:solidFill>
                <a:srgbClr val="E03A3E"/>
              </a:solidFill>
              <a:prstDash val="solid"/>
              <a:miter lim="800000"/>
              <a:headEnd type="none" w="sm" len="sm"/>
              <a:tailEnd type="none" w="sm" len="sm"/>
            </a:ln>
          </p:spPr>
        </p:sp>
        <p:sp>
          <p:nvSpPr>
            <p:cNvPr id="517" name="Google Shape;517;p30"/>
            <p:cNvSpPr/>
            <p:nvPr/>
          </p:nvSpPr>
          <p:spPr>
            <a:xfrm>
              <a:off x="5233882" y="2"/>
              <a:ext cx="2249029" cy="514557"/>
            </a:xfrm>
            <a:prstGeom prst="rect">
              <a:avLst/>
            </a:prstGeom>
            <a:gradFill>
              <a:gsLst>
                <a:gs pos="0">
                  <a:srgbClr val="E03A3E"/>
                </a:gs>
                <a:gs pos="50000">
                  <a:srgbClr val="E03A3E"/>
                </a:gs>
                <a:gs pos="100000">
                  <a:srgbClr val="E03A3E"/>
                </a:gs>
              </a:gsLst>
              <a:lin ang="5400000" scaled="0"/>
            </a:gradFill>
            <a:ln>
              <a:noFill/>
            </a:ln>
            <a:effectLst>
              <a:outerShdw blurRad="50800" dist="1270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18" name="Google Shape;518;p30"/>
            <p:cNvSpPr txBox="1"/>
            <p:nvPr/>
          </p:nvSpPr>
          <p:spPr>
            <a:xfrm>
              <a:off x="5233882" y="2"/>
              <a:ext cx="2249029" cy="514557"/>
            </a:xfrm>
            <a:prstGeom prst="rect">
              <a:avLst/>
            </a:prstGeom>
            <a:solidFill>
              <a:srgbClr val="990033"/>
            </a:solidFill>
            <a:ln>
              <a:noFill/>
            </a:ln>
          </p:spPr>
          <p:txBody>
            <a:bodyPr spcFirstLastPara="1" wrap="square" lIns="11425" tIns="11425" rIns="11425" bIns="1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18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rPr>
                <a:t>Cost Center Hierarchy</a:t>
              </a: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19" name="Google Shape;519;p30"/>
            <p:cNvSpPr/>
            <p:nvPr/>
          </p:nvSpPr>
          <p:spPr>
            <a:xfrm>
              <a:off x="3027273" y="731060"/>
              <a:ext cx="1977168" cy="514557"/>
            </a:xfrm>
            <a:prstGeom prst="rect">
              <a:avLst/>
            </a:prstGeom>
            <a:gradFill>
              <a:gsLst>
                <a:gs pos="0">
                  <a:srgbClr val="E03A3E"/>
                </a:gs>
                <a:gs pos="50000">
                  <a:srgbClr val="E03A3E"/>
                </a:gs>
                <a:gs pos="100000">
                  <a:srgbClr val="E03A3E"/>
                </a:gs>
              </a:gsLst>
              <a:lin ang="5400000" scaled="0"/>
            </a:gradFill>
            <a:ln>
              <a:noFill/>
            </a:ln>
            <a:effectLst>
              <a:outerShdw blurRad="50800" dist="1270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20" name="Google Shape;520;p30"/>
            <p:cNvSpPr txBox="1"/>
            <p:nvPr/>
          </p:nvSpPr>
          <p:spPr>
            <a:xfrm>
              <a:off x="3027273" y="731060"/>
              <a:ext cx="1977168" cy="514557"/>
            </a:xfrm>
            <a:prstGeom prst="rect">
              <a:avLst/>
            </a:prstGeom>
            <a:solidFill>
              <a:srgbClr val="990033"/>
            </a:solidFill>
            <a:ln>
              <a:noFill/>
            </a:ln>
          </p:spPr>
          <p:txBody>
            <a:bodyPr spcFirstLastPara="1" wrap="square" lIns="11425" tIns="11425" rIns="11425" bIns="1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18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rPr>
                <a:t>Division 1</a:t>
              </a:r>
              <a:endParaRPr kumimoji="0" sz="18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endParaRPr>
            </a:p>
          </p:txBody>
        </p:sp>
        <p:sp>
          <p:nvSpPr>
            <p:cNvPr id="521" name="Google Shape;521;p30"/>
            <p:cNvSpPr/>
            <p:nvPr/>
          </p:nvSpPr>
          <p:spPr>
            <a:xfrm>
              <a:off x="1111725" y="1508130"/>
              <a:ext cx="1821833" cy="514557"/>
            </a:xfrm>
            <a:prstGeom prst="rect">
              <a:avLst/>
            </a:prstGeom>
            <a:gradFill>
              <a:gsLst>
                <a:gs pos="0">
                  <a:srgbClr val="E03A3E"/>
                </a:gs>
                <a:gs pos="50000">
                  <a:srgbClr val="E03A3E"/>
                </a:gs>
                <a:gs pos="100000">
                  <a:srgbClr val="E03A3E"/>
                </a:gs>
              </a:gsLst>
              <a:lin ang="5400000" scaled="0"/>
            </a:gradFill>
            <a:ln>
              <a:noFill/>
            </a:ln>
            <a:effectLst>
              <a:outerShdw blurRad="50800" dist="1270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22" name="Google Shape;522;p30"/>
            <p:cNvSpPr txBox="1"/>
            <p:nvPr/>
          </p:nvSpPr>
          <p:spPr>
            <a:xfrm>
              <a:off x="1111725" y="1508130"/>
              <a:ext cx="1821833" cy="514557"/>
            </a:xfrm>
            <a:prstGeom prst="rect">
              <a:avLst/>
            </a:prstGeom>
            <a:solidFill>
              <a:srgbClr val="990033"/>
            </a:solidFill>
            <a:ln>
              <a:noFill/>
            </a:ln>
          </p:spPr>
          <p:txBody>
            <a:bodyPr spcFirstLastPara="1" wrap="square" lIns="11425" tIns="11425" rIns="11425" bIns="1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18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rPr>
                <a:t>Cost Center 1-1</a:t>
              </a:r>
              <a:endParaRPr kumimoji="0" sz="18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endParaRPr>
            </a:p>
          </p:txBody>
        </p:sp>
        <p:sp>
          <p:nvSpPr>
            <p:cNvPr id="523" name="Google Shape;523;p30"/>
            <p:cNvSpPr/>
            <p:nvPr/>
          </p:nvSpPr>
          <p:spPr>
            <a:xfrm>
              <a:off x="3435088" y="1505593"/>
              <a:ext cx="1924065" cy="514557"/>
            </a:xfrm>
            <a:prstGeom prst="rect">
              <a:avLst/>
            </a:prstGeom>
            <a:gradFill>
              <a:gsLst>
                <a:gs pos="0">
                  <a:srgbClr val="E03A3E"/>
                </a:gs>
                <a:gs pos="50000">
                  <a:srgbClr val="E03A3E"/>
                </a:gs>
                <a:gs pos="100000">
                  <a:srgbClr val="E03A3E"/>
                </a:gs>
              </a:gsLst>
              <a:lin ang="5400000" scaled="0"/>
            </a:gradFill>
            <a:ln>
              <a:noFill/>
            </a:ln>
            <a:effectLst>
              <a:outerShdw blurRad="50800" dist="1270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24" name="Google Shape;524;p30"/>
            <p:cNvSpPr txBox="1"/>
            <p:nvPr/>
          </p:nvSpPr>
          <p:spPr>
            <a:xfrm>
              <a:off x="3435088" y="1505593"/>
              <a:ext cx="1924065" cy="514557"/>
            </a:xfrm>
            <a:prstGeom prst="rect">
              <a:avLst/>
            </a:prstGeom>
            <a:solidFill>
              <a:srgbClr val="990033"/>
            </a:solidFill>
            <a:ln>
              <a:noFill/>
            </a:ln>
          </p:spPr>
          <p:txBody>
            <a:bodyPr spcFirstLastPara="1" wrap="square" lIns="11425" tIns="11425" rIns="11425" bIns="1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18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rPr>
                <a:t>Cost Center 1-2</a:t>
              </a:r>
              <a:endParaRPr kumimoji="0" sz="18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endParaRPr>
            </a:p>
          </p:txBody>
        </p:sp>
        <p:sp>
          <p:nvSpPr>
            <p:cNvPr id="525" name="Google Shape;525;p30"/>
            <p:cNvSpPr/>
            <p:nvPr/>
          </p:nvSpPr>
          <p:spPr>
            <a:xfrm>
              <a:off x="7764046" y="726866"/>
              <a:ext cx="2055628" cy="514557"/>
            </a:xfrm>
            <a:prstGeom prst="rect">
              <a:avLst/>
            </a:prstGeom>
            <a:solidFill>
              <a:srgbClr val="990033"/>
            </a:solidFill>
            <a:ln>
              <a:noFill/>
            </a:ln>
            <a:effectLst>
              <a:outerShdw blurRad="50800" dist="1270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26" name="Google Shape;526;p30"/>
            <p:cNvSpPr txBox="1"/>
            <p:nvPr/>
          </p:nvSpPr>
          <p:spPr>
            <a:xfrm>
              <a:off x="7764046" y="726866"/>
              <a:ext cx="2055628" cy="514557"/>
            </a:xfrm>
            <a:prstGeom prst="rect">
              <a:avLst/>
            </a:prstGeom>
            <a:noFill/>
            <a:ln>
              <a:noFill/>
            </a:ln>
          </p:spPr>
          <p:txBody>
            <a:bodyPr spcFirstLastPara="1" wrap="square" lIns="11425" tIns="11425" rIns="11425" bIns="1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18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rPr>
                <a:t>Division 2</a:t>
              </a:r>
              <a:endParaRPr kumimoji="0" sz="18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endParaRPr>
            </a:p>
          </p:txBody>
        </p:sp>
        <p:sp>
          <p:nvSpPr>
            <p:cNvPr id="527" name="Google Shape;527;p30"/>
            <p:cNvSpPr/>
            <p:nvPr/>
          </p:nvSpPr>
          <p:spPr>
            <a:xfrm>
              <a:off x="6013816" y="1493882"/>
              <a:ext cx="1720568" cy="514557"/>
            </a:xfrm>
            <a:prstGeom prst="rect">
              <a:avLst/>
            </a:prstGeom>
            <a:gradFill>
              <a:gsLst>
                <a:gs pos="0">
                  <a:srgbClr val="E03A3E"/>
                </a:gs>
                <a:gs pos="50000">
                  <a:srgbClr val="E03A3E"/>
                </a:gs>
                <a:gs pos="100000">
                  <a:srgbClr val="E03A3E"/>
                </a:gs>
              </a:gsLst>
              <a:lin ang="5400000" scaled="0"/>
            </a:gradFill>
            <a:ln>
              <a:noFill/>
            </a:ln>
            <a:effectLst>
              <a:outerShdw blurRad="50800" dist="1270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28" name="Google Shape;528;p30"/>
            <p:cNvSpPr txBox="1"/>
            <p:nvPr/>
          </p:nvSpPr>
          <p:spPr>
            <a:xfrm>
              <a:off x="6013816" y="1493882"/>
              <a:ext cx="1720568" cy="514557"/>
            </a:xfrm>
            <a:prstGeom prst="rect">
              <a:avLst/>
            </a:prstGeom>
            <a:solidFill>
              <a:srgbClr val="990033"/>
            </a:solidFill>
            <a:ln>
              <a:noFill/>
            </a:ln>
          </p:spPr>
          <p:txBody>
            <a:bodyPr spcFirstLastPara="1" wrap="square" lIns="11425" tIns="11425" rIns="11425" bIns="1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18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rPr>
                <a:t>Cost Center 2-1</a:t>
              </a:r>
              <a:endParaRPr kumimoji="0" sz="18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endParaRPr>
            </a:p>
          </p:txBody>
        </p:sp>
        <p:sp>
          <p:nvSpPr>
            <p:cNvPr id="529" name="Google Shape;529;p30"/>
            <p:cNvSpPr/>
            <p:nvPr/>
          </p:nvSpPr>
          <p:spPr>
            <a:xfrm>
              <a:off x="8211266" y="1494829"/>
              <a:ext cx="1810410" cy="514557"/>
            </a:xfrm>
            <a:prstGeom prst="rect">
              <a:avLst/>
            </a:prstGeom>
            <a:gradFill>
              <a:gsLst>
                <a:gs pos="0">
                  <a:srgbClr val="E03A3E"/>
                </a:gs>
                <a:gs pos="50000">
                  <a:srgbClr val="E03A3E"/>
                </a:gs>
                <a:gs pos="100000">
                  <a:srgbClr val="E03A3E"/>
                </a:gs>
              </a:gsLst>
              <a:lin ang="5400000" scaled="0"/>
            </a:gradFill>
            <a:ln>
              <a:noFill/>
            </a:ln>
            <a:effectLst>
              <a:outerShdw blurRad="50800" dist="1270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30" name="Google Shape;530;p30"/>
            <p:cNvSpPr txBox="1"/>
            <p:nvPr/>
          </p:nvSpPr>
          <p:spPr>
            <a:xfrm>
              <a:off x="8211266" y="1494829"/>
              <a:ext cx="1810410" cy="514557"/>
            </a:xfrm>
            <a:prstGeom prst="rect">
              <a:avLst/>
            </a:prstGeom>
            <a:solidFill>
              <a:srgbClr val="990033"/>
            </a:solidFill>
            <a:ln>
              <a:noFill/>
            </a:ln>
          </p:spPr>
          <p:txBody>
            <a:bodyPr spcFirstLastPara="1" wrap="square" lIns="11425" tIns="11425" rIns="11425" bIns="1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18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rPr>
                <a:t>Cost Center 2-2</a:t>
              </a:r>
              <a:endParaRPr kumimoji="0" sz="1800" b="1" i="0" u="none" strike="noStrike" kern="1200" cap="none" spc="0" normalizeH="0" baseline="0" noProof="0">
                <a:ln>
                  <a:noFill/>
                </a:ln>
                <a:solidFill>
                  <a:srgbClr val="FFFFFF"/>
                </a:solidFill>
                <a:effectLst/>
                <a:uLnTx/>
                <a:uFillTx/>
                <a:latin typeface="Segoe UI" panose="020B0502040204020203" pitchFamily="34" charset="0"/>
                <a:ea typeface="Calibri"/>
                <a:cs typeface="Segoe UI" panose="020B0502040204020203" pitchFamily="34" charset="0"/>
                <a:sym typeface="Calibri"/>
              </a:endParaRPr>
            </a:p>
          </p:txBody>
        </p:sp>
      </p:grpSp>
    </p:spTree>
    <p:extLst>
      <p:ext uri="{BB962C8B-B14F-4D97-AF65-F5344CB8AC3E}">
        <p14:creationId xmlns:p14="http://schemas.microsoft.com/office/powerpoint/2010/main" val="191253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9B7E-9EBA-4ADA-893C-5E66452502F2}"/>
              </a:ext>
            </a:extLst>
          </p:cNvPr>
          <p:cNvSpPr>
            <a:spLocks noGrp="1"/>
          </p:cNvSpPr>
          <p:nvPr>
            <p:ph type="title"/>
          </p:nvPr>
        </p:nvSpPr>
        <p:spPr>
          <a:xfrm>
            <a:off x="408968" y="326820"/>
            <a:ext cx="10922000" cy="871811"/>
          </a:xfrm>
        </p:spPr>
        <p:txBody>
          <a:bodyPr>
            <a:normAutofit/>
          </a:bodyPr>
          <a:lstStyle/>
          <a:p>
            <a:pPr algn="l"/>
            <a:r>
              <a:rPr lang="en-US" sz="3600" b="1">
                <a:solidFill>
                  <a:schemeClr val="accent4"/>
                </a:solidFill>
                <a:latin typeface="Noto Sans"/>
              </a:rPr>
              <a:t>FDM Timeline &amp; Stakeholder Engagement</a:t>
            </a:r>
          </a:p>
        </p:txBody>
      </p:sp>
      <p:pic>
        <p:nvPicPr>
          <p:cNvPr id="8" name="Picture 7" descr="Timeline&#10;&#10;Description automatically generated">
            <a:extLst>
              <a:ext uri="{FF2B5EF4-FFF2-40B4-BE49-F238E27FC236}">
                <a16:creationId xmlns:a16="http://schemas.microsoft.com/office/drawing/2014/main" id="{32BD570F-CB58-464E-9CA9-B985C66F6056}"/>
              </a:ext>
            </a:extLst>
          </p:cNvPr>
          <p:cNvPicPr>
            <a:picLocks noChangeAspect="1"/>
          </p:cNvPicPr>
          <p:nvPr/>
        </p:nvPicPr>
        <p:blipFill>
          <a:blip r:embed="rId3"/>
          <a:stretch>
            <a:fillRect/>
          </a:stretch>
        </p:blipFill>
        <p:spPr>
          <a:xfrm>
            <a:off x="217456" y="1347774"/>
            <a:ext cx="11828412" cy="2187412"/>
          </a:xfrm>
          <a:prstGeom prst="rect">
            <a:avLst/>
          </a:prstGeom>
        </p:spPr>
      </p:pic>
      <p:sp>
        <p:nvSpPr>
          <p:cNvPr id="11" name="TextBox 10">
            <a:extLst>
              <a:ext uri="{FF2B5EF4-FFF2-40B4-BE49-F238E27FC236}">
                <a16:creationId xmlns:a16="http://schemas.microsoft.com/office/drawing/2014/main" id="{A514239B-E5F1-4200-B9CF-5C9A890A0190}"/>
              </a:ext>
            </a:extLst>
          </p:cNvPr>
          <p:cNvSpPr txBox="1"/>
          <p:nvPr/>
        </p:nvSpPr>
        <p:spPr>
          <a:xfrm>
            <a:off x="235598" y="4168406"/>
            <a:ext cx="11810270" cy="2062103"/>
          </a:xfrm>
          <a:prstGeom prst="rect">
            <a:avLst/>
          </a:prstGeom>
          <a:noFill/>
        </p:spPr>
        <p:txBody>
          <a:bodyPr wrap="square" lIns="91440" tIns="45720" rIns="91440" bIns="45720" anchor="t">
            <a:spAutoFit/>
          </a:bodyPr>
          <a:lstStyle/>
          <a:p>
            <a:r>
              <a:rPr lang="en-US" sz="1600" u="sng" dirty="0">
                <a:latin typeface="Montserrat"/>
                <a:cs typeface="Segoe UI"/>
              </a:rPr>
              <a:t>Stakeholder Engagement Milestones</a:t>
            </a:r>
            <a:r>
              <a:rPr lang="en-US" sz="1600" dirty="0">
                <a:latin typeface="Montserrat"/>
                <a:cs typeface="Segoe UI"/>
              </a:rPr>
              <a:t>:</a:t>
            </a:r>
          </a:p>
          <a:p>
            <a:pPr marL="457200" indent="-457200">
              <a:buFont typeface="+mj-lt"/>
              <a:buAutoNum type="arabicPeriod"/>
            </a:pPr>
            <a:r>
              <a:rPr lang="en-US" sz="1600" dirty="0">
                <a:latin typeface="Montserrat"/>
                <a:cs typeface="Segoe UI"/>
              </a:rPr>
              <a:t>FDM Mapping (Ongoing exercise until Go Live as new legacy values are created)</a:t>
            </a:r>
          </a:p>
          <a:p>
            <a:pPr marL="914400" lvl="1" indent="-457200">
              <a:buAutoNum type="alphaLcPeriod"/>
            </a:pPr>
            <a:r>
              <a:rPr lang="en-US" sz="1600" dirty="0">
                <a:latin typeface="Montserrat"/>
                <a:cs typeface="Segoe UI"/>
              </a:rPr>
              <a:t>100% of </a:t>
            </a:r>
            <a:r>
              <a:rPr lang="en-US" sz="1600" b="1" i="1" dirty="0">
                <a:latin typeface="Montserrat"/>
                <a:cs typeface="Segoe UI"/>
              </a:rPr>
              <a:t>existing values </a:t>
            </a:r>
            <a:r>
              <a:rPr lang="en-US" sz="1600" dirty="0">
                <a:latin typeface="Montserrat"/>
                <a:cs typeface="Segoe UI"/>
              </a:rPr>
              <a:t>(FY23 Q1 &amp; Q2) mapped for all campuses by April 7, 2023</a:t>
            </a:r>
          </a:p>
          <a:p>
            <a:pPr marL="457200" indent="-457200">
              <a:buFont typeface="+mj-lt"/>
              <a:buAutoNum type="arabicPeriod"/>
            </a:pPr>
            <a:r>
              <a:rPr lang="en-US" sz="1600" dirty="0">
                <a:latin typeface="Montserrat"/>
                <a:cs typeface="Segoe UI"/>
              </a:rPr>
              <a:t>FDM Architect design playback session (UW Controllers in-person meeting)</a:t>
            </a:r>
            <a:endParaRPr lang="en-US" sz="1600" dirty="0">
              <a:latin typeface="Montserrat"/>
              <a:cs typeface="Segoe UI" panose="020B0502040204020203" pitchFamily="34" charset="0"/>
            </a:endParaRPr>
          </a:p>
          <a:p>
            <a:pPr marL="457200" indent="-457200">
              <a:buFont typeface="+mj-lt"/>
              <a:buAutoNum type="arabicPeriod"/>
            </a:pPr>
            <a:r>
              <a:rPr lang="en-US" sz="1600" dirty="0">
                <a:latin typeface="Montserrat"/>
                <a:cs typeface="Segoe UI"/>
              </a:rPr>
              <a:t>FDM Customer Confirmation Session (Architect design review, feedback loop)</a:t>
            </a:r>
          </a:p>
          <a:p>
            <a:pPr marL="457200" indent="-457200">
              <a:buFont typeface="+mj-lt"/>
              <a:buAutoNum type="arabicPeriod"/>
            </a:pPr>
            <a:r>
              <a:rPr lang="en-US" sz="1600" dirty="0">
                <a:latin typeface="Montserrat"/>
                <a:cs typeface="Segoe UI"/>
              </a:rPr>
              <a:t>Design Confirmation (confirmation of total design)</a:t>
            </a:r>
          </a:p>
          <a:p>
            <a:pPr marL="457200" indent="-457200">
              <a:buFont typeface="+mj-lt"/>
              <a:buAutoNum type="arabicPeriod"/>
            </a:pPr>
            <a:r>
              <a:rPr lang="en-US" sz="1600" dirty="0">
                <a:latin typeface="Montserrat"/>
                <a:cs typeface="Segoe UI"/>
              </a:rPr>
              <a:t>FDM Functional Overview sessions (TBD, Change Management)</a:t>
            </a:r>
          </a:p>
          <a:p>
            <a:pPr marL="457200" indent="-457200">
              <a:buFont typeface="+mj-lt"/>
              <a:buAutoNum type="arabicPeriod"/>
            </a:pPr>
            <a:r>
              <a:rPr lang="en-US" sz="1600" dirty="0">
                <a:latin typeface="Montserrat"/>
                <a:cs typeface="Segoe UI"/>
              </a:rPr>
              <a:t>Stakeholder training, communications and final data validation</a:t>
            </a:r>
          </a:p>
        </p:txBody>
      </p:sp>
      <p:sp>
        <p:nvSpPr>
          <p:cNvPr id="10" name="Oval 9">
            <a:extLst>
              <a:ext uri="{FF2B5EF4-FFF2-40B4-BE49-F238E27FC236}">
                <a16:creationId xmlns:a16="http://schemas.microsoft.com/office/drawing/2014/main" id="{D9044378-8CB8-4D0C-B623-5C5A1845814E}"/>
              </a:ext>
            </a:extLst>
          </p:cNvPr>
          <p:cNvSpPr/>
          <p:nvPr/>
        </p:nvSpPr>
        <p:spPr>
          <a:xfrm>
            <a:off x="2568578" y="3471262"/>
            <a:ext cx="213755" cy="246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a:t>
            </a:r>
            <a:endParaRPr lang="en-US">
              <a:cs typeface="Arial"/>
            </a:endParaRPr>
          </a:p>
        </p:txBody>
      </p:sp>
      <p:sp>
        <p:nvSpPr>
          <p:cNvPr id="14" name="Oval 13">
            <a:extLst>
              <a:ext uri="{FF2B5EF4-FFF2-40B4-BE49-F238E27FC236}">
                <a16:creationId xmlns:a16="http://schemas.microsoft.com/office/drawing/2014/main" id="{587D7EEE-B81A-48AB-9ECC-7FFC8B8A255C}"/>
              </a:ext>
            </a:extLst>
          </p:cNvPr>
          <p:cNvSpPr/>
          <p:nvPr/>
        </p:nvSpPr>
        <p:spPr>
          <a:xfrm>
            <a:off x="6613265" y="3001150"/>
            <a:ext cx="213755" cy="246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4</a:t>
            </a:r>
          </a:p>
        </p:txBody>
      </p:sp>
      <p:sp>
        <p:nvSpPr>
          <p:cNvPr id="15" name="Oval 14">
            <a:extLst>
              <a:ext uri="{FF2B5EF4-FFF2-40B4-BE49-F238E27FC236}">
                <a16:creationId xmlns:a16="http://schemas.microsoft.com/office/drawing/2014/main" id="{4F033205-2A79-462E-9615-F783A4DAE8B0}"/>
              </a:ext>
            </a:extLst>
          </p:cNvPr>
          <p:cNvSpPr/>
          <p:nvPr/>
        </p:nvSpPr>
        <p:spPr>
          <a:xfrm>
            <a:off x="7962074" y="2983010"/>
            <a:ext cx="213755" cy="246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5</a:t>
            </a:r>
          </a:p>
        </p:txBody>
      </p:sp>
      <p:sp>
        <p:nvSpPr>
          <p:cNvPr id="16" name="Oval 15">
            <a:extLst>
              <a:ext uri="{FF2B5EF4-FFF2-40B4-BE49-F238E27FC236}">
                <a16:creationId xmlns:a16="http://schemas.microsoft.com/office/drawing/2014/main" id="{F0FB5BE3-295D-4C2D-9FFF-1862D5AB8C2C}"/>
              </a:ext>
            </a:extLst>
          </p:cNvPr>
          <p:cNvSpPr/>
          <p:nvPr/>
        </p:nvSpPr>
        <p:spPr>
          <a:xfrm>
            <a:off x="4757211" y="3001151"/>
            <a:ext cx="213755" cy="246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3</a:t>
            </a:r>
          </a:p>
        </p:txBody>
      </p:sp>
      <p:sp>
        <p:nvSpPr>
          <p:cNvPr id="17" name="Oval 16">
            <a:extLst>
              <a:ext uri="{FF2B5EF4-FFF2-40B4-BE49-F238E27FC236}">
                <a16:creationId xmlns:a16="http://schemas.microsoft.com/office/drawing/2014/main" id="{BDECFA4F-99E5-43FE-9114-0C067FAF15ED}"/>
              </a:ext>
            </a:extLst>
          </p:cNvPr>
          <p:cNvSpPr/>
          <p:nvPr/>
        </p:nvSpPr>
        <p:spPr>
          <a:xfrm>
            <a:off x="9776358" y="2983009"/>
            <a:ext cx="213755" cy="246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6</a:t>
            </a:r>
          </a:p>
        </p:txBody>
      </p:sp>
      <p:sp>
        <p:nvSpPr>
          <p:cNvPr id="4" name="Arrow: Right 3">
            <a:extLst>
              <a:ext uri="{FF2B5EF4-FFF2-40B4-BE49-F238E27FC236}">
                <a16:creationId xmlns:a16="http://schemas.microsoft.com/office/drawing/2014/main" id="{D498D0B2-DBE6-45AB-8ABE-B5A970C45568}"/>
              </a:ext>
            </a:extLst>
          </p:cNvPr>
          <p:cNvSpPr/>
          <p:nvPr/>
        </p:nvSpPr>
        <p:spPr>
          <a:xfrm>
            <a:off x="2776388" y="3490347"/>
            <a:ext cx="3743374" cy="208247"/>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026FF0BC-5911-46F2-8AA1-D46DA636D17C}"/>
              </a:ext>
            </a:extLst>
          </p:cNvPr>
          <p:cNvSpPr/>
          <p:nvPr/>
        </p:nvSpPr>
        <p:spPr>
          <a:xfrm>
            <a:off x="1529779" y="2045813"/>
            <a:ext cx="446659" cy="47296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A3EBE770-0D0C-4434-AA5B-6785FF6930A5}"/>
              </a:ext>
            </a:extLst>
          </p:cNvPr>
          <p:cNvSpPr/>
          <p:nvPr/>
        </p:nvSpPr>
        <p:spPr>
          <a:xfrm>
            <a:off x="3980937" y="2045812"/>
            <a:ext cx="446659" cy="47296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A718CB11-CBDB-485D-875D-B062EE0A9912}"/>
              </a:ext>
            </a:extLst>
          </p:cNvPr>
          <p:cNvSpPr/>
          <p:nvPr/>
        </p:nvSpPr>
        <p:spPr>
          <a:xfrm>
            <a:off x="9601099" y="5694029"/>
            <a:ext cx="446659" cy="47296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2BB3ED-F687-4304-8031-82E1D420BFF2}"/>
              </a:ext>
            </a:extLst>
          </p:cNvPr>
          <p:cNvSpPr txBox="1"/>
          <p:nvPr/>
        </p:nvSpPr>
        <p:spPr>
          <a:xfrm>
            <a:off x="9995803" y="5847078"/>
            <a:ext cx="2109451" cy="285591"/>
          </a:xfrm>
          <a:prstGeom prst="rect">
            <a:avLst/>
          </a:prstGeom>
          <a:noFill/>
        </p:spPr>
        <p:txBody>
          <a:bodyPr wrap="square" lIns="0" tIns="0" rIns="0" bIns="0" rtlCol="0" anchor="ctr" anchorCtr="0">
            <a:spAutoFit/>
          </a:bodyPr>
          <a:lstStyle/>
          <a:p>
            <a:pPr>
              <a:lnSpc>
                <a:spcPct val="110000"/>
              </a:lnSpc>
              <a:spcAft>
                <a:spcPts val="600"/>
              </a:spcAft>
            </a:pPr>
            <a:r>
              <a:rPr lang="en-US">
                <a:latin typeface="Montserrat"/>
              </a:rPr>
              <a:t> = Tenant Build</a:t>
            </a:r>
          </a:p>
        </p:txBody>
      </p:sp>
      <p:sp>
        <p:nvSpPr>
          <p:cNvPr id="21" name="Star: 5 Points 20">
            <a:extLst>
              <a:ext uri="{FF2B5EF4-FFF2-40B4-BE49-F238E27FC236}">
                <a16:creationId xmlns:a16="http://schemas.microsoft.com/office/drawing/2014/main" id="{65A7E05C-AFB6-4A04-80C1-9676847006C3}"/>
              </a:ext>
            </a:extLst>
          </p:cNvPr>
          <p:cNvSpPr/>
          <p:nvPr/>
        </p:nvSpPr>
        <p:spPr>
          <a:xfrm>
            <a:off x="8343868" y="2045812"/>
            <a:ext cx="446659" cy="47296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9D0B50A2-667D-451E-884F-0E5C4759BB06}"/>
              </a:ext>
            </a:extLst>
          </p:cNvPr>
          <p:cNvSpPr/>
          <p:nvPr/>
        </p:nvSpPr>
        <p:spPr>
          <a:xfrm>
            <a:off x="6516543" y="2045812"/>
            <a:ext cx="446659" cy="47296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624F5D41-A4CE-4F70-B352-34A13E0CC98A}"/>
              </a:ext>
            </a:extLst>
          </p:cNvPr>
          <p:cNvSpPr/>
          <p:nvPr/>
        </p:nvSpPr>
        <p:spPr>
          <a:xfrm>
            <a:off x="10524936" y="2045812"/>
            <a:ext cx="446659" cy="47296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8A9D4FC-1EB8-F41A-1D07-10F1483AC188}"/>
              </a:ext>
            </a:extLst>
          </p:cNvPr>
          <p:cNvSpPr/>
          <p:nvPr/>
        </p:nvSpPr>
        <p:spPr>
          <a:xfrm>
            <a:off x="3678818" y="3001156"/>
            <a:ext cx="213755" cy="246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2</a:t>
            </a:r>
          </a:p>
        </p:txBody>
      </p:sp>
      <p:sp>
        <p:nvSpPr>
          <p:cNvPr id="20" name="Arrow: Right 19">
            <a:extLst>
              <a:ext uri="{FF2B5EF4-FFF2-40B4-BE49-F238E27FC236}">
                <a16:creationId xmlns:a16="http://schemas.microsoft.com/office/drawing/2014/main" id="{A52AB342-D0DB-45C2-84C6-3299949A9612}"/>
              </a:ext>
            </a:extLst>
          </p:cNvPr>
          <p:cNvSpPr/>
          <p:nvPr/>
        </p:nvSpPr>
        <p:spPr>
          <a:xfrm>
            <a:off x="2642496" y="3736760"/>
            <a:ext cx="8624260" cy="33731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Continual Mapping – Any values added to SFS after FY22, will need to be mapped</a:t>
            </a:r>
          </a:p>
        </p:txBody>
      </p:sp>
      <p:sp>
        <p:nvSpPr>
          <p:cNvPr id="25" name="Arrow: Up 24">
            <a:extLst>
              <a:ext uri="{FF2B5EF4-FFF2-40B4-BE49-F238E27FC236}">
                <a16:creationId xmlns:a16="http://schemas.microsoft.com/office/drawing/2014/main" id="{432294B8-F2E1-44EF-9CE4-272A76B4C488}"/>
              </a:ext>
            </a:extLst>
          </p:cNvPr>
          <p:cNvSpPr/>
          <p:nvPr/>
        </p:nvSpPr>
        <p:spPr>
          <a:xfrm rot="10800000">
            <a:off x="4742720" y="2007488"/>
            <a:ext cx="242736" cy="53693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Up 25">
            <a:extLst>
              <a:ext uri="{FF2B5EF4-FFF2-40B4-BE49-F238E27FC236}">
                <a16:creationId xmlns:a16="http://schemas.microsoft.com/office/drawing/2014/main" id="{FCA61585-6241-45DF-B8C1-95A1BDB307E3}"/>
              </a:ext>
            </a:extLst>
          </p:cNvPr>
          <p:cNvSpPr/>
          <p:nvPr/>
        </p:nvSpPr>
        <p:spPr>
          <a:xfrm>
            <a:off x="5584932" y="2875153"/>
            <a:ext cx="446659" cy="53693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2E9B94-0F41-4C08-902E-7D0929757DC2}"/>
              </a:ext>
            </a:extLst>
          </p:cNvPr>
          <p:cNvSpPr txBox="1"/>
          <p:nvPr/>
        </p:nvSpPr>
        <p:spPr>
          <a:xfrm>
            <a:off x="4755938" y="2285885"/>
            <a:ext cx="2106746" cy="338554"/>
          </a:xfrm>
          <a:prstGeom prst="rect">
            <a:avLst/>
          </a:prstGeom>
          <a:noFill/>
        </p:spPr>
        <p:txBody>
          <a:bodyPr wrap="square" lIns="91440" tIns="45720" rIns="91440" bIns="45720" rtlCol="0" anchor="t">
            <a:spAutoFit/>
          </a:bodyPr>
          <a:lstStyle/>
          <a:p>
            <a:pPr algn="ctr"/>
            <a:r>
              <a:rPr lang="en-US" sz="1600" b="1">
                <a:solidFill>
                  <a:srgbClr val="FF0000"/>
                </a:solidFill>
              </a:rPr>
              <a:t>Mapping Deadline</a:t>
            </a:r>
            <a:endParaRPr lang="en-US" sz="1600" b="1">
              <a:solidFill>
                <a:srgbClr val="FF0000"/>
              </a:solidFill>
              <a:cs typeface="Calibri"/>
            </a:endParaRPr>
          </a:p>
        </p:txBody>
      </p:sp>
      <p:sp>
        <p:nvSpPr>
          <p:cNvPr id="27" name="Arrow: Right 26">
            <a:extLst>
              <a:ext uri="{FF2B5EF4-FFF2-40B4-BE49-F238E27FC236}">
                <a16:creationId xmlns:a16="http://schemas.microsoft.com/office/drawing/2014/main" id="{43BE1944-C673-4424-9491-A4F43A2E02E9}"/>
              </a:ext>
            </a:extLst>
          </p:cNvPr>
          <p:cNvSpPr/>
          <p:nvPr/>
        </p:nvSpPr>
        <p:spPr>
          <a:xfrm>
            <a:off x="6791535" y="4050381"/>
            <a:ext cx="3432021" cy="33731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 Validation </a:t>
            </a:r>
          </a:p>
        </p:txBody>
      </p:sp>
    </p:spTree>
    <p:extLst>
      <p:ext uri="{BB962C8B-B14F-4D97-AF65-F5344CB8AC3E}">
        <p14:creationId xmlns:p14="http://schemas.microsoft.com/office/powerpoint/2010/main" val="80230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7D591-264F-5140-9CBF-4F3CA484DCC9}"/>
              </a:ext>
            </a:extLst>
          </p:cNvPr>
          <p:cNvSpPr>
            <a:spLocks noGrp="1"/>
          </p:cNvSpPr>
          <p:nvPr>
            <p:ph type="ctrTitle"/>
          </p:nvPr>
        </p:nvSpPr>
        <p:spPr/>
        <p:txBody>
          <a:bodyPr>
            <a:normAutofit/>
          </a:bodyPr>
          <a:lstStyle/>
          <a:p>
            <a:r>
              <a:rPr lang="en-US" sz="6000">
                <a:latin typeface="Noto Sans"/>
                <a:ea typeface="Noto Sans"/>
                <a:cs typeface="Noto Sans"/>
              </a:rPr>
              <a:t>FDM Mapping Update</a:t>
            </a:r>
            <a:endParaRPr lang="en-US" sz="6000"/>
          </a:p>
        </p:txBody>
      </p:sp>
    </p:spTree>
    <p:extLst>
      <p:ext uri="{BB962C8B-B14F-4D97-AF65-F5344CB8AC3E}">
        <p14:creationId xmlns:p14="http://schemas.microsoft.com/office/powerpoint/2010/main" val="304855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E60EB3-5FD1-4F37-B080-8DCD8C5AE3ED}"/>
              </a:ext>
            </a:extLst>
          </p:cNvPr>
          <p:cNvSpPr>
            <a:spLocks noGrp="1"/>
          </p:cNvSpPr>
          <p:nvPr>
            <p:ph idx="1"/>
          </p:nvPr>
        </p:nvSpPr>
        <p:spPr/>
        <p:txBody>
          <a:bodyPr/>
          <a:lstStyle/>
          <a:p>
            <a:r>
              <a:rPr lang="en-US"/>
              <a:t>Identify areas for improvement in existing legacy system</a:t>
            </a:r>
          </a:p>
          <a:p>
            <a:endParaRPr lang="en-US"/>
          </a:p>
          <a:p>
            <a:r>
              <a:rPr lang="en-US"/>
              <a:t>Review reporting requirements and work backwards</a:t>
            </a:r>
          </a:p>
          <a:p>
            <a:pPr marL="0" indent="0">
              <a:buNone/>
            </a:pPr>
            <a:endParaRPr lang="en-US"/>
          </a:p>
          <a:p>
            <a:r>
              <a:rPr lang="en-US"/>
              <a:t>Avoid multiple definitions for any single dimension</a:t>
            </a:r>
          </a:p>
          <a:p>
            <a:endParaRPr lang="en-US"/>
          </a:p>
          <a:p>
            <a:r>
              <a:rPr lang="en-US"/>
              <a:t>Determine granularity of each dimension</a:t>
            </a:r>
          </a:p>
          <a:p>
            <a:endParaRPr lang="en-US"/>
          </a:p>
          <a:p>
            <a:r>
              <a:rPr lang="en-US"/>
              <a:t>Consider budgeting and forecasting</a:t>
            </a:r>
          </a:p>
          <a:p>
            <a:endParaRPr lang="en-US"/>
          </a:p>
          <a:p>
            <a:r>
              <a:rPr lang="en-US"/>
              <a:t>Be aware of integrating systems and plan for any challenges</a:t>
            </a:r>
          </a:p>
          <a:p>
            <a:endParaRPr lang="en-US"/>
          </a:p>
          <a:p>
            <a:pPr marL="0" indent="0">
              <a:buNone/>
            </a:pPr>
            <a:r>
              <a:rPr lang="en-US"/>
              <a:t> </a:t>
            </a:r>
          </a:p>
        </p:txBody>
      </p:sp>
      <p:sp>
        <p:nvSpPr>
          <p:cNvPr id="3" name="Title 2">
            <a:extLst>
              <a:ext uri="{FF2B5EF4-FFF2-40B4-BE49-F238E27FC236}">
                <a16:creationId xmlns:a16="http://schemas.microsoft.com/office/drawing/2014/main" id="{40069BC5-C4CD-4730-A94C-B70B06DFF816}"/>
              </a:ext>
            </a:extLst>
          </p:cNvPr>
          <p:cNvSpPr>
            <a:spLocks noGrp="1"/>
          </p:cNvSpPr>
          <p:nvPr>
            <p:ph type="title"/>
          </p:nvPr>
        </p:nvSpPr>
        <p:spPr/>
        <p:txBody>
          <a:bodyPr>
            <a:normAutofit fontScale="90000"/>
          </a:bodyPr>
          <a:lstStyle/>
          <a:p>
            <a:r>
              <a:rPr lang="en-US" sz="4100"/>
              <a:t>Foundation Data Model</a:t>
            </a:r>
            <a:br>
              <a:rPr lang="en-US"/>
            </a:br>
            <a:r>
              <a:rPr lang="en-US">
                <a:solidFill>
                  <a:srgbClr val="990000"/>
                </a:solidFill>
              </a:rPr>
              <a:t>Design Considerations</a:t>
            </a:r>
          </a:p>
        </p:txBody>
      </p:sp>
    </p:spTree>
    <p:extLst>
      <p:ext uri="{BB962C8B-B14F-4D97-AF65-F5344CB8AC3E}">
        <p14:creationId xmlns:p14="http://schemas.microsoft.com/office/powerpoint/2010/main" val="182024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E60EB3-5FD1-4F37-B080-8DCD8C5AE3ED}"/>
              </a:ext>
            </a:extLst>
          </p:cNvPr>
          <p:cNvSpPr>
            <a:spLocks noGrp="1"/>
          </p:cNvSpPr>
          <p:nvPr>
            <p:ph idx="1"/>
          </p:nvPr>
        </p:nvSpPr>
        <p:spPr>
          <a:xfrm>
            <a:off x="618503" y="1812553"/>
            <a:ext cx="9138145" cy="4699567"/>
          </a:xfrm>
        </p:spPr>
        <p:txBody>
          <a:bodyPr lIns="91440" tIns="45720" rIns="91440" bIns="45720" anchor="t"/>
          <a:lstStyle/>
          <a:p>
            <a:r>
              <a:rPr lang="en-US" dirty="0">
                <a:latin typeface="Montserrat"/>
                <a:cs typeface="Arial"/>
              </a:rPr>
              <a:t>Mapped FY23 Q1 and Q2 data – over 215k lines</a:t>
            </a:r>
          </a:p>
          <a:p>
            <a:r>
              <a:rPr lang="en-US" dirty="0">
                <a:latin typeface="Montserrat"/>
                <a:cs typeface="Arial"/>
              </a:rPr>
              <a:t>41 key decisions made related to FDM</a:t>
            </a:r>
          </a:p>
          <a:p>
            <a:r>
              <a:rPr lang="en-US" dirty="0">
                <a:latin typeface="Montserrat"/>
                <a:cs typeface="Arial"/>
              </a:rPr>
              <a:t>Held weekly office hours with the following groups: comprehensive campuses, MSN academic, and MSN non-academic</a:t>
            </a:r>
            <a:endParaRPr lang="en-US" dirty="0"/>
          </a:p>
          <a:p>
            <a:r>
              <a:rPr lang="en-US" dirty="0">
                <a:latin typeface="Montserrat"/>
                <a:cs typeface="Arial"/>
              </a:rPr>
              <a:t>FDM team members met regularly on an individual basis with assigned campuses and MSN divisions to assist/support in mapping effort</a:t>
            </a:r>
            <a:endParaRPr lang="en-US" dirty="0"/>
          </a:p>
          <a:p>
            <a:r>
              <a:rPr lang="en-US" dirty="0">
                <a:latin typeface="Montserrat"/>
                <a:cs typeface="Arial"/>
              </a:rPr>
              <a:t>Mapped existing SFS account codes to Workday ledger accounts and created associated spend/revenue categories</a:t>
            </a:r>
          </a:p>
          <a:p>
            <a:r>
              <a:rPr lang="en-US" dirty="0">
                <a:latin typeface="Montserrat"/>
                <a:cs typeface="Arial"/>
              </a:rPr>
              <a:t>Approved FDM Governance model for during and post implementation</a:t>
            </a:r>
            <a:endParaRPr lang="en-US" dirty="0"/>
          </a:p>
          <a:p>
            <a:pPr lvl="1"/>
            <a:endParaRPr lang="en-US" dirty="0"/>
          </a:p>
          <a:p>
            <a:pPr lvl="1"/>
            <a:endParaRPr lang="en-US" dirty="0"/>
          </a:p>
          <a:p>
            <a:pPr lvl="1"/>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40069BC5-C4CD-4730-A94C-B70B06DFF816}"/>
              </a:ext>
            </a:extLst>
          </p:cNvPr>
          <p:cNvSpPr>
            <a:spLocks noGrp="1"/>
          </p:cNvSpPr>
          <p:nvPr>
            <p:ph type="title"/>
          </p:nvPr>
        </p:nvSpPr>
        <p:spPr>
          <a:xfrm>
            <a:off x="467474" y="662685"/>
            <a:ext cx="10515600" cy="761999"/>
          </a:xfrm>
        </p:spPr>
        <p:txBody>
          <a:bodyPr>
            <a:normAutofit fontScale="90000"/>
          </a:bodyPr>
          <a:lstStyle/>
          <a:p>
            <a:r>
              <a:rPr lang="en-US" sz="4100" dirty="0">
                <a:latin typeface="Noto Sans"/>
                <a:ea typeface="Noto Sans"/>
                <a:cs typeface="Noto Sans"/>
              </a:rPr>
              <a:t>Foundation Data Model</a:t>
            </a:r>
            <a:br>
              <a:rPr lang="en-US" dirty="0"/>
            </a:br>
            <a:r>
              <a:rPr lang="en-US" dirty="0">
                <a:solidFill>
                  <a:srgbClr val="990000"/>
                </a:solidFill>
                <a:latin typeface="Noto Sans"/>
                <a:ea typeface="Noto Sans"/>
                <a:cs typeface="Noto Sans"/>
              </a:rPr>
              <a:t>Key Accomplishments – C&amp;P Phase</a:t>
            </a:r>
            <a:endParaRPr lang="en-US" dirty="0">
              <a:solidFill>
                <a:srgbClr val="990000"/>
              </a:solidFill>
            </a:endParaRPr>
          </a:p>
        </p:txBody>
      </p:sp>
    </p:spTree>
    <p:extLst>
      <p:ext uri="{BB962C8B-B14F-4D97-AF65-F5344CB8AC3E}">
        <p14:creationId xmlns:p14="http://schemas.microsoft.com/office/powerpoint/2010/main" val="184602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7D591-264F-5140-9CBF-4F3CA484DCC9}"/>
              </a:ext>
            </a:extLst>
          </p:cNvPr>
          <p:cNvSpPr>
            <a:spLocks noGrp="1"/>
          </p:cNvSpPr>
          <p:nvPr>
            <p:ph type="ctrTitle"/>
          </p:nvPr>
        </p:nvSpPr>
        <p:spPr/>
        <p:txBody>
          <a:bodyPr>
            <a:normAutofit/>
          </a:bodyPr>
          <a:lstStyle/>
          <a:p>
            <a:r>
              <a:rPr lang="en-US" sz="6000" dirty="0">
                <a:latin typeface="Noto Sans"/>
                <a:ea typeface="Noto Sans"/>
                <a:cs typeface="Noto Sans"/>
              </a:rPr>
              <a:t>FDM Dimensions and Structure</a:t>
            </a:r>
          </a:p>
        </p:txBody>
      </p:sp>
    </p:spTree>
    <p:extLst>
      <p:ext uri="{BB962C8B-B14F-4D97-AF65-F5344CB8AC3E}">
        <p14:creationId xmlns:p14="http://schemas.microsoft.com/office/powerpoint/2010/main" val="301583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EA2F778E-4A73-70CF-41B1-E88F44B07B2B}"/>
              </a:ext>
            </a:extLst>
          </p:cNvPr>
          <p:cNvGraphicFramePr>
            <a:graphicFrameLocks noGrp="1"/>
          </p:cNvGraphicFramePr>
          <p:nvPr>
            <p:extLst>
              <p:ext uri="{D42A27DB-BD31-4B8C-83A1-F6EECF244321}">
                <p14:modId xmlns:p14="http://schemas.microsoft.com/office/powerpoint/2010/main" val="3779131409"/>
              </p:ext>
            </p:extLst>
          </p:nvPr>
        </p:nvGraphicFramePr>
        <p:xfrm>
          <a:off x="620486" y="1505522"/>
          <a:ext cx="8694236" cy="4437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a:extLst>
              <a:ext uri="{FF2B5EF4-FFF2-40B4-BE49-F238E27FC236}">
                <a16:creationId xmlns:a16="http://schemas.microsoft.com/office/drawing/2014/main" id="{24E60EB3-5FD1-4F37-B080-8DCD8C5AE3ED}"/>
              </a:ext>
            </a:extLst>
          </p:cNvPr>
          <p:cNvSpPr>
            <a:spLocks noGrp="1"/>
          </p:cNvSpPr>
          <p:nvPr>
            <p:ph idx="1"/>
          </p:nvPr>
        </p:nvSpPr>
        <p:spPr>
          <a:xfrm>
            <a:off x="618503" y="1812553"/>
            <a:ext cx="8966171" cy="4699567"/>
          </a:xfrm>
        </p:spPr>
        <p:txBody>
          <a:bodyPr lIns="91440" tIns="45720" rIns="91440" bIns="45720" anchor="t"/>
          <a:lstStyle/>
          <a:p>
            <a:pPr marL="0" indent="0">
              <a:lnSpc>
                <a:spcPct val="110000"/>
              </a:lnSpc>
              <a:spcAft>
                <a:spcPts val="1200"/>
              </a:spcAft>
              <a:buNone/>
            </a:pPr>
            <a:endParaRPr lang="en-US" sz="1600">
              <a:latin typeface="Montserrat"/>
              <a:cs typeface="Arial"/>
            </a:endParaRPr>
          </a:p>
          <a:p>
            <a:pPr lvl="1"/>
            <a:endParaRPr lang="en-US" sz="1600"/>
          </a:p>
          <a:p>
            <a:endParaRPr lang="en-US" sz="1600"/>
          </a:p>
          <a:p>
            <a:pPr marL="0" indent="0">
              <a:buNone/>
            </a:pPr>
            <a:endParaRPr lang="en-US" sz="1600"/>
          </a:p>
        </p:txBody>
      </p:sp>
      <p:sp>
        <p:nvSpPr>
          <p:cNvPr id="3" name="Title 2">
            <a:extLst>
              <a:ext uri="{FF2B5EF4-FFF2-40B4-BE49-F238E27FC236}">
                <a16:creationId xmlns:a16="http://schemas.microsoft.com/office/drawing/2014/main" id="{40069BC5-C4CD-4730-A94C-B70B06DFF816}"/>
              </a:ext>
            </a:extLst>
          </p:cNvPr>
          <p:cNvSpPr>
            <a:spLocks noGrp="1"/>
          </p:cNvSpPr>
          <p:nvPr>
            <p:ph type="title"/>
          </p:nvPr>
        </p:nvSpPr>
        <p:spPr>
          <a:xfrm>
            <a:off x="467474" y="662685"/>
            <a:ext cx="10515600" cy="761999"/>
          </a:xfrm>
        </p:spPr>
        <p:txBody>
          <a:bodyPr>
            <a:normAutofit/>
          </a:bodyPr>
          <a:lstStyle/>
          <a:p>
            <a:r>
              <a:rPr lang="en-US" sz="4100">
                <a:latin typeface="Noto Sans"/>
                <a:ea typeface="Noto Sans"/>
                <a:cs typeface="Noto Sans"/>
              </a:rPr>
              <a:t>Custom Organization vs Worktag</a:t>
            </a:r>
            <a:endParaRPr lang="en-US" sz="4100"/>
          </a:p>
        </p:txBody>
      </p:sp>
    </p:spTree>
    <p:extLst>
      <p:ext uri="{BB962C8B-B14F-4D97-AF65-F5344CB8AC3E}">
        <p14:creationId xmlns:p14="http://schemas.microsoft.com/office/powerpoint/2010/main" val="4206270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ID" val="23018552-a2ab-4a72-ad6f-79f6985c943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Slide">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mbellished Master">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ondary Title Slides">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imary Slide Types">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lank Slide Types">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Primary Slide Types">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rimary Slide Types">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d02b7c57-9716-4eb4-bf13-a008e9bfefe7">
      <UserInfo>
        <DisplayName/>
        <AccountId xsi:nil="true"/>
        <AccountType/>
      </UserInfo>
    </Owner>
    <Self_Registration_Enabled xmlns="d02b7c57-9716-4eb4-bf13-a008e9bfefe7" xsi:nil="true"/>
    <Has_Leaders_Only_SectionGroup xmlns="d02b7c57-9716-4eb4-bf13-a008e9bfefe7" xsi:nil="true"/>
    <Invited_Members xmlns="d02b7c57-9716-4eb4-bf13-a008e9bfefe7" xsi:nil="true"/>
    <Members xmlns="d02b7c57-9716-4eb4-bf13-a008e9bfefe7">
      <UserInfo>
        <DisplayName/>
        <AccountId xsi:nil="true"/>
        <AccountType/>
      </UserInfo>
    </Members>
    <NotebookType xmlns="d02b7c57-9716-4eb4-bf13-a008e9bfefe7" xsi:nil="true"/>
    <AppVersion xmlns="d02b7c57-9716-4eb4-bf13-a008e9bfefe7" xsi:nil="true"/>
    <Invited_Leaders xmlns="d02b7c57-9716-4eb4-bf13-a008e9bfefe7" xsi:nil="true"/>
    <IsNotebookLocked xmlns="d02b7c57-9716-4eb4-bf13-a008e9bfefe7" xsi:nil="true"/>
    <Is_Collaboration_Space_Locked xmlns="d02b7c57-9716-4eb4-bf13-a008e9bfefe7" xsi:nil="true"/>
    <Teams_Channel_Section_Location xmlns="d02b7c57-9716-4eb4-bf13-a008e9bfefe7" xsi:nil="true"/>
    <Member_Groups xmlns="d02b7c57-9716-4eb4-bf13-a008e9bfefe7">
      <UserInfo>
        <DisplayName/>
        <AccountId xsi:nil="true"/>
        <AccountType/>
      </UserInfo>
    </Member_Groups>
    <Distribution_Groups xmlns="d02b7c57-9716-4eb4-bf13-a008e9bfefe7" xsi:nil="true"/>
    <TeamsChannelId xmlns="d02b7c57-9716-4eb4-bf13-a008e9bfefe7" xsi:nil="true"/>
    <Description0 xmlns="d02b7c57-9716-4eb4-bf13-a008e9bfefe7" xsi:nil="true"/>
    <LMS_Mappings xmlns="d02b7c57-9716-4eb4-bf13-a008e9bfefe7" xsi:nil="true"/>
    <Templates xmlns="d02b7c57-9716-4eb4-bf13-a008e9bfefe7" xsi:nil="true"/>
    <FolderType xmlns="d02b7c57-9716-4eb4-bf13-a008e9bfefe7" xsi:nil="true"/>
    <Leaders xmlns="d02b7c57-9716-4eb4-bf13-a008e9bfefe7">
      <UserInfo>
        <DisplayName/>
        <AccountId xsi:nil="true"/>
        <AccountType/>
      </UserInfo>
    </Leaders>
    <DefaultSectionNames xmlns="d02b7c57-9716-4eb4-bf13-a008e9bfefe7" xsi:nil="true"/>
    <SharedWithUsers xmlns="1f73a532-b10e-402b-96f8-f2d3eaebb03b">
      <UserInfo>
        <DisplayName>Megan Swodzinski</DisplayName>
        <AccountId>24</AccountId>
        <AccountType/>
      </UserInfo>
    </SharedWithUsers>
    <Date xmlns="d02b7c57-9716-4eb4-bf13-a008e9bfefe7" xsi:nil="true"/>
    <MeetingDate xmlns="d02b7c57-9716-4eb4-bf13-a008e9bfefe7" xsi:nil="true"/>
    <lcf76f155ced4ddcb4097134ff3c332f xmlns="d02b7c57-9716-4eb4-bf13-a008e9bfefe7">
      <Terms xmlns="http://schemas.microsoft.com/office/infopath/2007/PartnerControls"/>
    </lcf76f155ced4ddcb4097134ff3c332f>
    <TaxCatchAll xmlns="1f73a532-b10e-402b-96f8-f2d3eaebb03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75C36392F2A5479310ADC54DD7E697" ma:contentTypeVersion="42" ma:contentTypeDescription="Create a new document." ma:contentTypeScope="" ma:versionID="68389fffb55478c922ecabec166d590c">
  <xsd:schema xmlns:xsd="http://www.w3.org/2001/XMLSchema" xmlns:xs="http://www.w3.org/2001/XMLSchema" xmlns:p="http://schemas.microsoft.com/office/2006/metadata/properties" xmlns:ns2="d02b7c57-9716-4eb4-bf13-a008e9bfefe7" xmlns:ns3="1f73a532-b10e-402b-96f8-f2d3eaebb03b" targetNamespace="http://schemas.microsoft.com/office/2006/metadata/properties" ma:root="true" ma:fieldsID="82a0104e8411a42c11cb319983d63833" ns2:_="" ns3:_="">
    <xsd:import namespace="d02b7c57-9716-4eb4-bf13-a008e9bfefe7"/>
    <xsd:import namespace="1f73a532-b10e-402b-96f8-f2d3eaebb03b"/>
    <xsd:element name="properties">
      <xsd:complexType>
        <xsd:sequence>
          <xsd:element name="documentManagement">
            <xsd:complexType>
              <xsd:all>
                <xsd:element ref="ns2:Description0" minOccurs="0"/>
                <xsd:element ref="ns2:NotebookType" minOccurs="0"/>
                <xsd:element ref="ns2:FolderType" minOccurs="0"/>
                <xsd:element ref="ns2:TeamsChannel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AppVersion" minOccurs="0"/>
                <xsd:element ref="ns2:Owner"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Date" minOccurs="0"/>
                <xsd:element ref="ns2:Meeting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2b7c57-9716-4eb4-bf13-a008e9bfefe7" elementFormDefault="qualified">
    <xsd:import namespace="http://schemas.microsoft.com/office/2006/documentManagement/types"/>
    <xsd:import namespace="http://schemas.microsoft.com/office/infopath/2007/PartnerControls"/>
    <xsd:element name="Description0" ma:index="1" nillable="true" ma:displayName="Description" ma:description="Provide additional detail on the document." ma:internalName="Description0" ma:readOnly="false">
      <xsd:simpleType>
        <xsd:restriction base="dms:Note">
          <xsd:maxLength value="255"/>
        </xsd:restriction>
      </xsd:simpleType>
    </xsd:element>
    <xsd:element name="NotebookType" ma:index="3" nillable="true" ma:displayName="Notebook Type" ma:hidden="true" ma:internalName="NotebookType" ma:readOnly="false">
      <xsd:simpleType>
        <xsd:restriction base="dms:Text"/>
      </xsd:simpleType>
    </xsd:element>
    <xsd:element name="FolderType" ma:index="4" nillable="true" ma:displayName="Folder Type" ma:hidden="true" ma:internalName="FolderType" ma:readOnly="false">
      <xsd:simpleType>
        <xsd:restriction base="dms:Text"/>
      </xsd:simpleType>
    </xsd:element>
    <xsd:element name="TeamsChannelId" ma:index="5" nillable="true" ma:displayName="Teams Channel Id" ma:hidden="true" ma:internalName="TeamsChannelId" ma:readOnly="false">
      <xsd:simpleType>
        <xsd:restriction base="dms:Text"/>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AppVersion" ma:index="18" nillable="true" ma:displayName="App Version" ma:hidden="true" ma:internalName="AppVersion" ma:readOnly="false">
      <xsd:simpleType>
        <xsd:restriction base="dms:Text"/>
      </xsd:simpleType>
    </xsd:element>
    <xsd:element name="Owner" ma:index="20" nillable="true" ma:displayName="Owner" ma:hidden="true" ma:internalName="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1" nillable="true" ma:displayName="Default Section Names" ma:hidden="true" ma:internalName="DefaultSectionNames" ma:readOnly="false">
      <xsd:simpleType>
        <xsd:restriction base="dms:Note"/>
      </xsd:simpleType>
    </xsd:element>
    <xsd:element name="Templates" ma:index="22" nillable="true" ma:displayName="Templates" ma:hidden="true" ma:internalName="Templates" ma:readOnly="false">
      <xsd:simpleType>
        <xsd:restriction base="dms:Note"/>
      </xsd:simpleType>
    </xsd:element>
    <xsd:element name="Leaders" ma:index="23" nillable="true" ma:displayName="Leaders" ma:hidden="true" ma:internalName="Lead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4" nillable="true" ma:displayName="Members" ma:hidden="true" ma:internalName="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5" nillable="true" ma:displayName="Member Groups" ma:hidden="true" ma:internalName="Member_Group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hidden="true" ma:internalName="Distribution_Groups" ma:readOnly="false">
      <xsd:simpleType>
        <xsd:restriction base="dms:Note"/>
      </xsd:simpleType>
    </xsd:element>
    <xsd:element name="LMS_Mappings" ma:index="27" nillable="true" ma:displayName="LMS Mappings" ma:hidden="true" ma:internalName="LMS_Mappings" ma:readOnly="false">
      <xsd:simpleType>
        <xsd:restriction base="dms:Note"/>
      </xsd:simpleType>
    </xsd:element>
    <xsd:element name="Invited_Leaders" ma:index="28" nillable="true" ma:displayName="Invited Leaders" ma:hidden="true" ma:internalName="Invited_Leaders" ma:readOnly="false">
      <xsd:simpleType>
        <xsd:restriction base="dms:Note"/>
      </xsd:simpleType>
    </xsd:element>
    <xsd:element name="Invited_Members" ma:index="29" nillable="true" ma:displayName="Invited Members" ma:hidden="true" ma:internalName="Invited_Members" ma:readOnly="false">
      <xsd:simpleType>
        <xsd:restriction base="dms:Note"/>
      </xsd:simpleType>
    </xsd:element>
    <xsd:element name="Self_Registration_Enabled" ma:index="30" nillable="true" ma:displayName="Self Registration Enabled" ma:hidden="true" ma:internalName="Self_Registration_Enabled" ma:readOnly="false">
      <xsd:simpleType>
        <xsd:restriction base="dms:Boolean"/>
      </xsd:simpleType>
    </xsd:element>
    <xsd:element name="Has_Leaders_Only_SectionGroup" ma:index="31" nillable="true" ma:displayName="Has Leaders Only SectionGroup" ma:hidden="true" ma:internalName="Has_Leaders_Only_SectionGroup" ma:readOnly="false">
      <xsd:simpleType>
        <xsd:restriction base="dms:Boolean"/>
      </xsd:simpleType>
    </xsd:element>
    <xsd:element name="Is_Collaboration_Space_Locked" ma:index="32" nillable="true" ma:displayName="Is Collaboration Space Locked" ma:hidden="true" ma:internalName="Is_Collaboration_Space_Locked" ma:readOnly="false">
      <xsd:simpleType>
        <xsd:restriction base="dms:Boolean"/>
      </xsd:simpleType>
    </xsd:element>
    <xsd:element name="IsNotebookLocked" ma:index="33" nillable="true" ma:displayName="Is Notebook Locked" ma:hidden="true" ma:internalName="IsNotebookLocked" ma:readOnly="false">
      <xsd:simpleType>
        <xsd:restriction base="dms:Boolean"/>
      </xsd:simpleType>
    </xsd:element>
    <xsd:element name="Teams_Channel_Section_Location" ma:index="34" nillable="true" ma:displayName="Teams Channel Section Location" ma:hidden="true" ma:internalName="Teams_Channel_Section_Location" ma:readOnly="false">
      <xsd:simpleType>
        <xsd:restriction base="dms:Text"/>
      </xsd:simpleType>
    </xsd:element>
    <xsd:element name="MediaLengthInSeconds" ma:index="35" nillable="true" ma:displayName="Length (seconds)" ma:hidden="true" ma:internalName="MediaLengthInSeconds" ma:readOnly="true">
      <xsd:simpleType>
        <xsd:restriction base="dms:Unknown"/>
      </xsd:simpleType>
    </xsd:element>
    <xsd:element name="MediaServiceAutoTags" ma:index="36" nillable="true" ma:displayName="Tags" ma:hidden="true" ma:internalName="MediaServiceAutoTags" ma:readOnly="true">
      <xsd:simpleType>
        <xsd:restriction base="dms:Text"/>
      </xsd:simpleType>
    </xsd:element>
    <xsd:element name="MediaServiceOCR" ma:index="37" nillable="true" ma:displayName="Extracted Text" ma:hidden="true" ma:internalName="MediaServiceOCR" ma:readOnly="true">
      <xsd:simpleType>
        <xsd:restriction base="dms:Note"/>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Date" ma:index="40" nillable="true" ma:displayName="Date" ma:format="DateOnly" ma:internalName="Date">
      <xsd:simpleType>
        <xsd:restriction base="dms:DateTime"/>
      </xsd:simpleType>
    </xsd:element>
    <xsd:element name="MeetingDate" ma:index="41" nillable="true" ma:displayName="Meeting Date" ma:format="DateOnly" ma:internalName="MeetingDate">
      <xsd:simpleType>
        <xsd:restriction base="dms:DateTime"/>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c3718347-7ac7-43d2-8bc2-3254bf3347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73a532-b10e-402b-96f8-f2d3eaebb03b"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element name="TaxCatchAll" ma:index="44" nillable="true" ma:displayName="Taxonomy Catch All Column" ma:hidden="true" ma:list="{be32df76-378f-4112-96a5-9ddd24d15bc6}" ma:internalName="TaxCatchAll" ma:showField="CatchAllData" ma:web="1f73a532-b10e-402b-96f8-f2d3eaebb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A654DB-C7C6-4388-8B23-62A8FACE2C08}">
  <ds:schemaRefs>
    <ds:schemaRef ds:uri="http://schemas.microsoft.com/office/2006/metadata/properties"/>
    <ds:schemaRef ds:uri="http://schemas.microsoft.com/office/infopath/2007/PartnerControls"/>
    <ds:schemaRef ds:uri="d02b7c57-9716-4eb4-bf13-a008e9bfefe7"/>
    <ds:schemaRef ds:uri="http://www.w3.org/XML/1998/namespace"/>
    <ds:schemaRef ds:uri="http://schemas.microsoft.com/office/2006/documentManagement/types"/>
    <ds:schemaRef ds:uri="http://schemas.openxmlformats.org/package/2006/metadata/core-properties"/>
    <ds:schemaRef ds:uri="http://purl.org/dc/terms/"/>
    <ds:schemaRef ds:uri="1f73a532-b10e-402b-96f8-f2d3eaebb03b"/>
    <ds:schemaRef ds:uri="http://purl.org/dc/dcmitype/"/>
    <ds:schemaRef ds:uri="http://purl.org/dc/elements/1.1/"/>
  </ds:schemaRefs>
</ds:datastoreItem>
</file>

<file path=customXml/itemProps2.xml><?xml version="1.0" encoding="utf-8"?>
<ds:datastoreItem xmlns:ds="http://schemas.openxmlformats.org/officeDocument/2006/customXml" ds:itemID="{2437D8B2-D1BC-4795-BC95-3688D1ED3C46}">
  <ds:schemaRefs>
    <ds:schemaRef ds:uri="1f73a532-b10e-402b-96f8-f2d3eaebb03b"/>
    <ds:schemaRef ds:uri="d02b7c57-9716-4eb4-bf13-a008e9bfef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BD6923-702F-419A-B24A-5A5CB1DBDD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6340</TotalTime>
  <Words>2427</Words>
  <Application>Microsoft Office PowerPoint</Application>
  <PresentationFormat>Widescreen</PresentationFormat>
  <Paragraphs>448</Paragraphs>
  <Slides>33</Slides>
  <Notes>15</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33</vt:i4>
      </vt:variant>
    </vt:vector>
  </HeadingPairs>
  <TitlesOfParts>
    <vt:vector size="51" baseType="lpstr">
      <vt:lpstr>Arial</vt:lpstr>
      <vt:lpstr>Calibri</vt:lpstr>
      <vt:lpstr>Calibri Light</vt:lpstr>
      <vt:lpstr>Courier New</vt:lpstr>
      <vt:lpstr>Merriweather Sans</vt:lpstr>
      <vt:lpstr>Montserrat</vt:lpstr>
      <vt:lpstr>Noto Sans</vt:lpstr>
      <vt:lpstr>Noto Sans Symbols</vt:lpstr>
      <vt:lpstr>Open Sans</vt:lpstr>
      <vt:lpstr>Segoe UI</vt:lpstr>
      <vt:lpstr>Wingdings</vt:lpstr>
      <vt:lpstr>Title Slide</vt:lpstr>
      <vt:lpstr>Embellished Master</vt:lpstr>
      <vt:lpstr>Secondary Title Slides</vt:lpstr>
      <vt:lpstr>Primary Slide Types</vt:lpstr>
      <vt:lpstr>Blank Slide Types</vt:lpstr>
      <vt:lpstr>1_Primary Slide Types</vt:lpstr>
      <vt:lpstr>Primary Slide Types</vt:lpstr>
      <vt:lpstr>University of Wisconsin</vt:lpstr>
      <vt:lpstr>Agenda</vt:lpstr>
      <vt:lpstr>FDM Timeline</vt:lpstr>
      <vt:lpstr>FDM Timeline &amp; Stakeholder Engagement</vt:lpstr>
      <vt:lpstr>FDM Mapping Update</vt:lpstr>
      <vt:lpstr>Foundation Data Model Design Considerations</vt:lpstr>
      <vt:lpstr>Foundation Data Model Key Accomplishments – C&amp;P Phase</vt:lpstr>
      <vt:lpstr>FDM Dimensions and Structure</vt:lpstr>
      <vt:lpstr>Custom Organization vs Worktag</vt:lpstr>
      <vt:lpstr>Organizations in Workday</vt:lpstr>
      <vt:lpstr>Driver and Related Worktags</vt:lpstr>
      <vt:lpstr>Analogy</vt:lpstr>
      <vt:lpstr>Account Posting Rule Set</vt:lpstr>
      <vt:lpstr>FDM Worktag Definitions</vt:lpstr>
      <vt:lpstr>FDM Worktag Definitions</vt:lpstr>
      <vt:lpstr>FDM Worktag Definitions</vt:lpstr>
      <vt:lpstr>Transition to Workday Worktags –  Program Driver Example</vt:lpstr>
      <vt:lpstr>Transition to Workday Worktags –  Project Driver Example</vt:lpstr>
      <vt:lpstr>Transition to Workday Worktags –  Gift Driver Example</vt:lpstr>
      <vt:lpstr>Transition to Workday Worktags –  Grant Driver Example</vt:lpstr>
      <vt:lpstr>How does this Compare to the PS Chart of Accounts?</vt:lpstr>
      <vt:lpstr>FDM Mapping Tool</vt:lpstr>
      <vt:lpstr>GL Conversion</vt:lpstr>
      <vt:lpstr>GL Conversion: Summary</vt:lpstr>
      <vt:lpstr>GL Conversion Scope</vt:lpstr>
      <vt:lpstr>Next Steps </vt:lpstr>
      <vt:lpstr>Next Steps</vt:lpstr>
      <vt:lpstr>Resources </vt:lpstr>
      <vt:lpstr>Resources</vt:lpstr>
      <vt:lpstr>Questions?   </vt:lpstr>
      <vt:lpstr>Worktag Balancing</vt:lpstr>
      <vt:lpstr>Company &amp; Company Hierarchies</vt:lpstr>
      <vt:lpstr>Cost Center &amp; Cost Center Hierarchies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&amp; Development</dc:title>
  <dc:creator>Matthew Fowler</dc:creator>
  <cp:lastModifiedBy>Robyn Bolton</cp:lastModifiedBy>
  <cp:revision>8</cp:revision>
  <dcterms:created xsi:type="dcterms:W3CDTF">2020-03-26T14:44:29Z</dcterms:created>
  <dcterms:modified xsi:type="dcterms:W3CDTF">2023-04-12T17:42:01Z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0x010100A375C36392F2A5479310ADC54DD7E697</vt:lpwstr>
  </property>
  <property fmtid="{D5CDD505-2E9C-101B-9397-08002B2CF9AE}" pid="3" name="Order">
    <vt:r8>157200</vt:r8>
  </property>
  <property fmtid="{D5CDD505-2E9C-101B-9397-08002B2CF9AE}" pid="4" name="xd_Signature">
    <vt:bool>false</vt:bool>
  </property>
  <property fmtid="{D5CDD505-2E9C-101B-9397-08002B2CF9AE}" pid="5" name="SharedWithUsers">
    <vt:lpwstr>24;#Megan Swodzinski</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DocumentType">
    <vt:lpwstr>Template</vt:lpwstr>
  </property>
  <property fmtid="{D5CDD505-2E9C-101B-9397-08002B2CF9AE}" pid="10" name="TriggerFlowInfo">
    <vt:lpwstr/>
  </property>
  <property fmtid="{D5CDD505-2E9C-101B-9397-08002B2CF9AE}" pid="11" name="MediaServiceImageTags">
    <vt:lpwstr/>
  </property>
</Properties>
</file>