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2"/>
  </p:notesMasterIdLst>
  <p:sldIdLst>
    <p:sldId id="256" r:id="rId5"/>
    <p:sldId id="261" r:id="rId6"/>
    <p:sldId id="285" r:id="rId7"/>
    <p:sldId id="286" r:id="rId8"/>
    <p:sldId id="265" r:id="rId9"/>
    <p:sldId id="266" r:id="rId10"/>
    <p:sldId id="283" r:id="rId11"/>
    <p:sldId id="268" r:id="rId12"/>
    <p:sldId id="281" r:id="rId13"/>
    <p:sldId id="276" r:id="rId14"/>
    <p:sldId id="269" r:id="rId15"/>
    <p:sldId id="271" r:id="rId16"/>
    <p:sldId id="270" r:id="rId17"/>
    <p:sldId id="263" r:id="rId18"/>
    <p:sldId id="298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8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0F0"/>
    <a:srgbClr val="ECE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A1CDBE-EA6C-4E9B-92E8-B853EDCD6E29}" v="1650" dt="2025-01-13T18:20:23.7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6327"/>
  </p:normalViewPr>
  <p:slideViewPr>
    <p:cSldViewPr snapToGrid="0">
      <p:cViewPr varScale="1">
        <p:scale>
          <a:sx n="75" d="100"/>
          <a:sy n="75" d="100"/>
        </p:scale>
        <p:origin x="3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offel, Emily" userId="c0f322e9-a1b1-4adf-9ca6-280530473b33" providerId="ADAL" clId="{59A1CDBE-EA6C-4E9B-92E8-B853EDCD6E29}"/>
    <pc:docChg chg="undo custSel addSld delSld modSld sldOrd">
      <pc:chgData name="Stoffel, Emily" userId="c0f322e9-a1b1-4adf-9ca6-280530473b33" providerId="ADAL" clId="{59A1CDBE-EA6C-4E9B-92E8-B853EDCD6E29}" dt="2025-01-13T18:25:06.909" v="4782"/>
      <pc:docMkLst>
        <pc:docMk/>
      </pc:docMkLst>
      <pc:sldChg chg="modSp mod">
        <pc:chgData name="Stoffel, Emily" userId="c0f322e9-a1b1-4adf-9ca6-280530473b33" providerId="ADAL" clId="{59A1CDBE-EA6C-4E9B-92E8-B853EDCD6E29}" dt="2025-01-08T15:08:55.095" v="43" actId="20577"/>
        <pc:sldMkLst>
          <pc:docMk/>
          <pc:sldMk cId="2402137870" sldId="256"/>
        </pc:sldMkLst>
        <pc:spChg chg="mod">
          <ac:chgData name="Stoffel, Emily" userId="c0f322e9-a1b1-4adf-9ca6-280530473b33" providerId="ADAL" clId="{59A1CDBE-EA6C-4E9B-92E8-B853EDCD6E29}" dt="2025-01-08T15:08:41.512" v="27" actId="20577"/>
          <ac:spMkLst>
            <pc:docMk/>
            <pc:sldMk cId="2402137870" sldId="256"/>
            <ac:spMk id="2" creationId="{D3F0AF36-71B9-E33B-5182-F7D98CD834A5}"/>
          </ac:spMkLst>
        </pc:spChg>
        <pc:spChg chg="mod">
          <ac:chgData name="Stoffel, Emily" userId="c0f322e9-a1b1-4adf-9ca6-280530473b33" providerId="ADAL" clId="{59A1CDBE-EA6C-4E9B-92E8-B853EDCD6E29}" dt="2025-01-08T15:08:55.095" v="43" actId="20577"/>
          <ac:spMkLst>
            <pc:docMk/>
            <pc:sldMk cId="2402137870" sldId="256"/>
            <ac:spMk id="3" creationId="{C3BE99ED-E308-69C4-ABA5-9E60B9BA5EB8}"/>
          </ac:spMkLst>
        </pc:spChg>
      </pc:sldChg>
      <pc:sldChg chg="modSp mod">
        <pc:chgData name="Stoffel, Emily" userId="c0f322e9-a1b1-4adf-9ca6-280530473b33" providerId="ADAL" clId="{59A1CDBE-EA6C-4E9B-92E8-B853EDCD6E29}" dt="2025-01-08T15:13:26.316" v="98" actId="20577"/>
        <pc:sldMkLst>
          <pc:docMk/>
          <pc:sldMk cId="3343427494" sldId="261"/>
        </pc:sldMkLst>
        <pc:spChg chg="mod">
          <ac:chgData name="Stoffel, Emily" userId="c0f322e9-a1b1-4adf-9ca6-280530473b33" providerId="ADAL" clId="{59A1CDBE-EA6C-4E9B-92E8-B853EDCD6E29}" dt="2025-01-08T15:13:26.316" v="98" actId="20577"/>
          <ac:spMkLst>
            <pc:docMk/>
            <pc:sldMk cId="3343427494" sldId="261"/>
            <ac:spMk id="11" creationId="{E098FCF9-E8FD-BEA6-8A7E-B21494C8A57E}"/>
          </ac:spMkLst>
        </pc:spChg>
      </pc:sldChg>
      <pc:sldChg chg="mod ord modShow">
        <pc:chgData name="Stoffel, Emily" userId="c0f322e9-a1b1-4adf-9ca6-280530473b33" providerId="ADAL" clId="{59A1CDBE-EA6C-4E9B-92E8-B853EDCD6E29}" dt="2025-01-13T18:25:06.909" v="4782"/>
        <pc:sldMkLst>
          <pc:docMk/>
          <pc:sldMk cId="952759301" sldId="263"/>
        </pc:sldMkLst>
      </pc:sldChg>
      <pc:sldChg chg="mod modShow">
        <pc:chgData name="Stoffel, Emily" userId="c0f322e9-a1b1-4adf-9ca6-280530473b33" providerId="ADAL" clId="{59A1CDBE-EA6C-4E9B-92E8-B853EDCD6E29}" dt="2025-01-13T18:19:18.955" v="4187" actId="729"/>
        <pc:sldMkLst>
          <pc:docMk/>
          <pc:sldMk cId="470464605" sldId="268"/>
        </pc:sldMkLst>
      </pc:sldChg>
      <pc:sldChg chg="mod ord modShow">
        <pc:chgData name="Stoffel, Emily" userId="c0f322e9-a1b1-4adf-9ca6-280530473b33" providerId="ADAL" clId="{59A1CDBE-EA6C-4E9B-92E8-B853EDCD6E29}" dt="2025-01-13T18:24:46.443" v="4773"/>
        <pc:sldMkLst>
          <pc:docMk/>
          <pc:sldMk cId="262646382" sldId="269"/>
        </pc:sldMkLst>
      </pc:sldChg>
      <pc:sldChg chg="modSp mod ord modShow">
        <pc:chgData name="Stoffel, Emily" userId="c0f322e9-a1b1-4adf-9ca6-280530473b33" providerId="ADAL" clId="{59A1CDBE-EA6C-4E9B-92E8-B853EDCD6E29}" dt="2025-01-13T18:25:01.316" v="4779"/>
        <pc:sldMkLst>
          <pc:docMk/>
          <pc:sldMk cId="3491824234" sldId="270"/>
        </pc:sldMkLst>
        <pc:spChg chg="mod">
          <ac:chgData name="Stoffel, Emily" userId="c0f322e9-a1b1-4adf-9ca6-280530473b33" providerId="ADAL" clId="{59A1CDBE-EA6C-4E9B-92E8-B853EDCD6E29}" dt="2025-01-10T13:21:25.822" v="437" actId="20577"/>
          <ac:spMkLst>
            <pc:docMk/>
            <pc:sldMk cId="3491824234" sldId="270"/>
            <ac:spMk id="7" creationId="{C5B176DB-B894-DDC3-BBA7-634FEF6514D7}"/>
          </ac:spMkLst>
        </pc:spChg>
        <pc:spChg chg="mod">
          <ac:chgData name="Stoffel, Emily" userId="c0f322e9-a1b1-4adf-9ca6-280530473b33" providerId="ADAL" clId="{59A1CDBE-EA6C-4E9B-92E8-B853EDCD6E29}" dt="2025-01-10T13:21:17.423" v="435" actId="20577"/>
          <ac:spMkLst>
            <pc:docMk/>
            <pc:sldMk cId="3491824234" sldId="270"/>
            <ac:spMk id="8" creationId="{5A93E935-C53B-5F5D-266F-1748E40078C9}"/>
          </ac:spMkLst>
        </pc:spChg>
      </pc:sldChg>
      <pc:sldChg chg="mod ord modShow">
        <pc:chgData name="Stoffel, Emily" userId="c0f322e9-a1b1-4adf-9ca6-280530473b33" providerId="ADAL" clId="{59A1CDBE-EA6C-4E9B-92E8-B853EDCD6E29}" dt="2025-01-13T18:24:51.191" v="4776"/>
        <pc:sldMkLst>
          <pc:docMk/>
          <pc:sldMk cId="3318378922" sldId="271"/>
        </pc:sldMkLst>
      </pc:sldChg>
      <pc:sldChg chg="mod ord modShow">
        <pc:chgData name="Stoffel, Emily" userId="c0f322e9-a1b1-4adf-9ca6-280530473b33" providerId="ADAL" clId="{59A1CDBE-EA6C-4E9B-92E8-B853EDCD6E29}" dt="2025-01-13T18:24:37.639" v="4770" actId="729"/>
        <pc:sldMkLst>
          <pc:docMk/>
          <pc:sldMk cId="4030332522" sldId="276"/>
        </pc:sldMkLst>
      </pc:sldChg>
      <pc:sldChg chg="del">
        <pc:chgData name="Stoffel, Emily" userId="c0f322e9-a1b1-4adf-9ca6-280530473b33" providerId="ADAL" clId="{59A1CDBE-EA6C-4E9B-92E8-B853EDCD6E29}" dt="2025-01-09T14:10:24.201" v="434" actId="47"/>
        <pc:sldMkLst>
          <pc:docMk/>
          <pc:sldMk cId="2925965960" sldId="280"/>
        </pc:sldMkLst>
      </pc:sldChg>
      <pc:sldChg chg="modSp mod modShow">
        <pc:chgData name="Stoffel, Emily" userId="c0f322e9-a1b1-4adf-9ca6-280530473b33" providerId="ADAL" clId="{59A1CDBE-EA6C-4E9B-92E8-B853EDCD6E29}" dt="2025-01-13T18:19:42.074" v="4189" actId="20577"/>
        <pc:sldMkLst>
          <pc:docMk/>
          <pc:sldMk cId="3926133395" sldId="281"/>
        </pc:sldMkLst>
        <pc:spChg chg="mod">
          <ac:chgData name="Stoffel, Emily" userId="c0f322e9-a1b1-4adf-9ca6-280530473b33" providerId="ADAL" clId="{59A1CDBE-EA6C-4E9B-92E8-B853EDCD6E29}" dt="2025-01-13T18:19:42.074" v="4189" actId="20577"/>
          <ac:spMkLst>
            <pc:docMk/>
            <pc:sldMk cId="3926133395" sldId="281"/>
            <ac:spMk id="3" creationId="{748F4986-B62D-F1A9-1E12-3936FC6B9991}"/>
          </ac:spMkLst>
        </pc:spChg>
      </pc:sldChg>
      <pc:sldChg chg="modSp add mod">
        <pc:chgData name="Stoffel, Emily" userId="c0f322e9-a1b1-4adf-9ca6-280530473b33" providerId="ADAL" clId="{59A1CDBE-EA6C-4E9B-92E8-B853EDCD6E29}" dt="2025-01-08T15:22:11.274" v="433" actId="20577"/>
        <pc:sldMkLst>
          <pc:docMk/>
          <pc:sldMk cId="2917407035" sldId="285"/>
        </pc:sldMkLst>
        <pc:spChg chg="mod">
          <ac:chgData name="Stoffel, Emily" userId="c0f322e9-a1b1-4adf-9ca6-280530473b33" providerId="ADAL" clId="{59A1CDBE-EA6C-4E9B-92E8-B853EDCD6E29}" dt="2025-01-08T15:22:11.274" v="433" actId="20577"/>
          <ac:spMkLst>
            <pc:docMk/>
            <pc:sldMk cId="2917407035" sldId="285"/>
            <ac:spMk id="2" creationId="{542BD252-58EF-C3D1-C37F-BC63E5E228C2}"/>
          </ac:spMkLst>
        </pc:spChg>
        <pc:spChg chg="mod">
          <ac:chgData name="Stoffel, Emily" userId="c0f322e9-a1b1-4adf-9ca6-280530473b33" providerId="ADAL" clId="{59A1CDBE-EA6C-4E9B-92E8-B853EDCD6E29}" dt="2025-01-08T15:13:46.649" v="111" actId="20577"/>
          <ac:spMkLst>
            <pc:docMk/>
            <pc:sldMk cId="2917407035" sldId="285"/>
            <ac:spMk id="3" creationId="{86D6DD76-9DC2-8E8E-0D29-BAFA2BE302E1}"/>
          </ac:spMkLst>
        </pc:spChg>
      </pc:sldChg>
      <pc:sldChg chg="add">
        <pc:chgData name="Stoffel, Emily" userId="c0f322e9-a1b1-4adf-9ca6-280530473b33" providerId="ADAL" clId="{59A1CDBE-EA6C-4E9B-92E8-B853EDCD6E29}" dt="2025-01-08T15:13:37.949" v="99" actId="2890"/>
        <pc:sldMkLst>
          <pc:docMk/>
          <pc:sldMk cId="817675366" sldId="286"/>
        </pc:sldMkLst>
      </pc:sldChg>
      <pc:sldChg chg="addSp delSp modSp new mod modAnim">
        <pc:chgData name="Stoffel, Emily" userId="c0f322e9-a1b1-4adf-9ca6-280530473b33" providerId="ADAL" clId="{59A1CDBE-EA6C-4E9B-92E8-B853EDCD6E29}" dt="2025-01-10T19:09:11.745" v="4186" actId="1076"/>
        <pc:sldMkLst>
          <pc:docMk/>
          <pc:sldMk cId="2458057033" sldId="287"/>
        </pc:sldMkLst>
        <pc:spChg chg="del">
          <ac:chgData name="Stoffel, Emily" userId="c0f322e9-a1b1-4adf-9ca6-280530473b33" providerId="ADAL" clId="{59A1CDBE-EA6C-4E9B-92E8-B853EDCD6E29}" dt="2025-01-10T13:21:52.405" v="440" actId="478"/>
          <ac:spMkLst>
            <pc:docMk/>
            <pc:sldMk cId="2458057033" sldId="287"/>
            <ac:spMk id="2" creationId="{B5E0868B-05E3-C9C3-4B38-D8121B1B6114}"/>
          </ac:spMkLst>
        </pc:spChg>
        <pc:spChg chg="del">
          <ac:chgData name="Stoffel, Emily" userId="c0f322e9-a1b1-4adf-9ca6-280530473b33" providerId="ADAL" clId="{59A1CDBE-EA6C-4E9B-92E8-B853EDCD6E29}" dt="2025-01-10T13:21:50.059" v="439" actId="478"/>
          <ac:spMkLst>
            <pc:docMk/>
            <pc:sldMk cId="2458057033" sldId="287"/>
            <ac:spMk id="3" creationId="{72CF38B7-CB46-1082-8DE6-1C18DBB3C359}"/>
          </ac:spMkLst>
        </pc:spChg>
        <pc:spChg chg="add mod">
          <ac:chgData name="Stoffel, Emily" userId="c0f322e9-a1b1-4adf-9ca6-280530473b33" providerId="ADAL" clId="{59A1CDBE-EA6C-4E9B-92E8-B853EDCD6E29}" dt="2025-01-10T13:23:02.802" v="525" actId="1076"/>
          <ac:spMkLst>
            <pc:docMk/>
            <pc:sldMk cId="2458057033" sldId="287"/>
            <ac:spMk id="4" creationId="{9E126EEE-9976-152C-6567-6E18077866BF}"/>
          </ac:spMkLst>
        </pc:spChg>
        <pc:spChg chg="add mod">
          <ac:chgData name="Stoffel, Emily" userId="c0f322e9-a1b1-4adf-9ca6-280530473b33" providerId="ADAL" clId="{59A1CDBE-EA6C-4E9B-92E8-B853EDCD6E29}" dt="2025-01-10T13:24:02.999" v="558" actId="164"/>
          <ac:spMkLst>
            <pc:docMk/>
            <pc:sldMk cId="2458057033" sldId="287"/>
            <ac:spMk id="5" creationId="{9BC085C2-BD09-D853-A3FA-904023E54420}"/>
          </ac:spMkLst>
        </pc:spChg>
        <pc:spChg chg="add mod ord">
          <ac:chgData name="Stoffel, Emily" userId="c0f322e9-a1b1-4adf-9ca6-280530473b33" providerId="ADAL" clId="{59A1CDBE-EA6C-4E9B-92E8-B853EDCD6E29}" dt="2025-01-10T13:24:02.999" v="558" actId="164"/>
          <ac:spMkLst>
            <pc:docMk/>
            <pc:sldMk cId="2458057033" sldId="287"/>
            <ac:spMk id="6" creationId="{48D02FE1-F2F4-95D7-01F2-24CB84802FEE}"/>
          </ac:spMkLst>
        </pc:spChg>
        <pc:spChg chg="add mod">
          <ac:chgData name="Stoffel, Emily" userId="c0f322e9-a1b1-4adf-9ca6-280530473b33" providerId="ADAL" clId="{59A1CDBE-EA6C-4E9B-92E8-B853EDCD6E29}" dt="2025-01-10T19:08:59.658" v="4180" actId="20577"/>
          <ac:spMkLst>
            <pc:docMk/>
            <pc:sldMk cId="2458057033" sldId="287"/>
            <ac:spMk id="8" creationId="{FCDA11DD-181A-5A2D-DF31-0DD32D45F524}"/>
          </ac:spMkLst>
        </pc:spChg>
        <pc:grpChg chg="add mod">
          <ac:chgData name="Stoffel, Emily" userId="c0f322e9-a1b1-4adf-9ca6-280530473b33" providerId="ADAL" clId="{59A1CDBE-EA6C-4E9B-92E8-B853EDCD6E29}" dt="2025-01-10T13:24:02.999" v="558" actId="164"/>
          <ac:grpSpMkLst>
            <pc:docMk/>
            <pc:sldMk cId="2458057033" sldId="287"/>
            <ac:grpSpMk id="7" creationId="{838E9077-B89C-87A1-6BF4-3B521D624AF3}"/>
          </ac:grpSpMkLst>
        </pc:grpChg>
        <pc:picChg chg="add mod">
          <ac:chgData name="Stoffel, Emily" userId="c0f322e9-a1b1-4adf-9ca6-280530473b33" providerId="ADAL" clId="{59A1CDBE-EA6C-4E9B-92E8-B853EDCD6E29}" dt="2025-01-10T19:09:03.376" v="4181" actId="1076"/>
          <ac:picMkLst>
            <pc:docMk/>
            <pc:sldMk cId="2458057033" sldId="287"/>
            <ac:picMk id="10" creationId="{C3B4DE20-6026-3ADA-6F09-0E17FC63918A}"/>
          </ac:picMkLst>
        </pc:picChg>
        <pc:picChg chg="add mod">
          <ac:chgData name="Stoffel, Emily" userId="c0f322e9-a1b1-4adf-9ca6-280530473b33" providerId="ADAL" clId="{59A1CDBE-EA6C-4E9B-92E8-B853EDCD6E29}" dt="2025-01-10T19:09:06.171" v="4182" actId="1076"/>
          <ac:picMkLst>
            <pc:docMk/>
            <pc:sldMk cId="2458057033" sldId="287"/>
            <ac:picMk id="11" creationId="{C4F99633-0A43-C609-C59B-26E47AA546F9}"/>
          </ac:picMkLst>
        </pc:picChg>
        <pc:picChg chg="add mod">
          <ac:chgData name="Stoffel, Emily" userId="c0f322e9-a1b1-4adf-9ca6-280530473b33" providerId="ADAL" clId="{59A1CDBE-EA6C-4E9B-92E8-B853EDCD6E29}" dt="2025-01-10T19:09:08.847" v="4184" actId="1076"/>
          <ac:picMkLst>
            <pc:docMk/>
            <pc:sldMk cId="2458057033" sldId="287"/>
            <ac:picMk id="12" creationId="{5498D47C-8D12-A060-D81F-56670700D3D6}"/>
          </ac:picMkLst>
        </pc:picChg>
        <pc:picChg chg="add mod">
          <ac:chgData name="Stoffel, Emily" userId="c0f322e9-a1b1-4adf-9ca6-280530473b33" providerId="ADAL" clId="{59A1CDBE-EA6C-4E9B-92E8-B853EDCD6E29}" dt="2025-01-10T19:09:11.745" v="4186" actId="1076"/>
          <ac:picMkLst>
            <pc:docMk/>
            <pc:sldMk cId="2458057033" sldId="287"/>
            <ac:picMk id="13" creationId="{5AB389A9-0DD1-3C8D-CA41-C4D8F2BBC7AF}"/>
          </ac:picMkLst>
        </pc:picChg>
      </pc:sldChg>
      <pc:sldChg chg="new del">
        <pc:chgData name="Stoffel, Emily" userId="c0f322e9-a1b1-4adf-9ca6-280530473b33" providerId="ADAL" clId="{59A1CDBE-EA6C-4E9B-92E8-B853EDCD6E29}" dt="2025-01-10T13:27:57.720" v="728" actId="680"/>
        <pc:sldMkLst>
          <pc:docMk/>
          <pc:sldMk cId="2385711053" sldId="288"/>
        </pc:sldMkLst>
      </pc:sldChg>
      <pc:sldChg chg="addSp delSp modSp new mod modAnim">
        <pc:chgData name="Stoffel, Emily" userId="c0f322e9-a1b1-4adf-9ca6-280530473b33" providerId="ADAL" clId="{59A1CDBE-EA6C-4E9B-92E8-B853EDCD6E29}" dt="2025-01-10T19:03:18.864" v="3943"/>
        <pc:sldMkLst>
          <pc:docMk/>
          <pc:sldMk cId="3440164277" sldId="288"/>
        </pc:sldMkLst>
        <pc:spChg chg="del">
          <ac:chgData name="Stoffel, Emily" userId="c0f322e9-a1b1-4adf-9ca6-280530473b33" providerId="ADAL" clId="{59A1CDBE-EA6C-4E9B-92E8-B853EDCD6E29}" dt="2025-01-10T13:28:08.788" v="731" actId="478"/>
          <ac:spMkLst>
            <pc:docMk/>
            <pc:sldMk cId="3440164277" sldId="288"/>
            <ac:spMk id="2" creationId="{F8DF8ED3-B13C-687E-2670-456DE599149E}"/>
          </ac:spMkLst>
        </pc:spChg>
        <pc:spChg chg="del">
          <ac:chgData name="Stoffel, Emily" userId="c0f322e9-a1b1-4adf-9ca6-280530473b33" providerId="ADAL" clId="{59A1CDBE-EA6C-4E9B-92E8-B853EDCD6E29}" dt="2025-01-10T13:28:05.938" v="730" actId="478"/>
          <ac:spMkLst>
            <pc:docMk/>
            <pc:sldMk cId="3440164277" sldId="288"/>
            <ac:spMk id="3" creationId="{DC60E113-7BC8-5F64-713E-7F7B20D58715}"/>
          </ac:spMkLst>
        </pc:spChg>
        <pc:spChg chg="mod">
          <ac:chgData name="Stoffel, Emily" userId="c0f322e9-a1b1-4adf-9ca6-280530473b33" providerId="ADAL" clId="{59A1CDBE-EA6C-4E9B-92E8-B853EDCD6E29}" dt="2025-01-10T13:28:13.619" v="732"/>
          <ac:spMkLst>
            <pc:docMk/>
            <pc:sldMk cId="3440164277" sldId="288"/>
            <ac:spMk id="5" creationId="{70FE81B2-0396-8D8D-B018-176726D73B35}"/>
          </ac:spMkLst>
        </pc:spChg>
        <pc:spChg chg="mod">
          <ac:chgData name="Stoffel, Emily" userId="c0f322e9-a1b1-4adf-9ca6-280530473b33" providerId="ADAL" clId="{59A1CDBE-EA6C-4E9B-92E8-B853EDCD6E29}" dt="2025-01-10T13:28:18.286" v="734" actId="20577"/>
          <ac:spMkLst>
            <pc:docMk/>
            <pc:sldMk cId="3440164277" sldId="288"/>
            <ac:spMk id="6" creationId="{D755AE37-FB03-683E-7811-72B2C47F4EA1}"/>
          </ac:spMkLst>
        </pc:spChg>
        <pc:spChg chg="add mod">
          <ac:chgData name="Stoffel, Emily" userId="c0f322e9-a1b1-4adf-9ca6-280530473b33" providerId="ADAL" clId="{59A1CDBE-EA6C-4E9B-92E8-B853EDCD6E29}" dt="2025-01-10T13:28:45.969" v="760" actId="1076"/>
          <ac:spMkLst>
            <pc:docMk/>
            <pc:sldMk cId="3440164277" sldId="288"/>
            <ac:spMk id="7" creationId="{1E8DAC4D-6EF4-BE83-F836-B83E8D1EFA11}"/>
          </ac:spMkLst>
        </pc:spChg>
        <pc:spChg chg="add mod">
          <ac:chgData name="Stoffel, Emily" userId="c0f322e9-a1b1-4adf-9ca6-280530473b33" providerId="ADAL" clId="{59A1CDBE-EA6C-4E9B-92E8-B853EDCD6E29}" dt="2025-01-10T13:29:54.266" v="903" actId="20577"/>
          <ac:spMkLst>
            <pc:docMk/>
            <pc:sldMk cId="3440164277" sldId="288"/>
            <ac:spMk id="8" creationId="{4F5C6B1D-367F-E52E-833B-D78301706925}"/>
          </ac:spMkLst>
        </pc:spChg>
        <pc:spChg chg="mod">
          <ac:chgData name="Stoffel, Emily" userId="c0f322e9-a1b1-4adf-9ca6-280530473b33" providerId="ADAL" clId="{59A1CDBE-EA6C-4E9B-92E8-B853EDCD6E29}" dt="2025-01-10T13:42:25.513" v="1564"/>
          <ac:spMkLst>
            <pc:docMk/>
            <pc:sldMk cId="3440164277" sldId="288"/>
            <ac:spMk id="12" creationId="{2C3B726A-4B7A-810A-AEA5-6776FE6FB319}"/>
          </ac:spMkLst>
        </pc:spChg>
        <pc:spChg chg="mod">
          <ac:chgData name="Stoffel, Emily" userId="c0f322e9-a1b1-4adf-9ca6-280530473b33" providerId="ADAL" clId="{59A1CDBE-EA6C-4E9B-92E8-B853EDCD6E29}" dt="2025-01-10T13:42:54.828" v="1603" actId="1076"/>
          <ac:spMkLst>
            <pc:docMk/>
            <pc:sldMk cId="3440164277" sldId="288"/>
            <ac:spMk id="14" creationId="{A8CEF0D6-BCB2-C898-CF8A-9D81FBD66ED6}"/>
          </ac:spMkLst>
        </pc:spChg>
        <pc:spChg chg="mod">
          <ac:chgData name="Stoffel, Emily" userId="c0f322e9-a1b1-4adf-9ca6-280530473b33" providerId="ADAL" clId="{59A1CDBE-EA6C-4E9B-92E8-B853EDCD6E29}" dt="2025-01-10T13:42:25.513" v="1564"/>
          <ac:spMkLst>
            <pc:docMk/>
            <pc:sldMk cId="3440164277" sldId="288"/>
            <ac:spMk id="15" creationId="{3EBDE6B4-BF33-C86C-5EED-D0B65E026578}"/>
          </ac:spMkLst>
        </pc:spChg>
        <pc:spChg chg="mod">
          <ac:chgData name="Stoffel, Emily" userId="c0f322e9-a1b1-4adf-9ca6-280530473b33" providerId="ADAL" clId="{59A1CDBE-EA6C-4E9B-92E8-B853EDCD6E29}" dt="2025-01-10T13:42:25.513" v="1564"/>
          <ac:spMkLst>
            <pc:docMk/>
            <pc:sldMk cId="3440164277" sldId="288"/>
            <ac:spMk id="16" creationId="{F833112E-7915-A889-B7D1-EE2DA34CEAF0}"/>
          </ac:spMkLst>
        </pc:spChg>
        <pc:spChg chg="mod">
          <ac:chgData name="Stoffel, Emily" userId="c0f322e9-a1b1-4adf-9ca6-280530473b33" providerId="ADAL" clId="{59A1CDBE-EA6C-4E9B-92E8-B853EDCD6E29}" dt="2025-01-10T13:42:25.513" v="1564"/>
          <ac:spMkLst>
            <pc:docMk/>
            <pc:sldMk cId="3440164277" sldId="288"/>
            <ac:spMk id="17" creationId="{57D09583-D114-47D2-E2B1-292AC2050CE4}"/>
          </ac:spMkLst>
        </pc:spChg>
        <pc:spChg chg="mod">
          <ac:chgData name="Stoffel, Emily" userId="c0f322e9-a1b1-4adf-9ca6-280530473b33" providerId="ADAL" clId="{59A1CDBE-EA6C-4E9B-92E8-B853EDCD6E29}" dt="2025-01-10T13:42:25.513" v="1564"/>
          <ac:spMkLst>
            <pc:docMk/>
            <pc:sldMk cId="3440164277" sldId="288"/>
            <ac:spMk id="18" creationId="{DF86911F-9211-B50E-862A-2DCFCD75D01D}"/>
          </ac:spMkLst>
        </pc:spChg>
        <pc:spChg chg="mod">
          <ac:chgData name="Stoffel, Emily" userId="c0f322e9-a1b1-4adf-9ca6-280530473b33" providerId="ADAL" clId="{59A1CDBE-EA6C-4E9B-92E8-B853EDCD6E29}" dt="2025-01-10T13:42:58.945" v="1604" actId="1076"/>
          <ac:spMkLst>
            <pc:docMk/>
            <pc:sldMk cId="3440164277" sldId="288"/>
            <ac:spMk id="19" creationId="{A5770385-7DFB-B96F-51E4-97654827B0AC}"/>
          </ac:spMkLst>
        </pc:spChg>
        <pc:spChg chg="mod">
          <ac:chgData name="Stoffel, Emily" userId="c0f322e9-a1b1-4adf-9ca6-280530473b33" providerId="ADAL" clId="{59A1CDBE-EA6C-4E9B-92E8-B853EDCD6E29}" dt="2025-01-10T13:43:01.995" v="1605" actId="1076"/>
          <ac:spMkLst>
            <pc:docMk/>
            <pc:sldMk cId="3440164277" sldId="288"/>
            <ac:spMk id="20" creationId="{5B462D93-44C1-E1CC-83B7-5A3901753585}"/>
          </ac:spMkLst>
        </pc:spChg>
        <pc:spChg chg="mod">
          <ac:chgData name="Stoffel, Emily" userId="c0f322e9-a1b1-4adf-9ca6-280530473b33" providerId="ADAL" clId="{59A1CDBE-EA6C-4E9B-92E8-B853EDCD6E29}" dt="2025-01-10T13:57:41.587" v="2143" actId="164"/>
          <ac:spMkLst>
            <pc:docMk/>
            <pc:sldMk cId="3440164277" sldId="288"/>
            <ac:spMk id="22" creationId="{2C3B726A-4B7A-810A-AEA5-6776FE6FB319}"/>
          </ac:spMkLst>
        </pc:spChg>
        <pc:spChg chg="mod">
          <ac:chgData name="Stoffel, Emily" userId="c0f322e9-a1b1-4adf-9ca6-280530473b33" providerId="ADAL" clId="{59A1CDBE-EA6C-4E9B-92E8-B853EDCD6E29}" dt="2025-01-10T13:59:29.631" v="2158" actId="1076"/>
          <ac:spMkLst>
            <pc:docMk/>
            <pc:sldMk cId="3440164277" sldId="288"/>
            <ac:spMk id="24" creationId="{A8CEF0D6-BCB2-C898-CF8A-9D81FBD66ED6}"/>
          </ac:spMkLst>
        </pc:spChg>
        <pc:spChg chg="mod">
          <ac:chgData name="Stoffel, Emily" userId="c0f322e9-a1b1-4adf-9ca6-280530473b33" providerId="ADAL" clId="{59A1CDBE-EA6C-4E9B-92E8-B853EDCD6E29}" dt="2025-01-10T13:57:41.587" v="2143" actId="164"/>
          <ac:spMkLst>
            <pc:docMk/>
            <pc:sldMk cId="3440164277" sldId="288"/>
            <ac:spMk id="25" creationId="{3EBDE6B4-BF33-C86C-5EED-D0B65E026578}"/>
          </ac:spMkLst>
        </pc:spChg>
        <pc:spChg chg="mod">
          <ac:chgData name="Stoffel, Emily" userId="c0f322e9-a1b1-4adf-9ca6-280530473b33" providerId="ADAL" clId="{59A1CDBE-EA6C-4E9B-92E8-B853EDCD6E29}" dt="2025-01-10T13:57:41.587" v="2143" actId="164"/>
          <ac:spMkLst>
            <pc:docMk/>
            <pc:sldMk cId="3440164277" sldId="288"/>
            <ac:spMk id="26" creationId="{F833112E-7915-A889-B7D1-EE2DA34CEAF0}"/>
          </ac:spMkLst>
        </pc:spChg>
        <pc:spChg chg="mod">
          <ac:chgData name="Stoffel, Emily" userId="c0f322e9-a1b1-4adf-9ca6-280530473b33" providerId="ADAL" clId="{59A1CDBE-EA6C-4E9B-92E8-B853EDCD6E29}" dt="2025-01-10T13:57:41.587" v="2143" actId="164"/>
          <ac:spMkLst>
            <pc:docMk/>
            <pc:sldMk cId="3440164277" sldId="288"/>
            <ac:spMk id="27" creationId="{57D09583-D114-47D2-E2B1-292AC2050CE4}"/>
          </ac:spMkLst>
        </pc:spChg>
        <pc:spChg chg="mod">
          <ac:chgData name="Stoffel, Emily" userId="c0f322e9-a1b1-4adf-9ca6-280530473b33" providerId="ADAL" clId="{59A1CDBE-EA6C-4E9B-92E8-B853EDCD6E29}" dt="2025-01-10T13:57:41.587" v="2143" actId="164"/>
          <ac:spMkLst>
            <pc:docMk/>
            <pc:sldMk cId="3440164277" sldId="288"/>
            <ac:spMk id="28" creationId="{DF86911F-9211-B50E-862A-2DCFCD75D01D}"/>
          </ac:spMkLst>
        </pc:spChg>
        <pc:spChg chg="mod">
          <ac:chgData name="Stoffel, Emily" userId="c0f322e9-a1b1-4adf-9ca6-280530473b33" providerId="ADAL" clId="{59A1CDBE-EA6C-4E9B-92E8-B853EDCD6E29}" dt="2025-01-10T13:57:41.587" v="2143" actId="164"/>
          <ac:spMkLst>
            <pc:docMk/>
            <pc:sldMk cId="3440164277" sldId="288"/>
            <ac:spMk id="29" creationId="{A5770385-7DFB-B96F-51E4-97654827B0AC}"/>
          </ac:spMkLst>
        </pc:spChg>
        <pc:spChg chg="mod">
          <ac:chgData name="Stoffel, Emily" userId="c0f322e9-a1b1-4adf-9ca6-280530473b33" providerId="ADAL" clId="{59A1CDBE-EA6C-4E9B-92E8-B853EDCD6E29}" dt="2025-01-10T13:57:41.587" v="2143" actId="164"/>
          <ac:spMkLst>
            <pc:docMk/>
            <pc:sldMk cId="3440164277" sldId="288"/>
            <ac:spMk id="30" creationId="{5B462D93-44C1-E1CC-83B7-5A3901753585}"/>
          </ac:spMkLst>
        </pc:spChg>
        <pc:spChg chg="mod">
          <ac:chgData name="Stoffel, Emily" userId="c0f322e9-a1b1-4adf-9ca6-280530473b33" providerId="ADAL" clId="{59A1CDBE-EA6C-4E9B-92E8-B853EDCD6E29}" dt="2025-01-10T13:56:30.689" v="2118"/>
          <ac:spMkLst>
            <pc:docMk/>
            <pc:sldMk cId="3440164277" sldId="288"/>
            <ac:spMk id="32" creationId="{8829C4E1-E868-FE54-EA0A-B6CE04D1C816}"/>
          </ac:spMkLst>
        </pc:spChg>
        <pc:spChg chg="mod">
          <ac:chgData name="Stoffel, Emily" userId="c0f322e9-a1b1-4adf-9ca6-280530473b33" providerId="ADAL" clId="{59A1CDBE-EA6C-4E9B-92E8-B853EDCD6E29}" dt="2025-01-10T13:56:30.689" v="2118"/>
          <ac:spMkLst>
            <pc:docMk/>
            <pc:sldMk cId="3440164277" sldId="288"/>
            <ac:spMk id="35" creationId="{B0797BCD-1543-D69F-4A90-34D7A73A11AE}"/>
          </ac:spMkLst>
        </pc:spChg>
        <pc:spChg chg="mod">
          <ac:chgData name="Stoffel, Emily" userId="c0f322e9-a1b1-4adf-9ca6-280530473b33" providerId="ADAL" clId="{59A1CDBE-EA6C-4E9B-92E8-B853EDCD6E29}" dt="2025-01-10T13:56:30.689" v="2118"/>
          <ac:spMkLst>
            <pc:docMk/>
            <pc:sldMk cId="3440164277" sldId="288"/>
            <ac:spMk id="36" creationId="{A72FE43B-96D8-257C-72D8-0110FB434F5A}"/>
          </ac:spMkLst>
        </pc:spChg>
        <pc:spChg chg="mod">
          <ac:chgData name="Stoffel, Emily" userId="c0f322e9-a1b1-4adf-9ca6-280530473b33" providerId="ADAL" clId="{59A1CDBE-EA6C-4E9B-92E8-B853EDCD6E29}" dt="2025-01-10T13:56:30.689" v="2118"/>
          <ac:spMkLst>
            <pc:docMk/>
            <pc:sldMk cId="3440164277" sldId="288"/>
            <ac:spMk id="37" creationId="{A03253B8-49C1-D465-BE4B-EB7CE506BEDC}"/>
          </ac:spMkLst>
        </pc:spChg>
        <pc:spChg chg="mod">
          <ac:chgData name="Stoffel, Emily" userId="c0f322e9-a1b1-4adf-9ca6-280530473b33" providerId="ADAL" clId="{59A1CDBE-EA6C-4E9B-92E8-B853EDCD6E29}" dt="2025-01-10T13:56:30.689" v="2118"/>
          <ac:spMkLst>
            <pc:docMk/>
            <pc:sldMk cId="3440164277" sldId="288"/>
            <ac:spMk id="38" creationId="{F39B7E37-256B-3EB3-F49D-85C89D19656B}"/>
          </ac:spMkLst>
        </pc:spChg>
        <pc:spChg chg="mod">
          <ac:chgData name="Stoffel, Emily" userId="c0f322e9-a1b1-4adf-9ca6-280530473b33" providerId="ADAL" clId="{59A1CDBE-EA6C-4E9B-92E8-B853EDCD6E29}" dt="2025-01-10T13:56:30.689" v="2118"/>
          <ac:spMkLst>
            <pc:docMk/>
            <pc:sldMk cId="3440164277" sldId="288"/>
            <ac:spMk id="40" creationId="{C356759C-1D00-E831-6CF9-AC5065B79D7F}"/>
          </ac:spMkLst>
        </pc:spChg>
        <pc:spChg chg="mod">
          <ac:chgData name="Stoffel, Emily" userId="c0f322e9-a1b1-4adf-9ca6-280530473b33" providerId="ADAL" clId="{59A1CDBE-EA6C-4E9B-92E8-B853EDCD6E29}" dt="2025-01-10T13:56:30.689" v="2118"/>
          <ac:spMkLst>
            <pc:docMk/>
            <pc:sldMk cId="3440164277" sldId="288"/>
            <ac:spMk id="41" creationId="{AF98754C-1DC1-D050-EEB8-A4881F73934E}"/>
          </ac:spMkLst>
        </pc:spChg>
        <pc:spChg chg="mod">
          <ac:chgData name="Stoffel, Emily" userId="c0f322e9-a1b1-4adf-9ca6-280530473b33" providerId="ADAL" clId="{59A1CDBE-EA6C-4E9B-92E8-B853EDCD6E29}" dt="2025-01-10T13:56:30.689" v="2118"/>
          <ac:spMkLst>
            <pc:docMk/>
            <pc:sldMk cId="3440164277" sldId="288"/>
            <ac:spMk id="42" creationId="{DA208B3B-EBE5-F5B5-1E0B-6C4A21BFBF55}"/>
          </ac:spMkLst>
        </pc:spChg>
        <pc:spChg chg="mod">
          <ac:chgData name="Stoffel, Emily" userId="c0f322e9-a1b1-4adf-9ca6-280530473b33" providerId="ADAL" clId="{59A1CDBE-EA6C-4E9B-92E8-B853EDCD6E29}" dt="2025-01-10T13:56:30.689" v="2118"/>
          <ac:spMkLst>
            <pc:docMk/>
            <pc:sldMk cId="3440164277" sldId="288"/>
            <ac:spMk id="43" creationId="{32544BB1-9092-3E99-4101-A98434195D0E}"/>
          </ac:spMkLst>
        </pc:spChg>
        <pc:spChg chg="mod">
          <ac:chgData name="Stoffel, Emily" userId="c0f322e9-a1b1-4adf-9ca6-280530473b33" providerId="ADAL" clId="{59A1CDBE-EA6C-4E9B-92E8-B853EDCD6E29}" dt="2025-01-10T13:56:30.689" v="2118"/>
          <ac:spMkLst>
            <pc:docMk/>
            <pc:sldMk cId="3440164277" sldId="288"/>
            <ac:spMk id="44" creationId="{9E1868E4-B5B4-E00F-E88E-D448534659DD}"/>
          </ac:spMkLst>
        </pc:spChg>
        <pc:spChg chg="mod">
          <ac:chgData name="Stoffel, Emily" userId="c0f322e9-a1b1-4adf-9ca6-280530473b33" providerId="ADAL" clId="{59A1CDBE-EA6C-4E9B-92E8-B853EDCD6E29}" dt="2025-01-10T13:56:30.689" v="2118"/>
          <ac:spMkLst>
            <pc:docMk/>
            <pc:sldMk cId="3440164277" sldId="288"/>
            <ac:spMk id="45" creationId="{2D36AD0F-A541-16D6-25BC-577EA577FC39}"/>
          </ac:spMkLst>
        </pc:spChg>
        <pc:spChg chg="mod">
          <ac:chgData name="Stoffel, Emily" userId="c0f322e9-a1b1-4adf-9ca6-280530473b33" providerId="ADAL" clId="{59A1CDBE-EA6C-4E9B-92E8-B853EDCD6E29}" dt="2025-01-10T13:56:30.689" v="2118"/>
          <ac:spMkLst>
            <pc:docMk/>
            <pc:sldMk cId="3440164277" sldId="288"/>
            <ac:spMk id="46" creationId="{68D8B777-9B2A-8399-5348-2B29A4C1293B}"/>
          </ac:spMkLst>
        </pc:spChg>
        <pc:spChg chg="mod">
          <ac:chgData name="Stoffel, Emily" userId="c0f322e9-a1b1-4adf-9ca6-280530473b33" providerId="ADAL" clId="{59A1CDBE-EA6C-4E9B-92E8-B853EDCD6E29}" dt="2025-01-10T13:56:30.689" v="2118"/>
          <ac:spMkLst>
            <pc:docMk/>
            <pc:sldMk cId="3440164277" sldId="288"/>
            <ac:spMk id="47" creationId="{E174EF66-9CBF-DC27-E994-3F629CBECA6F}"/>
          </ac:spMkLst>
        </pc:spChg>
        <pc:spChg chg="mod">
          <ac:chgData name="Stoffel, Emily" userId="c0f322e9-a1b1-4adf-9ca6-280530473b33" providerId="ADAL" clId="{59A1CDBE-EA6C-4E9B-92E8-B853EDCD6E29}" dt="2025-01-10T13:56:30.689" v="2118"/>
          <ac:spMkLst>
            <pc:docMk/>
            <pc:sldMk cId="3440164277" sldId="288"/>
            <ac:spMk id="48" creationId="{B5286A4C-CE18-5E22-DDD9-E734D3453333}"/>
          </ac:spMkLst>
        </pc:spChg>
        <pc:spChg chg="mod">
          <ac:chgData name="Stoffel, Emily" userId="c0f322e9-a1b1-4adf-9ca6-280530473b33" providerId="ADAL" clId="{59A1CDBE-EA6C-4E9B-92E8-B853EDCD6E29}" dt="2025-01-10T13:56:30.689" v="2118"/>
          <ac:spMkLst>
            <pc:docMk/>
            <pc:sldMk cId="3440164277" sldId="288"/>
            <ac:spMk id="49" creationId="{EDBC40FE-BCB0-4234-6941-1884807FBA0E}"/>
          </ac:spMkLst>
        </pc:spChg>
        <pc:spChg chg="mod">
          <ac:chgData name="Stoffel, Emily" userId="c0f322e9-a1b1-4adf-9ca6-280530473b33" providerId="ADAL" clId="{59A1CDBE-EA6C-4E9B-92E8-B853EDCD6E29}" dt="2025-01-10T13:56:30.689" v="2118"/>
          <ac:spMkLst>
            <pc:docMk/>
            <pc:sldMk cId="3440164277" sldId="288"/>
            <ac:spMk id="50" creationId="{00D8AD1F-9FE8-E4E8-4620-D63B65D3C143}"/>
          </ac:spMkLst>
        </pc:spChg>
        <pc:spChg chg="mod">
          <ac:chgData name="Stoffel, Emily" userId="c0f322e9-a1b1-4adf-9ca6-280530473b33" providerId="ADAL" clId="{59A1CDBE-EA6C-4E9B-92E8-B853EDCD6E29}" dt="2025-01-10T13:56:30.689" v="2118"/>
          <ac:spMkLst>
            <pc:docMk/>
            <pc:sldMk cId="3440164277" sldId="288"/>
            <ac:spMk id="51" creationId="{C4A13CA2-566B-456D-A695-85F1A743625B}"/>
          </ac:spMkLst>
        </pc:spChg>
        <pc:spChg chg="mod">
          <ac:chgData name="Stoffel, Emily" userId="c0f322e9-a1b1-4adf-9ca6-280530473b33" providerId="ADAL" clId="{59A1CDBE-EA6C-4E9B-92E8-B853EDCD6E29}" dt="2025-01-10T13:56:30.689" v="2118"/>
          <ac:spMkLst>
            <pc:docMk/>
            <pc:sldMk cId="3440164277" sldId="288"/>
            <ac:spMk id="52" creationId="{D1EE370F-CEBE-28A9-2E6F-8D6488C888B7}"/>
          </ac:spMkLst>
        </pc:spChg>
        <pc:spChg chg="mod">
          <ac:chgData name="Stoffel, Emily" userId="c0f322e9-a1b1-4adf-9ca6-280530473b33" providerId="ADAL" clId="{59A1CDBE-EA6C-4E9B-92E8-B853EDCD6E29}" dt="2025-01-10T13:56:30.689" v="2118"/>
          <ac:spMkLst>
            <pc:docMk/>
            <pc:sldMk cId="3440164277" sldId="288"/>
            <ac:spMk id="53" creationId="{64B53E45-5218-27B7-2B0A-71526AFF7FD9}"/>
          </ac:spMkLst>
        </pc:spChg>
        <pc:spChg chg="mod">
          <ac:chgData name="Stoffel, Emily" userId="c0f322e9-a1b1-4adf-9ca6-280530473b33" providerId="ADAL" clId="{59A1CDBE-EA6C-4E9B-92E8-B853EDCD6E29}" dt="2025-01-10T13:56:30.689" v="2118"/>
          <ac:spMkLst>
            <pc:docMk/>
            <pc:sldMk cId="3440164277" sldId="288"/>
            <ac:spMk id="54" creationId="{D80CA8BA-8588-B835-ADAC-B7585187CB89}"/>
          </ac:spMkLst>
        </pc:spChg>
        <pc:spChg chg="mod">
          <ac:chgData name="Stoffel, Emily" userId="c0f322e9-a1b1-4adf-9ca6-280530473b33" providerId="ADAL" clId="{59A1CDBE-EA6C-4E9B-92E8-B853EDCD6E29}" dt="2025-01-10T13:56:30.689" v="2118"/>
          <ac:spMkLst>
            <pc:docMk/>
            <pc:sldMk cId="3440164277" sldId="288"/>
            <ac:spMk id="55" creationId="{739E2D2D-8979-2309-219C-2ABAD2BEA475}"/>
          </ac:spMkLst>
        </pc:spChg>
        <pc:spChg chg="mod">
          <ac:chgData name="Stoffel, Emily" userId="c0f322e9-a1b1-4adf-9ca6-280530473b33" providerId="ADAL" clId="{59A1CDBE-EA6C-4E9B-92E8-B853EDCD6E29}" dt="2025-01-10T13:56:30.689" v="2118"/>
          <ac:spMkLst>
            <pc:docMk/>
            <pc:sldMk cId="3440164277" sldId="288"/>
            <ac:spMk id="56" creationId="{C0FC92EF-1DA1-D894-0491-1F5D3B90C2CF}"/>
          </ac:spMkLst>
        </pc:spChg>
        <pc:spChg chg="mod">
          <ac:chgData name="Stoffel, Emily" userId="c0f322e9-a1b1-4adf-9ca6-280530473b33" providerId="ADAL" clId="{59A1CDBE-EA6C-4E9B-92E8-B853EDCD6E29}" dt="2025-01-10T13:56:30.689" v="2118"/>
          <ac:spMkLst>
            <pc:docMk/>
            <pc:sldMk cId="3440164277" sldId="288"/>
            <ac:spMk id="58" creationId="{C60CFD06-A5FF-0E50-558B-9602B9A682CB}"/>
          </ac:spMkLst>
        </pc:spChg>
        <pc:spChg chg="add mod">
          <ac:chgData name="Stoffel, Emily" userId="c0f322e9-a1b1-4adf-9ca6-280530473b33" providerId="ADAL" clId="{59A1CDBE-EA6C-4E9B-92E8-B853EDCD6E29}" dt="2025-01-10T13:56:30.689" v="2118"/>
          <ac:spMkLst>
            <pc:docMk/>
            <pc:sldMk cId="3440164277" sldId="288"/>
            <ac:spMk id="62" creationId="{25515140-0607-88FB-F072-915E26A7510D}"/>
          </ac:spMkLst>
        </pc:spChg>
        <pc:spChg chg="add mod">
          <ac:chgData name="Stoffel, Emily" userId="c0f322e9-a1b1-4adf-9ca6-280530473b33" providerId="ADAL" clId="{59A1CDBE-EA6C-4E9B-92E8-B853EDCD6E29}" dt="2025-01-10T13:58:06.934" v="2146" actId="164"/>
          <ac:spMkLst>
            <pc:docMk/>
            <pc:sldMk cId="3440164277" sldId="288"/>
            <ac:spMk id="63" creationId="{52D4D61F-D77D-5293-1475-73E26E2FFE45}"/>
          </ac:spMkLst>
        </pc:spChg>
        <pc:grpChg chg="add mod">
          <ac:chgData name="Stoffel, Emily" userId="c0f322e9-a1b1-4adf-9ca6-280530473b33" providerId="ADAL" clId="{59A1CDBE-EA6C-4E9B-92E8-B853EDCD6E29}" dt="2025-01-10T13:28:13.619" v="732"/>
          <ac:grpSpMkLst>
            <pc:docMk/>
            <pc:sldMk cId="3440164277" sldId="288"/>
            <ac:grpSpMk id="4" creationId="{23DD9DA0-7B07-745A-24C1-545B8C087556}"/>
          </ac:grpSpMkLst>
        </pc:grpChg>
        <pc:grpChg chg="add del mod">
          <ac:chgData name="Stoffel, Emily" userId="c0f322e9-a1b1-4adf-9ca6-280530473b33" providerId="ADAL" clId="{59A1CDBE-EA6C-4E9B-92E8-B853EDCD6E29}" dt="2025-01-10T13:43:11.493" v="1606" actId="21"/>
          <ac:grpSpMkLst>
            <pc:docMk/>
            <pc:sldMk cId="3440164277" sldId="288"/>
            <ac:grpSpMk id="11" creationId="{ED2F24E4-474D-46CF-099A-5BFEAD73561C}"/>
          </ac:grpSpMkLst>
        </pc:grpChg>
        <pc:grpChg chg="add mod">
          <ac:chgData name="Stoffel, Emily" userId="c0f322e9-a1b1-4adf-9ca6-280530473b33" providerId="ADAL" clId="{59A1CDBE-EA6C-4E9B-92E8-B853EDCD6E29}" dt="2025-01-10T13:57:41.587" v="2143" actId="164"/>
          <ac:grpSpMkLst>
            <pc:docMk/>
            <pc:sldMk cId="3440164277" sldId="288"/>
            <ac:grpSpMk id="21" creationId="{ED2F24E4-474D-46CF-099A-5BFEAD73561C}"/>
          </ac:grpSpMkLst>
        </pc:grpChg>
        <pc:grpChg chg="add mod">
          <ac:chgData name="Stoffel, Emily" userId="c0f322e9-a1b1-4adf-9ca6-280530473b33" providerId="ADAL" clId="{59A1CDBE-EA6C-4E9B-92E8-B853EDCD6E29}" dt="2025-01-10T13:58:06.934" v="2146" actId="164"/>
          <ac:grpSpMkLst>
            <pc:docMk/>
            <pc:sldMk cId="3440164277" sldId="288"/>
            <ac:grpSpMk id="31" creationId="{B9B8073B-EA25-A97C-B66E-C1AC99C6C280}"/>
          </ac:grpSpMkLst>
        </pc:grpChg>
        <pc:grpChg chg="mod">
          <ac:chgData name="Stoffel, Emily" userId="c0f322e9-a1b1-4adf-9ca6-280530473b33" providerId="ADAL" clId="{59A1CDBE-EA6C-4E9B-92E8-B853EDCD6E29}" dt="2025-01-10T13:56:30.689" v="2118"/>
          <ac:grpSpMkLst>
            <pc:docMk/>
            <pc:sldMk cId="3440164277" sldId="288"/>
            <ac:grpSpMk id="34" creationId="{460B5346-21D1-91E7-D5D3-5614C8A6923E}"/>
          </ac:grpSpMkLst>
        </pc:grpChg>
        <pc:grpChg chg="add mod">
          <ac:chgData name="Stoffel, Emily" userId="c0f322e9-a1b1-4adf-9ca6-280530473b33" providerId="ADAL" clId="{59A1CDBE-EA6C-4E9B-92E8-B853EDCD6E29}" dt="2025-01-10T13:56:30.689" v="2118"/>
          <ac:grpSpMkLst>
            <pc:docMk/>
            <pc:sldMk cId="3440164277" sldId="288"/>
            <ac:grpSpMk id="57" creationId="{E8143113-099D-13B9-3E71-9043985D9C22}"/>
          </ac:grpSpMkLst>
        </pc:grpChg>
        <pc:grpChg chg="add mod">
          <ac:chgData name="Stoffel, Emily" userId="c0f322e9-a1b1-4adf-9ca6-280530473b33" providerId="ADAL" clId="{59A1CDBE-EA6C-4E9B-92E8-B853EDCD6E29}" dt="2025-01-10T13:57:41.587" v="2143" actId="164"/>
          <ac:grpSpMkLst>
            <pc:docMk/>
            <pc:sldMk cId="3440164277" sldId="288"/>
            <ac:grpSpMk id="64" creationId="{B0276842-B33A-2AFD-406E-FD3006BAB1FD}"/>
          </ac:grpSpMkLst>
        </pc:grpChg>
        <pc:grpChg chg="add mod ord">
          <ac:chgData name="Stoffel, Emily" userId="c0f322e9-a1b1-4adf-9ca6-280530473b33" providerId="ADAL" clId="{59A1CDBE-EA6C-4E9B-92E8-B853EDCD6E29}" dt="2025-01-10T13:59:34.002" v="2159" actId="1076"/>
          <ac:grpSpMkLst>
            <pc:docMk/>
            <pc:sldMk cId="3440164277" sldId="288"/>
            <ac:grpSpMk id="65" creationId="{84C66E1A-7B37-0BDE-1EFC-95A01A151291}"/>
          </ac:grpSpMkLst>
        </pc:grpChg>
        <pc:picChg chg="add mod">
          <ac:chgData name="Stoffel, Emily" userId="c0f322e9-a1b1-4adf-9ca6-280530473b33" providerId="ADAL" clId="{59A1CDBE-EA6C-4E9B-92E8-B853EDCD6E29}" dt="2025-01-10T13:30:15.992" v="905" actId="1076"/>
          <ac:picMkLst>
            <pc:docMk/>
            <pc:sldMk cId="3440164277" sldId="288"/>
            <ac:picMk id="9" creationId="{A68EB9C5-25D9-6671-DCA2-469452FD04B7}"/>
          </ac:picMkLst>
        </pc:picChg>
        <pc:picChg chg="add mod">
          <ac:chgData name="Stoffel, Emily" userId="c0f322e9-a1b1-4adf-9ca6-280530473b33" providerId="ADAL" clId="{59A1CDBE-EA6C-4E9B-92E8-B853EDCD6E29}" dt="2025-01-10T13:30:25.482" v="908" actId="1076"/>
          <ac:picMkLst>
            <pc:docMk/>
            <pc:sldMk cId="3440164277" sldId="288"/>
            <ac:picMk id="10" creationId="{53197FCD-5212-8D1C-089D-1583CA9D5D57}"/>
          </ac:picMkLst>
        </pc:picChg>
        <pc:picChg chg="mod">
          <ac:chgData name="Stoffel, Emily" userId="c0f322e9-a1b1-4adf-9ca6-280530473b33" providerId="ADAL" clId="{59A1CDBE-EA6C-4E9B-92E8-B853EDCD6E29}" dt="2025-01-10T13:42:25.513" v="1564"/>
          <ac:picMkLst>
            <pc:docMk/>
            <pc:sldMk cId="3440164277" sldId="288"/>
            <ac:picMk id="13" creationId="{4F5BC10E-03DA-48AA-FCC4-2F3EA69C4B5E}"/>
          </ac:picMkLst>
        </pc:picChg>
        <pc:picChg chg="mod">
          <ac:chgData name="Stoffel, Emily" userId="c0f322e9-a1b1-4adf-9ca6-280530473b33" providerId="ADAL" clId="{59A1CDBE-EA6C-4E9B-92E8-B853EDCD6E29}" dt="2025-01-10T13:59:28.832" v="2157" actId="1076"/>
          <ac:picMkLst>
            <pc:docMk/>
            <pc:sldMk cId="3440164277" sldId="288"/>
            <ac:picMk id="23" creationId="{4F5BC10E-03DA-48AA-FCC4-2F3EA69C4B5E}"/>
          </ac:picMkLst>
        </pc:picChg>
        <pc:picChg chg="mod">
          <ac:chgData name="Stoffel, Emily" userId="c0f322e9-a1b1-4adf-9ca6-280530473b33" providerId="ADAL" clId="{59A1CDBE-EA6C-4E9B-92E8-B853EDCD6E29}" dt="2025-01-10T13:56:30.689" v="2118"/>
          <ac:picMkLst>
            <pc:docMk/>
            <pc:sldMk cId="3440164277" sldId="288"/>
            <ac:picMk id="33" creationId="{32D70796-2867-8D5F-AFAA-17261B960A87}"/>
          </ac:picMkLst>
        </pc:picChg>
        <pc:picChg chg="mod">
          <ac:chgData name="Stoffel, Emily" userId="c0f322e9-a1b1-4adf-9ca6-280530473b33" providerId="ADAL" clId="{59A1CDBE-EA6C-4E9B-92E8-B853EDCD6E29}" dt="2025-01-10T13:56:30.689" v="2118"/>
          <ac:picMkLst>
            <pc:docMk/>
            <pc:sldMk cId="3440164277" sldId="288"/>
            <ac:picMk id="39" creationId="{264376DA-4F3C-E95D-AEC1-752E58EF8147}"/>
          </ac:picMkLst>
        </pc:picChg>
        <pc:cxnChg chg="mod">
          <ac:chgData name="Stoffel, Emily" userId="c0f322e9-a1b1-4adf-9ca6-280530473b33" providerId="ADAL" clId="{59A1CDBE-EA6C-4E9B-92E8-B853EDCD6E29}" dt="2025-01-10T13:56:30.689" v="2118"/>
          <ac:cxnSpMkLst>
            <pc:docMk/>
            <pc:sldMk cId="3440164277" sldId="288"/>
            <ac:cxnSpMk id="59" creationId="{85D539A0-CB1B-AB0F-811C-866A4752372D}"/>
          </ac:cxnSpMkLst>
        </pc:cxnChg>
        <pc:cxnChg chg="mod">
          <ac:chgData name="Stoffel, Emily" userId="c0f322e9-a1b1-4adf-9ca6-280530473b33" providerId="ADAL" clId="{59A1CDBE-EA6C-4E9B-92E8-B853EDCD6E29}" dt="2025-01-10T13:56:30.689" v="2118"/>
          <ac:cxnSpMkLst>
            <pc:docMk/>
            <pc:sldMk cId="3440164277" sldId="288"/>
            <ac:cxnSpMk id="60" creationId="{B813C21F-4924-8E18-D6B5-2433D7B62CAD}"/>
          </ac:cxnSpMkLst>
        </pc:cxnChg>
        <pc:cxnChg chg="mod">
          <ac:chgData name="Stoffel, Emily" userId="c0f322e9-a1b1-4adf-9ca6-280530473b33" providerId="ADAL" clId="{59A1CDBE-EA6C-4E9B-92E8-B853EDCD6E29}" dt="2025-01-10T13:56:30.689" v="2118"/>
          <ac:cxnSpMkLst>
            <pc:docMk/>
            <pc:sldMk cId="3440164277" sldId="288"/>
            <ac:cxnSpMk id="61" creationId="{304BE345-1266-6413-705D-5EDF78DB94AB}"/>
          </ac:cxnSpMkLst>
        </pc:cxnChg>
      </pc:sldChg>
      <pc:sldChg chg="addSp delSp modSp new mod modAnim">
        <pc:chgData name="Stoffel, Emily" userId="c0f322e9-a1b1-4adf-9ca6-280530473b33" providerId="ADAL" clId="{59A1CDBE-EA6C-4E9B-92E8-B853EDCD6E29}" dt="2025-01-10T14:28:06.983" v="2242"/>
        <pc:sldMkLst>
          <pc:docMk/>
          <pc:sldMk cId="3001129729" sldId="289"/>
        </pc:sldMkLst>
        <pc:spChg chg="del">
          <ac:chgData name="Stoffel, Emily" userId="c0f322e9-a1b1-4adf-9ca6-280530473b33" providerId="ADAL" clId="{59A1CDBE-EA6C-4E9B-92E8-B853EDCD6E29}" dt="2025-01-10T13:30:49.563" v="910" actId="478"/>
          <ac:spMkLst>
            <pc:docMk/>
            <pc:sldMk cId="3001129729" sldId="289"/>
            <ac:spMk id="2" creationId="{DF01BA95-E451-CAEF-0B91-EED242D4E310}"/>
          </ac:spMkLst>
        </pc:spChg>
        <pc:spChg chg="add mod topLvl">
          <ac:chgData name="Stoffel, Emily" userId="c0f322e9-a1b1-4adf-9ca6-280530473b33" providerId="ADAL" clId="{59A1CDBE-EA6C-4E9B-92E8-B853EDCD6E29}" dt="2025-01-10T13:54:39.235" v="2012" actId="164"/>
          <ac:spMkLst>
            <pc:docMk/>
            <pc:sldMk cId="3001129729" sldId="289"/>
            <ac:spMk id="3" creationId="{BEC231AB-7012-2655-E4D6-E54BD5AE1D64}"/>
          </ac:spMkLst>
        </pc:spChg>
        <pc:spChg chg="add mod topLvl">
          <ac:chgData name="Stoffel, Emily" userId="c0f322e9-a1b1-4adf-9ca6-280530473b33" providerId="ADAL" clId="{59A1CDBE-EA6C-4E9B-92E8-B853EDCD6E29}" dt="2025-01-10T13:54:59.178" v="2014" actId="1076"/>
          <ac:spMkLst>
            <pc:docMk/>
            <pc:sldMk cId="3001129729" sldId="289"/>
            <ac:spMk id="8" creationId="{AD13FBF1-B4DD-91A2-D53F-E5526DC44694}"/>
          </ac:spMkLst>
        </pc:spChg>
        <pc:spChg chg="add mod topLvl">
          <ac:chgData name="Stoffel, Emily" userId="c0f322e9-a1b1-4adf-9ca6-280530473b33" providerId="ADAL" clId="{59A1CDBE-EA6C-4E9B-92E8-B853EDCD6E29}" dt="2025-01-10T13:54:07.912" v="2009" actId="164"/>
          <ac:spMkLst>
            <pc:docMk/>
            <pc:sldMk cId="3001129729" sldId="289"/>
            <ac:spMk id="9" creationId="{AEB408DC-E2DA-77A2-E6DF-E3CE8148521C}"/>
          </ac:spMkLst>
        </pc:spChg>
        <pc:spChg chg="add mod topLvl">
          <ac:chgData name="Stoffel, Emily" userId="c0f322e9-a1b1-4adf-9ca6-280530473b33" providerId="ADAL" clId="{59A1CDBE-EA6C-4E9B-92E8-B853EDCD6E29}" dt="2025-01-10T13:54:07.912" v="2009" actId="164"/>
          <ac:spMkLst>
            <pc:docMk/>
            <pc:sldMk cId="3001129729" sldId="289"/>
            <ac:spMk id="10" creationId="{FEFF28CB-5519-FB07-B0C1-5136F326E5B3}"/>
          </ac:spMkLst>
        </pc:spChg>
        <pc:spChg chg="add del mod topLvl">
          <ac:chgData name="Stoffel, Emily" userId="c0f322e9-a1b1-4adf-9ca6-280530473b33" providerId="ADAL" clId="{59A1CDBE-EA6C-4E9B-92E8-B853EDCD6E29}" dt="2025-01-10T13:45:33.904" v="1637" actId="478"/>
          <ac:spMkLst>
            <pc:docMk/>
            <pc:sldMk cId="3001129729" sldId="289"/>
            <ac:spMk id="11" creationId="{BE9C1F86-E793-7CC1-874D-1B640BB2598D}"/>
          </ac:spMkLst>
        </pc:spChg>
        <pc:spChg chg="add del mod topLvl">
          <ac:chgData name="Stoffel, Emily" userId="c0f322e9-a1b1-4adf-9ca6-280530473b33" providerId="ADAL" clId="{59A1CDBE-EA6C-4E9B-92E8-B853EDCD6E29}" dt="2025-01-10T13:45:31.938" v="1636" actId="478"/>
          <ac:spMkLst>
            <pc:docMk/>
            <pc:sldMk cId="3001129729" sldId="289"/>
            <ac:spMk id="12" creationId="{6B59943E-4E50-5FF6-F5EC-96F2D3574640}"/>
          </ac:spMkLst>
        </pc:spChg>
        <pc:spChg chg="add del mod topLvl">
          <ac:chgData name="Stoffel, Emily" userId="c0f322e9-a1b1-4adf-9ca6-280530473b33" providerId="ADAL" clId="{59A1CDBE-EA6C-4E9B-92E8-B853EDCD6E29}" dt="2025-01-10T13:45:36.478" v="1638" actId="478"/>
          <ac:spMkLst>
            <pc:docMk/>
            <pc:sldMk cId="3001129729" sldId="289"/>
            <ac:spMk id="13" creationId="{88618CED-960A-B7B1-D37F-05B7A40274FA}"/>
          </ac:spMkLst>
        </pc:spChg>
        <pc:spChg chg="add del mod topLvl">
          <ac:chgData name="Stoffel, Emily" userId="c0f322e9-a1b1-4adf-9ca6-280530473b33" providerId="ADAL" clId="{59A1CDBE-EA6C-4E9B-92E8-B853EDCD6E29}" dt="2025-01-10T13:45:38.787" v="1639" actId="478"/>
          <ac:spMkLst>
            <pc:docMk/>
            <pc:sldMk cId="3001129729" sldId="289"/>
            <ac:spMk id="14" creationId="{2C379FF3-2DD4-23A5-60BE-724EF0909B60}"/>
          </ac:spMkLst>
        </pc:spChg>
        <pc:spChg chg="add mod">
          <ac:chgData name="Stoffel, Emily" userId="c0f322e9-a1b1-4adf-9ca6-280530473b33" providerId="ADAL" clId="{59A1CDBE-EA6C-4E9B-92E8-B853EDCD6E29}" dt="2025-01-10T13:47:27.387" v="1751"/>
          <ac:spMkLst>
            <pc:docMk/>
            <pc:sldMk cId="3001129729" sldId="289"/>
            <ac:spMk id="16" creationId="{BF0C1915-3AC8-4B3E-53CD-A92AEEF790E5}"/>
          </ac:spMkLst>
        </pc:spChg>
        <pc:spChg chg="add mod">
          <ac:chgData name="Stoffel, Emily" userId="c0f322e9-a1b1-4adf-9ca6-280530473b33" providerId="ADAL" clId="{59A1CDBE-EA6C-4E9B-92E8-B853EDCD6E29}" dt="2025-01-10T13:54:07.912" v="2009" actId="164"/>
          <ac:spMkLst>
            <pc:docMk/>
            <pc:sldMk cId="3001129729" sldId="289"/>
            <ac:spMk id="17" creationId="{E73BFB61-587C-8019-EDCA-4B221987E193}"/>
          </ac:spMkLst>
        </pc:spChg>
        <pc:spChg chg="add mod">
          <ac:chgData name="Stoffel, Emily" userId="c0f322e9-a1b1-4adf-9ca6-280530473b33" providerId="ADAL" clId="{59A1CDBE-EA6C-4E9B-92E8-B853EDCD6E29}" dt="2025-01-10T13:54:07.912" v="2009" actId="164"/>
          <ac:spMkLst>
            <pc:docMk/>
            <pc:sldMk cId="3001129729" sldId="289"/>
            <ac:spMk id="20" creationId="{653B24B8-8768-8E93-9C8B-ED71A7BCF6E2}"/>
          </ac:spMkLst>
        </pc:spChg>
        <pc:spChg chg="add mod">
          <ac:chgData name="Stoffel, Emily" userId="c0f322e9-a1b1-4adf-9ca6-280530473b33" providerId="ADAL" clId="{59A1CDBE-EA6C-4E9B-92E8-B853EDCD6E29}" dt="2025-01-10T13:54:07.912" v="2009" actId="164"/>
          <ac:spMkLst>
            <pc:docMk/>
            <pc:sldMk cId="3001129729" sldId="289"/>
            <ac:spMk id="21" creationId="{F667AAEA-7455-A444-B5B0-88AD2034476E}"/>
          </ac:spMkLst>
        </pc:spChg>
        <pc:spChg chg="add mod">
          <ac:chgData name="Stoffel, Emily" userId="c0f322e9-a1b1-4adf-9ca6-280530473b33" providerId="ADAL" clId="{59A1CDBE-EA6C-4E9B-92E8-B853EDCD6E29}" dt="2025-01-10T13:54:07.912" v="2009" actId="164"/>
          <ac:spMkLst>
            <pc:docMk/>
            <pc:sldMk cId="3001129729" sldId="289"/>
            <ac:spMk id="22" creationId="{B76B581A-F56E-DCBF-769F-63B625F6C648}"/>
          </ac:spMkLst>
        </pc:spChg>
        <pc:spChg chg="add mod">
          <ac:chgData name="Stoffel, Emily" userId="c0f322e9-a1b1-4adf-9ca6-280530473b33" providerId="ADAL" clId="{59A1CDBE-EA6C-4E9B-92E8-B853EDCD6E29}" dt="2025-01-10T13:54:07.912" v="2009" actId="164"/>
          <ac:spMkLst>
            <pc:docMk/>
            <pc:sldMk cId="3001129729" sldId="289"/>
            <ac:spMk id="23" creationId="{5F6FC9A5-FAD6-7DFE-B634-F2D30CAB0A26}"/>
          </ac:spMkLst>
        </pc:spChg>
        <pc:spChg chg="add mod">
          <ac:chgData name="Stoffel, Emily" userId="c0f322e9-a1b1-4adf-9ca6-280530473b33" providerId="ADAL" clId="{59A1CDBE-EA6C-4E9B-92E8-B853EDCD6E29}" dt="2025-01-10T13:54:07.912" v="2009" actId="164"/>
          <ac:spMkLst>
            <pc:docMk/>
            <pc:sldMk cId="3001129729" sldId="289"/>
            <ac:spMk id="24" creationId="{8DD461BA-6DE3-FDCF-46D6-1A746FC7C829}"/>
          </ac:spMkLst>
        </pc:spChg>
        <pc:spChg chg="add mod">
          <ac:chgData name="Stoffel, Emily" userId="c0f322e9-a1b1-4adf-9ca6-280530473b33" providerId="ADAL" clId="{59A1CDBE-EA6C-4E9B-92E8-B853EDCD6E29}" dt="2025-01-10T13:54:07.912" v="2009" actId="164"/>
          <ac:spMkLst>
            <pc:docMk/>
            <pc:sldMk cId="3001129729" sldId="289"/>
            <ac:spMk id="25" creationId="{CCE06C09-D7BD-3156-F097-0E70B33A3044}"/>
          </ac:spMkLst>
        </pc:spChg>
        <pc:spChg chg="add mod">
          <ac:chgData name="Stoffel, Emily" userId="c0f322e9-a1b1-4adf-9ca6-280530473b33" providerId="ADAL" clId="{59A1CDBE-EA6C-4E9B-92E8-B853EDCD6E29}" dt="2025-01-10T13:54:07.912" v="2009" actId="164"/>
          <ac:spMkLst>
            <pc:docMk/>
            <pc:sldMk cId="3001129729" sldId="289"/>
            <ac:spMk id="26" creationId="{0810BD31-19C3-2245-094B-8D9BDDD30459}"/>
          </ac:spMkLst>
        </pc:spChg>
        <pc:spChg chg="add mod">
          <ac:chgData name="Stoffel, Emily" userId="c0f322e9-a1b1-4adf-9ca6-280530473b33" providerId="ADAL" clId="{59A1CDBE-EA6C-4E9B-92E8-B853EDCD6E29}" dt="2025-01-10T13:54:07.912" v="2009" actId="164"/>
          <ac:spMkLst>
            <pc:docMk/>
            <pc:sldMk cId="3001129729" sldId="289"/>
            <ac:spMk id="27" creationId="{5B55CA9D-34D2-66F3-B059-4AB856DC8EDB}"/>
          </ac:spMkLst>
        </pc:spChg>
        <pc:spChg chg="add mod">
          <ac:chgData name="Stoffel, Emily" userId="c0f322e9-a1b1-4adf-9ca6-280530473b33" providerId="ADAL" clId="{59A1CDBE-EA6C-4E9B-92E8-B853EDCD6E29}" dt="2025-01-10T13:54:07.912" v="2009" actId="164"/>
          <ac:spMkLst>
            <pc:docMk/>
            <pc:sldMk cId="3001129729" sldId="289"/>
            <ac:spMk id="28" creationId="{2CBA4222-7106-88A4-1A99-C61AA3484BFE}"/>
          </ac:spMkLst>
        </pc:spChg>
        <pc:spChg chg="add mod">
          <ac:chgData name="Stoffel, Emily" userId="c0f322e9-a1b1-4adf-9ca6-280530473b33" providerId="ADAL" clId="{59A1CDBE-EA6C-4E9B-92E8-B853EDCD6E29}" dt="2025-01-10T13:54:07.912" v="2009" actId="164"/>
          <ac:spMkLst>
            <pc:docMk/>
            <pc:sldMk cId="3001129729" sldId="289"/>
            <ac:spMk id="29" creationId="{4880A16A-EF53-5356-E097-9FF1FA1E19D0}"/>
          </ac:spMkLst>
        </pc:spChg>
        <pc:spChg chg="add mod">
          <ac:chgData name="Stoffel, Emily" userId="c0f322e9-a1b1-4adf-9ca6-280530473b33" providerId="ADAL" clId="{59A1CDBE-EA6C-4E9B-92E8-B853EDCD6E29}" dt="2025-01-10T13:54:07.912" v="2009" actId="164"/>
          <ac:spMkLst>
            <pc:docMk/>
            <pc:sldMk cId="3001129729" sldId="289"/>
            <ac:spMk id="30" creationId="{48A9FF9D-302A-A070-4521-BDE438824EF6}"/>
          </ac:spMkLst>
        </pc:spChg>
        <pc:spChg chg="add mod">
          <ac:chgData name="Stoffel, Emily" userId="c0f322e9-a1b1-4adf-9ca6-280530473b33" providerId="ADAL" clId="{59A1CDBE-EA6C-4E9B-92E8-B853EDCD6E29}" dt="2025-01-10T13:54:07.912" v="2009" actId="164"/>
          <ac:spMkLst>
            <pc:docMk/>
            <pc:sldMk cId="3001129729" sldId="289"/>
            <ac:spMk id="31" creationId="{95F7834F-61A5-7CB1-0A94-64F713E1EC33}"/>
          </ac:spMkLst>
        </pc:spChg>
        <pc:spChg chg="add mod">
          <ac:chgData name="Stoffel, Emily" userId="c0f322e9-a1b1-4adf-9ca6-280530473b33" providerId="ADAL" clId="{59A1CDBE-EA6C-4E9B-92E8-B853EDCD6E29}" dt="2025-01-10T13:54:07.912" v="2009" actId="164"/>
          <ac:spMkLst>
            <pc:docMk/>
            <pc:sldMk cId="3001129729" sldId="289"/>
            <ac:spMk id="32" creationId="{D18D9D97-98B4-E2BA-7018-A46090FEA751}"/>
          </ac:spMkLst>
        </pc:spChg>
        <pc:spChg chg="add mod">
          <ac:chgData name="Stoffel, Emily" userId="c0f322e9-a1b1-4adf-9ca6-280530473b33" providerId="ADAL" clId="{59A1CDBE-EA6C-4E9B-92E8-B853EDCD6E29}" dt="2025-01-10T13:54:07.912" v="2009" actId="164"/>
          <ac:spMkLst>
            <pc:docMk/>
            <pc:sldMk cId="3001129729" sldId="289"/>
            <ac:spMk id="33" creationId="{07EDED5B-BA2E-3FD8-E44D-EB563293E08F}"/>
          </ac:spMkLst>
        </pc:spChg>
        <pc:spChg chg="add mod">
          <ac:chgData name="Stoffel, Emily" userId="c0f322e9-a1b1-4adf-9ca6-280530473b33" providerId="ADAL" clId="{59A1CDBE-EA6C-4E9B-92E8-B853EDCD6E29}" dt="2025-01-10T13:54:07.912" v="2009" actId="164"/>
          <ac:spMkLst>
            <pc:docMk/>
            <pc:sldMk cId="3001129729" sldId="289"/>
            <ac:spMk id="34" creationId="{0A020585-0E1D-7B9D-FF8F-BC7D83BF04A4}"/>
          </ac:spMkLst>
        </pc:spChg>
        <pc:spChg chg="add mod">
          <ac:chgData name="Stoffel, Emily" userId="c0f322e9-a1b1-4adf-9ca6-280530473b33" providerId="ADAL" clId="{59A1CDBE-EA6C-4E9B-92E8-B853EDCD6E29}" dt="2025-01-10T13:54:07.912" v="2009" actId="164"/>
          <ac:spMkLst>
            <pc:docMk/>
            <pc:sldMk cId="3001129729" sldId="289"/>
            <ac:spMk id="35" creationId="{8CCDB4C8-73BA-358F-7E13-34CA0036D986}"/>
          </ac:spMkLst>
        </pc:spChg>
        <pc:spChg chg="add mod">
          <ac:chgData name="Stoffel, Emily" userId="c0f322e9-a1b1-4adf-9ca6-280530473b33" providerId="ADAL" clId="{59A1CDBE-EA6C-4E9B-92E8-B853EDCD6E29}" dt="2025-01-10T13:54:07.912" v="2009" actId="164"/>
          <ac:spMkLst>
            <pc:docMk/>
            <pc:sldMk cId="3001129729" sldId="289"/>
            <ac:spMk id="36" creationId="{D570BE04-8555-38A8-7718-3CF01FF88034}"/>
          </ac:spMkLst>
        </pc:spChg>
        <pc:spChg chg="add mod">
          <ac:chgData name="Stoffel, Emily" userId="c0f322e9-a1b1-4adf-9ca6-280530473b33" providerId="ADAL" clId="{59A1CDBE-EA6C-4E9B-92E8-B853EDCD6E29}" dt="2025-01-10T13:55:09.059" v="2015" actId="164"/>
          <ac:spMkLst>
            <pc:docMk/>
            <pc:sldMk cId="3001129729" sldId="289"/>
            <ac:spMk id="37" creationId="{A868706D-97ED-90D5-5960-EC409C8AD1E0}"/>
          </ac:spMkLst>
        </pc:spChg>
        <pc:spChg chg="add del mod">
          <ac:chgData name="Stoffel, Emily" userId="c0f322e9-a1b1-4adf-9ca6-280530473b33" providerId="ADAL" clId="{59A1CDBE-EA6C-4E9B-92E8-B853EDCD6E29}" dt="2025-01-10T14:17:16.748" v="2163" actId="478"/>
          <ac:spMkLst>
            <pc:docMk/>
            <pc:sldMk cId="3001129729" sldId="289"/>
            <ac:spMk id="47" creationId="{6E9EA3D8-4B1E-DE22-E899-22A8F692A30A}"/>
          </ac:spMkLst>
        </pc:spChg>
        <pc:spChg chg="add mod">
          <ac:chgData name="Stoffel, Emily" userId="c0f322e9-a1b1-4adf-9ca6-280530473b33" providerId="ADAL" clId="{59A1CDBE-EA6C-4E9B-92E8-B853EDCD6E29}" dt="2025-01-10T14:21:53.783" v="2193" actId="1076"/>
          <ac:spMkLst>
            <pc:docMk/>
            <pc:sldMk cId="3001129729" sldId="289"/>
            <ac:spMk id="50" creationId="{2790AA43-799A-24C8-EEA7-264EC11192F5}"/>
          </ac:spMkLst>
        </pc:spChg>
        <pc:grpChg chg="add del mod">
          <ac:chgData name="Stoffel, Emily" userId="c0f322e9-a1b1-4adf-9ca6-280530473b33" providerId="ADAL" clId="{59A1CDBE-EA6C-4E9B-92E8-B853EDCD6E29}" dt="2025-01-10T13:44:54.156" v="1619" actId="165"/>
          <ac:grpSpMkLst>
            <pc:docMk/>
            <pc:sldMk cId="3001129729" sldId="289"/>
            <ac:grpSpMk id="15" creationId="{6899EBC9-3A1F-5C21-DB83-DE60EFA4BEC0}"/>
          </ac:grpSpMkLst>
        </pc:grpChg>
        <pc:grpChg chg="add mod">
          <ac:chgData name="Stoffel, Emily" userId="c0f322e9-a1b1-4adf-9ca6-280530473b33" providerId="ADAL" clId="{59A1CDBE-EA6C-4E9B-92E8-B853EDCD6E29}" dt="2025-01-10T13:54:39.235" v="2012" actId="164"/>
          <ac:grpSpMkLst>
            <pc:docMk/>
            <pc:sldMk cId="3001129729" sldId="289"/>
            <ac:grpSpMk id="44" creationId="{9A58BA2B-9330-0078-2809-99EDF008C90B}"/>
          </ac:grpSpMkLst>
        </pc:grpChg>
        <pc:grpChg chg="add del mod">
          <ac:chgData name="Stoffel, Emily" userId="c0f322e9-a1b1-4adf-9ca6-280530473b33" providerId="ADAL" clId="{59A1CDBE-EA6C-4E9B-92E8-B853EDCD6E29}" dt="2025-01-10T14:17:07.832" v="2160" actId="478"/>
          <ac:grpSpMkLst>
            <pc:docMk/>
            <pc:sldMk cId="3001129729" sldId="289"/>
            <ac:grpSpMk id="45" creationId="{E396E64D-EC30-ACA1-8292-89214FE1DABD}"/>
          </ac:grpSpMkLst>
        </pc:grpChg>
        <pc:grpChg chg="add del mod">
          <ac:chgData name="Stoffel, Emily" userId="c0f322e9-a1b1-4adf-9ca6-280530473b33" providerId="ADAL" clId="{59A1CDBE-EA6C-4E9B-92E8-B853EDCD6E29}" dt="2025-01-10T14:17:11.431" v="2161" actId="478"/>
          <ac:grpSpMkLst>
            <pc:docMk/>
            <pc:sldMk cId="3001129729" sldId="289"/>
            <ac:grpSpMk id="46" creationId="{C26F485E-0945-BF5C-AA87-ED4E38AEE292}"/>
          </ac:grpSpMkLst>
        </pc:grpChg>
        <pc:picChg chg="add mod topLvl modCrop">
          <ac:chgData name="Stoffel, Emily" userId="c0f322e9-a1b1-4adf-9ca6-280530473b33" providerId="ADAL" clId="{59A1CDBE-EA6C-4E9B-92E8-B853EDCD6E29}" dt="2025-01-10T13:54:39.235" v="2012" actId="164"/>
          <ac:picMkLst>
            <pc:docMk/>
            <pc:sldMk cId="3001129729" sldId="289"/>
            <ac:picMk id="5" creationId="{355B7C61-B7D2-0928-70D7-6010C41ADEF4}"/>
          </ac:picMkLst>
        </pc:picChg>
        <pc:picChg chg="add del mod">
          <ac:chgData name="Stoffel, Emily" userId="c0f322e9-a1b1-4adf-9ca6-280530473b33" providerId="ADAL" clId="{59A1CDBE-EA6C-4E9B-92E8-B853EDCD6E29}" dt="2025-01-10T13:32:28.742" v="914" actId="478"/>
          <ac:picMkLst>
            <pc:docMk/>
            <pc:sldMk cId="3001129729" sldId="289"/>
            <ac:picMk id="7" creationId="{C0CCBEC2-C50D-B6EB-C0E9-365CFCEF5946}"/>
          </ac:picMkLst>
        </pc:picChg>
        <pc:picChg chg="add mod">
          <ac:chgData name="Stoffel, Emily" userId="c0f322e9-a1b1-4adf-9ca6-280530473b33" providerId="ADAL" clId="{59A1CDBE-EA6C-4E9B-92E8-B853EDCD6E29}" dt="2025-01-10T13:54:07.912" v="2009" actId="164"/>
          <ac:picMkLst>
            <pc:docMk/>
            <pc:sldMk cId="3001129729" sldId="289"/>
            <ac:picMk id="19" creationId="{E47E2465-AB13-E316-7D8A-F5F31328183E}"/>
          </ac:picMkLst>
        </pc:picChg>
        <pc:picChg chg="add mod">
          <ac:chgData name="Stoffel, Emily" userId="c0f322e9-a1b1-4adf-9ca6-280530473b33" providerId="ADAL" clId="{59A1CDBE-EA6C-4E9B-92E8-B853EDCD6E29}" dt="2025-01-10T14:20:54.253" v="2167" actId="1076"/>
          <ac:picMkLst>
            <pc:docMk/>
            <pc:sldMk cId="3001129729" sldId="289"/>
            <ac:picMk id="49" creationId="{5E16C0D5-4A80-61A9-1961-F6C8B0000DBF}"/>
          </ac:picMkLst>
        </pc:picChg>
        <pc:picChg chg="add del mod">
          <ac:chgData name="Stoffel, Emily" userId="c0f322e9-a1b1-4adf-9ca6-280530473b33" providerId="ADAL" clId="{59A1CDBE-EA6C-4E9B-92E8-B853EDCD6E29}" dt="2025-01-10T14:22:51.676" v="2196" actId="21"/>
          <ac:picMkLst>
            <pc:docMk/>
            <pc:sldMk cId="3001129729" sldId="289"/>
            <ac:picMk id="52" creationId="{4133B842-0BF7-E467-DE97-51184DD38C82}"/>
          </ac:picMkLst>
        </pc:picChg>
        <pc:picChg chg="add mod">
          <ac:chgData name="Stoffel, Emily" userId="c0f322e9-a1b1-4adf-9ca6-280530473b33" providerId="ADAL" clId="{59A1CDBE-EA6C-4E9B-92E8-B853EDCD6E29}" dt="2025-01-10T14:24:42.864" v="2215"/>
          <ac:picMkLst>
            <pc:docMk/>
            <pc:sldMk cId="3001129729" sldId="289"/>
            <ac:picMk id="53" creationId="{4133B842-0BF7-E467-DE97-51184DD38C82}"/>
          </ac:picMkLst>
        </pc:picChg>
        <pc:picChg chg="add mod">
          <ac:chgData name="Stoffel, Emily" userId="c0f322e9-a1b1-4adf-9ca6-280530473b33" providerId="ADAL" clId="{59A1CDBE-EA6C-4E9B-92E8-B853EDCD6E29}" dt="2025-01-10T14:27:44.668" v="2236" actId="1076"/>
          <ac:picMkLst>
            <pc:docMk/>
            <pc:sldMk cId="3001129729" sldId="289"/>
            <ac:picMk id="55" creationId="{41022BE3-E5CB-FE51-4328-7E01DFFF36BD}"/>
          </ac:picMkLst>
        </pc:picChg>
        <pc:cxnChg chg="add mod">
          <ac:chgData name="Stoffel, Emily" userId="c0f322e9-a1b1-4adf-9ca6-280530473b33" providerId="ADAL" clId="{59A1CDBE-EA6C-4E9B-92E8-B853EDCD6E29}" dt="2025-01-10T13:55:09.059" v="2015" actId="164"/>
          <ac:cxnSpMkLst>
            <pc:docMk/>
            <pc:sldMk cId="3001129729" sldId="289"/>
            <ac:cxnSpMk id="39" creationId="{B921F81B-5D26-837C-FFFC-125B0107726B}"/>
          </ac:cxnSpMkLst>
        </pc:cxnChg>
        <pc:cxnChg chg="add mod">
          <ac:chgData name="Stoffel, Emily" userId="c0f322e9-a1b1-4adf-9ca6-280530473b33" providerId="ADAL" clId="{59A1CDBE-EA6C-4E9B-92E8-B853EDCD6E29}" dt="2025-01-10T13:55:09.059" v="2015" actId="164"/>
          <ac:cxnSpMkLst>
            <pc:docMk/>
            <pc:sldMk cId="3001129729" sldId="289"/>
            <ac:cxnSpMk id="40" creationId="{1AB3D109-608B-4598-4E2A-9D2CE3C2A129}"/>
          </ac:cxnSpMkLst>
        </pc:cxnChg>
        <pc:cxnChg chg="add mod">
          <ac:chgData name="Stoffel, Emily" userId="c0f322e9-a1b1-4adf-9ca6-280530473b33" providerId="ADAL" clId="{59A1CDBE-EA6C-4E9B-92E8-B853EDCD6E29}" dt="2025-01-10T13:55:09.059" v="2015" actId="164"/>
          <ac:cxnSpMkLst>
            <pc:docMk/>
            <pc:sldMk cId="3001129729" sldId="289"/>
            <ac:cxnSpMk id="42" creationId="{F1E63A2E-155A-2123-3E20-5A745F757DE7}"/>
          </ac:cxnSpMkLst>
        </pc:cxnChg>
      </pc:sldChg>
      <pc:sldChg chg="addSp modSp new mod modAnim">
        <pc:chgData name="Stoffel, Emily" userId="c0f322e9-a1b1-4adf-9ca6-280530473b33" providerId="ADAL" clId="{59A1CDBE-EA6C-4E9B-92E8-B853EDCD6E29}" dt="2025-01-10T18:06:21.182" v="3086"/>
        <pc:sldMkLst>
          <pc:docMk/>
          <pc:sldMk cId="3842062538" sldId="290"/>
        </pc:sldMkLst>
        <pc:spChg chg="mod">
          <ac:chgData name="Stoffel, Emily" userId="c0f322e9-a1b1-4adf-9ca6-280530473b33" providerId="ADAL" clId="{59A1CDBE-EA6C-4E9B-92E8-B853EDCD6E29}" dt="2025-01-10T17:45:13.350" v="2244"/>
          <ac:spMkLst>
            <pc:docMk/>
            <pc:sldMk cId="3842062538" sldId="290"/>
            <ac:spMk id="3" creationId="{1B8AD599-01E1-4CD8-C968-08C6656C02D7}"/>
          </ac:spMkLst>
        </pc:spChg>
        <pc:spChg chg="mod">
          <ac:chgData name="Stoffel, Emily" userId="c0f322e9-a1b1-4adf-9ca6-280530473b33" providerId="ADAL" clId="{59A1CDBE-EA6C-4E9B-92E8-B853EDCD6E29}" dt="2025-01-10T17:45:17.788" v="2248" actId="20577"/>
          <ac:spMkLst>
            <pc:docMk/>
            <pc:sldMk cId="3842062538" sldId="290"/>
            <ac:spMk id="4" creationId="{F8DFF138-1E1F-99A9-9713-DCB39E48FE18}"/>
          </ac:spMkLst>
        </pc:spChg>
        <pc:spChg chg="add mod">
          <ac:chgData name="Stoffel, Emily" userId="c0f322e9-a1b1-4adf-9ca6-280530473b33" providerId="ADAL" clId="{59A1CDBE-EA6C-4E9B-92E8-B853EDCD6E29}" dt="2025-01-10T17:45:37.885" v="2286" actId="20577"/>
          <ac:spMkLst>
            <pc:docMk/>
            <pc:sldMk cId="3842062538" sldId="290"/>
            <ac:spMk id="5" creationId="{A12ABFE3-97C3-1398-14AA-F67DE746CBFA}"/>
          </ac:spMkLst>
        </pc:spChg>
        <pc:spChg chg="add mod">
          <ac:chgData name="Stoffel, Emily" userId="c0f322e9-a1b1-4adf-9ca6-280530473b33" providerId="ADAL" clId="{59A1CDBE-EA6C-4E9B-92E8-B853EDCD6E29}" dt="2025-01-10T17:47:40.466" v="2504" actId="20577"/>
          <ac:spMkLst>
            <pc:docMk/>
            <pc:sldMk cId="3842062538" sldId="290"/>
            <ac:spMk id="6" creationId="{EB60B6F7-85A9-187E-FBDD-12BBFAD5ECAC}"/>
          </ac:spMkLst>
        </pc:spChg>
        <pc:spChg chg="mod">
          <ac:chgData name="Stoffel, Emily" userId="c0f322e9-a1b1-4adf-9ca6-280530473b33" providerId="ADAL" clId="{59A1CDBE-EA6C-4E9B-92E8-B853EDCD6E29}" dt="2025-01-10T17:56:22.185" v="3001"/>
          <ac:spMkLst>
            <pc:docMk/>
            <pc:sldMk cId="3842062538" sldId="290"/>
            <ac:spMk id="12" creationId="{6787674F-859F-30C7-9C9E-2307F3850556}"/>
          </ac:spMkLst>
        </pc:spChg>
        <pc:spChg chg="mod">
          <ac:chgData name="Stoffel, Emily" userId="c0f322e9-a1b1-4adf-9ca6-280530473b33" providerId="ADAL" clId="{59A1CDBE-EA6C-4E9B-92E8-B853EDCD6E29}" dt="2025-01-10T17:56:22.185" v="3001"/>
          <ac:spMkLst>
            <pc:docMk/>
            <pc:sldMk cId="3842062538" sldId="290"/>
            <ac:spMk id="14" creationId="{8446E27B-DC1A-47EC-A45F-416747461D37}"/>
          </ac:spMkLst>
        </pc:spChg>
        <pc:spChg chg="mod">
          <ac:chgData name="Stoffel, Emily" userId="c0f322e9-a1b1-4adf-9ca6-280530473b33" providerId="ADAL" clId="{59A1CDBE-EA6C-4E9B-92E8-B853EDCD6E29}" dt="2025-01-10T17:56:22.185" v="3001"/>
          <ac:spMkLst>
            <pc:docMk/>
            <pc:sldMk cId="3842062538" sldId="290"/>
            <ac:spMk id="15" creationId="{3EC37653-E034-BF5E-BF8C-72B994E02667}"/>
          </ac:spMkLst>
        </pc:spChg>
        <pc:spChg chg="mod">
          <ac:chgData name="Stoffel, Emily" userId="c0f322e9-a1b1-4adf-9ca6-280530473b33" providerId="ADAL" clId="{59A1CDBE-EA6C-4E9B-92E8-B853EDCD6E29}" dt="2025-01-10T17:56:22.185" v="3001"/>
          <ac:spMkLst>
            <pc:docMk/>
            <pc:sldMk cId="3842062538" sldId="290"/>
            <ac:spMk id="16" creationId="{592AFD0A-40AC-6BB4-FA14-AF2B13E5C729}"/>
          </ac:spMkLst>
        </pc:spChg>
        <pc:spChg chg="mod">
          <ac:chgData name="Stoffel, Emily" userId="c0f322e9-a1b1-4adf-9ca6-280530473b33" providerId="ADAL" clId="{59A1CDBE-EA6C-4E9B-92E8-B853EDCD6E29}" dt="2025-01-10T17:56:22.185" v="3001"/>
          <ac:spMkLst>
            <pc:docMk/>
            <pc:sldMk cId="3842062538" sldId="290"/>
            <ac:spMk id="17" creationId="{A15E2960-CF41-2B55-5791-3A6C7AD2100A}"/>
          </ac:spMkLst>
        </pc:spChg>
        <pc:spChg chg="mod">
          <ac:chgData name="Stoffel, Emily" userId="c0f322e9-a1b1-4adf-9ca6-280530473b33" providerId="ADAL" clId="{59A1CDBE-EA6C-4E9B-92E8-B853EDCD6E29}" dt="2025-01-10T17:56:22.185" v="3001"/>
          <ac:spMkLst>
            <pc:docMk/>
            <pc:sldMk cId="3842062538" sldId="290"/>
            <ac:spMk id="18" creationId="{F03B0E9D-6298-6314-1418-B735760645B0}"/>
          </ac:spMkLst>
        </pc:spChg>
        <pc:spChg chg="mod">
          <ac:chgData name="Stoffel, Emily" userId="c0f322e9-a1b1-4adf-9ca6-280530473b33" providerId="ADAL" clId="{59A1CDBE-EA6C-4E9B-92E8-B853EDCD6E29}" dt="2025-01-10T17:56:22.185" v="3001"/>
          <ac:spMkLst>
            <pc:docMk/>
            <pc:sldMk cId="3842062538" sldId="290"/>
            <ac:spMk id="19" creationId="{03CAC602-BF35-D95C-DC1E-D28F1C6F06F9}"/>
          </ac:spMkLst>
        </pc:spChg>
        <pc:spChg chg="mod">
          <ac:chgData name="Stoffel, Emily" userId="c0f322e9-a1b1-4adf-9ca6-280530473b33" providerId="ADAL" clId="{59A1CDBE-EA6C-4E9B-92E8-B853EDCD6E29}" dt="2025-01-10T17:56:22.185" v="3001"/>
          <ac:spMkLst>
            <pc:docMk/>
            <pc:sldMk cId="3842062538" sldId="290"/>
            <ac:spMk id="20" creationId="{9AAA0F79-B978-EEB5-BC89-774C680F2F61}"/>
          </ac:spMkLst>
        </pc:spChg>
        <pc:spChg chg="mod">
          <ac:chgData name="Stoffel, Emily" userId="c0f322e9-a1b1-4adf-9ca6-280530473b33" providerId="ADAL" clId="{59A1CDBE-EA6C-4E9B-92E8-B853EDCD6E29}" dt="2025-01-10T17:56:22.185" v="3001"/>
          <ac:spMkLst>
            <pc:docMk/>
            <pc:sldMk cId="3842062538" sldId="290"/>
            <ac:spMk id="21" creationId="{6F8B7BDE-8942-4DDA-C191-E06C12AC373D}"/>
          </ac:spMkLst>
        </pc:spChg>
        <pc:spChg chg="add mod">
          <ac:chgData name="Stoffel, Emily" userId="c0f322e9-a1b1-4adf-9ca6-280530473b33" providerId="ADAL" clId="{59A1CDBE-EA6C-4E9B-92E8-B853EDCD6E29}" dt="2025-01-10T17:59:35.665" v="3027" actId="403"/>
          <ac:spMkLst>
            <pc:docMk/>
            <pc:sldMk cId="3842062538" sldId="290"/>
            <ac:spMk id="22" creationId="{40F54D32-E3B4-BF70-F985-D5B262B488F0}"/>
          </ac:spMkLst>
        </pc:spChg>
        <pc:grpChg chg="add mod">
          <ac:chgData name="Stoffel, Emily" userId="c0f322e9-a1b1-4adf-9ca6-280530473b33" providerId="ADAL" clId="{59A1CDBE-EA6C-4E9B-92E8-B853EDCD6E29}" dt="2025-01-10T17:45:13.350" v="2244"/>
          <ac:grpSpMkLst>
            <pc:docMk/>
            <pc:sldMk cId="3842062538" sldId="290"/>
            <ac:grpSpMk id="2" creationId="{27AAD4D9-97F5-5C94-C5D6-D98EB92E0847}"/>
          </ac:grpSpMkLst>
        </pc:grpChg>
        <pc:grpChg chg="add mod">
          <ac:chgData name="Stoffel, Emily" userId="c0f322e9-a1b1-4adf-9ca6-280530473b33" providerId="ADAL" clId="{59A1CDBE-EA6C-4E9B-92E8-B853EDCD6E29}" dt="2025-01-10T17:56:22.185" v="3001"/>
          <ac:grpSpMkLst>
            <pc:docMk/>
            <pc:sldMk cId="3842062538" sldId="290"/>
            <ac:grpSpMk id="11" creationId="{197D0401-E704-63F1-8989-17D676665CA5}"/>
          </ac:grpSpMkLst>
        </pc:grpChg>
        <pc:picChg chg="add mod">
          <ac:chgData name="Stoffel, Emily" userId="c0f322e9-a1b1-4adf-9ca6-280530473b33" providerId="ADAL" clId="{59A1CDBE-EA6C-4E9B-92E8-B853EDCD6E29}" dt="2025-01-10T17:47:57.033" v="2506" actId="1076"/>
          <ac:picMkLst>
            <pc:docMk/>
            <pc:sldMk cId="3842062538" sldId="290"/>
            <ac:picMk id="7" creationId="{BF92DF4E-200A-CB68-EB6B-2C18B35CAA2C}"/>
          </ac:picMkLst>
        </pc:picChg>
        <pc:picChg chg="add mod">
          <ac:chgData name="Stoffel, Emily" userId="c0f322e9-a1b1-4adf-9ca6-280530473b33" providerId="ADAL" clId="{59A1CDBE-EA6C-4E9B-92E8-B853EDCD6E29}" dt="2025-01-10T17:47:59.534" v="2508" actId="1076"/>
          <ac:picMkLst>
            <pc:docMk/>
            <pc:sldMk cId="3842062538" sldId="290"/>
            <ac:picMk id="8" creationId="{4F82704C-5881-9E1D-AA09-2254F23B5724}"/>
          </ac:picMkLst>
        </pc:picChg>
        <pc:picChg chg="add mod">
          <ac:chgData name="Stoffel, Emily" userId="c0f322e9-a1b1-4adf-9ca6-280530473b33" providerId="ADAL" clId="{59A1CDBE-EA6C-4E9B-92E8-B853EDCD6E29}" dt="2025-01-10T17:48:03.568" v="2510" actId="1076"/>
          <ac:picMkLst>
            <pc:docMk/>
            <pc:sldMk cId="3842062538" sldId="290"/>
            <ac:picMk id="9" creationId="{119281E1-021E-F007-69A0-F5031CBDB45B}"/>
          </ac:picMkLst>
        </pc:picChg>
        <pc:picChg chg="add mod">
          <ac:chgData name="Stoffel, Emily" userId="c0f322e9-a1b1-4adf-9ca6-280530473b33" providerId="ADAL" clId="{59A1CDBE-EA6C-4E9B-92E8-B853EDCD6E29}" dt="2025-01-10T17:48:07.484" v="2512" actId="1076"/>
          <ac:picMkLst>
            <pc:docMk/>
            <pc:sldMk cId="3842062538" sldId="290"/>
            <ac:picMk id="10" creationId="{94CAC7EE-1605-F4D4-816D-F7A2CDF8CFD3}"/>
          </ac:picMkLst>
        </pc:picChg>
        <pc:picChg chg="mod">
          <ac:chgData name="Stoffel, Emily" userId="c0f322e9-a1b1-4adf-9ca6-280530473b33" providerId="ADAL" clId="{59A1CDBE-EA6C-4E9B-92E8-B853EDCD6E29}" dt="2025-01-10T17:56:22.185" v="3001"/>
          <ac:picMkLst>
            <pc:docMk/>
            <pc:sldMk cId="3842062538" sldId="290"/>
            <ac:picMk id="13" creationId="{1A520E78-3366-F480-023C-5BEDCA634323}"/>
          </ac:picMkLst>
        </pc:picChg>
        <pc:picChg chg="add mod">
          <ac:chgData name="Stoffel, Emily" userId="c0f322e9-a1b1-4adf-9ca6-280530473b33" providerId="ADAL" clId="{59A1CDBE-EA6C-4E9B-92E8-B853EDCD6E29}" dt="2025-01-10T18:01:07.448" v="3036" actId="1076"/>
          <ac:picMkLst>
            <pc:docMk/>
            <pc:sldMk cId="3842062538" sldId="290"/>
            <ac:picMk id="24" creationId="{EC190FF7-6C00-DDD0-8383-6EDC9ABE662A}"/>
          </ac:picMkLst>
        </pc:picChg>
      </pc:sldChg>
      <pc:sldChg chg="addSp delSp modSp new mod modAnim">
        <pc:chgData name="Stoffel, Emily" userId="c0f322e9-a1b1-4adf-9ca6-280530473b33" providerId="ADAL" clId="{59A1CDBE-EA6C-4E9B-92E8-B853EDCD6E29}" dt="2025-01-10T18:23:07.115" v="3095" actId="1076"/>
        <pc:sldMkLst>
          <pc:docMk/>
          <pc:sldMk cId="30079190" sldId="291"/>
        </pc:sldMkLst>
        <pc:spChg chg="del mod topLvl">
          <ac:chgData name="Stoffel, Emily" userId="c0f322e9-a1b1-4adf-9ca6-280530473b33" providerId="ADAL" clId="{59A1CDBE-EA6C-4E9B-92E8-B853EDCD6E29}" dt="2025-01-10T17:49:02.666" v="2545" actId="478"/>
          <ac:spMkLst>
            <pc:docMk/>
            <pc:sldMk cId="30079190" sldId="291"/>
            <ac:spMk id="4" creationId="{93B6F05D-DBEC-CA59-13C6-DDB596CD160B}"/>
          </ac:spMkLst>
        </pc:spChg>
        <pc:spChg chg="mod topLvl">
          <ac:chgData name="Stoffel, Emily" userId="c0f322e9-a1b1-4adf-9ca6-280530473b33" providerId="ADAL" clId="{59A1CDBE-EA6C-4E9B-92E8-B853EDCD6E29}" dt="2025-01-10T17:56:19.132" v="3000" actId="164"/>
          <ac:spMkLst>
            <pc:docMk/>
            <pc:sldMk cId="30079190" sldId="291"/>
            <ac:spMk id="5" creationId="{BF51D20E-DA61-A923-AF51-27DF7E459814}"/>
          </ac:spMkLst>
        </pc:spChg>
        <pc:spChg chg="del mod topLvl">
          <ac:chgData name="Stoffel, Emily" userId="c0f322e9-a1b1-4adf-9ca6-280530473b33" providerId="ADAL" clId="{59A1CDBE-EA6C-4E9B-92E8-B853EDCD6E29}" dt="2025-01-10T18:07:46.915" v="3087" actId="478"/>
          <ac:spMkLst>
            <pc:docMk/>
            <pc:sldMk cId="30079190" sldId="291"/>
            <ac:spMk id="8" creationId="{A3011994-0E6E-4237-CC2D-3874230CED3F}"/>
          </ac:spMkLst>
        </pc:spChg>
        <pc:spChg chg="mod topLvl">
          <ac:chgData name="Stoffel, Emily" userId="c0f322e9-a1b1-4adf-9ca6-280530473b33" providerId="ADAL" clId="{59A1CDBE-EA6C-4E9B-92E8-B853EDCD6E29}" dt="2025-01-10T17:56:19.132" v="3000" actId="164"/>
          <ac:spMkLst>
            <pc:docMk/>
            <pc:sldMk cId="30079190" sldId="291"/>
            <ac:spMk id="9" creationId="{58A39BCC-0014-9872-7BC9-16A6EFC2ED02}"/>
          </ac:spMkLst>
        </pc:spChg>
        <pc:spChg chg="del mod">
          <ac:chgData name="Stoffel, Emily" userId="c0f322e9-a1b1-4adf-9ca6-280530473b33" providerId="ADAL" clId="{59A1CDBE-EA6C-4E9B-92E8-B853EDCD6E29}" dt="2025-01-10T17:49:07.933" v="2546" actId="478"/>
          <ac:spMkLst>
            <pc:docMk/>
            <pc:sldMk cId="30079190" sldId="291"/>
            <ac:spMk id="10" creationId="{65D5D1CB-241A-8539-E7C0-66ACF90BA752}"/>
          </ac:spMkLst>
        </pc:spChg>
        <pc:spChg chg="mod topLvl">
          <ac:chgData name="Stoffel, Emily" userId="c0f322e9-a1b1-4adf-9ca6-280530473b33" providerId="ADAL" clId="{59A1CDBE-EA6C-4E9B-92E8-B853EDCD6E29}" dt="2025-01-10T17:56:19.132" v="3000" actId="164"/>
          <ac:spMkLst>
            <pc:docMk/>
            <pc:sldMk cId="30079190" sldId="291"/>
            <ac:spMk id="11" creationId="{3928A0EE-D461-C3D1-734F-C04C14DE58A1}"/>
          </ac:spMkLst>
        </pc:spChg>
        <pc:spChg chg="del mod">
          <ac:chgData name="Stoffel, Emily" userId="c0f322e9-a1b1-4adf-9ca6-280530473b33" providerId="ADAL" clId="{59A1CDBE-EA6C-4E9B-92E8-B853EDCD6E29}" dt="2025-01-10T17:49:12.261" v="2547" actId="478"/>
          <ac:spMkLst>
            <pc:docMk/>
            <pc:sldMk cId="30079190" sldId="291"/>
            <ac:spMk id="13" creationId="{4DE74320-0CA1-36F4-0AA3-AD6CB8C67C13}"/>
          </ac:spMkLst>
        </pc:spChg>
        <pc:spChg chg="del mod">
          <ac:chgData name="Stoffel, Emily" userId="c0f322e9-a1b1-4adf-9ca6-280530473b33" providerId="ADAL" clId="{59A1CDBE-EA6C-4E9B-92E8-B853EDCD6E29}" dt="2025-01-10T17:49:13.786" v="2548" actId="478"/>
          <ac:spMkLst>
            <pc:docMk/>
            <pc:sldMk cId="30079190" sldId="291"/>
            <ac:spMk id="14" creationId="{7CBC42E0-35B6-C568-DC44-8F197E701D0B}"/>
          </ac:spMkLst>
        </pc:spChg>
        <pc:spChg chg="del mod">
          <ac:chgData name="Stoffel, Emily" userId="c0f322e9-a1b1-4adf-9ca6-280530473b33" providerId="ADAL" clId="{59A1CDBE-EA6C-4E9B-92E8-B853EDCD6E29}" dt="2025-01-10T17:49:15.033" v="2549" actId="478"/>
          <ac:spMkLst>
            <pc:docMk/>
            <pc:sldMk cId="30079190" sldId="291"/>
            <ac:spMk id="15" creationId="{E71C60AF-1CA8-EB1F-4DE9-FBB8B40EB814}"/>
          </ac:spMkLst>
        </pc:spChg>
        <pc:spChg chg="del mod">
          <ac:chgData name="Stoffel, Emily" userId="c0f322e9-a1b1-4adf-9ca6-280530473b33" providerId="ADAL" clId="{59A1CDBE-EA6C-4E9B-92E8-B853EDCD6E29}" dt="2025-01-10T17:49:19.133" v="2551" actId="478"/>
          <ac:spMkLst>
            <pc:docMk/>
            <pc:sldMk cId="30079190" sldId="291"/>
            <ac:spMk id="16" creationId="{6801F120-0309-F378-5052-AAC681596F10}"/>
          </ac:spMkLst>
        </pc:spChg>
        <pc:spChg chg="del mod">
          <ac:chgData name="Stoffel, Emily" userId="c0f322e9-a1b1-4adf-9ca6-280530473b33" providerId="ADAL" clId="{59A1CDBE-EA6C-4E9B-92E8-B853EDCD6E29}" dt="2025-01-10T17:49:17.953" v="2550" actId="478"/>
          <ac:spMkLst>
            <pc:docMk/>
            <pc:sldMk cId="30079190" sldId="291"/>
            <ac:spMk id="17" creationId="{A60A9328-FF1F-F96C-01B5-4205F69368F5}"/>
          </ac:spMkLst>
        </pc:spChg>
        <pc:spChg chg="del mod">
          <ac:chgData name="Stoffel, Emily" userId="c0f322e9-a1b1-4adf-9ca6-280530473b33" providerId="ADAL" clId="{59A1CDBE-EA6C-4E9B-92E8-B853EDCD6E29}" dt="2025-01-10T17:49:22.461" v="2552" actId="478"/>
          <ac:spMkLst>
            <pc:docMk/>
            <pc:sldMk cId="30079190" sldId="291"/>
            <ac:spMk id="18" creationId="{DCC3B44F-D994-A5FD-4D3D-469B911685CA}"/>
          </ac:spMkLst>
        </pc:spChg>
        <pc:spChg chg="del mod">
          <ac:chgData name="Stoffel, Emily" userId="c0f322e9-a1b1-4adf-9ca6-280530473b33" providerId="ADAL" clId="{59A1CDBE-EA6C-4E9B-92E8-B853EDCD6E29}" dt="2025-01-10T17:49:23.466" v="2553" actId="478"/>
          <ac:spMkLst>
            <pc:docMk/>
            <pc:sldMk cId="30079190" sldId="291"/>
            <ac:spMk id="19" creationId="{189D02B5-A347-FD62-5B80-9BA2B7D980D3}"/>
          </ac:spMkLst>
        </pc:spChg>
        <pc:spChg chg="del mod">
          <ac:chgData name="Stoffel, Emily" userId="c0f322e9-a1b1-4adf-9ca6-280530473b33" providerId="ADAL" clId="{59A1CDBE-EA6C-4E9B-92E8-B853EDCD6E29}" dt="2025-01-10T17:49:26.467" v="2554" actId="478"/>
          <ac:spMkLst>
            <pc:docMk/>
            <pc:sldMk cId="30079190" sldId="291"/>
            <ac:spMk id="20" creationId="{5F15AEBF-68CD-D4CC-C88C-4D1585557B21}"/>
          </ac:spMkLst>
        </pc:spChg>
        <pc:spChg chg="del mod">
          <ac:chgData name="Stoffel, Emily" userId="c0f322e9-a1b1-4adf-9ca6-280530473b33" providerId="ADAL" clId="{59A1CDBE-EA6C-4E9B-92E8-B853EDCD6E29}" dt="2025-01-10T17:49:33.984" v="2558" actId="478"/>
          <ac:spMkLst>
            <pc:docMk/>
            <pc:sldMk cId="30079190" sldId="291"/>
            <ac:spMk id="21" creationId="{B72F36BF-8BDB-F5FC-9C9C-24B2BD960716}"/>
          </ac:spMkLst>
        </pc:spChg>
        <pc:spChg chg="del mod">
          <ac:chgData name="Stoffel, Emily" userId="c0f322e9-a1b1-4adf-9ca6-280530473b33" providerId="ADAL" clId="{59A1CDBE-EA6C-4E9B-92E8-B853EDCD6E29}" dt="2025-01-10T17:49:35.424" v="2559" actId="478"/>
          <ac:spMkLst>
            <pc:docMk/>
            <pc:sldMk cId="30079190" sldId="291"/>
            <ac:spMk id="22" creationId="{0787533C-567B-BCC0-E87C-AD7398238067}"/>
          </ac:spMkLst>
        </pc:spChg>
        <pc:spChg chg="del mod">
          <ac:chgData name="Stoffel, Emily" userId="c0f322e9-a1b1-4adf-9ca6-280530473b33" providerId="ADAL" clId="{59A1CDBE-EA6C-4E9B-92E8-B853EDCD6E29}" dt="2025-01-10T17:49:37.917" v="2560" actId="478"/>
          <ac:spMkLst>
            <pc:docMk/>
            <pc:sldMk cId="30079190" sldId="291"/>
            <ac:spMk id="23" creationId="{C7426732-1F5C-8538-7185-11805DDB51A5}"/>
          </ac:spMkLst>
        </pc:spChg>
        <pc:spChg chg="del mod">
          <ac:chgData name="Stoffel, Emily" userId="c0f322e9-a1b1-4adf-9ca6-280530473b33" providerId="ADAL" clId="{59A1CDBE-EA6C-4E9B-92E8-B853EDCD6E29}" dt="2025-01-10T17:49:39.783" v="2562" actId="478"/>
          <ac:spMkLst>
            <pc:docMk/>
            <pc:sldMk cId="30079190" sldId="291"/>
            <ac:spMk id="24" creationId="{9E359CB1-C04E-C728-D839-F42279DA0437}"/>
          </ac:spMkLst>
        </pc:spChg>
        <pc:spChg chg="del mod">
          <ac:chgData name="Stoffel, Emily" userId="c0f322e9-a1b1-4adf-9ca6-280530473b33" providerId="ADAL" clId="{59A1CDBE-EA6C-4E9B-92E8-B853EDCD6E29}" dt="2025-01-10T17:49:40.984" v="2563" actId="478"/>
          <ac:spMkLst>
            <pc:docMk/>
            <pc:sldMk cId="30079190" sldId="291"/>
            <ac:spMk id="25" creationId="{FC7CC7A5-2BCA-F240-3935-611137C81AB1}"/>
          </ac:spMkLst>
        </pc:spChg>
        <pc:spChg chg="del mod">
          <ac:chgData name="Stoffel, Emily" userId="c0f322e9-a1b1-4adf-9ca6-280530473b33" providerId="ADAL" clId="{59A1CDBE-EA6C-4E9B-92E8-B853EDCD6E29}" dt="2025-01-10T17:49:42.367" v="2564" actId="478"/>
          <ac:spMkLst>
            <pc:docMk/>
            <pc:sldMk cId="30079190" sldId="291"/>
            <ac:spMk id="26" creationId="{3D8575C5-CEF0-0D7A-A23D-779F088029C0}"/>
          </ac:spMkLst>
        </pc:spChg>
        <pc:spChg chg="del mod">
          <ac:chgData name="Stoffel, Emily" userId="c0f322e9-a1b1-4adf-9ca6-280530473b33" providerId="ADAL" clId="{59A1CDBE-EA6C-4E9B-92E8-B853EDCD6E29}" dt="2025-01-10T17:49:44.684" v="2565" actId="478"/>
          <ac:spMkLst>
            <pc:docMk/>
            <pc:sldMk cId="30079190" sldId="291"/>
            <ac:spMk id="27" creationId="{F7021F84-4B25-7BAF-0559-3EA1318A2840}"/>
          </ac:spMkLst>
        </pc:spChg>
        <pc:spChg chg="del mod">
          <ac:chgData name="Stoffel, Emily" userId="c0f322e9-a1b1-4adf-9ca6-280530473b33" providerId="ADAL" clId="{59A1CDBE-EA6C-4E9B-92E8-B853EDCD6E29}" dt="2025-01-10T17:49:47.166" v="2566" actId="478"/>
          <ac:spMkLst>
            <pc:docMk/>
            <pc:sldMk cId="30079190" sldId="291"/>
            <ac:spMk id="28" creationId="{7AFFE492-B76B-95DD-AA7F-66DEDDB98FA8}"/>
          </ac:spMkLst>
        </pc:spChg>
        <pc:spChg chg="del mod">
          <ac:chgData name="Stoffel, Emily" userId="c0f322e9-a1b1-4adf-9ca6-280530473b33" providerId="ADAL" clId="{59A1CDBE-EA6C-4E9B-92E8-B853EDCD6E29}" dt="2025-01-10T17:49:48.366" v="2567" actId="478"/>
          <ac:spMkLst>
            <pc:docMk/>
            <pc:sldMk cId="30079190" sldId="291"/>
            <ac:spMk id="29" creationId="{79F6EE05-31C8-A0E5-7E6F-C182CB2C1D3E}"/>
          </ac:spMkLst>
        </pc:spChg>
        <pc:spChg chg="add mod">
          <ac:chgData name="Stoffel, Emily" userId="c0f322e9-a1b1-4adf-9ca6-280530473b33" providerId="ADAL" clId="{59A1CDBE-EA6C-4E9B-92E8-B853EDCD6E29}" dt="2025-01-10T17:56:19.132" v="3000" actId="164"/>
          <ac:spMkLst>
            <pc:docMk/>
            <pc:sldMk cId="30079190" sldId="291"/>
            <ac:spMk id="30" creationId="{530AD7AF-385F-199B-7C43-779ACF50E716}"/>
          </ac:spMkLst>
        </pc:spChg>
        <pc:spChg chg="add mod">
          <ac:chgData name="Stoffel, Emily" userId="c0f322e9-a1b1-4adf-9ca6-280530473b33" providerId="ADAL" clId="{59A1CDBE-EA6C-4E9B-92E8-B853EDCD6E29}" dt="2025-01-10T17:56:19.132" v="3000" actId="164"/>
          <ac:spMkLst>
            <pc:docMk/>
            <pc:sldMk cId="30079190" sldId="291"/>
            <ac:spMk id="31" creationId="{2C084DE0-8FF9-4ABB-12E1-1BB3F7D82F36}"/>
          </ac:spMkLst>
        </pc:spChg>
        <pc:spChg chg="add mod">
          <ac:chgData name="Stoffel, Emily" userId="c0f322e9-a1b1-4adf-9ca6-280530473b33" providerId="ADAL" clId="{59A1CDBE-EA6C-4E9B-92E8-B853EDCD6E29}" dt="2025-01-10T17:56:19.132" v="3000" actId="164"/>
          <ac:spMkLst>
            <pc:docMk/>
            <pc:sldMk cId="30079190" sldId="291"/>
            <ac:spMk id="32" creationId="{4513937A-0641-956A-9ACA-4A91C989975B}"/>
          </ac:spMkLst>
        </pc:spChg>
        <pc:spChg chg="add mod">
          <ac:chgData name="Stoffel, Emily" userId="c0f322e9-a1b1-4adf-9ca6-280530473b33" providerId="ADAL" clId="{59A1CDBE-EA6C-4E9B-92E8-B853EDCD6E29}" dt="2025-01-10T17:56:19.132" v="3000" actId="164"/>
          <ac:spMkLst>
            <pc:docMk/>
            <pc:sldMk cId="30079190" sldId="291"/>
            <ac:spMk id="33" creationId="{AC58D0AE-FA72-DC6F-8E86-CC8BA0E1A856}"/>
          </ac:spMkLst>
        </pc:spChg>
        <pc:spChg chg="add mod">
          <ac:chgData name="Stoffel, Emily" userId="c0f322e9-a1b1-4adf-9ca6-280530473b33" providerId="ADAL" clId="{59A1CDBE-EA6C-4E9B-92E8-B853EDCD6E29}" dt="2025-01-10T17:56:19.132" v="3000" actId="164"/>
          <ac:spMkLst>
            <pc:docMk/>
            <pc:sldMk cId="30079190" sldId="291"/>
            <ac:spMk id="34" creationId="{5F85CE20-DC4E-3012-6B1F-8BE294083858}"/>
          </ac:spMkLst>
        </pc:spChg>
        <pc:grpChg chg="add del mod">
          <ac:chgData name="Stoffel, Emily" userId="c0f322e9-a1b1-4adf-9ca6-280530473b33" providerId="ADAL" clId="{59A1CDBE-EA6C-4E9B-92E8-B853EDCD6E29}" dt="2025-01-10T17:48:59.950" v="2544" actId="165"/>
          <ac:grpSpMkLst>
            <pc:docMk/>
            <pc:sldMk cId="30079190" sldId="291"/>
            <ac:grpSpMk id="2" creationId="{3E4E5D2B-D806-1DF1-1DC5-A384DF06BC49}"/>
          </ac:grpSpMkLst>
        </pc:grpChg>
        <pc:grpChg chg="del mod topLvl">
          <ac:chgData name="Stoffel, Emily" userId="c0f322e9-a1b1-4adf-9ca6-280530473b33" providerId="ADAL" clId="{59A1CDBE-EA6C-4E9B-92E8-B853EDCD6E29}" dt="2025-01-10T17:53:28.883" v="2855" actId="165"/>
          <ac:grpSpMkLst>
            <pc:docMk/>
            <pc:sldMk cId="30079190" sldId="291"/>
            <ac:grpSpMk id="3" creationId="{E317BF6C-9806-DD07-FE7B-2647DB31728F}"/>
          </ac:grpSpMkLst>
        </pc:grpChg>
        <pc:grpChg chg="del mod topLvl">
          <ac:chgData name="Stoffel, Emily" userId="c0f322e9-a1b1-4adf-9ca6-280530473b33" providerId="ADAL" clId="{59A1CDBE-EA6C-4E9B-92E8-B853EDCD6E29}" dt="2025-01-10T17:53:35.071" v="2856" actId="165"/>
          <ac:grpSpMkLst>
            <pc:docMk/>
            <pc:sldMk cId="30079190" sldId="291"/>
            <ac:grpSpMk id="7" creationId="{5F98BDAF-2797-2C68-AFCF-A531E71614B2}"/>
          </ac:grpSpMkLst>
        </pc:grpChg>
        <pc:grpChg chg="add del mod">
          <ac:chgData name="Stoffel, Emily" userId="c0f322e9-a1b1-4adf-9ca6-280530473b33" providerId="ADAL" clId="{59A1CDBE-EA6C-4E9B-92E8-B853EDCD6E29}" dt="2025-01-10T18:07:49.048" v="3088" actId="478"/>
          <ac:grpSpMkLst>
            <pc:docMk/>
            <pc:sldMk cId="30079190" sldId="291"/>
            <ac:grpSpMk id="35" creationId="{F8EA1FF1-8B30-E5E8-CDDD-57C5832D8CAA}"/>
          </ac:grpSpMkLst>
        </pc:grpChg>
        <pc:graphicFrameChg chg="add del mod">
          <ac:chgData name="Stoffel, Emily" userId="c0f322e9-a1b1-4adf-9ca6-280530473b33" providerId="ADAL" clId="{59A1CDBE-EA6C-4E9B-92E8-B853EDCD6E29}" dt="2025-01-10T18:20:59.183" v="3091" actId="478"/>
          <ac:graphicFrameMkLst>
            <pc:docMk/>
            <pc:sldMk cId="30079190" sldId="291"/>
            <ac:graphicFrameMk id="36" creationId="{CFE33E21-252C-5E8E-7BC7-B51B31F169F0}"/>
          </ac:graphicFrameMkLst>
        </pc:graphicFrameChg>
        <pc:picChg chg="mod topLvl">
          <ac:chgData name="Stoffel, Emily" userId="c0f322e9-a1b1-4adf-9ca6-280530473b33" providerId="ADAL" clId="{59A1CDBE-EA6C-4E9B-92E8-B853EDCD6E29}" dt="2025-01-10T17:56:19.132" v="3000" actId="164"/>
          <ac:picMkLst>
            <pc:docMk/>
            <pc:sldMk cId="30079190" sldId="291"/>
            <ac:picMk id="6" creationId="{5BA22D6B-DFCB-A87B-936A-D4A01A8F971F}"/>
          </ac:picMkLst>
        </pc:picChg>
        <pc:picChg chg="del mod">
          <ac:chgData name="Stoffel, Emily" userId="c0f322e9-a1b1-4adf-9ca6-280530473b33" providerId="ADAL" clId="{59A1CDBE-EA6C-4E9B-92E8-B853EDCD6E29}" dt="2025-01-10T17:49:29.413" v="2556" actId="478"/>
          <ac:picMkLst>
            <pc:docMk/>
            <pc:sldMk cId="30079190" sldId="291"/>
            <ac:picMk id="12" creationId="{680B1E47-BBCD-AAC9-3B74-2570C4B1E45B}"/>
          </ac:picMkLst>
        </pc:picChg>
        <pc:picChg chg="add mod">
          <ac:chgData name="Stoffel, Emily" userId="c0f322e9-a1b1-4adf-9ca6-280530473b33" providerId="ADAL" clId="{59A1CDBE-EA6C-4E9B-92E8-B853EDCD6E29}" dt="2025-01-10T18:22:46.882" v="3093" actId="1076"/>
          <ac:picMkLst>
            <pc:docMk/>
            <pc:sldMk cId="30079190" sldId="291"/>
            <ac:picMk id="38" creationId="{8473F68D-B221-3D09-47AE-644426B2CD74}"/>
          </ac:picMkLst>
        </pc:picChg>
        <pc:picChg chg="add mod">
          <ac:chgData name="Stoffel, Emily" userId="c0f322e9-a1b1-4adf-9ca6-280530473b33" providerId="ADAL" clId="{59A1CDBE-EA6C-4E9B-92E8-B853EDCD6E29}" dt="2025-01-10T18:23:07.115" v="3095" actId="1076"/>
          <ac:picMkLst>
            <pc:docMk/>
            <pc:sldMk cId="30079190" sldId="291"/>
            <ac:picMk id="40" creationId="{0FF885B3-EB82-905D-3B27-93D726F39C86}"/>
          </ac:picMkLst>
        </pc:picChg>
      </pc:sldChg>
      <pc:sldChg chg="addSp modSp new mod modAnim">
        <pc:chgData name="Stoffel, Emily" userId="c0f322e9-a1b1-4adf-9ca6-280530473b33" providerId="ADAL" clId="{59A1CDBE-EA6C-4E9B-92E8-B853EDCD6E29}" dt="2025-01-10T18:47:52.130" v="3338" actId="1076"/>
        <pc:sldMkLst>
          <pc:docMk/>
          <pc:sldMk cId="1621041288" sldId="292"/>
        </pc:sldMkLst>
        <pc:spChg chg="mod">
          <ac:chgData name="Stoffel, Emily" userId="c0f322e9-a1b1-4adf-9ca6-280530473b33" providerId="ADAL" clId="{59A1CDBE-EA6C-4E9B-92E8-B853EDCD6E29}" dt="2025-01-10T18:44:18.314" v="3097"/>
          <ac:spMkLst>
            <pc:docMk/>
            <pc:sldMk cId="1621041288" sldId="292"/>
            <ac:spMk id="3" creationId="{69DD0CE4-DF7E-FD1D-A79D-3760096624F8}"/>
          </ac:spMkLst>
        </pc:spChg>
        <pc:spChg chg="mod">
          <ac:chgData name="Stoffel, Emily" userId="c0f322e9-a1b1-4adf-9ca6-280530473b33" providerId="ADAL" clId="{59A1CDBE-EA6C-4E9B-92E8-B853EDCD6E29}" dt="2025-01-10T18:44:22.195" v="3099" actId="20577"/>
          <ac:spMkLst>
            <pc:docMk/>
            <pc:sldMk cId="1621041288" sldId="292"/>
            <ac:spMk id="4" creationId="{99CE2B17-D85F-99EA-CD88-9B5285710448}"/>
          </ac:spMkLst>
        </pc:spChg>
        <pc:spChg chg="add mod">
          <ac:chgData name="Stoffel, Emily" userId="c0f322e9-a1b1-4adf-9ca6-280530473b33" providerId="ADAL" clId="{59A1CDBE-EA6C-4E9B-92E8-B853EDCD6E29}" dt="2025-01-10T18:46:08.796" v="3126" actId="20577"/>
          <ac:spMkLst>
            <pc:docMk/>
            <pc:sldMk cId="1621041288" sldId="292"/>
            <ac:spMk id="5" creationId="{FE6E3688-1270-4246-3003-AA17040EB13C}"/>
          </ac:spMkLst>
        </pc:spChg>
        <pc:spChg chg="add mod">
          <ac:chgData name="Stoffel, Emily" userId="c0f322e9-a1b1-4adf-9ca6-280530473b33" providerId="ADAL" clId="{59A1CDBE-EA6C-4E9B-92E8-B853EDCD6E29}" dt="2025-01-10T18:47:28.600" v="3332" actId="20577"/>
          <ac:spMkLst>
            <pc:docMk/>
            <pc:sldMk cId="1621041288" sldId="292"/>
            <ac:spMk id="6" creationId="{43DE6363-F830-AB6C-F886-81AE73E05F00}"/>
          </ac:spMkLst>
        </pc:spChg>
        <pc:grpChg chg="add mod">
          <ac:chgData name="Stoffel, Emily" userId="c0f322e9-a1b1-4adf-9ca6-280530473b33" providerId="ADAL" clId="{59A1CDBE-EA6C-4E9B-92E8-B853EDCD6E29}" dt="2025-01-10T18:44:18.314" v="3097"/>
          <ac:grpSpMkLst>
            <pc:docMk/>
            <pc:sldMk cId="1621041288" sldId="292"/>
            <ac:grpSpMk id="2" creationId="{5CF1D8E3-156E-02E0-1B3E-4BF75CF1F07D}"/>
          </ac:grpSpMkLst>
        </pc:grpChg>
        <pc:picChg chg="add mod">
          <ac:chgData name="Stoffel, Emily" userId="c0f322e9-a1b1-4adf-9ca6-280530473b33" providerId="ADAL" clId="{59A1CDBE-EA6C-4E9B-92E8-B853EDCD6E29}" dt="2025-01-10T18:47:44.012" v="3334" actId="1076"/>
          <ac:picMkLst>
            <pc:docMk/>
            <pc:sldMk cId="1621041288" sldId="292"/>
            <ac:picMk id="7" creationId="{909E98FD-015F-92BE-B1F9-D904B6B09F52}"/>
          </ac:picMkLst>
        </pc:picChg>
        <pc:picChg chg="add mod">
          <ac:chgData name="Stoffel, Emily" userId="c0f322e9-a1b1-4adf-9ca6-280530473b33" providerId="ADAL" clId="{59A1CDBE-EA6C-4E9B-92E8-B853EDCD6E29}" dt="2025-01-10T18:47:47.551" v="3336" actId="1076"/>
          <ac:picMkLst>
            <pc:docMk/>
            <pc:sldMk cId="1621041288" sldId="292"/>
            <ac:picMk id="8" creationId="{F772E33D-45A0-5273-0042-3A63676BF259}"/>
          </ac:picMkLst>
        </pc:picChg>
        <pc:picChg chg="add mod">
          <ac:chgData name="Stoffel, Emily" userId="c0f322e9-a1b1-4adf-9ca6-280530473b33" providerId="ADAL" clId="{59A1CDBE-EA6C-4E9B-92E8-B853EDCD6E29}" dt="2025-01-10T18:47:52.130" v="3338" actId="1076"/>
          <ac:picMkLst>
            <pc:docMk/>
            <pc:sldMk cId="1621041288" sldId="292"/>
            <ac:picMk id="9" creationId="{40C9F158-4A4B-3AFE-00E1-7E971D910B14}"/>
          </ac:picMkLst>
        </pc:picChg>
      </pc:sldChg>
      <pc:sldChg chg="addSp modSp new modAnim">
        <pc:chgData name="Stoffel, Emily" userId="c0f322e9-a1b1-4adf-9ca6-280530473b33" providerId="ADAL" clId="{59A1CDBE-EA6C-4E9B-92E8-B853EDCD6E29}" dt="2025-01-10T18:50:25.113" v="3438" actId="20577"/>
        <pc:sldMkLst>
          <pc:docMk/>
          <pc:sldMk cId="2946604688" sldId="293"/>
        </pc:sldMkLst>
        <pc:spChg chg="mod">
          <ac:chgData name="Stoffel, Emily" userId="c0f322e9-a1b1-4adf-9ca6-280530473b33" providerId="ADAL" clId="{59A1CDBE-EA6C-4E9B-92E8-B853EDCD6E29}" dt="2025-01-10T18:48:21.763" v="3340"/>
          <ac:spMkLst>
            <pc:docMk/>
            <pc:sldMk cId="2946604688" sldId="293"/>
            <ac:spMk id="3" creationId="{6027E93B-31C2-B10C-7449-C6415A6FA870}"/>
          </ac:spMkLst>
        </pc:spChg>
        <pc:spChg chg="mod">
          <ac:chgData name="Stoffel, Emily" userId="c0f322e9-a1b1-4adf-9ca6-280530473b33" providerId="ADAL" clId="{59A1CDBE-EA6C-4E9B-92E8-B853EDCD6E29}" dt="2025-01-10T18:48:21.763" v="3340"/>
          <ac:spMkLst>
            <pc:docMk/>
            <pc:sldMk cId="2946604688" sldId="293"/>
            <ac:spMk id="4" creationId="{4FACD7C1-57C4-F9BE-A2B3-9642766C2B3E}"/>
          </ac:spMkLst>
        </pc:spChg>
        <pc:spChg chg="add mod">
          <ac:chgData name="Stoffel, Emily" userId="c0f322e9-a1b1-4adf-9ca6-280530473b33" providerId="ADAL" clId="{59A1CDBE-EA6C-4E9B-92E8-B853EDCD6E29}" dt="2025-01-10T18:49:32.612" v="3375" actId="20577"/>
          <ac:spMkLst>
            <pc:docMk/>
            <pc:sldMk cId="2946604688" sldId="293"/>
            <ac:spMk id="5" creationId="{A24F1EC7-0C21-3DF1-42C3-2E1595E9CA13}"/>
          </ac:spMkLst>
        </pc:spChg>
        <pc:spChg chg="add mod">
          <ac:chgData name="Stoffel, Emily" userId="c0f322e9-a1b1-4adf-9ca6-280530473b33" providerId="ADAL" clId="{59A1CDBE-EA6C-4E9B-92E8-B853EDCD6E29}" dt="2025-01-10T18:50:25.113" v="3438" actId="20577"/>
          <ac:spMkLst>
            <pc:docMk/>
            <pc:sldMk cId="2946604688" sldId="293"/>
            <ac:spMk id="6" creationId="{22B311CC-A29E-9EFC-FCFE-B0890CD39EFE}"/>
          </ac:spMkLst>
        </pc:spChg>
        <pc:grpChg chg="add mod">
          <ac:chgData name="Stoffel, Emily" userId="c0f322e9-a1b1-4adf-9ca6-280530473b33" providerId="ADAL" clId="{59A1CDBE-EA6C-4E9B-92E8-B853EDCD6E29}" dt="2025-01-10T18:48:21.763" v="3340"/>
          <ac:grpSpMkLst>
            <pc:docMk/>
            <pc:sldMk cId="2946604688" sldId="293"/>
            <ac:grpSpMk id="2" creationId="{3714299B-0AD2-77BC-1B46-3CC4E58D8542}"/>
          </ac:grpSpMkLst>
        </pc:grpChg>
      </pc:sldChg>
      <pc:sldChg chg="modSp add mod modAnim">
        <pc:chgData name="Stoffel, Emily" userId="c0f322e9-a1b1-4adf-9ca6-280530473b33" providerId="ADAL" clId="{59A1CDBE-EA6C-4E9B-92E8-B853EDCD6E29}" dt="2025-01-10T18:53:56.812" v="3563" actId="20577"/>
        <pc:sldMkLst>
          <pc:docMk/>
          <pc:sldMk cId="3161823180" sldId="294"/>
        </pc:sldMkLst>
        <pc:spChg chg="mod">
          <ac:chgData name="Stoffel, Emily" userId="c0f322e9-a1b1-4adf-9ca6-280530473b33" providerId="ADAL" clId="{59A1CDBE-EA6C-4E9B-92E8-B853EDCD6E29}" dt="2025-01-10T18:51:14.211" v="3459" actId="20577"/>
          <ac:spMkLst>
            <pc:docMk/>
            <pc:sldMk cId="3161823180" sldId="294"/>
            <ac:spMk id="4" creationId="{1D154A52-CFD8-57E5-33C1-9AA96B4B268E}"/>
          </ac:spMkLst>
        </pc:spChg>
        <pc:spChg chg="mod">
          <ac:chgData name="Stoffel, Emily" userId="c0f322e9-a1b1-4adf-9ca6-280530473b33" providerId="ADAL" clId="{59A1CDBE-EA6C-4E9B-92E8-B853EDCD6E29}" dt="2025-01-10T18:51:23.863" v="3490" actId="20577"/>
          <ac:spMkLst>
            <pc:docMk/>
            <pc:sldMk cId="3161823180" sldId="294"/>
            <ac:spMk id="5" creationId="{87F59DEC-39B3-89AC-2992-EE75E84142A7}"/>
          </ac:spMkLst>
        </pc:spChg>
        <pc:spChg chg="mod">
          <ac:chgData name="Stoffel, Emily" userId="c0f322e9-a1b1-4adf-9ca6-280530473b33" providerId="ADAL" clId="{59A1CDBE-EA6C-4E9B-92E8-B853EDCD6E29}" dt="2025-01-10T18:53:56.812" v="3563" actId="20577"/>
          <ac:spMkLst>
            <pc:docMk/>
            <pc:sldMk cId="3161823180" sldId="294"/>
            <ac:spMk id="6" creationId="{1547AEFC-21F1-1E46-8042-18C2DCAED936}"/>
          </ac:spMkLst>
        </pc:spChg>
      </pc:sldChg>
      <pc:sldChg chg="modSp add mod">
        <pc:chgData name="Stoffel, Emily" userId="c0f322e9-a1b1-4adf-9ca6-280530473b33" providerId="ADAL" clId="{59A1CDBE-EA6C-4E9B-92E8-B853EDCD6E29}" dt="2025-01-10T18:55:37.561" v="3774" actId="20577"/>
        <pc:sldMkLst>
          <pc:docMk/>
          <pc:sldMk cId="1779507107" sldId="295"/>
        </pc:sldMkLst>
        <pc:spChg chg="mod">
          <ac:chgData name="Stoffel, Emily" userId="c0f322e9-a1b1-4adf-9ca6-280530473b33" providerId="ADAL" clId="{59A1CDBE-EA6C-4E9B-92E8-B853EDCD6E29}" dt="2025-01-10T18:54:30.231" v="3565" actId="20577"/>
          <ac:spMkLst>
            <pc:docMk/>
            <pc:sldMk cId="1779507107" sldId="295"/>
            <ac:spMk id="4" creationId="{CA46D5A0-C103-8DA2-9A86-F8B748CFF02F}"/>
          </ac:spMkLst>
        </pc:spChg>
        <pc:spChg chg="mod">
          <ac:chgData name="Stoffel, Emily" userId="c0f322e9-a1b1-4adf-9ca6-280530473b33" providerId="ADAL" clId="{59A1CDBE-EA6C-4E9B-92E8-B853EDCD6E29}" dt="2025-01-10T18:54:34.895" v="3579" actId="20577"/>
          <ac:spMkLst>
            <pc:docMk/>
            <pc:sldMk cId="1779507107" sldId="295"/>
            <ac:spMk id="5" creationId="{47A68C69-6259-32F8-F6D3-AB471857E5E4}"/>
          </ac:spMkLst>
        </pc:spChg>
        <pc:spChg chg="mod">
          <ac:chgData name="Stoffel, Emily" userId="c0f322e9-a1b1-4adf-9ca6-280530473b33" providerId="ADAL" clId="{59A1CDBE-EA6C-4E9B-92E8-B853EDCD6E29}" dt="2025-01-10T18:55:37.561" v="3774" actId="20577"/>
          <ac:spMkLst>
            <pc:docMk/>
            <pc:sldMk cId="1779507107" sldId="295"/>
            <ac:spMk id="6" creationId="{5C304457-F548-67DA-42DD-A5A55B2A0FF8}"/>
          </ac:spMkLst>
        </pc:spChg>
      </pc:sldChg>
      <pc:sldChg chg="modSp add mod modAnim">
        <pc:chgData name="Stoffel, Emily" userId="c0f322e9-a1b1-4adf-9ca6-280530473b33" providerId="ADAL" clId="{59A1CDBE-EA6C-4E9B-92E8-B853EDCD6E29}" dt="2025-01-10T19:05:30.177" v="3948" actId="20577"/>
        <pc:sldMkLst>
          <pc:docMk/>
          <pc:sldMk cId="2886686547" sldId="296"/>
        </pc:sldMkLst>
        <pc:spChg chg="mod">
          <ac:chgData name="Stoffel, Emily" userId="c0f322e9-a1b1-4adf-9ca6-280530473b33" providerId="ADAL" clId="{59A1CDBE-EA6C-4E9B-92E8-B853EDCD6E29}" dt="2025-01-10T18:57:15.366" v="3778" actId="20577"/>
          <ac:spMkLst>
            <pc:docMk/>
            <pc:sldMk cId="2886686547" sldId="296"/>
            <ac:spMk id="4" creationId="{D444A60D-EDA8-E95D-84CC-F7F9FEF550C1}"/>
          </ac:spMkLst>
        </pc:spChg>
        <pc:spChg chg="mod">
          <ac:chgData name="Stoffel, Emily" userId="c0f322e9-a1b1-4adf-9ca6-280530473b33" providerId="ADAL" clId="{59A1CDBE-EA6C-4E9B-92E8-B853EDCD6E29}" dt="2025-01-10T18:58:27.166" v="3871" actId="20577"/>
          <ac:spMkLst>
            <pc:docMk/>
            <pc:sldMk cId="2886686547" sldId="296"/>
            <ac:spMk id="5" creationId="{E74563AC-22B0-0E52-0A8A-3D4F94652B66}"/>
          </ac:spMkLst>
        </pc:spChg>
        <pc:spChg chg="mod">
          <ac:chgData name="Stoffel, Emily" userId="c0f322e9-a1b1-4adf-9ca6-280530473b33" providerId="ADAL" clId="{59A1CDBE-EA6C-4E9B-92E8-B853EDCD6E29}" dt="2025-01-10T19:05:30.177" v="3948" actId="20577"/>
          <ac:spMkLst>
            <pc:docMk/>
            <pc:sldMk cId="2886686547" sldId="296"/>
            <ac:spMk id="6" creationId="{93AF6D93-F192-A572-E2C4-E40399EC5FD5}"/>
          </ac:spMkLst>
        </pc:spChg>
        <pc:grpChg chg="mod">
          <ac:chgData name="Stoffel, Emily" userId="c0f322e9-a1b1-4adf-9ca6-280530473b33" providerId="ADAL" clId="{59A1CDBE-EA6C-4E9B-92E8-B853EDCD6E29}" dt="2025-01-10T18:57:12.440" v="3776" actId="1076"/>
          <ac:grpSpMkLst>
            <pc:docMk/>
            <pc:sldMk cId="2886686547" sldId="296"/>
            <ac:grpSpMk id="2" creationId="{6407583B-FC6D-0CD8-4FDB-018254A58771}"/>
          </ac:grpSpMkLst>
        </pc:grpChg>
      </pc:sldChg>
      <pc:sldChg chg="modSp add mod">
        <pc:chgData name="Stoffel, Emily" userId="c0f322e9-a1b1-4adf-9ca6-280530473b33" providerId="ADAL" clId="{59A1CDBE-EA6C-4E9B-92E8-B853EDCD6E29}" dt="2025-01-10T19:07:45.887" v="4100" actId="20577"/>
        <pc:sldMkLst>
          <pc:docMk/>
          <pc:sldMk cId="3061369241" sldId="297"/>
        </pc:sldMkLst>
        <pc:spChg chg="mod">
          <ac:chgData name="Stoffel, Emily" userId="c0f322e9-a1b1-4adf-9ca6-280530473b33" providerId="ADAL" clId="{59A1CDBE-EA6C-4E9B-92E8-B853EDCD6E29}" dt="2025-01-10T18:58:33.231" v="3873" actId="20577"/>
          <ac:spMkLst>
            <pc:docMk/>
            <pc:sldMk cId="3061369241" sldId="297"/>
            <ac:spMk id="4" creationId="{7ADEE305-9B15-2C0E-70B9-C5EBDEAC0EAB}"/>
          </ac:spMkLst>
        </pc:spChg>
        <pc:spChg chg="mod">
          <ac:chgData name="Stoffel, Emily" userId="c0f322e9-a1b1-4adf-9ca6-280530473b33" providerId="ADAL" clId="{59A1CDBE-EA6C-4E9B-92E8-B853EDCD6E29}" dt="2025-01-10T18:58:45.111" v="3902" actId="20577"/>
          <ac:spMkLst>
            <pc:docMk/>
            <pc:sldMk cId="3061369241" sldId="297"/>
            <ac:spMk id="5" creationId="{06948297-23EC-29DB-DDB7-0E7748B189E1}"/>
          </ac:spMkLst>
        </pc:spChg>
        <pc:spChg chg="mod">
          <ac:chgData name="Stoffel, Emily" userId="c0f322e9-a1b1-4adf-9ca6-280530473b33" providerId="ADAL" clId="{59A1CDBE-EA6C-4E9B-92E8-B853EDCD6E29}" dt="2025-01-10T19:07:45.887" v="4100" actId="20577"/>
          <ac:spMkLst>
            <pc:docMk/>
            <pc:sldMk cId="3061369241" sldId="297"/>
            <ac:spMk id="6" creationId="{96EA929A-ABB8-8C3F-35B5-5EC29B812023}"/>
          </ac:spMkLst>
        </pc:spChg>
      </pc:sldChg>
      <pc:sldChg chg="addSp delSp modSp add mod">
        <pc:chgData name="Stoffel, Emily" userId="c0f322e9-a1b1-4adf-9ca6-280530473b33" providerId="ADAL" clId="{59A1CDBE-EA6C-4E9B-92E8-B853EDCD6E29}" dt="2025-01-13T18:24:08.741" v="4767" actId="20577"/>
        <pc:sldMkLst>
          <pc:docMk/>
          <pc:sldMk cId="2973471479" sldId="298"/>
        </pc:sldMkLst>
        <pc:spChg chg="mod">
          <ac:chgData name="Stoffel, Emily" userId="c0f322e9-a1b1-4adf-9ca6-280530473b33" providerId="ADAL" clId="{59A1CDBE-EA6C-4E9B-92E8-B853EDCD6E29}" dt="2025-01-13T18:23:38.409" v="4626" actId="1076"/>
          <ac:spMkLst>
            <pc:docMk/>
            <pc:sldMk cId="2973471479" sldId="298"/>
            <ac:spMk id="2" creationId="{ED559E29-8B9B-7A64-9055-6AED353E4EA3}"/>
          </ac:spMkLst>
        </pc:spChg>
        <pc:spChg chg="mod">
          <ac:chgData name="Stoffel, Emily" userId="c0f322e9-a1b1-4adf-9ca6-280530473b33" providerId="ADAL" clId="{59A1CDBE-EA6C-4E9B-92E8-B853EDCD6E29}" dt="2025-01-13T18:24:08.741" v="4767" actId="20577"/>
          <ac:spMkLst>
            <pc:docMk/>
            <pc:sldMk cId="2973471479" sldId="298"/>
            <ac:spMk id="3" creationId="{A32C3E96-91C4-A4EA-4DF4-A29CABED3692}"/>
          </ac:spMkLst>
        </pc:spChg>
        <pc:picChg chg="add mod">
          <ac:chgData name="Stoffel, Emily" userId="c0f322e9-a1b1-4adf-9ca6-280530473b33" providerId="ADAL" clId="{59A1CDBE-EA6C-4E9B-92E8-B853EDCD6E29}" dt="2025-01-13T18:20:34.612" v="4226" actId="208"/>
          <ac:picMkLst>
            <pc:docMk/>
            <pc:sldMk cId="2973471479" sldId="298"/>
            <ac:picMk id="5" creationId="{514FA91D-7DBB-DA96-86E7-18804498D453}"/>
          </ac:picMkLst>
        </pc:picChg>
        <pc:picChg chg="del">
          <ac:chgData name="Stoffel, Emily" userId="c0f322e9-a1b1-4adf-9ca6-280530473b33" providerId="ADAL" clId="{59A1CDBE-EA6C-4E9B-92E8-B853EDCD6E29}" dt="2025-01-13T18:20:25.669" v="4223" actId="478"/>
          <ac:picMkLst>
            <pc:docMk/>
            <pc:sldMk cId="2973471479" sldId="298"/>
            <ac:picMk id="6" creationId="{8CBE3706-C351-9169-B9DA-AA925B7619AD}"/>
          </ac:picMkLst>
        </pc:picChg>
      </pc:sldChg>
    </pc:docChg>
  </pc:docChgLst>
  <pc:docChgLst>
    <pc:chgData name="Stoffel, Emily" userId="c0f322e9-a1b1-4adf-9ca6-280530473b33" providerId="ADAL" clId="{E2E924BF-AFC1-4D8B-9C61-92B387176823}"/>
    <pc:docChg chg="custSel addSld delSld modSld">
      <pc:chgData name="Stoffel, Emily" userId="c0f322e9-a1b1-4adf-9ca6-280530473b33" providerId="ADAL" clId="{E2E924BF-AFC1-4D8B-9C61-92B387176823}" dt="2024-09-30T17:15:48.100" v="1927" actId="20577"/>
      <pc:docMkLst>
        <pc:docMk/>
      </pc:docMkLst>
      <pc:sldChg chg="delSp modSp add mod">
        <pc:chgData name="Stoffel, Emily" userId="c0f322e9-a1b1-4adf-9ca6-280530473b33" providerId="ADAL" clId="{E2E924BF-AFC1-4D8B-9C61-92B387176823}" dt="2024-08-28T15:00:38.048" v="1075" actId="20577"/>
        <pc:sldMkLst>
          <pc:docMk/>
          <pc:sldMk cId="952759301" sldId="263"/>
        </pc:sldMkLst>
        <pc:spChg chg="del">
          <ac:chgData name="Stoffel, Emily" userId="c0f322e9-a1b1-4adf-9ca6-280530473b33" providerId="ADAL" clId="{E2E924BF-AFC1-4D8B-9C61-92B387176823}" dt="2024-08-28T14:12:53.795" v="562" actId="478"/>
          <ac:spMkLst>
            <pc:docMk/>
            <pc:sldMk cId="952759301" sldId="263"/>
            <ac:spMk id="2" creationId="{32626FCE-AF4B-1566-9FAB-738D291D3053}"/>
          </ac:spMkLst>
        </pc:spChg>
        <pc:spChg chg="mod">
          <ac:chgData name="Stoffel, Emily" userId="c0f322e9-a1b1-4adf-9ca6-280530473b33" providerId="ADAL" clId="{E2E924BF-AFC1-4D8B-9C61-92B387176823}" dt="2024-08-28T14:13:03.707" v="563" actId="207"/>
          <ac:spMkLst>
            <pc:docMk/>
            <pc:sldMk cId="952759301" sldId="263"/>
            <ac:spMk id="3" creationId="{71368490-5D15-43CF-F897-D66CAC8E37C3}"/>
          </ac:spMkLst>
        </pc:spChg>
        <pc:spChg chg="mod">
          <ac:chgData name="Stoffel, Emily" userId="c0f322e9-a1b1-4adf-9ca6-280530473b33" providerId="ADAL" clId="{E2E924BF-AFC1-4D8B-9C61-92B387176823}" dt="2024-08-28T15:00:38.048" v="1075" actId="20577"/>
          <ac:spMkLst>
            <pc:docMk/>
            <pc:sldMk cId="952759301" sldId="263"/>
            <ac:spMk id="4" creationId="{AAB7D9DA-E4E9-355D-3511-5F10D03A3330}"/>
          </ac:spMkLst>
        </pc:spChg>
        <pc:picChg chg="mod">
          <ac:chgData name="Stoffel, Emily" userId="c0f322e9-a1b1-4adf-9ca6-280530473b33" providerId="ADAL" clId="{E2E924BF-AFC1-4D8B-9C61-92B387176823}" dt="2024-08-28T14:13:43.976" v="567" actId="207"/>
          <ac:picMkLst>
            <pc:docMk/>
            <pc:sldMk cId="952759301" sldId="263"/>
            <ac:picMk id="5" creationId="{D054C4A1-04C0-872C-617C-A4878E8BDB83}"/>
          </ac:picMkLst>
        </pc:picChg>
      </pc:sldChg>
      <pc:sldChg chg="modSp mod">
        <pc:chgData name="Stoffel, Emily" userId="c0f322e9-a1b1-4adf-9ca6-280530473b33" providerId="ADAL" clId="{E2E924BF-AFC1-4D8B-9C61-92B387176823}" dt="2024-08-26T13:22:39.932" v="81" actId="20577"/>
        <pc:sldMkLst>
          <pc:docMk/>
          <pc:sldMk cId="3245047249" sldId="265"/>
        </pc:sldMkLst>
        <pc:spChg chg="mod">
          <ac:chgData name="Stoffel, Emily" userId="c0f322e9-a1b1-4adf-9ca6-280530473b33" providerId="ADAL" clId="{E2E924BF-AFC1-4D8B-9C61-92B387176823}" dt="2024-08-26T13:22:39.932" v="81" actId="20577"/>
          <ac:spMkLst>
            <pc:docMk/>
            <pc:sldMk cId="3245047249" sldId="265"/>
            <ac:spMk id="2" creationId="{FBB2BF94-DB25-160C-5FB5-BB2F4C80FF71}"/>
          </ac:spMkLst>
        </pc:spChg>
      </pc:sldChg>
      <pc:sldChg chg="delSp modSp mod">
        <pc:chgData name="Stoffel, Emily" userId="c0f322e9-a1b1-4adf-9ca6-280530473b33" providerId="ADAL" clId="{E2E924BF-AFC1-4D8B-9C61-92B387176823}" dt="2024-08-28T14:20:23.584" v="1051" actId="20577"/>
        <pc:sldMkLst>
          <pc:docMk/>
          <pc:sldMk cId="470464605" sldId="268"/>
        </pc:sldMkLst>
        <pc:spChg chg="mod">
          <ac:chgData name="Stoffel, Emily" userId="c0f322e9-a1b1-4adf-9ca6-280530473b33" providerId="ADAL" clId="{E2E924BF-AFC1-4D8B-9C61-92B387176823}" dt="2024-08-28T14:20:23.584" v="1051" actId="20577"/>
          <ac:spMkLst>
            <pc:docMk/>
            <pc:sldMk cId="470464605" sldId="268"/>
            <ac:spMk id="8" creationId="{9F7F3BE7-ED69-98D9-B814-31AFF9153BF7}"/>
          </ac:spMkLst>
        </pc:spChg>
        <pc:spChg chg="del">
          <ac:chgData name="Stoffel, Emily" userId="c0f322e9-a1b1-4adf-9ca6-280530473b33" providerId="ADAL" clId="{E2E924BF-AFC1-4D8B-9C61-92B387176823}" dt="2024-08-26T13:34:49.010" v="88" actId="478"/>
          <ac:spMkLst>
            <pc:docMk/>
            <pc:sldMk cId="470464605" sldId="268"/>
            <ac:spMk id="16" creationId="{67A20EDD-F407-3764-E72F-684CA54D08B2}"/>
          </ac:spMkLst>
        </pc:spChg>
        <pc:spChg chg="mod">
          <ac:chgData name="Stoffel, Emily" userId="c0f322e9-a1b1-4adf-9ca6-280530473b33" providerId="ADAL" clId="{E2E924BF-AFC1-4D8B-9C61-92B387176823}" dt="2024-08-26T13:37:24.473" v="96" actId="403"/>
          <ac:spMkLst>
            <pc:docMk/>
            <pc:sldMk cId="470464605" sldId="268"/>
            <ac:spMk id="18" creationId="{2C1C3CA6-301E-7ED7-F10F-7AB9A82DD5AD}"/>
          </ac:spMkLst>
        </pc:spChg>
        <pc:graphicFrameChg chg="del mod">
          <ac:chgData name="Stoffel, Emily" userId="c0f322e9-a1b1-4adf-9ca6-280530473b33" providerId="ADAL" clId="{E2E924BF-AFC1-4D8B-9C61-92B387176823}" dt="2024-08-28T14:17:16.598" v="861" actId="478"/>
          <ac:graphicFrameMkLst>
            <pc:docMk/>
            <pc:sldMk cId="470464605" sldId="268"/>
            <ac:graphicFrameMk id="17" creationId="{269872F8-147E-79A6-3DA7-E4EA5F76A71A}"/>
          </ac:graphicFrameMkLst>
        </pc:graphicFrameChg>
        <pc:picChg chg="mod">
          <ac:chgData name="Stoffel, Emily" userId="c0f322e9-a1b1-4adf-9ca6-280530473b33" providerId="ADAL" clId="{E2E924BF-AFC1-4D8B-9C61-92B387176823}" dt="2024-08-28T14:19:40.429" v="970"/>
          <ac:picMkLst>
            <pc:docMk/>
            <pc:sldMk cId="470464605" sldId="268"/>
            <ac:picMk id="14" creationId="{F9EFD8F4-A5A4-FE37-056C-FA65DD05949B}"/>
          </ac:picMkLst>
        </pc:picChg>
        <pc:picChg chg="mod">
          <ac:chgData name="Stoffel, Emily" userId="c0f322e9-a1b1-4adf-9ca6-280530473b33" providerId="ADAL" clId="{E2E924BF-AFC1-4D8B-9C61-92B387176823}" dt="2024-08-28T14:20:07.637" v="971"/>
          <ac:picMkLst>
            <pc:docMk/>
            <pc:sldMk cId="470464605" sldId="268"/>
            <ac:picMk id="15" creationId="{48D858AB-57A7-3C4B-2538-69C375A4326F}"/>
          </ac:picMkLst>
        </pc:picChg>
      </pc:sldChg>
      <pc:sldChg chg="addSp delSp modSp add mod">
        <pc:chgData name="Stoffel, Emily" userId="c0f322e9-a1b1-4adf-9ca6-280530473b33" providerId="ADAL" clId="{E2E924BF-AFC1-4D8B-9C61-92B387176823}" dt="2024-08-28T13:50:11.244" v="544" actId="478"/>
        <pc:sldMkLst>
          <pc:docMk/>
          <pc:sldMk cId="262646382" sldId="269"/>
        </pc:sldMkLst>
        <pc:spChg chg="add del mod">
          <ac:chgData name="Stoffel, Emily" userId="c0f322e9-a1b1-4adf-9ca6-280530473b33" providerId="ADAL" clId="{E2E924BF-AFC1-4D8B-9C61-92B387176823}" dt="2024-08-28T13:44:34.579" v="183"/>
          <ac:spMkLst>
            <pc:docMk/>
            <pc:sldMk cId="262646382" sldId="269"/>
            <ac:spMk id="2" creationId="{7E07C650-6E92-6F7F-FDF7-1BABB586A495}"/>
          </ac:spMkLst>
        </pc:spChg>
        <pc:spChg chg="del">
          <ac:chgData name="Stoffel, Emily" userId="c0f322e9-a1b1-4adf-9ca6-280530473b33" providerId="ADAL" clId="{E2E924BF-AFC1-4D8B-9C61-92B387176823}" dt="2024-08-26T13:37:51.601" v="111" actId="478"/>
          <ac:spMkLst>
            <pc:docMk/>
            <pc:sldMk cId="262646382" sldId="269"/>
            <ac:spMk id="2" creationId="{9CB996F3-5B3E-0EB7-2A37-597FF10812B9}"/>
          </ac:spMkLst>
        </pc:spChg>
        <pc:spChg chg="mod">
          <ac:chgData name="Stoffel, Emily" userId="c0f322e9-a1b1-4adf-9ca6-280530473b33" providerId="ADAL" clId="{E2E924BF-AFC1-4D8B-9C61-92B387176823}" dt="2024-08-28T13:44:42.794" v="184" actId="14100"/>
          <ac:spMkLst>
            <pc:docMk/>
            <pc:sldMk cId="262646382" sldId="269"/>
            <ac:spMk id="3" creationId="{29D61443-D82B-573F-5E6E-35A06A7B3C66}"/>
          </ac:spMkLst>
        </pc:spChg>
        <pc:spChg chg="add mod">
          <ac:chgData name="Stoffel, Emily" userId="c0f322e9-a1b1-4adf-9ca6-280530473b33" providerId="ADAL" clId="{E2E924BF-AFC1-4D8B-9C61-92B387176823}" dt="2024-08-28T13:47:47.052" v="444" actId="1076"/>
          <ac:spMkLst>
            <pc:docMk/>
            <pc:sldMk cId="262646382" sldId="269"/>
            <ac:spMk id="12" creationId="{EBB78A04-61E7-12A9-84F3-6E7F56C26EAF}"/>
          </ac:spMkLst>
        </pc:spChg>
        <pc:spChg chg="add mod">
          <ac:chgData name="Stoffel, Emily" userId="c0f322e9-a1b1-4adf-9ca6-280530473b33" providerId="ADAL" clId="{E2E924BF-AFC1-4D8B-9C61-92B387176823}" dt="2024-08-28T13:50:08.607" v="543" actId="20577"/>
          <ac:spMkLst>
            <pc:docMk/>
            <pc:sldMk cId="262646382" sldId="269"/>
            <ac:spMk id="15" creationId="{04283864-3813-6722-9CD0-BEC529A8C4E6}"/>
          </ac:spMkLst>
        </pc:spChg>
        <pc:graphicFrameChg chg="del mod">
          <ac:chgData name="Stoffel, Emily" userId="c0f322e9-a1b1-4adf-9ca6-280530473b33" providerId="ADAL" clId="{E2E924BF-AFC1-4D8B-9C61-92B387176823}" dt="2024-08-28T13:50:11.244" v="544" actId="478"/>
          <ac:graphicFrameMkLst>
            <pc:docMk/>
            <pc:sldMk cId="262646382" sldId="269"/>
            <ac:graphicFrameMk id="4" creationId="{574E5666-BF1D-7FC3-76BF-8DFC7F823B38}"/>
          </ac:graphicFrameMkLst>
        </pc:graphicFrameChg>
        <pc:picChg chg="add mod">
          <ac:chgData name="Stoffel, Emily" userId="c0f322e9-a1b1-4adf-9ca6-280530473b33" providerId="ADAL" clId="{E2E924BF-AFC1-4D8B-9C61-92B387176823}" dt="2024-08-28T13:47:53.172" v="445" actId="1076"/>
          <ac:picMkLst>
            <pc:docMk/>
            <pc:sldMk cId="262646382" sldId="269"/>
            <ac:picMk id="11" creationId="{E2C39044-7C29-5943-9C8B-E4C94CB06E8D}"/>
          </ac:picMkLst>
        </pc:picChg>
        <pc:picChg chg="add mod">
          <ac:chgData name="Stoffel, Emily" userId="c0f322e9-a1b1-4adf-9ca6-280530473b33" providerId="ADAL" clId="{E2E924BF-AFC1-4D8B-9C61-92B387176823}" dt="2024-08-28T13:48:55.430" v="450" actId="1076"/>
          <ac:picMkLst>
            <pc:docMk/>
            <pc:sldMk cId="262646382" sldId="269"/>
            <ac:picMk id="14" creationId="{2FD6F2D4-400C-E87F-824F-27075DA13A3A}"/>
          </ac:picMkLst>
        </pc:picChg>
      </pc:sldChg>
      <pc:sldChg chg="modSp add mod">
        <pc:chgData name="Stoffel, Emily" userId="c0f322e9-a1b1-4adf-9ca6-280530473b33" providerId="ADAL" clId="{E2E924BF-AFC1-4D8B-9C61-92B387176823}" dt="2024-08-28T14:14:19.227" v="571" actId="207"/>
        <pc:sldMkLst>
          <pc:docMk/>
          <pc:sldMk cId="3491824234" sldId="270"/>
        </pc:sldMkLst>
        <pc:picChg chg="mod">
          <ac:chgData name="Stoffel, Emily" userId="c0f322e9-a1b1-4adf-9ca6-280530473b33" providerId="ADAL" clId="{E2E924BF-AFC1-4D8B-9C61-92B387176823}" dt="2024-08-28T14:14:19.227" v="571" actId="207"/>
          <ac:picMkLst>
            <pc:docMk/>
            <pc:sldMk cId="3491824234" sldId="270"/>
            <ac:picMk id="4" creationId="{A797EBE1-F5A9-3142-DC5D-17F4F18D47CB}"/>
          </ac:picMkLst>
        </pc:picChg>
      </pc:sldChg>
      <pc:sldChg chg="modSp mod">
        <pc:chgData name="Stoffel, Emily" userId="c0f322e9-a1b1-4adf-9ca6-280530473b33" providerId="ADAL" clId="{E2E924BF-AFC1-4D8B-9C61-92B387176823}" dt="2024-08-28T13:54:06.695" v="561" actId="1076"/>
        <pc:sldMkLst>
          <pc:docMk/>
          <pc:sldMk cId="3318378922" sldId="271"/>
        </pc:sldMkLst>
        <pc:spChg chg="mod">
          <ac:chgData name="Stoffel, Emily" userId="c0f322e9-a1b1-4adf-9ca6-280530473b33" providerId="ADAL" clId="{E2E924BF-AFC1-4D8B-9C61-92B387176823}" dt="2024-08-28T13:53:17.884" v="558" actId="27636"/>
          <ac:spMkLst>
            <pc:docMk/>
            <pc:sldMk cId="3318378922" sldId="271"/>
            <ac:spMk id="4" creationId="{5408621B-EBC3-3BA4-5270-6AEC08BFC336}"/>
          </ac:spMkLst>
        </pc:spChg>
        <pc:picChg chg="mod">
          <ac:chgData name="Stoffel, Emily" userId="c0f322e9-a1b1-4adf-9ca6-280530473b33" providerId="ADAL" clId="{E2E924BF-AFC1-4D8B-9C61-92B387176823}" dt="2024-08-28T13:54:02.045" v="560" actId="1076"/>
          <ac:picMkLst>
            <pc:docMk/>
            <pc:sldMk cId="3318378922" sldId="271"/>
            <ac:picMk id="5" creationId="{9DCFFD96-6A29-6241-ED31-F6B34011018F}"/>
          </ac:picMkLst>
        </pc:picChg>
        <pc:picChg chg="mod">
          <ac:chgData name="Stoffel, Emily" userId="c0f322e9-a1b1-4adf-9ca6-280530473b33" providerId="ADAL" clId="{E2E924BF-AFC1-4D8B-9C61-92B387176823}" dt="2024-08-28T13:54:06.695" v="561" actId="1076"/>
          <ac:picMkLst>
            <pc:docMk/>
            <pc:sldMk cId="3318378922" sldId="271"/>
            <ac:picMk id="6" creationId="{4C290A68-E588-143F-D43E-9A1BD496E2B0}"/>
          </ac:picMkLst>
        </pc:picChg>
        <pc:picChg chg="mod">
          <ac:chgData name="Stoffel, Emily" userId="c0f322e9-a1b1-4adf-9ca6-280530473b33" providerId="ADAL" clId="{E2E924BF-AFC1-4D8B-9C61-92B387176823}" dt="2024-08-28T13:53:58.278" v="559" actId="1076"/>
          <ac:picMkLst>
            <pc:docMk/>
            <pc:sldMk cId="3318378922" sldId="271"/>
            <ac:picMk id="1026" creationId="{59D29471-A07C-62A9-59A8-9B007DD6BA3F}"/>
          </ac:picMkLst>
        </pc:picChg>
      </pc:sldChg>
      <pc:sldChg chg="modSp mod">
        <pc:chgData name="Stoffel, Emily" userId="c0f322e9-a1b1-4adf-9ca6-280530473b33" providerId="ADAL" clId="{E2E924BF-AFC1-4D8B-9C61-92B387176823}" dt="2024-08-28T14:14:58.916" v="575" actId="207"/>
        <pc:sldMkLst>
          <pc:docMk/>
          <pc:sldMk cId="4030332522" sldId="276"/>
        </pc:sldMkLst>
        <pc:picChg chg="mod">
          <ac:chgData name="Stoffel, Emily" userId="c0f322e9-a1b1-4adf-9ca6-280530473b33" providerId="ADAL" clId="{E2E924BF-AFC1-4D8B-9C61-92B387176823}" dt="2024-08-28T14:14:58.916" v="575" actId="207"/>
          <ac:picMkLst>
            <pc:docMk/>
            <pc:sldMk cId="4030332522" sldId="276"/>
            <ac:picMk id="7" creationId="{7BA441DC-1021-9F08-2630-454026F869DD}"/>
          </ac:picMkLst>
        </pc:picChg>
      </pc:sldChg>
      <pc:sldChg chg="delSp modSp mod">
        <pc:chgData name="Stoffel, Emily" userId="c0f322e9-a1b1-4adf-9ca6-280530473b33" providerId="ADAL" clId="{E2E924BF-AFC1-4D8B-9C61-92B387176823}" dt="2024-09-30T17:15:48.100" v="1927" actId="20577"/>
        <pc:sldMkLst>
          <pc:docMk/>
          <pc:sldMk cId="2925965960" sldId="280"/>
        </pc:sldMkLst>
        <pc:spChg chg="mod">
          <ac:chgData name="Stoffel, Emily" userId="c0f322e9-a1b1-4adf-9ca6-280530473b33" providerId="ADAL" clId="{E2E924BF-AFC1-4D8B-9C61-92B387176823}" dt="2024-09-30T17:15:48.100" v="1927" actId="20577"/>
          <ac:spMkLst>
            <pc:docMk/>
            <pc:sldMk cId="2925965960" sldId="280"/>
            <ac:spMk id="8" creationId="{9F7F3BE7-ED69-98D9-B814-31AFF9153BF7}"/>
          </ac:spMkLst>
        </pc:spChg>
        <pc:spChg chg="del">
          <ac:chgData name="Stoffel, Emily" userId="c0f322e9-a1b1-4adf-9ca6-280530473b33" providerId="ADAL" clId="{E2E924BF-AFC1-4D8B-9C61-92B387176823}" dt="2024-08-26T13:34:31.362" v="83" actId="478"/>
          <ac:spMkLst>
            <pc:docMk/>
            <pc:sldMk cId="2925965960" sldId="280"/>
            <ac:spMk id="16" creationId="{67A20EDD-F407-3764-E72F-684CA54D08B2}"/>
          </ac:spMkLst>
        </pc:spChg>
        <pc:spChg chg="mod">
          <ac:chgData name="Stoffel, Emily" userId="c0f322e9-a1b1-4adf-9ca6-280530473b33" providerId="ADAL" clId="{E2E924BF-AFC1-4D8B-9C61-92B387176823}" dt="2024-08-26T13:37:27.986" v="97" actId="403"/>
          <ac:spMkLst>
            <pc:docMk/>
            <pc:sldMk cId="2925965960" sldId="280"/>
            <ac:spMk id="18" creationId="{2C1C3CA6-301E-7ED7-F10F-7AB9A82DD5AD}"/>
          </ac:spMkLst>
        </pc:spChg>
      </pc:sldChg>
      <pc:sldChg chg="modSp mod">
        <pc:chgData name="Stoffel, Emily" userId="c0f322e9-a1b1-4adf-9ca6-280530473b33" providerId="ADAL" clId="{E2E924BF-AFC1-4D8B-9C61-92B387176823}" dt="2024-08-26T13:37:42.552" v="110" actId="1037"/>
        <pc:sldMkLst>
          <pc:docMk/>
          <pc:sldMk cId="3926133395" sldId="281"/>
        </pc:sldMkLst>
        <pc:spChg chg="mod">
          <ac:chgData name="Stoffel, Emily" userId="c0f322e9-a1b1-4adf-9ca6-280530473b33" providerId="ADAL" clId="{E2E924BF-AFC1-4D8B-9C61-92B387176823}" dt="2024-08-26T13:37:42.552" v="110" actId="1037"/>
          <ac:spMkLst>
            <pc:docMk/>
            <pc:sldMk cId="3926133395" sldId="281"/>
            <ac:spMk id="2" creationId="{D6947FEF-0504-FBBD-47A7-25809AFAEFD6}"/>
          </ac:spMkLst>
        </pc:spChg>
      </pc:sldChg>
      <pc:sldChg chg="new del">
        <pc:chgData name="Stoffel, Emily" userId="c0f322e9-a1b1-4adf-9ca6-280530473b33" providerId="ADAL" clId="{E2E924BF-AFC1-4D8B-9C61-92B387176823}" dt="2024-08-28T15:05:02.068" v="1078" actId="2696"/>
        <pc:sldMkLst>
          <pc:docMk/>
          <pc:sldMk cId="2620333632" sldId="282"/>
        </pc:sldMkLst>
      </pc:sldChg>
      <pc:sldChg chg="modSp new mod">
        <pc:chgData name="Stoffel, Emily" userId="c0f322e9-a1b1-4adf-9ca6-280530473b33" providerId="ADAL" clId="{E2E924BF-AFC1-4D8B-9C61-92B387176823}" dt="2024-08-28T15:17:57.884" v="1624" actId="1076"/>
        <pc:sldMkLst>
          <pc:docMk/>
          <pc:sldMk cId="439020509" sldId="283"/>
        </pc:sldMkLst>
        <pc:spChg chg="mod">
          <ac:chgData name="Stoffel, Emily" userId="c0f322e9-a1b1-4adf-9ca6-280530473b33" providerId="ADAL" clId="{E2E924BF-AFC1-4D8B-9C61-92B387176823}" dt="2024-08-28T15:05:06.797" v="1095" actId="20577"/>
          <ac:spMkLst>
            <pc:docMk/>
            <pc:sldMk cId="439020509" sldId="283"/>
            <ac:spMk id="2" creationId="{C60DCB23-0D38-6356-3912-60F1871857B1}"/>
          </ac:spMkLst>
        </pc:spChg>
        <pc:spChg chg="mod">
          <ac:chgData name="Stoffel, Emily" userId="c0f322e9-a1b1-4adf-9ca6-280530473b33" providerId="ADAL" clId="{E2E924BF-AFC1-4D8B-9C61-92B387176823}" dt="2024-08-28T15:05:11.369" v="1111" actId="20577"/>
          <ac:spMkLst>
            <pc:docMk/>
            <pc:sldMk cId="439020509" sldId="283"/>
            <ac:spMk id="3" creationId="{DA73D06B-C762-2DD2-E4B9-5B5958A36314}"/>
          </ac:spMkLst>
        </pc:spChg>
        <pc:spChg chg="mod">
          <ac:chgData name="Stoffel, Emily" userId="c0f322e9-a1b1-4adf-9ca6-280530473b33" providerId="ADAL" clId="{E2E924BF-AFC1-4D8B-9C61-92B387176823}" dt="2024-08-28T15:17:52.601" v="1623" actId="1076"/>
          <ac:spMkLst>
            <pc:docMk/>
            <pc:sldMk cId="439020509" sldId="283"/>
            <ac:spMk id="4" creationId="{CF670954-6A60-7824-BB80-A89057DBD6D7}"/>
          </ac:spMkLst>
        </pc:spChg>
        <pc:spChg chg="mod">
          <ac:chgData name="Stoffel, Emily" userId="c0f322e9-a1b1-4adf-9ca6-280530473b33" providerId="ADAL" clId="{E2E924BF-AFC1-4D8B-9C61-92B387176823}" dt="2024-08-28T15:05:16.185" v="1130" actId="20577"/>
          <ac:spMkLst>
            <pc:docMk/>
            <pc:sldMk cId="439020509" sldId="283"/>
            <ac:spMk id="5" creationId="{BBC8D367-6E2A-5545-0EC5-3A8F381D17A2}"/>
          </ac:spMkLst>
        </pc:spChg>
        <pc:spChg chg="mod">
          <ac:chgData name="Stoffel, Emily" userId="c0f322e9-a1b1-4adf-9ca6-280530473b33" providerId="ADAL" clId="{E2E924BF-AFC1-4D8B-9C61-92B387176823}" dt="2024-08-28T15:17:57.884" v="1624" actId="1076"/>
          <ac:spMkLst>
            <pc:docMk/>
            <pc:sldMk cId="439020509" sldId="283"/>
            <ac:spMk id="6" creationId="{05456BA2-0163-4EA9-649E-FCCA0C78CAE6}"/>
          </ac:spMkLst>
        </pc:spChg>
      </pc:sldChg>
      <pc:sldChg chg="addSp delSp modSp new mod">
        <pc:chgData name="Stoffel, Emily" userId="c0f322e9-a1b1-4adf-9ca6-280530473b33" providerId="ADAL" clId="{E2E924BF-AFC1-4D8B-9C61-92B387176823}" dt="2024-08-28T21:35:57.504" v="1926" actId="1076"/>
        <pc:sldMkLst>
          <pc:docMk/>
          <pc:sldMk cId="1094113990" sldId="284"/>
        </pc:sldMkLst>
        <pc:spChg chg="add mod">
          <ac:chgData name="Stoffel, Emily" userId="c0f322e9-a1b1-4adf-9ca6-280530473b33" providerId="ADAL" clId="{E2E924BF-AFC1-4D8B-9C61-92B387176823}" dt="2024-08-28T21:35:57.504" v="1926" actId="1076"/>
          <ac:spMkLst>
            <pc:docMk/>
            <pc:sldMk cId="1094113990" sldId="284"/>
            <ac:spMk id="2" creationId="{90DCD868-429F-C145-6982-DEA0C1CBEA6B}"/>
          </ac:spMkLst>
        </pc:spChg>
        <pc:spChg chg="del">
          <ac:chgData name="Stoffel, Emily" userId="c0f322e9-a1b1-4adf-9ca6-280530473b33" providerId="ADAL" clId="{E2E924BF-AFC1-4D8B-9C61-92B387176823}" dt="2024-08-28T15:46:06.056" v="1626" actId="478"/>
          <ac:spMkLst>
            <pc:docMk/>
            <pc:sldMk cId="1094113990" sldId="284"/>
            <ac:spMk id="2" creationId="{EC882643-9664-465F-2272-CB86F3207EA0}"/>
          </ac:spMkLst>
        </pc:spChg>
        <pc:spChg chg="mod">
          <ac:chgData name="Stoffel, Emily" userId="c0f322e9-a1b1-4adf-9ca6-280530473b33" providerId="ADAL" clId="{E2E924BF-AFC1-4D8B-9C61-92B387176823}" dt="2024-08-28T18:24:24.434" v="1919" actId="14100"/>
          <ac:spMkLst>
            <pc:docMk/>
            <pc:sldMk cId="1094113990" sldId="284"/>
            <ac:spMk id="3" creationId="{46EDEB52-31A4-0C34-F7B0-F4CF58B1F949}"/>
          </ac:spMkLst>
        </pc:spChg>
        <pc:spChg chg="add mod">
          <ac:chgData name="Stoffel, Emily" userId="c0f322e9-a1b1-4adf-9ca6-280530473b33" providerId="ADAL" clId="{E2E924BF-AFC1-4D8B-9C61-92B387176823}" dt="2024-08-28T18:24:29.779" v="1921" actId="1076"/>
          <ac:spMkLst>
            <pc:docMk/>
            <pc:sldMk cId="1094113990" sldId="284"/>
            <ac:spMk id="4" creationId="{A16822B0-D770-7C66-68BD-043003E2BD36}"/>
          </ac:spMkLst>
        </pc:spChg>
        <pc:spChg chg="add mod">
          <ac:chgData name="Stoffel, Emily" userId="c0f322e9-a1b1-4adf-9ca6-280530473b33" providerId="ADAL" clId="{E2E924BF-AFC1-4D8B-9C61-92B387176823}" dt="2024-08-28T21:35:57.504" v="1926" actId="1076"/>
          <ac:spMkLst>
            <pc:docMk/>
            <pc:sldMk cId="1094113990" sldId="284"/>
            <ac:spMk id="5" creationId="{837AA4FD-43F6-861F-82D3-3DC5447F443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09EBE-0D2C-0F4C-BAF3-12F57F2BF1F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6B6D51-451E-CB48-89CB-2CE2AAEA7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397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B6D51-451E-CB48-89CB-2CE2AAEA73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74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Dark F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7CA01DE-3911-FF9B-E71E-F48AFDE0F0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21BF79-7EFA-C72B-C1F3-A43FE202CE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3440" y="2468623"/>
            <a:ext cx="640588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163654-C077-E685-FED9-9190B6C493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3440" y="4948298"/>
            <a:ext cx="6405880" cy="969962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387FC2-8141-390A-A716-D4321EC9C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9280" r="18939" b="14524"/>
          <a:stretch/>
        </p:blipFill>
        <p:spPr>
          <a:xfrm>
            <a:off x="7635241" y="0"/>
            <a:ext cx="4556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66CFAC-6F19-4A77-3DC8-FD65E42527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427792" y="5294757"/>
            <a:ext cx="2910768" cy="106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93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949CF-EF73-B836-68EC-C651CDFDBA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168" y="433137"/>
            <a:ext cx="2743200" cy="495701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142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357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40FAC-9292-1CEA-7320-703FE7DFE6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4296F-0906-93F2-D614-D1E5DD08C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20967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5FB5C7-61C4-5F45-3B6B-1AD1C4322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09474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rgbClr val="00B0F0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8479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Cut Ou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C7767A79-06B7-6376-32AB-4AA673D5A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5000"/>
          </a:blip>
          <a:srcRect t="24771" r="5064" b="26139"/>
          <a:stretch/>
        </p:blipFill>
        <p:spPr>
          <a:xfrm>
            <a:off x="5850195" y="-1"/>
            <a:ext cx="6341806" cy="58775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E14C71-777E-A97B-2373-AEF8586FD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627239"/>
            <a:ext cx="4343400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ADB0CF-A516-49CF-28D0-BC91B1ADD71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457200"/>
            <a:ext cx="6172200" cy="515982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Cut out image here.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9FD497-0A55-2E48-BC25-594DE6062C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27439"/>
            <a:ext cx="4343400" cy="1118419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2983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F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1BF79-7EFA-C72B-C1F3-A43FE202CE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2" y="2795639"/>
            <a:ext cx="8590933" cy="2387600"/>
          </a:xfrm>
        </p:spPr>
        <p:txBody>
          <a:bodyPr anchor="t"/>
          <a:lstStyle>
            <a:lvl1pPr algn="ctr">
              <a:defRPr sz="6000">
                <a:latin typeface="+mj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163654-C077-E685-FED9-9190B6C493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1000919"/>
            <a:ext cx="8590935" cy="1655762"/>
          </a:xfrm>
        </p:spPr>
        <p:txBody>
          <a:bodyPr anchor="b"/>
          <a:lstStyle>
            <a:lvl1pPr marL="0" indent="0" algn="ctr">
              <a:buNone/>
              <a:defRPr sz="240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98690-16BC-9996-F99A-2052C6AB4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87EEF-3943-20CE-524B-7CDBFE34D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DE87AD3-649D-A844-AF0B-0678849FBBB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2A81458E-C957-741D-F230-75F12781C8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9991" y="213928"/>
            <a:ext cx="2202634" cy="488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74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Dark InF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7CA01DE-3911-FF9B-E71E-F48AFDE0F0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21BF79-7EFA-C72B-C1F3-A43FE202CE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3440" y="2385106"/>
            <a:ext cx="640588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163654-C077-E685-FED9-9190B6C493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3440" y="4864781"/>
            <a:ext cx="6405880" cy="969962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31387FC2-8141-390A-A716-D4321EC9C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9281" r="18764" b="14524"/>
          <a:stretch/>
        </p:blipFill>
        <p:spPr>
          <a:xfrm>
            <a:off x="7625408" y="0"/>
            <a:ext cx="4566592" cy="6858000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59312CBC-D134-59BE-1BBD-CDF5972D9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333" t="25107" b="23521"/>
          <a:stretch/>
        </p:blipFill>
        <p:spPr>
          <a:xfrm rot="16200000">
            <a:off x="7760772" y="2256188"/>
            <a:ext cx="6946496" cy="243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27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546DC-6B7B-3B4C-FC45-FBF23312C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4944"/>
            <a:ext cx="2743200" cy="47112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D93DD-DB0A-B003-866E-DA3B6EE8A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664944"/>
            <a:ext cx="7315200" cy="47112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F10E4-A847-953C-791E-E4F102B7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5872E-775D-D730-8897-2959A494B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87AD3-649D-A844-AF0B-0678849FB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3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6F09B-1BF1-7686-5C50-96BC1FB616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1355"/>
            <a:ext cx="10515600" cy="58170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1A58B-B408-AEE5-3A49-F49962BF27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2448"/>
            <a:ext cx="5181600" cy="41883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FE3239-D884-3BE4-40B0-DF99288EB9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42448"/>
            <a:ext cx="5181600" cy="41883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73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35CF6-A139-60BE-1D19-BD5368E62A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78769"/>
            <a:ext cx="10515600" cy="84470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1A662C-A796-7D50-4BBD-F2B27B1F694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323474"/>
            <a:ext cx="5157787" cy="84470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00B0F0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8EDAF8-C621-AF26-59A6-CF9584D77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68179"/>
            <a:ext cx="5157787" cy="347463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C5338F-3750-5432-3963-E922F1FD920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323474"/>
            <a:ext cx="5183188" cy="84470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00B0F0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A72F48-D031-3660-40E6-BDC5C430ED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68179"/>
            <a:ext cx="5183188" cy="3474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911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C472795-0D44-CEEB-0B21-C871BE7329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18384"/>
            <a:ext cx="3259822" cy="41642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5DDF8FE-7A82-8F7A-2B3B-5A304E2BCB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57291"/>
            <a:ext cx="10515600" cy="58170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6B42AB-108F-A7D0-6B74-8811E3745BE6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495800" y="1418384"/>
            <a:ext cx="3259822" cy="41642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FA1345-4897-4FC9-70D0-27DE994E6C9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53400" y="1418384"/>
            <a:ext cx="3259822" cy="41642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270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215A0AE-DE2B-C74F-8F2F-80580BB27410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841E674-99F1-8B47-B707-2A5AF86ED4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168" y="1123837"/>
            <a:ext cx="4150360" cy="4601183"/>
          </a:xfrm>
          <a:noFill/>
        </p:spPr>
        <p:txBody>
          <a:bodyPr lIns="182880" tIns="182880" rIns="182880">
            <a:normAutofit/>
          </a:bodyPr>
          <a:lstStyle>
            <a:lvl1pPr algn="ctr">
              <a:lnSpc>
                <a:spcPct val="7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0341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Titl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E6A9EE-D22D-BD72-EC05-2DBC88D3F1B5}"/>
              </a:ext>
            </a:extLst>
          </p:cNvPr>
          <p:cNvSpPr/>
          <p:nvPr userDrawn="1"/>
        </p:nvSpPr>
        <p:spPr>
          <a:xfrm>
            <a:off x="187159" y="235976"/>
            <a:ext cx="3372465" cy="54569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3191" y="857864"/>
            <a:ext cx="2834640" cy="237744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15656" y="235976"/>
            <a:ext cx="8189185" cy="545690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3191" y="3207872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3296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A86D9FB-ED2A-4828-8929-5822A1E04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alphaModFix amt="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8742" r="-827" b="24724"/>
          <a:stretch/>
        </p:blipFill>
        <p:spPr>
          <a:xfrm>
            <a:off x="0" y="0"/>
            <a:ext cx="5667884" cy="58570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0976987-A42F-3356-B398-3AAEEA96D235}"/>
              </a:ext>
            </a:extLst>
          </p:cNvPr>
          <p:cNvSpPr/>
          <p:nvPr userDrawn="1"/>
        </p:nvSpPr>
        <p:spPr>
          <a:xfrm>
            <a:off x="0" y="5881471"/>
            <a:ext cx="12188824" cy="973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4F4948-8217-0BC5-0555-20965660A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8240"/>
            <a:ext cx="2743200" cy="4711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A618A-799A-79D0-D658-17AF070BA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8600" y="1158240"/>
            <a:ext cx="7315200" cy="4711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A50F1-1660-6557-A7CF-D30D1A9F8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876D6-9DAA-06E0-8755-AE83459FA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0DE87AD3-649D-A844-AF0B-0678849FBBB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3EC210-08BD-B65C-97B3-C3B6AF0F2FE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1160097" y="6034063"/>
            <a:ext cx="1766602" cy="64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23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49" r:id="rId3"/>
    <p:sldLayoutId id="2147483650" r:id="rId4"/>
    <p:sldLayoutId id="2147483652" r:id="rId5"/>
    <p:sldLayoutId id="2147483653" r:id="rId6"/>
    <p:sldLayoutId id="2147483662" r:id="rId7"/>
    <p:sldLayoutId id="2147483660" r:id="rId8"/>
    <p:sldLayoutId id="2147483661" r:id="rId9"/>
    <p:sldLayoutId id="2147483654" r:id="rId10"/>
    <p:sldLayoutId id="2147483655" r:id="rId11"/>
    <p:sldLayoutId id="2147483656" r:id="rId12"/>
    <p:sldLayoutId id="214748365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Trebuchet MS" panose="020B070302020209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wisconsin.edu/travel/lodging-and-meal-per-diem-calculator/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6.sv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hyperlink" Target="mailto:Emily.Stoffel@wisconsin.edu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portal.sfs.wisconsin.edu/psc/sfs/EMPLOYEE/ERP/c/UW_EX_CUSTOM.UW_EX_PDCALC.GBL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sconsin.edu/travel/" TargetMode="External"/><Relationship Id="rId2" Type="http://schemas.openxmlformats.org/officeDocument/2006/relationships/hyperlink" Target="https://liveuwstout.sharepoint.com/sites/2022/business-financial-services/SitePages/Travel-&amp;-Reimbursement.aspx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Emily.Stoffel@wisconsin.edu" TargetMode="External"/><Relationship Id="rId4" Type="http://schemas.openxmlformats.org/officeDocument/2006/relationships/hyperlink" Target="https://www.wisconsin.edu/travel/lodging-and-meal-per-diem-calculator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s:/w86og98ab.cc.rs6.net/tn.jsp?f=001TIvAxUYtGt0Sj0lUgcTSdPD7H-Ir5mPuvri1d3jf13orfrgrWg8h1TvD32uCR18cK6b_9dF00nVAKvkCnSF7nsIR5uI_4jwHqQD-HFfWL6Dm03LEKf_jh85g0K3EiyYC-70DazVSYQ3ffEKmV3qeO4M6jR3x0ijntk4JxBotwdW8eus5q20ruFR7WMIgWr5BAOn4twqh5fboqgFoQR_iF4wdIszydJxJdATxnjyWR5zhanAmdK18414wJuCPc3wB19EyCBt8IjvtetJ3B5YHCw==&amp;c=zqD93qlxuS_HE0w0jbgj4_cFsaAU5VK0sGhXMCDMZXBQUYfeYQ_c-g==&amp;ch=_6Co027cM422yElnSLqofku39vOmrKFkkYTqgfRvWO2xssmUgcHk5A==__;!!Mak6IKo!I5hOuiNecU7mNTN1iMs9CM8EHwr6DY1Iotis-9UqTcBJPpQ5ZAXjjS85dUD99zdeDZOle4RufiQ7PfB4mv4IVccTYXp7$" TargetMode="External"/><Relationship Id="rId7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hyperlink" Target="https://urldefense.com/v3/__https:/w86og98ab.cc.rs6.net/tn.jsp?f=001TIvAxUYtGt0Sj0lUgcTSdPD7H-Ir5mPuvri1d3jf13orfrgrWg8h1TvD32uCR18c554WaIrZmLXa-npbuzRj_stDL-FNeRbCoeJvQ1UO0IGiTh0dCNOWOk9MbZ90FU_1trER-bsSBVgqZ2bpMy97d-rcuK6ja9-aYiDIvcblu-xbc2IKoW62dw==&amp;c=zqD93qlxuS_HE0w0jbgj4_cFsaAU5VK0sGhXMCDMZXBQUYfeYQ_c-g==&amp;ch=_6Co027cM422yElnSLqofku39vOmrKFkkYTqgfRvWO2xssmUgcHk5A==__;!!Mak6IKo!I5hOuiNecU7mNTN1iMs9CM8EHwr6DY1Iotis-9UqTcBJPpQ5ZAXjjS85dUD99zdeDZOle4RufiQ7PfB4mv4IVSHchViv$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0AF36-71B9-E33B-5182-F7D98CD834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Navigating Conference Travel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BE99ED-E308-69C4-ABA5-9E60B9BA5E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January 13, 2025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137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2287901-D00C-ED69-B165-59CB07760C95}"/>
              </a:ext>
            </a:extLst>
          </p:cNvPr>
          <p:cNvSpPr txBox="1">
            <a:spLocks/>
          </p:cNvSpPr>
          <p:nvPr/>
        </p:nvSpPr>
        <p:spPr>
          <a:xfrm>
            <a:off x="479683" y="484213"/>
            <a:ext cx="10515600" cy="8638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 dirty="0">
                <a:solidFill>
                  <a:schemeClr val="accent1"/>
                </a:solidFill>
              </a:rPr>
              <a:t>Lodging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737089-AED0-B2C3-F8AB-7DB3212FACC5}"/>
              </a:ext>
            </a:extLst>
          </p:cNvPr>
          <p:cNvSpPr txBox="1">
            <a:spLocks/>
          </p:cNvSpPr>
          <p:nvPr/>
        </p:nvSpPr>
        <p:spPr>
          <a:xfrm>
            <a:off x="479683" y="1253331"/>
            <a:ext cx="89154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Reimbursement is allowed up to maximum nightly rate for location</a:t>
            </a:r>
          </a:p>
          <a:p>
            <a:pPr lvl="1"/>
            <a:r>
              <a:rPr lang="en-US" dirty="0"/>
              <a:t>Per Diem Calculator shows rates</a:t>
            </a:r>
          </a:p>
          <a:p>
            <a:pPr lvl="1"/>
            <a:r>
              <a:rPr lang="en-US" dirty="0"/>
              <a:t>If city is not listed, use county</a:t>
            </a:r>
          </a:p>
          <a:p>
            <a:pPr lvl="1"/>
            <a:r>
              <a:rPr lang="en-US" dirty="0"/>
              <a:t>Exceptions:</a:t>
            </a:r>
          </a:p>
          <a:p>
            <a:pPr lvl="2"/>
            <a:r>
              <a:rPr lang="en-US" dirty="0"/>
              <a:t>Designated conference hotels</a:t>
            </a:r>
          </a:p>
          <a:p>
            <a:pPr lvl="2"/>
            <a:r>
              <a:rPr lang="en-US" dirty="0"/>
              <a:t>Overaged due to taxes and fees (not applicable in WI)</a:t>
            </a:r>
          </a:p>
          <a:p>
            <a:pPr lvl="2"/>
            <a:r>
              <a:rPr lang="en-US" dirty="0"/>
              <a:t>No hotels available under max rate (proof required)</a:t>
            </a:r>
          </a:p>
          <a:p>
            <a:r>
              <a:rPr lang="en-US" dirty="0"/>
              <a:t>Can book in Concur, with travel agency, or direct with hotel	</a:t>
            </a:r>
          </a:p>
          <a:p>
            <a:r>
              <a:rPr lang="en-US" dirty="0"/>
              <a:t>Tax Exemption</a:t>
            </a:r>
          </a:p>
          <a:p>
            <a:pPr lvl="1"/>
            <a:r>
              <a:rPr lang="en-US" dirty="0"/>
              <a:t>Always tax exempt in WI</a:t>
            </a:r>
          </a:p>
          <a:p>
            <a:pPr lvl="1"/>
            <a:r>
              <a:rPr lang="en-US" dirty="0"/>
              <a:t>Other states have some tax exemption. </a:t>
            </a:r>
            <a:br>
              <a:rPr lang="en-US" dirty="0"/>
            </a:br>
            <a:r>
              <a:rPr lang="en-US" dirty="0"/>
              <a:t>Check </a:t>
            </a:r>
            <a:r>
              <a:rPr lang="en-US" dirty="0" err="1"/>
              <a:t>TravelWIse</a:t>
            </a:r>
            <a:r>
              <a:rPr lang="en-US" dirty="0"/>
              <a:t> for list</a:t>
            </a:r>
          </a:p>
          <a:p>
            <a:pPr lvl="1"/>
            <a:endParaRPr lang="en-US" dirty="0"/>
          </a:p>
        </p:txBody>
      </p:sp>
      <p:pic>
        <p:nvPicPr>
          <p:cNvPr id="7" name="Picture 4" descr="Bed outline">
            <a:extLst>
              <a:ext uri="{FF2B5EF4-FFF2-40B4-BE49-F238E27FC236}">
                <a16:creationId xmlns:a16="http://schemas.microsoft.com/office/drawing/2014/main" id="{7BA441DC-1021-9F08-2630-454026F86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9441302" y="-110458"/>
            <a:ext cx="2405038" cy="2405038"/>
          </a:xfrm>
          <a:prstGeom prst="rect">
            <a:avLst/>
          </a:prstGeom>
          <a:noFill/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666A379-F594-CAF6-4E28-D0585BC3A291}"/>
              </a:ext>
            </a:extLst>
          </p:cNvPr>
          <p:cNvSpPr/>
          <p:nvPr/>
        </p:nvSpPr>
        <p:spPr>
          <a:xfrm>
            <a:off x="11815085" y="6487451"/>
            <a:ext cx="165462" cy="165462"/>
          </a:xfrm>
          <a:prstGeom prst="ellipse">
            <a:avLst/>
          </a:prstGeom>
          <a:solidFill>
            <a:srgbClr val="EDF2F9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CE00E8-938F-853A-4524-8692AD9B59A8}"/>
              </a:ext>
            </a:extLst>
          </p:cNvPr>
          <p:cNvSpPr/>
          <p:nvPr/>
        </p:nvSpPr>
        <p:spPr>
          <a:xfrm>
            <a:off x="11495045" y="6103971"/>
            <a:ext cx="320040" cy="320040"/>
          </a:xfrm>
          <a:prstGeom prst="ellipse">
            <a:avLst/>
          </a:prstGeom>
          <a:solidFill>
            <a:srgbClr val="EDF2F9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BD54660-91A6-F70B-84D5-D143C21C7C5D}"/>
              </a:ext>
            </a:extLst>
          </p:cNvPr>
          <p:cNvSpPr/>
          <p:nvPr/>
        </p:nvSpPr>
        <p:spPr>
          <a:xfrm>
            <a:off x="6391835" y="4563421"/>
            <a:ext cx="5190565" cy="1540550"/>
          </a:xfrm>
          <a:prstGeom prst="roundRect">
            <a:avLst/>
          </a:prstGeom>
          <a:solidFill>
            <a:srgbClr val="EDF2F9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Trebuchet MS" panose="020B0603020202020204" pitchFamily="34" charset="0"/>
              </a:rPr>
              <a:t>NEVER book with a third party site (booking.com, Expedia, etc.)… you will NOT be reimbursed &amp; BEWARE OF SCAMS</a:t>
            </a:r>
            <a:endParaRPr lang="en-US" sz="2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332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9D61443-D82B-573F-5E6E-35A06A7B3C66}"/>
              </a:ext>
            </a:extLst>
          </p:cNvPr>
          <p:cNvSpPr txBox="1">
            <a:spLocks/>
          </p:cNvSpPr>
          <p:nvPr/>
        </p:nvSpPr>
        <p:spPr>
          <a:xfrm>
            <a:off x="317938" y="312499"/>
            <a:ext cx="10515600" cy="914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 dirty="0">
                <a:solidFill>
                  <a:schemeClr val="accent1"/>
                </a:solidFill>
              </a:rPr>
              <a:t>Ground Transport 	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CAE68B-5282-A717-BE20-7B375B280AC4}"/>
              </a:ext>
            </a:extLst>
          </p:cNvPr>
          <p:cNvSpPr/>
          <p:nvPr/>
        </p:nvSpPr>
        <p:spPr>
          <a:xfrm>
            <a:off x="9690931" y="3568627"/>
            <a:ext cx="2127903" cy="21279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Safety &amp; Risk Management</a:t>
            </a:r>
          </a:p>
          <a:p>
            <a:r>
              <a:rPr lang="en-US" dirty="0"/>
              <a:t>715-232-1793</a:t>
            </a:r>
          </a:p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597F8A-4D3F-B50C-5517-9BC1A5B8AB97}"/>
              </a:ext>
            </a:extLst>
          </p:cNvPr>
          <p:cNvGrpSpPr/>
          <p:nvPr/>
        </p:nvGrpSpPr>
        <p:grpSpPr>
          <a:xfrm>
            <a:off x="9746159" y="995474"/>
            <a:ext cx="2127903" cy="2127903"/>
            <a:chOff x="9746159" y="995474"/>
            <a:chExt cx="2127903" cy="212790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E572ABD-00FA-0212-2A40-9950D782DA92}"/>
                </a:ext>
              </a:extLst>
            </p:cNvPr>
            <p:cNvSpPr/>
            <p:nvPr/>
          </p:nvSpPr>
          <p:spPr>
            <a:xfrm>
              <a:off x="9746159" y="995474"/>
              <a:ext cx="2127903" cy="212790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400" dirty="0"/>
            </a:p>
            <a:p>
              <a:endParaRPr lang="en-US" sz="1400" dirty="0"/>
            </a:p>
            <a:p>
              <a:endParaRPr lang="en-US" sz="1400" dirty="0"/>
            </a:p>
            <a:p>
              <a:r>
                <a:rPr lang="en-US" sz="1400" dirty="0"/>
                <a:t>Fleet Vehicles</a:t>
              </a:r>
            </a:p>
            <a:p>
              <a:r>
                <a:rPr lang="en-US" sz="1400" dirty="0"/>
                <a:t>103 General Services Building</a:t>
              </a:r>
            </a:p>
            <a:p>
              <a:r>
                <a:rPr lang="en-US" sz="1400" dirty="0"/>
                <a:t>715-232-2200</a:t>
              </a:r>
            </a:p>
            <a:p>
              <a:r>
                <a:rPr lang="en-US" sz="1400" dirty="0"/>
                <a:t>vehiclef@uwstout.edu</a:t>
              </a:r>
            </a:p>
          </p:txBody>
        </p:sp>
        <p:pic>
          <p:nvPicPr>
            <p:cNvPr id="8" name="Graphic 7" descr="Employee badge outline">
              <a:extLst>
                <a:ext uri="{FF2B5EF4-FFF2-40B4-BE49-F238E27FC236}">
                  <a16:creationId xmlns:a16="http://schemas.microsoft.com/office/drawing/2014/main" id="{13693477-53C8-6746-7EAF-167C814A1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870073" y="1063898"/>
              <a:ext cx="764849" cy="764849"/>
            </a:xfrm>
            <a:prstGeom prst="rect">
              <a:avLst/>
            </a:prstGeom>
          </p:spPr>
        </p:pic>
      </p:grpSp>
      <p:pic>
        <p:nvPicPr>
          <p:cNvPr id="9" name="Graphic 8" descr="Employee badge with solid fill">
            <a:extLst>
              <a:ext uri="{FF2B5EF4-FFF2-40B4-BE49-F238E27FC236}">
                <a16:creationId xmlns:a16="http://schemas.microsoft.com/office/drawing/2014/main" id="{C4F35CA1-49C5-BD1D-1064-A0F854DFC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4845" y="3696400"/>
            <a:ext cx="795078" cy="795078"/>
          </a:xfrm>
          <a:prstGeom prst="rect">
            <a:avLst/>
          </a:prstGeom>
        </p:spPr>
      </p:pic>
      <p:pic>
        <p:nvPicPr>
          <p:cNvPr id="11" name="Graphic 10" descr="Address Book with solid fill">
            <a:extLst>
              <a:ext uri="{FF2B5EF4-FFF2-40B4-BE49-F238E27FC236}">
                <a16:creationId xmlns:a16="http://schemas.microsoft.com/office/drawing/2014/main" id="{E2C39044-7C29-5943-9C8B-E4C94CB06E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0686" y="1277263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B78A04-61E7-12A9-84F3-6E7F56C26EAF}"/>
              </a:ext>
            </a:extLst>
          </p:cNvPr>
          <p:cNvSpPr txBox="1"/>
          <p:nvPr/>
        </p:nvSpPr>
        <p:spPr>
          <a:xfrm>
            <a:off x="1797043" y="1277263"/>
            <a:ext cx="60611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Driver Authorizations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Required for all drivers on university business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Must be completed prior to travel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Required for rental vehicles, personal vehicles, fleet vehicles</a:t>
            </a:r>
          </a:p>
        </p:txBody>
      </p:sp>
      <p:pic>
        <p:nvPicPr>
          <p:cNvPr id="14" name="Graphic 13" descr="Taxi with solid fill">
            <a:extLst>
              <a:ext uri="{FF2B5EF4-FFF2-40B4-BE49-F238E27FC236}">
                <a16:creationId xmlns:a16="http://schemas.microsoft.com/office/drawing/2014/main" id="{2FD6F2D4-400C-E87F-824F-27075DA13A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0686" y="3429000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4283864-3813-6722-9CD0-BEC529A8C4E6}"/>
              </a:ext>
            </a:extLst>
          </p:cNvPr>
          <p:cNvSpPr txBox="1"/>
          <p:nvPr/>
        </p:nvSpPr>
        <p:spPr>
          <a:xfrm>
            <a:off x="1859000" y="3429000"/>
            <a:ext cx="60611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Options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Rental vehicles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Fleet vehicles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Personal vehicles</a:t>
            </a:r>
          </a:p>
        </p:txBody>
      </p:sp>
    </p:spTree>
    <p:extLst>
      <p:ext uri="{BB962C8B-B14F-4D97-AF65-F5344CB8AC3E}">
        <p14:creationId xmlns:p14="http://schemas.microsoft.com/office/powerpoint/2010/main" val="262646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3F6EFFE-6879-D35A-1E0F-6FC53B5F19BD}"/>
              </a:ext>
            </a:extLst>
          </p:cNvPr>
          <p:cNvSpPr txBox="1">
            <a:spLocks/>
          </p:cNvSpPr>
          <p:nvPr/>
        </p:nvSpPr>
        <p:spPr>
          <a:xfrm>
            <a:off x="470590" y="388181"/>
            <a:ext cx="5981278" cy="10869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 dirty="0">
                <a:solidFill>
                  <a:schemeClr val="accent1"/>
                </a:solidFill>
              </a:rPr>
              <a:t>Rental Vehicles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408621B-EBC3-3BA4-5270-6AEC08BFC336}"/>
              </a:ext>
            </a:extLst>
          </p:cNvPr>
          <p:cNvSpPr txBox="1">
            <a:spLocks/>
          </p:cNvSpPr>
          <p:nvPr/>
        </p:nvSpPr>
        <p:spPr>
          <a:xfrm>
            <a:off x="470590" y="1371601"/>
            <a:ext cx="7919877" cy="40637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Must utilize Enterprise/National or Hertz contracts</a:t>
            </a:r>
          </a:p>
          <a:p>
            <a:r>
              <a:rPr lang="en-US" sz="2400" dirty="0"/>
              <a:t>Use rentals when it is the most cost-effective means of transport</a:t>
            </a:r>
          </a:p>
          <a:p>
            <a:r>
              <a:rPr lang="en-US" sz="2400" dirty="0"/>
              <a:t>Rent Compact/Standard/Intermediate vehicle classes</a:t>
            </a:r>
          </a:p>
          <a:p>
            <a:r>
              <a:rPr lang="en-US" sz="2400" dirty="0"/>
              <a:t>Book with Concur or through booking Portal</a:t>
            </a:r>
          </a:p>
          <a:p>
            <a:r>
              <a:rPr lang="en-US" sz="2400" b="1" dirty="0"/>
              <a:t>Gas receipts are required</a:t>
            </a:r>
          </a:p>
          <a:p>
            <a:r>
              <a:rPr lang="en-US" sz="2400" b="1" dirty="0"/>
              <a:t>Drivers must refuel prior to return</a:t>
            </a:r>
          </a:p>
          <a:p>
            <a:r>
              <a:rPr lang="en-US" sz="2400" b="1" dirty="0"/>
              <a:t>Do NOT take any add-on services</a:t>
            </a:r>
          </a:p>
          <a:p>
            <a:r>
              <a:rPr lang="en-US" sz="2400" dirty="0"/>
              <a:t>Personal booking: 5-10% off retail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DCFFD96-6A29-6241-ED31-F6B340110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14655" y="2537813"/>
            <a:ext cx="2584502" cy="65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nterprise Logo transparent PNG - StickPNG">
            <a:extLst>
              <a:ext uri="{FF2B5EF4-FFF2-40B4-BE49-F238E27FC236}">
                <a16:creationId xmlns:a16="http://schemas.microsoft.com/office/drawing/2014/main" id="{4C290A68-E588-143F-D43E-9A1BD496E2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4" b="27969"/>
          <a:stretch/>
        </p:blipFill>
        <p:spPr bwMode="auto">
          <a:xfrm>
            <a:off x="8753642" y="1240626"/>
            <a:ext cx="3106528" cy="92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0D5B415-3AFD-CECD-36EA-5FD0C4B301AD}"/>
              </a:ext>
            </a:extLst>
          </p:cNvPr>
          <p:cNvSpPr/>
          <p:nvPr/>
        </p:nvSpPr>
        <p:spPr>
          <a:xfrm>
            <a:off x="11815085" y="6487451"/>
            <a:ext cx="165462" cy="165462"/>
          </a:xfrm>
          <a:prstGeom prst="ellipse">
            <a:avLst/>
          </a:prstGeom>
          <a:solidFill>
            <a:srgbClr val="EDF2F9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7613127-FB3D-8AB3-B9E7-01143BE73973}"/>
              </a:ext>
            </a:extLst>
          </p:cNvPr>
          <p:cNvSpPr/>
          <p:nvPr/>
        </p:nvSpPr>
        <p:spPr>
          <a:xfrm>
            <a:off x="11495045" y="6103971"/>
            <a:ext cx="320040" cy="320040"/>
          </a:xfrm>
          <a:prstGeom prst="ellipse">
            <a:avLst/>
          </a:prstGeom>
          <a:solidFill>
            <a:srgbClr val="EDF2F9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55D131-CE9A-0D77-4E09-E61C43ECCC1A}"/>
              </a:ext>
            </a:extLst>
          </p:cNvPr>
          <p:cNvSpPr/>
          <p:nvPr/>
        </p:nvSpPr>
        <p:spPr>
          <a:xfrm>
            <a:off x="7082652" y="5163722"/>
            <a:ext cx="4328160" cy="940249"/>
          </a:xfrm>
          <a:prstGeom prst="roundRect">
            <a:avLst/>
          </a:prstGeom>
          <a:solidFill>
            <a:srgbClr val="EDF2F9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/>
                </a:solidFill>
              </a:rPr>
              <a:t>Our Big10 Contract was updated 09/2023. Please ensure you have the latest rates and contract </a:t>
            </a:r>
            <a:r>
              <a:rPr lang="en-US" sz="1600">
                <a:solidFill>
                  <a:schemeClr val="tx1"/>
                </a:solidFill>
              </a:rPr>
              <a:t>information</a:t>
            </a:r>
            <a:r>
              <a:rPr lang="en-US" sz="1600">
                <a:latin typeface="TW Cen MT"/>
              </a:rPr>
              <a:t>r</a:t>
            </a:r>
            <a:r>
              <a:rPr lang="en-US" sz="1600" dirty="0">
                <a:latin typeface="TW Cen MT"/>
              </a:rPr>
              <a:t> c</a:t>
            </a:r>
            <a:endParaRPr lang="en-US" dirty="0"/>
          </a:p>
        </p:txBody>
      </p:sp>
      <p:pic>
        <p:nvPicPr>
          <p:cNvPr id="1026" name="Picture 2" descr="Hertz logo and symbol, meaning, history, PNG">
            <a:extLst>
              <a:ext uri="{FF2B5EF4-FFF2-40B4-BE49-F238E27FC236}">
                <a16:creationId xmlns:a16="http://schemas.microsoft.com/office/drawing/2014/main" id="{59D29471-A07C-62A9-59A8-9B007DD6B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09" y="3403487"/>
            <a:ext cx="1646395" cy="92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378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A67B41-A372-0DB7-B6C5-3C8BEFFE17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2" y="4298455"/>
            <a:ext cx="12192000" cy="1656311"/>
          </a:xfrm>
          <a:prstGeom prst="roundRect">
            <a:avLst/>
          </a:prstGeom>
          <a:solidFill>
            <a:srgbClr val="13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2C3097-A60F-C6D6-B5FC-35C56037D1C2}"/>
              </a:ext>
            </a:extLst>
          </p:cNvPr>
          <p:cNvSpPr txBox="1">
            <a:spLocks/>
          </p:cNvSpPr>
          <p:nvPr/>
        </p:nvSpPr>
        <p:spPr>
          <a:xfrm>
            <a:off x="931901" y="760193"/>
            <a:ext cx="347518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0" dirty="0">
                <a:solidFill>
                  <a:schemeClr val="accent1">
                    <a:lumMod val="75000"/>
                  </a:schemeClr>
                </a:solidFill>
              </a:rPr>
              <a:t>Fleet Vehicles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2DFD8-0E7A-7B28-D665-DE345B889390}"/>
              </a:ext>
            </a:extLst>
          </p:cNvPr>
          <p:cNvSpPr txBox="1">
            <a:spLocks/>
          </p:cNvSpPr>
          <p:nvPr/>
        </p:nvSpPr>
        <p:spPr>
          <a:xfrm>
            <a:off x="546538" y="1422974"/>
            <a:ext cx="4555836" cy="25656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Franklin Gothic Book" panose="020B0503020102020204" pitchFamily="34" charset="0"/>
              </a:rPr>
              <a:t>Fleet vehicles are encouraged for all students and employees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Franklin Gothic Book" panose="020B0503020102020204" pitchFamily="34" charset="0"/>
              </a:rPr>
              <a:t>Managed by Facilities Management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Franklin Gothic Book" panose="020B0503020102020204" pitchFamily="34" charset="0"/>
              </a:rPr>
              <a:t>Not entered into reimbursement system</a:t>
            </a:r>
          </a:p>
          <a:p>
            <a:pPr lvl="1"/>
            <a:endParaRPr lang="en-US" dirty="0"/>
          </a:p>
        </p:txBody>
      </p:sp>
      <p:pic>
        <p:nvPicPr>
          <p:cNvPr id="4" name="Picture 4" descr="Car outline">
            <a:extLst>
              <a:ext uri="{FF2B5EF4-FFF2-40B4-BE49-F238E27FC236}">
                <a16:creationId xmlns:a16="http://schemas.microsoft.com/office/drawing/2014/main" id="{A797EBE1-F5A9-3142-DC5D-17F4F18D4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5041716" y="136194"/>
            <a:ext cx="1503219" cy="1503219"/>
          </a:xfrm>
          <a:prstGeom prst="rect">
            <a:avLst/>
          </a:prstGeom>
          <a:noFill/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F9A472-A7AA-5EE2-4CBB-7680E75BE543}"/>
              </a:ext>
            </a:extLst>
          </p:cNvPr>
          <p:cNvSpPr txBox="1">
            <a:spLocks/>
          </p:cNvSpPr>
          <p:nvPr/>
        </p:nvSpPr>
        <p:spPr>
          <a:xfrm>
            <a:off x="6895312" y="1422974"/>
            <a:ext cx="4555836" cy="246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Mileage is entered into reimbursement system at Standard or Turndown rate</a:t>
            </a:r>
          </a:p>
          <a:p>
            <a:r>
              <a:rPr lang="en-US" sz="2400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MapQuest or Google Maps are used to determine direct route</a:t>
            </a:r>
          </a:p>
          <a:p>
            <a:r>
              <a:rPr lang="en-US" sz="2400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Only mileage is reimbursable</a:t>
            </a:r>
            <a:endParaRPr lang="en-US" sz="2000" dirty="0">
              <a:solidFill>
                <a:schemeClr val="accent1"/>
              </a:solidFill>
              <a:latin typeface="Franklin Gothic Book" panose="020B0503020102020204" pitchFamily="34" charset="0"/>
            </a:endParaRPr>
          </a:p>
          <a:p>
            <a:pPr lvl="1"/>
            <a:endParaRPr lang="en-US" sz="2000" dirty="0">
              <a:solidFill>
                <a:schemeClr val="accent1"/>
              </a:solidFill>
              <a:latin typeface="Franklin Gothic Book" panose="020B0503020102020204" pitchFamily="34" charset="0"/>
            </a:endParaRPr>
          </a:p>
          <a:p>
            <a:pPr lvl="1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7DF00A-B9AC-C463-A356-3964A25E4A15}"/>
              </a:ext>
            </a:extLst>
          </p:cNvPr>
          <p:cNvSpPr txBox="1">
            <a:spLocks/>
          </p:cNvSpPr>
          <p:nvPr/>
        </p:nvSpPr>
        <p:spPr>
          <a:xfrm>
            <a:off x="6895312" y="361545"/>
            <a:ext cx="45558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Personal Vehicles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B176DB-B894-DDC3-BBA7-634FEF6514D7}"/>
              </a:ext>
            </a:extLst>
          </p:cNvPr>
          <p:cNvSpPr txBox="1"/>
          <p:nvPr/>
        </p:nvSpPr>
        <p:spPr>
          <a:xfrm>
            <a:off x="6605319" y="4430804"/>
            <a:ext cx="4555836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Standard Rate: $0.70/mile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Reimbursement rate for use of personal vehicle when: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Trips under 100 miles per day or;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Parking at airport or terminal for more than 2 days or;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Fleet Vehicle Non-Availability slip obtained 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93E935-C53B-5F5D-266F-1748E40078C9}"/>
              </a:ext>
            </a:extLst>
          </p:cNvPr>
          <p:cNvSpPr txBox="1"/>
          <p:nvPr/>
        </p:nvSpPr>
        <p:spPr>
          <a:xfrm>
            <a:off x="882208" y="4430804"/>
            <a:ext cx="4265495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Turndown Rate: $0.45/mile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Reimbursement rate for use of personal vehicle when: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Trips over 100 miles per day and fleet vehicles are available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31DEF3-AB55-903B-EC11-45B960A11C41}"/>
              </a:ext>
            </a:extLst>
          </p:cNvPr>
          <p:cNvCxnSpPr/>
          <p:nvPr/>
        </p:nvCxnSpPr>
        <p:spPr>
          <a:xfrm>
            <a:off x="5793325" y="4471440"/>
            <a:ext cx="0" cy="15564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31A17-3256-9A3F-5A45-D86BEADCB4F6}"/>
              </a:ext>
            </a:extLst>
          </p:cNvPr>
          <p:cNvSpPr/>
          <p:nvPr/>
        </p:nvSpPr>
        <p:spPr>
          <a:xfrm>
            <a:off x="0" y="5457157"/>
            <a:ext cx="331076" cy="670035"/>
          </a:xfrm>
          <a:prstGeom prst="rect">
            <a:avLst/>
          </a:prstGeom>
          <a:solidFill>
            <a:srgbClr val="13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A42D37-45C8-021F-DDCA-22CF40D9F787}"/>
              </a:ext>
            </a:extLst>
          </p:cNvPr>
          <p:cNvSpPr/>
          <p:nvPr/>
        </p:nvSpPr>
        <p:spPr>
          <a:xfrm>
            <a:off x="11973149" y="5126611"/>
            <a:ext cx="218849" cy="1712339"/>
          </a:xfrm>
          <a:prstGeom prst="rect">
            <a:avLst/>
          </a:prstGeom>
          <a:solidFill>
            <a:srgbClr val="13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24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1368490-5D15-43CF-F897-D66CAC8E37C3}"/>
              </a:ext>
            </a:extLst>
          </p:cNvPr>
          <p:cNvSpPr txBox="1">
            <a:spLocks/>
          </p:cNvSpPr>
          <p:nvPr/>
        </p:nvSpPr>
        <p:spPr>
          <a:xfrm>
            <a:off x="404648" y="34441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0" dirty="0">
                <a:solidFill>
                  <a:schemeClr val="accent1"/>
                </a:solidFill>
              </a:rPr>
              <a:t>Meal and Incidental Per Diem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AB7D9DA-E4E9-355D-3511-5F10D03A3330}"/>
              </a:ext>
            </a:extLst>
          </p:cNvPr>
          <p:cNvSpPr txBox="1">
            <a:spLocks/>
          </p:cNvSpPr>
          <p:nvPr/>
        </p:nvSpPr>
        <p:spPr>
          <a:xfrm>
            <a:off x="724922" y="119351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Per Diem rates </a:t>
            </a:r>
          </a:p>
          <a:p>
            <a:pPr lvl="1"/>
            <a:r>
              <a:rPr lang="en-US" dirty="0"/>
              <a:t>Reimbursement paid directly to the employee AFTER travel</a:t>
            </a:r>
          </a:p>
          <a:p>
            <a:pPr lvl="1"/>
            <a:r>
              <a:rPr lang="en-US" dirty="0"/>
              <a:t>Vary based on location and number of meals needed</a:t>
            </a:r>
          </a:p>
          <a:p>
            <a:pPr lvl="1"/>
            <a:r>
              <a:rPr lang="en-US" dirty="0"/>
              <a:t>Day Trip - $15 </a:t>
            </a:r>
            <a:r>
              <a:rPr lang="en-US" i="1" dirty="0"/>
              <a:t>taxable</a:t>
            </a:r>
            <a:endParaRPr lang="en-US" dirty="0"/>
          </a:p>
          <a:p>
            <a:r>
              <a:rPr lang="en-US" dirty="0"/>
              <a:t>Incidentals - $5</a:t>
            </a:r>
          </a:p>
          <a:p>
            <a:r>
              <a:rPr lang="en-US" dirty="0"/>
              <a:t>Not recommended to pay for meals with Corporate (travel) card; but, if you do, make sure to pay these card charges with personal funds</a:t>
            </a:r>
          </a:p>
          <a:p>
            <a:r>
              <a:rPr lang="en-US" dirty="0"/>
              <a:t>No receipts required for per diem</a:t>
            </a:r>
          </a:p>
          <a:p>
            <a:r>
              <a:rPr lang="en-US" dirty="0">
                <a:hlinkClick r:id="rId2"/>
              </a:rPr>
              <a:t>Per Diem Calculator</a:t>
            </a:r>
            <a:endParaRPr lang="en-US" dirty="0"/>
          </a:p>
        </p:txBody>
      </p:sp>
      <p:pic>
        <p:nvPicPr>
          <p:cNvPr id="5" name="Picture 2" descr="Burger and drink outline">
            <a:extLst>
              <a:ext uri="{FF2B5EF4-FFF2-40B4-BE49-F238E27FC236}">
                <a16:creationId xmlns:a16="http://schemas.microsoft.com/office/drawing/2014/main" id="{D054C4A1-04C0-872C-617C-A4878E8BD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9848273" y="188768"/>
            <a:ext cx="2009486" cy="20094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2759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27D83-252D-9B20-9FEC-CE78BCC3B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59E29-8B9B-7A64-9055-6AED353E4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32" y="251596"/>
            <a:ext cx="10515600" cy="581706"/>
          </a:xfrm>
        </p:spPr>
        <p:txBody>
          <a:bodyPr>
            <a:noAutofit/>
          </a:bodyPr>
          <a:lstStyle/>
          <a:p>
            <a:r>
              <a:rPr lang="en-US" sz="4800" b="0" dirty="0">
                <a:solidFill>
                  <a:schemeClr val="accent1"/>
                </a:solidFill>
              </a:rPr>
              <a:t>Combining Personal &amp; Business</a:t>
            </a:r>
            <a:endParaRPr lang="en-US" sz="4400" b="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C3E96-91C4-A4EA-4DF4-A29CABED36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922868"/>
            <a:ext cx="10219267" cy="4707912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Must still follow UW policy for business related travel</a:t>
            </a:r>
          </a:p>
          <a:p>
            <a:pPr lvl="1"/>
            <a:r>
              <a:rPr lang="en-US" sz="2200" dirty="0"/>
              <a:t>Lodging for business dates must be under nightly max or at conference hotel</a:t>
            </a:r>
          </a:p>
          <a:p>
            <a:pPr lvl="1"/>
            <a:r>
              <a:rPr lang="en-US" sz="2200" dirty="0"/>
              <a:t>Airfare must be booked with Fox or in Concur</a:t>
            </a:r>
          </a:p>
          <a:p>
            <a:pPr lvl="1"/>
            <a:r>
              <a:rPr lang="en-US" sz="2200" dirty="0"/>
              <a:t>Business date rentals must be with National/Enterprise or Hertz (can use contract for all dates, but only expense business dates)</a:t>
            </a:r>
          </a:p>
          <a:p>
            <a:r>
              <a:rPr lang="en-US" sz="2400" dirty="0"/>
              <a:t>Cost comparisons required for airfare when:</a:t>
            </a:r>
          </a:p>
          <a:p>
            <a:pPr lvl="1"/>
            <a:r>
              <a:rPr lang="en-US" sz="2200" dirty="0"/>
              <a:t>Indirect routing or extra stops for personal reasons;</a:t>
            </a:r>
          </a:p>
          <a:p>
            <a:pPr lvl="1"/>
            <a:r>
              <a:rPr lang="en-US" sz="2200" dirty="0"/>
              <a:t>Stopovers that result in a hotel stay for more than one night;</a:t>
            </a:r>
          </a:p>
          <a:p>
            <a:pPr lvl="1"/>
            <a:r>
              <a:rPr lang="en-US" sz="2200" dirty="0"/>
              <a:t>Using transportation methods that are not the most efficient or cost-effective (i.e., electing to drive/take a train versus fly when flying would be the most efficient and cost-effective option); or</a:t>
            </a:r>
          </a:p>
          <a:p>
            <a:pPr lvl="1"/>
            <a:r>
              <a:rPr lang="en-US" sz="2200" dirty="0"/>
              <a:t>Departing from/returning to an airport outside of Wisconsin or more than 100 miles from the Wisconsin border for personal reasons (including departing from/returning to a voluntary remote work location).</a:t>
            </a:r>
          </a:p>
          <a:p>
            <a:r>
              <a:rPr lang="en-US" sz="2400" dirty="0"/>
              <a:t>Watch how you pay for things. Personal travel should not be put on </a:t>
            </a:r>
            <a:r>
              <a:rPr lang="en-US" sz="2400" dirty="0" err="1"/>
              <a:t>Pcards</a:t>
            </a:r>
            <a:r>
              <a:rPr lang="en-US" sz="2400" dirty="0"/>
              <a:t>; may need to personally pay corporate cards</a:t>
            </a:r>
          </a:p>
          <a:p>
            <a:pPr lvl="1"/>
            <a:endParaRPr lang="en-US" sz="2200" dirty="0"/>
          </a:p>
        </p:txBody>
      </p:sp>
      <p:pic>
        <p:nvPicPr>
          <p:cNvPr id="5" name="Graphic 4" descr="Tropical scene outline">
            <a:extLst>
              <a:ext uri="{FF2B5EF4-FFF2-40B4-BE49-F238E27FC236}">
                <a16:creationId xmlns:a16="http://schemas.microsoft.com/office/drawing/2014/main" id="{514FA91D-7DBB-DA96-86E7-18804498D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3400" y="224155"/>
            <a:ext cx="1278466" cy="127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71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E126EEE-9976-152C-6567-6E18077866BF}"/>
              </a:ext>
            </a:extLst>
          </p:cNvPr>
          <p:cNvSpPr txBox="1">
            <a:spLocks/>
          </p:cNvSpPr>
          <p:nvPr/>
        </p:nvSpPr>
        <p:spPr>
          <a:xfrm>
            <a:off x="944723" y="1141715"/>
            <a:ext cx="9892610" cy="108692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 dirty="0">
                <a:solidFill>
                  <a:schemeClr val="accent1"/>
                </a:solidFill>
              </a:rPr>
              <a:t>I want to attend the TRAVL Conference in Denver on January 5-10, 2025.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38E9077-B89C-87A1-6BF4-3B521D624AF3}"/>
              </a:ext>
            </a:extLst>
          </p:cNvPr>
          <p:cNvGrpSpPr/>
          <p:nvPr/>
        </p:nvGrpSpPr>
        <p:grpSpPr>
          <a:xfrm>
            <a:off x="-118532" y="169333"/>
            <a:ext cx="4114800" cy="677334"/>
            <a:chOff x="-118532" y="169333"/>
            <a:chExt cx="4114800" cy="6773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8D02FE1-F2F4-95D7-01F2-24CB84802FEE}"/>
                </a:ext>
              </a:extLst>
            </p:cNvPr>
            <p:cNvSpPr/>
            <p:nvPr/>
          </p:nvSpPr>
          <p:spPr>
            <a:xfrm>
              <a:off x="-118532" y="169333"/>
              <a:ext cx="4114800" cy="67733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C085C2-BD09-D853-A3FA-904023E54420}"/>
                </a:ext>
              </a:extLst>
            </p:cNvPr>
            <p:cNvSpPr txBox="1"/>
            <p:nvPr/>
          </p:nvSpPr>
          <p:spPr>
            <a:xfrm>
              <a:off x="84666" y="211667"/>
              <a:ext cx="38459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September 15</a:t>
              </a:r>
              <a:r>
                <a:rPr lang="en-US" sz="3200" baseline="30000" dirty="0">
                  <a:solidFill>
                    <a:schemeClr val="bg1"/>
                  </a:solidFill>
                </a:rPr>
                <a:t>th</a:t>
              </a:r>
              <a:r>
                <a:rPr lang="en-US" sz="3200" dirty="0">
                  <a:solidFill>
                    <a:schemeClr val="bg1"/>
                  </a:solidFill>
                </a:rPr>
                <a:t>, 2024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FCDA11DD-181A-5A2D-DF31-0DD32D45F524}"/>
              </a:ext>
            </a:extLst>
          </p:cNvPr>
          <p:cNvSpPr txBox="1">
            <a:spLocks/>
          </p:cNvSpPr>
          <p:nvPr/>
        </p:nvSpPr>
        <p:spPr>
          <a:xfrm>
            <a:off x="1723656" y="2270969"/>
            <a:ext cx="9892610" cy="325776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To Do: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b="0" dirty="0"/>
              <a:t>Verify it is okay with my supervisor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b="0" dirty="0"/>
              <a:t>Confirm funding string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b="0" dirty="0"/>
              <a:t>Do I need any special forms completed before I register?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b="0" dirty="0"/>
              <a:t>Complete a Driver Authorization &amp; Register for Concur</a:t>
            </a:r>
          </a:p>
        </p:txBody>
      </p:sp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C3B4DE20-6026-3ADA-6F09-0E17FC639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0652" y="2523684"/>
            <a:ext cx="443811" cy="655477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C4F99633-0A43-C609-C59B-26E47AA54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0652" y="2958149"/>
            <a:ext cx="443811" cy="655477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5498D47C-8D12-A060-D81F-56670700D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0652" y="3392189"/>
            <a:ext cx="443811" cy="655477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5AB389A9-0DD1-3C8D-CA41-C4D8F2BBC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0651" y="4260694"/>
            <a:ext cx="443811" cy="65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5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3DD9DA0-7B07-745A-24C1-545B8C087556}"/>
              </a:ext>
            </a:extLst>
          </p:cNvPr>
          <p:cNvGrpSpPr/>
          <p:nvPr/>
        </p:nvGrpSpPr>
        <p:grpSpPr>
          <a:xfrm>
            <a:off x="-118532" y="169333"/>
            <a:ext cx="4114800" cy="677334"/>
            <a:chOff x="-118532" y="169333"/>
            <a:chExt cx="4114800" cy="6773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FE81B2-0396-8D8D-B018-176726D73B35}"/>
                </a:ext>
              </a:extLst>
            </p:cNvPr>
            <p:cNvSpPr/>
            <p:nvPr/>
          </p:nvSpPr>
          <p:spPr>
            <a:xfrm>
              <a:off x="-118532" y="169333"/>
              <a:ext cx="4114800" cy="67733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55AE37-FB03-683E-7811-72B2C47F4EA1}"/>
                </a:ext>
              </a:extLst>
            </p:cNvPr>
            <p:cNvSpPr txBox="1"/>
            <p:nvPr/>
          </p:nvSpPr>
          <p:spPr>
            <a:xfrm>
              <a:off x="84666" y="211667"/>
              <a:ext cx="38459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September 17</a:t>
              </a:r>
              <a:r>
                <a:rPr lang="en-US" sz="3200" baseline="30000" dirty="0">
                  <a:solidFill>
                    <a:schemeClr val="bg1"/>
                  </a:solidFill>
                </a:rPr>
                <a:t>th</a:t>
              </a:r>
              <a:r>
                <a:rPr lang="en-US" sz="3200" dirty="0">
                  <a:solidFill>
                    <a:schemeClr val="bg1"/>
                  </a:solidFill>
                </a:rPr>
                <a:t>, 2024</a:t>
              </a: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E8DAC4D-6EF4-BE83-F836-B83E8D1EFA11}"/>
              </a:ext>
            </a:extLst>
          </p:cNvPr>
          <p:cNvSpPr txBox="1">
            <a:spLocks/>
          </p:cNvSpPr>
          <p:nvPr/>
        </p:nvSpPr>
        <p:spPr>
          <a:xfrm>
            <a:off x="4356790" y="169333"/>
            <a:ext cx="4440077" cy="8818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 dirty="0">
                <a:solidFill>
                  <a:schemeClr val="accent1"/>
                </a:solidFill>
              </a:rPr>
              <a:t>Time to Register!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5C6B1D-367F-E52E-833B-D78301706925}"/>
              </a:ext>
            </a:extLst>
          </p:cNvPr>
          <p:cNvSpPr txBox="1">
            <a:spLocks/>
          </p:cNvSpPr>
          <p:nvPr/>
        </p:nvSpPr>
        <p:spPr>
          <a:xfrm>
            <a:off x="868523" y="1195702"/>
            <a:ext cx="9892610" cy="32577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To Do: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b="0" dirty="0"/>
              <a:t>Visit the conference site to register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b="0" dirty="0"/>
              <a:t>Confirm pricing hasn’t changed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b="0" dirty="0"/>
              <a:t>Pay with personal funds, corporate card, or </a:t>
            </a:r>
            <a:r>
              <a:rPr lang="en-US" b="0" dirty="0" err="1"/>
              <a:t>PCard</a:t>
            </a:r>
            <a:endParaRPr lang="en-US" b="0" dirty="0"/>
          </a:p>
        </p:txBody>
      </p:sp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A68EB9C5-25D9-6671-DCA2-469452FD0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7056" y="1545856"/>
            <a:ext cx="443811" cy="655477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53197FCD-5212-8D1C-089D-1583CA9D5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7056" y="2018145"/>
            <a:ext cx="443811" cy="65547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D2F24E4-474D-46CF-099A-5BFEAD73561C}"/>
              </a:ext>
            </a:extLst>
          </p:cNvPr>
          <p:cNvGrpSpPr/>
          <p:nvPr/>
        </p:nvGrpSpPr>
        <p:grpSpPr>
          <a:xfrm>
            <a:off x="-169333" y="0"/>
            <a:ext cx="12378268" cy="5842001"/>
            <a:chOff x="-186268" y="0"/>
            <a:chExt cx="12378268" cy="584200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C3B726A-4B7A-810A-AEA5-6776FE6FB319}"/>
                </a:ext>
              </a:extLst>
            </p:cNvPr>
            <p:cNvSpPr/>
            <p:nvPr/>
          </p:nvSpPr>
          <p:spPr>
            <a:xfrm>
              <a:off x="-186267" y="1"/>
              <a:ext cx="12378267" cy="5842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View of city at sunset">
              <a:extLst>
                <a:ext uri="{FF2B5EF4-FFF2-40B4-BE49-F238E27FC236}">
                  <a16:creationId xmlns:a16="http://schemas.microsoft.com/office/drawing/2014/main" id="{4F5BC10E-03DA-48AA-FCC4-2F3EA69C4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rcRect t="14612" b="14612"/>
            <a:stretch/>
          </p:blipFill>
          <p:spPr>
            <a:xfrm>
              <a:off x="-186268" y="1"/>
              <a:ext cx="12378267" cy="5842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8CEF0D6-BCB2-C898-CF8A-9D81FBD66ED6}"/>
                </a:ext>
              </a:extLst>
            </p:cNvPr>
            <p:cNvSpPr/>
            <p:nvPr/>
          </p:nvSpPr>
          <p:spPr>
            <a:xfrm>
              <a:off x="-186267" y="0"/>
              <a:ext cx="9897534" cy="5842000"/>
            </a:xfrm>
            <a:prstGeom prst="rect">
              <a:avLst/>
            </a:prstGeom>
            <a:solidFill>
              <a:srgbClr val="F0F0F0">
                <a:alpha val="74118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EBDE6B4-BF33-C86C-5EED-D0B65E026578}"/>
                </a:ext>
              </a:extLst>
            </p:cNvPr>
            <p:cNvSpPr txBox="1"/>
            <p:nvPr/>
          </p:nvSpPr>
          <p:spPr>
            <a:xfrm>
              <a:off x="761999" y="169613"/>
              <a:ext cx="6485467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2025 TRAVL Conference</a:t>
              </a:r>
            </a:p>
            <a:p>
              <a:pPr algn="ctr"/>
              <a:r>
                <a:rPr lang="en-US" sz="3200" b="1" dirty="0"/>
                <a:t>Denver, CO</a:t>
              </a:r>
              <a:br>
                <a:rPr lang="en-US" sz="3200" b="1" dirty="0"/>
              </a:br>
              <a:r>
                <a:rPr lang="en-US" sz="3200" b="1" dirty="0"/>
                <a:t>Jan 5-10, 2025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833112E-7915-A889-B7D1-EE2DA34CEAF0}"/>
                </a:ext>
              </a:extLst>
            </p:cNvPr>
            <p:cNvSpPr txBox="1"/>
            <p:nvPr/>
          </p:nvSpPr>
          <p:spPr>
            <a:xfrm>
              <a:off x="278555" y="2031996"/>
              <a:ext cx="402251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Registration</a:t>
              </a:r>
            </a:p>
            <a:p>
              <a:r>
                <a:rPr lang="en-US" sz="2400" dirty="0"/>
                <a:t>Before October 1, 2024: $600</a:t>
              </a:r>
            </a:p>
            <a:p>
              <a:r>
                <a:rPr lang="en-US" sz="2400" dirty="0"/>
                <a:t>After October 1, 2024: $900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57D09583-D114-47D2-E2B1-292AC2050CE4}"/>
                </a:ext>
              </a:extLst>
            </p:cNvPr>
            <p:cNvSpPr/>
            <p:nvPr/>
          </p:nvSpPr>
          <p:spPr>
            <a:xfrm>
              <a:off x="1219200" y="3232325"/>
              <a:ext cx="1524000" cy="393351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Register Here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F86911F-9211-B50E-862A-2DCFCD75D01D}"/>
                </a:ext>
              </a:extLst>
            </p:cNvPr>
            <p:cNvSpPr txBox="1"/>
            <p:nvPr/>
          </p:nvSpPr>
          <p:spPr>
            <a:xfrm>
              <a:off x="210821" y="3740322"/>
              <a:ext cx="397256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Agenda</a:t>
              </a:r>
            </a:p>
            <a:p>
              <a:r>
                <a:rPr lang="en-US" sz="2400" dirty="0"/>
                <a:t>Summarized Agenda click </a:t>
              </a:r>
              <a:r>
                <a:rPr lang="en-US" sz="2400" dirty="0">
                  <a:solidFill>
                    <a:schemeClr val="bg2"/>
                  </a:solidFill>
                </a:rPr>
                <a:t>here</a:t>
              </a:r>
            </a:p>
            <a:p>
              <a:r>
                <a:rPr lang="en-US" sz="2400" dirty="0"/>
                <a:t>Full Agenda click </a:t>
              </a:r>
              <a:r>
                <a:rPr lang="en-US" sz="2400" dirty="0">
                  <a:solidFill>
                    <a:schemeClr val="bg2"/>
                  </a:solidFill>
                </a:rPr>
                <a:t>here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5770385-7DFB-B96F-51E4-97654827B0AC}"/>
                </a:ext>
              </a:extLst>
            </p:cNvPr>
            <p:cNvSpPr txBox="1"/>
            <p:nvPr/>
          </p:nvSpPr>
          <p:spPr>
            <a:xfrm>
              <a:off x="4762500" y="1747802"/>
              <a:ext cx="4610100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Hotel</a:t>
              </a:r>
            </a:p>
            <a:p>
              <a:r>
                <a:rPr lang="en-US" sz="2400" dirty="0"/>
                <a:t>Conference Room Block available at Interlocken Resort. Use the link below to book. Rooms fill up fast. Book your room today!</a:t>
              </a:r>
            </a:p>
            <a:p>
              <a:r>
                <a:rPr lang="en-US" sz="2400" dirty="0"/>
                <a:t>Rates available Jan 4-11</a:t>
              </a:r>
            </a:p>
            <a:p>
              <a:r>
                <a:rPr lang="en-US" sz="2400" dirty="0"/>
                <a:t>Early bird rate (book before Oct 1): $275/night</a:t>
              </a:r>
            </a:p>
            <a:p>
              <a:r>
                <a:rPr lang="en-US" sz="2400" dirty="0"/>
                <a:t>After Oct 1: $350/night</a:t>
              </a:r>
            </a:p>
            <a:p>
              <a:endParaRPr lang="en-US" sz="2400" dirty="0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5B462D93-44C1-E1CC-83B7-5A3901753585}"/>
                </a:ext>
              </a:extLst>
            </p:cNvPr>
            <p:cNvSpPr/>
            <p:nvPr/>
          </p:nvSpPr>
          <p:spPr>
            <a:xfrm>
              <a:off x="6096000" y="5250171"/>
              <a:ext cx="1524000" cy="393351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Book Now!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4C66E1A-7B37-0BDE-1EFC-95A01A151291}"/>
              </a:ext>
            </a:extLst>
          </p:cNvPr>
          <p:cNvGrpSpPr/>
          <p:nvPr/>
        </p:nvGrpSpPr>
        <p:grpSpPr>
          <a:xfrm>
            <a:off x="-186269" y="0"/>
            <a:ext cx="12378269" cy="5842001"/>
            <a:chOff x="-186269" y="0"/>
            <a:chExt cx="12378269" cy="584200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9B8073B-EA25-A97C-B66E-C1AC99C6C280}"/>
                </a:ext>
              </a:extLst>
            </p:cNvPr>
            <p:cNvGrpSpPr/>
            <p:nvPr/>
          </p:nvGrpSpPr>
          <p:grpSpPr>
            <a:xfrm>
              <a:off x="-186269" y="0"/>
              <a:ext cx="12378269" cy="5842001"/>
              <a:chOff x="-186269" y="0"/>
              <a:chExt cx="12378269" cy="5842001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829C4E1-E868-FE54-EA0A-B6CE04D1C816}"/>
                  </a:ext>
                </a:extLst>
              </p:cNvPr>
              <p:cNvSpPr/>
              <p:nvPr/>
            </p:nvSpPr>
            <p:spPr>
              <a:xfrm>
                <a:off x="-186267" y="1"/>
                <a:ext cx="12378267" cy="5842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32" descr="View of city at sunset">
                <a:extLst>
                  <a:ext uri="{FF2B5EF4-FFF2-40B4-BE49-F238E27FC236}">
                    <a16:creationId xmlns:a16="http://schemas.microsoft.com/office/drawing/2014/main" id="{32D70796-2867-8D5F-AFAA-17261B960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t="14612" b="14612"/>
              <a:stretch/>
            </p:blipFill>
            <p:spPr>
              <a:xfrm>
                <a:off x="-186268" y="1"/>
                <a:ext cx="12378267" cy="5842000"/>
              </a:xfrm>
              <a:prstGeom prst="rect">
                <a:avLst/>
              </a:prstGeom>
            </p:spPr>
          </p:pic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460B5346-21D1-91E7-D5D3-5614C8A6923E}"/>
                  </a:ext>
                </a:extLst>
              </p:cNvPr>
              <p:cNvGrpSpPr/>
              <p:nvPr/>
            </p:nvGrpSpPr>
            <p:grpSpPr>
              <a:xfrm>
                <a:off x="-186269" y="0"/>
                <a:ext cx="12378266" cy="5842000"/>
                <a:chOff x="-186267" y="0"/>
                <a:chExt cx="12378266" cy="5842000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B0797BCD-1543-D69F-4A90-34D7A73A11AE}"/>
                    </a:ext>
                  </a:extLst>
                </p:cNvPr>
                <p:cNvSpPr/>
                <p:nvPr/>
              </p:nvSpPr>
              <p:spPr>
                <a:xfrm>
                  <a:off x="-186267" y="0"/>
                  <a:ext cx="12378266" cy="5842000"/>
                </a:xfrm>
                <a:prstGeom prst="rect">
                  <a:avLst/>
                </a:prstGeom>
                <a:solidFill>
                  <a:srgbClr val="F0F0F0">
                    <a:alpha val="74118"/>
                  </a:srgbClr>
                </a:solidFill>
                <a:ln>
                  <a:noFill/>
                </a:ln>
                <a:effectLst>
                  <a:softEdge rad="127000"/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72FE43B-96D8-257C-72D8-0110FB434F5A}"/>
                    </a:ext>
                  </a:extLst>
                </p:cNvPr>
                <p:cNvSpPr txBox="1"/>
                <p:nvPr/>
              </p:nvSpPr>
              <p:spPr>
                <a:xfrm>
                  <a:off x="761999" y="169613"/>
                  <a:ext cx="8161868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dirty="0"/>
                    <a:t>2025 TRAVL Conference Registration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A03253B8-49C1-D465-BE4B-EB7CE506BEDC}"/>
                    </a:ext>
                  </a:extLst>
                </p:cNvPr>
                <p:cNvSpPr txBox="1"/>
                <p:nvPr/>
              </p:nvSpPr>
              <p:spPr>
                <a:xfrm>
                  <a:off x="363221" y="877499"/>
                  <a:ext cx="3324949" cy="44627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/>
                    <a:t>Attendee Information</a:t>
                  </a:r>
                </a:p>
                <a:p>
                  <a:r>
                    <a:rPr lang="en-US" sz="2400" dirty="0"/>
                    <a:t>First Name	Last Name</a:t>
                  </a:r>
                </a:p>
                <a:p>
                  <a:endParaRPr lang="en-US" sz="2400" dirty="0"/>
                </a:p>
                <a:p>
                  <a:r>
                    <a:rPr lang="en-US" sz="2400" dirty="0"/>
                    <a:t>Email</a:t>
                  </a:r>
                </a:p>
                <a:p>
                  <a:endParaRPr lang="en-US" sz="2400" dirty="0"/>
                </a:p>
                <a:p>
                  <a:r>
                    <a:rPr lang="en-US" sz="2400" dirty="0"/>
                    <a:t>Telephone Number</a:t>
                  </a:r>
                </a:p>
                <a:p>
                  <a:endParaRPr lang="en-US" sz="2400" dirty="0"/>
                </a:p>
                <a:p>
                  <a:r>
                    <a:rPr lang="en-US" sz="2400" dirty="0"/>
                    <a:t>Mailing Address</a:t>
                  </a:r>
                </a:p>
                <a:p>
                  <a:endParaRPr lang="en-US" sz="2400" dirty="0"/>
                </a:p>
                <a:p>
                  <a:endParaRPr lang="en-US" sz="2400" dirty="0"/>
                </a:p>
                <a:p>
                  <a:r>
                    <a:rPr lang="en-US" sz="2400" dirty="0"/>
                    <a:t>Dietary Restrictions: </a:t>
                  </a:r>
                </a:p>
                <a:p>
                  <a:endParaRPr lang="en-US" sz="2000" dirty="0"/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F39B7E37-256B-3EB3-F49D-85C89D19656B}"/>
                    </a:ext>
                  </a:extLst>
                </p:cNvPr>
                <p:cNvSpPr txBox="1"/>
                <p:nvPr/>
              </p:nvSpPr>
              <p:spPr>
                <a:xfrm>
                  <a:off x="5671821" y="877498"/>
                  <a:ext cx="2589170" cy="33547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/>
                    <a:t>Billing Information</a:t>
                  </a:r>
                </a:p>
                <a:p>
                  <a:r>
                    <a:rPr lang="en-US" sz="2400" dirty="0"/>
                    <a:t>Name on Card</a:t>
                  </a:r>
                </a:p>
                <a:p>
                  <a:endParaRPr lang="en-US" sz="2400" dirty="0"/>
                </a:p>
                <a:p>
                  <a:r>
                    <a:rPr lang="en-US" sz="2400" dirty="0"/>
                    <a:t>Card Number</a:t>
                  </a:r>
                </a:p>
                <a:p>
                  <a:endParaRPr lang="en-US" sz="2400" dirty="0"/>
                </a:p>
                <a:p>
                  <a:r>
                    <a:rPr lang="en-US" sz="2400" dirty="0"/>
                    <a:t>Expiration	CVV</a:t>
                  </a:r>
                </a:p>
                <a:p>
                  <a:endParaRPr lang="en-US" sz="2400" dirty="0"/>
                </a:p>
                <a:p>
                  <a:r>
                    <a:rPr lang="en-US" sz="2400" dirty="0"/>
                    <a:t>Billing Address</a:t>
                  </a:r>
                </a:p>
                <a:p>
                  <a:endParaRPr lang="en-US" sz="2000" dirty="0"/>
                </a:p>
              </p:txBody>
            </p:sp>
            <p:pic>
              <p:nvPicPr>
                <p:cNvPr id="39" name="Graphic 38" descr="Stop outline">
                  <a:extLst>
                    <a:ext uri="{FF2B5EF4-FFF2-40B4-BE49-F238E27FC236}">
                      <a16:creationId xmlns:a16="http://schemas.microsoft.com/office/drawing/2014/main" id="{264376DA-4F3C-E95D-AEC1-752E58EF81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28893" y="4622096"/>
                  <a:ext cx="350431" cy="350431"/>
                </a:xfrm>
                <a:prstGeom prst="rect">
                  <a:avLst/>
                </a:prstGeom>
              </p:spPr>
            </p:pic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C356759C-1D00-E831-6CF9-AC5065B79D7F}"/>
                    </a:ext>
                  </a:extLst>
                </p:cNvPr>
                <p:cNvSpPr/>
                <p:nvPr/>
              </p:nvSpPr>
              <p:spPr>
                <a:xfrm>
                  <a:off x="363221" y="1634066"/>
                  <a:ext cx="1757769" cy="364067"/>
                </a:xfrm>
                <a:prstGeom prst="roundRect">
                  <a:avLst/>
                </a:prstGeom>
                <a:solidFill>
                  <a:srgbClr val="F0F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: Rounded Corners 40">
                  <a:extLst>
                    <a:ext uri="{FF2B5EF4-FFF2-40B4-BE49-F238E27FC236}">
                      <a16:creationId xmlns:a16="http://schemas.microsoft.com/office/drawing/2014/main" id="{AF98754C-1DC1-D050-EEB8-A4881F73934E}"/>
                    </a:ext>
                  </a:extLst>
                </p:cNvPr>
                <p:cNvSpPr/>
                <p:nvPr/>
              </p:nvSpPr>
              <p:spPr>
                <a:xfrm>
                  <a:off x="2120991" y="1634066"/>
                  <a:ext cx="2116667" cy="364067"/>
                </a:xfrm>
                <a:prstGeom prst="roundRect">
                  <a:avLst/>
                </a:prstGeom>
                <a:solidFill>
                  <a:srgbClr val="F0F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: Rounded Corners 41">
                  <a:extLst>
                    <a:ext uri="{FF2B5EF4-FFF2-40B4-BE49-F238E27FC236}">
                      <a16:creationId xmlns:a16="http://schemas.microsoft.com/office/drawing/2014/main" id="{DA208B3B-EBE5-F5B5-1E0B-6C4A21BFBF55}"/>
                    </a:ext>
                  </a:extLst>
                </p:cNvPr>
                <p:cNvSpPr/>
                <p:nvPr/>
              </p:nvSpPr>
              <p:spPr>
                <a:xfrm>
                  <a:off x="363220" y="2407566"/>
                  <a:ext cx="2930313" cy="364067"/>
                </a:xfrm>
                <a:prstGeom prst="roundRect">
                  <a:avLst/>
                </a:prstGeom>
                <a:solidFill>
                  <a:srgbClr val="F0F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32544BB1-9092-3E99-4101-A98434195D0E}"/>
                    </a:ext>
                  </a:extLst>
                </p:cNvPr>
                <p:cNvSpPr/>
                <p:nvPr/>
              </p:nvSpPr>
              <p:spPr>
                <a:xfrm>
                  <a:off x="363220" y="3177716"/>
                  <a:ext cx="2930313" cy="364067"/>
                </a:xfrm>
                <a:prstGeom prst="roundRect">
                  <a:avLst/>
                </a:prstGeom>
                <a:solidFill>
                  <a:srgbClr val="F0F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9E1868E4-B5B4-E00F-E88E-D448534659DD}"/>
                    </a:ext>
                  </a:extLst>
                </p:cNvPr>
                <p:cNvSpPr/>
                <p:nvPr/>
              </p:nvSpPr>
              <p:spPr>
                <a:xfrm>
                  <a:off x="363220" y="3885602"/>
                  <a:ext cx="2930313" cy="364067"/>
                </a:xfrm>
                <a:prstGeom prst="roundRect">
                  <a:avLst/>
                </a:prstGeom>
                <a:solidFill>
                  <a:srgbClr val="F0F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2D36AD0F-A541-16D6-25BC-577EA577FC39}"/>
                    </a:ext>
                  </a:extLst>
                </p:cNvPr>
                <p:cNvSpPr/>
                <p:nvPr/>
              </p:nvSpPr>
              <p:spPr>
                <a:xfrm>
                  <a:off x="363219" y="4240730"/>
                  <a:ext cx="1567179" cy="364067"/>
                </a:xfrm>
                <a:prstGeom prst="roundRect">
                  <a:avLst/>
                </a:prstGeom>
                <a:solidFill>
                  <a:srgbClr val="F0F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: Rounded Corners 45">
                  <a:extLst>
                    <a:ext uri="{FF2B5EF4-FFF2-40B4-BE49-F238E27FC236}">
                      <a16:creationId xmlns:a16="http://schemas.microsoft.com/office/drawing/2014/main" id="{68D8B777-9B2A-8399-5348-2B29A4C1293B}"/>
                    </a:ext>
                  </a:extLst>
                </p:cNvPr>
                <p:cNvSpPr/>
                <p:nvPr/>
              </p:nvSpPr>
              <p:spPr>
                <a:xfrm>
                  <a:off x="1934591" y="4240730"/>
                  <a:ext cx="545294" cy="364067"/>
                </a:xfrm>
                <a:prstGeom prst="roundRect">
                  <a:avLst/>
                </a:prstGeom>
                <a:solidFill>
                  <a:srgbClr val="F0F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: Rounded Corners 46">
                  <a:extLst>
                    <a:ext uri="{FF2B5EF4-FFF2-40B4-BE49-F238E27FC236}">
                      <a16:creationId xmlns:a16="http://schemas.microsoft.com/office/drawing/2014/main" id="{E174EF66-9CBF-DC27-E994-3F629CBECA6F}"/>
                    </a:ext>
                  </a:extLst>
                </p:cNvPr>
                <p:cNvSpPr/>
                <p:nvPr/>
              </p:nvSpPr>
              <p:spPr>
                <a:xfrm>
                  <a:off x="2484079" y="4240730"/>
                  <a:ext cx="809454" cy="364067"/>
                </a:xfrm>
                <a:prstGeom prst="roundRect">
                  <a:avLst/>
                </a:prstGeom>
                <a:solidFill>
                  <a:srgbClr val="F0F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B5286A4C-CE18-5E22-DDD9-E734D3453333}"/>
                    </a:ext>
                  </a:extLst>
                </p:cNvPr>
                <p:cNvSpPr/>
                <p:nvPr/>
              </p:nvSpPr>
              <p:spPr>
                <a:xfrm>
                  <a:off x="5695661" y="1634066"/>
                  <a:ext cx="1757769" cy="364067"/>
                </a:xfrm>
                <a:prstGeom prst="roundRect">
                  <a:avLst/>
                </a:prstGeom>
                <a:solidFill>
                  <a:srgbClr val="F0F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EDBC40FE-BCB0-4234-6941-1884807FBA0E}"/>
                    </a:ext>
                  </a:extLst>
                </p:cNvPr>
                <p:cNvSpPr/>
                <p:nvPr/>
              </p:nvSpPr>
              <p:spPr>
                <a:xfrm>
                  <a:off x="7453431" y="1634066"/>
                  <a:ext cx="2116667" cy="364067"/>
                </a:xfrm>
                <a:prstGeom prst="roundRect">
                  <a:avLst/>
                </a:prstGeom>
                <a:solidFill>
                  <a:srgbClr val="F0F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00D8AD1F-9FE8-E4E8-4620-D63B65D3C143}"/>
                    </a:ext>
                  </a:extLst>
                </p:cNvPr>
                <p:cNvSpPr/>
                <p:nvPr/>
              </p:nvSpPr>
              <p:spPr>
                <a:xfrm>
                  <a:off x="5695661" y="2372846"/>
                  <a:ext cx="2930313" cy="364067"/>
                </a:xfrm>
                <a:prstGeom prst="roundRect">
                  <a:avLst/>
                </a:prstGeom>
                <a:solidFill>
                  <a:srgbClr val="F0F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: Rounded Corners 50">
                  <a:extLst>
                    <a:ext uri="{FF2B5EF4-FFF2-40B4-BE49-F238E27FC236}">
                      <a16:creationId xmlns:a16="http://schemas.microsoft.com/office/drawing/2014/main" id="{C4A13CA2-566B-456D-A695-85F1A743625B}"/>
                    </a:ext>
                  </a:extLst>
                </p:cNvPr>
                <p:cNvSpPr/>
                <p:nvPr/>
              </p:nvSpPr>
              <p:spPr>
                <a:xfrm>
                  <a:off x="5710611" y="3129413"/>
                  <a:ext cx="1477589" cy="364067"/>
                </a:xfrm>
                <a:prstGeom prst="roundRect">
                  <a:avLst/>
                </a:prstGeom>
                <a:solidFill>
                  <a:srgbClr val="F0F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: Rounded Corners 51">
                  <a:extLst>
                    <a:ext uri="{FF2B5EF4-FFF2-40B4-BE49-F238E27FC236}">
                      <a16:creationId xmlns:a16="http://schemas.microsoft.com/office/drawing/2014/main" id="{D1EE370F-CEBE-28A9-2E6F-8D6488C888B7}"/>
                    </a:ext>
                  </a:extLst>
                </p:cNvPr>
                <p:cNvSpPr/>
                <p:nvPr/>
              </p:nvSpPr>
              <p:spPr>
                <a:xfrm>
                  <a:off x="7468382" y="3129413"/>
                  <a:ext cx="831400" cy="364067"/>
                </a:xfrm>
                <a:prstGeom prst="roundRect">
                  <a:avLst/>
                </a:prstGeom>
                <a:solidFill>
                  <a:srgbClr val="F0F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: Rounded Corners 52">
                  <a:extLst>
                    <a:ext uri="{FF2B5EF4-FFF2-40B4-BE49-F238E27FC236}">
                      <a16:creationId xmlns:a16="http://schemas.microsoft.com/office/drawing/2014/main" id="{64B53E45-5218-27B7-2B0A-71526AFF7FD9}"/>
                    </a:ext>
                  </a:extLst>
                </p:cNvPr>
                <p:cNvSpPr/>
                <p:nvPr/>
              </p:nvSpPr>
              <p:spPr>
                <a:xfrm>
                  <a:off x="5695661" y="3872666"/>
                  <a:ext cx="2930313" cy="364067"/>
                </a:xfrm>
                <a:prstGeom prst="roundRect">
                  <a:avLst/>
                </a:prstGeom>
                <a:solidFill>
                  <a:srgbClr val="F0F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: Rounded Corners 53">
                  <a:extLst>
                    <a:ext uri="{FF2B5EF4-FFF2-40B4-BE49-F238E27FC236}">
                      <a16:creationId xmlns:a16="http://schemas.microsoft.com/office/drawing/2014/main" id="{D80CA8BA-8588-B835-ADAC-B7585187CB89}"/>
                    </a:ext>
                  </a:extLst>
                </p:cNvPr>
                <p:cNvSpPr/>
                <p:nvPr/>
              </p:nvSpPr>
              <p:spPr>
                <a:xfrm>
                  <a:off x="5695660" y="4227794"/>
                  <a:ext cx="1567179" cy="364067"/>
                </a:xfrm>
                <a:prstGeom prst="roundRect">
                  <a:avLst/>
                </a:prstGeom>
                <a:solidFill>
                  <a:srgbClr val="F0F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739E2D2D-8979-2309-219C-2ABAD2BEA475}"/>
                    </a:ext>
                  </a:extLst>
                </p:cNvPr>
                <p:cNvSpPr/>
                <p:nvPr/>
              </p:nvSpPr>
              <p:spPr>
                <a:xfrm>
                  <a:off x="7267032" y="4227794"/>
                  <a:ext cx="545294" cy="364067"/>
                </a:xfrm>
                <a:prstGeom prst="roundRect">
                  <a:avLst/>
                </a:prstGeom>
                <a:solidFill>
                  <a:srgbClr val="F0F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C0FC92EF-1DA1-D894-0491-1F5D3B90C2CF}"/>
                    </a:ext>
                  </a:extLst>
                </p:cNvPr>
                <p:cNvSpPr/>
                <p:nvPr/>
              </p:nvSpPr>
              <p:spPr>
                <a:xfrm>
                  <a:off x="7816520" y="4227794"/>
                  <a:ext cx="809454" cy="364067"/>
                </a:xfrm>
                <a:prstGeom prst="roundRect">
                  <a:avLst/>
                </a:prstGeom>
                <a:solidFill>
                  <a:srgbClr val="F0F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52D4D61F-D77D-5293-1475-73E26E2FFE45}"/>
                </a:ext>
              </a:extLst>
            </p:cNvPr>
            <p:cNvSpPr/>
            <p:nvPr/>
          </p:nvSpPr>
          <p:spPr>
            <a:xfrm>
              <a:off x="6688667" y="4707467"/>
              <a:ext cx="2460418" cy="68109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Register $600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8143113-099D-13B9-3E71-9043985D9C22}"/>
              </a:ext>
            </a:extLst>
          </p:cNvPr>
          <p:cNvGrpSpPr/>
          <p:nvPr/>
        </p:nvGrpSpPr>
        <p:grpSpPr>
          <a:xfrm>
            <a:off x="3332323" y="2554879"/>
            <a:ext cx="2507335" cy="1566209"/>
            <a:chOff x="3332323" y="2554879"/>
            <a:chExt cx="2507335" cy="1566209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60CFD06-A5FF-0E50-558B-9602B9A682CB}"/>
                </a:ext>
              </a:extLst>
            </p:cNvPr>
            <p:cNvSpPr txBox="1"/>
            <p:nvPr/>
          </p:nvSpPr>
          <p:spPr>
            <a:xfrm>
              <a:off x="3485198" y="2736093"/>
              <a:ext cx="23544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Use University information when possible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85D539A0-CB1B-AB0F-811C-866A4752372D}"/>
                </a:ext>
              </a:extLst>
            </p:cNvPr>
            <p:cNvCxnSpPr/>
            <p:nvPr/>
          </p:nvCxnSpPr>
          <p:spPr>
            <a:xfrm flipH="1" flipV="1">
              <a:off x="3332323" y="2554879"/>
              <a:ext cx="394637" cy="23497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B813C21F-4924-8E18-D6B5-2433D7B62C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32323" y="3947569"/>
              <a:ext cx="341020" cy="16273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304BE345-1266-6413-705D-5EDF78DB94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76396" y="3359749"/>
              <a:ext cx="254547" cy="3158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25515140-0607-88FB-F072-915E26A7510D}"/>
              </a:ext>
            </a:extLst>
          </p:cNvPr>
          <p:cNvSpPr txBox="1"/>
          <p:nvPr/>
        </p:nvSpPr>
        <p:spPr>
          <a:xfrm>
            <a:off x="8750475" y="2189633"/>
            <a:ext cx="34415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Can use: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FF0000"/>
                </a:solidFill>
              </a:rPr>
              <a:t>Pcard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Personal funds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Corporate card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to pay for registration</a:t>
            </a:r>
          </a:p>
        </p:txBody>
      </p:sp>
    </p:spTree>
    <p:extLst>
      <p:ext uri="{BB962C8B-B14F-4D97-AF65-F5344CB8AC3E}">
        <p14:creationId xmlns:p14="http://schemas.microsoft.com/office/powerpoint/2010/main" val="344016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2" grpId="0"/>
      <p:bldP spid="6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5E16C0D5-4A80-61A9-1961-F6C8B0000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966" y="0"/>
            <a:ext cx="11032067" cy="5865263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2790AA43-799A-24C8-EEA7-264EC11192F5}"/>
              </a:ext>
            </a:extLst>
          </p:cNvPr>
          <p:cNvSpPr/>
          <p:nvPr/>
        </p:nvSpPr>
        <p:spPr>
          <a:xfrm>
            <a:off x="444499" y="265370"/>
            <a:ext cx="11302999" cy="5334521"/>
          </a:xfrm>
          <a:prstGeom prst="rect">
            <a:avLst/>
          </a:prstGeom>
          <a:solidFill>
            <a:srgbClr val="F0F0F0">
              <a:alpha val="74118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</a:rPr>
              <a:t>SAVING…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4133B842-0BF7-E467-DE97-51184DD38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329" y="0"/>
            <a:ext cx="10277475" cy="593407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1022BE3-E5CB-FE51-4328-7E01DFFF3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329" y="1258109"/>
            <a:ext cx="10315575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2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7AAD4D9-97F5-5C94-C5D6-D98EB92E0847}"/>
              </a:ext>
            </a:extLst>
          </p:cNvPr>
          <p:cNvGrpSpPr/>
          <p:nvPr/>
        </p:nvGrpSpPr>
        <p:grpSpPr>
          <a:xfrm>
            <a:off x="-118532" y="169333"/>
            <a:ext cx="4114800" cy="677334"/>
            <a:chOff x="-118532" y="169333"/>
            <a:chExt cx="4114800" cy="6773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B8AD599-01E1-4CD8-C968-08C6656C02D7}"/>
                </a:ext>
              </a:extLst>
            </p:cNvPr>
            <p:cNvSpPr/>
            <p:nvPr/>
          </p:nvSpPr>
          <p:spPr>
            <a:xfrm>
              <a:off x="-118532" y="169333"/>
              <a:ext cx="4114800" cy="67733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8DFF138-1E1F-99A9-9713-DCB39E48FE18}"/>
                </a:ext>
              </a:extLst>
            </p:cNvPr>
            <p:cNvSpPr txBox="1"/>
            <p:nvPr/>
          </p:nvSpPr>
          <p:spPr>
            <a:xfrm>
              <a:off x="84666" y="211667"/>
              <a:ext cx="38459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September 20</a:t>
              </a:r>
              <a:r>
                <a:rPr lang="en-US" sz="3200" baseline="30000" dirty="0">
                  <a:solidFill>
                    <a:schemeClr val="bg1"/>
                  </a:solidFill>
                </a:rPr>
                <a:t>th</a:t>
              </a:r>
              <a:r>
                <a:rPr lang="en-US" sz="3200" dirty="0">
                  <a:solidFill>
                    <a:schemeClr val="bg1"/>
                  </a:solidFill>
                </a:rPr>
                <a:t>, 2024</a:t>
              </a: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A12ABFE3-97C3-1398-14AA-F67DE746CBFA}"/>
              </a:ext>
            </a:extLst>
          </p:cNvPr>
          <p:cNvSpPr txBox="1">
            <a:spLocks/>
          </p:cNvSpPr>
          <p:nvPr/>
        </p:nvSpPr>
        <p:spPr>
          <a:xfrm>
            <a:off x="944723" y="1141715"/>
            <a:ext cx="9892610" cy="10869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 dirty="0">
                <a:solidFill>
                  <a:schemeClr val="accent1"/>
                </a:solidFill>
              </a:rPr>
              <a:t>It’s time to book flights!!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B60B6F7-85A9-187E-FBDD-12BBFAD5ECAC}"/>
              </a:ext>
            </a:extLst>
          </p:cNvPr>
          <p:cNvSpPr txBox="1">
            <a:spLocks/>
          </p:cNvSpPr>
          <p:nvPr/>
        </p:nvSpPr>
        <p:spPr>
          <a:xfrm>
            <a:off x="1517164" y="1885576"/>
            <a:ext cx="9892610" cy="32577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To Do: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b="0" dirty="0"/>
              <a:t>Look at agenda to determine flight times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b="0" dirty="0"/>
              <a:t>Access Concur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b="0" dirty="0"/>
              <a:t>Book flights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b="0" dirty="0"/>
              <a:t>Review and save invoice</a:t>
            </a:r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BF92DF4E-200A-CB68-EB6B-2C18B35CA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5398" y="2228636"/>
            <a:ext cx="443811" cy="655477"/>
          </a:xfrm>
          <a:prstGeom prst="rect">
            <a:avLst/>
          </a:prstGeom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4F82704C-5881-9E1D-AA09-2254F23B5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5397" y="2763538"/>
            <a:ext cx="443811" cy="655477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119281E1-021E-F007-69A0-F5031CBDB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5396" y="3227173"/>
            <a:ext cx="443811" cy="655477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94CAC7EE-1605-F4D4-816D-F7A2CDF8C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5396" y="3685988"/>
            <a:ext cx="443811" cy="65547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97D0401-E704-63F1-8989-17D676665CA5}"/>
              </a:ext>
            </a:extLst>
          </p:cNvPr>
          <p:cNvGrpSpPr/>
          <p:nvPr/>
        </p:nvGrpSpPr>
        <p:grpSpPr>
          <a:xfrm>
            <a:off x="-186270" y="-18750"/>
            <a:ext cx="12378270" cy="6030362"/>
            <a:chOff x="-186270" y="-18750"/>
            <a:chExt cx="12378270" cy="603036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787674F-859F-30C7-9C9E-2307F3850556}"/>
                </a:ext>
              </a:extLst>
            </p:cNvPr>
            <p:cNvSpPr/>
            <p:nvPr/>
          </p:nvSpPr>
          <p:spPr>
            <a:xfrm>
              <a:off x="-186267" y="0"/>
              <a:ext cx="12378267" cy="5842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View of city at sunset">
              <a:extLst>
                <a:ext uri="{FF2B5EF4-FFF2-40B4-BE49-F238E27FC236}">
                  <a16:creationId xmlns:a16="http://schemas.microsoft.com/office/drawing/2014/main" id="{1A520E78-3366-F480-023C-5BEDCA634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t="14612" b="14612"/>
            <a:stretch/>
          </p:blipFill>
          <p:spPr>
            <a:xfrm>
              <a:off x="-186268" y="0"/>
              <a:ext cx="12378267" cy="58420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446E27B-DC1A-47EC-A45F-416747461D37}"/>
                </a:ext>
              </a:extLst>
            </p:cNvPr>
            <p:cNvSpPr/>
            <p:nvPr/>
          </p:nvSpPr>
          <p:spPr>
            <a:xfrm>
              <a:off x="-186270" y="0"/>
              <a:ext cx="12378266" cy="5947873"/>
            </a:xfrm>
            <a:prstGeom prst="rect">
              <a:avLst/>
            </a:prstGeom>
            <a:solidFill>
              <a:srgbClr val="F0F0F0">
                <a:alpha val="74118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EC37653-E034-BF5E-BF8C-72B994E02667}"/>
                </a:ext>
              </a:extLst>
            </p:cNvPr>
            <p:cNvSpPr txBox="1"/>
            <p:nvPr/>
          </p:nvSpPr>
          <p:spPr>
            <a:xfrm>
              <a:off x="138154" y="-18750"/>
              <a:ext cx="81618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2025 TRAVL Conference Agenda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92AFD0A-40AC-6BB4-FA14-AF2B13E5C729}"/>
                </a:ext>
              </a:extLst>
            </p:cNvPr>
            <p:cNvSpPr txBox="1"/>
            <p:nvPr/>
          </p:nvSpPr>
          <p:spPr>
            <a:xfrm>
              <a:off x="617975" y="535247"/>
              <a:ext cx="339849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Jan. 5</a:t>
              </a:r>
              <a:r>
                <a:rPr lang="en-US" sz="2000" b="1" baseline="30000" dirty="0"/>
                <a:t>th</a:t>
              </a:r>
              <a:r>
                <a:rPr lang="en-US" sz="2000" b="1" dirty="0"/>
                <a:t> – Day 1</a:t>
              </a:r>
            </a:p>
            <a:p>
              <a:r>
                <a:rPr lang="en-US" sz="2000" dirty="0"/>
                <a:t>12p-4p Registration &amp; Check In</a:t>
              </a:r>
            </a:p>
            <a:p>
              <a:r>
                <a:rPr lang="en-US" sz="2000" dirty="0"/>
                <a:t>6p Welcome Reception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15E2960-CF41-2B55-5791-3A6C7AD2100A}"/>
                </a:ext>
              </a:extLst>
            </p:cNvPr>
            <p:cNvSpPr txBox="1"/>
            <p:nvPr/>
          </p:nvSpPr>
          <p:spPr>
            <a:xfrm>
              <a:off x="617973" y="1550910"/>
              <a:ext cx="2543325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Jan. 6</a:t>
              </a:r>
              <a:r>
                <a:rPr lang="en-US" sz="2000" b="1" baseline="30000" dirty="0"/>
                <a:t>th</a:t>
              </a:r>
              <a:r>
                <a:rPr lang="en-US" sz="2000" b="1" dirty="0"/>
                <a:t> – Day 2</a:t>
              </a:r>
            </a:p>
            <a:p>
              <a:r>
                <a:rPr lang="en-US" sz="2000" dirty="0"/>
                <a:t>7a-9a Breakfast</a:t>
              </a:r>
            </a:p>
            <a:p>
              <a:r>
                <a:rPr lang="en-US" sz="2000" dirty="0"/>
                <a:t>9:30a-11a Session 1</a:t>
              </a:r>
            </a:p>
            <a:p>
              <a:r>
                <a:rPr lang="en-US" sz="2000" dirty="0"/>
                <a:t>11:30a-1p Lunch</a:t>
              </a:r>
            </a:p>
            <a:p>
              <a:r>
                <a:rPr lang="en-US" sz="2000" dirty="0"/>
                <a:t>1:30p-3p Vendor Fair</a:t>
              </a:r>
            </a:p>
            <a:p>
              <a:r>
                <a:rPr lang="en-US" sz="2000" dirty="0"/>
                <a:t>3:30-4:30 Workshop 1</a:t>
              </a:r>
            </a:p>
            <a:p>
              <a:r>
                <a:rPr lang="en-US" sz="2000" dirty="0"/>
                <a:t>Dinner on your own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3B0E9D-6298-6314-1418-B735760645B0}"/>
                </a:ext>
              </a:extLst>
            </p:cNvPr>
            <p:cNvSpPr txBox="1"/>
            <p:nvPr/>
          </p:nvSpPr>
          <p:spPr>
            <a:xfrm>
              <a:off x="617973" y="3703288"/>
              <a:ext cx="2543325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Jan. 7</a:t>
              </a:r>
              <a:r>
                <a:rPr lang="en-US" sz="2000" b="1" baseline="30000" dirty="0"/>
                <a:t>th</a:t>
              </a:r>
              <a:r>
                <a:rPr lang="en-US" sz="2000" b="1" dirty="0"/>
                <a:t> – Day 3</a:t>
              </a:r>
            </a:p>
            <a:p>
              <a:r>
                <a:rPr lang="en-US" sz="2000" dirty="0"/>
                <a:t>7a-9a Breakfast</a:t>
              </a:r>
            </a:p>
            <a:p>
              <a:r>
                <a:rPr lang="en-US" sz="2000" dirty="0"/>
                <a:t>9:30a-11a Session 2</a:t>
              </a:r>
            </a:p>
            <a:p>
              <a:r>
                <a:rPr lang="en-US" sz="2000" dirty="0"/>
                <a:t>11:30a-1p Lunch</a:t>
              </a:r>
            </a:p>
            <a:p>
              <a:r>
                <a:rPr lang="en-US" sz="2000" dirty="0"/>
                <a:t>1:30p-3p Vendor Fair</a:t>
              </a:r>
            </a:p>
            <a:p>
              <a:r>
                <a:rPr lang="en-US" sz="2000" dirty="0"/>
                <a:t>3:30-4:30 Workshop 2</a:t>
              </a:r>
            </a:p>
            <a:p>
              <a:r>
                <a:rPr lang="en-US" sz="2000" dirty="0"/>
                <a:t>Dinner on your own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3CAC602-BF35-D95C-DC1E-D28F1C6F06F9}"/>
                </a:ext>
              </a:extLst>
            </p:cNvPr>
            <p:cNvSpPr txBox="1"/>
            <p:nvPr/>
          </p:nvSpPr>
          <p:spPr>
            <a:xfrm>
              <a:off x="4419427" y="612676"/>
              <a:ext cx="2543325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Jan. 8</a:t>
              </a:r>
              <a:r>
                <a:rPr lang="en-US" sz="2000" b="1" baseline="30000" dirty="0"/>
                <a:t>th</a:t>
              </a:r>
              <a:r>
                <a:rPr lang="en-US" sz="2000" b="1" dirty="0"/>
                <a:t> – Day 4</a:t>
              </a:r>
            </a:p>
            <a:p>
              <a:r>
                <a:rPr lang="en-US" sz="2000" dirty="0"/>
                <a:t>7a-9a Breakfast</a:t>
              </a:r>
            </a:p>
            <a:p>
              <a:r>
                <a:rPr lang="en-US" sz="2000" dirty="0"/>
                <a:t>9:30a-11a Session 3</a:t>
              </a:r>
            </a:p>
            <a:p>
              <a:r>
                <a:rPr lang="en-US" sz="2000" dirty="0"/>
                <a:t>11:30a-1p Lunch</a:t>
              </a:r>
            </a:p>
            <a:p>
              <a:r>
                <a:rPr lang="en-US" sz="2000" dirty="0"/>
                <a:t>1:30p-3p Vendor Fair</a:t>
              </a:r>
            </a:p>
            <a:p>
              <a:r>
                <a:rPr lang="en-US" sz="2000" dirty="0"/>
                <a:t>3:30-4:30 Workshop 3</a:t>
              </a:r>
            </a:p>
            <a:p>
              <a:r>
                <a:rPr lang="en-US" sz="2000" dirty="0"/>
                <a:t>Dinner on your own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AA0F79-B978-EEB5-BC89-774C680F2F61}"/>
                </a:ext>
              </a:extLst>
            </p:cNvPr>
            <p:cNvSpPr txBox="1"/>
            <p:nvPr/>
          </p:nvSpPr>
          <p:spPr>
            <a:xfrm>
              <a:off x="4419425" y="2850250"/>
              <a:ext cx="288723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Jan. 9</a:t>
              </a:r>
              <a:r>
                <a:rPr lang="en-US" sz="2000" b="1" baseline="30000" dirty="0"/>
                <a:t>th</a:t>
              </a:r>
              <a:r>
                <a:rPr lang="en-US" sz="2000" b="1" dirty="0"/>
                <a:t> – Day 5</a:t>
              </a:r>
            </a:p>
            <a:p>
              <a:r>
                <a:rPr lang="en-US" sz="2000" dirty="0"/>
                <a:t>7a-9a Breakfast</a:t>
              </a:r>
            </a:p>
            <a:p>
              <a:r>
                <a:rPr lang="en-US" sz="2000" dirty="0"/>
                <a:t>9:30a-11a Session 4</a:t>
              </a:r>
            </a:p>
            <a:p>
              <a:r>
                <a:rPr lang="en-US" sz="2000" dirty="0"/>
                <a:t>11:30a-1p Lunch</a:t>
              </a:r>
            </a:p>
            <a:p>
              <a:r>
                <a:rPr lang="en-US" sz="2000" dirty="0"/>
                <a:t>1:30p-3p Vendor Fair</a:t>
              </a:r>
            </a:p>
            <a:p>
              <a:r>
                <a:rPr lang="en-US" sz="2000" dirty="0"/>
                <a:t>3:30-4:30 Workshop 4</a:t>
              </a:r>
            </a:p>
            <a:p>
              <a:r>
                <a:rPr lang="en-US" sz="2000" dirty="0"/>
                <a:t>5:30-10 Dinner/Closing Reception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F8B7BDE-8942-4DDA-C191-E06C12AC373D}"/>
                </a:ext>
              </a:extLst>
            </p:cNvPr>
            <p:cNvSpPr txBox="1"/>
            <p:nvPr/>
          </p:nvSpPr>
          <p:spPr>
            <a:xfrm>
              <a:off x="7919549" y="614337"/>
              <a:ext cx="28872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Jan. 10</a:t>
              </a:r>
              <a:r>
                <a:rPr lang="en-US" sz="2000" b="1" baseline="30000" dirty="0"/>
                <a:t>th</a:t>
              </a:r>
              <a:r>
                <a:rPr lang="en-US" sz="2000" b="1" dirty="0"/>
                <a:t> – Day 6</a:t>
              </a:r>
            </a:p>
            <a:p>
              <a:r>
                <a:rPr lang="en-US" sz="2000" dirty="0"/>
                <a:t>7a-9a Breakfast</a:t>
              </a:r>
            </a:p>
            <a:p>
              <a:r>
                <a:rPr lang="en-US" sz="2000" dirty="0"/>
                <a:t>9:30-2 Member Only Sessions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0F54D32-E3B4-BF70-F985-D5B262B488F0}"/>
              </a:ext>
            </a:extLst>
          </p:cNvPr>
          <p:cNvSpPr/>
          <p:nvPr/>
        </p:nvSpPr>
        <p:spPr>
          <a:xfrm>
            <a:off x="0" y="94004"/>
            <a:ext cx="12053846" cy="5622281"/>
          </a:xfrm>
          <a:prstGeom prst="roundRect">
            <a:avLst/>
          </a:prstGeom>
          <a:solidFill>
            <a:srgbClr val="F0F0F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</a:rPr>
              <a:t>Saving…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C190FF7-6C00-DDD0-8383-6EDC9ABE6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9207" y="915307"/>
            <a:ext cx="7562128" cy="399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6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2" grpId="0" animBg="1"/>
      <p:bldP spid="22" grpId="1" animBg="1"/>
      <p:bldP spid="22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2610F61-8C2E-C691-3D26-EF17E31480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1"/>
          </p:nvPr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2F9B13-FD46-F7C3-9F15-B6B853AA3E7E}"/>
              </a:ext>
            </a:extLst>
          </p:cNvPr>
          <p:cNvSpPr/>
          <p:nvPr/>
        </p:nvSpPr>
        <p:spPr>
          <a:xfrm>
            <a:off x="0" y="1123837"/>
            <a:ext cx="4944532" cy="458643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66629FA1-58CC-74D7-BFEB-603CDBCD19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6000"/>
          </a:blip>
          <a:srcRect l="13765" t="24033" r="10643" b="34103"/>
          <a:stretch/>
        </p:blipFill>
        <p:spPr>
          <a:xfrm>
            <a:off x="0" y="1132980"/>
            <a:ext cx="4944532" cy="45920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8B0B62C-7FDA-E63D-3E80-B48F3C5A6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118232"/>
            <a:ext cx="4944533" cy="4592041"/>
          </a:xfrm>
        </p:spPr>
        <p:txBody>
          <a:bodyPr>
            <a:normAutofit/>
          </a:bodyPr>
          <a:lstStyle/>
          <a:p>
            <a:r>
              <a:rPr lang="en-US" sz="3600" dirty="0"/>
              <a:t>Presenter: Emily Stoffel</a:t>
            </a:r>
            <a:br>
              <a:rPr lang="en-US" sz="3600" b="0" dirty="0"/>
            </a:br>
            <a:r>
              <a:rPr lang="en-US" sz="3200" b="0" dirty="0"/>
              <a:t>Regional Travel Manager</a:t>
            </a:r>
            <a:br>
              <a:rPr lang="en-US" sz="3200" b="0" dirty="0"/>
            </a:br>
            <a:r>
              <a:rPr lang="en-US" sz="3200" b="0" dirty="0">
                <a:hlinkClick r:id="rId4"/>
              </a:rPr>
              <a:t>Emily.Stoffel@wisconsin.edu</a:t>
            </a:r>
            <a:br>
              <a:rPr lang="en-US" sz="3200" b="0" dirty="0"/>
            </a:br>
            <a:endParaRPr lang="en-US" sz="3200" b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4A68D5-43C7-FECD-1FBB-9C9030142179}"/>
              </a:ext>
            </a:extLst>
          </p:cNvPr>
          <p:cNvSpPr/>
          <p:nvPr/>
        </p:nvSpPr>
        <p:spPr>
          <a:xfrm>
            <a:off x="7247468" y="1138585"/>
            <a:ext cx="4944532" cy="458643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67490231-0D93-EBBE-817D-4C9558BC31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6000"/>
          </a:blip>
          <a:srcRect l="13765" t="24033" r="10643" b="34103"/>
          <a:stretch/>
        </p:blipFill>
        <p:spPr>
          <a:xfrm>
            <a:off x="7247468" y="1147728"/>
            <a:ext cx="4944532" cy="4592040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E098FCF9-E8FD-BEA6-8A7E-B21494C8A57E}"/>
              </a:ext>
            </a:extLst>
          </p:cNvPr>
          <p:cNvSpPr txBox="1">
            <a:spLocks/>
          </p:cNvSpPr>
          <p:nvPr/>
        </p:nvSpPr>
        <p:spPr>
          <a:xfrm>
            <a:off x="7247467" y="1132980"/>
            <a:ext cx="4944533" cy="4592041"/>
          </a:xfrm>
          <a:prstGeom prst="rect">
            <a:avLst/>
          </a:prstGeom>
          <a:noFill/>
        </p:spPr>
        <p:txBody>
          <a:bodyPr vert="horz" lIns="182880" tIns="182880" rIns="182880" bIns="45720" rtlCol="0" anchor="ctr">
            <a:normAutofit/>
          </a:bodyPr>
          <a:lstStyle>
            <a:lvl1pPr algn="ctr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4000" b="1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0" dirty="0"/>
              <a:t>Topics: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0" dirty="0"/>
              <a:t>High Level Policy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0" dirty="0"/>
              <a:t>Trip Simulator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0" dirty="0"/>
              <a:t>Expense Report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0" dirty="0"/>
              <a:t>Resources</a:t>
            </a:r>
            <a:br>
              <a:rPr lang="en-US" sz="3200" b="0" dirty="0"/>
            </a:br>
            <a:endParaRPr lang="en-US" sz="3200" b="0" dirty="0"/>
          </a:p>
        </p:txBody>
      </p:sp>
    </p:spTree>
    <p:extLst>
      <p:ext uri="{BB962C8B-B14F-4D97-AF65-F5344CB8AC3E}">
        <p14:creationId xmlns:p14="http://schemas.microsoft.com/office/powerpoint/2010/main" val="3343427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473F68D-B221-3D09-47AE-644426B2C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76" y="0"/>
            <a:ext cx="3777574" cy="6858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FF885B3-EB82-905D-3B27-93D726F39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503" y="-67298"/>
            <a:ext cx="6096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9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CF1D8E3-156E-02E0-1B3E-4BF75CF1F07D}"/>
              </a:ext>
            </a:extLst>
          </p:cNvPr>
          <p:cNvGrpSpPr/>
          <p:nvPr/>
        </p:nvGrpSpPr>
        <p:grpSpPr>
          <a:xfrm>
            <a:off x="-118532" y="169333"/>
            <a:ext cx="4114800" cy="677334"/>
            <a:chOff x="-118532" y="169333"/>
            <a:chExt cx="4114800" cy="6773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9DD0CE4-DF7E-FD1D-A79D-3760096624F8}"/>
                </a:ext>
              </a:extLst>
            </p:cNvPr>
            <p:cNvSpPr/>
            <p:nvPr/>
          </p:nvSpPr>
          <p:spPr>
            <a:xfrm>
              <a:off x="-118532" y="169333"/>
              <a:ext cx="4114800" cy="67733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E2B17-D85F-99EA-CD88-9B5285710448}"/>
                </a:ext>
              </a:extLst>
            </p:cNvPr>
            <p:cNvSpPr txBox="1"/>
            <p:nvPr/>
          </p:nvSpPr>
          <p:spPr>
            <a:xfrm>
              <a:off x="84666" y="211667"/>
              <a:ext cx="38459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September 25</a:t>
              </a:r>
              <a:r>
                <a:rPr lang="en-US" sz="3200" baseline="30000" dirty="0">
                  <a:solidFill>
                    <a:schemeClr val="bg1"/>
                  </a:solidFill>
                </a:rPr>
                <a:t>th</a:t>
              </a:r>
              <a:r>
                <a:rPr lang="en-US" sz="3200" dirty="0">
                  <a:solidFill>
                    <a:schemeClr val="bg1"/>
                  </a:solidFill>
                </a:rPr>
                <a:t>, 2024</a:t>
              </a: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FE6E3688-1270-4246-3003-AA17040EB13C}"/>
              </a:ext>
            </a:extLst>
          </p:cNvPr>
          <p:cNvSpPr txBox="1">
            <a:spLocks/>
          </p:cNvSpPr>
          <p:nvPr/>
        </p:nvSpPr>
        <p:spPr>
          <a:xfrm>
            <a:off x="944723" y="1141715"/>
            <a:ext cx="9892610" cy="10869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 dirty="0">
                <a:solidFill>
                  <a:schemeClr val="accent1"/>
                </a:solidFill>
              </a:rPr>
              <a:t>Time to book the hotel.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DE6363-F830-AB6C-F886-81AE73E05F00}"/>
              </a:ext>
            </a:extLst>
          </p:cNvPr>
          <p:cNvSpPr txBox="1">
            <a:spLocks/>
          </p:cNvSpPr>
          <p:nvPr/>
        </p:nvSpPr>
        <p:spPr>
          <a:xfrm>
            <a:off x="1638198" y="1886409"/>
            <a:ext cx="9892610" cy="32577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To Do: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b="0" dirty="0"/>
              <a:t>Verify max rate in the </a:t>
            </a:r>
            <a:r>
              <a:rPr lang="en-US" b="0" dirty="0">
                <a:hlinkClick r:id="rId2"/>
              </a:rPr>
              <a:t>per diem calculator</a:t>
            </a:r>
            <a:endParaRPr lang="en-US" b="0" dirty="0"/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b="0" dirty="0"/>
              <a:t>Book hotel directly through conference booking link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b="0" dirty="0"/>
              <a:t>Utilize Corporate Card or personal funds to make the reservation</a:t>
            </a:r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909E98FD-015F-92BE-B1F9-D904B6B09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5722" y="2228636"/>
            <a:ext cx="443811" cy="655477"/>
          </a:xfrm>
          <a:prstGeom prst="rect">
            <a:avLst/>
          </a:prstGeom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F772E33D-45A0-5273-0042-3A63676BF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5721" y="2703189"/>
            <a:ext cx="443811" cy="655477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40C9F158-4A4B-3AFE-00E1-7E971D910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5721" y="3686404"/>
            <a:ext cx="443811" cy="65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4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714299B-0AD2-77BC-1B46-3CC4E58D8542}"/>
              </a:ext>
            </a:extLst>
          </p:cNvPr>
          <p:cNvGrpSpPr/>
          <p:nvPr/>
        </p:nvGrpSpPr>
        <p:grpSpPr>
          <a:xfrm>
            <a:off x="-118532" y="169333"/>
            <a:ext cx="4114800" cy="677334"/>
            <a:chOff x="-118532" y="169333"/>
            <a:chExt cx="4114800" cy="6773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027E93B-31C2-B10C-7449-C6415A6FA870}"/>
                </a:ext>
              </a:extLst>
            </p:cNvPr>
            <p:cNvSpPr/>
            <p:nvPr/>
          </p:nvSpPr>
          <p:spPr>
            <a:xfrm>
              <a:off x="-118532" y="169333"/>
              <a:ext cx="4114800" cy="67733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ACD7C1-57C4-F9BE-A2B3-9642766C2B3E}"/>
                </a:ext>
              </a:extLst>
            </p:cNvPr>
            <p:cNvSpPr txBox="1"/>
            <p:nvPr/>
          </p:nvSpPr>
          <p:spPr>
            <a:xfrm>
              <a:off x="84666" y="211667"/>
              <a:ext cx="38459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September 25</a:t>
              </a:r>
              <a:r>
                <a:rPr lang="en-US" sz="3200" baseline="30000" dirty="0">
                  <a:solidFill>
                    <a:schemeClr val="bg1"/>
                  </a:solidFill>
                </a:rPr>
                <a:t>th</a:t>
              </a:r>
              <a:r>
                <a:rPr lang="en-US" sz="3200" dirty="0">
                  <a:solidFill>
                    <a:schemeClr val="bg1"/>
                  </a:solidFill>
                </a:rPr>
                <a:t>, 2024</a:t>
              </a: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A24F1EC7-0C21-3DF1-42C3-2E1595E9CA13}"/>
              </a:ext>
            </a:extLst>
          </p:cNvPr>
          <p:cNvSpPr txBox="1">
            <a:spLocks/>
          </p:cNvSpPr>
          <p:nvPr/>
        </p:nvSpPr>
        <p:spPr>
          <a:xfrm>
            <a:off x="944723" y="1141715"/>
            <a:ext cx="9892610" cy="10869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 dirty="0">
                <a:solidFill>
                  <a:schemeClr val="accent1"/>
                </a:solidFill>
              </a:rPr>
              <a:t>Complete first expense report.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B311CC-A29E-9EFC-FCFE-B0890CD39EFE}"/>
              </a:ext>
            </a:extLst>
          </p:cNvPr>
          <p:cNvSpPr txBox="1">
            <a:spLocks/>
          </p:cNvSpPr>
          <p:nvPr/>
        </p:nvSpPr>
        <p:spPr>
          <a:xfrm>
            <a:off x="1638198" y="1886409"/>
            <a:ext cx="9892610" cy="32577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To Do: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b="0" dirty="0"/>
              <a:t>Registration Fee $600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b="0" dirty="0"/>
              <a:t>Airfare $708.21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b="0" dirty="0"/>
              <a:t>Concur Fee $6.00</a:t>
            </a:r>
          </a:p>
        </p:txBody>
      </p:sp>
    </p:spTree>
    <p:extLst>
      <p:ext uri="{BB962C8B-B14F-4D97-AF65-F5344CB8AC3E}">
        <p14:creationId xmlns:p14="http://schemas.microsoft.com/office/powerpoint/2010/main" val="294660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2745B-6C5D-0A8F-D161-8070D1643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E329850-E463-DA64-7DA8-C08CF153C0E6}"/>
              </a:ext>
            </a:extLst>
          </p:cNvPr>
          <p:cNvGrpSpPr/>
          <p:nvPr/>
        </p:nvGrpSpPr>
        <p:grpSpPr>
          <a:xfrm>
            <a:off x="-118532" y="169333"/>
            <a:ext cx="4114800" cy="677334"/>
            <a:chOff x="-118532" y="169333"/>
            <a:chExt cx="4114800" cy="6773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D714E2C-E082-B592-137E-46DA383C2C55}"/>
                </a:ext>
              </a:extLst>
            </p:cNvPr>
            <p:cNvSpPr/>
            <p:nvPr/>
          </p:nvSpPr>
          <p:spPr>
            <a:xfrm>
              <a:off x="-118532" y="169333"/>
              <a:ext cx="4114800" cy="67733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154A52-CFD8-57E5-33C1-9AA96B4B268E}"/>
                </a:ext>
              </a:extLst>
            </p:cNvPr>
            <p:cNvSpPr txBox="1"/>
            <p:nvPr/>
          </p:nvSpPr>
          <p:spPr>
            <a:xfrm>
              <a:off x="84666" y="211667"/>
              <a:ext cx="31333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January 4</a:t>
              </a:r>
              <a:r>
                <a:rPr lang="en-US" sz="3200" baseline="30000" dirty="0">
                  <a:solidFill>
                    <a:schemeClr val="bg1"/>
                  </a:solidFill>
                </a:rPr>
                <a:t>th</a:t>
              </a:r>
              <a:r>
                <a:rPr lang="en-US" sz="3200" dirty="0">
                  <a:solidFill>
                    <a:schemeClr val="bg1"/>
                  </a:solidFill>
                </a:rPr>
                <a:t>, 2025</a:t>
              </a: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87F59DEC-39B3-89AC-2992-EE75E84142A7}"/>
              </a:ext>
            </a:extLst>
          </p:cNvPr>
          <p:cNvSpPr txBox="1">
            <a:spLocks/>
          </p:cNvSpPr>
          <p:nvPr/>
        </p:nvSpPr>
        <p:spPr>
          <a:xfrm>
            <a:off x="944723" y="1141715"/>
            <a:ext cx="9892610" cy="10869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 dirty="0">
                <a:solidFill>
                  <a:schemeClr val="accent1"/>
                </a:solidFill>
              </a:rPr>
              <a:t>Leaving for trip tomorrow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47AEFC-21F1-1E46-8042-18C2DCAED936}"/>
              </a:ext>
            </a:extLst>
          </p:cNvPr>
          <p:cNvSpPr txBox="1">
            <a:spLocks/>
          </p:cNvSpPr>
          <p:nvPr/>
        </p:nvSpPr>
        <p:spPr>
          <a:xfrm>
            <a:off x="1638198" y="1886409"/>
            <a:ext cx="9892610" cy="32577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To Do: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b="0" dirty="0"/>
              <a:t>Check in with airline app/online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b="0" dirty="0"/>
              <a:t>Ensure I have all my travel documents</a:t>
            </a:r>
          </a:p>
        </p:txBody>
      </p:sp>
    </p:spTree>
    <p:extLst>
      <p:ext uri="{BB962C8B-B14F-4D97-AF65-F5344CB8AC3E}">
        <p14:creationId xmlns:p14="http://schemas.microsoft.com/office/powerpoint/2010/main" val="316182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C96D6-DA2A-145B-589D-C1BD2161D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0BDBD78-CCCF-535A-F4D5-D170FC20C22E}"/>
              </a:ext>
            </a:extLst>
          </p:cNvPr>
          <p:cNvGrpSpPr/>
          <p:nvPr/>
        </p:nvGrpSpPr>
        <p:grpSpPr>
          <a:xfrm>
            <a:off x="-118532" y="169333"/>
            <a:ext cx="4114800" cy="677334"/>
            <a:chOff x="-118532" y="169333"/>
            <a:chExt cx="4114800" cy="6773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55A514-6DD1-0470-8C7E-9FB8FD8F4361}"/>
                </a:ext>
              </a:extLst>
            </p:cNvPr>
            <p:cNvSpPr/>
            <p:nvPr/>
          </p:nvSpPr>
          <p:spPr>
            <a:xfrm>
              <a:off x="-118532" y="169333"/>
              <a:ext cx="4114800" cy="67733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46D5A0-C103-8DA2-9A86-F8B748CFF02F}"/>
                </a:ext>
              </a:extLst>
            </p:cNvPr>
            <p:cNvSpPr txBox="1"/>
            <p:nvPr/>
          </p:nvSpPr>
          <p:spPr>
            <a:xfrm>
              <a:off x="84666" y="211667"/>
              <a:ext cx="31333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January 5</a:t>
              </a:r>
              <a:r>
                <a:rPr lang="en-US" sz="3200" baseline="30000" dirty="0">
                  <a:solidFill>
                    <a:schemeClr val="bg1"/>
                  </a:solidFill>
                </a:rPr>
                <a:t>th</a:t>
              </a:r>
              <a:r>
                <a:rPr lang="en-US" sz="3200" dirty="0">
                  <a:solidFill>
                    <a:schemeClr val="bg1"/>
                  </a:solidFill>
                </a:rPr>
                <a:t>, 2025</a:t>
              </a: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47A68C69-6259-32F8-F6D3-AB471857E5E4}"/>
              </a:ext>
            </a:extLst>
          </p:cNvPr>
          <p:cNvSpPr txBox="1">
            <a:spLocks/>
          </p:cNvSpPr>
          <p:nvPr/>
        </p:nvSpPr>
        <p:spPr>
          <a:xfrm>
            <a:off x="944723" y="1141715"/>
            <a:ext cx="9892610" cy="10869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 dirty="0">
                <a:solidFill>
                  <a:schemeClr val="accent1"/>
                </a:solidFill>
              </a:rPr>
              <a:t>Time to leave!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C304457-F548-67DA-42DD-A5A55B2A0FF8}"/>
              </a:ext>
            </a:extLst>
          </p:cNvPr>
          <p:cNvSpPr txBox="1">
            <a:spLocks/>
          </p:cNvSpPr>
          <p:nvPr/>
        </p:nvSpPr>
        <p:spPr>
          <a:xfrm>
            <a:off x="1638198" y="1886409"/>
            <a:ext cx="9892610" cy="32577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To Do: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b="0" dirty="0"/>
              <a:t>Drive to MSP and park at airport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b="0" dirty="0"/>
              <a:t>Check a bag and pay for that (need receipt)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b="0" dirty="0"/>
              <a:t>Take an Uber from airport to hotel ($45 need receipt)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b="0" dirty="0"/>
              <a:t>Check into conference and hotel</a:t>
            </a:r>
          </a:p>
        </p:txBody>
      </p:sp>
    </p:spTree>
    <p:extLst>
      <p:ext uri="{BB962C8B-B14F-4D97-AF65-F5344CB8AC3E}">
        <p14:creationId xmlns:p14="http://schemas.microsoft.com/office/powerpoint/2010/main" val="177950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B82ED-D071-61B2-B521-0CCF66265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07583B-FC6D-0CD8-4FDB-018254A58771}"/>
              </a:ext>
            </a:extLst>
          </p:cNvPr>
          <p:cNvGrpSpPr/>
          <p:nvPr/>
        </p:nvGrpSpPr>
        <p:grpSpPr>
          <a:xfrm>
            <a:off x="-144169" y="135149"/>
            <a:ext cx="4114800" cy="677334"/>
            <a:chOff x="-118532" y="169333"/>
            <a:chExt cx="4114800" cy="6773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A9BB2D4-EA78-1E49-D518-7478E766ADFF}"/>
                </a:ext>
              </a:extLst>
            </p:cNvPr>
            <p:cNvSpPr/>
            <p:nvPr/>
          </p:nvSpPr>
          <p:spPr>
            <a:xfrm>
              <a:off x="-118532" y="169333"/>
              <a:ext cx="4114800" cy="67733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444A60D-EDA8-E95D-84CC-F7F9FEF550C1}"/>
                </a:ext>
              </a:extLst>
            </p:cNvPr>
            <p:cNvSpPr txBox="1"/>
            <p:nvPr/>
          </p:nvSpPr>
          <p:spPr>
            <a:xfrm>
              <a:off x="84666" y="211667"/>
              <a:ext cx="33593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January 10</a:t>
              </a:r>
              <a:r>
                <a:rPr lang="en-US" sz="3200" baseline="30000" dirty="0">
                  <a:solidFill>
                    <a:schemeClr val="bg1"/>
                  </a:solidFill>
                </a:rPr>
                <a:t>th</a:t>
              </a:r>
              <a:r>
                <a:rPr lang="en-US" sz="3200" dirty="0">
                  <a:solidFill>
                    <a:schemeClr val="bg1"/>
                  </a:solidFill>
                </a:rPr>
                <a:t>, 2025</a:t>
              </a: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E74563AC-22B0-0E52-0A8A-3D4F94652B66}"/>
              </a:ext>
            </a:extLst>
          </p:cNvPr>
          <p:cNvSpPr txBox="1">
            <a:spLocks/>
          </p:cNvSpPr>
          <p:nvPr/>
        </p:nvSpPr>
        <p:spPr>
          <a:xfrm>
            <a:off x="944723" y="1141715"/>
            <a:ext cx="9892610" cy="10869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 dirty="0">
                <a:solidFill>
                  <a:schemeClr val="accent1"/>
                </a:solidFill>
              </a:rPr>
              <a:t>Time to go home!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3AF6D93-F192-A572-E2C4-E40399EC5FD5}"/>
              </a:ext>
            </a:extLst>
          </p:cNvPr>
          <p:cNvSpPr txBox="1">
            <a:spLocks/>
          </p:cNvSpPr>
          <p:nvPr/>
        </p:nvSpPr>
        <p:spPr>
          <a:xfrm>
            <a:off x="1638198" y="1886409"/>
            <a:ext cx="9892610" cy="325776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To Do: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b="0" dirty="0"/>
              <a:t>Check out and pay for hotel ($1375)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b="0" dirty="0"/>
              <a:t>Take an Uber from airport to hotel ($45 need receipt)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b="0" dirty="0"/>
              <a:t>Check a bag and pay for that (need receipt)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b="0" dirty="0"/>
              <a:t>Pay for airport parking ($120 need receipt)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b="0" dirty="0"/>
              <a:t>Drive home</a:t>
            </a:r>
          </a:p>
        </p:txBody>
      </p:sp>
    </p:spTree>
    <p:extLst>
      <p:ext uri="{BB962C8B-B14F-4D97-AF65-F5344CB8AC3E}">
        <p14:creationId xmlns:p14="http://schemas.microsoft.com/office/powerpoint/2010/main" val="288668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0B473-29B4-B6B5-2C92-F88570894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E671FFC-D660-593A-29F3-584B02030F23}"/>
              </a:ext>
            </a:extLst>
          </p:cNvPr>
          <p:cNvGrpSpPr/>
          <p:nvPr/>
        </p:nvGrpSpPr>
        <p:grpSpPr>
          <a:xfrm>
            <a:off x="-144169" y="135149"/>
            <a:ext cx="4114800" cy="677334"/>
            <a:chOff x="-118532" y="169333"/>
            <a:chExt cx="4114800" cy="6773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50C9182-188D-5F8C-1716-B80CEF96F613}"/>
                </a:ext>
              </a:extLst>
            </p:cNvPr>
            <p:cNvSpPr/>
            <p:nvPr/>
          </p:nvSpPr>
          <p:spPr>
            <a:xfrm>
              <a:off x="-118532" y="169333"/>
              <a:ext cx="4114800" cy="67733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ADEE305-9B15-2C0E-70B9-C5EBDEAC0EAB}"/>
                </a:ext>
              </a:extLst>
            </p:cNvPr>
            <p:cNvSpPr txBox="1"/>
            <p:nvPr/>
          </p:nvSpPr>
          <p:spPr>
            <a:xfrm>
              <a:off x="84666" y="211667"/>
              <a:ext cx="33593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January 15</a:t>
              </a:r>
              <a:r>
                <a:rPr lang="en-US" sz="3200" baseline="30000" dirty="0">
                  <a:solidFill>
                    <a:schemeClr val="bg1"/>
                  </a:solidFill>
                </a:rPr>
                <a:t>th</a:t>
              </a:r>
              <a:r>
                <a:rPr lang="en-US" sz="3200" dirty="0">
                  <a:solidFill>
                    <a:schemeClr val="bg1"/>
                  </a:solidFill>
                </a:rPr>
                <a:t>, 2025</a:t>
              </a: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06948297-23EC-29DB-DDB7-0E7748B189E1}"/>
              </a:ext>
            </a:extLst>
          </p:cNvPr>
          <p:cNvSpPr txBox="1">
            <a:spLocks/>
          </p:cNvSpPr>
          <p:nvPr/>
        </p:nvSpPr>
        <p:spPr>
          <a:xfrm>
            <a:off x="944723" y="1141715"/>
            <a:ext cx="9892610" cy="10869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 dirty="0">
                <a:solidFill>
                  <a:schemeClr val="accent1"/>
                </a:solidFill>
              </a:rPr>
              <a:t>Complete final expense report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EA929A-ABB8-8C3F-35B5-5EC29B812023}"/>
              </a:ext>
            </a:extLst>
          </p:cNvPr>
          <p:cNvSpPr txBox="1">
            <a:spLocks/>
          </p:cNvSpPr>
          <p:nvPr/>
        </p:nvSpPr>
        <p:spPr>
          <a:xfrm>
            <a:off x="1638198" y="1886409"/>
            <a:ext cx="9892610" cy="325776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Expenses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b="0" dirty="0"/>
              <a:t>Hotel ($1375)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b="0" dirty="0"/>
              <a:t>Uber ($45 x 2)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b="0" dirty="0"/>
              <a:t>Baggage ($35 x 2)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b="0" dirty="0"/>
              <a:t>Parking ($120)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b="0" dirty="0"/>
              <a:t>Mileage x 2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b="0" dirty="0"/>
              <a:t>Meal &amp; Incidental Meal Per Diems (Jan 5-10)</a:t>
            </a:r>
          </a:p>
        </p:txBody>
      </p:sp>
    </p:spTree>
    <p:extLst>
      <p:ext uri="{BB962C8B-B14F-4D97-AF65-F5344CB8AC3E}">
        <p14:creationId xmlns:p14="http://schemas.microsoft.com/office/powerpoint/2010/main" val="306136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6EDEB52-31A4-0C34-F7B0-F4CF58B1F9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6026" y="479534"/>
            <a:ext cx="3595122" cy="969962"/>
          </a:xfrm>
        </p:spPr>
        <p:txBody>
          <a:bodyPr>
            <a:normAutofit/>
          </a:bodyPr>
          <a:lstStyle/>
          <a:p>
            <a:r>
              <a:rPr lang="en-US" sz="4000" dirty="0"/>
              <a:t>Resources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6822B0-D770-7C66-68BD-043003E2BD36}"/>
              </a:ext>
            </a:extLst>
          </p:cNvPr>
          <p:cNvSpPr txBox="1"/>
          <p:nvPr/>
        </p:nvSpPr>
        <p:spPr>
          <a:xfrm>
            <a:off x="7277787" y="1136642"/>
            <a:ext cx="46692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linkClick r:id="rId2"/>
              </a:rPr>
              <a:t>UW Stout </a:t>
            </a:r>
            <a:r>
              <a:rPr lang="en-US" sz="2400" dirty="0" err="1">
                <a:solidFill>
                  <a:schemeClr val="bg1"/>
                </a:solidFill>
                <a:hlinkClick r:id="rId2"/>
              </a:rPr>
              <a:t>Sharepoint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  <a:hlinkClick r:id="rId3"/>
              </a:rPr>
              <a:t>UW System </a:t>
            </a:r>
            <a:r>
              <a:rPr lang="en-US" sz="2400" dirty="0" err="1">
                <a:solidFill>
                  <a:schemeClr val="bg1"/>
                </a:solidFill>
                <a:hlinkClick r:id="rId3"/>
              </a:rPr>
              <a:t>TravelWIse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  <a:hlinkClick r:id="rId4"/>
              </a:rPr>
              <a:t>Per Diem Calculator</a:t>
            </a:r>
            <a:endParaRPr lang="en-US" sz="2400" dirty="0">
              <a:solidFill>
                <a:schemeClr val="bg1"/>
              </a:solidFill>
            </a:endParaRPr>
          </a:p>
          <a:p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Travel Manager Emily Stoffel</a:t>
            </a:r>
          </a:p>
          <a:p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>
                <a:solidFill>
                  <a:schemeClr val="bg1"/>
                </a:solidFill>
                <a:hlinkClick r:id="rId5"/>
              </a:rPr>
              <a:t>Emily.Stoffel@wisconsin.edu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	608-263-1040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90DCD868-429F-C145-6982-DEA0C1CBEA6B}"/>
              </a:ext>
            </a:extLst>
          </p:cNvPr>
          <p:cNvSpPr txBox="1">
            <a:spLocks/>
          </p:cNvSpPr>
          <p:nvPr/>
        </p:nvSpPr>
        <p:spPr>
          <a:xfrm>
            <a:off x="871907" y="2251976"/>
            <a:ext cx="6405880" cy="6762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New Employee Checklist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7AA4FD-43F6-861F-82D3-3DC5447F4430}"/>
              </a:ext>
            </a:extLst>
          </p:cNvPr>
          <p:cNvSpPr txBox="1"/>
          <p:nvPr/>
        </p:nvSpPr>
        <p:spPr>
          <a:xfrm>
            <a:off x="1179034" y="2815653"/>
            <a:ext cx="517686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</a:rPr>
              <a:t>Sign up for a Concur account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</a:rPr>
              <a:t>Apply for a Corporate card is desired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</a:rPr>
              <a:t>Complete a driver authorization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113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BD252-58EF-C3D1-C37F-BC63E5E228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2" y="1594367"/>
            <a:ext cx="9270998" cy="36719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0" dirty="0"/>
              <a:t>The presentation will be recorded and posted on SharePoint.</a:t>
            </a:r>
            <a:br>
              <a:rPr lang="en-US" sz="3200" b="0" dirty="0"/>
            </a:br>
            <a:br>
              <a:rPr lang="en-US" sz="3200" b="0" dirty="0"/>
            </a:br>
            <a:r>
              <a:rPr lang="en-US" sz="3200" b="0" dirty="0"/>
              <a:t>Questions and participation are absolutely encouraged and welcome!!</a:t>
            </a:r>
            <a:br>
              <a:rPr lang="en-US" sz="3200" b="0" dirty="0"/>
            </a:br>
            <a:br>
              <a:rPr lang="en-US" sz="3200" b="0" dirty="0"/>
            </a:br>
            <a:r>
              <a:rPr lang="en-US" sz="3200" b="0" dirty="0"/>
              <a:t>Please raise your hand if you are in-person. Those folks online, feel free to type in the chat, or raise your hand and we will unmute you.</a:t>
            </a:r>
            <a:br>
              <a:rPr lang="en-US" sz="2000" dirty="0"/>
            </a:br>
            <a:endParaRPr lang="en-US" sz="32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D6DD76-9DC2-8E8E-0D29-BAFA2BE30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5811" y="269080"/>
            <a:ext cx="8873324" cy="1132681"/>
          </a:xfrm>
        </p:spPr>
        <p:txBody>
          <a:bodyPr>
            <a:normAutofit/>
          </a:bodyPr>
          <a:lstStyle/>
          <a:p>
            <a:r>
              <a:rPr lang="en-US" sz="4800" dirty="0"/>
              <a:t>Housekeeping</a:t>
            </a:r>
          </a:p>
        </p:txBody>
      </p:sp>
    </p:spTree>
    <p:extLst>
      <p:ext uri="{BB962C8B-B14F-4D97-AF65-F5344CB8AC3E}">
        <p14:creationId xmlns:p14="http://schemas.microsoft.com/office/powerpoint/2010/main" val="2917407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3153C-C0AF-A25D-37AB-60BB1C1FA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5EF3F-A56B-BCAC-88E0-2FB7CF0BED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2" y="1594367"/>
            <a:ext cx="8590933" cy="3067279"/>
          </a:xfrm>
        </p:spPr>
        <p:txBody>
          <a:bodyPr>
            <a:normAutofit/>
          </a:bodyPr>
          <a:lstStyle/>
          <a:p>
            <a:pPr algn="l"/>
            <a:r>
              <a:rPr lang="en-US" sz="3200" b="0" dirty="0"/>
              <a:t>Content of this presentation is meant to be referenced through June 30, 2025.</a:t>
            </a:r>
            <a:br>
              <a:rPr lang="en-US" sz="3200" b="0" dirty="0"/>
            </a:br>
            <a:br>
              <a:rPr lang="en-US" sz="3200" b="0" dirty="0"/>
            </a:br>
            <a:r>
              <a:rPr lang="en-US" sz="3200" b="0" dirty="0"/>
              <a:t>Be on the look out for trainings and info sessions as July gets closer.</a:t>
            </a:r>
            <a:br>
              <a:rPr lang="en-US" sz="2000" dirty="0"/>
            </a:br>
            <a:endParaRPr lang="en-US" sz="32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1D9055-CCE5-066B-65D9-CDE0F1497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5811" y="269080"/>
            <a:ext cx="8873324" cy="1132681"/>
          </a:xfrm>
        </p:spPr>
        <p:txBody>
          <a:bodyPr>
            <a:normAutofit/>
          </a:bodyPr>
          <a:lstStyle/>
          <a:p>
            <a:r>
              <a:rPr lang="en-US" sz="4800" dirty="0"/>
              <a:t>Workday is coming July 1, 2025</a:t>
            </a:r>
          </a:p>
        </p:txBody>
      </p:sp>
    </p:spTree>
    <p:extLst>
      <p:ext uri="{BB962C8B-B14F-4D97-AF65-F5344CB8AC3E}">
        <p14:creationId xmlns:p14="http://schemas.microsoft.com/office/powerpoint/2010/main" val="817675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2BF94-DB25-160C-5FB5-BB2F4C80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627239"/>
            <a:ext cx="4878388" cy="16002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tx1"/>
                </a:solidFill>
                <a:latin typeface="Trebuchet MS" panose="020B0703020202090204" pitchFamily="34" charset="0"/>
              </a:rPr>
              <a:t>The more restrictive policy takes precedence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924388-818A-7BA5-8FFA-A1868213F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3227439"/>
            <a:ext cx="4649788" cy="111841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rebuchet MS" panose="020B0703020202090204" pitchFamily="34" charset="0"/>
              </a:rPr>
              <a:t>Always check with your supervisor/dept for specific travel policies</a:t>
            </a:r>
          </a:p>
          <a:p>
            <a:endParaRPr lang="en-US" dirty="0"/>
          </a:p>
        </p:txBody>
      </p:sp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A110557B-3F3F-70A7-44A7-E75A8B9C323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263" b="2263"/>
          <a:stretch/>
        </p:blipFill>
        <p:spPr>
          <a:xfrm>
            <a:off x="5183188" y="0"/>
            <a:ext cx="6172200" cy="5892800"/>
          </a:xfrm>
        </p:spPr>
      </p:pic>
    </p:spTree>
    <p:extLst>
      <p:ext uri="{BB962C8B-B14F-4D97-AF65-F5344CB8AC3E}">
        <p14:creationId xmlns:p14="http://schemas.microsoft.com/office/powerpoint/2010/main" val="3245047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E8065-33A9-F4DE-2F13-1AD81CA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186972"/>
            <a:ext cx="4827588" cy="1600200"/>
          </a:xfrm>
        </p:spPr>
        <p:txBody>
          <a:bodyPr/>
          <a:lstStyle/>
          <a:p>
            <a:r>
              <a:rPr lang="en-US" dirty="0"/>
              <a:t>Travel Authorizations required for: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CD00447-0D96-3040-AF15-D8DAB7CF75C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014" r="2014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25E677-40E4-9BF9-FBA2-FB3217C72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2600" y="2829504"/>
            <a:ext cx="4700588" cy="1928761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All international travel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All Academic Affairs employees’ domestic travel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All Academic Affairs employees attending virtual events even if no costs are incurred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735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DCB23-0D38-6356-3912-60F187185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Paying for Travel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73D06B-C762-2DD2-E4B9-5B5958A363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Personal Funds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670954-6A60-7824-BB80-A89057DBD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745826"/>
            <a:ext cx="5157787" cy="3474632"/>
          </a:xfrm>
        </p:spPr>
        <p:txBody>
          <a:bodyPr/>
          <a:lstStyle/>
          <a:p>
            <a:r>
              <a:rPr lang="en-US" dirty="0"/>
              <a:t>Personal funds may always be used to pay for travel</a:t>
            </a:r>
          </a:p>
          <a:p>
            <a:r>
              <a:rPr lang="en-US" dirty="0"/>
              <a:t>Reimbursement is done through e-reimbursement</a:t>
            </a:r>
          </a:p>
          <a:p>
            <a:r>
              <a:rPr lang="en-US" dirty="0"/>
              <a:t>Travel may NEVER be paid with P-Cards (except registration fees)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C8D367-6E2A-5545-0EC5-3A8F381D17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Corporate Cards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456BA2-0163-4EA9-649E-FCCA0C78CA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71845"/>
            <a:ext cx="5183188" cy="3474632"/>
          </a:xfrm>
        </p:spPr>
        <p:txBody>
          <a:bodyPr/>
          <a:lstStyle/>
          <a:p>
            <a:r>
              <a:rPr lang="en-US" dirty="0"/>
              <a:t>University issued personal liability credit card only for travel = cardholder’s responsibility to pay</a:t>
            </a:r>
          </a:p>
          <a:p>
            <a:r>
              <a:rPr lang="en-US" dirty="0"/>
              <a:t>Card must be paid in 60 days or late fees are assessed (cardholder’s responsibility to pay)</a:t>
            </a:r>
          </a:p>
          <a:p>
            <a:r>
              <a:rPr lang="en-US" dirty="0"/>
              <a:t>Card is paid using personal funds or e-re</a:t>
            </a:r>
          </a:p>
        </p:txBody>
      </p:sp>
    </p:spTree>
    <p:extLst>
      <p:ext uri="{BB962C8B-B14F-4D97-AF65-F5344CB8AC3E}">
        <p14:creationId xmlns:p14="http://schemas.microsoft.com/office/powerpoint/2010/main" val="439020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5BBD86E-9A25-7AFF-1690-425B4710A0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69"/>
          <a:stretch/>
        </p:blipFill>
        <p:spPr>
          <a:xfrm>
            <a:off x="10925951" y="-93837"/>
            <a:ext cx="1266049" cy="294256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F7F3BE7-ED69-98D9-B814-31AFF9153B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442448"/>
            <a:ext cx="6570133" cy="4188331"/>
          </a:xfrm>
        </p:spPr>
        <p:txBody>
          <a:bodyPr anchor="t">
            <a:normAutofit/>
          </a:bodyPr>
          <a:lstStyle/>
          <a:p>
            <a:r>
              <a:rPr lang="en-US" dirty="0"/>
              <a:t>Most university travel MUST be booked using the approved travel agency</a:t>
            </a:r>
          </a:p>
          <a:p>
            <a:r>
              <a:rPr lang="en-US" b="1" dirty="0"/>
              <a:t>Fox World Travel </a:t>
            </a:r>
            <a:r>
              <a:rPr lang="en-US" dirty="0"/>
              <a:t>= individual travel</a:t>
            </a:r>
          </a:p>
          <a:p>
            <a:r>
              <a:rPr lang="en-US" b="1" dirty="0"/>
              <a:t>Concur</a:t>
            </a:r>
            <a:r>
              <a:rPr lang="en-US" dirty="0"/>
              <a:t> = online booking tool</a:t>
            </a:r>
          </a:p>
          <a:p>
            <a:r>
              <a:rPr lang="en-US" dirty="0"/>
              <a:t>Recommend ALL employees have </a:t>
            </a:r>
            <a:r>
              <a:rPr lang="en-US" dirty="0">
                <a:hlinkClick r:id="rId3"/>
              </a:rPr>
              <a:t>Concur profile </a:t>
            </a:r>
            <a:r>
              <a:rPr lang="en-US" dirty="0"/>
              <a:t>(required to book in Concur or with Fox)</a:t>
            </a:r>
          </a:p>
          <a:p>
            <a:r>
              <a:rPr lang="en-US" b="1" dirty="0"/>
              <a:t>Fox World Travel </a:t>
            </a:r>
            <a:r>
              <a:rPr lang="en-US" dirty="0"/>
              <a:t>= group travel (10 or more tickets)</a:t>
            </a:r>
          </a:p>
          <a:p>
            <a:r>
              <a:rPr lang="en-US" b="1" dirty="0"/>
              <a:t>Shorts Travel </a:t>
            </a:r>
            <a:r>
              <a:rPr lang="en-US" dirty="0"/>
              <a:t>= athletics</a:t>
            </a:r>
          </a:p>
          <a:p>
            <a:r>
              <a:rPr lang="en-US" dirty="0">
                <a:hlinkClick r:id="rId4"/>
              </a:rPr>
              <a:t>Fox World Portal </a:t>
            </a:r>
            <a:r>
              <a:rPr lang="en-US" dirty="0"/>
              <a:t>= invoices and forms</a:t>
            </a:r>
          </a:p>
        </p:txBody>
      </p:sp>
      <p:pic>
        <p:nvPicPr>
          <p:cNvPr id="13" name="Picture 12" descr="Book Athletic Team Travel | Travel">
            <a:extLst>
              <a:ext uri="{FF2B5EF4-FFF2-40B4-BE49-F238E27FC236}">
                <a16:creationId xmlns:a16="http://schemas.microsoft.com/office/drawing/2014/main" id="{2D312714-7059-2E16-11C9-2EB3277CC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96" y="4327039"/>
            <a:ext cx="2460371" cy="144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AP Concur Features | G2">
            <a:hlinkClick r:id="rId3"/>
            <a:extLst>
              <a:ext uri="{FF2B5EF4-FFF2-40B4-BE49-F238E27FC236}">
                <a16:creationId xmlns:a16="http://schemas.microsoft.com/office/drawing/2014/main" id="{F9EFD8F4-A5A4-FE37-056C-FA65DD059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682" y="1027906"/>
            <a:ext cx="2651175" cy="144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roup Block Travel – Fox World Travel | Travel">
            <a:hlinkClick r:id="rId4"/>
            <a:extLst>
              <a:ext uri="{FF2B5EF4-FFF2-40B4-BE49-F238E27FC236}">
                <a16:creationId xmlns:a16="http://schemas.microsoft.com/office/drawing/2014/main" id="{48D858AB-57A7-3C4B-2538-69C375A43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139" y="2530961"/>
            <a:ext cx="2133128" cy="144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C1C3CA6-301E-7ED7-F10F-7AB9A82DD5AD}"/>
              </a:ext>
            </a:extLst>
          </p:cNvPr>
          <p:cNvSpPr txBox="1">
            <a:spLocks/>
          </p:cNvSpPr>
          <p:nvPr/>
        </p:nvSpPr>
        <p:spPr>
          <a:xfrm>
            <a:off x="482600" y="365125"/>
            <a:ext cx="108712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 dirty="0">
                <a:solidFill>
                  <a:schemeClr val="accent1"/>
                </a:solidFill>
              </a:rPr>
              <a:t>Travel</a:t>
            </a:r>
            <a:r>
              <a:rPr lang="en-US" sz="4400" b="0" dirty="0">
                <a:solidFill>
                  <a:schemeClr val="accent1"/>
                </a:solidFill>
              </a:rPr>
              <a:t> Agencies</a:t>
            </a:r>
          </a:p>
        </p:txBody>
      </p:sp>
    </p:spTree>
    <p:extLst>
      <p:ext uri="{BB962C8B-B14F-4D97-AF65-F5344CB8AC3E}">
        <p14:creationId xmlns:p14="http://schemas.microsoft.com/office/powerpoint/2010/main" val="47046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47FEF-0504-FBBD-47A7-25809AFAE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129" y="681355"/>
            <a:ext cx="10515600" cy="581706"/>
          </a:xfrm>
        </p:spPr>
        <p:txBody>
          <a:bodyPr>
            <a:noAutofit/>
          </a:bodyPr>
          <a:lstStyle/>
          <a:p>
            <a:r>
              <a:rPr lang="en-US" sz="4800" b="0" dirty="0">
                <a:solidFill>
                  <a:schemeClr val="accent1"/>
                </a:solidFill>
              </a:rPr>
              <a:t>Airfare</a:t>
            </a:r>
            <a:endParaRPr lang="en-US" sz="4400" b="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F4986-B62D-F1A9-1E12-3936FC6B99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442448"/>
            <a:ext cx="10219267" cy="4188331"/>
          </a:xfrm>
        </p:spPr>
        <p:txBody>
          <a:bodyPr>
            <a:normAutofit/>
          </a:bodyPr>
          <a:lstStyle/>
          <a:p>
            <a:r>
              <a:rPr lang="en-US" sz="2400" dirty="0"/>
              <a:t>Must ALWAYS be booked with travel agency or in Concur</a:t>
            </a:r>
          </a:p>
          <a:p>
            <a:r>
              <a:rPr lang="en-US" sz="2400" dirty="0"/>
              <a:t>CANNOT be booked on third party website (Expedia, Travelocity, etc.) or direct with airlines</a:t>
            </a:r>
          </a:p>
          <a:p>
            <a:r>
              <a:rPr lang="en-US" sz="2400" dirty="0"/>
              <a:t>Baggage fees require receipts $30+</a:t>
            </a:r>
          </a:p>
          <a:p>
            <a:r>
              <a:rPr lang="en-US" sz="2400" dirty="0"/>
              <a:t>Seat assignment fees are allowed but cannot be for cabin upgrades/class change</a:t>
            </a:r>
          </a:p>
          <a:p>
            <a:r>
              <a:rPr lang="en-US" sz="2400" dirty="0"/>
              <a:t>Lowest logical airfare = +$150 lowest airfare within an hour of desired schedule</a:t>
            </a:r>
          </a:p>
        </p:txBody>
      </p:sp>
      <p:pic>
        <p:nvPicPr>
          <p:cNvPr id="6" name="Graphic 5" descr="Airplane outline">
            <a:extLst>
              <a:ext uri="{FF2B5EF4-FFF2-40B4-BE49-F238E27FC236}">
                <a16:creationId xmlns:a16="http://schemas.microsoft.com/office/drawing/2014/main" id="{68230061-4F19-2CA3-931E-E35FF9E69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2467" y="134461"/>
            <a:ext cx="1236133" cy="123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33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W-Stout">
      <a:dk1>
        <a:srgbClr val="13284B"/>
      </a:dk1>
      <a:lt1>
        <a:srgbClr val="F0F0F0"/>
      </a:lt1>
      <a:dk2>
        <a:srgbClr val="13284B"/>
      </a:dk2>
      <a:lt2>
        <a:srgbClr val="00A3E0"/>
      </a:lt2>
      <a:accent1>
        <a:srgbClr val="1D4F91"/>
      </a:accent1>
      <a:accent2>
        <a:srgbClr val="C9DFF5"/>
      </a:accent2>
      <a:accent3>
        <a:srgbClr val="CEF791"/>
      </a:accent3>
      <a:accent4>
        <a:srgbClr val="FAC14F"/>
      </a:accent4>
      <a:accent5>
        <a:srgbClr val="C3DFD6"/>
      </a:accent5>
      <a:accent6>
        <a:srgbClr val="EB613F"/>
      </a:accent6>
      <a:hlink>
        <a:srgbClr val="2E9FDD"/>
      </a:hlink>
      <a:folHlink>
        <a:srgbClr val="144F90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4539F86-092F-144C-85F7-6648A2EF7C9D}" vid="{4A9A2EF1-C25D-EA44-AA53-E19FC786D7F8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0D55089C03FD4EB788F461F1CD9C4C" ma:contentTypeVersion="7" ma:contentTypeDescription="Create a new document." ma:contentTypeScope="" ma:versionID="f62e109f566af84c85e2f444fba72e6d">
  <xsd:schema xmlns:xsd="http://www.w3.org/2001/XMLSchema" xmlns:xs="http://www.w3.org/2001/XMLSchema" xmlns:p="http://schemas.microsoft.com/office/2006/metadata/properties" xmlns:ns1="http://schemas.microsoft.com/sharepoint/v3" xmlns:ns2="f7d152d1-f857-4de6-974e-67acf66ebef3" xmlns:ns3="11fecfb6-7725-4751-8031-1356f71e7068" xmlns:ns4="ba7a27fc-dcff-4cb6-a1bd-d3dd078c1546" xmlns:ns5="b43a2401-f8d3-41b1-907b-d8144d9a056d" targetNamespace="http://schemas.microsoft.com/office/2006/metadata/properties" ma:root="true" ma:fieldsID="fefb53dee359675a3752512e3b65ab9a" ns1:_="" ns2:_="" ns3:_="" ns4:_="" ns5:_="">
    <xsd:import namespace="http://schemas.microsoft.com/sharepoint/v3"/>
    <xsd:import namespace="f7d152d1-f857-4de6-974e-67acf66ebef3"/>
    <xsd:import namespace="11fecfb6-7725-4751-8031-1356f71e7068"/>
    <xsd:import namespace="ba7a27fc-dcff-4cb6-a1bd-d3dd078c1546"/>
    <xsd:import namespace="b43a2401-f8d3-41b1-907b-d8144d9a056d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4:lcf76f155ced4ddcb4097134ff3c332f" minOccurs="0"/>
                <xsd:element ref="ns5:TaxCatchAll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d152d1-f857-4de6-974e-67acf66ebef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fecfb6-7725-4751-8031-1356f71e70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7a27fc-dcff-4cb6-a1bd-d3dd078c1546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b5c76c1b-d857-4386-a6f0-8b0e992c32b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3a2401-f8d3-41b1-907b-d8144d9a056d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ca8477e-f643-458e-973c-9564530cd572}" ma:internalName="TaxCatchAll" ma:showField="CatchAllData" ma:web="b43a2401-f8d3-41b1-907b-d8144d9a05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43a2401-f8d3-41b1-907b-d8144d9a056d" xsi:nil="true"/>
    <lcf76f155ced4ddcb4097134ff3c332f xmlns="ba7a27fc-dcff-4cb6-a1bd-d3dd078c1546">
      <Terms xmlns="http://schemas.microsoft.com/office/infopath/2007/PartnerControls"/>
    </lcf76f155ced4ddcb4097134ff3c332f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9B06CAE-3FB8-49AD-A218-936341D15D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D92C3D-CD3B-49CC-B5C6-A88365CAA0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7d152d1-f857-4de6-974e-67acf66ebef3"/>
    <ds:schemaRef ds:uri="11fecfb6-7725-4751-8031-1356f71e7068"/>
    <ds:schemaRef ds:uri="ba7a27fc-dcff-4cb6-a1bd-d3dd078c1546"/>
    <ds:schemaRef ds:uri="b43a2401-f8d3-41b1-907b-d8144d9a05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47C486C-24E0-474B-9228-934F10817885}">
  <ds:schemaRefs>
    <ds:schemaRef ds:uri="http://schemas.microsoft.com/office/infopath/2007/PartnerControls"/>
    <ds:schemaRef ds:uri="ba7a27fc-dcff-4cb6-a1bd-d3dd078c1546"/>
    <ds:schemaRef ds:uri="f7d152d1-f857-4de6-974e-67acf66ebef3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b43a2401-f8d3-41b1-907b-d8144d9a056d"/>
    <ds:schemaRef ds:uri="http://schemas.microsoft.com/office/2006/metadata/properties"/>
    <ds:schemaRef ds:uri="11fecfb6-7725-4751-8031-1356f71e7068"/>
    <ds:schemaRef ds:uri="http://schemas.microsoft.com/sharepoint/v3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23_PowerPoint_Template</Template>
  <TotalTime>3014</TotalTime>
  <Words>1644</Words>
  <Application>Microsoft Office PowerPoint</Application>
  <PresentationFormat>Widescreen</PresentationFormat>
  <Paragraphs>273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Courier New</vt:lpstr>
      <vt:lpstr>Franklin Gothic Book</vt:lpstr>
      <vt:lpstr>Georgia</vt:lpstr>
      <vt:lpstr>Trebuchet MS</vt:lpstr>
      <vt:lpstr>TW Cen MT</vt:lpstr>
      <vt:lpstr>TW Cen MT</vt:lpstr>
      <vt:lpstr>Wingdings</vt:lpstr>
      <vt:lpstr>Office Theme</vt:lpstr>
      <vt:lpstr>Navigating Conference Travel</vt:lpstr>
      <vt:lpstr>Presenter: Emily Stoffel Regional Travel Manager Emily.Stoffel@wisconsin.edu </vt:lpstr>
      <vt:lpstr>The presentation will be recorded and posted on SharePoint.  Questions and participation are absolutely encouraged and welcome!!  Please raise your hand if you are in-person. Those folks online, feel free to type in the chat, or raise your hand and we will unmute you. </vt:lpstr>
      <vt:lpstr>Content of this presentation is meant to be referenced through June 30, 2025.  Be on the look out for trainings and info sessions as July gets closer. </vt:lpstr>
      <vt:lpstr>The more restrictive policy takes precedence</vt:lpstr>
      <vt:lpstr>Travel Authorizations required for:</vt:lpstr>
      <vt:lpstr>Paying for Travel</vt:lpstr>
      <vt:lpstr>PowerPoint Presentation</vt:lpstr>
      <vt:lpstr>Airfare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Combining Personal &amp; Business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Wisconsin System Administration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Stoffel, Emily</dc:creator>
  <cp:lastModifiedBy>Stoffel, Emily</cp:lastModifiedBy>
  <cp:revision>1</cp:revision>
  <dcterms:created xsi:type="dcterms:W3CDTF">2024-08-19T13:52:13Z</dcterms:created>
  <dcterms:modified xsi:type="dcterms:W3CDTF">2025-01-13T18:25:08Z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0x010100620D55089C03FD4EB788F461F1CD9C4C</vt:lpwstr>
  </property>
  <property fmtid="{D5CDD505-2E9C-101B-9397-08002B2CF9AE}" pid="3" name="MediaServiceImageTags">
    <vt:lpwstr/>
  </property>
</Properties>
</file>