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8"/>
  </p:notesMasterIdLst>
  <p:handoutMasterIdLst>
    <p:handoutMasterId r:id="rId39"/>
  </p:handoutMasterIdLst>
  <p:sldIdLst>
    <p:sldId id="2147377018" r:id="rId5"/>
    <p:sldId id="283" r:id="rId6"/>
    <p:sldId id="2147377057" r:id="rId7"/>
    <p:sldId id="2147377058" r:id="rId8"/>
    <p:sldId id="2147377039" r:id="rId9"/>
    <p:sldId id="2147376978" r:id="rId10"/>
    <p:sldId id="2147377050" r:id="rId11"/>
    <p:sldId id="2147377051" r:id="rId12"/>
    <p:sldId id="2147377047" r:id="rId13"/>
    <p:sldId id="2147377048" r:id="rId14"/>
    <p:sldId id="2147377035" r:id="rId15"/>
    <p:sldId id="2147377036" r:id="rId16"/>
    <p:sldId id="2147377052" r:id="rId17"/>
    <p:sldId id="2147377059" r:id="rId18"/>
    <p:sldId id="2147377060" r:id="rId19"/>
    <p:sldId id="2147377061" r:id="rId20"/>
    <p:sldId id="2147377062" r:id="rId21"/>
    <p:sldId id="2147377053" r:id="rId22"/>
    <p:sldId id="2147377063" r:id="rId23"/>
    <p:sldId id="2147377064" r:id="rId24"/>
    <p:sldId id="2147377056" r:id="rId25"/>
    <p:sldId id="2147377038" r:id="rId26"/>
    <p:sldId id="2147377040" r:id="rId27"/>
    <p:sldId id="2147377043" r:id="rId28"/>
    <p:sldId id="2147377044" r:id="rId29"/>
    <p:sldId id="2147377065" r:id="rId30"/>
    <p:sldId id="2147377045" r:id="rId31"/>
    <p:sldId id="2147377046" r:id="rId32"/>
    <p:sldId id="2147377049" r:id="rId33"/>
    <p:sldId id="2147377055" r:id="rId34"/>
    <p:sldId id="2147377041" r:id="rId35"/>
    <p:sldId id="2147377054" r:id="rId36"/>
    <p:sldId id="214737703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230104-9AD9-A2E1-07C0-A6A7456F6D3C}" name="hanna.running@uwss.wisconsin.edu" initials="h" userId="S::hanna.running@uwss.wisconsin.edu::c1c5c768-8d48-45d4-aba8-c031d2ed848f" providerId="AD"/>
  <p188:author id="{25EC2E33-95FA-29DA-7664-964C30239A54}" name="Tanya Skrivseth" initials="TS" userId="S::depp@wisc.edu::b637c437-0c88-4f4c-a653-f50e55a45b4f" providerId="AD"/>
  <p188:author id="{46F3506F-18AB-988B-9FA6-077DEEF2764C}" name="Liz Hanson" initials="LH" userId="S::emhanson9@wisc.edu::27f2ead2-34dc-4251-b89c-33402184c405" providerId="AD"/>
  <p188:author id="{FAAD4172-8071-2CAC-8431-660A8FF57C56}" name="Laager, Kelsey" initials="KL" userId="S::kelsey.laager@uwss.wisconsin.edu::150c54be-32c4-434f-bcd7-2ccec3be1154" providerId="AD"/>
  <p188:author id="{6D567876-CA87-CD87-21FD-7EF0294F9ADB}" name="Brianna Maki Schreier" initials="BS" userId="S::bmschreier2@wisc.edu::2790c28c-24cf-47e8-ab06-d395e339b7ba" providerId="AD"/>
  <p188:author id="{2CD9B882-5A53-500E-D5B7-011629DF7031}" name="Jobke, Brianne" initials="BJ" userId="S::brianne.jobke@wisconsin.edu::2fc06daf-4cc2-4d52-923d-4265140d5e11" providerId="AD"/>
  <p188:author id="{CCE512A3-5C1C-5071-BD6C-3FEA88881553}" name="Powell, Jennifer" initials="PJ" userId="S::jennifer.powell@uwss.wisconsin.edu::4863d9de-c508-4136-9ab5-17266018900e" providerId="AD"/>
  <p188:author id="{DE0460B7-3978-5D65-EC74-F47407A07036}" name="Nicole M Zimm" initials="NZ" userId="S::zimm@wisc.edu::37b14bad-2bc3-41c2-9e25-c60366e9a6c7" providerId="AD"/>
  <p188:author id="{36E8EEDC-3A80-030A-E606-DA83A16CABB4}" name="Schoonmaker, Erin" initials="ES" userId="S::erin.schoonmaker@wisconsin.edu::caf50255-e7fe-4840-b798-4c03f925e054" providerId="AD"/>
  <p188:author id="{FDBE2BEF-A1A3-9A78-32A2-B905482BA02C}" name="JENNIFER.POWELL@UWSS.WISCONSIN.EDU" initials="J" userId="S::JENNIFER.POWELL@UWSS.WISCONSIN.EDU::35289510-a853-4e19-86f1-8c0f9f9e0d15" providerId="AD"/>
  <p188:author id="{B7EE63EF-EA9E-7C91-C94A-6753A8EC62E5}" name="Schreiber, Christina" initials="CS" userId="S::christina.Schreiber@uwss.wisconsin.edu::2e648321-b310-45d7-b95c-c7a2b67650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77"/>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49CDC-7156-4D5D-A86A-41BDB3B8EC8A}" v="14" dt="2026-09-24T17:08:08.642"/>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12" y="-3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essel, Elizabeth" userId="b3392fd4-60ba-4686-aa10-d645e2ff21d2" providerId="ADAL" clId="{71F3E15A-C5F7-412D-AEDF-50301F260010}"/>
    <pc:docChg chg="undo custSel addSld delSld modSld sldOrd">
      <pc:chgData name="Dressel, Elizabeth" userId="b3392fd4-60ba-4686-aa10-d645e2ff21d2" providerId="ADAL" clId="{71F3E15A-C5F7-412D-AEDF-50301F260010}" dt="2026-09-24T17:13:42.518" v="6800" actId="27636"/>
      <pc:docMkLst>
        <pc:docMk/>
      </pc:docMkLst>
      <pc:sldChg chg="delSp modSp add mod ord">
        <pc:chgData name="Dressel, Elizabeth" userId="b3392fd4-60ba-4686-aa10-d645e2ff21d2" providerId="ADAL" clId="{71F3E15A-C5F7-412D-AEDF-50301F260010}" dt="2026-09-24T16:58:27.240" v="6537" actId="20577"/>
        <pc:sldMkLst>
          <pc:docMk/>
          <pc:sldMk cId="328292128" sldId="283"/>
        </pc:sldMkLst>
        <pc:spChg chg="mod">
          <ac:chgData name="Dressel, Elizabeth" userId="b3392fd4-60ba-4686-aa10-d645e2ff21d2" providerId="ADAL" clId="{71F3E15A-C5F7-412D-AEDF-50301F260010}" dt="2026-09-24T15:18:34.130" v="3484" actId="20577"/>
          <ac:spMkLst>
            <pc:docMk/>
            <pc:sldMk cId="328292128" sldId="283"/>
            <ac:spMk id="2" creationId="{15E6AD40-C643-6F7C-2F77-45348B959CF0}"/>
          </ac:spMkLst>
        </pc:spChg>
        <pc:spChg chg="mod">
          <ac:chgData name="Dressel, Elizabeth" userId="b3392fd4-60ba-4686-aa10-d645e2ff21d2" providerId="ADAL" clId="{71F3E15A-C5F7-412D-AEDF-50301F260010}" dt="2026-09-24T16:58:27.240" v="6537" actId="20577"/>
          <ac:spMkLst>
            <pc:docMk/>
            <pc:sldMk cId="328292128" sldId="283"/>
            <ac:spMk id="8" creationId="{11FE55BF-005A-D941-558E-D747C38C257C}"/>
          </ac:spMkLst>
        </pc:spChg>
        <pc:picChg chg="del">
          <ac:chgData name="Dressel, Elizabeth" userId="b3392fd4-60ba-4686-aa10-d645e2ff21d2" providerId="ADAL" clId="{71F3E15A-C5F7-412D-AEDF-50301F260010}" dt="2026-09-24T15:17:42.213" v="3401" actId="478"/>
          <ac:picMkLst>
            <pc:docMk/>
            <pc:sldMk cId="328292128" sldId="283"/>
            <ac:picMk id="6" creationId="{6B84B602-C300-260F-BE10-44E29B77DF1C}"/>
          </ac:picMkLst>
        </pc:picChg>
        <pc:picChg chg="del">
          <ac:chgData name="Dressel, Elizabeth" userId="b3392fd4-60ba-4686-aa10-d645e2ff21d2" providerId="ADAL" clId="{71F3E15A-C5F7-412D-AEDF-50301F260010}" dt="2026-09-24T15:17:42.903" v="3402" actId="478"/>
          <ac:picMkLst>
            <pc:docMk/>
            <pc:sldMk cId="328292128" sldId="283"/>
            <ac:picMk id="1026" creationId="{90CCB4B0-FD83-5571-09EC-C0C7CF07B4D1}"/>
          </ac:picMkLst>
        </pc:picChg>
        <pc:picChg chg="del mod">
          <ac:chgData name="Dressel, Elizabeth" userId="b3392fd4-60ba-4686-aa10-d645e2ff21d2" providerId="ADAL" clId="{71F3E15A-C5F7-412D-AEDF-50301F260010}" dt="2026-09-24T15:17:41.456" v="3400" actId="478"/>
          <ac:picMkLst>
            <pc:docMk/>
            <pc:sldMk cId="328292128" sldId="283"/>
            <ac:picMk id="1028" creationId="{4D42508F-506E-0F0E-9E06-64AE856394A2}"/>
          </ac:picMkLst>
        </pc:picChg>
        <pc:picChg chg="del">
          <ac:chgData name="Dressel, Elizabeth" userId="b3392fd4-60ba-4686-aa10-d645e2ff21d2" providerId="ADAL" clId="{71F3E15A-C5F7-412D-AEDF-50301F260010}" dt="2026-09-24T15:17:40.387" v="3398" actId="478"/>
          <ac:picMkLst>
            <pc:docMk/>
            <pc:sldMk cId="328292128" sldId="283"/>
            <ac:picMk id="1030" creationId="{9A710BAC-9C35-599F-6DC3-11B2C17DF399}"/>
          </ac:picMkLst>
        </pc:picChg>
      </pc:sldChg>
      <pc:sldChg chg="addSp modSp mod">
        <pc:chgData name="Dressel, Elizabeth" userId="b3392fd4-60ba-4686-aa10-d645e2ff21d2" providerId="ADAL" clId="{71F3E15A-C5F7-412D-AEDF-50301F260010}" dt="2026-09-24T15:54:57.514" v="4127" actId="20577"/>
        <pc:sldMkLst>
          <pc:docMk/>
          <pc:sldMk cId="3689868463" sldId="2147376978"/>
        </pc:sldMkLst>
        <pc:spChg chg="mod">
          <ac:chgData name="Dressel, Elizabeth" userId="b3392fd4-60ba-4686-aa10-d645e2ff21d2" providerId="ADAL" clId="{71F3E15A-C5F7-412D-AEDF-50301F260010}" dt="2026-09-24T15:54:57.514" v="4127" actId="20577"/>
          <ac:spMkLst>
            <pc:docMk/>
            <pc:sldMk cId="3689868463" sldId="2147376978"/>
            <ac:spMk id="3" creationId="{F7E0A681-829C-2654-EDC1-FE8BC9310DCF}"/>
          </ac:spMkLst>
        </pc:spChg>
        <pc:picChg chg="add mod">
          <ac:chgData name="Dressel, Elizabeth" userId="b3392fd4-60ba-4686-aa10-d645e2ff21d2" providerId="ADAL" clId="{71F3E15A-C5F7-412D-AEDF-50301F260010}" dt="2026-09-17T13:51:50.374" v="560" actId="1076"/>
          <ac:picMkLst>
            <pc:docMk/>
            <pc:sldMk cId="3689868463" sldId="2147376978"/>
            <ac:picMk id="5" creationId="{985BB175-9881-934F-A3E5-D5A0032DCB77}"/>
          </ac:picMkLst>
        </pc:picChg>
      </pc:sldChg>
      <pc:sldChg chg="addSp delSp modSp mod">
        <pc:chgData name="Dressel, Elizabeth" userId="b3392fd4-60ba-4686-aa10-d645e2ff21d2" providerId="ADAL" clId="{71F3E15A-C5F7-412D-AEDF-50301F260010}" dt="2026-09-24T16:50:21.696" v="6530" actId="478"/>
        <pc:sldMkLst>
          <pc:docMk/>
          <pc:sldMk cId="693833816" sldId="2147377034"/>
        </pc:sldMkLst>
        <pc:spChg chg="add del mod">
          <ac:chgData name="Dressel, Elizabeth" userId="b3392fd4-60ba-4686-aa10-d645e2ff21d2" providerId="ADAL" clId="{71F3E15A-C5F7-412D-AEDF-50301F260010}" dt="2026-09-24T16:50:21.696" v="6530" actId="478"/>
          <ac:spMkLst>
            <pc:docMk/>
            <pc:sldMk cId="693833816" sldId="2147377034"/>
            <ac:spMk id="4" creationId="{C1EEA1CF-727B-80B4-5337-D8EA417F630C}"/>
          </ac:spMkLst>
        </pc:spChg>
        <pc:picChg chg="del">
          <ac:chgData name="Dressel, Elizabeth" userId="b3392fd4-60ba-4686-aa10-d645e2ff21d2" providerId="ADAL" clId="{71F3E15A-C5F7-412D-AEDF-50301F260010}" dt="2026-09-24T16:50:15.617" v="6528" actId="478"/>
          <ac:picMkLst>
            <pc:docMk/>
            <pc:sldMk cId="693833816" sldId="2147377034"/>
            <ac:picMk id="7" creationId="{321D7E1D-ED6D-465B-C684-3D70C734D6A9}"/>
          </ac:picMkLst>
        </pc:picChg>
      </pc:sldChg>
      <pc:sldChg chg="modSp mod">
        <pc:chgData name="Dressel, Elizabeth" userId="b3392fd4-60ba-4686-aa10-d645e2ff21d2" providerId="ADAL" clId="{71F3E15A-C5F7-412D-AEDF-50301F260010}" dt="2026-09-17T14:36:54.660" v="1319" actId="14100"/>
        <pc:sldMkLst>
          <pc:docMk/>
          <pc:sldMk cId="3884399862" sldId="2147377035"/>
        </pc:sldMkLst>
        <pc:spChg chg="mod">
          <ac:chgData name="Dressel, Elizabeth" userId="b3392fd4-60ba-4686-aa10-d645e2ff21d2" providerId="ADAL" clId="{71F3E15A-C5F7-412D-AEDF-50301F260010}" dt="2026-09-17T14:23:03.107" v="1006" actId="14100"/>
          <ac:spMkLst>
            <pc:docMk/>
            <pc:sldMk cId="3884399862" sldId="2147377035"/>
            <ac:spMk id="2" creationId="{408EFAD1-2FDE-1355-7D40-19B7824895BC}"/>
          </ac:spMkLst>
        </pc:spChg>
        <pc:spChg chg="mod">
          <ac:chgData name="Dressel, Elizabeth" userId="b3392fd4-60ba-4686-aa10-d645e2ff21d2" providerId="ADAL" clId="{71F3E15A-C5F7-412D-AEDF-50301F260010}" dt="2026-09-17T14:36:54.660" v="1319" actId="14100"/>
          <ac:spMkLst>
            <pc:docMk/>
            <pc:sldMk cId="3884399862" sldId="2147377035"/>
            <ac:spMk id="3" creationId="{70CED2DD-2A67-1BBF-7DA8-1725F199F6AE}"/>
          </ac:spMkLst>
        </pc:spChg>
      </pc:sldChg>
      <pc:sldChg chg="del">
        <pc:chgData name="Dressel, Elizabeth" userId="b3392fd4-60ba-4686-aa10-d645e2ff21d2" providerId="ADAL" clId="{71F3E15A-C5F7-412D-AEDF-50301F260010}" dt="2026-09-24T15:55:30.054" v="4128" actId="2696"/>
        <pc:sldMkLst>
          <pc:docMk/>
          <pc:sldMk cId="1353575025" sldId="2147377037"/>
        </pc:sldMkLst>
      </pc:sldChg>
      <pc:sldChg chg="modSp mod">
        <pc:chgData name="Dressel, Elizabeth" userId="b3392fd4-60ba-4686-aa10-d645e2ff21d2" providerId="ADAL" clId="{71F3E15A-C5F7-412D-AEDF-50301F260010}" dt="2026-09-17T18:16:20.551" v="2257" actId="20577"/>
        <pc:sldMkLst>
          <pc:docMk/>
          <pc:sldMk cId="2851840775" sldId="2147377038"/>
        </pc:sldMkLst>
        <pc:spChg chg="mod">
          <ac:chgData name="Dressel, Elizabeth" userId="b3392fd4-60ba-4686-aa10-d645e2ff21d2" providerId="ADAL" clId="{71F3E15A-C5F7-412D-AEDF-50301F260010}" dt="2026-09-17T18:16:20.551" v="2257" actId="20577"/>
          <ac:spMkLst>
            <pc:docMk/>
            <pc:sldMk cId="2851840775" sldId="2147377038"/>
            <ac:spMk id="3" creationId="{EBB2C6F9-3D5E-A47D-4B6C-D423E70F05C6}"/>
          </ac:spMkLst>
        </pc:spChg>
      </pc:sldChg>
      <pc:sldChg chg="modSp mod">
        <pc:chgData name="Dressel, Elizabeth" userId="b3392fd4-60ba-4686-aa10-d645e2ff21d2" providerId="ADAL" clId="{71F3E15A-C5F7-412D-AEDF-50301F260010}" dt="2026-09-17T18:02:47.123" v="2230" actId="20577"/>
        <pc:sldMkLst>
          <pc:docMk/>
          <pc:sldMk cId="2960928389" sldId="2147377039"/>
        </pc:sldMkLst>
        <pc:spChg chg="mod">
          <ac:chgData name="Dressel, Elizabeth" userId="b3392fd4-60ba-4686-aa10-d645e2ff21d2" providerId="ADAL" clId="{71F3E15A-C5F7-412D-AEDF-50301F260010}" dt="2026-09-17T18:02:47.123" v="2230" actId="20577"/>
          <ac:spMkLst>
            <pc:docMk/>
            <pc:sldMk cId="2960928389" sldId="2147377039"/>
            <ac:spMk id="3" creationId="{648FA2C5-2D71-CC56-3706-D573BB486FC0}"/>
          </ac:spMkLst>
        </pc:spChg>
      </pc:sldChg>
      <pc:sldChg chg="modSp mod">
        <pc:chgData name="Dressel, Elizabeth" userId="b3392fd4-60ba-4686-aa10-d645e2ff21d2" providerId="ADAL" clId="{71F3E15A-C5F7-412D-AEDF-50301F260010}" dt="2026-09-17T18:24:18.134" v="2896" actId="33524"/>
        <pc:sldMkLst>
          <pc:docMk/>
          <pc:sldMk cId="3655214831" sldId="2147377040"/>
        </pc:sldMkLst>
        <pc:spChg chg="mod">
          <ac:chgData name="Dressel, Elizabeth" userId="b3392fd4-60ba-4686-aa10-d645e2ff21d2" providerId="ADAL" clId="{71F3E15A-C5F7-412D-AEDF-50301F260010}" dt="2026-09-17T18:24:18.134" v="2896" actId="33524"/>
          <ac:spMkLst>
            <pc:docMk/>
            <pc:sldMk cId="3655214831" sldId="2147377040"/>
            <ac:spMk id="3" creationId="{3146CE6D-AF02-A857-693B-C7BD31445512}"/>
          </ac:spMkLst>
        </pc:spChg>
      </pc:sldChg>
      <pc:sldChg chg="addSp modSp mod">
        <pc:chgData name="Dressel, Elizabeth" userId="b3392fd4-60ba-4686-aa10-d645e2ff21d2" providerId="ADAL" clId="{71F3E15A-C5F7-412D-AEDF-50301F260010}" dt="2026-09-24T17:13:42.518" v="6800" actId="27636"/>
        <pc:sldMkLst>
          <pc:docMk/>
          <pc:sldMk cId="3651248506" sldId="2147377043"/>
        </pc:sldMkLst>
        <pc:spChg chg="mod">
          <ac:chgData name="Dressel, Elizabeth" userId="b3392fd4-60ba-4686-aa10-d645e2ff21d2" providerId="ADAL" clId="{71F3E15A-C5F7-412D-AEDF-50301F260010}" dt="2026-09-24T16:19:41.722" v="5593" actId="14100"/>
          <ac:spMkLst>
            <pc:docMk/>
            <pc:sldMk cId="3651248506" sldId="2147377043"/>
            <ac:spMk id="2" creationId="{E62B084A-20CC-7370-82D5-8BD9285A7E14}"/>
          </ac:spMkLst>
        </pc:spChg>
        <pc:spChg chg="mod">
          <ac:chgData name="Dressel, Elizabeth" userId="b3392fd4-60ba-4686-aa10-d645e2ff21d2" providerId="ADAL" clId="{71F3E15A-C5F7-412D-AEDF-50301F260010}" dt="2026-09-24T17:13:42.518" v="6800" actId="27636"/>
          <ac:spMkLst>
            <pc:docMk/>
            <pc:sldMk cId="3651248506" sldId="2147377043"/>
            <ac:spMk id="3" creationId="{5FC1039A-6431-3E14-7891-1D1173B2D6ED}"/>
          </ac:spMkLst>
        </pc:spChg>
        <pc:picChg chg="add mod">
          <ac:chgData name="Dressel, Elizabeth" userId="b3392fd4-60ba-4686-aa10-d645e2ff21d2" providerId="ADAL" clId="{71F3E15A-C5F7-412D-AEDF-50301F260010}" dt="2026-09-24T16:19:44.252" v="5594" actId="1076"/>
          <ac:picMkLst>
            <pc:docMk/>
            <pc:sldMk cId="3651248506" sldId="2147377043"/>
            <ac:picMk id="5" creationId="{06B5C446-CBC1-EC81-4B3F-587F6A7E217C}"/>
          </ac:picMkLst>
        </pc:picChg>
      </pc:sldChg>
      <pc:sldChg chg="addSp delSp modSp mod">
        <pc:chgData name="Dressel, Elizabeth" userId="b3392fd4-60ba-4686-aa10-d645e2ff21d2" providerId="ADAL" clId="{71F3E15A-C5F7-412D-AEDF-50301F260010}" dt="2026-09-24T16:25:34.568" v="6046" actId="1076"/>
        <pc:sldMkLst>
          <pc:docMk/>
          <pc:sldMk cId="1005576279" sldId="2147377044"/>
        </pc:sldMkLst>
        <pc:spChg chg="mod">
          <ac:chgData name="Dressel, Elizabeth" userId="b3392fd4-60ba-4686-aa10-d645e2ff21d2" providerId="ADAL" clId="{71F3E15A-C5F7-412D-AEDF-50301F260010}" dt="2026-09-24T16:25:25.840" v="6040" actId="20577"/>
          <ac:spMkLst>
            <pc:docMk/>
            <pc:sldMk cId="1005576279" sldId="2147377044"/>
            <ac:spMk id="3" creationId="{EFCEAB7F-F2F4-9C84-3F18-BB86CB83A04B}"/>
          </ac:spMkLst>
        </pc:spChg>
        <pc:picChg chg="add mod">
          <ac:chgData name="Dressel, Elizabeth" userId="b3392fd4-60ba-4686-aa10-d645e2ff21d2" providerId="ADAL" clId="{71F3E15A-C5F7-412D-AEDF-50301F260010}" dt="2026-09-24T16:24:12.721" v="5964" actId="14100"/>
          <ac:picMkLst>
            <pc:docMk/>
            <pc:sldMk cId="1005576279" sldId="2147377044"/>
            <ac:picMk id="5" creationId="{C125692A-22CF-2C33-7525-2AABED4EEE05}"/>
          </ac:picMkLst>
        </pc:picChg>
        <pc:picChg chg="add del mod">
          <ac:chgData name="Dressel, Elizabeth" userId="b3392fd4-60ba-4686-aa10-d645e2ff21d2" providerId="ADAL" clId="{71F3E15A-C5F7-412D-AEDF-50301F260010}" dt="2026-09-24T16:24:56.953" v="5986" actId="478"/>
          <ac:picMkLst>
            <pc:docMk/>
            <pc:sldMk cId="1005576279" sldId="2147377044"/>
            <ac:picMk id="7" creationId="{D549AD2E-5B5C-3927-64BF-BD3E2F6C4142}"/>
          </ac:picMkLst>
        </pc:picChg>
        <pc:picChg chg="add mod">
          <ac:chgData name="Dressel, Elizabeth" userId="b3392fd4-60ba-4686-aa10-d645e2ff21d2" providerId="ADAL" clId="{71F3E15A-C5F7-412D-AEDF-50301F260010}" dt="2026-09-24T16:25:34.568" v="6046" actId="1076"/>
          <ac:picMkLst>
            <pc:docMk/>
            <pc:sldMk cId="1005576279" sldId="2147377044"/>
            <ac:picMk id="9" creationId="{11085D06-9E35-FAD3-9C8B-0C058ACFCB05}"/>
          </ac:picMkLst>
        </pc:picChg>
      </pc:sldChg>
      <pc:sldChg chg="addSp modSp mod">
        <pc:chgData name="Dressel, Elizabeth" userId="b3392fd4-60ba-4686-aa10-d645e2ff21d2" providerId="ADAL" clId="{71F3E15A-C5F7-412D-AEDF-50301F260010}" dt="2026-09-24T16:30:00.997" v="6180" actId="14100"/>
        <pc:sldMkLst>
          <pc:docMk/>
          <pc:sldMk cId="913543454" sldId="2147377045"/>
        </pc:sldMkLst>
        <pc:spChg chg="mod">
          <ac:chgData name="Dressel, Elizabeth" userId="b3392fd4-60ba-4686-aa10-d645e2ff21d2" providerId="ADAL" clId="{71F3E15A-C5F7-412D-AEDF-50301F260010}" dt="2026-09-24T16:29:21.972" v="6175" actId="20577"/>
          <ac:spMkLst>
            <pc:docMk/>
            <pc:sldMk cId="913543454" sldId="2147377045"/>
            <ac:spMk id="3" creationId="{74F84612-88EA-8B74-22B9-A805E25DED6E}"/>
          </ac:spMkLst>
        </pc:spChg>
        <pc:spChg chg="add mod">
          <ac:chgData name="Dressel, Elizabeth" userId="b3392fd4-60ba-4686-aa10-d645e2ff21d2" providerId="ADAL" clId="{71F3E15A-C5F7-412D-AEDF-50301F260010}" dt="2026-09-24T16:29:57.855" v="6179" actId="208"/>
          <ac:spMkLst>
            <pc:docMk/>
            <pc:sldMk cId="913543454" sldId="2147377045"/>
            <ac:spMk id="6" creationId="{36374709-8547-357D-66C2-6EAED05069F0}"/>
          </ac:spMkLst>
        </pc:spChg>
        <pc:picChg chg="add mod">
          <ac:chgData name="Dressel, Elizabeth" userId="b3392fd4-60ba-4686-aa10-d645e2ff21d2" providerId="ADAL" clId="{71F3E15A-C5F7-412D-AEDF-50301F260010}" dt="2026-09-24T16:30:00.997" v="6180" actId="14100"/>
          <ac:picMkLst>
            <pc:docMk/>
            <pc:sldMk cId="913543454" sldId="2147377045"/>
            <ac:picMk id="5" creationId="{2B771F40-3757-0C2D-6635-26D239FEC493}"/>
          </ac:picMkLst>
        </pc:picChg>
      </pc:sldChg>
      <pc:sldChg chg="addSp delSp modSp mod">
        <pc:chgData name="Dressel, Elizabeth" userId="b3392fd4-60ba-4686-aa10-d645e2ff21d2" providerId="ADAL" clId="{71F3E15A-C5F7-412D-AEDF-50301F260010}" dt="2026-09-24T16:42:08.028" v="6368" actId="14100"/>
        <pc:sldMkLst>
          <pc:docMk/>
          <pc:sldMk cId="2809449417" sldId="2147377049"/>
        </pc:sldMkLst>
        <pc:spChg chg="mod">
          <ac:chgData name="Dressel, Elizabeth" userId="b3392fd4-60ba-4686-aa10-d645e2ff21d2" providerId="ADAL" clId="{71F3E15A-C5F7-412D-AEDF-50301F260010}" dt="2026-09-24T16:42:08.028" v="6368" actId="14100"/>
          <ac:spMkLst>
            <pc:docMk/>
            <pc:sldMk cId="2809449417" sldId="2147377049"/>
            <ac:spMk id="3" creationId="{A1AD261E-9968-7B88-89F5-3124C77FE8E5}"/>
          </ac:spMkLst>
        </pc:spChg>
        <pc:picChg chg="add del mod">
          <ac:chgData name="Dressel, Elizabeth" userId="b3392fd4-60ba-4686-aa10-d645e2ff21d2" providerId="ADAL" clId="{71F3E15A-C5F7-412D-AEDF-50301F260010}" dt="2026-09-24T16:41:17.544" v="6290" actId="478"/>
          <ac:picMkLst>
            <pc:docMk/>
            <pc:sldMk cId="2809449417" sldId="2147377049"/>
            <ac:picMk id="5" creationId="{65602609-4F93-FDCE-23C2-BF3CCFAFB365}"/>
          </ac:picMkLst>
        </pc:picChg>
        <pc:picChg chg="add del mod">
          <ac:chgData name="Dressel, Elizabeth" userId="b3392fd4-60ba-4686-aa10-d645e2ff21d2" providerId="ADAL" clId="{71F3E15A-C5F7-412D-AEDF-50301F260010}" dt="2026-09-24T16:40:04.220" v="6279" actId="478"/>
          <ac:picMkLst>
            <pc:docMk/>
            <pc:sldMk cId="2809449417" sldId="2147377049"/>
            <ac:picMk id="7" creationId="{E546D88D-8F6A-6739-BFDB-5C0B7B4FB7E5}"/>
          </ac:picMkLst>
        </pc:picChg>
        <pc:picChg chg="add mod">
          <ac:chgData name="Dressel, Elizabeth" userId="b3392fd4-60ba-4686-aa10-d645e2ff21d2" providerId="ADAL" clId="{71F3E15A-C5F7-412D-AEDF-50301F260010}" dt="2026-09-24T16:41:33.008" v="6295" actId="1076"/>
          <ac:picMkLst>
            <pc:docMk/>
            <pc:sldMk cId="2809449417" sldId="2147377049"/>
            <ac:picMk id="9" creationId="{2BCEB668-F3B3-C87A-570B-1EAA1909FE52}"/>
          </ac:picMkLst>
        </pc:picChg>
        <pc:picChg chg="add mod">
          <ac:chgData name="Dressel, Elizabeth" userId="b3392fd4-60ba-4686-aa10-d645e2ff21d2" providerId="ADAL" clId="{71F3E15A-C5F7-412D-AEDF-50301F260010}" dt="2026-09-24T16:41:24.045" v="6293" actId="14100"/>
          <ac:picMkLst>
            <pc:docMk/>
            <pc:sldMk cId="2809449417" sldId="2147377049"/>
            <ac:picMk id="11" creationId="{184E8838-55C3-5335-93E7-145F868802A6}"/>
          </ac:picMkLst>
        </pc:picChg>
      </pc:sldChg>
      <pc:sldChg chg="addSp modSp add mod">
        <pc:chgData name="Dressel, Elizabeth" userId="b3392fd4-60ba-4686-aa10-d645e2ff21d2" providerId="ADAL" clId="{71F3E15A-C5F7-412D-AEDF-50301F260010}" dt="2026-09-17T13:46:29.477" v="330" actId="20577"/>
        <pc:sldMkLst>
          <pc:docMk/>
          <pc:sldMk cId="3021833040" sldId="2147377050"/>
        </pc:sldMkLst>
        <pc:spChg chg="mod">
          <ac:chgData name="Dressel, Elizabeth" userId="b3392fd4-60ba-4686-aa10-d645e2ff21d2" providerId="ADAL" clId="{71F3E15A-C5F7-412D-AEDF-50301F260010}" dt="2026-09-17T13:46:09.430" v="271" actId="20577"/>
          <ac:spMkLst>
            <pc:docMk/>
            <pc:sldMk cId="3021833040" sldId="2147377050"/>
            <ac:spMk id="2" creationId="{974E6196-DD09-A3A7-6900-17FC2AF1D19E}"/>
          </ac:spMkLst>
        </pc:spChg>
        <pc:spChg chg="mod">
          <ac:chgData name="Dressel, Elizabeth" userId="b3392fd4-60ba-4686-aa10-d645e2ff21d2" providerId="ADAL" clId="{71F3E15A-C5F7-412D-AEDF-50301F260010}" dt="2026-09-17T13:46:29.477" v="330" actId="20577"/>
          <ac:spMkLst>
            <pc:docMk/>
            <pc:sldMk cId="3021833040" sldId="2147377050"/>
            <ac:spMk id="3" creationId="{01418A8E-AFAD-1223-C471-13BD2906FA8C}"/>
          </ac:spMkLst>
        </pc:spChg>
        <pc:picChg chg="add mod">
          <ac:chgData name="Dressel, Elizabeth" userId="b3392fd4-60ba-4686-aa10-d645e2ff21d2" providerId="ADAL" clId="{71F3E15A-C5F7-412D-AEDF-50301F260010}" dt="2026-09-17T13:46:04.899" v="269" actId="1076"/>
          <ac:picMkLst>
            <pc:docMk/>
            <pc:sldMk cId="3021833040" sldId="2147377050"/>
            <ac:picMk id="5" creationId="{11993680-8F81-03AF-4938-25A79FA12D9B}"/>
          </ac:picMkLst>
        </pc:picChg>
      </pc:sldChg>
      <pc:sldChg chg="addSp delSp modSp add mod">
        <pc:chgData name="Dressel, Elizabeth" userId="b3392fd4-60ba-4686-aa10-d645e2ff21d2" providerId="ADAL" clId="{71F3E15A-C5F7-412D-AEDF-50301F260010}" dt="2026-09-17T13:50:06.791" v="547" actId="313"/>
        <pc:sldMkLst>
          <pc:docMk/>
          <pc:sldMk cId="2332778730" sldId="2147377051"/>
        </pc:sldMkLst>
        <pc:spChg chg="mod">
          <ac:chgData name="Dressel, Elizabeth" userId="b3392fd4-60ba-4686-aa10-d645e2ff21d2" providerId="ADAL" clId="{71F3E15A-C5F7-412D-AEDF-50301F260010}" dt="2026-09-17T13:50:06.791" v="547" actId="313"/>
          <ac:spMkLst>
            <pc:docMk/>
            <pc:sldMk cId="2332778730" sldId="2147377051"/>
            <ac:spMk id="3" creationId="{BC4146F0-C7CC-152A-C24D-E2D617DBCDF5}"/>
          </ac:spMkLst>
        </pc:spChg>
        <pc:picChg chg="add mod">
          <ac:chgData name="Dressel, Elizabeth" userId="b3392fd4-60ba-4686-aa10-d645e2ff21d2" providerId="ADAL" clId="{71F3E15A-C5F7-412D-AEDF-50301F260010}" dt="2026-09-17T13:49:45.930" v="495" actId="1076"/>
          <ac:picMkLst>
            <pc:docMk/>
            <pc:sldMk cId="2332778730" sldId="2147377051"/>
            <ac:picMk id="6" creationId="{4A720401-F9B6-F7E2-D9D3-E26ADC4170B8}"/>
          </ac:picMkLst>
        </pc:picChg>
      </pc:sldChg>
      <pc:sldChg chg="addSp modSp add mod">
        <pc:chgData name="Dressel, Elizabeth" userId="b3392fd4-60ba-4686-aa10-d645e2ff21d2" providerId="ADAL" clId="{71F3E15A-C5F7-412D-AEDF-50301F260010}" dt="2026-09-24T17:07:46.941" v="6646" actId="1076"/>
        <pc:sldMkLst>
          <pc:docMk/>
          <pc:sldMk cId="2715746494" sldId="2147377052"/>
        </pc:sldMkLst>
        <pc:spChg chg="mod">
          <ac:chgData name="Dressel, Elizabeth" userId="b3392fd4-60ba-4686-aa10-d645e2ff21d2" providerId="ADAL" clId="{71F3E15A-C5F7-412D-AEDF-50301F260010}" dt="2026-09-24T17:07:35.666" v="6642" actId="14100"/>
          <ac:spMkLst>
            <pc:docMk/>
            <pc:sldMk cId="2715746494" sldId="2147377052"/>
            <ac:spMk id="3" creationId="{03BD3E12-373D-F7F1-50F8-1EF2FAB8820B}"/>
          </ac:spMkLst>
        </pc:spChg>
        <pc:picChg chg="add mod">
          <ac:chgData name="Dressel, Elizabeth" userId="b3392fd4-60ba-4686-aa10-d645e2ff21d2" providerId="ADAL" clId="{71F3E15A-C5F7-412D-AEDF-50301F260010}" dt="2026-09-24T17:07:46.941" v="6646" actId="1076"/>
          <ac:picMkLst>
            <pc:docMk/>
            <pc:sldMk cId="2715746494" sldId="2147377052"/>
            <ac:picMk id="5" creationId="{947223C5-B0D3-8D42-C162-ECD08E690362}"/>
          </ac:picMkLst>
        </pc:picChg>
      </pc:sldChg>
      <pc:sldChg chg="addSp modSp add mod">
        <pc:chgData name="Dressel, Elizabeth" userId="b3392fd4-60ba-4686-aa10-d645e2ff21d2" providerId="ADAL" clId="{71F3E15A-C5F7-412D-AEDF-50301F260010}" dt="2026-09-24T16:06:56.010" v="5045" actId="20577"/>
        <pc:sldMkLst>
          <pc:docMk/>
          <pc:sldMk cId="201497734" sldId="2147377053"/>
        </pc:sldMkLst>
        <pc:spChg chg="mod">
          <ac:chgData name="Dressel, Elizabeth" userId="b3392fd4-60ba-4686-aa10-d645e2ff21d2" providerId="ADAL" clId="{71F3E15A-C5F7-412D-AEDF-50301F260010}" dt="2026-09-24T16:06:56.010" v="5045" actId="20577"/>
          <ac:spMkLst>
            <pc:docMk/>
            <pc:sldMk cId="201497734" sldId="2147377053"/>
            <ac:spMk id="3" creationId="{97CC178D-FF8A-F3B8-AAA5-4DE704BF719E}"/>
          </ac:spMkLst>
        </pc:spChg>
        <pc:picChg chg="add mod">
          <ac:chgData name="Dressel, Elizabeth" userId="b3392fd4-60ba-4686-aa10-d645e2ff21d2" providerId="ADAL" clId="{71F3E15A-C5F7-412D-AEDF-50301F260010}" dt="2026-09-24T16:06:00.176" v="4920" actId="1076"/>
          <ac:picMkLst>
            <pc:docMk/>
            <pc:sldMk cId="201497734" sldId="2147377053"/>
            <ac:picMk id="5" creationId="{DA5C10A3-C306-0348-0B92-5226C3125127}"/>
          </ac:picMkLst>
        </pc:picChg>
      </pc:sldChg>
      <pc:sldChg chg="modSp add mod">
        <pc:chgData name="Dressel, Elizabeth" userId="b3392fd4-60ba-4686-aa10-d645e2ff21d2" providerId="ADAL" clId="{71F3E15A-C5F7-412D-AEDF-50301F260010}" dt="2026-09-24T16:57:46.592" v="6534" actId="14100"/>
        <pc:sldMkLst>
          <pc:docMk/>
          <pc:sldMk cId="934414155" sldId="2147377054"/>
        </pc:sldMkLst>
        <pc:spChg chg="mod">
          <ac:chgData name="Dressel, Elizabeth" userId="b3392fd4-60ba-4686-aa10-d645e2ff21d2" providerId="ADAL" clId="{71F3E15A-C5F7-412D-AEDF-50301F260010}" dt="2026-09-17T17:49:07.025" v="2179" actId="20577"/>
          <ac:spMkLst>
            <pc:docMk/>
            <pc:sldMk cId="934414155" sldId="2147377054"/>
            <ac:spMk id="2" creationId="{8B6BE2E5-ECFA-2254-ACF9-EBDD1A5382CF}"/>
          </ac:spMkLst>
        </pc:spChg>
        <pc:spChg chg="mod">
          <ac:chgData name="Dressel, Elizabeth" userId="b3392fd4-60ba-4686-aa10-d645e2ff21d2" providerId="ADAL" clId="{71F3E15A-C5F7-412D-AEDF-50301F260010}" dt="2026-09-24T16:57:46.592" v="6534" actId="14100"/>
          <ac:spMkLst>
            <pc:docMk/>
            <pc:sldMk cId="934414155" sldId="2147377054"/>
            <ac:spMk id="3" creationId="{AD56F9E4-8D45-656A-88A8-4D4F20CE6FD5}"/>
          </ac:spMkLst>
        </pc:spChg>
      </pc:sldChg>
      <pc:sldChg chg="modSp add mod">
        <pc:chgData name="Dressel, Elizabeth" userId="b3392fd4-60ba-4686-aa10-d645e2ff21d2" providerId="ADAL" clId="{71F3E15A-C5F7-412D-AEDF-50301F260010}" dt="2026-09-24T16:49:38.224" v="6527" actId="14100"/>
        <pc:sldMkLst>
          <pc:docMk/>
          <pc:sldMk cId="3446568824" sldId="2147377055"/>
        </pc:sldMkLst>
        <pc:spChg chg="mod">
          <ac:chgData name="Dressel, Elizabeth" userId="b3392fd4-60ba-4686-aa10-d645e2ff21d2" providerId="ADAL" clId="{71F3E15A-C5F7-412D-AEDF-50301F260010}" dt="2026-09-24T16:49:38.224" v="6527" actId="14100"/>
          <ac:spMkLst>
            <pc:docMk/>
            <pc:sldMk cId="3446568824" sldId="2147377055"/>
            <ac:spMk id="3" creationId="{93152DD3-8FCB-B162-8A22-467A8B5731CF}"/>
          </ac:spMkLst>
        </pc:spChg>
      </pc:sldChg>
      <pc:sldChg chg="addSp modSp add mod">
        <pc:chgData name="Dressel, Elizabeth" userId="b3392fd4-60ba-4686-aa10-d645e2ff21d2" providerId="ADAL" clId="{71F3E15A-C5F7-412D-AEDF-50301F260010}" dt="2026-09-24T17:12:44.644" v="6677" actId="1076"/>
        <pc:sldMkLst>
          <pc:docMk/>
          <pc:sldMk cId="3088858969" sldId="2147377056"/>
        </pc:sldMkLst>
        <pc:spChg chg="mod">
          <ac:chgData name="Dressel, Elizabeth" userId="b3392fd4-60ba-4686-aa10-d645e2ff21d2" providerId="ADAL" clId="{71F3E15A-C5F7-412D-AEDF-50301F260010}" dt="2026-09-24T17:12:38.481" v="6676" actId="20577"/>
          <ac:spMkLst>
            <pc:docMk/>
            <pc:sldMk cId="3088858969" sldId="2147377056"/>
            <ac:spMk id="3" creationId="{FF43B2B4-F26B-389E-13A2-8D0472539110}"/>
          </ac:spMkLst>
        </pc:spChg>
        <pc:picChg chg="add mod">
          <ac:chgData name="Dressel, Elizabeth" userId="b3392fd4-60ba-4686-aa10-d645e2ff21d2" providerId="ADAL" clId="{71F3E15A-C5F7-412D-AEDF-50301F260010}" dt="2026-09-24T17:12:23.828" v="6673" actId="1440"/>
          <ac:picMkLst>
            <pc:docMk/>
            <pc:sldMk cId="3088858969" sldId="2147377056"/>
            <ac:picMk id="5" creationId="{49C548BC-6514-527F-4952-44F6C67C0991}"/>
          </ac:picMkLst>
        </pc:picChg>
        <pc:picChg chg="add mod">
          <ac:chgData name="Dressel, Elizabeth" userId="b3392fd4-60ba-4686-aa10-d645e2ff21d2" providerId="ADAL" clId="{71F3E15A-C5F7-412D-AEDF-50301F260010}" dt="2026-09-24T17:12:44.644" v="6677" actId="1076"/>
          <ac:picMkLst>
            <pc:docMk/>
            <pc:sldMk cId="3088858969" sldId="2147377056"/>
            <ac:picMk id="7" creationId="{665E7368-B61F-0E3E-4A9F-45687A3322ED}"/>
          </ac:picMkLst>
        </pc:picChg>
      </pc:sldChg>
      <pc:sldChg chg="delSp modSp add mod ord">
        <pc:chgData name="Dressel, Elizabeth" userId="b3392fd4-60ba-4686-aa10-d645e2ff21d2" providerId="ADAL" clId="{71F3E15A-C5F7-412D-AEDF-50301F260010}" dt="2026-09-24T17:02:41.882" v="6543" actId="20577"/>
        <pc:sldMkLst>
          <pc:docMk/>
          <pc:sldMk cId="2988492812" sldId="2147377057"/>
        </pc:sldMkLst>
        <pc:spChg chg="mod">
          <ac:chgData name="Dressel, Elizabeth" userId="b3392fd4-60ba-4686-aa10-d645e2ff21d2" providerId="ADAL" clId="{71F3E15A-C5F7-412D-AEDF-50301F260010}" dt="2026-09-17T18:29:36.046" v="2972" actId="20577"/>
          <ac:spMkLst>
            <pc:docMk/>
            <pc:sldMk cId="2988492812" sldId="2147377057"/>
            <ac:spMk id="2" creationId="{294F099C-4B07-1051-642D-DF0DECA9D10A}"/>
          </ac:spMkLst>
        </pc:spChg>
        <pc:spChg chg="mod">
          <ac:chgData name="Dressel, Elizabeth" userId="b3392fd4-60ba-4686-aa10-d645e2ff21d2" providerId="ADAL" clId="{71F3E15A-C5F7-412D-AEDF-50301F260010}" dt="2026-09-24T17:02:41.882" v="6543" actId="20577"/>
          <ac:spMkLst>
            <pc:docMk/>
            <pc:sldMk cId="2988492812" sldId="2147377057"/>
            <ac:spMk id="3" creationId="{25594151-1E07-49BF-F419-2D515EF60CC2}"/>
          </ac:spMkLst>
        </pc:spChg>
      </pc:sldChg>
      <pc:sldChg chg="addSp delSp modSp new mod">
        <pc:chgData name="Dressel, Elizabeth" userId="b3392fd4-60ba-4686-aa10-d645e2ff21d2" providerId="ADAL" clId="{71F3E15A-C5F7-412D-AEDF-50301F260010}" dt="2026-09-24T15:52:50.980" v="4101" actId="255"/>
        <pc:sldMkLst>
          <pc:docMk/>
          <pc:sldMk cId="1550331900" sldId="2147377058"/>
        </pc:sldMkLst>
        <pc:spChg chg="mod">
          <ac:chgData name="Dressel, Elizabeth" userId="b3392fd4-60ba-4686-aa10-d645e2ff21d2" providerId="ADAL" clId="{71F3E15A-C5F7-412D-AEDF-50301F260010}" dt="2026-09-24T15:49:55.587" v="3844" actId="14100"/>
          <ac:spMkLst>
            <pc:docMk/>
            <pc:sldMk cId="1550331900" sldId="2147377058"/>
            <ac:spMk id="2" creationId="{D6229C03-71E1-7CC2-08DE-2D35D272A2C7}"/>
          </ac:spMkLst>
        </pc:spChg>
        <pc:spChg chg="mod">
          <ac:chgData name="Dressel, Elizabeth" userId="b3392fd4-60ba-4686-aa10-d645e2ff21d2" providerId="ADAL" clId="{71F3E15A-C5F7-412D-AEDF-50301F260010}" dt="2026-09-24T15:52:50.980" v="4101" actId="255"/>
          <ac:spMkLst>
            <pc:docMk/>
            <pc:sldMk cId="1550331900" sldId="2147377058"/>
            <ac:spMk id="3" creationId="{AFAB9D2B-65C7-C527-152A-59302DAB8940}"/>
          </ac:spMkLst>
        </pc:spChg>
        <pc:picChg chg="add mod">
          <ac:chgData name="Dressel, Elizabeth" userId="b3392fd4-60ba-4686-aa10-d645e2ff21d2" providerId="ADAL" clId="{71F3E15A-C5F7-412D-AEDF-50301F260010}" dt="2026-09-24T15:52:36.589" v="4087" actId="1036"/>
          <ac:picMkLst>
            <pc:docMk/>
            <pc:sldMk cId="1550331900" sldId="2147377058"/>
            <ac:picMk id="5" creationId="{141514C6-A631-675B-4CFB-3176E68C91C8}"/>
          </ac:picMkLst>
        </pc:picChg>
        <pc:picChg chg="add del">
          <ac:chgData name="Dressel, Elizabeth" userId="b3392fd4-60ba-4686-aa10-d645e2ff21d2" providerId="ADAL" clId="{71F3E15A-C5F7-412D-AEDF-50301F260010}" dt="2026-09-24T15:49:35.358" v="3842" actId="478"/>
          <ac:picMkLst>
            <pc:docMk/>
            <pc:sldMk cId="1550331900" sldId="2147377058"/>
            <ac:picMk id="6" creationId="{DA99A8B3-E40C-1C81-11F2-D8E313E69A69}"/>
          </ac:picMkLst>
        </pc:picChg>
        <pc:picChg chg="add mod">
          <ac:chgData name="Dressel, Elizabeth" userId="b3392fd4-60ba-4686-aa10-d645e2ff21d2" providerId="ADAL" clId="{71F3E15A-C5F7-412D-AEDF-50301F260010}" dt="2026-09-24T15:52:36.589" v="4087" actId="1036"/>
          <ac:picMkLst>
            <pc:docMk/>
            <pc:sldMk cId="1550331900" sldId="2147377058"/>
            <ac:picMk id="8" creationId="{334259E8-945C-C375-64A8-6D57C49D39F3}"/>
          </ac:picMkLst>
        </pc:picChg>
      </pc:sldChg>
      <pc:sldChg chg="new del ord">
        <pc:chgData name="Dressel, Elizabeth" userId="b3392fd4-60ba-4686-aa10-d645e2ff21d2" providerId="ADAL" clId="{71F3E15A-C5F7-412D-AEDF-50301F260010}" dt="2026-09-24T15:20:01.090" v="3541" actId="2696"/>
        <pc:sldMkLst>
          <pc:docMk/>
          <pc:sldMk cId="3487856767" sldId="2147377059"/>
        </pc:sldMkLst>
      </pc:sldChg>
      <pc:sldChg chg="addSp delSp modSp add mod">
        <pc:chgData name="Dressel, Elizabeth" userId="b3392fd4-60ba-4686-aa10-d645e2ff21d2" providerId="ADAL" clId="{71F3E15A-C5F7-412D-AEDF-50301F260010}" dt="2026-09-24T16:01:18.409" v="4721" actId="20577"/>
        <pc:sldMkLst>
          <pc:docMk/>
          <pc:sldMk cId="4187683836" sldId="2147377059"/>
        </pc:sldMkLst>
        <pc:spChg chg="mod">
          <ac:chgData name="Dressel, Elizabeth" userId="b3392fd4-60ba-4686-aa10-d645e2ff21d2" providerId="ADAL" clId="{71F3E15A-C5F7-412D-AEDF-50301F260010}" dt="2026-09-24T16:01:18.409" v="4721" actId="20577"/>
          <ac:spMkLst>
            <pc:docMk/>
            <pc:sldMk cId="4187683836" sldId="2147377059"/>
            <ac:spMk id="3" creationId="{5E2280F3-D06E-BECF-05D9-80F019A34246}"/>
          </ac:spMkLst>
        </pc:spChg>
        <pc:picChg chg="add del">
          <ac:chgData name="Dressel, Elizabeth" userId="b3392fd4-60ba-4686-aa10-d645e2ff21d2" providerId="ADAL" clId="{71F3E15A-C5F7-412D-AEDF-50301F260010}" dt="2026-09-24T15:56:58.582" v="4159" actId="478"/>
          <ac:picMkLst>
            <pc:docMk/>
            <pc:sldMk cId="4187683836" sldId="2147377059"/>
            <ac:picMk id="5" creationId="{ECCDDE84-C240-3402-C557-ACA32CDF7E8C}"/>
          </ac:picMkLst>
        </pc:picChg>
        <pc:picChg chg="add mod">
          <ac:chgData name="Dressel, Elizabeth" userId="b3392fd4-60ba-4686-aa10-d645e2ff21d2" providerId="ADAL" clId="{71F3E15A-C5F7-412D-AEDF-50301F260010}" dt="2026-09-24T16:00:17.189" v="4564" actId="1076"/>
          <ac:picMkLst>
            <pc:docMk/>
            <pc:sldMk cId="4187683836" sldId="2147377059"/>
            <ac:picMk id="7" creationId="{64DB2875-2BEF-DBC3-F68D-C49E4B555FA2}"/>
          </ac:picMkLst>
        </pc:picChg>
      </pc:sldChg>
      <pc:sldChg chg="add del">
        <pc:chgData name="Dressel, Elizabeth" userId="b3392fd4-60ba-4686-aa10-d645e2ff21d2" providerId="ADAL" clId="{71F3E15A-C5F7-412D-AEDF-50301F260010}" dt="2026-09-24T15:20:03.342" v="3542" actId="2696"/>
        <pc:sldMkLst>
          <pc:docMk/>
          <pc:sldMk cId="1334415183" sldId="2147377060"/>
        </pc:sldMkLst>
      </pc:sldChg>
      <pc:sldChg chg="delSp modSp add mod">
        <pc:chgData name="Dressel, Elizabeth" userId="b3392fd4-60ba-4686-aa10-d645e2ff21d2" providerId="ADAL" clId="{71F3E15A-C5F7-412D-AEDF-50301F260010}" dt="2026-09-24T16:01:29.826" v="4725" actId="27636"/>
        <pc:sldMkLst>
          <pc:docMk/>
          <pc:sldMk cId="4176483716" sldId="2147377060"/>
        </pc:sldMkLst>
        <pc:spChg chg="mod">
          <ac:chgData name="Dressel, Elizabeth" userId="b3392fd4-60ba-4686-aa10-d645e2ff21d2" providerId="ADAL" clId="{71F3E15A-C5F7-412D-AEDF-50301F260010}" dt="2026-09-24T16:01:29.826" v="4725" actId="27636"/>
          <ac:spMkLst>
            <pc:docMk/>
            <pc:sldMk cId="4176483716" sldId="2147377060"/>
            <ac:spMk id="3" creationId="{76757D8E-6D69-DF07-E6B8-5CCE1385C2B3}"/>
          </ac:spMkLst>
        </pc:spChg>
        <pc:picChg chg="del">
          <ac:chgData name="Dressel, Elizabeth" userId="b3392fd4-60ba-4686-aa10-d645e2ff21d2" providerId="ADAL" clId="{71F3E15A-C5F7-412D-AEDF-50301F260010}" dt="2026-09-24T16:01:26.136" v="4723" actId="478"/>
          <ac:picMkLst>
            <pc:docMk/>
            <pc:sldMk cId="4176483716" sldId="2147377060"/>
            <ac:picMk id="7" creationId="{1609387B-0AED-637C-F81C-60248E4309FC}"/>
          </ac:picMkLst>
        </pc:picChg>
      </pc:sldChg>
      <pc:sldChg chg="addSp delSp modSp new mod ord">
        <pc:chgData name="Dressel, Elizabeth" userId="b3392fd4-60ba-4686-aa10-d645e2ff21d2" providerId="ADAL" clId="{71F3E15A-C5F7-412D-AEDF-50301F260010}" dt="2026-09-24T17:08:39.297" v="6666" actId="1076"/>
        <pc:sldMkLst>
          <pc:docMk/>
          <pc:sldMk cId="753224958" sldId="2147377061"/>
        </pc:sldMkLst>
        <pc:spChg chg="del">
          <ac:chgData name="Dressel, Elizabeth" userId="b3392fd4-60ba-4686-aa10-d645e2ff21d2" providerId="ADAL" clId="{71F3E15A-C5F7-412D-AEDF-50301F260010}" dt="2026-09-24T16:01:53.590" v="4729" actId="478"/>
          <ac:spMkLst>
            <pc:docMk/>
            <pc:sldMk cId="753224958" sldId="2147377061"/>
            <ac:spMk id="2" creationId="{41A00372-D857-4F9C-3A1F-ADFC8167BC4B}"/>
          </ac:spMkLst>
        </pc:spChg>
        <pc:spChg chg="del mod">
          <ac:chgData name="Dressel, Elizabeth" userId="b3392fd4-60ba-4686-aa10-d645e2ff21d2" providerId="ADAL" clId="{71F3E15A-C5F7-412D-AEDF-50301F260010}" dt="2026-09-24T16:02:03.187" v="4733" actId="478"/>
          <ac:spMkLst>
            <pc:docMk/>
            <pc:sldMk cId="753224958" sldId="2147377061"/>
            <ac:spMk id="3" creationId="{63E496BA-8143-035C-DD7F-2C179C93425C}"/>
          </ac:spMkLst>
        </pc:spChg>
        <pc:spChg chg="add mod">
          <ac:chgData name="Dressel, Elizabeth" userId="b3392fd4-60ba-4686-aa10-d645e2ff21d2" providerId="ADAL" clId="{71F3E15A-C5F7-412D-AEDF-50301F260010}" dt="2026-09-24T17:08:39.297" v="6666" actId="1076"/>
          <ac:spMkLst>
            <pc:docMk/>
            <pc:sldMk cId="753224958" sldId="2147377061"/>
            <ac:spMk id="8" creationId="{3CB2BCAE-1841-796C-F456-2C9D9597EFE1}"/>
          </ac:spMkLst>
        </pc:spChg>
        <pc:picChg chg="add mod">
          <ac:chgData name="Dressel, Elizabeth" userId="b3392fd4-60ba-4686-aa10-d645e2ff21d2" providerId="ADAL" clId="{71F3E15A-C5F7-412D-AEDF-50301F260010}" dt="2026-09-24T17:08:31.547" v="6665" actId="1076"/>
          <ac:picMkLst>
            <pc:docMk/>
            <pc:sldMk cId="753224958" sldId="2147377061"/>
            <ac:picMk id="5" creationId="{DC890B87-A682-3E54-70BA-EC53A0FCB25C}"/>
          </ac:picMkLst>
        </pc:picChg>
        <pc:picChg chg="add del mod">
          <ac:chgData name="Dressel, Elizabeth" userId="b3392fd4-60ba-4686-aa10-d645e2ff21d2" providerId="ADAL" clId="{71F3E15A-C5F7-412D-AEDF-50301F260010}" dt="2026-09-24T16:03:03.669" v="4745" actId="478"/>
          <ac:picMkLst>
            <pc:docMk/>
            <pc:sldMk cId="753224958" sldId="2147377061"/>
            <ac:picMk id="7" creationId="{F3191969-1D8F-101C-17DE-2F1F86FC7691}"/>
          </ac:picMkLst>
        </pc:picChg>
      </pc:sldChg>
      <pc:sldChg chg="addSp delSp modSp add mod">
        <pc:chgData name="Dressel, Elizabeth" userId="b3392fd4-60ba-4686-aa10-d645e2ff21d2" providerId="ADAL" clId="{71F3E15A-C5F7-412D-AEDF-50301F260010}" dt="2026-09-24T17:08:44.718" v="6667" actId="22"/>
        <pc:sldMkLst>
          <pc:docMk/>
          <pc:sldMk cId="2739728553" sldId="2147377062"/>
        </pc:sldMkLst>
        <pc:spChg chg="add mod">
          <ac:chgData name="Dressel, Elizabeth" userId="b3392fd4-60ba-4686-aa10-d645e2ff21d2" providerId="ADAL" clId="{71F3E15A-C5F7-412D-AEDF-50301F260010}" dt="2026-09-24T16:04:19.905" v="4879" actId="20577"/>
          <ac:spMkLst>
            <pc:docMk/>
            <pc:sldMk cId="2739728553" sldId="2147377062"/>
            <ac:spMk id="2" creationId="{CFC96FCF-FDE0-7FED-915A-70337BFFE07F}"/>
          </ac:spMkLst>
        </pc:spChg>
        <pc:spChg chg="add">
          <ac:chgData name="Dressel, Elizabeth" userId="b3392fd4-60ba-4686-aa10-d645e2ff21d2" providerId="ADAL" clId="{71F3E15A-C5F7-412D-AEDF-50301F260010}" dt="2026-09-24T17:08:44.718" v="6667" actId="22"/>
          <ac:spMkLst>
            <pc:docMk/>
            <pc:sldMk cId="2739728553" sldId="2147377062"/>
            <ac:spMk id="4" creationId="{29BA04D4-CD41-886D-6E23-A05BB7B416D3}"/>
          </ac:spMkLst>
        </pc:spChg>
        <pc:picChg chg="del">
          <ac:chgData name="Dressel, Elizabeth" userId="b3392fd4-60ba-4686-aa10-d645e2ff21d2" providerId="ADAL" clId="{71F3E15A-C5F7-412D-AEDF-50301F260010}" dt="2026-09-24T16:03:19.637" v="4753" actId="478"/>
          <ac:picMkLst>
            <pc:docMk/>
            <pc:sldMk cId="2739728553" sldId="2147377062"/>
            <ac:picMk id="5" creationId="{92C44523-AFC1-AC10-0D86-7300939F2E9C}"/>
          </ac:picMkLst>
        </pc:picChg>
        <pc:picChg chg="mod">
          <ac:chgData name="Dressel, Elizabeth" userId="b3392fd4-60ba-4686-aa10-d645e2ff21d2" providerId="ADAL" clId="{71F3E15A-C5F7-412D-AEDF-50301F260010}" dt="2026-09-24T16:03:26.186" v="4756" actId="14100"/>
          <ac:picMkLst>
            <pc:docMk/>
            <pc:sldMk cId="2739728553" sldId="2147377062"/>
            <ac:picMk id="7" creationId="{037F97C9-E07F-AA57-6DF7-03D0118E4B16}"/>
          </ac:picMkLst>
        </pc:picChg>
      </pc:sldChg>
      <pc:sldChg chg="addSp delSp modSp new mod">
        <pc:chgData name="Dressel, Elizabeth" userId="b3392fd4-60ba-4686-aa10-d645e2ff21d2" providerId="ADAL" clId="{71F3E15A-C5F7-412D-AEDF-50301F260010}" dt="2026-09-24T16:09:34.276" v="5174" actId="14100"/>
        <pc:sldMkLst>
          <pc:docMk/>
          <pc:sldMk cId="4194790673" sldId="2147377063"/>
        </pc:sldMkLst>
        <pc:spChg chg="del">
          <ac:chgData name="Dressel, Elizabeth" userId="b3392fd4-60ba-4686-aa10-d645e2ff21d2" providerId="ADAL" clId="{71F3E15A-C5F7-412D-AEDF-50301F260010}" dt="2026-09-24T16:08:11.351" v="5047" actId="478"/>
          <ac:spMkLst>
            <pc:docMk/>
            <pc:sldMk cId="4194790673" sldId="2147377063"/>
            <ac:spMk id="2" creationId="{D0C8FA39-002F-74DF-7637-C4AD759E1FAE}"/>
          </ac:spMkLst>
        </pc:spChg>
        <pc:spChg chg="del">
          <ac:chgData name="Dressel, Elizabeth" userId="b3392fd4-60ba-4686-aa10-d645e2ff21d2" providerId="ADAL" clId="{71F3E15A-C5F7-412D-AEDF-50301F260010}" dt="2026-09-24T16:08:15.753" v="5048" actId="478"/>
          <ac:spMkLst>
            <pc:docMk/>
            <pc:sldMk cId="4194790673" sldId="2147377063"/>
            <ac:spMk id="3" creationId="{F14A74F5-A09B-B68F-CBB5-70D390F173C7}"/>
          </ac:spMkLst>
        </pc:spChg>
        <pc:spChg chg="add mod">
          <ac:chgData name="Dressel, Elizabeth" userId="b3392fd4-60ba-4686-aa10-d645e2ff21d2" providerId="ADAL" clId="{71F3E15A-C5F7-412D-AEDF-50301F260010}" dt="2026-09-24T16:09:34.276" v="5174" actId="14100"/>
          <ac:spMkLst>
            <pc:docMk/>
            <pc:sldMk cId="4194790673" sldId="2147377063"/>
            <ac:spMk id="6" creationId="{591CEC4E-88D2-6173-4B24-B1E0174118E3}"/>
          </ac:spMkLst>
        </pc:spChg>
        <pc:picChg chg="add mod">
          <ac:chgData name="Dressel, Elizabeth" userId="b3392fd4-60ba-4686-aa10-d645e2ff21d2" providerId="ADAL" clId="{71F3E15A-C5F7-412D-AEDF-50301F260010}" dt="2026-09-24T16:08:38.277" v="5056" actId="1076"/>
          <ac:picMkLst>
            <pc:docMk/>
            <pc:sldMk cId="4194790673" sldId="2147377063"/>
            <ac:picMk id="5" creationId="{992D59AE-40C9-57CB-C380-44F7DCD30E79}"/>
          </ac:picMkLst>
        </pc:picChg>
      </pc:sldChg>
      <pc:sldChg chg="addSp delSp modSp add mod">
        <pc:chgData name="Dressel, Elizabeth" userId="b3392fd4-60ba-4686-aa10-d645e2ff21d2" providerId="ADAL" clId="{71F3E15A-C5F7-412D-AEDF-50301F260010}" dt="2026-09-24T16:10:30.953" v="5236" actId="1076"/>
        <pc:sldMkLst>
          <pc:docMk/>
          <pc:sldMk cId="4023071104" sldId="2147377064"/>
        </pc:sldMkLst>
        <pc:spChg chg="mod">
          <ac:chgData name="Dressel, Elizabeth" userId="b3392fd4-60ba-4686-aa10-d645e2ff21d2" providerId="ADAL" clId="{71F3E15A-C5F7-412D-AEDF-50301F260010}" dt="2026-09-24T16:10:25.607" v="5234" actId="20577"/>
          <ac:spMkLst>
            <pc:docMk/>
            <pc:sldMk cId="4023071104" sldId="2147377064"/>
            <ac:spMk id="6" creationId="{CAE0F5BC-7722-8C3C-1C04-33C855ED3B7E}"/>
          </ac:spMkLst>
        </pc:spChg>
        <pc:picChg chg="add mod">
          <ac:chgData name="Dressel, Elizabeth" userId="b3392fd4-60ba-4686-aa10-d645e2ff21d2" providerId="ADAL" clId="{71F3E15A-C5F7-412D-AEDF-50301F260010}" dt="2026-09-24T16:10:30.953" v="5236" actId="1076"/>
          <ac:picMkLst>
            <pc:docMk/>
            <pc:sldMk cId="4023071104" sldId="2147377064"/>
            <ac:picMk id="3" creationId="{AEAFCD51-DD1D-FF5C-01B6-9712040740AE}"/>
          </ac:picMkLst>
        </pc:picChg>
        <pc:picChg chg="del">
          <ac:chgData name="Dressel, Elizabeth" userId="b3392fd4-60ba-4686-aa10-d645e2ff21d2" providerId="ADAL" clId="{71F3E15A-C5F7-412D-AEDF-50301F260010}" dt="2026-09-24T16:09:39.828" v="5176" actId="478"/>
          <ac:picMkLst>
            <pc:docMk/>
            <pc:sldMk cId="4023071104" sldId="2147377064"/>
            <ac:picMk id="5" creationId="{14F33D5A-6CB7-BDE5-7BB5-3568B5E8BFD1}"/>
          </ac:picMkLst>
        </pc:picChg>
      </pc:sldChg>
      <pc:sldChg chg="addSp modSp add mod">
        <pc:chgData name="Dressel, Elizabeth" userId="b3392fd4-60ba-4686-aa10-d645e2ff21d2" providerId="ADAL" clId="{71F3E15A-C5F7-412D-AEDF-50301F260010}" dt="2026-09-24T16:27:34.484" v="6139" actId="20577"/>
        <pc:sldMkLst>
          <pc:docMk/>
          <pc:sldMk cId="2727928458" sldId="2147377065"/>
        </pc:sldMkLst>
        <pc:spChg chg="mod">
          <ac:chgData name="Dressel, Elizabeth" userId="b3392fd4-60ba-4686-aa10-d645e2ff21d2" providerId="ADAL" clId="{71F3E15A-C5F7-412D-AEDF-50301F260010}" dt="2026-09-24T16:27:34.484" v="6139" actId="20577"/>
          <ac:spMkLst>
            <pc:docMk/>
            <pc:sldMk cId="2727928458" sldId="2147377065"/>
            <ac:spMk id="3" creationId="{C0CF7F58-A37C-1D79-00AA-1A74A90C02B3}"/>
          </ac:spMkLst>
        </pc:spChg>
        <pc:picChg chg="add mod">
          <ac:chgData name="Dressel, Elizabeth" userId="b3392fd4-60ba-4686-aa10-d645e2ff21d2" providerId="ADAL" clId="{71F3E15A-C5F7-412D-AEDF-50301F260010}" dt="2026-09-24T16:26:42.421" v="6054" actId="1076"/>
          <ac:picMkLst>
            <pc:docMk/>
            <pc:sldMk cId="2727928458" sldId="2147377065"/>
            <ac:picMk id="5" creationId="{098444C5-B9F1-DB8B-EC34-D75181EC674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9/24/2026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3701425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mailto:serviceoperations@support.wisconsin.ed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mailto:uwss-svc.CampusCallSlides@uwss.Wisconsin.ed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5448302" cy="6858000"/>
          </a:xfrm>
          <a:prstGeom prst="rect">
            <a:avLst/>
          </a:prstGeom>
        </p:spPr>
      </p:pic>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a:cxnSpLocks/>
          </p:cNvCxnSpPr>
          <p:nvPr userDrawn="1"/>
        </p:nvCxnSpPr>
        <p:spPr>
          <a:xfrm flipH="1" flipV="1">
            <a:off x="-71504" y="3517900"/>
            <a:ext cx="2281304" cy="3340100"/>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Autofit/>
          </a:bodyPr>
          <a:lstStyle>
            <a:lvl1pPr>
              <a:defRPr lang="en-US" sz="2800" b="0" i="0" kern="1200" spc="150" baseline="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Institution administrator call</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hasCustomPrompt="1"/>
          </p:nvPr>
        </p:nvSpPr>
        <p:spPr>
          <a:xfrm>
            <a:off x="4657725" y="5028803"/>
            <a:ext cx="6696074" cy="365125"/>
          </a:xfrm>
        </p:spPr>
        <p:txBody>
          <a:bodyPr anchor="ctr" anchorCtr="0">
            <a:noAutofit/>
          </a:bodyPr>
          <a:lstStyle>
            <a:lvl1pPr marL="0" indent="0" algn="l">
              <a:buNone/>
              <a:defRPr sz="18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Month, Day (XX), Year (XXXX)</a:t>
            </a:r>
          </a:p>
        </p:txBody>
      </p:sp>
      <p:cxnSp>
        <p:nvCxnSpPr>
          <p:cNvPr id="11" name="Straight Connector 10">
            <a:extLst>
              <a:ext uri="{FF2B5EF4-FFF2-40B4-BE49-F238E27FC236}">
                <a16:creationId xmlns:a16="http://schemas.microsoft.com/office/drawing/2014/main" id="{E6C31FC4-A6DF-E6C1-EC93-BF0A7F9732C8}"/>
              </a:ext>
              <a:ext uri="{C183D7F6-B498-43B3-948B-1728B52AA6E4}">
                <adec:decorative xmlns:adec="http://schemas.microsoft.com/office/drawing/2017/decorative" val="1"/>
              </a:ext>
            </a:extLst>
          </p:cNvPr>
          <p:cNvCxnSpPr>
            <a:cxnSpLocks/>
          </p:cNvCxnSpPr>
          <p:nvPr userDrawn="1"/>
        </p:nvCxnSpPr>
        <p:spPr>
          <a:xfrm flipH="1">
            <a:off x="1081057" y="0"/>
            <a:ext cx="4911723" cy="719256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descr="A black background with a black square&#10;&#10;Description automatically generated with medium confidence">
            <a:extLst>
              <a:ext uri="{FF2B5EF4-FFF2-40B4-BE49-F238E27FC236}">
                <a16:creationId xmlns:a16="http://schemas.microsoft.com/office/drawing/2014/main" id="{1DB790E1-0C6C-65D7-60F5-0A2DA7A675AF}"/>
              </a:ext>
            </a:extLst>
          </p:cNvPr>
          <p:cNvPicPr>
            <a:picLocks noChangeAspect="1"/>
          </p:cNvPicPr>
          <p:nvPr userDrawn="1"/>
        </p:nvPicPr>
        <p:blipFill>
          <a:blip r:embed="rId3"/>
          <a:stretch>
            <a:fillRect/>
          </a:stretch>
        </p:blipFill>
        <p:spPr>
          <a:xfrm>
            <a:off x="7134837" y="136525"/>
            <a:ext cx="4542008" cy="1633816"/>
          </a:xfrm>
          <a:prstGeom prst="rect">
            <a:avLst/>
          </a:prstGeom>
        </p:spPr>
      </p:pic>
      <p:pic>
        <p:nvPicPr>
          <p:cNvPr id="12" name="Picture 11" descr="A map of the state of wisconsin&#10;&#10;Description automatically generated">
            <a:extLst>
              <a:ext uri="{FF2B5EF4-FFF2-40B4-BE49-F238E27FC236}">
                <a16:creationId xmlns:a16="http://schemas.microsoft.com/office/drawing/2014/main" id="{C2829333-B478-FC03-34A5-9F2CA1C4025A}"/>
              </a:ext>
            </a:extLst>
          </p:cNvPr>
          <p:cNvPicPr>
            <a:picLocks noChangeAspect="1"/>
          </p:cNvPicPr>
          <p:nvPr userDrawn="1"/>
        </p:nvPicPr>
        <p:blipFill>
          <a:blip r:embed="rId4"/>
          <a:stretch>
            <a:fillRect/>
          </a:stretch>
        </p:blipFill>
        <p:spPr>
          <a:xfrm>
            <a:off x="-85072" y="-713480"/>
            <a:ext cx="4104622" cy="5311864"/>
          </a:xfrm>
          <a:prstGeom prst="rect">
            <a:avLst/>
          </a:prstGeom>
        </p:spPr>
      </p:pic>
    </p:spTree>
    <p:extLst>
      <p:ext uri="{BB962C8B-B14F-4D97-AF65-F5344CB8AC3E}">
        <p14:creationId xmlns:p14="http://schemas.microsoft.com/office/powerpoint/2010/main" val="3203065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slide - no line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14" name="Text Placeholder 13">
            <a:extLst>
              <a:ext uri="{FF2B5EF4-FFF2-40B4-BE49-F238E27FC236}">
                <a16:creationId xmlns:a16="http://schemas.microsoft.com/office/drawing/2014/main" id="{A4F371B3-0F7E-E2E4-6D9D-8CB96EF6A148}"/>
              </a:ext>
            </a:extLst>
          </p:cNvPr>
          <p:cNvSpPr>
            <a:spLocks noGrp="1"/>
          </p:cNvSpPr>
          <p:nvPr>
            <p:ph type="body" sz="quarter" idx="13"/>
          </p:nvPr>
        </p:nvSpPr>
        <p:spPr>
          <a:xfrm>
            <a:off x="1838629" y="1935892"/>
            <a:ext cx="8691562" cy="3871784"/>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912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slide no line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4" name="Text Placeholder 3">
            <a:extLst>
              <a:ext uri="{FF2B5EF4-FFF2-40B4-BE49-F238E27FC236}">
                <a16:creationId xmlns:a16="http://schemas.microsoft.com/office/drawing/2014/main" id="{E9F794F3-73A4-C671-D3C0-56694CD0D14E}"/>
              </a:ext>
            </a:extLst>
          </p:cNvPr>
          <p:cNvSpPr>
            <a:spLocks noGrp="1"/>
          </p:cNvSpPr>
          <p:nvPr>
            <p:ph type="body" sz="quarter" idx="13"/>
          </p:nvPr>
        </p:nvSpPr>
        <p:spPr>
          <a:xfrm>
            <a:off x="1837942" y="2064006"/>
            <a:ext cx="4114800" cy="3885556"/>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16C00AE6-258D-21AD-BD29-E4CA2440322D}"/>
              </a:ext>
            </a:extLst>
          </p:cNvPr>
          <p:cNvSpPr>
            <a:spLocks noGrp="1"/>
          </p:cNvSpPr>
          <p:nvPr>
            <p:ph type="body" sz="quarter" idx="14"/>
          </p:nvPr>
        </p:nvSpPr>
        <p:spPr>
          <a:xfrm>
            <a:off x="6941086" y="2062162"/>
            <a:ext cx="4114800" cy="3885555"/>
          </a:xfrm>
        </p:spPr>
        <p:txBody>
          <a:bodyPr/>
          <a:lstStyle>
            <a:lvl1pPr>
              <a:lnSpc>
                <a:spcPct val="100000"/>
              </a:lnSpc>
              <a:spcAft>
                <a:spcPts val="100"/>
              </a:spcAft>
              <a:buClr>
                <a:srgbClr val="005777"/>
              </a:buClr>
              <a:defRPr>
                <a:latin typeface="Open Sans" panose="020B0606030504020204" pitchFamily="34" charset="0"/>
                <a:ea typeface="Open Sans" panose="020B0606030504020204" pitchFamily="34" charset="0"/>
                <a:cs typeface="Open Sans" panose="020B0606030504020204" pitchFamily="34" charset="0"/>
              </a:defRPr>
            </a:lvl1pPr>
            <a:lvl2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2pPr>
            <a:lvl3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3pPr>
            <a:lvl4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4pPr>
            <a:lvl5pPr>
              <a:lnSpc>
                <a:spcPct val="100000"/>
              </a:lnSpc>
              <a:spcAft>
                <a:spcPts val="100"/>
              </a:spcAft>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6873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1837942" y="284955"/>
            <a:ext cx="8692249" cy="985042"/>
          </a:xfrm>
        </p:spPr>
        <p:txBody>
          <a:bodyPr anchor="t">
            <a:noAutofit/>
          </a:bodyPr>
          <a:lstStyle>
            <a:lvl1pPr algn="ctr">
              <a:defRPr sz="3600" spc="150" baseline="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PAGE TITLE</a:t>
            </a: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Tree>
    <p:extLst>
      <p:ext uri="{BB962C8B-B14F-4D97-AF65-F5344CB8AC3E}">
        <p14:creationId xmlns:p14="http://schemas.microsoft.com/office/powerpoint/2010/main" val="111103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90BAD852-F491-95B2-C6B2-F82785C0C528}"/>
              </a:ext>
            </a:extLst>
          </p:cNvPr>
          <p:cNvSpPr txBox="1"/>
          <p:nvPr userDrawn="1"/>
        </p:nvSpPr>
        <p:spPr>
          <a:xfrm>
            <a:off x="4069492" y="1548714"/>
            <a:ext cx="4053016" cy="769441"/>
          </a:xfrm>
          <a:prstGeom prst="rect">
            <a:avLst/>
          </a:prstGeom>
          <a:noFill/>
        </p:spPr>
        <p:txBody>
          <a:bodyPr wrap="square" rtlCol="0">
            <a:spAutoFit/>
          </a:bodyPr>
          <a:lstStyle/>
          <a:p>
            <a:pPr algn="ctr"/>
            <a:r>
              <a:rPr lang="en-US" sz="4400">
                <a:latin typeface="Open Sans" panose="020B0606030504020204" pitchFamily="34" charset="0"/>
                <a:ea typeface="Open Sans" panose="020B0606030504020204" pitchFamily="34" charset="0"/>
                <a:cs typeface="Open Sans" panose="020B0606030504020204" pitchFamily="34" charset="0"/>
              </a:rPr>
              <a:t>QUESTIONS?</a:t>
            </a:r>
          </a:p>
        </p:txBody>
      </p:sp>
      <p:pic>
        <p:nvPicPr>
          <p:cNvPr id="4" name="Content Placeholder 3">
            <a:extLst>
              <a:ext uri="{FF2B5EF4-FFF2-40B4-BE49-F238E27FC236}">
                <a16:creationId xmlns:a16="http://schemas.microsoft.com/office/drawing/2014/main" id="{2718C8FE-3665-A8C9-6931-486142277850}"/>
              </a:ext>
            </a:extLst>
          </p:cNvPr>
          <p:cNvPicPr>
            <a:picLocks noChangeAspect="1"/>
          </p:cNvPicPr>
          <p:nvPr userDrawn="1"/>
        </p:nvPicPr>
        <p:blipFill>
          <a:blip r:embed="rId3">
            <a:duotone>
              <a:schemeClr val="accent3">
                <a:shade val="45000"/>
                <a:satMod val="135000"/>
              </a:schemeClr>
              <a:prstClr val="white"/>
            </a:duotone>
          </a:blip>
          <a:stretch>
            <a:fillRect/>
          </a:stretch>
        </p:blipFill>
        <p:spPr>
          <a:xfrm>
            <a:off x="4267041" y="2195045"/>
            <a:ext cx="3657917" cy="3657917"/>
          </a:xfrm>
          <a:prstGeom prst="rect">
            <a:avLst/>
          </a:prstGeom>
          <a:noFill/>
          <a:effectLst>
            <a:outerShdw blurRad="50800" dist="50800" dir="5400000" algn="ctr" rotWithShape="0">
              <a:srgbClr val="005777"/>
            </a:outerShdw>
          </a:effectLst>
        </p:spPr>
      </p:pic>
    </p:spTree>
    <p:extLst>
      <p:ext uri="{BB962C8B-B14F-4D97-AF65-F5344CB8AC3E}">
        <p14:creationId xmlns:p14="http://schemas.microsoft.com/office/powerpoint/2010/main" val="377456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 Placeholder 4">
            <a:extLst>
              <a:ext uri="{FF2B5EF4-FFF2-40B4-BE49-F238E27FC236}">
                <a16:creationId xmlns:a16="http://schemas.microsoft.com/office/drawing/2014/main" id="{4FB453BD-FC53-4631-85A2-98051D725E9F}"/>
              </a:ext>
            </a:extLst>
          </p:cNvPr>
          <p:cNvSpPr txBox="1">
            <a:spLocks/>
          </p:cNvSpPr>
          <p:nvPr userDrawn="1"/>
        </p:nvSpPr>
        <p:spPr>
          <a:xfrm>
            <a:off x="1750219" y="4763687"/>
            <a:ext cx="8691562" cy="5075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atin typeface="Open Sans" panose="020B0606030504020204" pitchFamily="34" charset="0"/>
                <a:ea typeface="Open Sans" panose="020B0606030504020204" pitchFamily="34" charset="0"/>
                <a:cs typeface="Open Sans" panose="020B0606030504020204" pitchFamily="34" charset="0"/>
              </a:rPr>
              <a:t>Send your questions to </a:t>
            </a:r>
            <a:r>
              <a:rPr lang="en-US" u="sng">
                <a:solidFill>
                  <a:schemeClr val="bg2"/>
                </a:solidFill>
                <a:latin typeface="Open Sans" panose="020B0606030504020204" pitchFamily="34" charset="0"/>
                <a:ea typeface="Open Sans" panose="020B0606030504020204" pitchFamily="34" charset="0"/>
                <a:cs typeface="Open Sans" panose="020B0606030504020204" pitchFamily="34" charset="0"/>
              </a:rPr>
              <a:t>uwshr@uwsa.edu</a:t>
            </a:r>
          </a:p>
        </p:txBody>
      </p:sp>
      <p:pic>
        <p:nvPicPr>
          <p:cNvPr id="4" name="Content Placeholder 3">
            <a:extLst>
              <a:ext uri="{FF2B5EF4-FFF2-40B4-BE49-F238E27FC236}">
                <a16:creationId xmlns:a16="http://schemas.microsoft.com/office/drawing/2014/main" id="{E485E1BE-79A2-ACAA-E34F-B92D5AFFDE90}"/>
              </a:ext>
            </a:extLst>
          </p:cNvPr>
          <p:cNvPicPr>
            <a:picLocks noChangeAspect="1"/>
          </p:cNvPicPr>
          <p:nvPr userDrawn="1"/>
        </p:nvPicPr>
        <p:blipFill>
          <a:blip r:embed="rId3">
            <a:duotone>
              <a:schemeClr val="accent3">
                <a:shade val="45000"/>
                <a:satMod val="135000"/>
              </a:schemeClr>
              <a:prstClr val="white"/>
            </a:duotone>
          </a:blip>
          <a:stretch>
            <a:fillRect/>
          </a:stretch>
        </p:blipFill>
        <p:spPr>
          <a:xfrm>
            <a:off x="4267041" y="1094356"/>
            <a:ext cx="3657917" cy="3657917"/>
          </a:xfrm>
          <a:prstGeom prst="rect">
            <a:avLst/>
          </a:prstGeom>
          <a:noFill/>
          <a:effectLst>
            <a:outerShdw blurRad="50800" dist="50800" dir="5400000" algn="ctr" rotWithShape="0">
              <a:srgbClr val="005777"/>
            </a:outerShdw>
          </a:effectLst>
        </p:spPr>
      </p:pic>
    </p:spTree>
    <p:extLst>
      <p:ext uri="{BB962C8B-B14F-4D97-AF65-F5344CB8AC3E}">
        <p14:creationId xmlns:p14="http://schemas.microsoft.com/office/powerpoint/2010/main" val="234316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5D5B3C81-778C-E8CD-A585-DDE71DA07DBD}"/>
              </a:ext>
            </a:extLst>
          </p:cNvPr>
          <p:cNvSpPr txBox="1"/>
          <p:nvPr userDrawn="1"/>
        </p:nvSpPr>
        <p:spPr>
          <a:xfrm>
            <a:off x="1961057" y="445462"/>
            <a:ext cx="8269885" cy="646331"/>
          </a:xfrm>
          <a:prstGeom prst="rect">
            <a:avLst/>
          </a:prstGeom>
          <a:noFill/>
        </p:spPr>
        <p:txBody>
          <a:bodyPr wrap="square" rtlCol="0">
            <a:spAutoFit/>
          </a:bodyPr>
          <a:lstStyle/>
          <a:p>
            <a:pPr algn="ctr"/>
            <a:r>
              <a:rPr lang="en-US" sz="3600" b="0">
                <a:latin typeface="Open Sans" panose="020B0606030504020204" pitchFamily="34" charset="0"/>
                <a:ea typeface="Open Sans" panose="020B0606030504020204" pitchFamily="34" charset="0"/>
                <a:cs typeface="Open Sans" panose="020B0606030504020204" pitchFamily="34" charset="0"/>
              </a:rPr>
              <a:t>TICKET REMINDER</a:t>
            </a:r>
          </a:p>
        </p:txBody>
      </p:sp>
      <p:sp>
        <p:nvSpPr>
          <p:cNvPr id="4" name="TextBox 3">
            <a:extLst>
              <a:ext uri="{FF2B5EF4-FFF2-40B4-BE49-F238E27FC236}">
                <a16:creationId xmlns:a16="http://schemas.microsoft.com/office/drawing/2014/main" id="{B27CA6B2-6DA7-0448-14CE-634DBE0F255D}"/>
              </a:ext>
            </a:extLst>
          </p:cNvPr>
          <p:cNvSpPr txBox="1"/>
          <p:nvPr userDrawn="1"/>
        </p:nvSpPr>
        <p:spPr>
          <a:xfrm>
            <a:off x="1837942" y="1857445"/>
            <a:ext cx="7772400" cy="4154984"/>
          </a:xfrm>
          <a:prstGeom prst="rect">
            <a:avLst/>
          </a:prstGeom>
          <a:noFill/>
        </p:spPr>
        <p:txBody>
          <a:bodyPr wrap="square" rtlCol="0">
            <a:spAutoFit/>
          </a:bodyPr>
          <a:lstStyle/>
          <a:p>
            <a:pPr marL="0" indent="0">
              <a:buNone/>
            </a:pPr>
            <a:r>
              <a:rPr lang="en-US" sz="2400">
                <a:latin typeface="Open Sans" panose="020B0606030504020204" pitchFamily="34" charset="0"/>
                <a:ea typeface="Open Sans" panose="020B0606030504020204" pitchFamily="34" charset="0"/>
                <a:cs typeface="Open Sans" panose="020B0606030504020204" pitchFamily="34" charset="0"/>
              </a:rPr>
              <a:t>When sending an email to service operations, </a:t>
            </a:r>
            <a:r>
              <a:rPr lang="en-US" sz="2400">
                <a:latin typeface="Open Sans" panose="020B0606030504020204" pitchFamily="34" charset="0"/>
                <a:ea typeface="Open Sans" panose="020B0606030504020204" pitchFamily="34" charset="0"/>
                <a:cs typeface="Open Sans" panose="020B0606030504020204" pitchFamily="34" charset="0"/>
                <a:hlinkClick r:id="rId3"/>
              </a:rPr>
              <a:t>serviceoperations@support.wisconsin.edu</a:t>
            </a:r>
            <a:r>
              <a:rPr lang="en-US" sz="2400">
                <a:latin typeface="Open Sans" panose="020B0606030504020204" pitchFamily="34" charset="0"/>
                <a:ea typeface="Open Sans" panose="020B0606030504020204" pitchFamily="34" charset="0"/>
                <a:cs typeface="Open Sans" panose="020B0606030504020204" pitchFamily="34" charset="0"/>
              </a:rPr>
              <a:t>, remember to include the following critical information:</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Full</a:t>
            </a:r>
            <a:r>
              <a:rPr lang="en-US" sz="2400">
                <a:solidFill>
                  <a:srgbClr val="005777"/>
                </a:solidFill>
                <a:latin typeface="Open Sans" panose="020B0606030504020204" pitchFamily="34" charset="0"/>
                <a:ea typeface="Open Sans" panose="020B0606030504020204" pitchFamily="34" charset="0"/>
                <a:cs typeface="Open Sans" panose="020B0606030504020204" pitchFamily="34" charset="0"/>
              </a:rPr>
              <a:t> </a:t>
            </a: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legal name (First &amp; Last Name)</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Employee Empl ID</a:t>
            </a:r>
          </a:p>
          <a:p>
            <a:pPr marL="285750" indent="-285750">
              <a:buClr>
                <a:srgbClr val="005777"/>
              </a:buClr>
              <a:buFont typeface="Arial" panose="020B0604020202020204" pitchFamily="34" charset="0"/>
              <a:buChar char="•"/>
            </a:pPr>
            <a:r>
              <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rPr>
              <a:t>Employee Record</a:t>
            </a:r>
          </a:p>
          <a:p>
            <a:pPr marL="285750" indent="-285750">
              <a:buClr>
                <a:srgbClr val="005777"/>
              </a:buClr>
              <a:buFont typeface="Arial" panose="020B0604020202020204" pitchFamily="34" charset="0"/>
              <a:buChar char="•"/>
            </a:pPr>
            <a:endParaRPr lang="en-US"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
                <a:srgbClr val="005777"/>
              </a:buClr>
              <a:buSzTx/>
              <a:buFont typeface="Arial" panose="020B0604020202020204" pitchFamily="34" charset="0"/>
              <a:buNone/>
              <a:tabLst/>
              <a:defRPr/>
            </a:pPr>
            <a:r>
              <a:rPr lang="en-US" sz="2400">
                <a:latin typeface="Open Sans" panose="020B0606030504020204" pitchFamily="34" charset="0"/>
                <a:ea typeface="Open Sans" panose="020B0606030504020204" pitchFamily="34" charset="0"/>
                <a:cs typeface="Open Sans" panose="020B0606030504020204" pitchFamily="34" charset="0"/>
              </a:rPr>
              <a:t>If seeing unexpected results or error messages, include a screenshot</a:t>
            </a:r>
          </a:p>
          <a:p>
            <a:pPr marL="0" indent="0">
              <a:buClr>
                <a:srgbClr val="005777"/>
              </a:buClr>
              <a:buFont typeface="Arial" panose="020B0604020202020204" pitchFamily="34" charset="0"/>
              <a:buNone/>
            </a:pPr>
            <a:endParaRPr lang="en-US" sz="24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63522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Open Slide no line graphic - for images, tabl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2"/>
          <a:stretch>
            <a:fillRect/>
          </a:stretch>
        </p:blipFill>
        <p:spPr>
          <a:xfrm>
            <a:off x="590619" y="126997"/>
            <a:ext cx="1247323" cy="1300958"/>
          </a:xfrm>
          <a:prstGeom prst="rect">
            <a:avLst/>
          </a:prstGeom>
        </p:spPr>
      </p:pic>
      <p:sp>
        <p:nvSpPr>
          <p:cNvPr id="3" name="TextBox 2">
            <a:extLst>
              <a:ext uri="{FF2B5EF4-FFF2-40B4-BE49-F238E27FC236}">
                <a16:creationId xmlns:a16="http://schemas.microsoft.com/office/drawing/2014/main" id="{FBB8293D-A8B7-41EB-CFAA-12D69C4694A6}"/>
              </a:ext>
            </a:extLst>
          </p:cNvPr>
          <p:cNvSpPr txBox="1"/>
          <p:nvPr userDrawn="1"/>
        </p:nvSpPr>
        <p:spPr>
          <a:xfrm>
            <a:off x="1837942" y="126997"/>
            <a:ext cx="8615874" cy="1200329"/>
          </a:xfrm>
          <a:prstGeom prst="rect">
            <a:avLst/>
          </a:prstGeom>
          <a:noFill/>
        </p:spPr>
        <p:txBody>
          <a:bodyPr wrap="square" rtlCol="0">
            <a:spAutoFit/>
          </a:bodyPr>
          <a:lstStyle/>
          <a:p>
            <a:pPr algn="ctr"/>
            <a:r>
              <a:rPr lang="en-US" sz="3600" b="0">
                <a:latin typeface="Open Sans" panose="020B0606030504020204" pitchFamily="34" charset="0"/>
                <a:ea typeface="Open Sans" panose="020B0606030504020204" pitchFamily="34" charset="0"/>
                <a:cs typeface="Open Sans" panose="020B0606030504020204" pitchFamily="34" charset="0"/>
              </a:rPr>
              <a:t>CAMPUS COLLABORATION &amp; DISCUSSION</a:t>
            </a:r>
          </a:p>
        </p:txBody>
      </p:sp>
      <p:sp>
        <p:nvSpPr>
          <p:cNvPr id="4" name="TextBox 3">
            <a:extLst>
              <a:ext uri="{FF2B5EF4-FFF2-40B4-BE49-F238E27FC236}">
                <a16:creationId xmlns:a16="http://schemas.microsoft.com/office/drawing/2014/main" id="{8901D88C-4B97-62E4-523B-39EF6E979355}"/>
              </a:ext>
            </a:extLst>
          </p:cNvPr>
          <p:cNvSpPr txBox="1"/>
          <p:nvPr userDrawn="1"/>
        </p:nvSpPr>
        <p:spPr>
          <a:xfrm>
            <a:off x="1837942" y="2711709"/>
            <a:ext cx="7772400" cy="1200329"/>
          </a:xfrm>
          <a:prstGeom prst="rect">
            <a:avLst/>
          </a:prstGeom>
          <a:noFill/>
        </p:spPr>
        <p:txBody>
          <a:bodyPr wrap="square" rtlCol="0">
            <a:spAutoFit/>
          </a:bodyPr>
          <a:lstStyle/>
          <a:p>
            <a:r>
              <a:rPr lang="en-US" sz="2400">
                <a:latin typeface="Open Sans" panose="020B0606030504020204" pitchFamily="34" charset="0"/>
                <a:ea typeface="Open Sans" panose="020B0606030504020204" pitchFamily="34" charset="0"/>
                <a:cs typeface="Open Sans" panose="020B0606030504020204" pitchFamily="34" charset="0"/>
              </a:rPr>
              <a:t>For discussion topics, please email</a:t>
            </a:r>
          </a:p>
          <a:p>
            <a:pPr marL="0" indent="0">
              <a:buNone/>
            </a:pPr>
            <a:r>
              <a:rPr lang="en-US" sz="2400">
                <a:latin typeface="Open Sans" panose="020B0606030504020204" pitchFamily="34" charset="0"/>
                <a:ea typeface="Open Sans" panose="020B0606030504020204" pitchFamily="34" charset="0"/>
                <a:cs typeface="Open Sans" panose="020B0606030504020204" pitchFamily="34" charset="0"/>
                <a:hlinkClick r:id="rId3"/>
              </a:rPr>
              <a:t>uwss-svc.CampusCallSlides@uwss.wisconsin.edu</a:t>
            </a:r>
            <a:endParaRPr lang="en-US" sz="2400">
              <a:latin typeface="Open Sans" panose="020B0606030504020204" pitchFamily="34" charset="0"/>
              <a:ea typeface="Open Sans" panose="020B0606030504020204" pitchFamily="34" charset="0"/>
              <a:cs typeface="Open Sans" panose="020B0606030504020204" pitchFamily="34" charset="0"/>
            </a:endParaRPr>
          </a:p>
          <a:p>
            <a:pPr marL="0" indent="0">
              <a:buClr>
                <a:srgbClr val="005777"/>
              </a:buClr>
              <a:buFont typeface="Arial" panose="020B0604020202020204" pitchFamily="34" charset="0"/>
              <a:buNone/>
            </a:pPr>
            <a:endParaRPr lang="en-US" sz="24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146940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5448302" cy="6858000"/>
          </a:xfrm>
          <a:prstGeom prst="rect">
            <a:avLst/>
          </a:prstGeom>
        </p:spPr>
      </p:pic>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a:cxnSpLocks/>
          </p:cNvCxnSpPr>
          <p:nvPr userDrawn="1"/>
        </p:nvCxnSpPr>
        <p:spPr>
          <a:xfrm flipH="1" flipV="1">
            <a:off x="-71504" y="3517900"/>
            <a:ext cx="2281304" cy="3340100"/>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6C31FC4-A6DF-E6C1-EC93-BF0A7F9732C8}"/>
              </a:ext>
              <a:ext uri="{C183D7F6-B498-43B3-948B-1728B52AA6E4}">
                <adec:decorative xmlns:adec="http://schemas.microsoft.com/office/drawing/2017/decorative" val="1"/>
              </a:ext>
            </a:extLst>
          </p:cNvPr>
          <p:cNvCxnSpPr>
            <a:cxnSpLocks/>
          </p:cNvCxnSpPr>
          <p:nvPr userDrawn="1"/>
        </p:nvCxnSpPr>
        <p:spPr>
          <a:xfrm flipH="1">
            <a:off x="1081057" y="0"/>
            <a:ext cx="4911723" cy="7192565"/>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descr="A black background with a black square&#10;&#10;Description automatically generated with medium confidence">
            <a:extLst>
              <a:ext uri="{FF2B5EF4-FFF2-40B4-BE49-F238E27FC236}">
                <a16:creationId xmlns:a16="http://schemas.microsoft.com/office/drawing/2014/main" id="{1DB790E1-0C6C-65D7-60F5-0A2DA7A675AF}"/>
              </a:ext>
            </a:extLst>
          </p:cNvPr>
          <p:cNvPicPr>
            <a:picLocks noChangeAspect="1"/>
          </p:cNvPicPr>
          <p:nvPr userDrawn="1"/>
        </p:nvPicPr>
        <p:blipFill>
          <a:blip r:embed="rId3"/>
          <a:stretch>
            <a:fillRect/>
          </a:stretch>
        </p:blipFill>
        <p:spPr>
          <a:xfrm>
            <a:off x="7134837" y="136525"/>
            <a:ext cx="4542008" cy="1633816"/>
          </a:xfrm>
          <a:prstGeom prst="rect">
            <a:avLst/>
          </a:prstGeom>
        </p:spPr>
      </p:pic>
      <p:pic>
        <p:nvPicPr>
          <p:cNvPr id="3" name="Picture 2" descr="A map of the state of wisconsin&#10;&#10;Description automatically generated">
            <a:extLst>
              <a:ext uri="{FF2B5EF4-FFF2-40B4-BE49-F238E27FC236}">
                <a16:creationId xmlns:a16="http://schemas.microsoft.com/office/drawing/2014/main" id="{C22FA0D8-7AD2-129B-8354-FD96CAAD7620}"/>
              </a:ext>
            </a:extLst>
          </p:cNvPr>
          <p:cNvPicPr>
            <a:picLocks noChangeAspect="1"/>
          </p:cNvPicPr>
          <p:nvPr userDrawn="1"/>
        </p:nvPicPr>
        <p:blipFill>
          <a:blip r:embed="rId4"/>
          <a:stretch>
            <a:fillRect/>
          </a:stretch>
        </p:blipFill>
        <p:spPr>
          <a:xfrm>
            <a:off x="-85072" y="-713480"/>
            <a:ext cx="4104622" cy="5311864"/>
          </a:xfrm>
          <a:prstGeom prst="rect">
            <a:avLst/>
          </a:prstGeom>
        </p:spPr>
      </p:pic>
      <p:sp>
        <p:nvSpPr>
          <p:cNvPr id="4" name="TextBox 3">
            <a:extLst>
              <a:ext uri="{FF2B5EF4-FFF2-40B4-BE49-F238E27FC236}">
                <a16:creationId xmlns:a16="http://schemas.microsoft.com/office/drawing/2014/main" id="{39A88D9A-4336-F7F0-A82E-5A8A78A34EAD}"/>
              </a:ext>
            </a:extLst>
          </p:cNvPr>
          <p:cNvSpPr txBox="1"/>
          <p:nvPr userDrawn="1"/>
        </p:nvSpPr>
        <p:spPr>
          <a:xfrm>
            <a:off x="5448302" y="3194734"/>
            <a:ext cx="4544465" cy="646331"/>
          </a:xfrm>
          <a:prstGeom prst="rect">
            <a:avLst/>
          </a:prstGeom>
          <a:noFill/>
        </p:spPr>
        <p:txBody>
          <a:bodyPr wrap="square" rtlCol="0">
            <a:spAutoFit/>
          </a:bodyPr>
          <a:lstStyle/>
          <a:p>
            <a:r>
              <a:rPr lang="en-US" sz="3600">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3064271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2" descr="Blue letters on a black background&#10;&#10;Description automatically generated">
            <a:extLst>
              <a:ext uri="{FF2B5EF4-FFF2-40B4-BE49-F238E27FC236}">
                <a16:creationId xmlns:a16="http://schemas.microsoft.com/office/drawing/2014/main" id="{FC730565-3BF3-F023-EB63-C49A072E1D6A}"/>
              </a:ext>
            </a:extLst>
          </p:cNvPr>
          <p:cNvPicPr>
            <a:picLocks noChangeAspect="1"/>
          </p:cNvPicPr>
          <p:nvPr userDrawn="1"/>
        </p:nvPicPr>
        <p:blipFill>
          <a:blip r:embed="rId2"/>
          <a:stretch>
            <a:fillRect/>
          </a:stretch>
        </p:blipFill>
        <p:spPr>
          <a:xfrm>
            <a:off x="11019411" y="99664"/>
            <a:ext cx="1059881" cy="1105456"/>
          </a:xfrm>
          <a:prstGeom prst="rect">
            <a:avLst/>
          </a:prstGeom>
        </p:spPr>
      </p:pic>
    </p:spTree>
    <p:extLst>
      <p:ext uri="{BB962C8B-B14F-4D97-AF65-F5344CB8AC3E}">
        <p14:creationId xmlns:p14="http://schemas.microsoft.com/office/powerpoint/2010/main" val="2274046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293CC9-B2B8-D3F8-09D5-04872F069E68}"/>
              </a:ext>
            </a:extLst>
          </p:cNvPr>
          <p:cNvSpPr/>
          <p:nvPr userDrawn="1"/>
        </p:nvSpPr>
        <p:spPr>
          <a:xfrm>
            <a:off x="0" y="0"/>
            <a:ext cx="4953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Open Sans Light" pitchFamily="2" charset="0"/>
            </a:endParaRPr>
          </a:p>
        </p:txBody>
      </p:sp>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2363637" y="777476"/>
            <a:ext cx="8692249" cy="985042"/>
          </a:xfrm>
        </p:spPr>
        <p:txBody>
          <a:bodyPr anchor="b">
            <a:noAutofit/>
          </a:bodyPr>
          <a:lstStyle>
            <a:lvl1pPr algn="l">
              <a:defRPr sz="3600" spc="150" baseline="0"/>
            </a:lvl1pPr>
          </a:lstStyle>
          <a:p>
            <a:r>
              <a:rPr lang="en-US"/>
              <a:t>CLICK TO EDIT PAGE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alphaModFix/>
            <a:extLst>
              <a:ext uri="{BEBA8EAE-BF5A-486C-A8C5-ECC9F3942E4B}">
                <a14:imgProps xmlns:a14="http://schemas.microsoft.com/office/drawing/2010/main">
                  <a14:imgLayer r:embed="rId3">
                    <a14:imgEffect>
                      <a14:colorTemperature colorTemp="6178"/>
                    </a14:imgEffect>
                  </a14:imgLayer>
                </a14:imgProps>
              </a:ext>
            </a:extLst>
          </a:blip>
          <a:srcRect l="43303" t="39602" r="4199"/>
          <a:stretch/>
        </p:blipFill>
        <p:spPr>
          <a:xfrm rot="16200000">
            <a:off x="-276603" y="2153489"/>
            <a:ext cx="4981114" cy="4427908"/>
          </a:xfrm>
          <a:prstGeom prst="rect">
            <a:avLst/>
          </a:prstGeom>
        </p:spPr>
      </p:pic>
      <p:pic>
        <p:nvPicPr>
          <p:cNvPr id="5" name="Picture 4" descr="A blue and black logo&#10;&#10;Description automatically generated">
            <a:extLst>
              <a:ext uri="{FF2B5EF4-FFF2-40B4-BE49-F238E27FC236}">
                <a16:creationId xmlns:a16="http://schemas.microsoft.com/office/drawing/2014/main" id="{3F78D639-6D3F-8EB4-93F4-83048C0D35D2}"/>
              </a:ext>
            </a:extLst>
          </p:cNvPr>
          <p:cNvPicPr>
            <a:picLocks noChangeAspect="1"/>
          </p:cNvPicPr>
          <p:nvPr userDrawn="1"/>
        </p:nvPicPr>
        <p:blipFill>
          <a:blip r:embed="rId4"/>
          <a:stretch>
            <a:fillRect/>
          </a:stretch>
        </p:blipFill>
        <p:spPr>
          <a:xfrm>
            <a:off x="590619" y="126997"/>
            <a:ext cx="1247323" cy="1300958"/>
          </a:xfrm>
          <a:prstGeom prst="rect">
            <a:avLst/>
          </a:prstGeom>
        </p:spPr>
      </p:pic>
      <p:sp>
        <p:nvSpPr>
          <p:cNvPr id="7" name="Date Placeholder 2">
            <a:extLst>
              <a:ext uri="{FF2B5EF4-FFF2-40B4-BE49-F238E27FC236}">
                <a16:creationId xmlns:a16="http://schemas.microsoft.com/office/drawing/2014/main" id="{6092530E-E5F0-CFBA-5737-A2A0D6578787}"/>
              </a:ext>
            </a:extLst>
          </p:cNvPr>
          <p:cNvSpPr>
            <a:spLocks noGrp="1"/>
          </p:cNvSpPr>
          <p:nvPr>
            <p:ph type="dt" sz="half" idx="10"/>
          </p:nvPr>
        </p:nvSpPr>
        <p:spPr>
          <a:xfrm>
            <a:off x="4676774" y="6356350"/>
            <a:ext cx="1695450" cy="365125"/>
          </a:xfrm>
        </p:spPr>
        <p:txBody>
          <a:bodyPr/>
          <a:lstStyle>
            <a:lvl1pPr>
              <a:defRPr sz="900"/>
            </a:lvl1pPr>
          </a:lstStyle>
          <a:p>
            <a:r>
              <a:rPr lang="en-US"/>
              <a:t>20XX</a:t>
            </a:r>
          </a:p>
        </p:txBody>
      </p:sp>
      <p:sp>
        <p:nvSpPr>
          <p:cNvPr id="9" name="Footer Placeholder 3">
            <a:extLst>
              <a:ext uri="{FF2B5EF4-FFF2-40B4-BE49-F238E27FC236}">
                <a16:creationId xmlns:a16="http://schemas.microsoft.com/office/drawing/2014/main" id="{A7A0A93A-0968-8670-8EEA-CCD697564A0F}"/>
              </a:ext>
            </a:extLst>
          </p:cNvPr>
          <p:cNvSpPr>
            <a:spLocks noGrp="1"/>
          </p:cNvSpPr>
          <p:nvPr>
            <p:ph type="ftr" sz="quarter" idx="11"/>
          </p:nvPr>
        </p:nvSpPr>
        <p:spPr>
          <a:xfrm>
            <a:off x="6743699" y="6356350"/>
            <a:ext cx="2543175" cy="365125"/>
          </a:xfrm>
        </p:spPr>
        <p:txBody>
          <a:bodyPr/>
          <a:lstStyle>
            <a:lvl1pPr>
              <a:defRPr sz="900"/>
            </a:lvl1pPr>
          </a:lstStyle>
          <a:p>
            <a:r>
              <a:rPr lang="en-US"/>
              <a:t>PRESENTATION TITLE</a:t>
            </a:r>
          </a:p>
        </p:txBody>
      </p:sp>
      <p:sp>
        <p:nvSpPr>
          <p:cNvPr id="10" name="Slide Number Placeholder 4">
            <a:extLst>
              <a:ext uri="{FF2B5EF4-FFF2-40B4-BE49-F238E27FC236}">
                <a16:creationId xmlns:a16="http://schemas.microsoft.com/office/drawing/2014/main" id="{5D9823BB-8EB5-06E6-FA68-D94341E11C69}"/>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a:p>
        </p:txBody>
      </p:sp>
      <p:sp>
        <p:nvSpPr>
          <p:cNvPr id="14" name="Text Placeholder 13">
            <a:extLst>
              <a:ext uri="{FF2B5EF4-FFF2-40B4-BE49-F238E27FC236}">
                <a16:creationId xmlns:a16="http://schemas.microsoft.com/office/drawing/2014/main" id="{A4F371B3-0F7E-E2E4-6D9D-8CB96EF6A148}"/>
              </a:ext>
            </a:extLst>
          </p:cNvPr>
          <p:cNvSpPr>
            <a:spLocks noGrp="1"/>
          </p:cNvSpPr>
          <p:nvPr>
            <p:ph type="body" sz="quarter" idx="13"/>
          </p:nvPr>
        </p:nvSpPr>
        <p:spPr>
          <a:xfrm>
            <a:off x="2424113" y="2225675"/>
            <a:ext cx="8691562" cy="2630488"/>
          </a:xfrm>
        </p:spPr>
        <p:txBody>
          <a:bodyPr/>
          <a:lstStyle>
            <a:lvl1pPr>
              <a:buClr>
                <a:srgbClr val="005777"/>
              </a:buClr>
              <a:defRPr/>
            </a:lvl1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90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134303"/>
            <a:ext cx="10515600" cy="1325563"/>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Open Sans Light" pitchFamily="2" charset="0"/>
              </a:defRPr>
            </a:lvl1pPr>
          </a:lstStyle>
          <a:p>
            <a:r>
              <a:rPr lang="en-US"/>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Open Sans Light" pitchFamily="2" charset="0"/>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Open Sans Light" pitchFamily="2" charset="0"/>
              </a:defRPr>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54" r:id="rId1"/>
    <p:sldLayoutId id="2147483675" r:id="rId2"/>
    <p:sldLayoutId id="2147483676" r:id="rId3"/>
    <p:sldLayoutId id="2147483677" r:id="rId4"/>
    <p:sldLayoutId id="2147483678" r:id="rId5"/>
    <p:sldLayoutId id="2147483679" r:id="rId6"/>
    <p:sldLayoutId id="2147483680" r:id="rId7"/>
    <p:sldLayoutId id="2147483681" r:id="rId8"/>
    <p:sldLayoutId id="2147483672" r:id="rId9"/>
    <p:sldLayoutId id="2147483673" r:id="rId10"/>
    <p:sldLayoutId id="2147483683" r:id="rId11"/>
  </p:sldLayoutIdLst>
  <p:hf hdr="0" dt="0"/>
  <p:txStyles>
    <p:titleStyle>
      <a:lvl1pPr algn="l" defTabSz="914400" rtl="0" eaLnBrk="1" latinLnBrk="0" hangingPunct="1">
        <a:lnSpc>
          <a:spcPct val="90000"/>
        </a:lnSpc>
        <a:spcBef>
          <a:spcPct val="0"/>
        </a:spcBef>
        <a:buNone/>
        <a:defRPr sz="4400" b="0" i="0" kern="1200" cap="all" baseline="0">
          <a:solidFill>
            <a:schemeClr val="tx1"/>
          </a:solidFill>
          <a:latin typeface="Open Sans Light"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Open Sans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kb.wisconsin.edu/workday/internal/" TargetMode="External"/><Relationship Id="rId2" Type="http://schemas.openxmlformats.org/officeDocument/2006/relationships/hyperlink" Target="https://www.wisconsin.edu/workday/get-hel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kb.wisconsin.edu/workday/internal/" TargetMode="External"/><Relationship Id="rId2" Type="http://schemas.openxmlformats.org/officeDocument/2006/relationships/hyperlink" Target="https://www.myworkday.com/wisconsin/learning/course/3bcdec59d8d11001d165d73d1aaf0000"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nam10.safelinks.protection.outlook.com/?url=https%3A%2F%2Fwww.wisconsin.edu%2Fshared-services%2Fexpense-report-status%2F&amp;data=05%7C02%7Celizabeth.dressel%40wisconsin.edu%7Cae166dd5d1bd4b3ff0ba08df18c4f88f%7C18b1f8672df046a08ad305c86000c301%7C0%7C0%7C639256906450055841%7CUnknown%7CTWFpbGZsb3d8eyJFbXB0eU1hcGkiOnRydWUsIlYiOiIwLjAuMDAwMCIsIlAiOiJXaW4zMiIsIkFOIjoiTWFpbCIsIldUIjoyfQ%3D%3D%7C0%7C%7C%7C&amp;sdata=7X0C4PKDtO9vUgP%2BebamS%2FerrK%2FQxtnu%2Bj5yvk%2Bui1c%3D&amp;reserved=0" TargetMode="External"/><Relationship Id="rId2" Type="http://schemas.openxmlformats.org/officeDocument/2006/relationships/hyperlink" Target="https://businessservices.wisc.edu/about/accounting-services/centralized-audit/#processing-statistic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DEDDEA-F510-9175-3F43-B7E917375F3A}"/>
              </a:ext>
            </a:extLst>
          </p:cNvPr>
          <p:cNvSpPr>
            <a:spLocks noGrp="1"/>
          </p:cNvSpPr>
          <p:nvPr>
            <p:ph type="title"/>
          </p:nvPr>
        </p:nvSpPr>
        <p:spPr/>
        <p:txBody>
          <a:bodyPr/>
          <a:lstStyle/>
          <a:p>
            <a:r>
              <a:rPr lang="en-US" dirty="0"/>
              <a:t>Workday Expenses FAQ’s and common Errors</a:t>
            </a:r>
          </a:p>
        </p:txBody>
      </p:sp>
      <p:sp>
        <p:nvSpPr>
          <p:cNvPr id="5" name="Subtitle 4">
            <a:extLst>
              <a:ext uri="{FF2B5EF4-FFF2-40B4-BE49-F238E27FC236}">
                <a16:creationId xmlns:a16="http://schemas.microsoft.com/office/drawing/2014/main" id="{471E42D5-87AB-7BE3-5D5D-13DCD7E9B014}"/>
              </a:ext>
            </a:extLst>
          </p:cNvPr>
          <p:cNvSpPr>
            <a:spLocks noGrp="1"/>
          </p:cNvSpPr>
          <p:nvPr>
            <p:ph type="subTitle" idx="1"/>
          </p:nvPr>
        </p:nvSpPr>
        <p:spPr/>
        <p:txBody>
          <a:bodyPr/>
          <a:lstStyle/>
          <a:p>
            <a:r>
              <a:rPr lang="en-US" dirty="0"/>
              <a:t>September 24, 2026</a:t>
            </a:r>
          </a:p>
        </p:txBody>
      </p:sp>
    </p:spTree>
    <p:extLst>
      <p:ext uri="{BB962C8B-B14F-4D97-AF65-F5344CB8AC3E}">
        <p14:creationId xmlns:p14="http://schemas.microsoft.com/office/powerpoint/2010/main" val="1348007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AD40-C643-6F7C-2F77-45348B959CF0}"/>
              </a:ext>
            </a:extLst>
          </p:cNvPr>
          <p:cNvSpPr>
            <a:spLocks noGrp="1"/>
          </p:cNvSpPr>
          <p:nvPr>
            <p:ph type="ctrTitle"/>
          </p:nvPr>
        </p:nvSpPr>
        <p:spPr>
          <a:xfrm>
            <a:off x="1752600" y="310751"/>
            <a:ext cx="7839455" cy="985042"/>
          </a:xfrm>
        </p:spPr>
        <p:txBody>
          <a:bodyPr/>
          <a:lstStyle/>
          <a:p>
            <a:r>
              <a:rPr lang="en-US" dirty="0" err="1"/>
              <a:t>Uw</a:t>
            </a:r>
            <a:r>
              <a:rPr lang="en-US" dirty="0"/>
              <a:t> travel team and West  introductions</a:t>
            </a:r>
          </a:p>
        </p:txBody>
      </p:sp>
      <p:sp>
        <p:nvSpPr>
          <p:cNvPr id="4" name="Slide Number Placeholder 3">
            <a:extLst>
              <a:ext uri="{FF2B5EF4-FFF2-40B4-BE49-F238E27FC236}">
                <a16:creationId xmlns:a16="http://schemas.microsoft.com/office/drawing/2014/main" id="{1504BC19-808A-22CC-2338-5F98FA2A5987}"/>
              </a:ext>
            </a:extLst>
          </p:cNvPr>
          <p:cNvSpPr>
            <a:spLocks noGrp="1"/>
          </p:cNvSpPr>
          <p:nvPr>
            <p:ph type="sldNum" sz="quarter" idx="12"/>
          </p:nvPr>
        </p:nvSpPr>
        <p:spPr>
          <a:xfrm>
            <a:off x="9658350" y="6356350"/>
            <a:ext cx="169545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1">
                    <a:tint val="75000"/>
                  </a:schemeClr>
                </a:solidFill>
                <a:latin typeface="Open Sans Light"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2</a:t>
            </a:fld>
            <a:endParaRPr lang="en-US"/>
          </a:p>
        </p:txBody>
      </p:sp>
      <p:sp>
        <p:nvSpPr>
          <p:cNvPr id="8" name="TextBox 7">
            <a:extLst>
              <a:ext uri="{FF2B5EF4-FFF2-40B4-BE49-F238E27FC236}">
                <a16:creationId xmlns:a16="http://schemas.microsoft.com/office/drawing/2014/main" id="{11FE55BF-005A-D941-558E-D747C38C257C}"/>
              </a:ext>
            </a:extLst>
          </p:cNvPr>
          <p:cNvSpPr txBox="1"/>
          <p:nvPr/>
        </p:nvSpPr>
        <p:spPr>
          <a:xfrm>
            <a:off x="671221" y="1295793"/>
            <a:ext cx="11277602" cy="4801314"/>
          </a:xfrm>
          <a:prstGeom prst="rect">
            <a:avLst/>
          </a:prstGeom>
          <a:noFill/>
        </p:spPr>
        <p:txBody>
          <a:bodyPr wrap="square" lIns="91440" tIns="45720" rIns="91440" bIns="45720" rtlCol="0" anchor="t">
            <a:spAutoFit/>
          </a:bodyPr>
          <a:lstStyle/>
          <a:p>
            <a:r>
              <a:rPr lang="en-US" b="1" dirty="0"/>
              <a:t>Elizabeth Dressel</a:t>
            </a:r>
            <a:br>
              <a:rPr lang="en-US" b="1" dirty="0"/>
            </a:br>
            <a:r>
              <a:rPr lang="en-US" dirty="0"/>
              <a:t>Director of Travel Management Services. Supporting UWSA while Alma is on leave through April 2027</a:t>
            </a:r>
          </a:p>
          <a:p>
            <a:endParaRPr lang="en-US" b="1" dirty="0"/>
          </a:p>
          <a:p>
            <a:r>
              <a:rPr lang="en-US" b="1" dirty="0"/>
              <a:t>Alma Ramirez</a:t>
            </a:r>
            <a:br>
              <a:rPr lang="en-US" b="1" dirty="0"/>
            </a:br>
            <a:r>
              <a:rPr lang="en-US" dirty="0"/>
              <a:t>Regional Travel Manager Supporting UW-Whitewater, UW-River Falls, &amp; UWSA </a:t>
            </a:r>
            <a:r>
              <a:rPr lang="en-US" dirty="0">
                <a:highlight>
                  <a:srgbClr val="FFFF00"/>
                </a:highlight>
              </a:rPr>
              <a:t>on leave through April of 2027</a:t>
            </a:r>
          </a:p>
          <a:p>
            <a:endParaRPr lang="en-US" b="1" dirty="0"/>
          </a:p>
          <a:p>
            <a:r>
              <a:rPr lang="en-US" b="1" dirty="0"/>
              <a:t>Alyssa Totoraitis</a:t>
            </a:r>
          </a:p>
          <a:p>
            <a:r>
              <a:rPr lang="en-US" dirty="0"/>
              <a:t>Regional Travel Manager Supporting UW-Milwaukee &amp; UW-Parkside</a:t>
            </a:r>
          </a:p>
          <a:p>
            <a:endParaRPr lang="en-US" dirty="0"/>
          </a:p>
          <a:p>
            <a:r>
              <a:rPr lang="en-US" b="1" dirty="0"/>
              <a:t>Tina Chorlton</a:t>
            </a:r>
          </a:p>
          <a:p>
            <a:r>
              <a:rPr lang="en-US" dirty="0"/>
              <a:t>Regional Travel Manager Supporting UW-Platteville and UW-Whitewater and UW-River Falls through April of 2027</a:t>
            </a:r>
          </a:p>
          <a:p>
            <a:endParaRPr lang="en-US" dirty="0"/>
          </a:p>
          <a:p>
            <a:r>
              <a:rPr lang="en-US" b="1" dirty="0"/>
              <a:t>Emily Stoffel</a:t>
            </a:r>
          </a:p>
          <a:p>
            <a:r>
              <a:rPr lang="en-US" dirty="0"/>
              <a:t>Regional Travel Manager Supporting UW-Eau Claire, UW-La Crosse, &amp; UW-Stout</a:t>
            </a:r>
          </a:p>
          <a:p>
            <a:endParaRPr lang="en-US" dirty="0"/>
          </a:p>
          <a:p>
            <a:r>
              <a:rPr lang="en-US" dirty="0"/>
              <a:t>We are joined today with the </a:t>
            </a:r>
            <a:r>
              <a:rPr lang="en-US" b="1" dirty="0"/>
              <a:t>WEST Expense Operation </a:t>
            </a:r>
            <a:r>
              <a:rPr lang="en-US" dirty="0"/>
              <a:t>team</a:t>
            </a:r>
            <a:r>
              <a:rPr lang="en-US" b="1" dirty="0"/>
              <a:t> </a:t>
            </a:r>
            <a:r>
              <a:rPr lang="en-US" dirty="0"/>
              <a:t>member </a:t>
            </a:r>
            <a:r>
              <a:rPr lang="en-US" b="1" dirty="0"/>
              <a:t>Graig Brooks</a:t>
            </a:r>
            <a:endParaRPr lang="en-US" dirty="0"/>
          </a:p>
        </p:txBody>
      </p:sp>
    </p:spTree>
    <p:extLst>
      <p:ext uri="{BB962C8B-B14F-4D97-AF65-F5344CB8AC3E}">
        <p14:creationId xmlns:p14="http://schemas.microsoft.com/office/powerpoint/2010/main" val="32829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C0EB-3446-198B-84D8-2F28F6533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4F099C-4B07-1051-642D-DF0DECA9D10A}"/>
              </a:ext>
            </a:extLst>
          </p:cNvPr>
          <p:cNvSpPr>
            <a:spLocks noGrp="1"/>
          </p:cNvSpPr>
          <p:nvPr>
            <p:ph type="ctrTitle"/>
          </p:nvPr>
        </p:nvSpPr>
        <p:spPr>
          <a:xfrm>
            <a:off x="1837942" y="557783"/>
            <a:ext cx="8692249" cy="712213"/>
          </a:xfrm>
        </p:spPr>
        <p:txBody>
          <a:bodyPr/>
          <a:lstStyle/>
          <a:p>
            <a:r>
              <a:rPr lang="en-US" sz="3600" b="1" i="0" u="none" strike="noStrike" dirty="0">
                <a:solidFill>
                  <a:srgbClr val="202020"/>
                </a:solidFill>
                <a:effectLst/>
                <a:latin typeface="Red Hat Text"/>
              </a:rPr>
              <a:t>UW Credit </a:t>
            </a:r>
            <a:r>
              <a:rPr lang="en-US" sz="3600" b="1" i="0" u="none" strike="noStrike" dirty="0" err="1">
                <a:solidFill>
                  <a:srgbClr val="202020"/>
                </a:solidFill>
                <a:effectLst/>
                <a:latin typeface="Red Hat Text"/>
              </a:rPr>
              <a:t>CardS</a:t>
            </a:r>
            <a:endParaRPr lang="en-US" dirty="0"/>
          </a:p>
        </p:txBody>
      </p:sp>
      <p:sp>
        <p:nvSpPr>
          <p:cNvPr id="3" name="Text Placeholder 2">
            <a:extLst>
              <a:ext uri="{FF2B5EF4-FFF2-40B4-BE49-F238E27FC236}">
                <a16:creationId xmlns:a16="http://schemas.microsoft.com/office/drawing/2014/main" id="{25594151-1E07-49BF-F419-2D515EF60CC2}"/>
              </a:ext>
            </a:extLst>
          </p:cNvPr>
          <p:cNvSpPr>
            <a:spLocks noGrp="1"/>
          </p:cNvSpPr>
          <p:nvPr>
            <p:ph type="body" sz="quarter" idx="13"/>
          </p:nvPr>
        </p:nvSpPr>
        <p:spPr>
          <a:xfrm>
            <a:off x="1234440" y="1426464"/>
            <a:ext cx="9701784" cy="4663440"/>
          </a:xfrm>
        </p:spPr>
        <p:txBody>
          <a:bodyPr>
            <a:normAutofit fontScale="62500" lnSpcReduction="20000"/>
          </a:bodyPr>
          <a:lstStyle/>
          <a:p>
            <a:endParaRPr lang="en-US" sz="1800" b="0" i="0" u="none" strike="noStrike" baseline="0" dirty="0">
              <a:solidFill>
                <a:srgbClr val="005677"/>
              </a:solidFill>
              <a:latin typeface="Open Sans" panose="020B0606030504020204" pitchFamily="34" charset="0"/>
            </a:endParaRPr>
          </a:p>
          <a:p>
            <a:r>
              <a:rPr lang="en-US" dirty="0">
                <a:highlight>
                  <a:srgbClr val="FFFF00"/>
                </a:highlight>
              </a:rPr>
              <a:t>Every UW Credit Card transaction must be reconciled – even if you are not asking for reimbursement or have paid US Bank directly</a:t>
            </a:r>
          </a:p>
          <a:p>
            <a:endParaRPr lang="en-US" sz="1300" dirty="0">
              <a:highlight>
                <a:srgbClr val="FFFF00"/>
              </a:highlight>
            </a:endParaRPr>
          </a:p>
          <a:p>
            <a:r>
              <a:rPr lang="en-US" dirty="0"/>
              <a:t>Apply for UW Credit Cards in Workday</a:t>
            </a:r>
          </a:p>
          <a:p>
            <a:endParaRPr lang="en-US" sz="1400" dirty="0"/>
          </a:p>
          <a:p>
            <a:r>
              <a:rPr lang="en-US" dirty="0"/>
              <a:t>Training is required prior to the cards being issued, and the training is in Workday</a:t>
            </a:r>
          </a:p>
          <a:p>
            <a:pPr lvl="1"/>
            <a:r>
              <a:rPr lang="en-US" dirty="0"/>
              <a:t>Students not allowed to have UW Card</a:t>
            </a:r>
          </a:p>
          <a:p>
            <a:pPr lvl="1"/>
            <a:endParaRPr lang="en-US" sz="1600" dirty="0"/>
          </a:p>
          <a:p>
            <a:r>
              <a:rPr lang="en-US" dirty="0"/>
              <a:t>Request changes (limits, name changes, cancelations) for </a:t>
            </a:r>
            <a:r>
              <a:rPr lang="en-US" dirty="0" err="1"/>
              <a:t>Pcards</a:t>
            </a:r>
            <a:r>
              <a:rPr lang="en-US" dirty="0"/>
              <a:t> in Workday</a:t>
            </a:r>
          </a:p>
          <a:p>
            <a:endParaRPr lang="en-US" sz="1600" dirty="0"/>
          </a:p>
          <a:p>
            <a:r>
              <a:rPr lang="en-US" dirty="0"/>
              <a:t>Requests for changed to Shared Liability card limits submit a </a:t>
            </a:r>
            <a:r>
              <a:rPr lang="en-US" dirty="0" err="1"/>
              <a:t>GetHelpUW</a:t>
            </a:r>
            <a:r>
              <a:rPr lang="en-US" dirty="0"/>
              <a:t> ticket </a:t>
            </a:r>
            <a:r>
              <a:rPr lang="en-US" dirty="0">
                <a:hlinkClick r:id="rId2"/>
              </a:rPr>
              <a:t>Get Help | Workday</a:t>
            </a:r>
            <a:endParaRPr lang="en-US" dirty="0"/>
          </a:p>
          <a:p>
            <a:endParaRPr lang="en-US" sz="1600" dirty="0"/>
          </a:p>
          <a:p>
            <a:r>
              <a:rPr lang="en-US" dirty="0"/>
              <a:t>Links to KBs on Workday </a:t>
            </a:r>
            <a:r>
              <a:rPr lang="en-US" dirty="0">
                <a:hlinkClick r:id="rId3"/>
              </a:rPr>
              <a:t>UW System Workday </a:t>
            </a:r>
            <a:r>
              <a:rPr lang="en-US" dirty="0" err="1">
                <a:hlinkClick r:id="rId3"/>
              </a:rPr>
              <a:t>KnowledgeBase</a:t>
            </a:r>
            <a:endParaRPr lang="en-US" dirty="0"/>
          </a:p>
        </p:txBody>
      </p:sp>
    </p:spTree>
    <p:extLst>
      <p:ext uri="{BB962C8B-B14F-4D97-AF65-F5344CB8AC3E}">
        <p14:creationId xmlns:p14="http://schemas.microsoft.com/office/powerpoint/2010/main" val="298849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29C03-71E1-7CC2-08DE-2D35D272A2C7}"/>
              </a:ext>
            </a:extLst>
          </p:cNvPr>
          <p:cNvSpPr>
            <a:spLocks noGrp="1"/>
          </p:cNvSpPr>
          <p:nvPr>
            <p:ph type="ctrTitle"/>
          </p:nvPr>
        </p:nvSpPr>
        <p:spPr>
          <a:xfrm>
            <a:off x="1837942" y="284955"/>
            <a:ext cx="9390890" cy="985042"/>
          </a:xfrm>
        </p:spPr>
        <p:txBody>
          <a:bodyPr/>
          <a:lstStyle/>
          <a:p>
            <a:r>
              <a:rPr lang="en-US" dirty="0"/>
              <a:t>Personal checkbox Likely to change to Non-Business expense</a:t>
            </a:r>
          </a:p>
        </p:txBody>
      </p:sp>
      <p:sp>
        <p:nvSpPr>
          <p:cNvPr id="3" name="Text Placeholder 2">
            <a:extLst>
              <a:ext uri="{FF2B5EF4-FFF2-40B4-BE49-F238E27FC236}">
                <a16:creationId xmlns:a16="http://schemas.microsoft.com/office/drawing/2014/main" id="{AFAB9D2B-65C7-C527-152A-59302DAB8940}"/>
              </a:ext>
            </a:extLst>
          </p:cNvPr>
          <p:cNvSpPr>
            <a:spLocks noGrp="1"/>
          </p:cNvSpPr>
          <p:nvPr>
            <p:ph type="body" sz="quarter" idx="13"/>
          </p:nvPr>
        </p:nvSpPr>
        <p:spPr>
          <a:xfrm>
            <a:off x="1005840" y="1819656"/>
            <a:ext cx="10891520" cy="3988020"/>
          </a:xfrm>
        </p:spPr>
        <p:txBody>
          <a:bodyPr/>
          <a:lstStyle/>
          <a:p>
            <a:pPr marL="0" indent="0">
              <a:buNone/>
            </a:pPr>
            <a:r>
              <a:rPr lang="en-US" dirty="0"/>
              <a:t>Currently, each Expense Item has a “Personal Expense” checkbox at the bottom of the left side</a:t>
            </a:r>
          </a:p>
          <a:p>
            <a:pPr marL="0" indent="0">
              <a:buNone/>
            </a:pPr>
            <a:endParaRPr lang="en-US" sz="1000" dirty="0"/>
          </a:p>
          <a:p>
            <a:pPr marL="0" indent="0">
              <a:buNone/>
            </a:pPr>
            <a:r>
              <a:rPr lang="en-US" dirty="0"/>
              <a:t>We expect that label change to “Non-Business Expense” fairly soon</a:t>
            </a:r>
          </a:p>
          <a:p>
            <a:pPr marL="0" indent="0">
              <a:buNone/>
            </a:pPr>
            <a:endParaRPr lang="en-US" dirty="0"/>
          </a:p>
        </p:txBody>
      </p:sp>
      <p:pic>
        <p:nvPicPr>
          <p:cNvPr id="5" name="Picture 4">
            <a:extLst>
              <a:ext uri="{FF2B5EF4-FFF2-40B4-BE49-F238E27FC236}">
                <a16:creationId xmlns:a16="http://schemas.microsoft.com/office/drawing/2014/main" id="{141514C6-A631-675B-4CFB-3176E68C91C8}"/>
              </a:ext>
            </a:extLst>
          </p:cNvPr>
          <p:cNvPicPr>
            <a:picLocks noChangeAspect="1"/>
          </p:cNvPicPr>
          <p:nvPr/>
        </p:nvPicPr>
        <p:blipFill>
          <a:blip r:embed="rId2"/>
          <a:stretch>
            <a:fillRect/>
          </a:stretch>
        </p:blipFill>
        <p:spPr>
          <a:xfrm>
            <a:off x="7000100" y="4084321"/>
            <a:ext cx="4318139" cy="2269602"/>
          </a:xfrm>
          <a:prstGeom prst="rect">
            <a:avLst/>
          </a:prstGeom>
        </p:spPr>
      </p:pic>
      <p:pic>
        <p:nvPicPr>
          <p:cNvPr id="8" name="Picture 7">
            <a:extLst>
              <a:ext uri="{FF2B5EF4-FFF2-40B4-BE49-F238E27FC236}">
                <a16:creationId xmlns:a16="http://schemas.microsoft.com/office/drawing/2014/main" id="{334259E8-945C-C375-64A8-6D57C49D39F3}"/>
              </a:ext>
            </a:extLst>
          </p:cNvPr>
          <p:cNvPicPr>
            <a:picLocks noChangeAspect="1"/>
          </p:cNvPicPr>
          <p:nvPr/>
        </p:nvPicPr>
        <p:blipFill>
          <a:blip r:embed="rId3"/>
          <a:stretch>
            <a:fillRect/>
          </a:stretch>
        </p:blipFill>
        <p:spPr>
          <a:xfrm>
            <a:off x="2001381" y="4325161"/>
            <a:ext cx="4094619" cy="1787922"/>
          </a:xfrm>
          <a:prstGeom prst="rect">
            <a:avLst/>
          </a:prstGeom>
          <a:ln w="12700">
            <a:solidFill>
              <a:srgbClr val="002060"/>
            </a:solidFill>
          </a:ln>
        </p:spPr>
      </p:pic>
    </p:spTree>
    <p:extLst>
      <p:ext uri="{BB962C8B-B14F-4D97-AF65-F5344CB8AC3E}">
        <p14:creationId xmlns:p14="http://schemas.microsoft.com/office/powerpoint/2010/main" val="1550331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B42D-E276-8A5F-D9B3-4DE475BED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C8A7B-3F7A-6701-2482-00662AF18634}"/>
              </a:ext>
            </a:extLst>
          </p:cNvPr>
          <p:cNvSpPr>
            <a:spLocks noGrp="1"/>
          </p:cNvSpPr>
          <p:nvPr>
            <p:ph type="ctrTitle"/>
          </p:nvPr>
        </p:nvSpPr>
        <p:spPr>
          <a:xfrm>
            <a:off x="2244436" y="612647"/>
            <a:ext cx="8285755" cy="657349"/>
          </a:xfrm>
        </p:spPr>
        <p:txBody>
          <a:bodyPr/>
          <a:lstStyle/>
          <a:p>
            <a:r>
              <a:rPr lang="en-US" sz="3200" b="1" dirty="0"/>
              <a:t>Expenses FAQ</a:t>
            </a:r>
          </a:p>
        </p:txBody>
      </p:sp>
      <p:sp>
        <p:nvSpPr>
          <p:cNvPr id="3" name="Text Placeholder 2">
            <a:extLst>
              <a:ext uri="{FF2B5EF4-FFF2-40B4-BE49-F238E27FC236}">
                <a16:creationId xmlns:a16="http://schemas.microsoft.com/office/drawing/2014/main" id="{648FA2C5-2D71-CC56-3706-D573BB486FC0}"/>
              </a:ext>
            </a:extLst>
          </p:cNvPr>
          <p:cNvSpPr>
            <a:spLocks noGrp="1"/>
          </p:cNvSpPr>
          <p:nvPr>
            <p:ph type="body" sz="quarter" idx="13"/>
          </p:nvPr>
        </p:nvSpPr>
        <p:spPr>
          <a:xfrm>
            <a:off x="1216449" y="1449239"/>
            <a:ext cx="10256683" cy="4904428"/>
          </a:xfrm>
        </p:spPr>
        <p:txBody>
          <a:bodyPr>
            <a:normAutofit/>
          </a:bodyPr>
          <a:lstStyle/>
          <a:p>
            <a:pPr marL="0" indent="0">
              <a:buNone/>
            </a:pPr>
            <a:r>
              <a:rPr lang="en-US" b="0" i="0" u="none" strike="noStrike" baseline="0" dirty="0">
                <a:solidFill>
                  <a:srgbClr val="000000"/>
                </a:solidFill>
                <a:latin typeface="Open Sans" panose="020B0606030504020204" pitchFamily="34" charset="0"/>
              </a:rPr>
              <a:t>Q. What are the Receipt Requirements?</a:t>
            </a:r>
          </a:p>
          <a:p>
            <a:pPr marL="0" indent="0">
              <a:buNone/>
            </a:pPr>
            <a:endParaRPr lang="en-US" dirty="0">
              <a:solidFill>
                <a:srgbClr val="000000"/>
              </a:solidFill>
            </a:endParaRPr>
          </a:p>
          <a:p>
            <a:pPr marL="514350" indent="-514350">
              <a:buAutoNum type="alphaUcPeriod"/>
            </a:pPr>
            <a:r>
              <a:rPr lang="en-US" b="0" i="0" u="none" strike="noStrike" baseline="0" dirty="0">
                <a:solidFill>
                  <a:srgbClr val="000000"/>
                </a:solidFill>
                <a:highlight>
                  <a:srgbClr val="FFFF00"/>
                </a:highlight>
                <a:latin typeface="Open Sans" panose="020B0606030504020204" pitchFamily="34" charset="0"/>
              </a:rPr>
              <a:t>UW Purchase Card always requires receipts (even for a $2 item</a:t>
            </a:r>
            <a:r>
              <a:rPr lang="en-US" dirty="0">
                <a:solidFill>
                  <a:srgbClr val="000000"/>
                </a:solidFill>
                <a:highlight>
                  <a:srgbClr val="FFFF00"/>
                </a:highlight>
              </a:rPr>
              <a:t> or a credit)</a:t>
            </a:r>
            <a:endParaRPr lang="en-US" b="0" i="0" u="none" strike="noStrike" baseline="0" dirty="0">
              <a:solidFill>
                <a:srgbClr val="000000"/>
              </a:solidFill>
              <a:highlight>
                <a:srgbClr val="FFFF00"/>
              </a:highlight>
              <a:latin typeface="Open Sans" panose="020B0606030504020204" pitchFamily="34" charset="0"/>
            </a:endParaRPr>
          </a:p>
          <a:p>
            <a:pPr marL="514350" indent="-514350">
              <a:buAutoNum type="alphaUcPeriod"/>
            </a:pPr>
            <a:r>
              <a:rPr lang="en-US" dirty="0">
                <a:solidFill>
                  <a:srgbClr val="000000"/>
                </a:solidFill>
              </a:rPr>
              <a:t>UW Shared Liability card or anything paid on a personal credit card or cash – </a:t>
            </a:r>
            <a:r>
              <a:rPr lang="en-US" dirty="0">
                <a:solidFill>
                  <a:srgbClr val="000000"/>
                </a:solidFill>
                <a:highlight>
                  <a:srgbClr val="FFFF00"/>
                </a:highlight>
              </a:rPr>
              <a:t>anything over $50</a:t>
            </a:r>
            <a:endParaRPr lang="en-US" b="0" i="0" u="none" strike="noStrike" baseline="0" dirty="0">
              <a:solidFill>
                <a:srgbClr val="000000"/>
              </a:solidFill>
              <a:highlight>
                <a:srgbClr val="FFFF00"/>
              </a:highlight>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960928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3A46A-D90E-3635-7903-AA694B5891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1008F-7CAD-8E60-9BB9-EE49010D067F}"/>
              </a:ext>
            </a:extLst>
          </p:cNvPr>
          <p:cNvSpPr>
            <a:spLocks noGrp="1"/>
          </p:cNvSpPr>
          <p:nvPr>
            <p:ph type="ctrTitle"/>
          </p:nvPr>
        </p:nvSpPr>
        <p:spPr>
          <a:xfrm>
            <a:off x="2244436" y="612647"/>
            <a:ext cx="8285755" cy="657349"/>
          </a:xfrm>
        </p:spPr>
        <p:txBody>
          <a:bodyPr/>
          <a:lstStyle/>
          <a:p>
            <a:r>
              <a:rPr lang="en-US" sz="3200" b="1" dirty="0"/>
              <a:t>Expenses FAQ</a:t>
            </a:r>
          </a:p>
        </p:txBody>
      </p:sp>
      <p:sp>
        <p:nvSpPr>
          <p:cNvPr id="3" name="Text Placeholder 2">
            <a:extLst>
              <a:ext uri="{FF2B5EF4-FFF2-40B4-BE49-F238E27FC236}">
                <a16:creationId xmlns:a16="http://schemas.microsoft.com/office/drawing/2014/main" id="{F7E0A681-829C-2654-EDC1-FE8BC9310DCF}"/>
              </a:ext>
            </a:extLst>
          </p:cNvPr>
          <p:cNvSpPr>
            <a:spLocks noGrp="1"/>
          </p:cNvSpPr>
          <p:nvPr>
            <p:ph type="body" sz="quarter" idx="13"/>
          </p:nvPr>
        </p:nvSpPr>
        <p:spPr>
          <a:xfrm>
            <a:off x="1216449" y="1449239"/>
            <a:ext cx="6493387" cy="4904428"/>
          </a:xfrm>
        </p:spPr>
        <p:txBody>
          <a:bodyPr>
            <a:normAutofit fontScale="92500"/>
          </a:bodyPr>
          <a:lstStyle/>
          <a:p>
            <a:pPr marL="0" indent="0">
              <a:buNone/>
            </a:pPr>
            <a:r>
              <a:rPr lang="en-US" b="0" i="0" u="none" strike="noStrike" baseline="0" dirty="0">
                <a:solidFill>
                  <a:srgbClr val="000000"/>
                </a:solidFill>
                <a:latin typeface="Open Sans" panose="020B0606030504020204" pitchFamily="34" charset="0"/>
              </a:rPr>
              <a:t>Q. How do I add an Attachment?</a:t>
            </a:r>
          </a:p>
          <a:p>
            <a:r>
              <a:rPr lang="en-US" sz="2000" b="0" i="0" u="none" strike="noStrike" baseline="0" dirty="0">
                <a:solidFill>
                  <a:srgbClr val="000000"/>
                </a:solidFill>
                <a:latin typeface="Open Sans" panose="020B0606030504020204" pitchFamily="34" charset="0"/>
              </a:rPr>
              <a:t>When starting a new expense report if you have any “Quick Expenses” you entered/scanned (screenshot next slide)</a:t>
            </a:r>
          </a:p>
          <a:p>
            <a:r>
              <a:rPr lang="en-US" sz="2000" dirty="0">
                <a:solidFill>
                  <a:srgbClr val="000000"/>
                </a:solidFill>
              </a:rPr>
              <a:t>At the top of the Expense Lines screen (screenshot)</a:t>
            </a:r>
          </a:p>
          <a:p>
            <a:r>
              <a:rPr lang="en-US" sz="2000" dirty="0">
                <a:solidFill>
                  <a:srgbClr val="000000"/>
                </a:solidFill>
              </a:rPr>
              <a:t>Each Expense Line will be checked to see if an receipt is needed (over $50 or </a:t>
            </a:r>
            <a:r>
              <a:rPr lang="en-US" sz="2000" dirty="0" err="1">
                <a:solidFill>
                  <a:srgbClr val="000000"/>
                </a:solidFill>
              </a:rPr>
              <a:t>Pcard</a:t>
            </a:r>
            <a:r>
              <a:rPr lang="en-US" sz="2000" dirty="0">
                <a:solidFill>
                  <a:srgbClr val="000000"/>
                </a:solidFill>
              </a:rPr>
              <a:t>) and you will get a warning if it is not attached at Expense Line level</a:t>
            </a:r>
          </a:p>
          <a:p>
            <a:r>
              <a:rPr lang="en-US" sz="2000" dirty="0">
                <a:solidFill>
                  <a:srgbClr val="000000"/>
                </a:solidFill>
              </a:rPr>
              <a:t>You can also add to “Attachments” tab (next slide screenshot)</a:t>
            </a:r>
          </a:p>
          <a:p>
            <a:endParaRPr lang="en-US" sz="2000" dirty="0">
              <a:solidFill>
                <a:srgbClr val="000000"/>
              </a:solidFill>
            </a:endParaRPr>
          </a:p>
          <a:p>
            <a:r>
              <a:rPr lang="en-US" sz="2200" b="1" dirty="0">
                <a:solidFill>
                  <a:srgbClr val="000000"/>
                </a:solidFill>
              </a:rPr>
              <a:t>Attach more information – all conference materials, schedules, event information</a:t>
            </a:r>
            <a:endParaRPr lang="en-US" sz="2200" b="1"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985BB175-9881-934F-A3E5-D5A0032DCB77}"/>
              </a:ext>
            </a:extLst>
          </p:cNvPr>
          <p:cNvPicPr>
            <a:picLocks noChangeAspect="1"/>
          </p:cNvPicPr>
          <p:nvPr/>
        </p:nvPicPr>
        <p:blipFill>
          <a:blip r:embed="rId2"/>
          <a:stretch>
            <a:fillRect/>
          </a:stretch>
        </p:blipFill>
        <p:spPr>
          <a:xfrm>
            <a:off x="7784874" y="1184025"/>
            <a:ext cx="4407126" cy="3238666"/>
          </a:xfrm>
          <a:prstGeom prst="rect">
            <a:avLst/>
          </a:prstGeom>
        </p:spPr>
      </p:pic>
    </p:spTree>
    <p:extLst>
      <p:ext uri="{BB962C8B-B14F-4D97-AF65-F5344CB8AC3E}">
        <p14:creationId xmlns:p14="http://schemas.microsoft.com/office/powerpoint/2010/main" val="3689868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B3F7F-897A-7087-0DBB-F7C18433DA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E6196-DD09-A3A7-6900-17FC2AF1D19E}"/>
              </a:ext>
            </a:extLst>
          </p:cNvPr>
          <p:cNvSpPr>
            <a:spLocks noGrp="1"/>
          </p:cNvSpPr>
          <p:nvPr>
            <p:ph type="ctrTitle"/>
          </p:nvPr>
        </p:nvSpPr>
        <p:spPr>
          <a:xfrm>
            <a:off x="2244436" y="612647"/>
            <a:ext cx="8285755" cy="657349"/>
          </a:xfrm>
        </p:spPr>
        <p:txBody>
          <a:bodyPr/>
          <a:lstStyle/>
          <a:p>
            <a:r>
              <a:rPr lang="en-US" sz="3200" b="1" dirty="0"/>
              <a:t>Screenshots</a:t>
            </a:r>
          </a:p>
        </p:txBody>
      </p:sp>
      <p:sp>
        <p:nvSpPr>
          <p:cNvPr id="3" name="Text Placeholder 2">
            <a:extLst>
              <a:ext uri="{FF2B5EF4-FFF2-40B4-BE49-F238E27FC236}">
                <a16:creationId xmlns:a16="http://schemas.microsoft.com/office/drawing/2014/main" id="{01418A8E-AFAD-1223-C471-13BD2906FA8C}"/>
              </a:ext>
            </a:extLst>
          </p:cNvPr>
          <p:cNvSpPr>
            <a:spLocks noGrp="1"/>
          </p:cNvSpPr>
          <p:nvPr>
            <p:ph type="body" sz="quarter" idx="13"/>
          </p:nvPr>
        </p:nvSpPr>
        <p:spPr>
          <a:xfrm>
            <a:off x="818147" y="1434164"/>
            <a:ext cx="10654985" cy="4919503"/>
          </a:xfrm>
        </p:spPr>
        <p:txBody>
          <a:bodyPr>
            <a:normAutofit/>
          </a:bodyPr>
          <a:lstStyle/>
          <a:p>
            <a:pPr marL="0" indent="0">
              <a:buNone/>
            </a:pPr>
            <a:r>
              <a:rPr lang="en-US" b="0" i="0" u="none" strike="noStrike" baseline="0" dirty="0">
                <a:solidFill>
                  <a:srgbClr val="000000"/>
                </a:solidFill>
                <a:latin typeface="Open Sans" panose="020B0606030504020204" pitchFamily="34" charset="0"/>
              </a:rPr>
              <a:t>Quick Expenses on bottom when you Create Expense Report</a:t>
            </a:r>
          </a:p>
        </p:txBody>
      </p:sp>
      <p:pic>
        <p:nvPicPr>
          <p:cNvPr id="5" name="Picture 4">
            <a:extLst>
              <a:ext uri="{FF2B5EF4-FFF2-40B4-BE49-F238E27FC236}">
                <a16:creationId xmlns:a16="http://schemas.microsoft.com/office/drawing/2014/main" id="{11993680-8F81-03AF-4938-25A79FA12D9B}"/>
              </a:ext>
            </a:extLst>
          </p:cNvPr>
          <p:cNvPicPr>
            <a:picLocks noChangeAspect="1"/>
          </p:cNvPicPr>
          <p:nvPr/>
        </p:nvPicPr>
        <p:blipFill>
          <a:blip r:embed="rId2"/>
          <a:stretch>
            <a:fillRect/>
          </a:stretch>
        </p:blipFill>
        <p:spPr>
          <a:xfrm>
            <a:off x="1412608" y="2297188"/>
            <a:ext cx="5044404" cy="4056479"/>
          </a:xfrm>
          <a:prstGeom prst="rect">
            <a:avLst/>
          </a:prstGeom>
        </p:spPr>
      </p:pic>
    </p:spTree>
    <p:extLst>
      <p:ext uri="{BB962C8B-B14F-4D97-AF65-F5344CB8AC3E}">
        <p14:creationId xmlns:p14="http://schemas.microsoft.com/office/powerpoint/2010/main" val="302183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B449E-07BD-2C2E-A688-DDFCC937D1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B1E26-1940-8A67-02D7-A7D7053974B4}"/>
              </a:ext>
            </a:extLst>
          </p:cNvPr>
          <p:cNvSpPr>
            <a:spLocks noGrp="1"/>
          </p:cNvSpPr>
          <p:nvPr>
            <p:ph type="ctrTitle"/>
          </p:nvPr>
        </p:nvSpPr>
        <p:spPr>
          <a:xfrm>
            <a:off x="2244436" y="612647"/>
            <a:ext cx="8285755" cy="657349"/>
          </a:xfrm>
        </p:spPr>
        <p:txBody>
          <a:bodyPr/>
          <a:lstStyle/>
          <a:p>
            <a:r>
              <a:rPr lang="en-US" sz="3200" b="1" dirty="0"/>
              <a:t>Screenshots</a:t>
            </a:r>
          </a:p>
        </p:txBody>
      </p:sp>
      <p:sp>
        <p:nvSpPr>
          <p:cNvPr id="3" name="Text Placeholder 2">
            <a:extLst>
              <a:ext uri="{FF2B5EF4-FFF2-40B4-BE49-F238E27FC236}">
                <a16:creationId xmlns:a16="http://schemas.microsoft.com/office/drawing/2014/main" id="{BC4146F0-C7CC-152A-C24D-E2D617DBCDF5}"/>
              </a:ext>
            </a:extLst>
          </p:cNvPr>
          <p:cNvSpPr>
            <a:spLocks noGrp="1"/>
          </p:cNvSpPr>
          <p:nvPr>
            <p:ph type="body" sz="quarter" idx="13"/>
          </p:nvPr>
        </p:nvSpPr>
        <p:spPr>
          <a:xfrm>
            <a:off x="818147" y="1434164"/>
            <a:ext cx="10654985" cy="4919503"/>
          </a:xfrm>
        </p:spPr>
        <p:txBody>
          <a:bodyPr>
            <a:normAutofit/>
          </a:bodyPr>
          <a:lstStyle/>
          <a:p>
            <a:pPr marL="0" indent="0">
              <a:buNone/>
            </a:pPr>
            <a:r>
              <a:rPr lang="en-US" b="0" i="0" u="none" strike="noStrike" baseline="0" dirty="0">
                <a:solidFill>
                  <a:srgbClr val="000000"/>
                </a:solidFill>
                <a:latin typeface="Open Sans" panose="020B0606030504020204" pitchFamily="34" charset="0"/>
              </a:rPr>
              <a:t>Add Attachments on Expense Line is preferred</a:t>
            </a:r>
          </a:p>
        </p:txBody>
      </p:sp>
      <p:pic>
        <p:nvPicPr>
          <p:cNvPr id="6" name="Picture 5">
            <a:extLst>
              <a:ext uri="{FF2B5EF4-FFF2-40B4-BE49-F238E27FC236}">
                <a16:creationId xmlns:a16="http://schemas.microsoft.com/office/drawing/2014/main" id="{4A720401-F9B6-F7E2-D9D3-E26ADC4170B8}"/>
              </a:ext>
            </a:extLst>
          </p:cNvPr>
          <p:cNvPicPr>
            <a:picLocks noChangeAspect="1"/>
          </p:cNvPicPr>
          <p:nvPr/>
        </p:nvPicPr>
        <p:blipFill>
          <a:blip r:embed="rId2"/>
          <a:stretch>
            <a:fillRect/>
          </a:stretch>
        </p:blipFill>
        <p:spPr>
          <a:xfrm>
            <a:off x="945086" y="2059806"/>
            <a:ext cx="7879670" cy="4528416"/>
          </a:xfrm>
          <a:prstGeom prst="rect">
            <a:avLst/>
          </a:prstGeom>
        </p:spPr>
      </p:pic>
    </p:spTree>
    <p:extLst>
      <p:ext uri="{BB962C8B-B14F-4D97-AF65-F5344CB8AC3E}">
        <p14:creationId xmlns:p14="http://schemas.microsoft.com/office/powerpoint/2010/main" val="2332778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6322C-2F4B-2A7F-20FE-6645D17D0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4D972-1E6F-03BF-AC07-CD6C7C92573B}"/>
              </a:ext>
            </a:extLst>
          </p:cNvPr>
          <p:cNvSpPr>
            <a:spLocks noGrp="1"/>
          </p:cNvSpPr>
          <p:nvPr>
            <p:ph type="ctrTitle"/>
          </p:nvPr>
        </p:nvSpPr>
        <p:spPr>
          <a:xfrm>
            <a:off x="2244436" y="612647"/>
            <a:ext cx="8285755" cy="657349"/>
          </a:xfrm>
        </p:spPr>
        <p:txBody>
          <a:bodyPr/>
          <a:lstStyle/>
          <a:p>
            <a:r>
              <a:rPr lang="en-US" sz="3200" b="1" dirty="0"/>
              <a:t>Expenses FAQ</a:t>
            </a:r>
          </a:p>
        </p:txBody>
      </p:sp>
      <p:sp>
        <p:nvSpPr>
          <p:cNvPr id="3" name="Text Placeholder 2">
            <a:extLst>
              <a:ext uri="{FF2B5EF4-FFF2-40B4-BE49-F238E27FC236}">
                <a16:creationId xmlns:a16="http://schemas.microsoft.com/office/drawing/2014/main" id="{57005921-B61C-333F-C41E-232D4D15082B}"/>
              </a:ext>
            </a:extLst>
          </p:cNvPr>
          <p:cNvSpPr>
            <a:spLocks noGrp="1"/>
          </p:cNvSpPr>
          <p:nvPr>
            <p:ph type="body" sz="quarter" idx="13"/>
          </p:nvPr>
        </p:nvSpPr>
        <p:spPr>
          <a:xfrm>
            <a:off x="606393" y="1463039"/>
            <a:ext cx="10866740" cy="4890627"/>
          </a:xfrm>
        </p:spPr>
        <p:txBody>
          <a:bodyPr>
            <a:normAutofit/>
          </a:bodyPr>
          <a:lstStyle/>
          <a:p>
            <a:pPr marL="0" indent="0">
              <a:buNone/>
            </a:pPr>
            <a:r>
              <a:rPr lang="en-US" b="0" i="0" u="none" strike="noStrike" baseline="0" dirty="0">
                <a:solidFill>
                  <a:srgbClr val="000000"/>
                </a:solidFill>
                <a:latin typeface="Open Sans" panose="020B0606030504020204" pitchFamily="34" charset="0"/>
              </a:rPr>
              <a:t>Q. What does “Cancel Old Transactions” do?</a:t>
            </a:r>
          </a:p>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1F3144B4-5939-B65C-9534-7D6CCD1A9EA2}"/>
              </a:ext>
            </a:extLst>
          </p:cNvPr>
          <p:cNvPicPr>
            <a:picLocks noChangeAspect="1"/>
          </p:cNvPicPr>
          <p:nvPr/>
        </p:nvPicPr>
        <p:blipFill>
          <a:blip r:embed="rId2"/>
          <a:stretch>
            <a:fillRect/>
          </a:stretch>
        </p:blipFill>
        <p:spPr>
          <a:xfrm>
            <a:off x="1645520" y="2158985"/>
            <a:ext cx="5647619" cy="1904762"/>
          </a:xfrm>
          <a:prstGeom prst="rect">
            <a:avLst/>
          </a:prstGeom>
        </p:spPr>
      </p:pic>
      <p:pic>
        <p:nvPicPr>
          <p:cNvPr id="7" name="Picture 6">
            <a:extLst>
              <a:ext uri="{FF2B5EF4-FFF2-40B4-BE49-F238E27FC236}">
                <a16:creationId xmlns:a16="http://schemas.microsoft.com/office/drawing/2014/main" id="{E420EC1F-4B91-82B9-03BE-3B16F6E7C49B}"/>
              </a:ext>
            </a:extLst>
          </p:cNvPr>
          <p:cNvPicPr>
            <a:picLocks noChangeAspect="1"/>
          </p:cNvPicPr>
          <p:nvPr/>
        </p:nvPicPr>
        <p:blipFill>
          <a:blip r:embed="rId3"/>
          <a:stretch>
            <a:fillRect/>
          </a:stretch>
        </p:blipFill>
        <p:spPr>
          <a:xfrm>
            <a:off x="6898627" y="2006425"/>
            <a:ext cx="4443002" cy="4742136"/>
          </a:xfrm>
          <a:prstGeom prst="rect">
            <a:avLst/>
          </a:prstGeom>
        </p:spPr>
      </p:pic>
    </p:spTree>
    <p:extLst>
      <p:ext uri="{BB962C8B-B14F-4D97-AF65-F5344CB8AC3E}">
        <p14:creationId xmlns:p14="http://schemas.microsoft.com/office/powerpoint/2010/main" val="1947006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19A8-FDC1-A917-1DBB-9453B8B1E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7C162-D661-187F-7A0E-F44E64D2556B}"/>
              </a:ext>
            </a:extLst>
          </p:cNvPr>
          <p:cNvSpPr>
            <a:spLocks noGrp="1"/>
          </p:cNvSpPr>
          <p:nvPr>
            <p:ph type="ctrTitle"/>
          </p:nvPr>
        </p:nvSpPr>
        <p:spPr>
          <a:xfrm>
            <a:off x="2244436" y="612647"/>
            <a:ext cx="8285755" cy="657349"/>
          </a:xfrm>
        </p:spPr>
        <p:txBody>
          <a:bodyPr/>
          <a:lstStyle/>
          <a:p>
            <a:r>
              <a:rPr lang="en-US" sz="3200" b="1" dirty="0"/>
              <a:t>Expenses FAQ</a:t>
            </a:r>
          </a:p>
        </p:txBody>
      </p:sp>
      <p:sp>
        <p:nvSpPr>
          <p:cNvPr id="3" name="Text Placeholder 2">
            <a:extLst>
              <a:ext uri="{FF2B5EF4-FFF2-40B4-BE49-F238E27FC236}">
                <a16:creationId xmlns:a16="http://schemas.microsoft.com/office/drawing/2014/main" id="{E0371B92-E7D7-6C3B-A121-F3F76433F1E6}"/>
              </a:ext>
            </a:extLst>
          </p:cNvPr>
          <p:cNvSpPr>
            <a:spLocks noGrp="1"/>
          </p:cNvSpPr>
          <p:nvPr>
            <p:ph type="body" sz="quarter" idx="13"/>
          </p:nvPr>
        </p:nvSpPr>
        <p:spPr>
          <a:xfrm>
            <a:off x="606393" y="1463039"/>
            <a:ext cx="10866740" cy="4890627"/>
          </a:xfrm>
        </p:spPr>
        <p:txBody>
          <a:bodyPr>
            <a:normAutofit/>
          </a:bodyPr>
          <a:lstStyle/>
          <a:p>
            <a:pPr marL="0" indent="0">
              <a:buNone/>
            </a:pPr>
            <a:r>
              <a:rPr lang="en-US" dirty="0">
                <a:solidFill>
                  <a:srgbClr val="000000"/>
                </a:solidFill>
              </a:rPr>
              <a:t>	</a:t>
            </a:r>
          </a:p>
          <a:p>
            <a:pPr marL="0" indent="0">
              <a:buNone/>
            </a:pPr>
            <a:r>
              <a:rPr lang="en-US" dirty="0">
                <a:solidFill>
                  <a:srgbClr val="000000"/>
                </a:solidFill>
              </a:rPr>
              <a:t>	</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9" name="Picture 8">
            <a:extLst>
              <a:ext uri="{FF2B5EF4-FFF2-40B4-BE49-F238E27FC236}">
                <a16:creationId xmlns:a16="http://schemas.microsoft.com/office/drawing/2014/main" id="{C50F98E8-E2F7-CE5F-1A2C-733138BB99B4}"/>
              </a:ext>
            </a:extLst>
          </p:cNvPr>
          <p:cNvPicPr>
            <a:picLocks noChangeAspect="1"/>
          </p:cNvPicPr>
          <p:nvPr/>
        </p:nvPicPr>
        <p:blipFill>
          <a:blip r:embed="rId2"/>
          <a:stretch>
            <a:fillRect/>
          </a:stretch>
        </p:blipFill>
        <p:spPr>
          <a:xfrm>
            <a:off x="718867" y="1285659"/>
            <a:ext cx="10517068" cy="5068007"/>
          </a:xfrm>
          <a:prstGeom prst="rect">
            <a:avLst/>
          </a:prstGeom>
        </p:spPr>
      </p:pic>
      <p:sp>
        <p:nvSpPr>
          <p:cNvPr id="10" name="Oval 9">
            <a:extLst>
              <a:ext uri="{FF2B5EF4-FFF2-40B4-BE49-F238E27FC236}">
                <a16:creationId xmlns:a16="http://schemas.microsoft.com/office/drawing/2014/main" id="{525033F9-00BD-2CB9-0CB9-DF912B715073}"/>
              </a:ext>
            </a:extLst>
          </p:cNvPr>
          <p:cNvSpPr/>
          <p:nvPr/>
        </p:nvSpPr>
        <p:spPr>
          <a:xfrm>
            <a:off x="3715352" y="5669280"/>
            <a:ext cx="616016" cy="3657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0B2620-C1D6-72DD-D71A-DE5E5703766D}"/>
              </a:ext>
            </a:extLst>
          </p:cNvPr>
          <p:cNvSpPr/>
          <p:nvPr/>
        </p:nvSpPr>
        <p:spPr>
          <a:xfrm>
            <a:off x="5605112" y="2383536"/>
            <a:ext cx="616016" cy="3657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647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23BA-F437-AC07-4CB6-F174D3FED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EFAD1-2FDE-1355-7D40-19B7824895BC}"/>
              </a:ext>
            </a:extLst>
          </p:cNvPr>
          <p:cNvSpPr>
            <a:spLocks noGrp="1"/>
          </p:cNvSpPr>
          <p:nvPr>
            <p:ph type="ctrTitle"/>
          </p:nvPr>
        </p:nvSpPr>
        <p:spPr>
          <a:xfrm>
            <a:off x="1876926" y="612647"/>
            <a:ext cx="9788893" cy="657349"/>
          </a:xfrm>
        </p:spPr>
        <p:txBody>
          <a:bodyPr/>
          <a:lstStyle/>
          <a:p>
            <a:r>
              <a:rPr lang="en-US" sz="3200" b="1" dirty="0"/>
              <a:t>Itemizations and Foundation Expenses</a:t>
            </a:r>
          </a:p>
        </p:txBody>
      </p:sp>
      <p:sp>
        <p:nvSpPr>
          <p:cNvPr id="3" name="Text Placeholder 2">
            <a:extLst>
              <a:ext uri="{FF2B5EF4-FFF2-40B4-BE49-F238E27FC236}">
                <a16:creationId xmlns:a16="http://schemas.microsoft.com/office/drawing/2014/main" id="{70CED2DD-2A67-1BBF-7DA8-1725F199F6AE}"/>
              </a:ext>
            </a:extLst>
          </p:cNvPr>
          <p:cNvSpPr>
            <a:spLocks noGrp="1"/>
          </p:cNvSpPr>
          <p:nvPr>
            <p:ph type="body" sz="quarter" idx="13"/>
          </p:nvPr>
        </p:nvSpPr>
        <p:spPr>
          <a:xfrm>
            <a:off x="750771" y="1449238"/>
            <a:ext cx="11069052" cy="5057439"/>
          </a:xfrm>
        </p:spPr>
        <p:txBody>
          <a:bodyPr>
            <a:normAutofit fontScale="92500"/>
          </a:bodyPr>
          <a:lstStyle/>
          <a:p>
            <a:pPr marL="0" indent="0">
              <a:buNone/>
            </a:pPr>
            <a:r>
              <a:rPr lang="en-US" b="0" i="0" u="none" strike="noStrike" baseline="0" dirty="0">
                <a:solidFill>
                  <a:srgbClr val="000000"/>
                </a:solidFill>
                <a:latin typeface="Open Sans" panose="020B0606030504020204" pitchFamily="34" charset="0"/>
              </a:rPr>
              <a:t>Some common Expense Items that need itemization:</a:t>
            </a:r>
          </a:p>
          <a:p>
            <a:pPr lvl="1"/>
            <a:r>
              <a:rPr lang="en-US" sz="1900" b="0" i="0" u="none" strike="noStrike" baseline="0" dirty="0">
                <a:solidFill>
                  <a:srgbClr val="000000"/>
                </a:solidFill>
                <a:latin typeface="Open Sans" panose="020B0606030504020204" pitchFamily="34" charset="0"/>
              </a:rPr>
              <a:t>Lodging (may need to separate out parking and/or internet)</a:t>
            </a:r>
          </a:p>
          <a:p>
            <a:pPr lvl="1"/>
            <a:r>
              <a:rPr lang="en-US" sz="1900" dirty="0">
                <a:solidFill>
                  <a:srgbClr val="000000"/>
                </a:solidFill>
              </a:rPr>
              <a:t>Airfare from Travel Agency Service Fee</a:t>
            </a:r>
          </a:p>
          <a:p>
            <a:endParaRPr lang="en-US" sz="800" dirty="0">
              <a:solidFill>
                <a:srgbClr val="000000"/>
              </a:solidFill>
            </a:endParaRPr>
          </a:p>
          <a:p>
            <a:r>
              <a:rPr lang="en-US" dirty="0">
                <a:solidFill>
                  <a:srgbClr val="000000"/>
                </a:solidFill>
              </a:rPr>
              <a:t>Any Expenses that are split funded (partial grant funded and program funded)</a:t>
            </a:r>
          </a:p>
          <a:p>
            <a:endParaRPr lang="en-US" sz="800" dirty="0">
              <a:solidFill>
                <a:srgbClr val="000000"/>
              </a:solidFill>
            </a:endParaRPr>
          </a:p>
          <a:p>
            <a:r>
              <a:rPr lang="en-US" dirty="0">
                <a:solidFill>
                  <a:srgbClr val="000000"/>
                </a:solidFill>
              </a:rPr>
              <a:t>Foundation Expenses – vary by campus on additional pre-approval</a:t>
            </a:r>
          </a:p>
          <a:p>
            <a:pPr lvl="1"/>
            <a:r>
              <a:rPr lang="en-US" sz="1900" dirty="0">
                <a:solidFill>
                  <a:srgbClr val="000000"/>
                </a:solidFill>
              </a:rPr>
              <a:t>Travel (Foundation)</a:t>
            </a:r>
          </a:p>
          <a:p>
            <a:pPr lvl="1"/>
            <a:r>
              <a:rPr lang="en-US" sz="1900" dirty="0">
                <a:solidFill>
                  <a:srgbClr val="000000"/>
                </a:solidFill>
              </a:rPr>
              <a:t>Non-Travel (Foundation)</a:t>
            </a:r>
          </a:p>
          <a:p>
            <a:pPr lvl="1"/>
            <a:r>
              <a:rPr lang="en-US" sz="1900" dirty="0">
                <a:solidFill>
                  <a:srgbClr val="000000"/>
                </a:solidFill>
              </a:rPr>
              <a:t>Alcohol (Foundation)</a:t>
            </a:r>
          </a:p>
          <a:p>
            <a:pPr lvl="1"/>
            <a:r>
              <a:rPr lang="en-US" sz="1900" dirty="0">
                <a:solidFill>
                  <a:srgbClr val="000000"/>
                </a:solidFill>
              </a:rPr>
              <a:t>Meals-Hosted/Event Food and Drink Overage (Foundation)</a:t>
            </a:r>
          </a:p>
          <a:p>
            <a:pPr lvl="1"/>
            <a:r>
              <a:rPr lang="en-US" sz="1900" dirty="0">
                <a:solidFill>
                  <a:srgbClr val="000000"/>
                </a:solidFill>
              </a:rPr>
              <a:t>Other Business Meal/Event Expense (Foundation)</a:t>
            </a:r>
          </a:p>
          <a:p>
            <a:pPr marL="0" indent="0">
              <a:buNone/>
            </a:pPr>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884399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E7321-8A82-8AFE-57C3-6223B6B04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329CC-377E-F713-CB7B-CF24A11D103B}"/>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3435A3EC-D246-83F0-8CF2-E025FAA6168D}"/>
              </a:ext>
            </a:extLst>
          </p:cNvPr>
          <p:cNvSpPr>
            <a:spLocks noGrp="1"/>
          </p:cNvSpPr>
          <p:nvPr>
            <p:ph type="body" sz="quarter" idx="13"/>
          </p:nvPr>
        </p:nvSpPr>
        <p:spPr>
          <a:xfrm>
            <a:off x="1216449" y="1449239"/>
            <a:ext cx="10256683" cy="4904428"/>
          </a:xfrm>
        </p:spPr>
        <p:txBody>
          <a:bodyPr>
            <a:normAutofit/>
          </a:bodyPr>
          <a:lstStyle/>
          <a:p>
            <a:pPr marL="0" indent="0">
              <a:buNone/>
            </a:pPr>
            <a:r>
              <a:rPr lang="en-US" b="0" i="0" u="none" strike="noStrike" baseline="0" dirty="0">
                <a:solidFill>
                  <a:srgbClr val="000000"/>
                </a:solidFill>
                <a:latin typeface="Open Sans" panose="020B0606030504020204" pitchFamily="34" charset="0"/>
              </a:rPr>
              <a:t>Number of Nights Accommodation field for Lodging</a:t>
            </a: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3A896EF0-EFF9-2527-52F0-9A1F1BDCBC5E}"/>
              </a:ext>
            </a:extLst>
          </p:cNvPr>
          <p:cNvPicPr>
            <a:picLocks noChangeAspect="1"/>
          </p:cNvPicPr>
          <p:nvPr/>
        </p:nvPicPr>
        <p:blipFill>
          <a:blip r:embed="rId2"/>
          <a:stretch>
            <a:fillRect/>
          </a:stretch>
        </p:blipFill>
        <p:spPr>
          <a:xfrm>
            <a:off x="5628158" y="2046009"/>
            <a:ext cx="5087060" cy="4486901"/>
          </a:xfrm>
          <a:prstGeom prst="rect">
            <a:avLst/>
          </a:prstGeom>
        </p:spPr>
      </p:pic>
      <p:sp>
        <p:nvSpPr>
          <p:cNvPr id="6" name="TextBox 5">
            <a:extLst>
              <a:ext uri="{FF2B5EF4-FFF2-40B4-BE49-F238E27FC236}">
                <a16:creationId xmlns:a16="http://schemas.microsoft.com/office/drawing/2014/main" id="{766B0416-FAB3-67CA-FFF5-915DCC2A9B88}"/>
              </a:ext>
            </a:extLst>
          </p:cNvPr>
          <p:cNvSpPr txBox="1"/>
          <p:nvPr/>
        </p:nvSpPr>
        <p:spPr>
          <a:xfrm>
            <a:off x="1453896" y="3423493"/>
            <a:ext cx="3575304" cy="1200329"/>
          </a:xfrm>
          <a:prstGeom prst="rect">
            <a:avLst/>
          </a:prstGeom>
          <a:noFill/>
          <a:ln>
            <a:solidFill>
              <a:srgbClr val="FF0000"/>
            </a:solidFill>
          </a:ln>
        </p:spPr>
        <p:txBody>
          <a:bodyPr wrap="square" rtlCol="0">
            <a:spAutoFit/>
          </a:bodyPr>
          <a:lstStyle/>
          <a:p>
            <a:r>
              <a:rPr lang="en-US" dirty="0"/>
              <a:t>Number of Nights Private Accommodation = nights x number of people in room</a:t>
            </a:r>
          </a:p>
          <a:p>
            <a:r>
              <a:rPr lang="en-US" dirty="0"/>
              <a:t>(Example 2 nights for 2 people = 4 </a:t>
            </a:r>
          </a:p>
        </p:txBody>
      </p:sp>
      <p:cxnSp>
        <p:nvCxnSpPr>
          <p:cNvPr id="8" name="Straight Arrow Connector 7">
            <a:extLst>
              <a:ext uri="{FF2B5EF4-FFF2-40B4-BE49-F238E27FC236}">
                <a16:creationId xmlns:a16="http://schemas.microsoft.com/office/drawing/2014/main" id="{3182F5BF-7435-F3D7-052B-53D22764190C}"/>
              </a:ext>
            </a:extLst>
          </p:cNvPr>
          <p:cNvCxnSpPr/>
          <p:nvPr/>
        </p:nvCxnSpPr>
        <p:spPr>
          <a:xfrm>
            <a:off x="5056632" y="3813048"/>
            <a:ext cx="5029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722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A6055-ACE9-BE58-7534-0CC4F2A2C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CA1AF-42B6-854E-623D-CBB906ED13F4}"/>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03BD3E12-373D-F7F1-50F8-1EF2FAB8820B}"/>
              </a:ext>
            </a:extLst>
          </p:cNvPr>
          <p:cNvSpPr>
            <a:spLocks noGrp="1"/>
          </p:cNvSpPr>
          <p:nvPr>
            <p:ph type="body" sz="quarter" idx="13"/>
          </p:nvPr>
        </p:nvSpPr>
        <p:spPr>
          <a:xfrm>
            <a:off x="1216449" y="1449239"/>
            <a:ext cx="5255913" cy="4904428"/>
          </a:xfrm>
        </p:spPr>
        <p:txBody>
          <a:bodyPr>
            <a:normAutofit/>
          </a:bodyPr>
          <a:lstStyle/>
          <a:p>
            <a:pPr marL="0" indent="0">
              <a:buNone/>
            </a:pPr>
            <a:r>
              <a:rPr lang="en-US" b="0" i="0" u="none" strike="noStrike" baseline="0" dirty="0">
                <a:solidFill>
                  <a:srgbClr val="000000"/>
                </a:solidFill>
                <a:latin typeface="Open Sans" panose="020B0606030504020204" pitchFamily="34" charset="0"/>
              </a:rPr>
              <a:t>Mileage Expense Item</a:t>
            </a:r>
          </a:p>
          <a:p>
            <a:pPr marL="0" indent="0">
              <a:buNone/>
            </a:pPr>
            <a:r>
              <a:rPr lang="en-US" b="0" i="0" u="none" strike="noStrike" baseline="0" dirty="0">
                <a:solidFill>
                  <a:srgbClr val="000000"/>
                </a:solidFill>
                <a:latin typeface="Open Sans" panose="020B0606030504020204" pitchFamily="34" charset="0"/>
              </a:rPr>
              <a:t>Shortest distance, home vs headquarter city location unless traveling on a non scheduled work day (ex. Saturday or Sunday)</a:t>
            </a: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947223C5-B0D3-8D42-C162-ECD08E690362}"/>
              </a:ext>
            </a:extLst>
          </p:cNvPr>
          <p:cNvPicPr>
            <a:picLocks noChangeAspect="1"/>
          </p:cNvPicPr>
          <p:nvPr/>
        </p:nvPicPr>
        <p:blipFill>
          <a:blip r:embed="rId2"/>
          <a:stretch>
            <a:fillRect/>
          </a:stretch>
        </p:blipFill>
        <p:spPr>
          <a:xfrm>
            <a:off x="6472362" y="1388053"/>
            <a:ext cx="5081616" cy="4857300"/>
          </a:xfrm>
          <a:prstGeom prst="rect">
            <a:avLst/>
          </a:prstGeom>
        </p:spPr>
      </p:pic>
    </p:spTree>
    <p:extLst>
      <p:ext uri="{BB962C8B-B14F-4D97-AF65-F5344CB8AC3E}">
        <p14:creationId xmlns:p14="http://schemas.microsoft.com/office/powerpoint/2010/main" val="2715746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6D831-ED98-48F5-1DC3-305230236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471E8-834C-1BE6-E08E-2EC34E0E6102}"/>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5E2280F3-D06E-BECF-05D9-80F019A34246}"/>
              </a:ext>
            </a:extLst>
          </p:cNvPr>
          <p:cNvSpPr>
            <a:spLocks noGrp="1"/>
          </p:cNvSpPr>
          <p:nvPr>
            <p:ph type="body" sz="quarter" idx="13"/>
          </p:nvPr>
        </p:nvSpPr>
        <p:spPr>
          <a:xfrm>
            <a:off x="707571" y="1449239"/>
            <a:ext cx="7358743" cy="4904428"/>
          </a:xfrm>
        </p:spPr>
        <p:txBody>
          <a:bodyPr>
            <a:normAutofit fontScale="92500" lnSpcReduction="20000"/>
          </a:bodyPr>
          <a:lstStyle/>
          <a:p>
            <a:pPr marL="0" indent="0">
              <a:buNone/>
            </a:pPr>
            <a:r>
              <a:rPr lang="en-US" b="0" i="0" u="none" strike="noStrike" baseline="0" dirty="0">
                <a:solidFill>
                  <a:srgbClr val="000000"/>
                </a:solidFill>
                <a:latin typeface="Open Sans" panose="020B0606030504020204" pitchFamily="34" charset="0"/>
              </a:rPr>
              <a:t>Per Diem: Three Expense items</a:t>
            </a:r>
          </a:p>
          <a:p>
            <a:pPr lvl="1"/>
            <a:r>
              <a:rPr lang="en-US" b="0" i="0" u="none" strike="noStrike" baseline="0" dirty="0">
                <a:solidFill>
                  <a:srgbClr val="000000"/>
                </a:solidFill>
                <a:latin typeface="Open Sans" panose="020B0606030504020204" pitchFamily="34" charset="0"/>
              </a:rPr>
              <a:t>Per Diem – Meals Reduction</a:t>
            </a:r>
          </a:p>
          <a:p>
            <a:pPr lvl="2"/>
            <a:r>
              <a:rPr lang="en-US" dirty="0">
                <a:solidFill>
                  <a:srgbClr val="000000"/>
                </a:solidFill>
              </a:rPr>
              <a:t>Can be used if you have an exact amount (say $100 in budget for meals for the trip)</a:t>
            </a:r>
          </a:p>
          <a:p>
            <a:pPr lvl="2"/>
            <a:r>
              <a:rPr lang="en-US" dirty="0">
                <a:solidFill>
                  <a:srgbClr val="000000"/>
                </a:solidFill>
              </a:rPr>
              <a:t>Enter Per Diem – Meals then enter the Per Diem – Meals Reduction Expense Item to get to the desired total</a:t>
            </a:r>
          </a:p>
          <a:p>
            <a:pPr lvl="2"/>
            <a:endParaRPr lang="en-US" b="0" i="0" u="none" strike="noStrike" baseline="0" dirty="0">
              <a:solidFill>
                <a:srgbClr val="000000"/>
              </a:solidFill>
              <a:latin typeface="Open Sans" panose="020B0606030504020204" pitchFamily="34" charset="0"/>
            </a:endParaRPr>
          </a:p>
          <a:p>
            <a:pPr lvl="1"/>
            <a:r>
              <a:rPr lang="en-US" dirty="0">
                <a:solidFill>
                  <a:srgbClr val="000000"/>
                </a:solidFill>
              </a:rPr>
              <a:t>Per Diem – Meals</a:t>
            </a:r>
          </a:p>
          <a:p>
            <a:pPr lvl="2"/>
            <a:r>
              <a:rPr lang="en-US" dirty="0">
                <a:solidFill>
                  <a:srgbClr val="000000"/>
                </a:solidFill>
              </a:rPr>
              <a:t>Once you Enter Departure and Arrival Date and Destination you need to click “View Details” to select provided meals and can change locations by day (screenshots next slide)</a:t>
            </a:r>
          </a:p>
          <a:p>
            <a:pPr marL="914400" lvl="2" indent="0">
              <a:buNone/>
            </a:pPr>
            <a:endParaRPr lang="en-US" dirty="0">
              <a:solidFill>
                <a:srgbClr val="000000"/>
              </a:solidFill>
            </a:endParaRPr>
          </a:p>
          <a:p>
            <a:pPr lvl="1"/>
            <a:r>
              <a:rPr lang="en-US" b="0" i="0" u="none" strike="noStrike" baseline="0" dirty="0">
                <a:solidFill>
                  <a:srgbClr val="000000"/>
                </a:solidFill>
                <a:latin typeface="Open Sans" panose="020B0606030504020204" pitchFamily="34" charset="0"/>
              </a:rPr>
              <a:t>Day </a:t>
            </a:r>
            <a:r>
              <a:rPr lang="en-US" dirty="0">
                <a:solidFill>
                  <a:srgbClr val="000000"/>
                </a:solidFill>
              </a:rPr>
              <a:t>T</a:t>
            </a:r>
            <a:r>
              <a:rPr lang="en-US" b="0" i="0" u="none" strike="noStrike" baseline="0" dirty="0">
                <a:solidFill>
                  <a:srgbClr val="000000"/>
                </a:solidFill>
                <a:latin typeface="Open Sans" panose="020B0606030504020204" pitchFamily="34" charset="0"/>
              </a:rPr>
              <a:t>rip Meal Allowance</a:t>
            </a:r>
          </a:p>
          <a:p>
            <a:pPr lvl="2"/>
            <a:r>
              <a:rPr lang="en-US" dirty="0">
                <a:solidFill>
                  <a:srgbClr val="000000"/>
                </a:solidFill>
              </a:rPr>
              <a:t>No overnight and the $15 is taxed</a:t>
            </a:r>
            <a:endParaRPr lang="en-US" b="0" i="0" u="none" strike="noStrike" baseline="0" dirty="0">
              <a:solidFill>
                <a:srgbClr val="000000"/>
              </a:solidFill>
              <a:latin typeface="Open Sans" panose="020B0606030504020204" pitchFamily="34" charset="0"/>
            </a:endParaRP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7" name="Picture 6">
            <a:extLst>
              <a:ext uri="{FF2B5EF4-FFF2-40B4-BE49-F238E27FC236}">
                <a16:creationId xmlns:a16="http://schemas.microsoft.com/office/drawing/2014/main" id="{64DB2875-2BEF-DBC3-F68D-C49E4B555FA2}"/>
              </a:ext>
            </a:extLst>
          </p:cNvPr>
          <p:cNvPicPr>
            <a:picLocks noChangeAspect="1"/>
          </p:cNvPicPr>
          <p:nvPr/>
        </p:nvPicPr>
        <p:blipFill>
          <a:blip r:embed="rId2"/>
          <a:stretch>
            <a:fillRect/>
          </a:stretch>
        </p:blipFill>
        <p:spPr>
          <a:xfrm>
            <a:off x="7162542" y="1449239"/>
            <a:ext cx="5029458" cy="2959252"/>
          </a:xfrm>
          <a:prstGeom prst="rect">
            <a:avLst/>
          </a:prstGeom>
        </p:spPr>
      </p:pic>
    </p:spTree>
    <p:extLst>
      <p:ext uri="{BB962C8B-B14F-4D97-AF65-F5344CB8AC3E}">
        <p14:creationId xmlns:p14="http://schemas.microsoft.com/office/powerpoint/2010/main" val="4187683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ACA2-C9BD-537E-403B-04B2351C2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7D8CDA-E402-2B72-AEA2-ECD2BD6B2D2B}"/>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76757D8E-6D69-DF07-E6B8-5CCE1385C2B3}"/>
              </a:ext>
            </a:extLst>
          </p:cNvPr>
          <p:cNvSpPr>
            <a:spLocks noGrp="1"/>
          </p:cNvSpPr>
          <p:nvPr>
            <p:ph type="body" sz="quarter" idx="13"/>
          </p:nvPr>
        </p:nvSpPr>
        <p:spPr>
          <a:xfrm>
            <a:off x="707571" y="1449239"/>
            <a:ext cx="10646229" cy="4904428"/>
          </a:xfrm>
        </p:spPr>
        <p:txBody>
          <a:bodyPr>
            <a:normAutofit fontScale="92500" lnSpcReduction="10000"/>
          </a:bodyPr>
          <a:lstStyle/>
          <a:p>
            <a:pPr marL="0" indent="0">
              <a:buNone/>
            </a:pPr>
            <a:r>
              <a:rPr lang="en-US" b="0" i="0" u="none" strike="noStrike" baseline="0" dirty="0">
                <a:solidFill>
                  <a:srgbClr val="000000"/>
                </a:solidFill>
                <a:latin typeface="Open Sans" panose="020B0606030504020204" pitchFamily="34" charset="0"/>
              </a:rPr>
              <a:t>Per Diem: Three Expense items</a:t>
            </a:r>
          </a:p>
          <a:p>
            <a:pPr lvl="1"/>
            <a:r>
              <a:rPr lang="en-US" b="0" i="0" u="none" strike="noStrike" baseline="0" dirty="0">
                <a:solidFill>
                  <a:srgbClr val="000000"/>
                </a:solidFill>
                <a:latin typeface="Open Sans" panose="020B0606030504020204" pitchFamily="34" charset="0"/>
              </a:rPr>
              <a:t>Per Diem – Meals Reduction</a:t>
            </a:r>
          </a:p>
          <a:p>
            <a:pPr lvl="2"/>
            <a:r>
              <a:rPr lang="en-US" dirty="0">
                <a:solidFill>
                  <a:srgbClr val="000000"/>
                </a:solidFill>
              </a:rPr>
              <a:t>Can be used if you have an exact amount (say $100 in budget for meals for the trip)</a:t>
            </a:r>
          </a:p>
          <a:p>
            <a:pPr lvl="2"/>
            <a:r>
              <a:rPr lang="en-US" dirty="0">
                <a:solidFill>
                  <a:srgbClr val="000000"/>
                </a:solidFill>
              </a:rPr>
              <a:t>Enter Per Diem – Meals then enter the Per Diem – Meals Reduction Expense Item to get to the desired total</a:t>
            </a:r>
          </a:p>
          <a:p>
            <a:pPr lvl="2"/>
            <a:endParaRPr lang="en-US" b="0" i="0" u="none" strike="noStrike" baseline="0" dirty="0">
              <a:solidFill>
                <a:srgbClr val="000000"/>
              </a:solidFill>
              <a:latin typeface="Open Sans" panose="020B0606030504020204" pitchFamily="34" charset="0"/>
            </a:endParaRPr>
          </a:p>
          <a:p>
            <a:pPr lvl="1"/>
            <a:r>
              <a:rPr lang="en-US" dirty="0">
                <a:solidFill>
                  <a:srgbClr val="000000"/>
                </a:solidFill>
              </a:rPr>
              <a:t>Per Diem – Meals</a:t>
            </a:r>
          </a:p>
          <a:p>
            <a:pPr lvl="2"/>
            <a:r>
              <a:rPr lang="en-US" dirty="0">
                <a:solidFill>
                  <a:srgbClr val="000000"/>
                </a:solidFill>
              </a:rPr>
              <a:t>Once you Enter Departure and Arrival Date and Destination you need to click “View Details” to select provided meals and can change locations by day (screenshots next slide)</a:t>
            </a:r>
          </a:p>
          <a:p>
            <a:pPr marL="914400" lvl="2" indent="0">
              <a:buNone/>
            </a:pPr>
            <a:endParaRPr lang="en-US" dirty="0">
              <a:solidFill>
                <a:srgbClr val="000000"/>
              </a:solidFill>
            </a:endParaRPr>
          </a:p>
          <a:p>
            <a:pPr lvl="1"/>
            <a:r>
              <a:rPr lang="en-US" b="0" i="0" u="none" strike="noStrike" baseline="0" dirty="0">
                <a:solidFill>
                  <a:srgbClr val="000000"/>
                </a:solidFill>
                <a:latin typeface="Open Sans" panose="020B0606030504020204" pitchFamily="34" charset="0"/>
              </a:rPr>
              <a:t>Day </a:t>
            </a:r>
            <a:r>
              <a:rPr lang="en-US" dirty="0">
                <a:solidFill>
                  <a:srgbClr val="000000"/>
                </a:solidFill>
              </a:rPr>
              <a:t>T</a:t>
            </a:r>
            <a:r>
              <a:rPr lang="en-US" b="0" i="0" u="none" strike="noStrike" baseline="0" dirty="0">
                <a:solidFill>
                  <a:srgbClr val="000000"/>
                </a:solidFill>
                <a:latin typeface="Open Sans" panose="020B0606030504020204" pitchFamily="34" charset="0"/>
              </a:rPr>
              <a:t>rip Meal Allowance</a:t>
            </a:r>
          </a:p>
          <a:p>
            <a:pPr lvl="2"/>
            <a:r>
              <a:rPr lang="en-US" dirty="0">
                <a:solidFill>
                  <a:srgbClr val="000000"/>
                </a:solidFill>
              </a:rPr>
              <a:t>No overnight and the $15 is taxed</a:t>
            </a:r>
            <a:endParaRPr lang="en-US" b="0" i="0" u="none" strike="noStrike" baseline="0" dirty="0">
              <a:solidFill>
                <a:srgbClr val="000000"/>
              </a:solidFill>
              <a:latin typeface="Open Sans" panose="020B0606030504020204" pitchFamily="34" charset="0"/>
            </a:endParaRP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4176483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890B87-A682-3E54-70BA-EC53A0FCB25C}"/>
              </a:ext>
            </a:extLst>
          </p:cNvPr>
          <p:cNvPicPr>
            <a:picLocks noChangeAspect="1"/>
          </p:cNvPicPr>
          <p:nvPr/>
        </p:nvPicPr>
        <p:blipFill>
          <a:blip r:embed="rId2"/>
          <a:stretch>
            <a:fillRect/>
          </a:stretch>
        </p:blipFill>
        <p:spPr>
          <a:xfrm>
            <a:off x="2170414" y="909058"/>
            <a:ext cx="8793242" cy="5173802"/>
          </a:xfrm>
          <a:prstGeom prst="rect">
            <a:avLst/>
          </a:prstGeom>
        </p:spPr>
      </p:pic>
      <p:sp>
        <p:nvSpPr>
          <p:cNvPr id="8" name="TextBox 7">
            <a:extLst>
              <a:ext uri="{FF2B5EF4-FFF2-40B4-BE49-F238E27FC236}">
                <a16:creationId xmlns:a16="http://schemas.microsoft.com/office/drawing/2014/main" id="{3CB2BCAE-1841-796C-F456-2C9D9597EFE1}"/>
              </a:ext>
            </a:extLst>
          </p:cNvPr>
          <p:cNvSpPr txBox="1"/>
          <p:nvPr/>
        </p:nvSpPr>
        <p:spPr>
          <a:xfrm>
            <a:off x="4468633" y="324283"/>
            <a:ext cx="3951798" cy="584775"/>
          </a:xfrm>
          <a:prstGeom prst="rect">
            <a:avLst/>
          </a:prstGeom>
          <a:noFill/>
        </p:spPr>
        <p:txBody>
          <a:bodyPr wrap="square" rtlCol="0">
            <a:spAutoFit/>
          </a:bodyPr>
          <a:lstStyle/>
          <a:p>
            <a:r>
              <a:rPr lang="en-US" sz="3200" b="1" dirty="0"/>
              <a:t>PER DIEM </a:t>
            </a:r>
          </a:p>
        </p:txBody>
      </p:sp>
    </p:spTree>
    <p:extLst>
      <p:ext uri="{BB962C8B-B14F-4D97-AF65-F5344CB8AC3E}">
        <p14:creationId xmlns:p14="http://schemas.microsoft.com/office/powerpoint/2010/main" val="753224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F633A-DA9A-9755-B2D7-7B7A21F2807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37F97C9-E07F-AA57-6DF7-03D0118E4B16}"/>
              </a:ext>
            </a:extLst>
          </p:cNvPr>
          <p:cNvPicPr>
            <a:picLocks noChangeAspect="1"/>
          </p:cNvPicPr>
          <p:nvPr/>
        </p:nvPicPr>
        <p:blipFill>
          <a:blip r:embed="rId2"/>
          <a:stretch>
            <a:fillRect/>
          </a:stretch>
        </p:blipFill>
        <p:spPr>
          <a:xfrm>
            <a:off x="1949269" y="1527048"/>
            <a:ext cx="8898040" cy="3749040"/>
          </a:xfrm>
          <a:prstGeom prst="rect">
            <a:avLst/>
          </a:prstGeom>
        </p:spPr>
      </p:pic>
      <p:sp>
        <p:nvSpPr>
          <p:cNvPr id="2" name="TextBox 1">
            <a:extLst>
              <a:ext uri="{FF2B5EF4-FFF2-40B4-BE49-F238E27FC236}">
                <a16:creationId xmlns:a16="http://schemas.microsoft.com/office/drawing/2014/main" id="{CFC96FCF-FDE0-7FED-915A-70337BFFE07F}"/>
              </a:ext>
            </a:extLst>
          </p:cNvPr>
          <p:cNvSpPr txBox="1"/>
          <p:nvPr/>
        </p:nvSpPr>
        <p:spPr>
          <a:xfrm>
            <a:off x="1609344" y="5605272"/>
            <a:ext cx="8513064" cy="923330"/>
          </a:xfrm>
          <a:prstGeom prst="rect">
            <a:avLst/>
          </a:prstGeom>
          <a:noFill/>
        </p:spPr>
        <p:txBody>
          <a:bodyPr wrap="square" rtlCol="0">
            <a:spAutoFit/>
          </a:bodyPr>
          <a:lstStyle/>
          <a:p>
            <a:r>
              <a:rPr lang="en-US" dirty="0"/>
              <a:t>Selected provided meals or “No meals provided” for each day</a:t>
            </a:r>
            <a:br>
              <a:rPr lang="en-US" dirty="0"/>
            </a:br>
            <a:br>
              <a:rPr lang="en-US" dirty="0"/>
            </a:br>
            <a:r>
              <a:rPr lang="en-US" dirty="0"/>
              <a:t>Can change Destination for each day of trip</a:t>
            </a:r>
          </a:p>
        </p:txBody>
      </p:sp>
      <p:sp>
        <p:nvSpPr>
          <p:cNvPr id="4" name="TextBox 3">
            <a:extLst>
              <a:ext uri="{FF2B5EF4-FFF2-40B4-BE49-F238E27FC236}">
                <a16:creationId xmlns:a16="http://schemas.microsoft.com/office/drawing/2014/main" id="{29BA04D4-CD41-886D-6E23-A05BB7B416D3}"/>
              </a:ext>
            </a:extLst>
          </p:cNvPr>
          <p:cNvSpPr txBox="1"/>
          <p:nvPr/>
        </p:nvSpPr>
        <p:spPr>
          <a:xfrm>
            <a:off x="4468633" y="324283"/>
            <a:ext cx="3951798" cy="584775"/>
          </a:xfrm>
          <a:prstGeom prst="rect">
            <a:avLst/>
          </a:prstGeom>
          <a:noFill/>
        </p:spPr>
        <p:txBody>
          <a:bodyPr wrap="square" rtlCol="0">
            <a:spAutoFit/>
          </a:bodyPr>
          <a:lstStyle/>
          <a:p>
            <a:r>
              <a:rPr lang="en-US" sz="3200" b="1" dirty="0"/>
              <a:t>PER DIEM </a:t>
            </a:r>
          </a:p>
        </p:txBody>
      </p:sp>
    </p:spTree>
    <p:extLst>
      <p:ext uri="{BB962C8B-B14F-4D97-AF65-F5344CB8AC3E}">
        <p14:creationId xmlns:p14="http://schemas.microsoft.com/office/powerpoint/2010/main" val="2739728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62590-8F14-1288-90DD-5255B4FA0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3BB1C-634A-9409-7597-334BFBE89767}"/>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97CC178D-FF8A-F3B8-AAA5-4DE704BF719E}"/>
              </a:ext>
            </a:extLst>
          </p:cNvPr>
          <p:cNvSpPr>
            <a:spLocks noGrp="1"/>
          </p:cNvSpPr>
          <p:nvPr>
            <p:ph type="body" sz="quarter" idx="13"/>
          </p:nvPr>
        </p:nvSpPr>
        <p:spPr>
          <a:xfrm>
            <a:off x="896113" y="1449239"/>
            <a:ext cx="6272783" cy="4904428"/>
          </a:xfrm>
        </p:spPr>
        <p:txBody>
          <a:bodyPr>
            <a:normAutofit/>
          </a:bodyPr>
          <a:lstStyle/>
          <a:p>
            <a:pPr marL="0" indent="0">
              <a:buNone/>
            </a:pPr>
            <a:r>
              <a:rPr lang="en-US" dirty="0">
                <a:solidFill>
                  <a:srgbClr val="000000"/>
                </a:solidFill>
              </a:rPr>
              <a:t>Find Expense Reports for Others by </a:t>
            </a:r>
          </a:p>
          <a:p>
            <a:pPr marL="0" indent="0">
              <a:buNone/>
            </a:pPr>
            <a:r>
              <a:rPr lang="en-US" dirty="0">
                <a:solidFill>
                  <a:srgbClr val="000000"/>
                </a:solidFill>
              </a:rPr>
              <a:t>Using the “Find Expense Reports UW” report in Workday</a:t>
            </a:r>
          </a:p>
          <a:p>
            <a:pPr marL="0" indent="0">
              <a:buNone/>
            </a:pPr>
            <a:endParaRPr lang="en-US" dirty="0">
              <a:solidFill>
                <a:srgbClr val="000000"/>
              </a:solidFill>
            </a:endParaRPr>
          </a:p>
          <a:p>
            <a:pPr marL="0" indent="0">
              <a:buNone/>
            </a:pPr>
            <a:r>
              <a:rPr lang="en-US" dirty="0">
                <a:solidFill>
                  <a:srgbClr val="000000"/>
                </a:solidFill>
              </a:rPr>
              <a:t>Filter by Pay To, Created By, Expense Report Status</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DA5C10A3-C306-0348-0B92-5226C3125127}"/>
              </a:ext>
            </a:extLst>
          </p:cNvPr>
          <p:cNvPicPr>
            <a:picLocks noChangeAspect="1"/>
          </p:cNvPicPr>
          <p:nvPr/>
        </p:nvPicPr>
        <p:blipFill>
          <a:blip r:embed="rId2"/>
          <a:stretch>
            <a:fillRect/>
          </a:stretch>
        </p:blipFill>
        <p:spPr>
          <a:xfrm>
            <a:off x="7826287" y="1449239"/>
            <a:ext cx="3397425" cy="4877051"/>
          </a:xfrm>
          <a:prstGeom prst="rect">
            <a:avLst/>
          </a:prstGeom>
        </p:spPr>
      </p:pic>
    </p:spTree>
    <p:extLst>
      <p:ext uri="{BB962C8B-B14F-4D97-AF65-F5344CB8AC3E}">
        <p14:creationId xmlns:p14="http://schemas.microsoft.com/office/powerpoint/2010/main" val="201497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2D59AE-40C9-57CB-C380-44F7DCD30E79}"/>
              </a:ext>
            </a:extLst>
          </p:cNvPr>
          <p:cNvPicPr>
            <a:picLocks noChangeAspect="1"/>
          </p:cNvPicPr>
          <p:nvPr/>
        </p:nvPicPr>
        <p:blipFill>
          <a:blip r:embed="rId2"/>
          <a:stretch>
            <a:fillRect/>
          </a:stretch>
        </p:blipFill>
        <p:spPr>
          <a:xfrm>
            <a:off x="2002537" y="422619"/>
            <a:ext cx="9161670" cy="4653546"/>
          </a:xfrm>
          <a:prstGeom prst="rect">
            <a:avLst/>
          </a:prstGeom>
        </p:spPr>
      </p:pic>
      <p:sp>
        <p:nvSpPr>
          <p:cNvPr id="6" name="TextBox 5">
            <a:extLst>
              <a:ext uri="{FF2B5EF4-FFF2-40B4-BE49-F238E27FC236}">
                <a16:creationId xmlns:a16="http://schemas.microsoft.com/office/drawing/2014/main" id="{591CEC4E-88D2-6173-4B24-B1E0174118E3}"/>
              </a:ext>
            </a:extLst>
          </p:cNvPr>
          <p:cNvSpPr txBox="1"/>
          <p:nvPr/>
        </p:nvSpPr>
        <p:spPr>
          <a:xfrm>
            <a:off x="1737360" y="5605272"/>
            <a:ext cx="7452360" cy="646331"/>
          </a:xfrm>
          <a:prstGeom prst="rect">
            <a:avLst/>
          </a:prstGeom>
          <a:noFill/>
        </p:spPr>
        <p:txBody>
          <a:bodyPr wrap="square" rtlCol="0">
            <a:spAutoFit/>
          </a:bodyPr>
          <a:lstStyle/>
          <a:p>
            <a:r>
              <a:rPr lang="en-US" dirty="0"/>
              <a:t>Next to the Expense Report Number hover to the right and you can see the Expense Report in a new tab</a:t>
            </a:r>
          </a:p>
        </p:txBody>
      </p:sp>
    </p:spTree>
    <p:extLst>
      <p:ext uri="{BB962C8B-B14F-4D97-AF65-F5344CB8AC3E}">
        <p14:creationId xmlns:p14="http://schemas.microsoft.com/office/powerpoint/2010/main" val="4194790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34A85-C27A-6564-B842-98E9F337BBA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AE0F5BC-7722-8C3C-1C04-33C855ED3B7E}"/>
              </a:ext>
            </a:extLst>
          </p:cNvPr>
          <p:cNvSpPr txBox="1"/>
          <p:nvPr/>
        </p:nvSpPr>
        <p:spPr>
          <a:xfrm>
            <a:off x="1737360" y="5605272"/>
            <a:ext cx="7452360" cy="369332"/>
          </a:xfrm>
          <a:prstGeom prst="rect">
            <a:avLst/>
          </a:prstGeom>
          <a:noFill/>
        </p:spPr>
        <p:txBody>
          <a:bodyPr wrap="square" rtlCol="0">
            <a:spAutoFit/>
          </a:bodyPr>
          <a:lstStyle/>
          <a:p>
            <a:r>
              <a:rPr lang="en-US" dirty="0"/>
              <a:t>Click on Business Process tab to see who it is waiting on</a:t>
            </a:r>
          </a:p>
        </p:txBody>
      </p:sp>
      <p:pic>
        <p:nvPicPr>
          <p:cNvPr id="3" name="Picture 2">
            <a:extLst>
              <a:ext uri="{FF2B5EF4-FFF2-40B4-BE49-F238E27FC236}">
                <a16:creationId xmlns:a16="http://schemas.microsoft.com/office/drawing/2014/main" id="{AEAFCD51-DD1D-FF5C-01B6-9712040740AE}"/>
              </a:ext>
            </a:extLst>
          </p:cNvPr>
          <p:cNvPicPr>
            <a:picLocks noChangeAspect="1"/>
          </p:cNvPicPr>
          <p:nvPr/>
        </p:nvPicPr>
        <p:blipFill>
          <a:blip r:embed="rId2"/>
          <a:stretch>
            <a:fillRect/>
          </a:stretch>
        </p:blipFill>
        <p:spPr>
          <a:xfrm>
            <a:off x="1150849" y="1499616"/>
            <a:ext cx="10471155" cy="3648157"/>
          </a:xfrm>
          <a:prstGeom prst="rect">
            <a:avLst/>
          </a:prstGeom>
        </p:spPr>
      </p:pic>
    </p:spTree>
    <p:extLst>
      <p:ext uri="{BB962C8B-B14F-4D97-AF65-F5344CB8AC3E}">
        <p14:creationId xmlns:p14="http://schemas.microsoft.com/office/powerpoint/2010/main" val="4023071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9764E-8FD8-F466-A6ED-8807B01AB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3E0C5-07CF-66E7-51E7-872B4FF84807}"/>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FF43B2B4-F26B-389E-13A2-8D0472539110}"/>
              </a:ext>
            </a:extLst>
          </p:cNvPr>
          <p:cNvSpPr>
            <a:spLocks noGrp="1"/>
          </p:cNvSpPr>
          <p:nvPr>
            <p:ph type="body" sz="quarter" idx="13"/>
          </p:nvPr>
        </p:nvSpPr>
        <p:spPr>
          <a:xfrm>
            <a:off x="1216449" y="1449239"/>
            <a:ext cx="10256683" cy="4904428"/>
          </a:xfrm>
        </p:spPr>
        <p:txBody>
          <a:bodyPr>
            <a:normAutofit/>
          </a:bodyPr>
          <a:lstStyle/>
          <a:p>
            <a:pPr marL="0" indent="0">
              <a:buNone/>
            </a:pPr>
            <a:r>
              <a:rPr lang="en-US" dirty="0">
                <a:solidFill>
                  <a:srgbClr val="000000"/>
                </a:solidFill>
              </a:rPr>
              <a:t>Look at the top bar while you are completing an ER</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pPr marL="0" indent="0">
              <a:buNone/>
            </a:pPr>
            <a:r>
              <a:rPr lang="en-US" dirty="0">
                <a:solidFill>
                  <a:srgbClr val="000000"/>
                </a:solidFill>
              </a:rPr>
              <a:t>Cash advances applied, Company Paid will be all UW Credit Card Transitions, Personal will be total items marked “Personal Expense” </a:t>
            </a: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49C548BC-6514-527F-4952-44F6C67C0991}"/>
              </a:ext>
            </a:extLst>
          </p:cNvPr>
          <p:cNvPicPr>
            <a:picLocks noChangeAspect="1"/>
          </p:cNvPicPr>
          <p:nvPr/>
        </p:nvPicPr>
        <p:blipFill>
          <a:blip r:embed="rId2"/>
          <a:stretch>
            <a:fillRect/>
          </a:stretch>
        </p:blipFill>
        <p:spPr>
          <a:xfrm>
            <a:off x="1362718" y="2233397"/>
            <a:ext cx="8731865" cy="5813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a:extLst>
              <a:ext uri="{FF2B5EF4-FFF2-40B4-BE49-F238E27FC236}">
                <a16:creationId xmlns:a16="http://schemas.microsoft.com/office/drawing/2014/main" id="{665E7368-B61F-0E3E-4A9F-45687A3322ED}"/>
              </a:ext>
            </a:extLst>
          </p:cNvPr>
          <p:cNvPicPr>
            <a:picLocks noChangeAspect="1"/>
          </p:cNvPicPr>
          <p:nvPr/>
        </p:nvPicPr>
        <p:blipFill>
          <a:blip r:embed="rId3"/>
          <a:stretch>
            <a:fillRect/>
          </a:stretch>
        </p:blipFill>
        <p:spPr>
          <a:xfrm>
            <a:off x="1362718" y="3308237"/>
            <a:ext cx="8634338" cy="5813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88858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60FA5-F540-CD33-35F3-88012126D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6EB44-9D53-071C-FE05-BC3B03F7C47C}"/>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EBB2C6F9-3D5E-A47D-4B6C-D423E70F05C6}"/>
              </a:ext>
            </a:extLst>
          </p:cNvPr>
          <p:cNvSpPr>
            <a:spLocks noGrp="1"/>
          </p:cNvSpPr>
          <p:nvPr>
            <p:ph type="body" sz="quarter" idx="13"/>
          </p:nvPr>
        </p:nvSpPr>
        <p:spPr>
          <a:xfrm>
            <a:off x="1216449" y="1449239"/>
            <a:ext cx="10256683" cy="4904428"/>
          </a:xfrm>
        </p:spPr>
        <p:txBody>
          <a:bodyPr>
            <a:normAutofit/>
          </a:bodyPr>
          <a:lstStyle/>
          <a:p>
            <a:pPr marL="0" indent="0">
              <a:buNone/>
            </a:pPr>
            <a:r>
              <a:rPr lang="en-US" b="0" i="0" u="none" strike="noStrike" baseline="0" dirty="0">
                <a:solidFill>
                  <a:srgbClr val="000000"/>
                </a:solidFill>
                <a:latin typeface="Open Sans" panose="020B0606030504020204" pitchFamily="34" charset="0"/>
              </a:rPr>
              <a:t>Breaking out Expense Items:</a:t>
            </a:r>
          </a:p>
          <a:p>
            <a:pPr lvl="1"/>
            <a:r>
              <a:rPr lang="en-US" dirty="0">
                <a:solidFill>
                  <a:srgbClr val="000000"/>
                </a:solidFill>
              </a:rPr>
              <a:t>Agency Fee from Airfare</a:t>
            </a:r>
          </a:p>
          <a:p>
            <a:pPr lvl="1"/>
            <a:r>
              <a:rPr lang="en-US" b="0" i="0" u="none" strike="noStrike" baseline="0" dirty="0">
                <a:solidFill>
                  <a:srgbClr val="000000"/>
                </a:solidFill>
                <a:latin typeface="Open Sans" panose="020B0606030504020204" pitchFamily="34" charset="0"/>
              </a:rPr>
              <a:t>Parking from Lodging</a:t>
            </a:r>
          </a:p>
          <a:p>
            <a:endParaRPr lang="en-US" dirty="0">
              <a:solidFill>
                <a:srgbClr val="000000"/>
              </a:solidFill>
            </a:endParaRPr>
          </a:p>
          <a:p>
            <a:r>
              <a:rPr lang="en-US" b="0" i="0" u="none" strike="noStrike" baseline="0" dirty="0">
                <a:solidFill>
                  <a:srgbClr val="000000"/>
                </a:solidFill>
                <a:latin typeface="Open Sans" panose="020B0606030504020204" pitchFamily="34" charset="0"/>
              </a:rPr>
              <a:t>Selecting the correct Expense Item</a:t>
            </a:r>
          </a:p>
          <a:p>
            <a:pPr lvl="1"/>
            <a:r>
              <a:rPr lang="en-US" dirty="0">
                <a:solidFill>
                  <a:srgbClr val="000000"/>
                </a:solidFill>
              </a:rPr>
              <a:t>Lodging-Group</a:t>
            </a:r>
          </a:p>
          <a:p>
            <a:pPr lvl="1"/>
            <a:r>
              <a:rPr lang="en-US" b="0" i="0" u="none" strike="noStrike" baseline="0" dirty="0">
                <a:solidFill>
                  <a:srgbClr val="000000"/>
                </a:solidFill>
                <a:highlight>
                  <a:srgbClr val="FFFF00"/>
                </a:highlight>
                <a:latin typeface="Open Sans" panose="020B0606030504020204" pitchFamily="34" charset="0"/>
              </a:rPr>
              <a:t>Lodging-Student this must always be used for students, even for groups for Clery Act reporting</a:t>
            </a:r>
          </a:p>
          <a:p>
            <a:pPr lvl="1"/>
            <a:r>
              <a:rPr lang="en-US" dirty="0">
                <a:solidFill>
                  <a:srgbClr val="000000"/>
                </a:solidFill>
              </a:rPr>
              <a:t>Lodging-Individual</a:t>
            </a: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851840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997A-F7EE-5E06-8A7D-A5AB5D241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BE513-7B8B-C9CD-8E36-B7FF491FD896}"/>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3146CE6D-AF02-A857-693B-C7BD31445512}"/>
              </a:ext>
            </a:extLst>
          </p:cNvPr>
          <p:cNvSpPr>
            <a:spLocks noGrp="1"/>
          </p:cNvSpPr>
          <p:nvPr>
            <p:ph type="body" sz="quarter" idx="13"/>
          </p:nvPr>
        </p:nvSpPr>
        <p:spPr>
          <a:xfrm>
            <a:off x="1216449" y="1449239"/>
            <a:ext cx="10256683" cy="4904428"/>
          </a:xfrm>
        </p:spPr>
        <p:txBody>
          <a:bodyPr>
            <a:normAutofit fontScale="70000" lnSpcReduction="20000"/>
          </a:bodyPr>
          <a:lstStyle/>
          <a:p>
            <a:pPr marL="0" indent="0">
              <a:buNone/>
            </a:pPr>
            <a:r>
              <a:rPr lang="en-US" b="0" i="0" u="none" strike="noStrike" baseline="0" dirty="0">
                <a:solidFill>
                  <a:srgbClr val="000000"/>
                </a:solidFill>
                <a:latin typeface="Open Sans" panose="020B0606030504020204" pitchFamily="34" charset="0"/>
              </a:rPr>
              <a:t>Add Memo to all Expense Reports with a  detailed description on reimbursement </a:t>
            </a:r>
          </a:p>
          <a:p>
            <a:pPr marL="0" indent="0">
              <a:buNone/>
            </a:pPr>
            <a:endParaRPr lang="en-US" dirty="0">
              <a:solidFill>
                <a:srgbClr val="000000"/>
              </a:solidFill>
            </a:endParaRPr>
          </a:p>
          <a:p>
            <a:pPr marL="0" indent="0">
              <a:buNone/>
            </a:pPr>
            <a:r>
              <a:rPr lang="en-US" b="0" i="0" u="none" strike="noStrike" baseline="0" dirty="0">
                <a:solidFill>
                  <a:srgbClr val="000000"/>
                </a:solidFill>
                <a:latin typeface="Open Sans" panose="020B0606030504020204" pitchFamily="34" charset="0"/>
              </a:rPr>
              <a:t>Bad Example – Sheet music</a:t>
            </a:r>
          </a:p>
          <a:p>
            <a:pPr marL="0" indent="0">
              <a:buNone/>
            </a:pPr>
            <a:endParaRPr lang="en-US" dirty="0">
              <a:solidFill>
                <a:srgbClr val="000000"/>
              </a:solidFill>
            </a:endParaRPr>
          </a:p>
          <a:p>
            <a:pPr marL="0" indent="0">
              <a:buNone/>
            </a:pPr>
            <a:r>
              <a:rPr lang="en-US" b="0" i="0" u="none" strike="noStrike" baseline="0" dirty="0">
                <a:solidFill>
                  <a:srgbClr val="000000"/>
                </a:solidFill>
                <a:latin typeface="Open Sans" panose="020B0606030504020204" pitchFamily="34" charset="0"/>
              </a:rPr>
              <a:t>Good Example – Purchased new sheet music for a class I teach in Music Theory/Fundamentals where students learn the basic alphabet of sheet music. </a:t>
            </a:r>
            <a:endParaRPr lang="en-US" dirty="0">
              <a:solidFill>
                <a:srgbClr val="000000"/>
              </a:solidFill>
            </a:endParaRPr>
          </a:p>
          <a:p>
            <a:pPr marL="0" indent="0">
              <a:buNone/>
            </a:pPr>
            <a:endParaRPr lang="en-US" dirty="0">
              <a:solidFill>
                <a:srgbClr val="000000"/>
              </a:solidFill>
            </a:endParaRPr>
          </a:p>
          <a:p>
            <a:pPr marL="0" indent="0">
              <a:buNone/>
            </a:pPr>
            <a:r>
              <a:rPr lang="en-US" b="0" i="0" u="none" strike="noStrike" baseline="0" dirty="0">
                <a:solidFill>
                  <a:srgbClr val="000000"/>
                </a:solidFill>
                <a:latin typeface="Open Sans" panose="020B0606030504020204" pitchFamily="34" charset="0"/>
              </a:rPr>
              <a:t>Include the who, what, where, when, why of the purchase. Describe to someone outside of the University why this was a necessary University expense. </a:t>
            </a:r>
          </a:p>
          <a:p>
            <a:pPr marL="0" indent="0">
              <a:buNone/>
            </a:pPr>
            <a:endParaRPr lang="en-US" b="0" i="0" u="none" strike="noStrike" baseline="0" dirty="0">
              <a:solidFill>
                <a:srgbClr val="000000"/>
              </a:solidFill>
              <a:latin typeface="Open Sans" panose="020B0606030504020204" pitchFamily="34" charset="0"/>
            </a:endParaRPr>
          </a:p>
          <a:p>
            <a:pPr marL="0" indent="0">
              <a:buNone/>
            </a:pPr>
            <a:r>
              <a:rPr lang="en-US" dirty="0">
                <a:solidFill>
                  <a:srgbClr val="000000"/>
                </a:solidFill>
              </a:rPr>
              <a:t>You might want to explain situations that are somewhat unusual/exception:</a:t>
            </a:r>
          </a:p>
          <a:p>
            <a:r>
              <a:rPr lang="en-US" b="0" i="0" u="none" strike="noStrike" baseline="0" dirty="0">
                <a:solidFill>
                  <a:srgbClr val="000000"/>
                </a:solidFill>
                <a:latin typeface="Open Sans" panose="020B0606030504020204" pitchFamily="34" charset="0"/>
              </a:rPr>
              <a:t>Had 10 boxes of research equipment so had to drive. </a:t>
            </a:r>
          </a:p>
          <a:p>
            <a:r>
              <a:rPr lang="en-US" b="0" i="0" u="none" strike="noStrike" baseline="0" dirty="0">
                <a:solidFill>
                  <a:srgbClr val="000000"/>
                </a:solidFill>
                <a:latin typeface="Open Sans" panose="020B0606030504020204" pitchFamily="34" charset="0"/>
              </a:rPr>
              <a:t>Stayed at a friend's house so have no lodging included.</a:t>
            </a: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65521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2AA0-52AF-E2F6-4988-65E40B8A5A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B084A-20CC-7370-82D5-8BD9285A7E14}"/>
              </a:ext>
            </a:extLst>
          </p:cNvPr>
          <p:cNvSpPr>
            <a:spLocks noGrp="1"/>
          </p:cNvSpPr>
          <p:nvPr>
            <p:ph type="ctrTitle"/>
          </p:nvPr>
        </p:nvSpPr>
        <p:spPr>
          <a:xfrm>
            <a:off x="2003729" y="612647"/>
            <a:ext cx="4092272" cy="657349"/>
          </a:xfrm>
        </p:spPr>
        <p:txBody>
          <a:bodyPr/>
          <a:lstStyle/>
          <a:p>
            <a:r>
              <a:rPr lang="en-US" sz="3200" b="1" dirty="0"/>
              <a:t>Business Purpose</a:t>
            </a:r>
          </a:p>
        </p:txBody>
      </p:sp>
      <p:sp>
        <p:nvSpPr>
          <p:cNvPr id="3" name="Text Placeholder 2">
            <a:extLst>
              <a:ext uri="{FF2B5EF4-FFF2-40B4-BE49-F238E27FC236}">
                <a16:creationId xmlns:a16="http://schemas.microsoft.com/office/drawing/2014/main" id="{5FC1039A-6431-3E14-7891-1D1173B2D6ED}"/>
              </a:ext>
            </a:extLst>
          </p:cNvPr>
          <p:cNvSpPr>
            <a:spLocks noGrp="1"/>
          </p:cNvSpPr>
          <p:nvPr>
            <p:ph type="body" sz="quarter" idx="13"/>
          </p:nvPr>
        </p:nvSpPr>
        <p:spPr>
          <a:xfrm>
            <a:off x="1335818" y="1916263"/>
            <a:ext cx="4603806" cy="4437403"/>
          </a:xfrm>
        </p:spPr>
        <p:txBody>
          <a:bodyPr>
            <a:normAutofit fontScale="92500"/>
          </a:bodyPr>
          <a:lstStyle/>
          <a:p>
            <a:pPr marL="0" indent="0">
              <a:buNone/>
            </a:pPr>
            <a:r>
              <a:rPr lang="en-US" b="0" i="0" u="none" strike="noStrike" baseline="0" dirty="0">
                <a:solidFill>
                  <a:srgbClr val="000000"/>
                </a:solidFill>
                <a:latin typeface="Open Sans" panose="020B0606030504020204" pitchFamily="34" charset="0"/>
              </a:rPr>
              <a:t>Choosing Correct Business Purpose on Spend Authorizations – Example - Policy &amp; 90 Day Exceptions for reports past the 90 Day. </a:t>
            </a:r>
          </a:p>
          <a:p>
            <a:pPr marL="0" indent="0">
              <a:buNone/>
            </a:pPr>
            <a:endParaRPr lang="en-US" b="0" i="0" u="none" strike="noStrike" baseline="0">
              <a:solidFill>
                <a:srgbClr val="000000"/>
              </a:solidFill>
              <a:latin typeface="Open Sans" panose="020B0606030504020204" pitchFamily="34" charset="0"/>
            </a:endParaRPr>
          </a:p>
          <a:p>
            <a:pPr marL="0" indent="0">
              <a:buNone/>
            </a:pPr>
            <a:r>
              <a:rPr lang="en-US" b="0" i="0" u="none" strike="noStrike" baseline="0">
                <a:solidFill>
                  <a:srgbClr val="000000"/>
                </a:solidFill>
                <a:latin typeface="Open Sans" panose="020B0606030504020204" pitchFamily="34" charset="0"/>
              </a:rPr>
              <a:t>You </a:t>
            </a:r>
            <a:r>
              <a:rPr lang="en-US" b="0" i="0" u="none" strike="noStrike" baseline="0" dirty="0">
                <a:solidFill>
                  <a:srgbClr val="000000"/>
                </a:solidFill>
                <a:latin typeface="Open Sans" panose="020B0606030504020204" pitchFamily="34" charset="0"/>
              </a:rPr>
              <a:t>will have to complete questionnaire after you submit the Spend Authorization</a:t>
            </a: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06B5C446-CBC1-EC81-4B3F-587F6A7E217C}"/>
              </a:ext>
            </a:extLst>
          </p:cNvPr>
          <p:cNvPicPr>
            <a:picLocks noChangeAspect="1"/>
          </p:cNvPicPr>
          <p:nvPr/>
        </p:nvPicPr>
        <p:blipFill>
          <a:blip r:embed="rId2"/>
          <a:stretch>
            <a:fillRect/>
          </a:stretch>
        </p:blipFill>
        <p:spPr>
          <a:xfrm>
            <a:off x="6594948" y="612647"/>
            <a:ext cx="5188217" cy="5740695"/>
          </a:xfrm>
          <a:prstGeom prst="rect">
            <a:avLst/>
          </a:prstGeom>
        </p:spPr>
      </p:pic>
    </p:spTree>
    <p:extLst>
      <p:ext uri="{BB962C8B-B14F-4D97-AF65-F5344CB8AC3E}">
        <p14:creationId xmlns:p14="http://schemas.microsoft.com/office/powerpoint/2010/main" val="3651248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41F19-E0DA-C219-6E71-CD7D6FAAD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CB2DD-F142-985F-FA3B-4A15FD21B392}"/>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EFCEAB7F-F2F4-9C84-3F18-BB86CB83A04B}"/>
              </a:ext>
            </a:extLst>
          </p:cNvPr>
          <p:cNvSpPr>
            <a:spLocks noGrp="1"/>
          </p:cNvSpPr>
          <p:nvPr>
            <p:ph type="body" sz="quarter" idx="13"/>
          </p:nvPr>
        </p:nvSpPr>
        <p:spPr>
          <a:xfrm>
            <a:off x="1216449" y="1449239"/>
            <a:ext cx="10256683" cy="4904428"/>
          </a:xfrm>
        </p:spPr>
        <p:txBody>
          <a:bodyPr>
            <a:normAutofit/>
          </a:bodyPr>
          <a:lstStyle/>
          <a:p>
            <a:pPr marL="0" indent="0">
              <a:buNone/>
            </a:pPr>
            <a:r>
              <a:rPr lang="en-US" sz="1600" b="0" i="0" u="none" strike="noStrike" baseline="0" dirty="0">
                <a:solidFill>
                  <a:srgbClr val="000000"/>
                </a:solidFill>
                <a:latin typeface="Open Sans" panose="020B0606030504020204" pitchFamily="34" charset="0"/>
              </a:rPr>
              <a:t>How to read Alerts vs Error</a:t>
            </a:r>
          </a:p>
          <a:p>
            <a:pPr marL="0" indent="0">
              <a:buNone/>
            </a:pPr>
            <a:r>
              <a:rPr lang="en-US" sz="1600" dirty="0">
                <a:solidFill>
                  <a:srgbClr val="000000"/>
                </a:solidFill>
              </a:rPr>
              <a:t>Red Exclamation mark errors need to be fixed, Expense Items with yellow question mark are Alerts” which you should just review (potential duplicate, expense item is today’s date, Workday Manager is Cost Center Manager and Initiator or Subject</a:t>
            </a:r>
          </a:p>
          <a:p>
            <a:pPr marL="0" indent="0">
              <a:buNone/>
            </a:pPr>
            <a:r>
              <a:rPr lang="en-US" sz="1600" dirty="0">
                <a:solidFill>
                  <a:srgbClr val="000000"/>
                </a:solidFill>
              </a:rPr>
              <a:t>			</a:t>
            </a:r>
          </a:p>
          <a:p>
            <a:pPr marL="0" indent="0">
              <a:buNone/>
            </a:pPr>
            <a:endParaRPr lang="en-US" sz="1600" dirty="0">
              <a:solidFill>
                <a:srgbClr val="000000"/>
              </a:solidFill>
            </a:endParaRPr>
          </a:p>
          <a:p>
            <a:pPr marL="0" indent="0">
              <a:buNone/>
            </a:pPr>
            <a:r>
              <a:rPr lang="en-US" sz="1600" dirty="0">
                <a:solidFill>
                  <a:srgbClr val="000000"/>
                </a:solidFill>
              </a:rPr>
              <a:t>		Will need to click on the top right to see the link with all the specific Errors and Alerts </a:t>
            </a:r>
          </a:p>
          <a:p>
            <a:pPr marL="0" indent="0">
              <a:buNone/>
            </a:pPr>
            <a:endParaRPr lang="en-US" sz="1600" dirty="0">
              <a:solidFill>
                <a:srgbClr val="000000"/>
              </a:solidFill>
            </a:endParaRPr>
          </a:p>
          <a:p>
            <a:pPr marL="0" indent="0">
              <a:buNone/>
            </a:pPr>
            <a:endParaRPr lang="en-US" sz="1600"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C125692A-22CF-2C33-7525-2AABED4EEE05}"/>
              </a:ext>
            </a:extLst>
          </p:cNvPr>
          <p:cNvPicPr>
            <a:picLocks noChangeAspect="1"/>
          </p:cNvPicPr>
          <p:nvPr/>
        </p:nvPicPr>
        <p:blipFill>
          <a:blip r:embed="rId2"/>
          <a:stretch>
            <a:fillRect/>
          </a:stretch>
        </p:blipFill>
        <p:spPr>
          <a:xfrm>
            <a:off x="970059" y="2783424"/>
            <a:ext cx="2011680" cy="3495705"/>
          </a:xfrm>
          <a:prstGeom prst="rect">
            <a:avLst/>
          </a:prstGeom>
        </p:spPr>
      </p:pic>
      <p:pic>
        <p:nvPicPr>
          <p:cNvPr id="9" name="Picture 8">
            <a:extLst>
              <a:ext uri="{FF2B5EF4-FFF2-40B4-BE49-F238E27FC236}">
                <a16:creationId xmlns:a16="http://schemas.microsoft.com/office/drawing/2014/main" id="{11085D06-9E35-FAD3-9C8B-0C058ACFCB05}"/>
              </a:ext>
            </a:extLst>
          </p:cNvPr>
          <p:cNvPicPr>
            <a:picLocks noChangeAspect="1"/>
          </p:cNvPicPr>
          <p:nvPr/>
        </p:nvPicPr>
        <p:blipFill>
          <a:blip r:embed="rId3"/>
          <a:stretch>
            <a:fillRect/>
          </a:stretch>
        </p:blipFill>
        <p:spPr>
          <a:xfrm>
            <a:off x="7416330" y="4060551"/>
            <a:ext cx="2753387" cy="2022197"/>
          </a:xfrm>
          <a:prstGeom prst="rect">
            <a:avLst/>
          </a:prstGeom>
        </p:spPr>
      </p:pic>
    </p:spTree>
    <p:extLst>
      <p:ext uri="{BB962C8B-B14F-4D97-AF65-F5344CB8AC3E}">
        <p14:creationId xmlns:p14="http://schemas.microsoft.com/office/powerpoint/2010/main" val="1005576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AD94-C0AE-898B-F8BB-533B82ADF7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BE39A2-33E7-4AFD-58CA-630E74B97223}"/>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C0CF7F58-A37C-1D79-00AA-1A74A90C02B3}"/>
              </a:ext>
            </a:extLst>
          </p:cNvPr>
          <p:cNvSpPr>
            <a:spLocks noGrp="1"/>
          </p:cNvSpPr>
          <p:nvPr>
            <p:ph type="body" sz="quarter" idx="13"/>
          </p:nvPr>
        </p:nvSpPr>
        <p:spPr>
          <a:xfrm>
            <a:off x="1216449" y="1449239"/>
            <a:ext cx="10256683" cy="4904428"/>
          </a:xfrm>
        </p:spPr>
        <p:txBody>
          <a:bodyPr>
            <a:normAutofit/>
          </a:bodyPr>
          <a:lstStyle/>
          <a:p>
            <a:pPr marL="0" indent="0">
              <a:buNone/>
            </a:pPr>
            <a:r>
              <a:rPr lang="en-US" dirty="0">
                <a:solidFill>
                  <a:srgbClr val="000000"/>
                </a:solidFill>
              </a:rPr>
              <a:t>Guidance bubbles – helpful to explain policy or give more details about how to complete properly</a:t>
            </a: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098444C5-B9F1-DB8B-EC34-D75181EC6743}"/>
              </a:ext>
            </a:extLst>
          </p:cNvPr>
          <p:cNvPicPr>
            <a:picLocks noChangeAspect="1"/>
          </p:cNvPicPr>
          <p:nvPr/>
        </p:nvPicPr>
        <p:blipFill>
          <a:blip r:embed="rId2"/>
          <a:stretch>
            <a:fillRect/>
          </a:stretch>
        </p:blipFill>
        <p:spPr>
          <a:xfrm>
            <a:off x="2547011" y="2480915"/>
            <a:ext cx="6648598" cy="3363294"/>
          </a:xfrm>
          <a:prstGeom prst="rect">
            <a:avLst/>
          </a:prstGeom>
        </p:spPr>
      </p:pic>
    </p:spTree>
    <p:extLst>
      <p:ext uri="{BB962C8B-B14F-4D97-AF65-F5344CB8AC3E}">
        <p14:creationId xmlns:p14="http://schemas.microsoft.com/office/powerpoint/2010/main" val="2727928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503D-E288-0E4E-3DC0-DFF8BE101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D369D-7FEE-2840-A719-6601503FA869}"/>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74F84612-88EA-8B74-22B9-A805E25DED6E}"/>
              </a:ext>
            </a:extLst>
          </p:cNvPr>
          <p:cNvSpPr>
            <a:spLocks noGrp="1"/>
          </p:cNvSpPr>
          <p:nvPr>
            <p:ph type="body" sz="quarter" idx="13"/>
          </p:nvPr>
        </p:nvSpPr>
        <p:spPr>
          <a:xfrm>
            <a:off x="1216449" y="1449239"/>
            <a:ext cx="10256683" cy="4904428"/>
          </a:xfrm>
        </p:spPr>
        <p:txBody>
          <a:bodyPr>
            <a:normAutofit/>
          </a:bodyPr>
          <a:lstStyle/>
          <a:p>
            <a:pPr marL="0" indent="0">
              <a:buNone/>
            </a:pPr>
            <a:r>
              <a:rPr lang="en-US" sz="1400" b="0" i="0" u="none" strike="noStrike" baseline="0" dirty="0">
                <a:solidFill>
                  <a:srgbClr val="000000"/>
                </a:solidFill>
                <a:latin typeface="Open Sans" panose="020B0606030504020204" pitchFamily="34" charset="0"/>
              </a:rPr>
              <a:t>Currency conversion for receipts in foreign currency – use OANDA Currency Converter</a:t>
            </a:r>
            <a:endParaRPr lang="en-US" sz="1400"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2B771F40-3757-0C2D-6635-26D239FEC493}"/>
              </a:ext>
            </a:extLst>
          </p:cNvPr>
          <p:cNvPicPr>
            <a:picLocks noChangeAspect="1"/>
          </p:cNvPicPr>
          <p:nvPr/>
        </p:nvPicPr>
        <p:blipFill>
          <a:blip r:embed="rId2"/>
          <a:stretch>
            <a:fillRect/>
          </a:stretch>
        </p:blipFill>
        <p:spPr>
          <a:xfrm>
            <a:off x="1038434" y="1801715"/>
            <a:ext cx="7071896" cy="4358943"/>
          </a:xfrm>
          <a:prstGeom prst="rect">
            <a:avLst/>
          </a:prstGeom>
        </p:spPr>
      </p:pic>
      <p:sp>
        <p:nvSpPr>
          <p:cNvPr id="6" name="Oval 5">
            <a:extLst>
              <a:ext uri="{FF2B5EF4-FFF2-40B4-BE49-F238E27FC236}">
                <a16:creationId xmlns:a16="http://schemas.microsoft.com/office/drawing/2014/main" id="{36374709-8547-357D-66C2-6EAED05069F0}"/>
              </a:ext>
            </a:extLst>
          </p:cNvPr>
          <p:cNvSpPr/>
          <p:nvPr/>
        </p:nvSpPr>
        <p:spPr>
          <a:xfrm>
            <a:off x="2464904" y="5176298"/>
            <a:ext cx="1399430" cy="37371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3543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FC726-0FC6-24C4-D822-624A42566D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972D9-0667-7F72-AF2D-A3AB72CC57AA}"/>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B01ACF3E-0984-2A1E-0A64-09085E20DC86}"/>
              </a:ext>
            </a:extLst>
          </p:cNvPr>
          <p:cNvSpPr>
            <a:spLocks noGrp="1"/>
          </p:cNvSpPr>
          <p:nvPr>
            <p:ph type="body" sz="quarter" idx="13"/>
          </p:nvPr>
        </p:nvSpPr>
        <p:spPr>
          <a:xfrm>
            <a:off x="1216449" y="1449239"/>
            <a:ext cx="10256683" cy="4904428"/>
          </a:xfrm>
        </p:spPr>
        <p:txBody>
          <a:bodyPr>
            <a:normAutofit/>
          </a:bodyPr>
          <a:lstStyle/>
          <a:p>
            <a:pPr marL="0" indent="0">
              <a:buNone/>
            </a:pPr>
            <a:r>
              <a:rPr lang="en-US" dirty="0">
                <a:solidFill>
                  <a:srgbClr val="000000"/>
                </a:solidFill>
              </a:rPr>
              <a:t>Meals Hosted require attendee list</a:t>
            </a:r>
          </a:p>
          <a:p>
            <a:pPr marL="0" indent="0">
              <a:buNone/>
            </a:pPr>
            <a:r>
              <a:rPr lang="en-US" b="0" i="0" u="none" strike="noStrike" baseline="0" dirty="0">
                <a:solidFill>
                  <a:srgbClr val="000000"/>
                </a:solidFill>
                <a:latin typeface="Open Sans" panose="020B0606030504020204" pitchFamily="34" charset="0"/>
              </a:rPr>
              <a:t>Will default to yourself as Attendee</a:t>
            </a:r>
          </a:p>
          <a:p>
            <a:endParaRPr lang="en-US" b="0" i="0" u="none" strike="noStrike" baseline="0"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CCE57DBC-CED1-2B14-ED3D-65BD52C99EBE}"/>
              </a:ext>
            </a:extLst>
          </p:cNvPr>
          <p:cNvPicPr>
            <a:picLocks noChangeAspect="1"/>
          </p:cNvPicPr>
          <p:nvPr/>
        </p:nvPicPr>
        <p:blipFill>
          <a:blip r:embed="rId2"/>
          <a:stretch>
            <a:fillRect/>
          </a:stretch>
        </p:blipFill>
        <p:spPr>
          <a:xfrm>
            <a:off x="1216449" y="3628675"/>
            <a:ext cx="5668166" cy="3115110"/>
          </a:xfrm>
          <a:prstGeom prst="rect">
            <a:avLst/>
          </a:prstGeom>
        </p:spPr>
      </p:pic>
      <p:pic>
        <p:nvPicPr>
          <p:cNvPr id="7" name="Picture 6">
            <a:extLst>
              <a:ext uri="{FF2B5EF4-FFF2-40B4-BE49-F238E27FC236}">
                <a16:creationId xmlns:a16="http://schemas.microsoft.com/office/drawing/2014/main" id="{D00A8C8B-CF9E-EAC7-2D9F-C654D6B331C0}"/>
              </a:ext>
            </a:extLst>
          </p:cNvPr>
          <p:cNvPicPr>
            <a:picLocks noChangeAspect="1"/>
          </p:cNvPicPr>
          <p:nvPr/>
        </p:nvPicPr>
        <p:blipFill>
          <a:blip r:embed="rId3"/>
          <a:stretch>
            <a:fillRect/>
          </a:stretch>
        </p:blipFill>
        <p:spPr>
          <a:xfrm>
            <a:off x="7733078" y="1596081"/>
            <a:ext cx="3858163" cy="2305372"/>
          </a:xfrm>
          <a:prstGeom prst="rect">
            <a:avLst/>
          </a:prstGeom>
        </p:spPr>
      </p:pic>
    </p:spTree>
    <p:extLst>
      <p:ext uri="{BB962C8B-B14F-4D97-AF65-F5344CB8AC3E}">
        <p14:creationId xmlns:p14="http://schemas.microsoft.com/office/powerpoint/2010/main" val="153179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F719A-0532-EB27-C75E-BFDB44F9D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FE6C5-AB36-096C-CCB9-BFF3C6D44999}"/>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A1AD261E-9968-7B88-89F5-3124C77FE8E5}"/>
              </a:ext>
            </a:extLst>
          </p:cNvPr>
          <p:cNvSpPr>
            <a:spLocks noGrp="1"/>
          </p:cNvSpPr>
          <p:nvPr>
            <p:ph type="body" sz="quarter" idx="13"/>
          </p:nvPr>
        </p:nvSpPr>
        <p:spPr>
          <a:xfrm>
            <a:off x="1097281" y="1449239"/>
            <a:ext cx="10375852" cy="4904428"/>
          </a:xfrm>
        </p:spPr>
        <p:txBody>
          <a:bodyPr>
            <a:normAutofit/>
          </a:bodyPr>
          <a:lstStyle/>
          <a:p>
            <a:pPr marL="0" indent="0">
              <a:buNone/>
            </a:pPr>
            <a:r>
              <a:rPr lang="en-US" sz="1400" dirty="0">
                <a:solidFill>
                  <a:srgbClr val="000000"/>
                </a:solidFill>
              </a:rPr>
              <a:t>Send back comments can be viewed in Business Process tab</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endParaRPr lang="en-US" b="0" i="0" u="none" strike="noStrike" baseline="0" dirty="0">
              <a:solidFill>
                <a:srgbClr val="000000"/>
              </a:solidFill>
              <a:latin typeface="Open Sans" panose="020B0606030504020204" pitchFamily="34" charset="0"/>
            </a:endParaRPr>
          </a:p>
          <a:p>
            <a:pPr marL="0" indent="0">
              <a:buNone/>
            </a:pPr>
            <a:r>
              <a:rPr lang="en-US" sz="1400" dirty="0">
                <a:solidFill>
                  <a:srgbClr val="000000"/>
                </a:solidFill>
              </a:rPr>
              <a:t>If only an expense line was sent back, you have to go into the Expense Report, and go the Expense Lines to read comments</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pic>
        <p:nvPicPr>
          <p:cNvPr id="9" name="Picture 8">
            <a:extLst>
              <a:ext uri="{FF2B5EF4-FFF2-40B4-BE49-F238E27FC236}">
                <a16:creationId xmlns:a16="http://schemas.microsoft.com/office/drawing/2014/main" id="{2BCEB668-F3B3-C87A-570B-1EAA1909FE52}"/>
              </a:ext>
            </a:extLst>
          </p:cNvPr>
          <p:cNvPicPr>
            <a:picLocks noChangeAspect="1"/>
          </p:cNvPicPr>
          <p:nvPr/>
        </p:nvPicPr>
        <p:blipFill>
          <a:blip r:embed="rId2"/>
          <a:stretch>
            <a:fillRect/>
          </a:stretch>
        </p:blipFill>
        <p:spPr>
          <a:xfrm>
            <a:off x="1521245" y="4236380"/>
            <a:ext cx="6930992" cy="1786338"/>
          </a:xfrm>
          <a:prstGeom prst="rect">
            <a:avLst/>
          </a:prstGeom>
        </p:spPr>
      </p:pic>
      <p:pic>
        <p:nvPicPr>
          <p:cNvPr id="11" name="Picture 10">
            <a:extLst>
              <a:ext uri="{FF2B5EF4-FFF2-40B4-BE49-F238E27FC236}">
                <a16:creationId xmlns:a16="http://schemas.microsoft.com/office/drawing/2014/main" id="{184E8838-55C3-5335-93E7-145F868802A6}"/>
              </a:ext>
            </a:extLst>
          </p:cNvPr>
          <p:cNvPicPr>
            <a:picLocks noChangeAspect="1"/>
          </p:cNvPicPr>
          <p:nvPr/>
        </p:nvPicPr>
        <p:blipFill>
          <a:blip r:embed="rId3"/>
          <a:stretch>
            <a:fillRect/>
          </a:stretch>
        </p:blipFill>
        <p:spPr>
          <a:xfrm>
            <a:off x="1521245" y="2052381"/>
            <a:ext cx="8204402" cy="1048627"/>
          </a:xfrm>
          <a:prstGeom prst="rect">
            <a:avLst/>
          </a:prstGeom>
        </p:spPr>
      </p:pic>
    </p:spTree>
    <p:extLst>
      <p:ext uri="{BB962C8B-B14F-4D97-AF65-F5344CB8AC3E}">
        <p14:creationId xmlns:p14="http://schemas.microsoft.com/office/powerpoint/2010/main" val="2809449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B862A-BC1F-9ED4-D450-BD7FA9AC8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86D595-3EA1-0DDF-913A-FC9188087554}"/>
              </a:ext>
            </a:extLst>
          </p:cNvPr>
          <p:cNvSpPr>
            <a:spLocks noGrp="1"/>
          </p:cNvSpPr>
          <p:nvPr>
            <p:ph type="ctrTitle"/>
          </p:nvPr>
        </p:nvSpPr>
        <p:spPr>
          <a:xfrm>
            <a:off x="2244436" y="612647"/>
            <a:ext cx="8285755" cy="657349"/>
          </a:xfrm>
        </p:spPr>
        <p:txBody>
          <a:bodyPr/>
          <a:lstStyle/>
          <a:p>
            <a:r>
              <a:rPr lang="en-US" sz="3200" b="1" dirty="0"/>
              <a:t>Common Errors and Reminders</a:t>
            </a:r>
          </a:p>
        </p:txBody>
      </p:sp>
      <p:sp>
        <p:nvSpPr>
          <p:cNvPr id="3" name="Text Placeholder 2">
            <a:extLst>
              <a:ext uri="{FF2B5EF4-FFF2-40B4-BE49-F238E27FC236}">
                <a16:creationId xmlns:a16="http://schemas.microsoft.com/office/drawing/2014/main" id="{93152DD3-8FCB-B162-8A22-467A8B5731CF}"/>
              </a:ext>
            </a:extLst>
          </p:cNvPr>
          <p:cNvSpPr>
            <a:spLocks noGrp="1"/>
          </p:cNvSpPr>
          <p:nvPr>
            <p:ph type="body" sz="quarter" idx="13"/>
          </p:nvPr>
        </p:nvSpPr>
        <p:spPr>
          <a:xfrm>
            <a:off x="1025719" y="1449239"/>
            <a:ext cx="10447414" cy="4904428"/>
          </a:xfrm>
        </p:spPr>
        <p:txBody>
          <a:bodyPr>
            <a:normAutofit lnSpcReduction="10000"/>
          </a:bodyPr>
          <a:lstStyle/>
          <a:p>
            <a:pPr marL="0" indent="0">
              <a:buNone/>
            </a:pPr>
            <a:r>
              <a:rPr lang="en-US" dirty="0">
                <a:solidFill>
                  <a:srgbClr val="000000"/>
                </a:solidFill>
              </a:rPr>
              <a:t>EDES (Expense Data Entry Specialist) entering an expense report for themselves vs others</a:t>
            </a:r>
          </a:p>
          <a:p>
            <a:r>
              <a:rPr lang="en-US" dirty="0">
                <a:solidFill>
                  <a:srgbClr val="000000"/>
                </a:solidFill>
              </a:rPr>
              <a:t>Registration fees has been a common expense item this happens with</a:t>
            </a:r>
          </a:p>
          <a:p>
            <a:pPr marL="0" indent="0">
              <a:buNone/>
            </a:pPr>
            <a:endParaRPr lang="en-US" sz="1000" dirty="0">
              <a:solidFill>
                <a:srgbClr val="000000"/>
              </a:solidFill>
            </a:endParaRPr>
          </a:p>
          <a:p>
            <a:pPr marL="0" indent="0">
              <a:buNone/>
            </a:pPr>
            <a:r>
              <a:rPr lang="en-US" dirty="0">
                <a:solidFill>
                  <a:srgbClr val="000000"/>
                </a:solidFill>
              </a:rPr>
              <a:t>Plan is to no longer allow the candidate and pre hire options later this fall </a:t>
            </a:r>
          </a:p>
          <a:p>
            <a:pPr lvl="1"/>
            <a:r>
              <a:rPr lang="en-US" dirty="0">
                <a:solidFill>
                  <a:srgbClr val="000000"/>
                </a:solidFill>
              </a:rPr>
              <a:t>this might not be approved, but is expected to be</a:t>
            </a:r>
          </a:p>
          <a:p>
            <a:pPr marL="457200" lvl="1" indent="0">
              <a:buNone/>
            </a:pPr>
            <a:endParaRPr lang="en-US" dirty="0">
              <a:solidFill>
                <a:srgbClr val="000000"/>
              </a:solidFill>
            </a:endParaRPr>
          </a:p>
          <a:p>
            <a:pPr marL="0" indent="0">
              <a:buNone/>
            </a:pPr>
            <a:r>
              <a:rPr lang="en-US" b="1" dirty="0">
                <a:solidFill>
                  <a:srgbClr val="000000"/>
                </a:solidFill>
              </a:rPr>
              <a:t>All guests will have to be an Expense Committee Member (ECM)</a:t>
            </a:r>
          </a:p>
          <a:p>
            <a:pPr marL="0" indent="0">
              <a:buNone/>
            </a:pPr>
            <a:endParaRPr lang="en-US" b="0" i="0" u="none" strike="noStrike" baseline="0" dirty="0">
              <a:solidFill>
                <a:srgbClr val="000000"/>
              </a:solidFill>
              <a:latin typeface="Open Sans" panose="020B0606030504020204" pitchFamily="34" charset="0"/>
            </a:endParaRPr>
          </a:p>
          <a:p>
            <a:pPr marL="0" indent="0">
              <a:buNone/>
            </a:pPr>
            <a:endParaRPr lang="en-US" b="0" i="0" u="none" strike="noStrike" baseline="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446568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0F1C9-1BD7-E29B-D0A4-F27FBA801F5D}"/>
              </a:ext>
            </a:extLst>
          </p:cNvPr>
          <p:cNvSpPr>
            <a:spLocks noGrp="1"/>
          </p:cNvSpPr>
          <p:nvPr>
            <p:ph type="ctrTitle"/>
          </p:nvPr>
        </p:nvSpPr>
        <p:spPr/>
        <p:txBody>
          <a:bodyPr/>
          <a:lstStyle/>
          <a:p>
            <a:r>
              <a:rPr lang="en-US" dirty="0"/>
              <a:t>Helpful links</a:t>
            </a:r>
          </a:p>
        </p:txBody>
      </p:sp>
      <p:sp>
        <p:nvSpPr>
          <p:cNvPr id="3" name="Text Placeholder 2">
            <a:extLst>
              <a:ext uri="{FF2B5EF4-FFF2-40B4-BE49-F238E27FC236}">
                <a16:creationId xmlns:a16="http://schemas.microsoft.com/office/drawing/2014/main" id="{E3980328-1616-CD62-9233-929923B51BFA}"/>
              </a:ext>
            </a:extLst>
          </p:cNvPr>
          <p:cNvSpPr>
            <a:spLocks noGrp="1"/>
          </p:cNvSpPr>
          <p:nvPr>
            <p:ph type="body" sz="quarter" idx="13"/>
          </p:nvPr>
        </p:nvSpPr>
        <p:spPr/>
        <p:txBody>
          <a:bodyPr/>
          <a:lstStyle/>
          <a:p>
            <a:pPr marL="0" indent="0">
              <a:buNone/>
            </a:pPr>
            <a:r>
              <a:rPr lang="en-US" dirty="0"/>
              <a:t>Learning Course in Workday</a:t>
            </a:r>
          </a:p>
          <a:p>
            <a:r>
              <a:rPr lang="en-US" u="sng" dirty="0">
                <a:hlinkClick r:id="rId2"/>
              </a:rPr>
              <a:t>UWS - Expense Reports in Workday - Workday</a:t>
            </a:r>
            <a:endParaRPr lang="en-US" dirty="0"/>
          </a:p>
          <a:p>
            <a:pPr marL="0" indent="0">
              <a:buNone/>
            </a:pPr>
            <a:endParaRPr lang="en-US" dirty="0"/>
          </a:p>
          <a:p>
            <a:pPr marL="0" indent="0">
              <a:buNone/>
            </a:pPr>
            <a:r>
              <a:rPr lang="en-US" dirty="0"/>
              <a:t>Workday KBs (Job Aid on how to do a task)</a:t>
            </a:r>
          </a:p>
          <a:p>
            <a:r>
              <a:rPr lang="en-US" u="sng" dirty="0">
                <a:hlinkClick r:id="rId3" tooltip="https://kb.wisconsin.edu/workday/internal/"/>
              </a:rPr>
              <a:t>UW System Workday </a:t>
            </a:r>
            <a:r>
              <a:rPr lang="en-US" u="sng" dirty="0" err="1">
                <a:hlinkClick r:id="rId3" tooltip="https://kb.wisconsin.edu/workday/internal/"/>
              </a:rPr>
              <a:t>KnowledgeBase</a:t>
            </a:r>
            <a:endParaRPr lang="en-US" dirty="0"/>
          </a:p>
          <a:p>
            <a:pPr marL="0" indent="0">
              <a:buNone/>
            </a:pPr>
            <a:endParaRPr lang="en-US" dirty="0"/>
          </a:p>
        </p:txBody>
      </p:sp>
    </p:spTree>
    <p:extLst>
      <p:ext uri="{BB962C8B-B14F-4D97-AF65-F5344CB8AC3E}">
        <p14:creationId xmlns:p14="http://schemas.microsoft.com/office/powerpoint/2010/main" val="39643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F0678-631E-3290-C9BA-39F6528F7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BE2E5-ECFA-2254-ACF9-EBDD1A5382CF}"/>
              </a:ext>
            </a:extLst>
          </p:cNvPr>
          <p:cNvSpPr>
            <a:spLocks noGrp="1"/>
          </p:cNvSpPr>
          <p:nvPr>
            <p:ph type="ctrTitle"/>
          </p:nvPr>
        </p:nvSpPr>
        <p:spPr/>
        <p:txBody>
          <a:bodyPr/>
          <a:lstStyle/>
          <a:p>
            <a:r>
              <a:rPr lang="en-US" dirty="0"/>
              <a:t>Expense report approvals</a:t>
            </a:r>
          </a:p>
        </p:txBody>
      </p:sp>
      <p:sp>
        <p:nvSpPr>
          <p:cNvPr id="3" name="Text Placeholder 2">
            <a:extLst>
              <a:ext uri="{FF2B5EF4-FFF2-40B4-BE49-F238E27FC236}">
                <a16:creationId xmlns:a16="http://schemas.microsoft.com/office/drawing/2014/main" id="{AD56F9E4-8D45-656A-88A8-4D4F20CE6FD5}"/>
              </a:ext>
            </a:extLst>
          </p:cNvPr>
          <p:cNvSpPr>
            <a:spLocks noGrp="1"/>
          </p:cNvSpPr>
          <p:nvPr>
            <p:ph type="body" sz="quarter" idx="13"/>
          </p:nvPr>
        </p:nvSpPr>
        <p:spPr>
          <a:xfrm>
            <a:off x="1288111" y="1935892"/>
            <a:ext cx="9242080" cy="3871784"/>
          </a:xfrm>
        </p:spPr>
        <p:txBody>
          <a:bodyPr>
            <a:normAutofit lnSpcReduction="10000"/>
          </a:bodyPr>
          <a:lstStyle/>
          <a:p>
            <a:pPr marL="0" indent="0">
              <a:buNone/>
            </a:pPr>
            <a:r>
              <a:rPr lang="en-US" b="1" dirty="0"/>
              <a:t>UW Madison </a:t>
            </a:r>
            <a:r>
              <a:rPr lang="en-US" dirty="0"/>
              <a:t>has made great progress. Links to find current estimated Expense Partner (Central Audit) turnaround time: </a:t>
            </a:r>
          </a:p>
          <a:p>
            <a:pPr marL="0" indent="0">
              <a:buNone/>
            </a:pPr>
            <a:r>
              <a:rPr lang="en-US" dirty="0">
                <a:hlinkClick r:id="rId2"/>
              </a:rPr>
              <a:t>Centralized Audit of Expenses at UW–Madison – Division of Business Services – UW–Madison</a:t>
            </a:r>
            <a:endParaRPr lang="en-US" dirty="0"/>
          </a:p>
          <a:p>
            <a:pPr marL="0" indent="0">
              <a:buNone/>
            </a:pPr>
            <a:endParaRPr lang="en-US" dirty="0"/>
          </a:p>
          <a:p>
            <a:pPr marL="0" indent="0">
              <a:buNone/>
            </a:pPr>
            <a:r>
              <a:rPr lang="en-US" b="1" dirty="0"/>
              <a:t>All other campuses</a:t>
            </a:r>
            <a:r>
              <a:rPr lang="en-US" dirty="0"/>
              <a:t>: </a:t>
            </a:r>
            <a:r>
              <a:rPr lang="en-US" u="sng" dirty="0">
                <a:hlinkClick r:id="rId3"/>
              </a:rPr>
              <a:t>Expense Report Status | Shared Services</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934414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BC28-BD2A-CA0D-EC12-CFBE5D207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5AB6B-2E3B-868E-2537-30E9FA4405B7}"/>
              </a:ext>
            </a:extLst>
          </p:cNvPr>
          <p:cNvSpPr>
            <a:spLocks noGrp="1"/>
          </p:cNvSpPr>
          <p:nvPr>
            <p:ph type="ctrTitle"/>
          </p:nvPr>
        </p:nvSpPr>
        <p:spPr>
          <a:xfrm>
            <a:off x="1837942" y="557783"/>
            <a:ext cx="8692249" cy="712213"/>
          </a:xfrm>
        </p:spPr>
        <p:txBody>
          <a:bodyPr/>
          <a:lstStyle/>
          <a:p>
            <a:r>
              <a:rPr lang="en-US" sz="3600" b="1" i="0" u="none" strike="noStrike" dirty="0">
                <a:solidFill>
                  <a:srgbClr val="202020"/>
                </a:solidFill>
                <a:effectLst/>
                <a:latin typeface="Red Hat Text"/>
              </a:rPr>
              <a:t>Any Questions/comments?</a:t>
            </a:r>
            <a:endParaRPr lang="en-US" dirty="0"/>
          </a:p>
        </p:txBody>
      </p:sp>
      <p:sp>
        <p:nvSpPr>
          <p:cNvPr id="3" name="Text Placeholder 2">
            <a:extLst>
              <a:ext uri="{FF2B5EF4-FFF2-40B4-BE49-F238E27FC236}">
                <a16:creationId xmlns:a16="http://schemas.microsoft.com/office/drawing/2014/main" id="{D7CD03D5-D881-D3D8-6DF2-E83D06DAC2B0}"/>
              </a:ext>
            </a:extLst>
          </p:cNvPr>
          <p:cNvSpPr>
            <a:spLocks noGrp="1"/>
          </p:cNvSpPr>
          <p:nvPr>
            <p:ph type="body" sz="quarter" idx="13"/>
          </p:nvPr>
        </p:nvSpPr>
        <p:spPr>
          <a:xfrm>
            <a:off x="1234440" y="1426464"/>
            <a:ext cx="9665208" cy="4325112"/>
          </a:xfrm>
        </p:spPr>
        <p:txBody>
          <a:bodyPr>
            <a:normAutofit/>
          </a:bodyPr>
          <a:lstStyle/>
          <a:p>
            <a:endParaRPr lang="en-US" sz="1800" b="0" i="0" u="none" strike="noStrike" baseline="0" dirty="0">
              <a:solidFill>
                <a:srgbClr val="005677"/>
              </a:solidFill>
              <a:latin typeface="Open Sans" panose="020B0606030504020204" pitchFamily="34" charset="0"/>
            </a:endParaRPr>
          </a:p>
          <a:p>
            <a:pPr marL="0" indent="0">
              <a:buNone/>
            </a:pPr>
            <a:endParaRPr lang="en-US" dirty="0"/>
          </a:p>
        </p:txBody>
      </p:sp>
    </p:spTree>
    <p:extLst>
      <p:ext uri="{BB962C8B-B14F-4D97-AF65-F5344CB8AC3E}">
        <p14:creationId xmlns:p14="http://schemas.microsoft.com/office/powerpoint/2010/main" val="693833816"/>
      </p:ext>
    </p:extLst>
  </p:cSld>
  <p:clrMapOvr>
    <a:masterClrMapping/>
  </p:clrMapOvr>
</p:sld>
</file>

<file path=ppt/theme/theme1.xml><?xml version="1.0" encoding="utf-8"?>
<a:theme xmlns:a="http://schemas.openxmlformats.org/drawingml/2006/main" name="Custom">
  <a:themeElements>
    <a:clrScheme name="Universities of Wisconsin">
      <a:dk1>
        <a:srgbClr val="000000"/>
      </a:dk1>
      <a:lt1>
        <a:srgbClr val="FFFFFF"/>
      </a:lt1>
      <a:dk2>
        <a:srgbClr val="02465F"/>
      </a:dk2>
      <a:lt2>
        <a:srgbClr val="005777"/>
      </a:lt2>
      <a:accent1>
        <a:srgbClr val="A0A0A0"/>
      </a:accent1>
      <a:accent2>
        <a:srgbClr val="D34427"/>
      </a:accent2>
      <a:accent3>
        <a:srgbClr val="777679"/>
      </a:accent3>
      <a:accent4>
        <a:srgbClr val="F3BD15"/>
      </a:accent4>
      <a:accent5>
        <a:srgbClr val="003764"/>
      </a:accent5>
      <a:accent6>
        <a:srgbClr val="59833A"/>
      </a:accent6>
      <a:hlink>
        <a:srgbClr val="005777"/>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Win32_SL_V2" id="{0E60AB4E-417B-45C1-9301-1C9D3943EB7F}" vid="{199B3929-907A-4692-88BF-6063DC9760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7764C99D61A9548934E1D5A5A691AD3" ma:contentTypeVersion="3" ma:contentTypeDescription="Create a new document." ma:contentTypeScope="" ma:versionID="02806b778be1e6e705e4e646269e0c60">
  <xsd:schema xmlns:xsd="http://www.w3.org/2001/XMLSchema" xmlns:xs="http://www.w3.org/2001/XMLSchema" xmlns:p="http://schemas.microsoft.com/office/2006/metadata/properties" xmlns:ns2="12d56ef5-9c0e-470b-b691-6844296471ea" targetNamespace="http://schemas.microsoft.com/office/2006/metadata/properties" ma:root="true" ma:fieldsID="0c33707cb4a7d0077d38a646507c8cf0" ns2:_="">
    <xsd:import namespace="12d56ef5-9c0e-470b-b691-6844296471e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d56ef5-9c0e-470b-b691-6844296471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5CEF65-757A-4D05-90BA-ED40BC2E5152}">
  <ds:schemaRefs>
    <ds:schemaRef ds:uri="12d56ef5-9c0e-470b-b691-6844296471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5AF8A94-0823-40B4-A0AA-966648BF4069}">
  <ds:schemaRefs>
    <ds:schemaRef ds:uri="12d56ef5-9c0e-470b-b691-6844296471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18A5EB6-E9B8-417D-B09E-03811FBC9BC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54790</TotalTime>
  <Words>1432</Words>
  <Application>Microsoft Office PowerPoint</Application>
  <PresentationFormat>Widescreen</PresentationFormat>
  <Paragraphs>194</Paragraphs>
  <Slides>33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Open Sans</vt:lpstr>
      <vt:lpstr>Open Sans Light</vt:lpstr>
      <vt:lpstr>Red Hat Text</vt:lpstr>
      <vt:lpstr>Custom</vt:lpstr>
      <vt:lpstr>Workday Expenses FAQ’s and common Errors</vt:lpstr>
      <vt:lpstr>Uw travel team and West  introductions</vt:lpstr>
      <vt:lpstr>UW Credit CardS</vt:lpstr>
      <vt:lpstr>Personal checkbox Likely to change to Non-Business expense</vt:lpstr>
      <vt:lpstr>Expenses FAQ</vt:lpstr>
      <vt:lpstr>Expenses FAQ</vt:lpstr>
      <vt:lpstr>Screenshots</vt:lpstr>
      <vt:lpstr>Screenshots</vt:lpstr>
      <vt:lpstr>Expenses FAQ</vt:lpstr>
      <vt:lpstr>Expenses FAQ</vt:lpstr>
      <vt:lpstr>Itemizations and Foundation Expenses</vt:lpstr>
      <vt:lpstr>Common Errors and Reminders</vt:lpstr>
      <vt:lpstr>Common Errors and Reminders</vt:lpstr>
      <vt:lpstr>Common Errors and Reminders</vt:lpstr>
      <vt:lpstr>Common Errors and Reminders</vt:lpstr>
      <vt:lpstr>PowerPoint Presentation</vt:lpstr>
      <vt:lpstr>PowerPoint Presentation</vt:lpstr>
      <vt:lpstr>Common Errors and Reminders</vt:lpstr>
      <vt:lpstr>PowerPoint Presentation</vt:lpstr>
      <vt:lpstr>PowerPoint Presentation</vt:lpstr>
      <vt:lpstr>Common Errors and Reminders</vt:lpstr>
      <vt:lpstr>Common Errors and Reminders</vt:lpstr>
      <vt:lpstr>Common Errors and Reminders</vt:lpstr>
      <vt:lpstr>Business Purpose</vt:lpstr>
      <vt:lpstr>Common Errors and Reminders</vt:lpstr>
      <vt:lpstr>Common Errors and Reminders</vt:lpstr>
      <vt:lpstr>Common Errors and Reminders</vt:lpstr>
      <vt:lpstr>Common Errors and Reminders</vt:lpstr>
      <vt:lpstr>Common Errors and Reminders</vt:lpstr>
      <vt:lpstr>Common Errors and Reminders</vt:lpstr>
      <vt:lpstr>Helpful links</vt:lpstr>
      <vt:lpstr>Expense report approvals</vt:lpstr>
      <vt:lpstr>Any 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White Background</dc:title>
  <dc:creator>Tom Thieding</dc:creator>
  <cp:lastModifiedBy>Dressel, Elizabeth</cp:lastModifiedBy>
  <cp:revision>10</cp:revision>
  <dcterms:created xsi:type="dcterms:W3CDTF">2023-10-03T00:22:44Z</dcterms:created>
  <dcterms:modified xsi:type="dcterms:W3CDTF">2026-09-24T17:14:11Z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0x010100C7764C99D61A9548934E1D5A5A691AD3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