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  <p:sldMasterId id="2147483835" r:id="rId2"/>
    <p:sldMasterId id="2147483871" r:id="rId3"/>
  </p:sldMasterIdLst>
  <p:notesMasterIdLst>
    <p:notesMasterId r:id="rId18"/>
  </p:notesMasterIdLst>
  <p:handoutMasterIdLst>
    <p:handoutMasterId r:id="rId19"/>
  </p:handoutMasterIdLst>
  <p:sldIdLst>
    <p:sldId id="723" r:id="rId4"/>
    <p:sldId id="724" r:id="rId5"/>
    <p:sldId id="763" r:id="rId6"/>
    <p:sldId id="764" r:id="rId7"/>
    <p:sldId id="767" r:id="rId8"/>
    <p:sldId id="765" r:id="rId9"/>
    <p:sldId id="766" r:id="rId10"/>
    <p:sldId id="754" r:id="rId11"/>
    <p:sldId id="760" r:id="rId12"/>
    <p:sldId id="761" r:id="rId13"/>
    <p:sldId id="762" r:id="rId14"/>
    <p:sldId id="768" r:id="rId15"/>
    <p:sldId id="727" r:id="rId16"/>
    <p:sldId id="72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orient="horz" pos="2712" userDrawn="1">
          <p15:clr>
            <a:srgbClr val="A4A3A4"/>
          </p15:clr>
        </p15:guide>
        <p15:guide id="3" orient="horz" pos="1560" userDrawn="1">
          <p15:clr>
            <a:srgbClr val="A4A3A4"/>
          </p15:clr>
        </p15:guide>
        <p15:guide id="4" orient="horz" pos="3672" userDrawn="1">
          <p15:clr>
            <a:srgbClr val="A4A3A4"/>
          </p15:clr>
        </p15:guide>
        <p15:guide id="5" pos="720" userDrawn="1">
          <p15:clr>
            <a:srgbClr val="A4A3A4"/>
          </p15:clr>
        </p15:guide>
        <p15:guide id="6" pos="44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9513"/>
    <a:srgbClr val="DDFCFC"/>
    <a:srgbClr val="FFFF99"/>
    <a:srgbClr val="FFFF00"/>
    <a:srgbClr val="FFE1EE"/>
    <a:srgbClr val="A50021"/>
    <a:srgbClr val="FFFFE6"/>
    <a:srgbClr val="FF5050"/>
    <a:srgbClr val="0A3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13" autoAdjust="0"/>
    <p:restoredTop sz="99053" autoAdjust="0"/>
  </p:normalViewPr>
  <p:slideViewPr>
    <p:cSldViewPr snapToGrid="0">
      <p:cViewPr varScale="1">
        <p:scale>
          <a:sx n="99" d="100"/>
          <a:sy n="99" d="100"/>
        </p:scale>
        <p:origin x="864" y="89"/>
      </p:cViewPr>
      <p:guideLst>
        <p:guide orient="horz" pos="4080"/>
        <p:guide orient="horz" pos="2712"/>
        <p:guide orient="horz" pos="1560"/>
        <p:guide orient="horz" pos="3672"/>
        <p:guide pos="720"/>
        <p:guide pos="4464"/>
      </p:guideLst>
    </p:cSldViewPr>
  </p:slideViewPr>
  <p:outlineViewPr>
    <p:cViewPr>
      <p:scale>
        <a:sx n="33" d="100"/>
        <a:sy n="33" d="100"/>
      </p:scale>
      <p:origin x="0" y="5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816" y="200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3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31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0668A237-3F7F-4E6B-AA25-495FD4DCC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4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416429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31" y="8831267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77BD8B73-5E31-40E6-B58B-7FD53E867B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68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D80BB-6463-4B02-8D71-16F257C57FEF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5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77ECE-4A6C-4E19-BD95-9357659FBCE3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5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6FF21-C933-034E-8A18-3B504A3A00D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3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6FF21-C933-034E-8A18-3B504A3A00D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36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6FF21-C933-034E-8A18-3B504A3A00D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60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6FF21-C933-034E-8A18-3B504A3A00D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4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BD8B73-5E31-40E6-B58B-7FD53E867B93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172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O_Title-[blue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6583407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0" tIns="45696" rIns="91390" bIns="45696" anchor="b">
            <a:spAutoFit/>
          </a:bodyPr>
          <a:lstStyle/>
          <a:p>
            <a:pPr algn="ctr" defTabSz="1270000">
              <a:defRPr/>
            </a:pPr>
            <a:r>
              <a:rPr lang="en-US" sz="1200" dirty="0">
                <a:latin typeface="Arial Black" pitchFamily="34" charset="0"/>
              </a:rPr>
              <a:t>U N I V E R S I T Y  O F  W I S C O N S I N – S Y S T E M 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9122" y="914400"/>
            <a:ext cx="8099425" cy="2209800"/>
          </a:xfrm>
        </p:spPr>
        <p:txBody>
          <a:bodyPr anchor="ctr"/>
          <a:lstStyle>
            <a:lvl1pPr>
              <a:lnSpc>
                <a:spcPct val="95000"/>
              </a:lnSpc>
              <a:defRPr sz="4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0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0397" y="3643313"/>
            <a:ext cx="6251575" cy="430212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rgbClr val="6E9FCC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5" y="379457"/>
            <a:ext cx="2025650" cy="5788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7" y="379457"/>
            <a:ext cx="5926138" cy="5788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6248400"/>
            <a:ext cx="1219200" cy="4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410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6248400"/>
            <a:ext cx="1219200" cy="4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729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542461"/>
          </a:xfrm>
          <a:solidFill>
            <a:srgbClr val="CAEAFF"/>
          </a:solidFill>
        </p:spPr>
        <p:txBody>
          <a:bodyPr/>
          <a:lstStyle>
            <a:lvl1pPr>
              <a:defRPr sz="3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6549080"/>
            <a:ext cx="9144000" cy="2231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4B88BE"/>
              </a:buClr>
              <a:buSzPct val="90000"/>
              <a:buFontTx/>
              <a:buChar char="•"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496741"/>
            <a:ext cx="9144000" cy="2231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4B88BE"/>
              </a:buClr>
              <a:buSzPct val="90000"/>
              <a:buFontTx/>
              <a:buChar char="•"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" y="679450"/>
            <a:ext cx="9032875" cy="5721350"/>
          </a:xfrm>
        </p:spPr>
        <p:txBody>
          <a:bodyPr/>
          <a:lstStyle>
            <a:lvl1pPr>
              <a:spcAft>
                <a:spcPts val="3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3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3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3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30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646684" y="6549596"/>
            <a:ext cx="2904962" cy="2385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000" b="0" i="0" dirty="0">
                <a:solidFill>
                  <a:schemeClr val="tx1"/>
                </a:solidFill>
                <a:latin typeface="Arial" charset="0"/>
              </a:rPr>
              <a:t>Business Intelligence @ University of Wisconsin</a:t>
            </a:r>
            <a:endParaRPr lang="en-US" sz="1050" b="0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4628" y="6549596"/>
            <a:ext cx="2202847" cy="2385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000" b="0" i="0" dirty="0">
                <a:solidFill>
                  <a:schemeClr val="tx1"/>
                </a:solidFill>
                <a:latin typeface="Arial" charset="0"/>
              </a:rPr>
              <a:t>EXECUTIVE SPONSOR MEETING</a:t>
            </a:r>
            <a:endParaRPr lang="en-US" sz="1050" b="0" i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8534400" y="6559742"/>
            <a:ext cx="381000" cy="26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0" tIns="45696" rIns="91390" bIns="45696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1D7461E9-92BA-41AA-9C4A-F4AD72CFAD9D}" type="slidenum">
              <a:rPr lang="en-US" sz="1100" b="0" i="0">
                <a:solidFill>
                  <a:schemeClr val="tx1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100" b="0" i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9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17252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50" y="1515016"/>
            <a:ext cx="5910481" cy="41195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" y="1493871"/>
            <a:ext cx="5910481" cy="4119535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9807" y="1493871"/>
            <a:ext cx="5660674" cy="4119535"/>
          </a:xfrm>
        </p:spPr>
        <p:txBody>
          <a:bodyPr lIns="457200" tIns="457200" rIns="457200" bIns="457200" anchor="ctr" anchorCtr="0">
            <a:normAutofit/>
          </a:bodyPr>
          <a:lstStyle>
            <a:lvl1pPr>
              <a:lnSpc>
                <a:spcPct val="80000"/>
              </a:lnSpc>
              <a:defRPr sz="550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05767"/>
            <a:ext cx="2785534" cy="365887"/>
          </a:xfrm>
          <a:solidFill>
            <a:srgbClr val="00558C"/>
          </a:solidFill>
          <a:ln>
            <a:noFill/>
          </a:ln>
        </p:spPr>
        <p:txBody>
          <a:bodyPr lIns="457200" rIns="457200" anchor="ctr">
            <a:normAutofit/>
          </a:bodyPr>
          <a:lstStyle>
            <a:lvl1pPr marL="0" indent="0">
              <a:buFont typeface="Arial"/>
              <a:buNone/>
              <a:defRPr sz="12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AUTHOR NAME  07.18.16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7977" y="6508524"/>
            <a:ext cx="248602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308667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663553" y="575733"/>
            <a:ext cx="6480448" cy="563399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63556" y="575731"/>
            <a:ext cx="6196564" cy="1486132"/>
          </a:xfrm>
        </p:spPr>
        <p:txBody>
          <a:bodyPr lIns="274320" tIns="274320" rIns="274320" bIns="274320">
            <a:normAutofit/>
          </a:bodyPr>
          <a:lstStyle>
            <a:lvl1pPr>
              <a:lnSpc>
                <a:spcPts val="4000"/>
              </a:lnSpc>
              <a:defRPr sz="4500" cap="all" baseline="0"/>
            </a:lvl1pPr>
          </a:lstStyle>
          <a:p>
            <a:r>
              <a:rPr lang="en-US" dirty="0"/>
              <a:t>AGENDA 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809587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663553" y="575733"/>
            <a:ext cx="6480448" cy="563399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63556" y="575731"/>
            <a:ext cx="6196564" cy="1486132"/>
          </a:xfrm>
        </p:spPr>
        <p:txBody>
          <a:bodyPr lIns="274320" tIns="274320" rIns="274320" bIns="274320">
            <a:normAutofit/>
          </a:bodyPr>
          <a:lstStyle>
            <a:lvl1pPr>
              <a:lnSpc>
                <a:spcPts val="4000"/>
              </a:lnSpc>
              <a:defRPr sz="4500" cap="all" baseline="0"/>
            </a:lvl1pPr>
          </a:lstStyle>
          <a:p>
            <a:r>
              <a:rPr lang="en-US" dirty="0"/>
              <a:t>AGENDA 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63828" y="2062163"/>
            <a:ext cx="6196013" cy="41481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53728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6655" y="2663562"/>
            <a:ext cx="5222235" cy="3830108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La dolor ant fugit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molut</a:t>
            </a:r>
            <a:r>
              <a:rPr lang="en-US" dirty="0"/>
              <a:t> qui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magnia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tusciant</a:t>
            </a:r>
            <a:r>
              <a:rPr lang="en-US" dirty="0"/>
              <a:t>, </a:t>
            </a:r>
            <a:r>
              <a:rPr lang="en-US" dirty="0" err="1"/>
              <a:t>ulpa</a:t>
            </a:r>
            <a:r>
              <a:rPr lang="en-US" dirty="0"/>
              <a:t> qui </a:t>
            </a:r>
            <a:r>
              <a:rPr lang="en-US" dirty="0" err="1"/>
              <a:t>beriae</a:t>
            </a:r>
            <a:r>
              <a:rPr lang="en-US" dirty="0"/>
              <a:t> </a:t>
            </a:r>
            <a:r>
              <a:rPr lang="en-US" dirty="0" err="1"/>
              <a:t>sae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omnisi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min re dent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Equatur</a:t>
            </a:r>
            <a:r>
              <a:rPr lang="en-US" dirty="0"/>
              <a:t>? </a:t>
            </a:r>
            <a:r>
              <a:rPr lang="en-US" dirty="0" err="1"/>
              <a:t>Quide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volenis</a:t>
            </a:r>
            <a:r>
              <a:rPr lang="en-US" dirty="0"/>
              <a:t> cum qui </a:t>
            </a:r>
            <a:r>
              <a:rPr lang="en-US" dirty="0" err="1"/>
              <a:t>denduciis</a:t>
            </a:r>
            <a:r>
              <a:rPr lang="en-US" dirty="0"/>
              <a:t> </a:t>
            </a:r>
            <a:r>
              <a:rPr lang="en-US" dirty="0" err="1"/>
              <a:t>earum</a:t>
            </a:r>
            <a:r>
              <a:rPr lang="en-US" dirty="0"/>
              <a:t> el </a:t>
            </a:r>
            <a:r>
              <a:rPr lang="en-US" dirty="0" err="1"/>
              <a:t>molenitem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eat.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Epeliqui</a:t>
            </a:r>
            <a:r>
              <a:rPr lang="en-US" dirty="0"/>
              <a:t> </a:t>
            </a:r>
            <a:r>
              <a:rPr lang="en-US" dirty="0" err="1"/>
              <a:t>stiuntiae</a:t>
            </a:r>
            <a:r>
              <a:rPr lang="en-US" dirty="0"/>
              <a:t> sit et am, sin </a:t>
            </a:r>
            <a:r>
              <a:rPr lang="en-US" dirty="0" err="1"/>
              <a:t>perum</a:t>
            </a:r>
            <a:r>
              <a:rPr lang="en-US" dirty="0"/>
              <a:t> </a:t>
            </a:r>
            <a:r>
              <a:rPr lang="en-US" dirty="0" err="1"/>
              <a:t>eria</a:t>
            </a:r>
            <a:r>
              <a:rPr lang="en-US" dirty="0"/>
              <a:t> pa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restiam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doluptatis</a:t>
            </a:r>
            <a:r>
              <a:rPr lang="en-US" dirty="0"/>
              <a:t> qui </a:t>
            </a:r>
            <a:r>
              <a:rPr lang="en-US" dirty="0" err="1"/>
              <a:t>nihit</a:t>
            </a:r>
            <a:r>
              <a:rPr lang="en-US" dirty="0"/>
              <a:t> </a:t>
            </a:r>
            <a:r>
              <a:rPr lang="en-US" dirty="0" err="1"/>
              <a:t>ullest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autempore</a:t>
            </a:r>
            <a:r>
              <a:rPr lang="en-US" dirty="0"/>
              <a:t> </a:t>
            </a:r>
            <a:r>
              <a:rPr lang="en-US" dirty="0" err="1"/>
              <a:t>porempo</a:t>
            </a:r>
            <a:r>
              <a:rPr lang="en-US" dirty="0"/>
              <a:t> </a:t>
            </a:r>
            <a:r>
              <a:rPr lang="en-US" dirty="0" err="1"/>
              <a:t>ritaqui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</a:t>
            </a:r>
            <a:r>
              <a:rPr lang="en-US" dirty="0" err="1"/>
              <a:t>velest</a:t>
            </a:r>
            <a:r>
              <a:rPr lang="en-US" dirty="0"/>
              <a:t>, quam, </a:t>
            </a:r>
            <a:r>
              <a:rPr lang="en-US" dirty="0" err="1"/>
              <a:t>utatque</a:t>
            </a:r>
            <a:r>
              <a:rPr lang="en-US" dirty="0"/>
              <a:t> </a:t>
            </a:r>
            <a:r>
              <a:rPr lang="en-US" dirty="0" err="1"/>
              <a:t>exere</a:t>
            </a:r>
            <a:r>
              <a:rPr lang="en-US" dirty="0"/>
              <a:t> </a:t>
            </a:r>
            <a:r>
              <a:rPr lang="en-US" dirty="0" err="1"/>
              <a:t>nimiliqui</a:t>
            </a:r>
            <a:r>
              <a:rPr lang="en-US" dirty="0"/>
              <a:t> con estrum sum, </a:t>
            </a:r>
            <a:r>
              <a:rPr lang="en-US" dirty="0" err="1"/>
              <a:t>sinctur</a:t>
            </a:r>
            <a:r>
              <a:rPr lang="en-US" dirty="0"/>
              <a:t>, ad </a:t>
            </a:r>
            <a:r>
              <a:rPr lang="en-US" dirty="0" err="1"/>
              <a:t>utamustem</a:t>
            </a:r>
            <a:r>
              <a:rPr lang="en-US" dirty="0"/>
              <a:t>. </a:t>
            </a:r>
            <a:r>
              <a:rPr lang="en-US" dirty="0" err="1"/>
              <a:t>Upta</a:t>
            </a:r>
            <a:r>
              <a:rPr lang="en-US" dirty="0"/>
              <a:t> ant </a:t>
            </a:r>
            <a:r>
              <a:rPr lang="en-US" dirty="0" err="1"/>
              <a:t>enda</a:t>
            </a:r>
            <a:r>
              <a:rPr lang="en-US" dirty="0"/>
              <a:t> cum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escil</a:t>
            </a:r>
            <a:r>
              <a:rPr lang="en-US" dirty="0"/>
              <a:t> et </a:t>
            </a:r>
            <a:r>
              <a:rPr lang="en-US" dirty="0" err="1"/>
              <a:t>quiant</a:t>
            </a:r>
            <a:r>
              <a:rPr lang="en-US" dirty="0"/>
              <a:t>, </a:t>
            </a:r>
            <a:r>
              <a:rPr lang="en-US" dirty="0" err="1"/>
              <a:t>volut</a:t>
            </a:r>
            <a:r>
              <a:rPr lang="en-US" dirty="0"/>
              <a:t> </a:t>
            </a:r>
            <a:r>
              <a:rPr lang="en-US" dirty="0" err="1"/>
              <a:t>aborem</a:t>
            </a:r>
            <a:r>
              <a:rPr lang="en-US" dirty="0"/>
              <a:t>. Um </a:t>
            </a:r>
            <a:r>
              <a:rPr lang="en-US" dirty="0" err="1"/>
              <a:t>eaque</a:t>
            </a:r>
            <a:r>
              <a:rPr lang="en-US" dirty="0"/>
              <a:t> rem </a:t>
            </a:r>
            <a:r>
              <a:rPr lang="en-US" dirty="0" err="1"/>
              <a:t>dernate</a:t>
            </a:r>
            <a:r>
              <a:rPr lang="en-US" dirty="0"/>
              <a:t> </a:t>
            </a:r>
            <a:r>
              <a:rPr lang="en-US" dirty="0" err="1"/>
              <a:t>ceaque</a:t>
            </a:r>
            <a:r>
              <a:rPr lang="en-US" dirty="0"/>
              <a:t> </a:t>
            </a:r>
            <a:r>
              <a:rPr lang="en-US" dirty="0" err="1"/>
              <a:t>volupis</a:t>
            </a:r>
            <a:r>
              <a:rPr lang="en-US" dirty="0"/>
              <a:t> </a:t>
            </a:r>
            <a:r>
              <a:rPr lang="en-US" dirty="0" err="1"/>
              <a:t>doluptatur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soloreptas</a:t>
            </a:r>
            <a:r>
              <a:rPr lang="en-US" dirty="0"/>
              <a:t> </a:t>
            </a:r>
            <a:r>
              <a:rPr lang="en-US" dirty="0" err="1"/>
              <a:t>aditium</a:t>
            </a:r>
            <a:r>
              <a:rPr lang="en-US" dirty="0"/>
              <a:t> et,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peratem</a:t>
            </a:r>
            <a:r>
              <a:rPr lang="en-US" dirty="0"/>
              <a:t> </a:t>
            </a:r>
            <a:r>
              <a:rPr lang="en-US" dirty="0" err="1"/>
              <a:t>poresci</a:t>
            </a:r>
            <a:r>
              <a:rPr lang="en-US" dirty="0"/>
              <a:t> </a:t>
            </a:r>
            <a:r>
              <a:rPr lang="en-US" dirty="0" err="1"/>
              <a:t>assit</a:t>
            </a:r>
            <a:r>
              <a:rPr lang="en-US" dirty="0"/>
              <a:t>, </a:t>
            </a:r>
            <a:r>
              <a:rPr lang="en-US" dirty="0" err="1"/>
              <a:t>cupiscil</a:t>
            </a:r>
            <a:r>
              <a:rPr lang="en-US" dirty="0"/>
              <a:t> </a:t>
            </a:r>
            <a:r>
              <a:rPr lang="en-US" dirty="0" err="1"/>
              <a:t>molupta</a:t>
            </a:r>
            <a:r>
              <a:rPr lang="en-US" dirty="0"/>
              <a:t> sum </a:t>
            </a:r>
            <a:r>
              <a:rPr lang="en-US" dirty="0" err="1"/>
              <a:t>eum</a:t>
            </a:r>
            <a:r>
              <a:rPr lang="en-US" dirty="0"/>
              <a:t> alia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nullit</a:t>
            </a:r>
            <a:r>
              <a:rPr lang="en-US" dirty="0"/>
              <a:t>, as </a:t>
            </a:r>
            <a:r>
              <a:rPr lang="en-US" dirty="0" err="1"/>
              <a:t>ium</a:t>
            </a:r>
            <a:r>
              <a:rPr lang="en-US" dirty="0"/>
              <a:t> </a:t>
            </a:r>
            <a:r>
              <a:rPr lang="en-US" dirty="0" err="1"/>
              <a:t>ipit</a:t>
            </a:r>
            <a:r>
              <a:rPr lang="en-US" dirty="0"/>
              <a:t> a qui </a:t>
            </a:r>
            <a:r>
              <a:rPr lang="en-US" dirty="0" err="1"/>
              <a:t>aciis</a:t>
            </a:r>
            <a:r>
              <a:rPr lang="en-US" dirty="0"/>
              <a:t> mi, </a:t>
            </a:r>
            <a:r>
              <a:rPr lang="en-US" dirty="0" err="1"/>
              <a:t>illaces</a:t>
            </a:r>
            <a:r>
              <a:rPr lang="en-US" dirty="0"/>
              <a:t> </a:t>
            </a:r>
            <a:r>
              <a:rPr lang="en-US" dirty="0" err="1"/>
              <a:t>tiaerch</a:t>
            </a:r>
            <a:r>
              <a:rPr lang="en-US" dirty="0"/>
              <a:t> </a:t>
            </a:r>
            <a:r>
              <a:rPr lang="en-US" dirty="0" err="1"/>
              <a:t>ilitatatios</a:t>
            </a:r>
            <a:r>
              <a:rPr lang="en-US" dirty="0"/>
              <a:t> </a:t>
            </a:r>
            <a:r>
              <a:rPr lang="en-US" dirty="0" err="1"/>
              <a:t>velestion</a:t>
            </a:r>
            <a:r>
              <a:rPr lang="en-US" dirty="0"/>
              <a:t> et </a:t>
            </a:r>
            <a:r>
              <a:rPr lang="en-US" dirty="0" err="1"/>
              <a:t>est</a:t>
            </a:r>
            <a:r>
              <a:rPr lang="en-US" dirty="0"/>
              <a:t> ex </a:t>
            </a:r>
            <a:r>
              <a:rPr lang="en-US" dirty="0" err="1"/>
              <a:t>enient</a:t>
            </a:r>
            <a:r>
              <a:rPr lang="en-US" dirty="0"/>
              <a:t>. </a:t>
            </a: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nonet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isciatem</a:t>
            </a:r>
            <a:r>
              <a:rPr lang="en-US" dirty="0"/>
              <a:t> </a:t>
            </a:r>
            <a:r>
              <a:rPr lang="en-US" dirty="0" err="1"/>
              <a:t>sinciistis</a:t>
            </a:r>
            <a:r>
              <a:rPr lang="en-US" dirty="0"/>
              <a:t> </a:t>
            </a:r>
            <a:r>
              <a:rPr lang="en-US" dirty="0" err="1"/>
              <a:t>eatusdam</a:t>
            </a:r>
            <a:r>
              <a:rPr lang="en-US" dirty="0"/>
              <a:t> quos</a:t>
            </a:r>
          </a:p>
          <a:p>
            <a:pPr lvl="0"/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5222235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851528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IMAGE PLACEHOLDER</a:t>
            </a:r>
          </a:p>
        </p:txBody>
      </p:sp>
      <p:pic>
        <p:nvPicPr>
          <p:cNvPr id="10" name="Picture 9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823337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Title +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5222235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851528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IMAGE PLACEHOLDER</a:t>
            </a:r>
          </a:p>
        </p:txBody>
      </p:sp>
      <p:pic>
        <p:nvPicPr>
          <p:cNvPr id="10" name="Picture 9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57175" y="2655894"/>
            <a:ext cx="5221288" cy="369093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046905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6655" y="2663562"/>
            <a:ext cx="5222235" cy="3830108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La dolor ant fugit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molut</a:t>
            </a:r>
            <a:r>
              <a:rPr lang="en-US" dirty="0"/>
              <a:t> qui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magnia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tusciant</a:t>
            </a:r>
            <a:r>
              <a:rPr lang="en-US" dirty="0"/>
              <a:t>, </a:t>
            </a:r>
            <a:r>
              <a:rPr lang="en-US" dirty="0" err="1"/>
              <a:t>ulpa</a:t>
            </a:r>
            <a:r>
              <a:rPr lang="en-US" dirty="0"/>
              <a:t> qui </a:t>
            </a:r>
            <a:r>
              <a:rPr lang="en-US" dirty="0" err="1"/>
              <a:t>beriae</a:t>
            </a:r>
            <a:r>
              <a:rPr lang="en-US" dirty="0"/>
              <a:t> </a:t>
            </a:r>
            <a:r>
              <a:rPr lang="en-US" dirty="0" err="1"/>
              <a:t>sae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omnisi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min re dent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Equatur</a:t>
            </a:r>
            <a:r>
              <a:rPr lang="en-US" dirty="0"/>
              <a:t>? </a:t>
            </a:r>
            <a:r>
              <a:rPr lang="en-US" dirty="0" err="1"/>
              <a:t>Quide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volenis</a:t>
            </a:r>
            <a:r>
              <a:rPr lang="en-US" dirty="0"/>
              <a:t> cum qui </a:t>
            </a:r>
            <a:r>
              <a:rPr lang="en-US" dirty="0" err="1"/>
              <a:t>denduciis</a:t>
            </a:r>
            <a:r>
              <a:rPr lang="en-US" dirty="0"/>
              <a:t> </a:t>
            </a:r>
            <a:r>
              <a:rPr lang="en-US" dirty="0" err="1"/>
              <a:t>earum</a:t>
            </a:r>
            <a:r>
              <a:rPr lang="en-US" dirty="0"/>
              <a:t> el </a:t>
            </a:r>
            <a:r>
              <a:rPr lang="en-US" dirty="0" err="1"/>
              <a:t>molenitem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eat.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Epeliqui</a:t>
            </a:r>
            <a:r>
              <a:rPr lang="en-US" dirty="0"/>
              <a:t> </a:t>
            </a:r>
            <a:r>
              <a:rPr lang="en-US" dirty="0" err="1"/>
              <a:t>stiuntiae</a:t>
            </a:r>
            <a:r>
              <a:rPr lang="en-US" dirty="0"/>
              <a:t> sit et am, sin </a:t>
            </a:r>
            <a:r>
              <a:rPr lang="en-US" dirty="0" err="1"/>
              <a:t>perum</a:t>
            </a:r>
            <a:r>
              <a:rPr lang="en-US" dirty="0"/>
              <a:t> </a:t>
            </a:r>
            <a:r>
              <a:rPr lang="en-US" dirty="0" err="1"/>
              <a:t>eria</a:t>
            </a:r>
            <a:r>
              <a:rPr lang="en-US" dirty="0"/>
              <a:t> pa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restiam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doluptatis</a:t>
            </a:r>
            <a:r>
              <a:rPr lang="en-US" dirty="0"/>
              <a:t> qui </a:t>
            </a:r>
            <a:r>
              <a:rPr lang="en-US" dirty="0" err="1"/>
              <a:t>nihit</a:t>
            </a:r>
            <a:r>
              <a:rPr lang="en-US" dirty="0"/>
              <a:t> </a:t>
            </a:r>
            <a:r>
              <a:rPr lang="en-US" dirty="0" err="1"/>
              <a:t>ullest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autempore</a:t>
            </a:r>
            <a:r>
              <a:rPr lang="en-US" dirty="0"/>
              <a:t> </a:t>
            </a:r>
            <a:r>
              <a:rPr lang="en-US" dirty="0" err="1"/>
              <a:t>porempo</a:t>
            </a:r>
            <a:r>
              <a:rPr lang="en-US" dirty="0"/>
              <a:t> </a:t>
            </a:r>
            <a:r>
              <a:rPr lang="en-US" dirty="0" err="1"/>
              <a:t>ritaqui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</a:t>
            </a:r>
            <a:r>
              <a:rPr lang="en-US" dirty="0" err="1"/>
              <a:t>velest</a:t>
            </a:r>
            <a:r>
              <a:rPr lang="en-US" dirty="0"/>
              <a:t>, quam, </a:t>
            </a:r>
            <a:r>
              <a:rPr lang="en-US" dirty="0" err="1"/>
              <a:t>utatque</a:t>
            </a:r>
            <a:r>
              <a:rPr lang="en-US" dirty="0"/>
              <a:t> </a:t>
            </a:r>
            <a:r>
              <a:rPr lang="en-US" dirty="0" err="1"/>
              <a:t>exere</a:t>
            </a:r>
            <a:r>
              <a:rPr lang="en-US" dirty="0"/>
              <a:t> </a:t>
            </a:r>
            <a:r>
              <a:rPr lang="en-US" dirty="0" err="1"/>
              <a:t>nimiliqui</a:t>
            </a:r>
            <a:r>
              <a:rPr lang="en-US" dirty="0"/>
              <a:t> con estrum sum, </a:t>
            </a:r>
            <a:r>
              <a:rPr lang="en-US" dirty="0" err="1"/>
              <a:t>sinctur</a:t>
            </a:r>
            <a:r>
              <a:rPr lang="en-US" dirty="0"/>
              <a:t>, ad </a:t>
            </a:r>
            <a:r>
              <a:rPr lang="en-US" dirty="0" err="1"/>
              <a:t>utamustem</a:t>
            </a:r>
            <a:r>
              <a:rPr lang="en-US" dirty="0"/>
              <a:t>. </a:t>
            </a:r>
            <a:r>
              <a:rPr lang="en-US" dirty="0" err="1"/>
              <a:t>Upta</a:t>
            </a:r>
            <a:r>
              <a:rPr lang="en-US" dirty="0"/>
              <a:t> ant </a:t>
            </a:r>
            <a:r>
              <a:rPr lang="en-US" dirty="0" err="1"/>
              <a:t>enda</a:t>
            </a:r>
            <a:r>
              <a:rPr lang="en-US" dirty="0"/>
              <a:t> cum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escil</a:t>
            </a:r>
            <a:r>
              <a:rPr lang="en-US" dirty="0"/>
              <a:t> et </a:t>
            </a:r>
            <a:r>
              <a:rPr lang="en-US" dirty="0" err="1"/>
              <a:t>quiant</a:t>
            </a:r>
            <a:r>
              <a:rPr lang="en-US" dirty="0"/>
              <a:t>, </a:t>
            </a:r>
            <a:r>
              <a:rPr lang="en-US" dirty="0" err="1"/>
              <a:t>volut</a:t>
            </a:r>
            <a:r>
              <a:rPr lang="en-US" dirty="0"/>
              <a:t> </a:t>
            </a:r>
            <a:r>
              <a:rPr lang="en-US" dirty="0" err="1"/>
              <a:t>aborem</a:t>
            </a:r>
            <a:r>
              <a:rPr lang="en-US" dirty="0"/>
              <a:t>. Um </a:t>
            </a:r>
            <a:r>
              <a:rPr lang="en-US" dirty="0" err="1"/>
              <a:t>eaque</a:t>
            </a:r>
            <a:r>
              <a:rPr lang="en-US" dirty="0"/>
              <a:t> rem </a:t>
            </a:r>
            <a:r>
              <a:rPr lang="en-US" dirty="0" err="1"/>
              <a:t>dernate</a:t>
            </a:r>
            <a:r>
              <a:rPr lang="en-US" dirty="0"/>
              <a:t> </a:t>
            </a:r>
            <a:r>
              <a:rPr lang="en-US" dirty="0" err="1"/>
              <a:t>ceaque</a:t>
            </a:r>
            <a:r>
              <a:rPr lang="en-US" dirty="0"/>
              <a:t> </a:t>
            </a:r>
            <a:r>
              <a:rPr lang="en-US" dirty="0" err="1"/>
              <a:t>volupis</a:t>
            </a:r>
            <a:r>
              <a:rPr lang="en-US" dirty="0"/>
              <a:t> </a:t>
            </a:r>
            <a:r>
              <a:rPr lang="en-US" dirty="0" err="1"/>
              <a:t>doluptatur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soloreptas</a:t>
            </a:r>
            <a:r>
              <a:rPr lang="en-US" dirty="0"/>
              <a:t> </a:t>
            </a:r>
            <a:r>
              <a:rPr lang="en-US" dirty="0" err="1"/>
              <a:t>aditium</a:t>
            </a:r>
            <a:r>
              <a:rPr lang="en-US" dirty="0"/>
              <a:t> et,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peratem</a:t>
            </a:r>
            <a:r>
              <a:rPr lang="en-US" dirty="0"/>
              <a:t> </a:t>
            </a:r>
            <a:r>
              <a:rPr lang="en-US" dirty="0" err="1"/>
              <a:t>poresci</a:t>
            </a:r>
            <a:r>
              <a:rPr lang="en-US" dirty="0"/>
              <a:t> </a:t>
            </a:r>
            <a:r>
              <a:rPr lang="en-US" dirty="0" err="1"/>
              <a:t>assit</a:t>
            </a:r>
            <a:r>
              <a:rPr lang="en-US" dirty="0"/>
              <a:t>, </a:t>
            </a:r>
            <a:r>
              <a:rPr lang="en-US" dirty="0" err="1"/>
              <a:t>cupiscil</a:t>
            </a:r>
            <a:r>
              <a:rPr lang="en-US" dirty="0"/>
              <a:t> </a:t>
            </a:r>
            <a:r>
              <a:rPr lang="en-US" dirty="0" err="1"/>
              <a:t>molupta</a:t>
            </a:r>
            <a:r>
              <a:rPr lang="en-US" dirty="0"/>
              <a:t> sum </a:t>
            </a:r>
            <a:r>
              <a:rPr lang="en-US" dirty="0" err="1"/>
              <a:t>eum</a:t>
            </a:r>
            <a:r>
              <a:rPr lang="en-US" dirty="0"/>
              <a:t> alia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nullit</a:t>
            </a:r>
            <a:r>
              <a:rPr lang="en-US" dirty="0"/>
              <a:t>, as </a:t>
            </a:r>
            <a:r>
              <a:rPr lang="en-US" dirty="0" err="1"/>
              <a:t>ium</a:t>
            </a:r>
            <a:r>
              <a:rPr lang="en-US" dirty="0"/>
              <a:t> </a:t>
            </a:r>
            <a:r>
              <a:rPr lang="en-US" dirty="0" err="1"/>
              <a:t>ipit</a:t>
            </a:r>
            <a:r>
              <a:rPr lang="en-US" dirty="0"/>
              <a:t> a qui </a:t>
            </a:r>
            <a:r>
              <a:rPr lang="en-US" dirty="0" err="1"/>
              <a:t>aciis</a:t>
            </a:r>
            <a:r>
              <a:rPr lang="en-US" dirty="0"/>
              <a:t> mi, </a:t>
            </a:r>
            <a:r>
              <a:rPr lang="en-US" dirty="0" err="1"/>
              <a:t>illaces</a:t>
            </a:r>
            <a:r>
              <a:rPr lang="en-US" dirty="0"/>
              <a:t> </a:t>
            </a:r>
            <a:r>
              <a:rPr lang="en-US" dirty="0" err="1"/>
              <a:t>tiaerch</a:t>
            </a:r>
            <a:r>
              <a:rPr lang="en-US" dirty="0"/>
              <a:t> </a:t>
            </a:r>
            <a:r>
              <a:rPr lang="en-US" dirty="0" err="1"/>
              <a:t>ilitatatios</a:t>
            </a:r>
            <a:r>
              <a:rPr lang="en-US" dirty="0"/>
              <a:t> </a:t>
            </a:r>
            <a:r>
              <a:rPr lang="en-US" dirty="0" err="1"/>
              <a:t>velestion</a:t>
            </a:r>
            <a:r>
              <a:rPr lang="en-US" dirty="0"/>
              <a:t> et </a:t>
            </a:r>
            <a:r>
              <a:rPr lang="en-US" dirty="0" err="1"/>
              <a:t>est</a:t>
            </a:r>
            <a:r>
              <a:rPr lang="en-US" dirty="0"/>
              <a:t> ex </a:t>
            </a:r>
            <a:r>
              <a:rPr lang="en-US" dirty="0" err="1"/>
              <a:t>enient</a:t>
            </a:r>
            <a:r>
              <a:rPr lang="en-US" dirty="0"/>
              <a:t>. </a:t>
            </a: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nonet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isciatem</a:t>
            </a:r>
            <a:r>
              <a:rPr lang="en-US" dirty="0"/>
              <a:t> </a:t>
            </a:r>
            <a:r>
              <a:rPr lang="en-US" dirty="0" err="1"/>
              <a:t>sinciistis</a:t>
            </a:r>
            <a:r>
              <a:rPr lang="en-US" dirty="0"/>
              <a:t> </a:t>
            </a:r>
            <a:r>
              <a:rPr lang="en-US" dirty="0" err="1"/>
              <a:t>eatusdam</a:t>
            </a:r>
            <a:r>
              <a:rPr lang="en-US" dirty="0"/>
              <a:t> quos </a:t>
            </a:r>
            <a:r>
              <a:rPr lang="en-US" dirty="0" err="1"/>
              <a:t>molestiandit</a:t>
            </a:r>
            <a:r>
              <a:rPr lang="en-US" dirty="0"/>
              <a:t> </a:t>
            </a:r>
          </a:p>
          <a:p>
            <a:pPr lvl="0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08338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Title +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57175" y="2655894"/>
            <a:ext cx="5221288" cy="38385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489215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6656" y="2663568"/>
            <a:ext cx="4183302" cy="3267225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La dolor ant fugit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molut</a:t>
            </a:r>
            <a:r>
              <a:rPr lang="en-US" dirty="0"/>
              <a:t> qui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magnia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tusciant</a:t>
            </a:r>
            <a:r>
              <a:rPr lang="en-US" dirty="0"/>
              <a:t>, </a:t>
            </a:r>
            <a:r>
              <a:rPr lang="en-US" dirty="0" err="1"/>
              <a:t>ulpa</a:t>
            </a:r>
            <a:r>
              <a:rPr lang="en-US" dirty="0"/>
              <a:t> qui </a:t>
            </a:r>
            <a:r>
              <a:rPr lang="en-US" dirty="0" err="1"/>
              <a:t>beriae</a:t>
            </a:r>
            <a:r>
              <a:rPr lang="en-US" dirty="0"/>
              <a:t> </a:t>
            </a:r>
            <a:r>
              <a:rPr lang="en-US" dirty="0" err="1"/>
              <a:t>sae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omnisi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min re dent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Equatur</a:t>
            </a:r>
            <a:r>
              <a:rPr lang="en-US" dirty="0"/>
              <a:t>? </a:t>
            </a:r>
            <a:r>
              <a:rPr lang="en-US" dirty="0" err="1"/>
              <a:t>Quide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volenis</a:t>
            </a:r>
            <a:r>
              <a:rPr lang="en-US" dirty="0"/>
              <a:t> cum qui </a:t>
            </a:r>
            <a:r>
              <a:rPr lang="en-US" dirty="0" err="1"/>
              <a:t>denduciis</a:t>
            </a:r>
            <a:r>
              <a:rPr lang="en-US" dirty="0"/>
              <a:t> </a:t>
            </a:r>
            <a:r>
              <a:rPr lang="en-US" dirty="0" err="1"/>
              <a:t>earum</a:t>
            </a:r>
            <a:r>
              <a:rPr lang="en-US" dirty="0"/>
              <a:t> el </a:t>
            </a:r>
            <a:r>
              <a:rPr lang="en-US" dirty="0" err="1"/>
              <a:t>molenitem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eat.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Epeliqui</a:t>
            </a:r>
            <a:r>
              <a:rPr lang="en-US" dirty="0"/>
              <a:t> </a:t>
            </a:r>
            <a:r>
              <a:rPr lang="en-US" dirty="0" err="1"/>
              <a:t>stiuntiae</a:t>
            </a:r>
            <a:r>
              <a:rPr lang="en-US" dirty="0"/>
              <a:t> sit et am, sin </a:t>
            </a:r>
            <a:r>
              <a:rPr lang="en-US" dirty="0" err="1"/>
              <a:t>perum</a:t>
            </a:r>
            <a:r>
              <a:rPr lang="en-US" dirty="0"/>
              <a:t> </a:t>
            </a:r>
            <a:r>
              <a:rPr lang="en-US" dirty="0" err="1"/>
              <a:t>eria</a:t>
            </a:r>
            <a:r>
              <a:rPr lang="en-US" dirty="0"/>
              <a:t> pa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restiam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doluptatis</a:t>
            </a:r>
            <a:r>
              <a:rPr lang="en-US" dirty="0"/>
              <a:t> qui </a:t>
            </a:r>
            <a:r>
              <a:rPr lang="en-US" dirty="0" err="1"/>
              <a:t>nihit</a:t>
            </a:r>
            <a:r>
              <a:rPr lang="en-US" dirty="0"/>
              <a:t> </a:t>
            </a:r>
            <a:r>
              <a:rPr lang="en-US" dirty="0" err="1"/>
              <a:t>ullest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autempore</a:t>
            </a:r>
            <a:r>
              <a:rPr lang="en-US" dirty="0"/>
              <a:t> </a:t>
            </a:r>
            <a:r>
              <a:rPr lang="en-US" dirty="0" err="1"/>
              <a:t>porempo</a:t>
            </a:r>
            <a:r>
              <a:rPr lang="en-US" dirty="0"/>
              <a:t> </a:t>
            </a:r>
            <a:r>
              <a:rPr lang="en-US" dirty="0" err="1"/>
              <a:t>ritaqui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</a:t>
            </a:r>
            <a:r>
              <a:rPr lang="en-US" dirty="0" err="1"/>
              <a:t>velest</a:t>
            </a:r>
            <a:r>
              <a:rPr lang="en-US" dirty="0"/>
              <a:t>, quam, </a:t>
            </a:r>
            <a:r>
              <a:rPr lang="en-US" dirty="0" err="1"/>
              <a:t>utatque</a:t>
            </a:r>
            <a:r>
              <a:rPr lang="en-US" dirty="0"/>
              <a:t> </a:t>
            </a:r>
            <a:r>
              <a:rPr lang="en-US" dirty="0" err="1"/>
              <a:t>exere</a:t>
            </a:r>
            <a:r>
              <a:rPr lang="en-US" dirty="0"/>
              <a:t> </a:t>
            </a:r>
            <a:r>
              <a:rPr lang="en-US" dirty="0" err="1"/>
              <a:t>nimiliqui</a:t>
            </a:r>
            <a:r>
              <a:rPr lang="en-US" dirty="0"/>
              <a:t> con estrum sum, </a:t>
            </a:r>
            <a:r>
              <a:rPr lang="en-US" dirty="0" err="1"/>
              <a:t>sinctur</a:t>
            </a:r>
            <a:r>
              <a:rPr lang="en-US" dirty="0"/>
              <a:t>, ad </a:t>
            </a:r>
            <a:r>
              <a:rPr lang="en-US" dirty="0" err="1"/>
              <a:t>utamustem</a:t>
            </a:r>
            <a:r>
              <a:rPr lang="en-US" dirty="0"/>
              <a:t>. </a:t>
            </a:r>
            <a:r>
              <a:rPr lang="en-US" dirty="0" err="1"/>
              <a:t>Upta</a:t>
            </a:r>
            <a:r>
              <a:rPr lang="en-US" dirty="0"/>
              <a:t> ant </a:t>
            </a:r>
            <a:r>
              <a:rPr lang="en-US" dirty="0" err="1"/>
              <a:t>enda</a:t>
            </a:r>
            <a:r>
              <a:rPr lang="en-US" dirty="0"/>
              <a:t> cum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escil</a:t>
            </a:r>
            <a:r>
              <a:rPr lang="en-US" dirty="0"/>
              <a:t> et </a:t>
            </a:r>
            <a:r>
              <a:rPr lang="en-US" dirty="0" err="1"/>
              <a:t>quiant</a:t>
            </a:r>
            <a:r>
              <a:rPr lang="en-US" dirty="0"/>
              <a:t>, </a:t>
            </a:r>
            <a:r>
              <a:rPr lang="en-US" dirty="0" err="1"/>
              <a:t>volut</a:t>
            </a:r>
            <a:r>
              <a:rPr lang="en-US" dirty="0"/>
              <a:t> </a:t>
            </a:r>
            <a:r>
              <a:rPr lang="en-US" dirty="0" err="1"/>
              <a:t>aborem</a:t>
            </a:r>
            <a:r>
              <a:rPr lang="en-US" dirty="0"/>
              <a:t>. Um </a:t>
            </a:r>
            <a:r>
              <a:rPr lang="en-US" dirty="0" err="1"/>
              <a:t>eaque</a:t>
            </a:r>
            <a:r>
              <a:rPr lang="en-US" dirty="0"/>
              <a:t> rem </a:t>
            </a:r>
            <a:r>
              <a:rPr lang="en-US" dirty="0" err="1"/>
              <a:t>dernate</a:t>
            </a:r>
            <a:r>
              <a:rPr lang="en-US" dirty="0"/>
              <a:t> </a:t>
            </a:r>
            <a:r>
              <a:rPr lang="en-US" dirty="0" err="1"/>
              <a:t>ceaque</a:t>
            </a:r>
            <a:r>
              <a:rPr lang="en-US" dirty="0"/>
              <a:t> </a:t>
            </a:r>
            <a:r>
              <a:rPr lang="en-US" dirty="0" err="1"/>
              <a:t>volupis</a:t>
            </a:r>
            <a:r>
              <a:rPr lang="en-US" dirty="0"/>
              <a:t> </a:t>
            </a:r>
            <a:r>
              <a:rPr lang="en-US" dirty="0" err="1"/>
              <a:t>doluptatur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soloreptas</a:t>
            </a:r>
            <a:r>
              <a:rPr lang="en-US" dirty="0"/>
              <a:t> </a:t>
            </a:r>
            <a:r>
              <a:rPr lang="en-US" dirty="0" err="1"/>
              <a:t>aditium</a:t>
            </a:r>
            <a:r>
              <a:rPr lang="en-US" dirty="0"/>
              <a:t> et, </a:t>
            </a:r>
            <a:r>
              <a:rPr lang="en-US" dirty="0" err="1"/>
              <a:t>ut</a:t>
            </a:r>
            <a:r>
              <a:rPr lang="en-US" dirty="0"/>
              <a:t> que </a:t>
            </a:r>
            <a:r>
              <a:rPr lang="en-US" dirty="0" err="1"/>
              <a:t>peratem</a:t>
            </a:r>
            <a:r>
              <a:rPr lang="en-US" dirty="0"/>
              <a:t> </a:t>
            </a:r>
            <a:r>
              <a:rPr lang="en-US" dirty="0" err="1"/>
              <a:t>poresci</a:t>
            </a:r>
            <a:r>
              <a:rPr lang="en-US" dirty="0"/>
              <a:t> </a:t>
            </a:r>
            <a:r>
              <a:rPr lang="en-US" dirty="0" err="1"/>
              <a:t>assit</a:t>
            </a:r>
            <a:r>
              <a:rPr lang="en-US" dirty="0"/>
              <a:t>, </a:t>
            </a:r>
            <a:r>
              <a:rPr lang="en-US" dirty="0" err="1"/>
              <a:t>cupiscil</a:t>
            </a:r>
            <a:r>
              <a:rPr lang="en-US" dirty="0"/>
              <a:t> </a:t>
            </a:r>
            <a:r>
              <a:rPr lang="en-US" dirty="0" err="1"/>
              <a:t>molupta</a:t>
            </a:r>
            <a:r>
              <a:rPr lang="en-US" dirty="0"/>
              <a:t> sum </a:t>
            </a:r>
            <a:r>
              <a:rPr lang="en-US" dirty="0" err="1"/>
              <a:t>eum</a:t>
            </a:r>
            <a:r>
              <a:rPr lang="en-US" dirty="0"/>
              <a:t> alia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nullit</a:t>
            </a:r>
            <a:r>
              <a:rPr lang="en-US" dirty="0"/>
              <a:t>, as </a:t>
            </a:r>
            <a:r>
              <a:rPr lang="en-US" dirty="0" err="1"/>
              <a:t>ium</a:t>
            </a:r>
            <a:r>
              <a:rPr lang="en-US" dirty="0"/>
              <a:t> </a:t>
            </a:r>
            <a:r>
              <a:rPr lang="en-US" dirty="0" err="1"/>
              <a:t>ipit</a:t>
            </a:r>
            <a:r>
              <a:rPr lang="en-US" dirty="0"/>
              <a:t> a qui </a:t>
            </a:r>
            <a:r>
              <a:rPr lang="en-US" dirty="0" err="1"/>
              <a:t>aciis</a:t>
            </a:r>
            <a:r>
              <a:rPr lang="en-US" dirty="0"/>
              <a:t> mi, </a:t>
            </a:r>
            <a:r>
              <a:rPr lang="en-US" dirty="0" err="1"/>
              <a:t>illaces</a:t>
            </a:r>
            <a:r>
              <a:rPr lang="en-US" dirty="0"/>
              <a:t> </a:t>
            </a:r>
            <a:r>
              <a:rPr lang="en-US" dirty="0" err="1"/>
              <a:t>tiaerch</a:t>
            </a:r>
            <a:r>
              <a:rPr lang="en-US" dirty="0"/>
              <a:t> </a:t>
            </a:r>
            <a:r>
              <a:rPr lang="en-US" dirty="0" err="1"/>
              <a:t>ilitatatios</a:t>
            </a:r>
            <a:r>
              <a:rPr lang="en-US" dirty="0"/>
              <a:t> </a:t>
            </a:r>
            <a:r>
              <a:rPr lang="en-US" dirty="0" err="1"/>
              <a:t>velestion</a:t>
            </a:r>
            <a:r>
              <a:rPr lang="en-US" dirty="0"/>
              <a:t> et </a:t>
            </a:r>
            <a:r>
              <a:rPr lang="en-US" dirty="0" err="1"/>
              <a:t>est</a:t>
            </a:r>
            <a:r>
              <a:rPr lang="en-US" dirty="0"/>
              <a:t> ex </a:t>
            </a:r>
            <a:r>
              <a:rPr lang="en-US" dirty="0" err="1"/>
              <a:t>enient</a:t>
            </a:r>
            <a:r>
              <a:rPr lang="en-US" dirty="0"/>
              <a:t>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701872" y="6494876"/>
            <a:ext cx="2680566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095219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Title +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57178" y="2663831"/>
            <a:ext cx="4183063" cy="32670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8733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701872" y="6494876"/>
            <a:ext cx="2680566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310155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4244120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5222235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851528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IMAGE PLACEHOLDER</a:t>
            </a:r>
          </a:p>
        </p:txBody>
      </p:sp>
      <p:pic>
        <p:nvPicPr>
          <p:cNvPr id="10" name="Picture 9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958630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466924"/>
            <a:ext cx="8646154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57178" y="2655894"/>
            <a:ext cx="8645525" cy="38385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887369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1"/>
            <a:ext cx="8646154" cy="511444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2000" cap="all" baseline="0"/>
            </a:lvl1pPr>
          </a:lstStyle>
          <a:p>
            <a:r>
              <a:rPr lang="en-US" dirty="0"/>
              <a:t>INSANELY </a:t>
            </a:r>
            <a:r>
              <a:rPr lang="en-US"/>
              <a:t>AWESOME TITLE </a:t>
            </a:r>
            <a:r>
              <a:rPr lang="en-US" dirty="0"/>
              <a:t>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28377"/>
            <a:ext cx="914400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7176" y="712924"/>
            <a:ext cx="8632112" cy="568896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255713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68464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+ Small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466924"/>
            <a:ext cx="8646154" cy="1172646"/>
          </a:xfrm>
        </p:spPr>
        <p:txBody>
          <a:bodyPr lIns="91440" tIns="91440" rIns="91440" bIns="91440" anchor="ctr">
            <a:noAutofit/>
          </a:bodyPr>
          <a:lstStyle>
            <a:lvl1pPr>
              <a:lnSpc>
                <a:spcPct val="80000"/>
              </a:lnSpc>
              <a:defRPr sz="3500" cap="all" baseline="0"/>
            </a:lvl1pPr>
          </a:lstStyle>
          <a:p>
            <a:r>
              <a:rPr lang="en-US" dirty="0"/>
              <a:t>INSANELY AWESOME small TITLE 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7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7178" y="1639570"/>
            <a:ext cx="8645525" cy="485530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616292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56655" y="2645696"/>
            <a:ext cx="4200525" cy="383222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466924"/>
            <a:ext cx="8646154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01873" y="6494876"/>
            <a:ext cx="2741688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8" name="Picture 7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4702286" y="2655106"/>
            <a:ext cx="4200525" cy="382281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969740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QUO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27" t="19322"/>
          <a:stretch/>
        </p:blipFill>
        <p:spPr>
          <a:xfrm>
            <a:off x="-2" y="7"/>
            <a:ext cx="1547998" cy="138691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40155" y="1857257"/>
            <a:ext cx="7453923" cy="3151521"/>
          </a:xfrm>
        </p:spPr>
        <p:txBody>
          <a:bodyPr lIns="91440" tIns="274320" bIns="274320">
            <a:normAutofit/>
          </a:bodyPr>
          <a:lstStyle>
            <a:lvl1pPr>
              <a:lnSpc>
                <a:spcPct val="80000"/>
              </a:lnSpc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QUO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27" t="19322"/>
          <a:stretch/>
        </p:blipFill>
        <p:spPr>
          <a:xfrm flipH="1" flipV="1">
            <a:off x="7596003" y="5471093"/>
            <a:ext cx="1547998" cy="1386913"/>
          </a:xfrm>
          <a:prstGeom prst="rect">
            <a:avLst/>
          </a:prstGeom>
        </p:spPr>
      </p:pic>
      <p:pic>
        <p:nvPicPr>
          <p:cNvPr id="16" name="Picture 15" descr="Huron-Logo_CMYK_hero_vert_060716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2934" y="6559315"/>
            <a:ext cx="1143000" cy="23876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66229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3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PLACE HEADSHOT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0213" y="466930"/>
            <a:ext cx="5042407" cy="1970901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5000"/>
            </a:lvl1pPr>
          </a:lstStyle>
          <a:p>
            <a:r>
              <a:rPr lang="en-US" dirty="0"/>
              <a:t>CLICK </a:t>
            </a:r>
            <a:br>
              <a:rPr lang="en-US" dirty="0"/>
            </a:br>
            <a:r>
              <a:rPr lang="en-US" dirty="0"/>
              <a:t>TO EDIT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213" y="2437831"/>
            <a:ext cx="5050403" cy="686165"/>
          </a:xfrm>
        </p:spPr>
        <p:txBody>
          <a:bodyPr anchor="ctr">
            <a:noAutofit/>
          </a:bodyPr>
          <a:lstStyle>
            <a:lvl1pPr marL="0" indent="0">
              <a:buNone/>
              <a:defRPr sz="1500" b="1" cap="all">
                <a:solidFill>
                  <a:schemeClr val="accent2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667906" y="2437825"/>
            <a:ext cx="5042408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0213" y="3131695"/>
            <a:ext cx="5042407" cy="3361981"/>
          </a:xfrm>
        </p:spPr>
        <p:txBody>
          <a:bodyPr lIns="91440" tIns="182880" rIns="91440" bIns="18288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 </a:t>
            </a:r>
            <a:r>
              <a:rPr lang="en-US" dirty="0" err="1"/>
              <a:t>moverum</a:t>
            </a:r>
            <a:r>
              <a:rPr lang="en-US" dirty="0"/>
              <a:t> </a:t>
            </a:r>
            <a:r>
              <a:rPr lang="en-US" dirty="0" err="1"/>
              <a:t>ignoc</a:t>
            </a:r>
            <a:r>
              <a:rPr lang="en-US" dirty="0"/>
              <a:t>, </a:t>
            </a:r>
            <a:r>
              <a:rPr lang="en-US" dirty="0" err="1"/>
              <a:t>octam</a:t>
            </a:r>
            <a:r>
              <a:rPr lang="en-US" dirty="0"/>
              <a:t> </a:t>
            </a:r>
            <a:r>
              <a:rPr lang="en-US" dirty="0" err="1"/>
              <a:t>hicae</a:t>
            </a:r>
            <a:r>
              <a:rPr lang="en-US" dirty="0"/>
              <a:t> </a:t>
            </a:r>
            <a:r>
              <a:rPr lang="en-US" dirty="0" err="1"/>
              <a:t>cultorum</a:t>
            </a:r>
            <a:r>
              <a:rPr lang="en-US" dirty="0"/>
              <a:t>. 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2911795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256660" y="420061"/>
            <a:ext cx="1931653" cy="3351899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 b="1" baseline="0"/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657" y="3968302"/>
            <a:ext cx="1931654" cy="1395321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2500"/>
            </a:lvl1pPr>
          </a:lstStyle>
          <a:p>
            <a:r>
              <a:rPr lang="en-US" dirty="0"/>
              <a:t>CLICK </a:t>
            </a:r>
            <a:br>
              <a:rPr lang="en-US" dirty="0"/>
            </a:br>
            <a:r>
              <a:rPr lang="en-US" dirty="0"/>
              <a:t>TO EDIT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5958" y="5363617"/>
            <a:ext cx="1931942" cy="77054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buNone/>
              <a:defRPr sz="1400" b="1" cap="all">
                <a:solidFill>
                  <a:schemeClr val="accent2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56657" y="5363618"/>
            <a:ext cx="1931654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17917" y="420068"/>
            <a:ext cx="6584892" cy="5714095"/>
          </a:xfrm>
        </p:spPr>
        <p:txBody>
          <a:bodyPr lIns="91440" tIns="182880" rIns="91440" bIns="182880" anchor="t" anchorCtr="0"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 lang="en-US" sz="1400" b="0" i="0" u="none" strike="noStrike" baseline="0" smtClean="0"/>
            </a:lvl1pPr>
            <a:lvl2pPr marL="565150" indent="-285750">
              <a:buFont typeface="Lucida Grande"/>
              <a:buChar char="-"/>
              <a:defRPr sz="1400" baseline="0"/>
            </a:lvl2pPr>
            <a:lvl3pPr marL="863600" indent="-285750">
              <a:buFont typeface="Arial"/>
              <a:buChar char="•"/>
              <a:defRPr sz="1400" baseline="0"/>
            </a:lvl3pPr>
            <a:lvl4pPr marL="1195388" indent="-285750">
              <a:buFont typeface="Lucida Grande"/>
              <a:buChar char="-"/>
              <a:defRPr sz="14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</a:t>
            </a:r>
            <a:br>
              <a:rPr lang="en-US" dirty="0"/>
            </a:br>
            <a:endParaRPr lang="en-US" dirty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/>
            </a:pPr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</a:t>
            </a:r>
            <a:br>
              <a:rPr lang="en-US" dirty="0"/>
            </a:br>
            <a:endParaRPr lang="en-US" dirty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/>
            </a:pPr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6998115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vid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8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6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6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570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vid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8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6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6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53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5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8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6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6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9509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8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6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6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10" name="Picture 9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272" y="1471617"/>
            <a:ext cx="3940175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7" y="1471617"/>
            <a:ext cx="3941763" cy="4695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+ Im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553909"/>
            <a:ext cx="6877422" cy="151575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026610" y="2364246"/>
            <a:ext cx="6117395" cy="449375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67489" y="553909"/>
            <a:ext cx="6309934" cy="1515752"/>
          </a:xfrm>
        </p:spPr>
        <p:txBody>
          <a:bodyPr lIns="91440" tIns="274320" rIns="91440" bIns="274320">
            <a:noAutofit/>
          </a:bodyPr>
          <a:lstStyle>
            <a:lvl1pPr algn="l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41381425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r Chart +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256583" y="250770"/>
            <a:ext cx="7887418" cy="180507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56582" y="264280"/>
            <a:ext cx="7485447" cy="1805475"/>
          </a:xfrm>
        </p:spPr>
        <p:txBody>
          <a:bodyPr lIns="91440" tIns="274320" rIns="91440" bIns="274320" anchor="ctr">
            <a:noAutofit/>
          </a:bodyPr>
          <a:lstStyle>
            <a:lvl1pPr algn="r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4" y="6497939"/>
            <a:ext cx="2558682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8" name="Picture 7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42574292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r Chart +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2371" y="6561587"/>
            <a:ext cx="1143000" cy="2387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256583" y="250770"/>
            <a:ext cx="7887418" cy="1805073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56582" y="264280"/>
            <a:ext cx="7485447" cy="1805475"/>
          </a:xfrm>
        </p:spPr>
        <p:txBody>
          <a:bodyPr lIns="91440" tIns="274320" rIns="91440" bIns="274320" anchor="ctr">
            <a:noAutofit/>
          </a:bodyPr>
          <a:lstStyle>
            <a:lvl1pPr algn="r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4" y="6494876"/>
            <a:ext cx="2024247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8836082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ble +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553909"/>
            <a:ext cx="6877422" cy="1515752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026610" y="2364246"/>
            <a:ext cx="6117395" cy="4493754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67489" y="553909"/>
            <a:ext cx="6309934" cy="1515752"/>
          </a:xfrm>
        </p:spPr>
        <p:txBody>
          <a:bodyPr lIns="91440" tIns="274320" rIns="91440" bIns="274320">
            <a:noAutofit/>
          </a:bodyPr>
          <a:lstStyle>
            <a:lvl1pPr algn="l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05971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e Chart +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" y="0"/>
            <a:ext cx="4026467" cy="4042996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026747" y="4444781"/>
            <a:ext cx="7117256" cy="151575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283468" y="4444781"/>
            <a:ext cx="6309934" cy="1515752"/>
          </a:xfrm>
        </p:spPr>
        <p:txBody>
          <a:bodyPr lIns="91440" tIns="274320" rIns="91440" bIns="274320">
            <a:noAutofit/>
          </a:bodyPr>
          <a:lstStyle>
            <a:lvl1pPr algn="r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4" y="6494876"/>
            <a:ext cx="2024247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9" name="Picture 8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815305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256655" y="1956305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2484715" y="1956305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4708398" y="1956305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6933562" y="1956305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30"/>
            <a:ext cx="8646153" cy="1489375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61032" y="4861551"/>
            <a:ext cx="1970727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482512" y="4861551"/>
            <a:ext cx="1975104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708370" y="4861551"/>
            <a:ext cx="1974439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933565" y="4861551"/>
            <a:ext cx="1969247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3870" y="5007554"/>
            <a:ext cx="1997891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9" hasCustomPrompt="1"/>
          </p:nvPr>
        </p:nvSpPr>
        <p:spPr>
          <a:xfrm>
            <a:off x="2482514" y="5007554"/>
            <a:ext cx="1977307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20" hasCustomPrompt="1"/>
          </p:nvPr>
        </p:nvSpPr>
        <p:spPr>
          <a:xfrm>
            <a:off x="4705504" y="5007554"/>
            <a:ext cx="1977307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idx="21" hasCustomPrompt="1"/>
          </p:nvPr>
        </p:nvSpPr>
        <p:spPr>
          <a:xfrm>
            <a:off x="6933565" y="5007554"/>
            <a:ext cx="1977307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pic>
        <p:nvPicPr>
          <p:cNvPr id="18" name="Picture 17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8789494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2120482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estions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1506888"/>
            <a:ext cx="9144000" cy="28154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" y="1506888"/>
            <a:ext cx="9144000" cy="2815444"/>
          </a:xfrm>
        </p:spPr>
        <p:txBody>
          <a:bodyPr lIns="457200" tIns="457200" rIns="457200" bIns="457200" anchor="ctr" anchorCtr="0">
            <a:noAutofit/>
          </a:bodyPr>
          <a:lstStyle>
            <a:lvl1pPr algn="l">
              <a:lnSpc>
                <a:spcPct val="80000"/>
              </a:lnSpc>
              <a:defRPr sz="8500" cap="all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0686665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1506888"/>
            <a:ext cx="9144000" cy="28154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" y="1506888"/>
            <a:ext cx="9144000" cy="2815444"/>
          </a:xfrm>
        </p:spPr>
        <p:txBody>
          <a:bodyPr lIns="457200" tIns="457200" rIns="457200" bIns="457200" anchor="ctr" anchorCtr="0">
            <a:noAutofit/>
          </a:bodyPr>
          <a:lstStyle>
            <a:lvl1pPr algn="l">
              <a:lnSpc>
                <a:spcPct val="80000"/>
              </a:lnSpc>
              <a:defRPr sz="8500" cap="all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8885631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estions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1506888"/>
            <a:ext cx="9144000" cy="28154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" y="1506888"/>
            <a:ext cx="9144000" cy="2815444"/>
          </a:xfrm>
          <a:solidFill>
            <a:schemeClr val="bg2">
              <a:alpha val="30000"/>
            </a:schemeClr>
          </a:solidFill>
        </p:spPr>
        <p:txBody>
          <a:bodyPr lIns="457200" tIns="457200" rIns="457200" bIns="457200" anchor="ctr" anchorCtr="0">
            <a:noAutofit/>
          </a:bodyPr>
          <a:lstStyle>
            <a:lvl1pPr algn="l">
              <a:lnSpc>
                <a:spcPct val="80000"/>
              </a:lnSpc>
              <a:defRPr sz="8500" cap="all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2371" y="6561587"/>
            <a:ext cx="1143000" cy="2387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37961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uron-Logo_2_v0_alt_hrznt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1370" y="587031"/>
            <a:ext cx="2193823" cy="5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252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22C34A6-93CC-C545-A44F-8D870890F58F}" type="datetimeFigureOut">
              <a:rPr lang="en-US" sz="1800" smtClean="0">
                <a:solidFill>
                  <a:srgbClr val="00558C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6/29/2017</a:t>
            </a:fld>
            <a:endParaRPr lang="en-US" sz="1800" dirty="0">
              <a:solidFill>
                <a:srgbClr val="00558C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5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30E3-EB55-FD42-AFCB-55A017E168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187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148" y="1515016"/>
            <a:ext cx="5910481" cy="41195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1493871"/>
            <a:ext cx="5910481" cy="4119535"/>
          </a:xfrm>
          <a:prstGeom prst="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9807" y="1493871"/>
            <a:ext cx="5660674" cy="4119535"/>
          </a:xfrm>
        </p:spPr>
        <p:txBody>
          <a:bodyPr lIns="457200" tIns="457200" rIns="457200" bIns="457200" anchor="ctr" anchorCtr="0">
            <a:normAutofit/>
          </a:bodyPr>
          <a:lstStyle>
            <a:lvl1pPr>
              <a:lnSpc>
                <a:spcPct val="80000"/>
              </a:lnSpc>
              <a:defRPr sz="550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05763"/>
            <a:ext cx="2785534" cy="365887"/>
          </a:xfrm>
          <a:solidFill>
            <a:srgbClr val="00558C"/>
          </a:solidFill>
          <a:ln>
            <a:noFill/>
          </a:ln>
        </p:spPr>
        <p:txBody>
          <a:bodyPr lIns="457200" rIns="457200" anchor="ctr">
            <a:normAutofit/>
          </a:bodyPr>
          <a:lstStyle>
            <a:lvl1pPr marL="0" indent="0">
              <a:buFont typeface="Arial"/>
              <a:buNone/>
              <a:defRPr sz="12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AUTHOR NAME  07.18.16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57976" y="6508524"/>
            <a:ext cx="248602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7860487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663553" y="575733"/>
            <a:ext cx="6480448" cy="563399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63556" y="575731"/>
            <a:ext cx="6196564" cy="1486132"/>
          </a:xfrm>
        </p:spPr>
        <p:txBody>
          <a:bodyPr lIns="274320" tIns="274320" rIns="274320" bIns="274320">
            <a:normAutofit/>
          </a:bodyPr>
          <a:lstStyle>
            <a:lvl1pPr>
              <a:lnSpc>
                <a:spcPts val="4000"/>
              </a:lnSpc>
              <a:defRPr sz="4500" cap="all" baseline="0"/>
            </a:lvl1pPr>
          </a:lstStyle>
          <a:p>
            <a:r>
              <a:rPr lang="en-US" dirty="0"/>
              <a:t>AGENDA 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40468667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663553" y="575733"/>
            <a:ext cx="6480448" cy="563399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63556" y="575731"/>
            <a:ext cx="6196564" cy="1486132"/>
          </a:xfrm>
        </p:spPr>
        <p:txBody>
          <a:bodyPr lIns="274320" tIns="274320" rIns="274320" bIns="274320">
            <a:normAutofit/>
          </a:bodyPr>
          <a:lstStyle>
            <a:lvl1pPr>
              <a:lnSpc>
                <a:spcPts val="4000"/>
              </a:lnSpc>
              <a:defRPr sz="4500" cap="all" baseline="0"/>
            </a:lvl1pPr>
          </a:lstStyle>
          <a:p>
            <a:r>
              <a:rPr lang="en-US" dirty="0"/>
              <a:t>AGENDA 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63826" y="2062163"/>
            <a:ext cx="6196013" cy="41481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986913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6655" y="2663562"/>
            <a:ext cx="5222235" cy="3830108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La dolor ant fugit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molut</a:t>
            </a:r>
            <a:r>
              <a:rPr lang="en-US" dirty="0"/>
              <a:t> qui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magnia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tusciant</a:t>
            </a:r>
            <a:r>
              <a:rPr lang="en-US" dirty="0"/>
              <a:t>, </a:t>
            </a:r>
            <a:r>
              <a:rPr lang="en-US" dirty="0" err="1"/>
              <a:t>ulpa</a:t>
            </a:r>
            <a:r>
              <a:rPr lang="en-US" dirty="0"/>
              <a:t> qui </a:t>
            </a:r>
            <a:r>
              <a:rPr lang="en-US" dirty="0" err="1"/>
              <a:t>beriae</a:t>
            </a:r>
            <a:r>
              <a:rPr lang="en-US" dirty="0"/>
              <a:t> </a:t>
            </a:r>
            <a:r>
              <a:rPr lang="en-US" dirty="0" err="1"/>
              <a:t>sae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omnisi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min re dent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Equatur</a:t>
            </a:r>
            <a:r>
              <a:rPr lang="en-US" dirty="0"/>
              <a:t>? </a:t>
            </a:r>
            <a:r>
              <a:rPr lang="en-US" dirty="0" err="1"/>
              <a:t>Quide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volenis</a:t>
            </a:r>
            <a:r>
              <a:rPr lang="en-US" dirty="0"/>
              <a:t> cum qui </a:t>
            </a:r>
            <a:r>
              <a:rPr lang="en-US" dirty="0" err="1"/>
              <a:t>denduciis</a:t>
            </a:r>
            <a:r>
              <a:rPr lang="en-US" dirty="0"/>
              <a:t> </a:t>
            </a:r>
            <a:r>
              <a:rPr lang="en-US" dirty="0" err="1"/>
              <a:t>earum</a:t>
            </a:r>
            <a:r>
              <a:rPr lang="en-US" dirty="0"/>
              <a:t> el </a:t>
            </a:r>
            <a:r>
              <a:rPr lang="en-US" dirty="0" err="1"/>
              <a:t>molenitem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eat.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Epeliqui</a:t>
            </a:r>
            <a:r>
              <a:rPr lang="en-US" dirty="0"/>
              <a:t> </a:t>
            </a:r>
            <a:r>
              <a:rPr lang="en-US" dirty="0" err="1"/>
              <a:t>stiuntiae</a:t>
            </a:r>
            <a:r>
              <a:rPr lang="en-US" dirty="0"/>
              <a:t> sit et am, sin </a:t>
            </a:r>
            <a:r>
              <a:rPr lang="en-US" dirty="0" err="1"/>
              <a:t>perum</a:t>
            </a:r>
            <a:r>
              <a:rPr lang="en-US" dirty="0"/>
              <a:t> </a:t>
            </a:r>
            <a:r>
              <a:rPr lang="en-US" dirty="0" err="1"/>
              <a:t>eria</a:t>
            </a:r>
            <a:r>
              <a:rPr lang="en-US" dirty="0"/>
              <a:t> pa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restiam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doluptatis</a:t>
            </a:r>
            <a:r>
              <a:rPr lang="en-US" dirty="0"/>
              <a:t> qui </a:t>
            </a:r>
            <a:r>
              <a:rPr lang="en-US" dirty="0" err="1"/>
              <a:t>nihit</a:t>
            </a:r>
            <a:r>
              <a:rPr lang="en-US" dirty="0"/>
              <a:t> </a:t>
            </a:r>
            <a:r>
              <a:rPr lang="en-US" dirty="0" err="1"/>
              <a:t>ullest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autempore</a:t>
            </a:r>
            <a:r>
              <a:rPr lang="en-US" dirty="0"/>
              <a:t> </a:t>
            </a:r>
            <a:r>
              <a:rPr lang="en-US" dirty="0" err="1"/>
              <a:t>porempo</a:t>
            </a:r>
            <a:r>
              <a:rPr lang="en-US" dirty="0"/>
              <a:t> </a:t>
            </a:r>
            <a:r>
              <a:rPr lang="en-US" dirty="0" err="1"/>
              <a:t>ritaqui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</a:t>
            </a:r>
            <a:r>
              <a:rPr lang="en-US" dirty="0" err="1"/>
              <a:t>velest</a:t>
            </a:r>
            <a:r>
              <a:rPr lang="en-US" dirty="0"/>
              <a:t>, quam, </a:t>
            </a:r>
            <a:r>
              <a:rPr lang="en-US" dirty="0" err="1"/>
              <a:t>utatque</a:t>
            </a:r>
            <a:r>
              <a:rPr lang="en-US" dirty="0"/>
              <a:t> </a:t>
            </a:r>
            <a:r>
              <a:rPr lang="en-US" dirty="0" err="1"/>
              <a:t>exere</a:t>
            </a:r>
            <a:r>
              <a:rPr lang="en-US" dirty="0"/>
              <a:t> </a:t>
            </a:r>
            <a:r>
              <a:rPr lang="en-US" dirty="0" err="1"/>
              <a:t>nimiliqui</a:t>
            </a:r>
            <a:r>
              <a:rPr lang="en-US" dirty="0"/>
              <a:t> con estrum sum, </a:t>
            </a:r>
            <a:r>
              <a:rPr lang="en-US" dirty="0" err="1"/>
              <a:t>sinctur</a:t>
            </a:r>
            <a:r>
              <a:rPr lang="en-US" dirty="0"/>
              <a:t>, ad </a:t>
            </a:r>
            <a:r>
              <a:rPr lang="en-US" dirty="0" err="1"/>
              <a:t>utamustem</a:t>
            </a:r>
            <a:r>
              <a:rPr lang="en-US" dirty="0"/>
              <a:t>. </a:t>
            </a:r>
            <a:r>
              <a:rPr lang="en-US" dirty="0" err="1"/>
              <a:t>Upta</a:t>
            </a:r>
            <a:r>
              <a:rPr lang="en-US" dirty="0"/>
              <a:t> ant </a:t>
            </a:r>
            <a:r>
              <a:rPr lang="en-US" dirty="0" err="1"/>
              <a:t>enda</a:t>
            </a:r>
            <a:r>
              <a:rPr lang="en-US" dirty="0"/>
              <a:t> cum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escil</a:t>
            </a:r>
            <a:r>
              <a:rPr lang="en-US" dirty="0"/>
              <a:t> et </a:t>
            </a:r>
            <a:r>
              <a:rPr lang="en-US" dirty="0" err="1"/>
              <a:t>quiant</a:t>
            </a:r>
            <a:r>
              <a:rPr lang="en-US" dirty="0"/>
              <a:t>, </a:t>
            </a:r>
            <a:r>
              <a:rPr lang="en-US" dirty="0" err="1"/>
              <a:t>volut</a:t>
            </a:r>
            <a:r>
              <a:rPr lang="en-US" dirty="0"/>
              <a:t> </a:t>
            </a:r>
            <a:r>
              <a:rPr lang="en-US" dirty="0" err="1"/>
              <a:t>aborem</a:t>
            </a:r>
            <a:r>
              <a:rPr lang="en-US" dirty="0"/>
              <a:t>. Um </a:t>
            </a:r>
            <a:r>
              <a:rPr lang="en-US" dirty="0" err="1"/>
              <a:t>eaque</a:t>
            </a:r>
            <a:r>
              <a:rPr lang="en-US" dirty="0"/>
              <a:t> rem </a:t>
            </a:r>
            <a:r>
              <a:rPr lang="en-US" dirty="0" err="1"/>
              <a:t>dernate</a:t>
            </a:r>
            <a:r>
              <a:rPr lang="en-US" dirty="0"/>
              <a:t> </a:t>
            </a:r>
            <a:r>
              <a:rPr lang="en-US" dirty="0" err="1"/>
              <a:t>ceaque</a:t>
            </a:r>
            <a:r>
              <a:rPr lang="en-US" dirty="0"/>
              <a:t> </a:t>
            </a:r>
            <a:r>
              <a:rPr lang="en-US" dirty="0" err="1"/>
              <a:t>volupis</a:t>
            </a:r>
            <a:r>
              <a:rPr lang="en-US" dirty="0"/>
              <a:t> </a:t>
            </a:r>
            <a:r>
              <a:rPr lang="en-US" dirty="0" err="1"/>
              <a:t>doluptatur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soloreptas</a:t>
            </a:r>
            <a:r>
              <a:rPr lang="en-US" dirty="0"/>
              <a:t> </a:t>
            </a:r>
            <a:r>
              <a:rPr lang="en-US" dirty="0" err="1"/>
              <a:t>aditium</a:t>
            </a:r>
            <a:r>
              <a:rPr lang="en-US" dirty="0"/>
              <a:t> et,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peratem</a:t>
            </a:r>
            <a:r>
              <a:rPr lang="en-US" dirty="0"/>
              <a:t> </a:t>
            </a:r>
            <a:r>
              <a:rPr lang="en-US" dirty="0" err="1"/>
              <a:t>poresci</a:t>
            </a:r>
            <a:r>
              <a:rPr lang="en-US" dirty="0"/>
              <a:t> </a:t>
            </a:r>
            <a:r>
              <a:rPr lang="en-US" dirty="0" err="1"/>
              <a:t>assit</a:t>
            </a:r>
            <a:r>
              <a:rPr lang="en-US" dirty="0"/>
              <a:t>, </a:t>
            </a:r>
            <a:r>
              <a:rPr lang="en-US" dirty="0" err="1"/>
              <a:t>cupiscil</a:t>
            </a:r>
            <a:r>
              <a:rPr lang="en-US" dirty="0"/>
              <a:t> </a:t>
            </a:r>
            <a:r>
              <a:rPr lang="en-US" dirty="0" err="1"/>
              <a:t>molupta</a:t>
            </a:r>
            <a:r>
              <a:rPr lang="en-US" dirty="0"/>
              <a:t> sum </a:t>
            </a:r>
            <a:r>
              <a:rPr lang="en-US" dirty="0" err="1"/>
              <a:t>eum</a:t>
            </a:r>
            <a:r>
              <a:rPr lang="en-US" dirty="0"/>
              <a:t> alia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nullit</a:t>
            </a:r>
            <a:r>
              <a:rPr lang="en-US" dirty="0"/>
              <a:t>, as </a:t>
            </a:r>
            <a:r>
              <a:rPr lang="en-US" dirty="0" err="1"/>
              <a:t>ium</a:t>
            </a:r>
            <a:r>
              <a:rPr lang="en-US" dirty="0"/>
              <a:t> </a:t>
            </a:r>
            <a:r>
              <a:rPr lang="en-US" dirty="0" err="1"/>
              <a:t>ipit</a:t>
            </a:r>
            <a:r>
              <a:rPr lang="en-US" dirty="0"/>
              <a:t> a qui </a:t>
            </a:r>
            <a:r>
              <a:rPr lang="en-US" dirty="0" err="1"/>
              <a:t>aciis</a:t>
            </a:r>
            <a:r>
              <a:rPr lang="en-US" dirty="0"/>
              <a:t> mi, </a:t>
            </a:r>
            <a:r>
              <a:rPr lang="en-US" dirty="0" err="1"/>
              <a:t>illaces</a:t>
            </a:r>
            <a:r>
              <a:rPr lang="en-US" dirty="0"/>
              <a:t> </a:t>
            </a:r>
            <a:r>
              <a:rPr lang="en-US" dirty="0" err="1"/>
              <a:t>tiaerch</a:t>
            </a:r>
            <a:r>
              <a:rPr lang="en-US" dirty="0"/>
              <a:t> </a:t>
            </a:r>
            <a:r>
              <a:rPr lang="en-US" dirty="0" err="1"/>
              <a:t>ilitatatios</a:t>
            </a:r>
            <a:r>
              <a:rPr lang="en-US" dirty="0"/>
              <a:t> </a:t>
            </a:r>
            <a:r>
              <a:rPr lang="en-US" dirty="0" err="1"/>
              <a:t>velestion</a:t>
            </a:r>
            <a:r>
              <a:rPr lang="en-US" dirty="0"/>
              <a:t> et </a:t>
            </a:r>
            <a:r>
              <a:rPr lang="en-US" dirty="0" err="1"/>
              <a:t>est</a:t>
            </a:r>
            <a:r>
              <a:rPr lang="en-US" dirty="0"/>
              <a:t> ex </a:t>
            </a:r>
            <a:r>
              <a:rPr lang="en-US" dirty="0" err="1"/>
              <a:t>enient</a:t>
            </a:r>
            <a:r>
              <a:rPr lang="en-US" dirty="0"/>
              <a:t>. </a:t>
            </a: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nonet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isciatem</a:t>
            </a:r>
            <a:r>
              <a:rPr lang="en-US" dirty="0"/>
              <a:t> </a:t>
            </a:r>
            <a:r>
              <a:rPr lang="en-US" dirty="0" err="1"/>
              <a:t>sinciistis</a:t>
            </a:r>
            <a:r>
              <a:rPr lang="en-US" dirty="0"/>
              <a:t> </a:t>
            </a:r>
            <a:r>
              <a:rPr lang="en-US" dirty="0" err="1"/>
              <a:t>eatusdam</a:t>
            </a:r>
            <a:r>
              <a:rPr lang="en-US" dirty="0"/>
              <a:t> quos</a:t>
            </a:r>
          </a:p>
          <a:p>
            <a:pPr lvl="0"/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5222235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851526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IMAGE PLACEHOLDER</a:t>
            </a:r>
          </a:p>
        </p:txBody>
      </p:sp>
      <p:pic>
        <p:nvPicPr>
          <p:cNvPr id="10" name="Picture 9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5137929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Title +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5222235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851526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IMAGE PLACEHOLDER</a:t>
            </a:r>
          </a:p>
        </p:txBody>
      </p:sp>
      <p:pic>
        <p:nvPicPr>
          <p:cNvPr id="10" name="Picture 9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57175" y="2655890"/>
            <a:ext cx="5221288" cy="369093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574442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6655" y="2663562"/>
            <a:ext cx="5222235" cy="3830108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La dolor ant fugit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molut</a:t>
            </a:r>
            <a:r>
              <a:rPr lang="en-US" dirty="0"/>
              <a:t> qui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magnia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tusciant</a:t>
            </a:r>
            <a:r>
              <a:rPr lang="en-US" dirty="0"/>
              <a:t>, </a:t>
            </a:r>
            <a:r>
              <a:rPr lang="en-US" dirty="0" err="1"/>
              <a:t>ulpa</a:t>
            </a:r>
            <a:r>
              <a:rPr lang="en-US" dirty="0"/>
              <a:t> qui </a:t>
            </a:r>
            <a:r>
              <a:rPr lang="en-US" dirty="0" err="1"/>
              <a:t>beriae</a:t>
            </a:r>
            <a:r>
              <a:rPr lang="en-US" dirty="0"/>
              <a:t> </a:t>
            </a:r>
            <a:r>
              <a:rPr lang="en-US" dirty="0" err="1"/>
              <a:t>sae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omnisi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min re dent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Equatur</a:t>
            </a:r>
            <a:r>
              <a:rPr lang="en-US" dirty="0"/>
              <a:t>? </a:t>
            </a:r>
            <a:r>
              <a:rPr lang="en-US" dirty="0" err="1"/>
              <a:t>Quide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volenis</a:t>
            </a:r>
            <a:r>
              <a:rPr lang="en-US" dirty="0"/>
              <a:t> cum qui </a:t>
            </a:r>
            <a:r>
              <a:rPr lang="en-US" dirty="0" err="1"/>
              <a:t>denduciis</a:t>
            </a:r>
            <a:r>
              <a:rPr lang="en-US" dirty="0"/>
              <a:t> </a:t>
            </a:r>
            <a:r>
              <a:rPr lang="en-US" dirty="0" err="1"/>
              <a:t>earum</a:t>
            </a:r>
            <a:r>
              <a:rPr lang="en-US" dirty="0"/>
              <a:t> el </a:t>
            </a:r>
            <a:r>
              <a:rPr lang="en-US" dirty="0" err="1"/>
              <a:t>molenitem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eat.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Epeliqui</a:t>
            </a:r>
            <a:r>
              <a:rPr lang="en-US" dirty="0"/>
              <a:t> </a:t>
            </a:r>
            <a:r>
              <a:rPr lang="en-US" dirty="0" err="1"/>
              <a:t>stiuntiae</a:t>
            </a:r>
            <a:r>
              <a:rPr lang="en-US" dirty="0"/>
              <a:t> sit et am, sin </a:t>
            </a:r>
            <a:r>
              <a:rPr lang="en-US" dirty="0" err="1"/>
              <a:t>perum</a:t>
            </a:r>
            <a:r>
              <a:rPr lang="en-US" dirty="0"/>
              <a:t> </a:t>
            </a:r>
            <a:r>
              <a:rPr lang="en-US" dirty="0" err="1"/>
              <a:t>eria</a:t>
            </a:r>
            <a:r>
              <a:rPr lang="en-US" dirty="0"/>
              <a:t> pa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restiam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doluptatis</a:t>
            </a:r>
            <a:r>
              <a:rPr lang="en-US" dirty="0"/>
              <a:t> qui </a:t>
            </a:r>
            <a:r>
              <a:rPr lang="en-US" dirty="0" err="1"/>
              <a:t>nihit</a:t>
            </a:r>
            <a:r>
              <a:rPr lang="en-US" dirty="0"/>
              <a:t> </a:t>
            </a:r>
            <a:r>
              <a:rPr lang="en-US" dirty="0" err="1"/>
              <a:t>ullest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autempore</a:t>
            </a:r>
            <a:r>
              <a:rPr lang="en-US" dirty="0"/>
              <a:t> </a:t>
            </a:r>
            <a:r>
              <a:rPr lang="en-US" dirty="0" err="1"/>
              <a:t>porempo</a:t>
            </a:r>
            <a:r>
              <a:rPr lang="en-US" dirty="0"/>
              <a:t> </a:t>
            </a:r>
            <a:r>
              <a:rPr lang="en-US" dirty="0" err="1"/>
              <a:t>ritaqui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</a:t>
            </a:r>
            <a:r>
              <a:rPr lang="en-US" dirty="0" err="1"/>
              <a:t>velest</a:t>
            </a:r>
            <a:r>
              <a:rPr lang="en-US" dirty="0"/>
              <a:t>, quam, </a:t>
            </a:r>
            <a:r>
              <a:rPr lang="en-US" dirty="0" err="1"/>
              <a:t>utatque</a:t>
            </a:r>
            <a:r>
              <a:rPr lang="en-US" dirty="0"/>
              <a:t> </a:t>
            </a:r>
            <a:r>
              <a:rPr lang="en-US" dirty="0" err="1"/>
              <a:t>exere</a:t>
            </a:r>
            <a:r>
              <a:rPr lang="en-US" dirty="0"/>
              <a:t> </a:t>
            </a:r>
            <a:r>
              <a:rPr lang="en-US" dirty="0" err="1"/>
              <a:t>nimiliqui</a:t>
            </a:r>
            <a:r>
              <a:rPr lang="en-US" dirty="0"/>
              <a:t> con estrum sum, </a:t>
            </a:r>
            <a:r>
              <a:rPr lang="en-US" dirty="0" err="1"/>
              <a:t>sinctur</a:t>
            </a:r>
            <a:r>
              <a:rPr lang="en-US" dirty="0"/>
              <a:t>, ad </a:t>
            </a:r>
            <a:r>
              <a:rPr lang="en-US" dirty="0" err="1"/>
              <a:t>utamustem</a:t>
            </a:r>
            <a:r>
              <a:rPr lang="en-US" dirty="0"/>
              <a:t>. </a:t>
            </a:r>
            <a:r>
              <a:rPr lang="en-US" dirty="0" err="1"/>
              <a:t>Upta</a:t>
            </a:r>
            <a:r>
              <a:rPr lang="en-US" dirty="0"/>
              <a:t> ant </a:t>
            </a:r>
            <a:r>
              <a:rPr lang="en-US" dirty="0" err="1"/>
              <a:t>enda</a:t>
            </a:r>
            <a:r>
              <a:rPr lang="en-US" dirty="0"/>
              <a:t> cum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escil</a:t>
            </a:r>
            <a:r>
              <a:rPr lang="en-US" dirty="0"/>
              <a:t> et </a:t>
            </a:r>
            <a:r>
              <a:rPr lang="en-US" dirty="0" err="1"/>
              <a:t>quiant</a:t>
            </a:r>
            <a:r>
              <a:rPr lang="en-US" dirty="0"/>
              <a:t>, </a:t>
            </a:r>
            <a:r>
              <a:rPr lang="en-US" dirty="0" err="1"/>
              <a:t>volut</a:t>
            </a:r>
            <a:r>
              <a:rPr lang="en-US" dirty="0"/>
              <a:t> </a:t>
            </a:r>
            <a:r>
              <a:rPr lang="en-US" dirty="0" err="1"/>
              <a:t>aborem</a:t>
            </a:r>
            <a:r>
              <a:rPr lang="en-US" dirty="0"/>
              <a:t>. Um </a:t>
            </a:r>
            <a:r>
              <a:rPr lang="en-US" dirty="0" err="1"/>
              <a:t>eaque</a:t>
            </a:r>
            <a:r>
              <a:rPr lang="en-US" dirty="0"/>
              <a:t> rem </a:t>
            </a:r>
            <a:r>
              <a:rPr lang="en-US" dirty="0" err="1"/>
              <a:t>dernate</a:t>
            </a:r>
            <a:r>
              <a:rPr lang="en-US" dirty="0"/>
              <a:t> </a:t>
            </a:r>
            <a:r>
              <a:rPr lang="en-US" dirty="0" err="1"/>
              <a:t>ceaque</a:t>
            </a:r>
            <a:r>
              <a:rPr lang="en-US" dirty="0"/>
              <a:t> </a:t>
            </a:r>
            <a:r>
              <a:rPr lang="en-US" dirty="0" err="1"/>
              <a:t>volupis</a:t>
            </a:r>
            <a:r>
              <a:rPr lang="en-US" dirty="0"/>
              <a:t> </a:t>
            </a:r>
            <a:r>
              <a:rPr lang="en-US" dirty="0" err="1"/>
              <a:t>doluptatur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soloreptas</a:t>
            </a:r>
            <a:r>
              <a:rPr lang="en-US" dirty="0"/>
              <a:t> </a:t>
            </a:r>
            <a:r>
              <a:rPr lang="en-US" dirty="0" err="1"/>
              <a:t>aditium</a:t>
            </a:r>
            <a:r>
              <a:rPr lang="en-US" dirty="0"/>
              <a:t> et,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peratem</a:t>
            </a:r>
            <a:r>
              <a:rPr lang="en-US" dirty="0"/>
              <a:t> </a:t>
            </a:r>
            <a:r>
              <a:rPr lang="en-US" dirty="0" err="1"/>
              <a:t>poresci</a:t>
            </a:r>
            <a:r>
              <a:rPr lang="en-US" dirty="0"/>
              <a:t> </a:t>
            </a:r>
            <a:r>
              <a:rPr lang="en-US" dirty="0" err="1"/>
              <a:t>assit</a:t>
            </a:r>
            <a:r>
              <a:rPr lang="en-US" dirty="0"/>
              <a:t>, </a:t>
            </a:r>
            <a:r>
              <a:rPr lang="en-US" dirty="0" err="1"/>
              <a:t>cupiscil</a:t>
            </a:r>
            <a:r>
              <a:rPr lang="en-US" dirty="0"/>
              <a:t> </a:t>
            </a:r>
            <a:r>
              <a:rPr lang="en-US" dirty="0" err="1"/>
              <a:t>molupta</a:t>
            </a:r>
            <a:r>
              <a:rPr lang="en-US" dirty="0"/>
              <a:t> sum </a:t>
            </a:r>
            <a:r>
              <a:rPr lang="en-US" dirty="0" err="1"/>
              <a:t>eum</a:t>
            </a:r>
            <a:r>
              <a:rPr lang="en-US" dirty="0"/>
              <a:t> alia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nullit</a:t>
            </a:r>
            <a:r>
              <a:rPr lang="en-US" dirty="0"/>
              <a:t>, as </a:t>
            </a:r>
            <a:r>
              <a:rPr lang="en-US" dirty="0" err="1"/>
              <a:t>ium</a:t>
            </a:r>
            <a:r>
              <a:rPr lang="en-US" dirty="0"/>
              <a:t> </a:t>
            </a:r>
            <a:r>
              <a:rPr lang="en-US" dirty="0" err="1"/>
              <a:t>ipit</a:t>
            </a:r>
            <a:r>
              <a:rPr lang="en-US" dirty="0"/>
              <a:t> a qui </a:t>
            </a:r>
            <a:r>
              <a:rPr lang="en-US" dirty="0" err="1"/>
              <a:t>aciis</a:t>
            </a:r>
            <a:r>
              <a:rPr lang="en-US" dirty="0"/>
              <a:t> mi, </a:t>
            </a:r>
            <a:r>
              <a:rPr lang="en-US" dirty="0" err="1"/>
              <a:t>illaces</a:t>
            </a:r>
            <a:r>
              <a:rPr lang="en-US" dirty="0"/>
              <a:t> </a:t>
            </a:r>
            <a:r>
              <a:rPr lang="en-US" dirty="0" err="1"/>
              <a:t>tiaerch</a:t>
            </a:r>
            <a:r>
              <a:rPr lang="en-US" dirty="0"/>
              <a:t> </a:t>
            </a:r>
            <a:r>
              <a:rPr lang="en-US" dirty="0" err="1"/>
              <a:t>ilitatatios</a:t>
            </a:r>
            <a:r>
              <a:rPr lang="en-US" dirty="0"/>
              <a:t> </a:t>
            </a:r>
            <a:r>
              <a:rPr lang="en-US" dirty="0" err="1"/>
              <a:t>velestion</a:t>
            </a:r>
            <a:r>
              <a:rPr lang="en-US" dirty="0"/>
              <a:t> et </a:t>
            </a:r>
            <a:r>
              <a:rPr lang="en-US" dirty="0" err="1"/>
              <a:t>est</a:t>
            </a:r>
            <a:r>
              <a:rPr lang="en-US" dirty="0"/>
              <a:t> ex </a:t>
            </a:r>
            <a:r>
              <a:rPr lang="en-US" dirty="0" err="1"/>
              <a:t>enient</a:t>
            </a:r>
            <a:r>
              <a:rPr lang="en-US" dirty="0"/>
              <a:t>. </a:t>
            </a:r>
            <a:r>
              <a:rPr lang="en-US" dirty="0" err="1"/>
              <a:t>Xim</a:t>
            </a:r>
            <a:r>
              <a:rPr lang="en-US" dirty="0"/>
              <a:t> </a:t>
            </a:r>
            <a:r>
              <a:rPr lang="en-US" dirty="0" err="1"/>
              <a:t>nonet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isciatem</a:t>
            </a:r>
            <a:r>
              <a:rPr lang="en-US" dirty="0"/>
              <a:t> </a:t>
            </a:r>
            <a:r>
              <a:rPr lang="en-US" dirty="0" err="1"/>
              <a:t>sinciistis</a:t>
            </a:r>
            <a:r>
              <a:rPr lang="en-US" dirty="0"/>
              <a:t> </a:t>
            </a:r>
            <a:r>
              <a:rPr lang="en-US" dirty="0" err="1"/>
              <a:t>eatusdam</a:t>
            </a:r>
            <a:r>
              <a:rPr lang="en-US" dirty="0"/>
              <a:t> quos </a:t>
            </a:r>
            <a:r>
              <a:rPr lang="en-US" dirty="0" err="1"/>
              <a:t>molestiandit</a:t>
            </a:r>
            <a:r>
              <a:rPr lang="en-US" dirty="0"/>
              <a:t> </a:t>
            </a:r>
          </a:p>
          <a:p>
            <a:pPr lvl="0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739604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Title +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57175" y="2655890"/>
            <a:ext cx="5221288" cy="38385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3754588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6656" y="2663564"/>
            <a:ext cx="4183302" cy="3267225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La dolor ant fugit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molut</a:t>
            </a:r>
            <a:r>
              <a:rPr lang="en-US" dirty="0"/>
              <a:t> qui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magnia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tusciant</a:t>
            </a:r>
            <a:r>
              <a:rPr lang="en-US" dirty="0"/>
              <a:t>, </a:t>
            </a:r>
            <a:r>
              <a:rPr lang="en-US" dirty="0" err="1"/>
              <a:t>ulpa</a:t>
            </a:r>
            <a:r>
              <a:rPr lang="en-US" dirty="0"/>
              <a:t> qui </a:t>
            </a:r>
            <a:r>
              <a:rPr lang="en-US" dirty="0" err="1"/>
              <a:t>beriae</a:t>
            </a:r>
            <a:r>
              <a:rPr lang="en-US" dirty="0"/>
              <a:t> </a:t>
            </a:r>
            <a:r>
              <a:rPr lang="en-US" dirty="0" err="1"/>
              <a:t>sae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</a:t>
            </a:r>
            <a:r>
              <a:rPr lang="en-US" dirty="0" err="1"/>
              <a:t>omnisi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min re dent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Equatur</a:t>
            </a:r>
            <a:r>
              <a:rPr lang="en-US" dirty="0"/>
              <a:t>? </a:t>
            </a:r>
            <a:r>
              <a:rPr lang="en-US" dirty="0" err="1"/>
              <a:t>Quide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volenis</a:t>
            </a:r>
            <a:r>
              <a:rPr lang="en-US" dirty="0"/>
              <a:t> cum qui </a:t>
            </a:r>
            <a:r>
              <a:rPr lang="en-US" dirty="0" err="1"/>
              <a:t>denduciis</a:t>
            </a:r>
            <a:r>
              <a:rPr lang="en-US" dirty="0"/>
              <a:t> </a:t>
            </a:r>
            <a:r>
              <a:rPr lang="en-US" dirty="0" err="1"/>
              <a:t>earum</a:t>
            </a:r>
            <a:r>
              <a:rPr lang="en-US" dirty="0"/>
              <a:t> el </a:t>
            </a:r>
            <a:r>
              <a:rPr lang="en-US" dirty="0" err="1"/>
              <a:t>molenitem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eat.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Epeliqui</a:t>
            </a:r>
            <a:r>
              <a:rPr lang="en-US" dirty="0"/>
              <a:t> </a:t>
            </a:r>
            <a:r>
              <a:rPr lang="en-US" dirty="0" err="1"/>
              <a:t>stiuntiae</a:t>
            </a:r>
            <a:r>
              <a:rPr lang="en-US" dirty="0"/>
              <a:t> sit et am, sin </a:t>
            </a:r>
            <a:r>
              <a:rPr lang="en-US" dirty="0" err="1"/>
              <a:t>perum</a:t>
            </a:r>
            <a:r>
              <a:rPr lang="en-US" dirty="0"/>
              <a:t> </a:t>
            </a:r>
            <a:r>
              <a:rPr lang="en-US" dirty="0" err="1"/>
              <a:t>eria</a:t>
            </a:r>
            <a:r>
              <a:rPr lang="en-US" dirty="0"/>
              <a:t> pa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restiam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doluptatis</a:t>
            </a:r>
            <a:r>
              <a:rPr lang="en-US" dirty="0"/>
              <a:t> qui </a:t>
            </a:r>
            <a:r>
              <a:rPr lang="en-US" dirty="0" err="1"/>
              <a:t>nihit</a:t>
            </a:r>
            <a:r>
              <a:rPr lang="en-US" dirty="0"/>
              <a:t> </a:t>
            </a:r>
            <a:r>
              <a:rPr lang="en-US" dirty="0" err="1"/>
              <a:t>ullest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autempore</a:t>
            </a:r>
            <a:r>
              <a:rPr lang="en-US" dirty="0"/>
              <a:t> </a:t>
            </a:r>
            <a:r>
              <a:rPr lang="en-US" dirty="0" err="1"/>
              <a:t>porempo</a:t>
            </a:r>
            <a:r>
              <a:rPr lang="en-US" dirty="0"/>
              <a:t> </a:t>
            </a:r>
            <a:r>
              <a:rPr lang="en-US" dirty="0" err="1"/>
              <a:t>ritaqui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de </a:t>
            </a:r>
            <a:r>
              <a:rPr lang="en-US" dirty="0" err="1"/>
              <a:t>velest</a:t>
            </a:r>
            <a:r>
              <a:rPr lang="en-US" dirty="0"/>
              <a:t>, quam, </a:t>
            </a:r>
            <a:r>
              <a:rPr lang="en-US" dirty="0" err="1"/>
              <a:t>utatque</a:t>
            </a:r>
            <a:r>
              <a:rPr lang="en-US" dirty="0"/>
              <a:t> </a:t>
            </a:r>
            <a:r>
              <a:rPr lang="en-US" dirty="0" err="1"/>
              <a:t>exere</a:t>
            </a:r>
            <a:r>
              <a:rPr lang="en-US" dirty="0"/>
              <a:t> </a:t>
            </a:r>
            <a:r>
              <a:rPr lang="en-US" dirty="0" err="1"/>
              <a:t>nimiliqui</a:t>
            </a:r>
            <a:r>
              <a:rPr lang="en-US" dirty="0"/>
              <a:t> con estrum sum, </a:t>
            </a:r>
            <a:r>
              <a:rPr lang="en-US" dirty="0" err="1"/>
              <a:t>sinctur</a:t>
            </a:r>
            <a:r>
              <a:rPr lang="en-US" dirty="0"/>
              <a:t>, ad </a:t>
            </a:r>
            <a:r>
              <a:rPr lang="en-US" dirty="0" err="1"/>
              <a:t>utamustem</a:t>
            </a:r>
            <a:r>
              <a:rPr lang="en-US" dirty="0"/>
              <a:t>. </a:t>
            </a:r>
            <a:r>
              <a:rPr lang="en-US" dirty="0" err="1"/>
              <a:t>Upta</a:t>
            </a:r>
            <a:r>
              <a:rPr lang="en-US" dirty="0"/>
              <a:t> ant </a:t>
            </a:r>
            <a:r>
              <a:rPr lang="en-US" dirty="0" err="1"/>
              <a:t>enda</a:t>
            </a:r>
            <a:r>
              <a:rPr lang="en-US" dirty="0"/>
              <a:t> cum </a:t>
            </a:r>
            <a:r>
              <a:rPr lang="en-US" dirty="0" err="1"/>
              <a:t>volum</a:t>
            </a:r>
            <a:r>
              <a:rPr lang="en-US" dirty="0"/>
              <a:t> </a:t>
            </a:r>
            <a:r>
              <a:rPr lang="en-US" dirty="0" err="1"/>
              <a:t>escil</a:t>
            </a:r>
            <a:r>
              <a:rPr lang="en-US" dirty="0"/>
              <a:t> et </a:t>
            </a:r>
            <a:r>
              <a:rPr lang="en-US" dirty="0" err="1"/>
              <a:t>quiant</a:t>
            </a:r>
            <a:r>
              <a:rPr lang="en-US" dirty="0"/>
              <a:t>, </a:t>
            </a:r>
            <a:r>
              <a:rPr lang="en-US" dirty="0" err="1"/>
              <a:t>volut</a:t>
            </a:r>
            <a:r>
              <a:rPr lang="en-US" dirty="0"/>
              <a:t> </a:t>
            </a:r>
            <a:r>
              <a:rPr lang="en-US" dirty="0" err="1"/>
              <a:t>aborem</a:t>
            </a:r>
            <a:r>
              <a:rPr lang="en-US" dirty="0"/>
              <a:t>. Um </a:t>
            </a:r>
            <a:r>
              <a:rPr lang="en-US" dirty="0" err="1"/>
              <a:t>eaque</a:t>
            </a:r>
            <a:r>
              <a:rPr lang="en-US" dirty="0"/>
              <a:t> rem </a:t>
            </a:r>
            <a:r>
              <a:rPr lang="en-US" dirty="0" err="1"/>
              <a:t>dernate</a:t>
            </a:r>
            <a:r>
              <a:rPr lang="en-US" dirty="0"/>
              <a:t> </a:t>
            </a:r>
            <a:r>
              <a:rPr lang="en-US" dirty="0" err="1"/>
              <a:t>ceaque</a:t>
            </a:r>
            <a:r>
              <a:rPr lang="en-US" dirty="0"/>
              <a:t> </a:t>
            </a:r>
            <a:r>
              <a:rPr lang="en-US" dirty="0" err="1"/>
              <a:t>volupis</a:t>
            </a:r>
            <a:r>
              <a:rPr lang="en-US" dirty="0"/>
              <a:t> </a:t>
            </a:r>
            <a:r>
              <a:rPr lang="en-US" dirty="0" err="1"/>
              <a:t>doluptatur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soloreptas</a:t>
            </a:r>
            <a:r>
              <a:rPr lang="en-US" dirty="0"/>
              <a:t> </a:t>
            </a:r>
            <a:r>
              <a:rPr lang="en-US" dirty="0" err="1"/>
              <a:t>aditium</a:t>
            </a:r>
            <a:r>
              <a:rPr lang="en-US" dirty="0"/>
              <a:t> et, </a:t>
            </a:r>
            <a:r>
              <a:rPr lang="en-US" dirty="0" err="1"/>
              <a:t>ut</a:t>
            </a:r>
            <a:r>
              <a:rPr lang="en-US" dirty="0"/>
              <a:t> que </a:t>
            </a:r>
            <a:r>
              <a:rPr lang="en-US" dirty="0" err="1"/>
              <a:t>peratem</a:t>
            </a:r>
            <a:r>
              <a:rPr lang="en-US" dirty="0"/>
              <a:t> </a:t>
            </a:r>
            <a:r>
              <a:rPr lang="en-US" dirty="0" err="1"/>
              <a:t>poresci</a:t>
            </a:r>
            <a:r>
              <a:rPr lang="en-US" dirty="0"/>
              <a:t> </a:t>
            </a:r>
            <a:r>
              <a:rPr lang="en-US" dirty="0" err="1"/>
              <a:t>assit</a:t>
            </a:r>
            <a:r>
              <a:rPr lang="en-US" dirty="0"/>
              <a:t>, </a:t>
            </a:r>
            <a:r>
              <a:rPr lang="en-US" dirty="0" err="1"/>
              <a:t>cupiscil</a:t>
            </a:r>
            <a:r>
              <a:rPr lang="en-US" dirty="0"/>
              <a:t> </a:t>
            </a:r>
            <a:r>
              <a:rPr lang="en-US" dirty="0" err="1"/>
              <a:t>molupta</a:t>
            </a:r>
            <a:r>
              <a:rPr lang="en-US" dirty="0"/>
              <a:t> sum </a:t>
            </a:r>
            <a:r>
              <a:rPr lang="en-US" dirty="0" err="1"/>
              <a:t>eum</a:t>
            </a:r>
            <a:r>
              <a:rPr lang="en-US" dirty="0"/>
              <a:t> alia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nullit</a:t>
            </a:r>
            <a:r>
              <a:rPr lang="en-US" dirty="0"/>
              <a:t>, as </a:t>
            </a:r>
            <a:r>
              <a:rPr lang="en-US" dirty="0" err="1"/>
              <a:t>ium</a:t>
            </a:r>
            <a:r>
              <a:rPr lang="en-US" dirty="0"/>
              <a:t> </a:t>
            </a:r>
            <a:r>
              <a:rPr lang="en-US" dirty="0" err="1"/>
              <a:t>ipit</a:t>
            </a:r>
            <a:r>
              <a:rPr lang="en-US" dirty="0"/>
              <a:t> a qui </a:t>
            </a:r>
            <a:r>
              <a:rPr lang="en-US" dirty="0" err="1"/>
              <a:t>aciis</a:t>
            </a:r>
            <a:r>
              <a:rPr lang="en-US" dirty="0"/>
              <a:t> mi, </a:t>
            </a:r>
            <a:r>
              <a:rPr lang="en-US" dirty="0" err="1"/>
              <a:t>illaces</a:t>
            </a:r>
            <a:r>
              <a:rPr lang="en-US" dirty="0"/>
              <a:t> </a:t>
            </a:r>
            <a:r>
              <a:rPr lang="en-US" dirty="0" err="1"/>
              <a:t>tiaerch</a:t>
            </a:r>
            <a:r>
              <a:rPr lang="en-US" dirty="0"/>
              <a:t> </a:t>
            </a:r>
            <a:r>
              <a:rPr lang="en-US" dirty="0" err="1"/>
              <a:t>ilitatatios</a:t>
            </a:r>
            <a:r>
              <a:rPr lang="en-US" dirty="0"/>
              <a:t> </a:t>
            </a:r>
            <a:r>
              <a:rPr lang="en-US" dirty="0" err="1"/>
              <a:t>velestion</a:t>
            </a:r>
            <a:r>
              <a:rPr lang="en-US" dirty="0"/>
              <a:t> et </a:t>
            </a:r>
            <a:r>
              <a:rPr lang="en-US" dirty="0" err="1"/>
              <a:t>est</a:t>
            </a:r>
            <a:r>
              <a:rPr lang="en-US" dirty="0"/>
              <a:t> ex </a:t>
            </a:r>
            <a:r>
              <a:rPr lang="en-US" dirty="0" err="1"/>
              <a:t>enient</a:t>
            </a:r>
            <a:r>
              <a:rPr lang="en-US" dirty="0"/>
              <a:t>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701872" y="6494876"/>
            <a:ext cx="2680566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7921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Title +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57176" y="2663827"/>
            <a:ext cx="4183063" cy="32670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8733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701872" y="6494876"/>
            <a:ext cx="2680566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11" name="Picture 10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3257838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8646153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7080450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4"/>
            <a:ext cx="5222235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851526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IMAGE PLACEHOLDER</a:t>
            </a:r>
          </a:p>
        </p:txBody>
      </p:sp>
      <p:pic>
        <p:nvPicPr>
          <p:cNvPr id="10" name="Picture 9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7268852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466924"/>
            <a:ext cx="8646154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57176" y="2655890"/>
            <a:ext cx="8645525" cy="38385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4725068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1"/>
            <a:ext cx="8646154" cy="511444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2000" cap="all" baseline="0"/>
            </a:lvl1pPr>
          </a:lstStyle>
          <a:p>
            <a:r>
              <a:rPr lang="en-US" dirty="0"/>
              <a:t>INSANELY </a:t>
            </a:r>
            <a:r>
              <a:rPr lang="en-US"/>
              <a:t>AWESOME TITLE </a:t>
            </a:r>
            <a:r>
              <a:rPr lang="en-US" dirty="0"/>
              <a:t>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28377"/>
            <a:ext cx="914400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7176" y="712924"/>
            <a:ext cx="8632112" cy="568896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255713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7467753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+ Small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466924"/>
            <a:ext cx="8646154" cy="1172646"/>
          </a:xfrm>
        </p:spPr>
        <p:txBody>
          <a:bodyPr lIns="91440" tIns="91440" rIns="91440" bIns="91440" anchor="ctr">
            <a:noAutofit/>
          </a:bodyPr>
          <a:lstStyle>
            <a:lvl1pPr>
              <a:lnSpc>
                <a:spcPct val="80000"/>
              </a:lnSpc>
              <a:defRPr sz="3500" cap="all" baseline="0"/>
            </a:lvl1pPr>
          </a:lstStyle>
          <a:p>
            <a:r>
              <a:rPr lang="en-US" dirty="0"/>
              <a:t>INSANELY AWESOME small TITLE 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5" y="6494876"/>
            <a:ext cx="2669015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7176" y="1639570"/>
            <a:ext cx="8645525" cy="485530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2270547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56655" y="2645692"/>
            <a:ext cx="4200525" cy="383222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6656" y="466924"/>
            <a:ext cx="8646154" cy="2188176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01873" y="6494876"/>
            <a:ext cx="2741688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8" name="Picture 7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3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4702285" y="2655102"/>
            <a:ext cx="4200525" cy="382281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 marL="1255713" indent="-231775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7251417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QUO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27" t="19322"/>
          <a:stretch/>
        </p:blipFill>
        <p:spPr>
          <a:xfrm>
            <a:off x="-2" y="3"/>
            <a:ext cx="1547998" cy="138691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40155" y="1857257"/>
            <a:ext cx="7453923" cy="3151521"/>
          </a:xfrm>
        </p:spPr>
        <p:txBody>
          <a:bodyPr lIns="91440" tIns="274320" bIns="274320">
            <a:normAutofit/>
          </a:bodyPr>
          <a:lstStyle>
            <a:lvl1pPr>
              <a:lnSpc>
                <a:spcPct val="80000"/>
              </a:lnSpc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QUOTE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627" t="19322"/>
          <a:stretch/>
        </p:blipFill>
        <p:spPr>
          <a:xfrm flipH="1" flipV="1">
            <a:off x="7596003" y="5471089"/>
            <a:ext cx="1547998" cy="1386913"/>
          </a:xfrm>
          <a:prstGeom prst="rect">
            <a:avLst/>
          </a:prstGeom>
        </p:spPr>
      </p:pic>
      <p:pic>
        <p:nvPicPr>
          <p:cNvPr id="16" name="Picture 15" descr="Huron-Logo_CMYK_hero_vert_060716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2934" y="6559315"/>
            <a:ext cx="1143000" cy="23876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42007420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1" y="0"/>
            <a:ext cx="3292475" cy="685800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PLACE HEADSHOT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0211" y="466926"/>
            <a:ext cx="5042407" cy="1970901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5000"/>
            </a:lvl1pPr>
          </a:lstStyle>
          <a:p>
            <a:r>
              <a:rPr lang="en-US" dirty="0"/>
              <a:t>CLICK </a:t>
            </a:r>
            <a:br>
              <a:rPr lang="en-US" dirty="0"/>
            </a:br>
            <a:r>
              <a:rPr lang="en-US" dirty="0"/>
              <a:t>TO EDIT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60211" y="2437827"/>
            <a:ext cx="5050403" cy="686165"/>
          </a:xfrm>
        </p:spPr>
        <p:txBody>
          <a:bodyPr anchor="ctr">
            <a:noAutofit/>
          </a:bodyPr>
          <a:lstStyle>
            <a:lvl1pPr marL="0" indent="0">
              <a:buNone/>
              <a:defRPr sz="1500" b="1" cap="all">
                <a:solidFill>
                  <a:schemeClr val="accent2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667906" y="2437825"/>
            <a:ext cx="5042408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0211" y="3131691"/>
            <a:ext cx="5042407" cy="3361981"/>
          </a:xfrm>
        </p:spPr>
        <p:txBody>
          <a:bodyPr lIns="91440" tIns="182880" rIns="91440" bIns="18288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 </a:t>
            </a:r>
            <a:r>
              <a:rPr lang="en-US" dirty="0" err="1"/>
              <a:t>moverum</a:t>
            </a:r>
            <a:r>
              <a:rPr lang="en-US" dirty="0"/>
              <a:t> </a:t>
            </a:r>
            <a:r>
              <a:rPr lang="en-US" dirty="0" err="1"/>
              <a:t>ignoc</a:t>
            </a:r>
            <a:r>
              <a:rPr lang="en-US" dirty="0"/>
              <a:t>, </a:t>
            </a:r>
            <a:r>
              <a:rPr lang="en-US" dirty="0" err="1"/>
              <a:t>octam</a:t>
            </a:r>
            <a:r>
              <a:rPr lang="en-US" dirty="0"/>
              <a:t> </a:t>
            </a:r>
            <a:r>
              <a:rPr lang="en-US" dirty="0" err="1"/>
              <a:t>hicae</a:t>
            </a:r>
            <a:r>
              <a:rPr lang="en-US" dirty="0"/>
              <a:t> </a:t>
            </a:r>
            <a:r>
              <a:rPr lang="en-US" dirty="0" err="1"/>
              <a:t>cultorum</a:t>
            </a:r>
            <a:r>
              <a:rPr lang="en-US" dirty="0"/>
              <a:t>. 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7955735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256658" y="420061"/>
            <a:ext cx="1931653" cy="3351899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 b="1" baseline="0"/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657" y="3968298"/>
            <a:ext cx="1931654" cy="1395321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2500"/>
            </a:lvl1pPr>
          </a:lstStyle>
          <a:p>
            <a:r>
              <a:rPr lang="en-US" dirty="0"/>
              <a:t>CLICK </a:t>
            </a:r>
            <a:br>
              <a:rPr lang="en-US" dirty="0"/>
            </a:br>
            <a:r>
              <a:rPr lang="en-US" dirty="0"/>
              <a:t>TO EDIT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5957" y="5363617"/>
            <a:ext cx="1931942" cy="77054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buNone/>
              <a:defRPr sz="1400" b="1" cap="all">
                <a:solidFill>
                  <a:schemeClr val="accent2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56656" y="5363618"/>
            <a:ext cx="1931654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17917" y="420064"/>
            <a:ext cx="6584892" cy="5714095"/>
          </a:xfrm>
        </p:spPr>
        <p:txBody>
          <a:bodyPr lIns="91440" tIns="182880" rIns="91440" bIns="182880" anchor="t" anchorCtr="0"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 lang="en-US" sz="1400" b="0" i="0" u="none" strike="noStrike" baseline="0" smtClean="0"/>
            </a:lvl1pPr>
            <a:lvl2pPr marL="565150" indent="-285750">
              <a:buFont typeface="Lucida Grande"/>
              <a:buChar char="-"/>
              <a:defRPr sz="1400" baseline="0"/>
            </a:lvl2pPr>
            <a:lvl3pPr marL="863600" indent="-285750">
              <a:buFont typeface="Arial"/>
              <a:buChar char="•"/>
              <a:defRPr sz="1400" baseline="0"/>
            </a:lvl3pPr>
            <a:lvl4pPr marL="1195388" indent="-285750">
              <a:buFont typeface="Lucida Grande"/>
              <a:buChar char="-"/>
              <a:defRPr sz="1400"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</a:t>
            </a:r>
            <a:br>
              <a:rPr lang="en-US" dirty="0"/>
            </a:br>
            <a:endParaRPr lang="en-US" dirty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/>
            </a:pPr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</a:t>
            </a:r>
            <a:br>
              <a:rPr lang="en-US" dirty="0"/>
            </a:br>
            <a:endParaRPr lang="en-US" dirty="0"/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/>
            </a:pPr>
            <a:r>
              <a:rPr lang="en-US" dirty="0"/>
              <a:t>On </a:t>
            </a:r>
            <a:r>
              <a:rPr lang="en-US" dirty="0" err="1"/>
              <a:t>deateri</a:t>
            </a:r>
            <a:r>
              <a:rPr lang="en-US" dirty="0"/>
              <a:t> taste credit </a:t>
            </a:r>
            <a:r>
              <a:rPr lang="en-US" dirty="0" err="1"/>
              <a:t>viverides</a:t>
            </a:r>
            <a:r>
              <a:rPr lang="en-US" dirty="0"/>
              <a:t> </a:t>
            </a:r>
            <a:r>
              <a:rPr lang="en-US" dirty="0" err="1"/>
              <a:t>orum</a:t>
            </a:r>
            <a:r>
              <a:rPr lang="en-US" dirty="0"/>
              <a:t>,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ora</a:t>
            </a:r>
            <a:r>
              <a:rPr lang="en-US" dirty="0"/>
              <a:t> de in </a:t>
            </a:r>
            <a:r>
              <a:rPr lang="en-US" dirty="0" err="1"/>
              <a:t>Etraturat</a:t>
            </a:r>
            <a:r>
              <a:rPr lang="en-US" dirty="0"/>
              <a:t>. Tum </a:t>
            </a:r>
            <a:r>
              <a:rPr lang="en-US" dirty="0" err="1"/>
              <a:t>cate</a:t>
            </a:r>
            <a:r>
              <a:rPr lang="en-US" dirty="0"/>
              <a:t> </a:t>
            </a:r>
            <a:r>
              <a:rPr lang="en-US" dirty="0" err="1"/>
              <a:t>terficiissum</a:t>
            </a:r>
            <a:r>
              <a:rPr lang="en-US" dirty="0"/>
              <a:t> re, </a:t>
            </a:r>
            <a:r>
              <a:rPr lang="en-US" dirty="0" err="1"/>
              <a:t>mulvis</a:t>
            </a:r>
            <a:r>
              <a:rPr lang="en-US" dirty="0"/>
              <a:t> ex mere, se </a:t>
            </a:r>
            <a:r>
              <a:rPr lang="en-US" dirty="0" err="1"/>
              <a:t>prorte</a:t>
            </a:r>
            <a:r>
              <a:rPr lang="en-US" dirty="0"/>
              <a:t>, </a:t>
            </a:r>
            <a:r>
              <a:rPr lang="en-US" dirty="0" err="1"/>
              <a:t>Patilib</a:t>
            </a:r>
            <a:r>
              <a:rPr lang="en-US" dirty="0"/>
              <a:t> </a:t>
            </a:r>
            <a:r>
              <a:rPr lang="en-US" dirty="0" err="1"/>
              <a:t>ulicondit</a:t>
            </a:r>
            <a:r>
              <a:rPr lang="en-US" dirty="0"/>
              <a:t>, </a:t>
            </a:r>
            <a:r>
              <a:rPr lang="en-US" dirty="0" err="1"/>
              <a:t>misti</a:t>
            </a:r>
            <a:r>
              <a:rPr lang="en-US" dirty="0"/>
              <a:t>, </a:t>
            </a:r>
            <a:r>
              <a:rPr lang="en-US" dirty="0" err="1"/>
              <a:t>nostrudam</a:t>
            </a:r>
            <a:r>
              <a:rPr lang="en-US" dirty="0"/>
              <a:t> in </a:t>
            </a:r>
            <a:r>
              <a:rPr lang="en-US" dirty="0" err="1"/>
              <a:t>vili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; non </a:t>
            </a:r>
            <a:r>
              <a:rPr lang="en-US" dirty="0" err="1"/>
              <a:t>tre</a:t>
            </a:r>
            <a:r>
              <a:rPr lang="en-US" dirty="0"/>
              <a:t> cum </a:t>
            </a:r>
            <a:r>
              <a:rPr lang="en-US" dirty="0" err="1"/>
              <a:t>culum</a:t>
            </a:r>
            <a:r>
              <a:rPr lang="en-US" dirty="0"/>
              <a:t> ta, </a:t>
            </a:r>
            <a:r>
              <a:rPr lang="en-US" dirty="0" err="1"/>
              <a:t>simis</a:t>
            </a:r>
            <a:r>
              <a:rPr lang="en-US" dirty="0"/>
              <a:t> </a:t>
            </a:r>
            <a:r>
              <a:rPr lang="en-US" dirty="0" err="1"/>
              <a:t>cupio</a:t>
            </a:r>
            <a:r>
              <a:rPr lang="en-US" dirty="0"/>
              <a:t>, Ti. </a:t>
            </a:r>
            <a:r>
              <a:rPr lang="en-US" dirty="0" err="1"/>
              <a:t>Etrunum</a:t>
            </a:r>
            <a:r>
              <a:rPr lang="en-US" dirty="0"/>
              <a:t>. Races </a:t>
            </a:r>
            <a:r>
              <a:rPr lang="en-US" dirty="0" err="1"/>
              <a:t>dem</a:t>
            </a:r>
            <a:r>
              <a:rPr lang="en-US" dirty="0"/>
              <a:t>, sum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Bullet 1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  <a:p>
            <a:pPr lvl="3"/>
            <a:r>
              <a:rPr lang="en-US" dirty="0"/>
              <a:t>Bullet 4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56590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223138"/>
          </a:xfrm>
          <a:prstGeom prst="rect">
            <a:avLst/>
          </a:prstGeom>
          <a:solidFill>
            <a:srgbClr val="FFFF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>
                <a:srgbClr val="4B88BE"/>
              </a:buClr>
              <a:buSzPct val="90000"/>
              <a:buFontTx/>
              <a:buChar char="•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" y="0"/>
            <a:ext cx="8140700" cy="5207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9388" y="1177925"/>
            <a:ext cx="8686800" cy="4779963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vid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4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4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2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8192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vid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4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4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2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1199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451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4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4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2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7" name="Picture 6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2980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72402"/>
            <a:ext cx="9144000" cy="353783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83464"/>
            <a:ext cx="9144000" cy="2226775"/>
          </a:xfrm>
        </p:spPr>
        <p:txBody>
          <a:bodyPr lIns="457200" tIns="274320" rIns="457200" bIns="274320">
            <a:normAutofit/>
          </a:bodyPr>
          <a:lstStyle>
            <a:lvl1pPr>
              <a:lnSpc>
                <a:spcPts val="5500"/>
              </a:lnSpc>
              <a:spcAft>
                <a:spcPts val="1200"/>
              </a:spcAft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8464" y="2793038"/>
            <a:ext cx="1000837" cy="9042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88951" y="1874732"/>
            <a:ext cx="1000125" cy="918919"/>
          </a:xfrm>
        </p:spPr>
        <p:txBody>
          <a:bodyPr>
            <a:noAutofit/>
          </a:bodyPr>
          <a:lstStyle>
            <a:lvl1pPr marL="0" indent="0" algn="ctr">
              <a:buNone/>
              <a:defRPr sz="5500" b="1">
                <a:solidFill>
                  <a:srgbClr val="69C5F4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10" name="Picture 9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980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+ Im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553909"/>
            <a:ext cx="6877422" cy="1515752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026608" y="2364246"/>
            <a:ext cx="6117395" cy="449375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67489" y="553909"/>
            <a:ext cx="6309934" cy="1515752"/>
          </a:xfrm>
        </p:spPr>
        <p:txBody>
          <a:bodyPr lIns="91440" tIns="274320" rIns="91440" bIns="274320">
            <a:noAutofit/>
          </a:bodyPr>
          <a:lstStyle>
            <a:lvl1pPr algn="l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4396049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r Chart +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256583" y="250766"/>
            <a:ext cx="7887418" cy="1805073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56582" y="264276"/>
            <a:ext cx="7485447" cy="1805475"/>
          </a:xfrm>
        </p:spPr>
        <p:txBody>
          <a:bodyPr lIns="91440" tIns="274320" rIns="91440" bIns="274320" anchor="ctr">
            <a:noAutofit/>
          </a:bodyPr>
          <a:lstStyle>
            <a:lvl1pPr algn="r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4" y="6497939"/>
            <a:ext cx="2558682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8" name="Picture 7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2822611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r Chart +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2371" y="6561587"/>
            <a:ext cx="1143000" cy="2387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256583" y="250766"/>
            <a:ext cx="7887418" cy="1805073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56582" y="264276"/>
            <a:ext cx="7485447" cy="1805475"/>
          </a:xfrm>
        </p:spPr>
        <p:txBody>
          <a:bodyPr lIns="91440" tIns="274320" rIns="91440" bIns="274320" anchor="ctr">
            <a:noAutofit/>
          </a:bodyPr>
          <a:lstStyle>
            <a:lvl1pPr algn="r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4" y="6494876"/>
            <a:ext cx="2024247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4968023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ble +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553909"/>
            <a:ext cx="6877422" cy="1515752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026608" y="2364246"/>
            <a:ext cx="6117395" cy="4493754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67489" y="553909"/>
            <a:ext cx="6309934" cy="1515752"/>
          </a:xfrm>
        </p:spPr>
        <p:txBody>
          <a:bodyPr lIns="91440" tIns="274320" rIns="91440" bIns="274320">
            <a:noAutofit/>
          </a:bodyPr>
          <a:lstStyle>
            <a:lvl1pPr algn="l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1288156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e Chart +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" y="0"/>
            <a:ext cx="4026467" cy="4042996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026747" y="4444781"/>
            <a:ext cx="7117256" cy="151575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283468" y="4444781"/>
            <a:ext cx="6309934" cy="1515752"/>
          </a:xfrm>
        </p:spPr>
        <p:txBody>
          <a:bodyPr lIns="91440" tIns="274320" rIns="91440" bIns="274320">
            <a:noAutofit/>
          </a:bodyPr>
          <a:lstStyle>
            <a:lvl1pPr algn="r"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09874" y="6494876"/>
            <a:ext cx="2024247" cy="363124"/>
          </a:xfrm>
        </p:spPr>
        <p:txBody>
          <a:bodyPr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  Footnote goes here</a:t>
            </a:r>
          </a:p>
          <a:p>
            <a:pPr lvl="0"/>
            <a:r>
              <a:rPr lang="en-US" dirty="0"/>
              <a:t>2  Footnote goes here</a:t>
            </a:r>
          </a:p>
          <a:p>
            <a:pPr lvl="0"/>
            <a:r>
              <a:rPr lang="en-US" dirty="0"/>
              <a:t>3  Footnote goes here</a:t>
            </a:r>
          </a:p>
        </p:txBody>
      </p:sp>
      <p:pic>
        <p:nvPicPr>
          <p:cNvPr id="9" name="Picture 8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20874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767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9723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256655" y="1956301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2484715" y="1956301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4708398" y="1956301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6933562" y="1956301"/>
            <a:ext cx="1975104" cy="273006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HEADSHOT PLACEHOLDER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6655" y="466926"/>
            <a:ext cx="8646153" cy="1489375"/>
          </a:xfrm>
        </p:spPr>
        <p:txBody>
          <a:bodyPr lIns="91440" tIns="274320" rIns="91440" bIns="91440" anchor="t">
            <a:noAutofit/>
          </a:bodyPr>
          <a:lstStyle>
            <a:lvl1pPr>
              <a:lnSpc>
                <a:spcPct val="80000"/>
              </a:lnSpc>
              <a:defRPr sz="5000" cap="all" baseline="0"/>
            </a:lvl1pPr>
          </a:lstStyle>
          <a:p>
            <a:r>
              <a:rPr lang="en-US" dirty="0"/>
              <a:t>INSANELY AWESOME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61032" y="4861551"/>
            <a:ext cx="1970727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482512" y="4861551"/>
            <a:ext cx="1975104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708370" y="4861551"/>
            <a:ext cx="1974439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933563" y="4861551"/>
            <a:ext cx="1969247" cy="0"/>
          </a:xfrm>
          <a:prstGeom prst="line">
            <a:avLst/>
          </a:prstGeom>
          <a:ln w="571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3868" y="5007550"/>
            <a:ext cx="1997891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9" hasCustomPrompt="1"/>
          </p:nvPr>
        </p:nvSpPr>
        <p:spPr>
          <a:xfrm>
            <a:off x="2482512" y="5007550"/>
            <a:ext cx="1977307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20" hasCustomPrompt="1"/>
          </p:nvPr>
        </p:nvSpPr>
        <p:spPr>
          <a:xfrm>
            <a:off x="4705502" y="5007550"/>
            <a:ext cx="1977307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idx="21" hasCustomPrompt="1"/>
          </p:nvPr>
        </p:nvSpPr>
        <p:spPr>
          <a:xfrm>
            <a:off x="6933563" y="5007550"/>
            <a:ext cx="1977307" cy="1153337"/>
          </a:xfrm>
        </p:spPr>
        <p:txBody>
          <a:bodyPr lIns="91440" tIns="91440" rIns="91440" bIns="9144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000" b="0" i="0" u="none" strike="noStrike" baseline="0" smtClean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JANE DOE</a:t>
            </a:r>
          </a:p>
          <a:p>
            <a:pPr lvl="0"/>
            <a:r>
              <a:rPr lang="en-US" dirty="0"/>
              <a:t>Head of Business Development</a:t>
            </a:r>
          </a:p>
          <a:p>
            <a:pPr lvl="0"/>
            <a:r>
              <a:rPr lang="en-US" dirty="0"/>
              <a:t>T XXX.XXX.XXXX</a:t>
            </a:r>
          </a:p>
          <a:p>
            <a:pPr lvl="0"/>
            <a:r>
              <a:rPr lang="en-US" dirty="0"/>
              <a:t>E </a:t>
            </a:r>
            <a:r>
              <a:rPr lang="en-US" dirty="0" err="1"/>
              <a:t>Name.Name</a:t>
            </a:r>
            <a:endParaRPr lang="en-US" dirty="0"/>
          </a:p>
          <a:p>
            <a:pPr lvl="0"/>
            <a:r>
              <a:rPr lang="en-US" dirty="0"/>
              <a:t>   @</a:t>
            </a:r>
            <a:r>
              <a:rPr lang="en-US" dirty="0" err="1"/>
              <a:t>huronconsultingroup.com</a:t>
            </a:r>
            <a:endParaRPr lang="en-US" dirty="0"/>
          </a:p>
        </p:txBody>
      </p:sp>
      <p:pic>
        <p:nvPicPr>
          <p:cNvPr id="18" name="Picture 17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15779763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6349368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estions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1506888"/>
            <a:ext cx="9144000" cy="28154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" y="1506888"/>
            <a:ext cx="9144000" cy="2815444"/>
          </a:xfrm>
        </p:spPr>
        <p:txBody>
          <a:bodyPr lIns="457200" tIns="457200" rIns="457200" bIns="457200" anchor="ctr" anchorCtr="0">
            <a:noAutofit/>
          </a:bodyPr>
          <a:lstStyle>
            <a:lvl1pPr algn="l">
              <a:lnSpc>
                <a:spcPct val="80000"/>
              </a:lnSpc>
              <a:defRPr sz="8500" cap="all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9765725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1506888"/>
            <a:ext cx="9144000" cy="28154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" y="1506888"/>
            <a:ext cx="9144000" cy="2815444"/>
          </a:xfrm>
        </p:spPr>
        <p:txBody>
          <a:bodyPr lIns="457200" tIns="457200" rIns="457200" bIns="457200" anchor="ctr" anchorCtr="0">
            <a:noAutofit/>
          </a:bodyPr>
          <a:lstStyle>
            <a:lvl1pPr algn="l">
              <a:lnSpc>
                <a:spcPct val="80000"/>
              </a:lnSpc>
              <a:defRPr sz="8500" cap="all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Huron-Logo_CMYK_hero_vert_060716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99" y="6559315"/>
            <a:ext cx="1143000" cy="2387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07653478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estions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1506888"/>
            <a:ext cx="9144000" cy="281544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" y="1506888"/>
            <a:ext cx="9144000" cy="2815444"/>
          </a:xfrm>
          <a:solidFill>
            <a:schemeClr val="bg2">
              <a:alpha val="30000"/>
            </a:schemeClr>
          </a:solidFill>
        </p:spPr>
        <p:txBody>
          <a:bodyPr lIns="457200" tIns="457200" rIns="457200" bIns="457200" anchor="ctr" anchorCtr="0">
            <a:noAutofit/>
          </a:bodyPr>
          <a:lstStyle>
            <a:lvl1pPr algn="l">
              <a:lnSpc>
                <a:spcPct val="80000"/>
              </a:lnSpc>
              <a:defRPr sz="8500" cap="all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fld id="{B28838BE-5EAD-434C-B290-9193BA7633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Huron-Logo_CMYK_hero_vert_060716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2371" y="6561587"/>
            <a:ext cx="1143000" cy="2387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402612663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uron-Logo_2_v0_alt_hrznt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1368" y="587031"/>
            <a:ext cx="2193823" cy="5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7453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E22C34A6-93CC-C545-A44F-8D870890F58F}" type="datetimeFigureOut">
              <a:rPr lang="en-US" sz="1800" smtClean="0">
                <a:solidFill>
                  <a:srgbClr val="00558C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6/29/2017</a:t>
            </a:fld>
            <a:endParaRPr lang="en-US" sz="1800" dirty="0">
              <a:solidFill>
                <a:srgbClr val="00558C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5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30E3-EB55-FD42-AFCB-55A017E168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11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9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26" Type="http://schemas.openxmlformats.org/officeDocument/2006/relationships/slideLayout" Target="../slideLayouts/slideLayout42.xml"/><Relationship Id="rId3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37.xml"/><Relationship Id="rId34" Type="http://schemas.openxmlformats.org/officeDocument/2006/relationships/slideLayout" Target="../slideLayouts/slideLayout50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5" Type="http://schemas.openxmlformats.org/officeDocument/2006/relationships/slideLayout" Target="../slideLayouts/slideLayout41.xml"/><Relationship Id="rId3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29" Type="http://schemas.openxmlformats.org/officeDocument/2006/relationships/slideLayout" Target="../slideLayouts/slideLayout45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slideLayout" Target="../slideLayouts/slideLayout40.xml"/><Relationship Id="rId32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slideLayout" Target="../slideLayouts/slideLayout39.xml"/><Relationship Id="rId28" Type="http://schemas.openxmlformats.org/officeDocument/2006/relationships/slideLayout" Target="../slideLayouts/slideLayout44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31" Type="http://schemas.openxmlformats.org/officeDocument/2006/relationships/slideLayout" Target="../slideLayouts/slideLayout47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slideLayout" Target="../slideLayouts/slideLayout38.xml"/><Relationship Id="rId27" Type="http://schemas.openxmlformats.org/officeDocument/2006/relationships/slideLayout" Target="../slideLayouts/slideLayout43.xml"/><Relationship Id="rId30" Type="http://schemas.openxmlformats.org/officeDocument/2006/relationships/slideLayout" Target="../slideLayouts/slideLayout46.xml"/><Relationship Id="rId35" Type="http://schemas.openxmlformats.org/officeDocument/2006/relationships/slideLayout" Target="../slideLayouts/slideLayout5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26" Type="http://schemas.openxmlformats.org/officeDocument/2006/relationships/slideLayout" Target="../slideLayouts/slideLayout77.xml"/><Relationship Id="rId3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72.xml"/><Relationship Id="rId34" Type="http://schemas.openxmlformats.org/officeDocument/2006/relationships/slideLayout" Target="../slideLayouts/slideLayout85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5" Type="http://schemas.openxmlformats.org/officeDocument/2006/relationships/slideLayout" Target="../slideLayouts/slideLayout76.xml"/><Relationship Id="rId33" Type="http://schemas.openxmlformats.org/officeDocument/2006/relationships/slideLayout" Target="../slideLayouts/slideLayout84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71.xml"/><Relationship Id="rId29" Type="http://schemas.openxmlformats.org/officeDocument/2006/relationships/slideLayout" Target="../slideLayouts/slideLayout80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24" Type="http://schemas.openxmlformats.org/officeDocument/2006/relationships/slideLayout" Target="../slideLayouts/slideLayout75.xml"/><Relationship Id="rId32" Type="http://schemas.openxmlformats.org/officeDocument/2006/relationships/slideLayout" Target="../slideLayouts/slideLayout83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23" Type="http://schemas.openxmlformats.org/officeDocument/2006/relationships/slideLayout" Target="../slideLayouts/slideLayout74.xml"/><Relationship Id="rId28" Type="http://schemas.openxmlformats.org/officeDocument/2006/relationships/slideLayout" Target="../slideLayouts/slideLayout79.xml"/><Relationship Id="rId36" Type="http://schemas.openxmlformats.org/officeDocument/2006/relationships/theme" Target="../theme/theme3.xml"/><Relationship Id="rId10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70.xml"/><Relationship Id="rId31" Type="http://schemas.openxmlformats.org/officeDocument/2006/relationships/slideLayout" Target="../slideLayouts/slideLayout82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Relationship Id="rId22" Type="http://schemas.openxmlformats.org/officeDocument/2006/relationships/slideLayout" Target="../slideLayouts/slideLayout73.xml"/><Relationship Id="rId27" Type="http://schemas.openxmlformats.org/officeDocument/2006/relationships/slideLayout" Target="../slideLayouts/slideLayout78.xml"/><Relationship Id="rId30" Type="http://schemas.openxmlformats.org/officeDocument/2006/relationships/slideLayout" Target="../slideLayouts/slideLayout81.xml"/><Relationship Id="rId35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_Title-[blue]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79413"/>
            <a:ext cx="8104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3250" y="1471617"/>
            <a:ext cx="8034338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9413" name="Text Box 5"/>
          <p:cNvSpPr txBox="1">
            <a:spLocks noChangeArrowheads="1"/>
          </p:cNvSpPr>
          <p:nvPr/>
        </p:nvSpPr>
        <p:spPr bwMode="auto">
          <a:xfrm>
            <a:off x="8534400" y="6583363"/>
            <a:ext cx="381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0" tIns="45696" rIns="91390" bIns="45696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1D7461E9-92BA-41AA-9C4A-F4AD72CFAD9D}" type="slidenum">
              <a:rPr lang="en-US" sz="800">
                <a:solidFill>
                  <a:srgbClr val="4B88BE"/>
                </a:solidFill>
                <a:latin typeface="Times" pitchFamily="18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800" dirty="0">
              <a:solidFill>
                <a:srgbClr val="4B88BE"/>
              </a:solidFill>
              <a:latin typeface="Times" pitchFamily="18" charset="0"/>
            </a:endParaRPr>
          </a:p>
        </p:txBody>
      </p:sp>
      <p:sp>
        <p:nvSpPr>
          <p:cNvPr id="1169414" name="Text Box 6"/>
          <p:cNvSpPr txBox="1">
            <a:spLocks noChangeArrowheads="1"/>
          </p:cNvSpPr>
          <p:nvPr/>
        </p:nvSpPr>
        <p:spPr bwMode="auto">
          <a:xfrm>
            <a:off x="0" y="6583407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0" tIns="45696" rIns="91390" bIns="45696" anchor="b">
            <a:spAutoFit/>
          </a:bodyPr>
          <a:lstStyle/>
          <a:p>
            <a:pPr algn="ctr" defTabSz="1270000">
              <a:defRPr/>
            </a:pPr>
            <a:r>
              <a:rPr lang="en-US" sz="1200" dirty="0">
                <a:latin typeface="Arial Black" pitchFamily="34" charset="0"/>
              </a:rPr>
              <a:t>U N I V E R S I T Y  O F  W I S C O N S I N – SYSTEM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30" r:id="rId8"/>
    <p:sldLayoutId id="2147483825" r:id="rId9"/>
    <p:sldLayoutId id="2147483826" r:id="rId10"/>
    <p:sldLayoutId id="2147483827" r:id="rId11"/>
    <p:sldLayoutId id="2147483828" r:id="rId12"/>
    <p:sldLayoutId id="2147483831" r:id="rId13"/>
    <p:sldLayoutId id="2147483832" r:id="rId14"/>
    <p:sldLayoutId id="2147483833" r:id="rId15"/>
    <p:sldLayoutId id="2147483834" r:id="rId16"/>
  </p:sldLayoutIdLst>
  <p:transition spd="med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9pPr>
    </p:titleStyle>
    <p:bodyStyle>
      <a:lvl1pPr marL="234950" indent="-234950" algn="l" rtl="0" eaLnBrk="0" fontAlgn="base" hangingPunct="0">
        <a:lnSpc>
          <a:spcPct val="85000"/>
        </a:lnSpc>
        <a:spcBef>
          <a:spcPct val="60000"/>
        </a:spcBef>
        <a:spcAft>
          <a:spcPct val="0"/>
        </a:spcAft>
        <a:buClr>
          <a:srgbClr val="4B88BE"/>
        </a:buClr>
        <a:buSzPct val="90000"/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96925" indent="-336550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rgbClr val="4B88BE"/>
        </a:buClr>
        <a:buSzPct val="90000"/>
        <a:buChar char="–"/>
        <a:defRPr sz="2200">
          <a:solidFill>
            <a:schemeClr val="tx1"/>
          </a:solidFill>
          <a:latin typeface="+mn-lt"/>
        </a:defRPr>
      </a:lvl2pPr>
      <a:lvl3pPr marL="1255713" indent="-230188" algn="l" rtl="0" eaLnBrk="0" fontAlgn="base" hangingPunct="0">
        <a:lnSpc>
          <a:spcPct val="85000"/>
        </a:lnSpc>
        <a:spcBef>
          <a:spcPct val="25000"/>
        </a:spcBef>
        <a:spcAft>
          <a:spcPct val="0"/>
        </a:spcAft>
        <a:buClr>
          <a:srgbClr val="4B88BE"/>
        </a:buClr>
        <a:buSzPct val="90000"/>
        <a:buChar char="•"/>
        <a:defRPr>
          <a:solidFill>
            <a:schemeClr val="tx1"/>
          </a:solidFill>
          <a:latin typeface="+mn-lt"/>
        </a:defRPr>
      </a:lvl3pPr>
      <a:lvl4pPr marL="1776413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–"/>
        <a:defRPr sz="1600">
          <a:solidFill>
            <a:srgbClr val="4D4D4D"/>
          </a:solidFill>
          <a:latin typeface="+mn-lt"/>
        </a:defRPr>
      </a:lvl4pPr>
      <a:lvl5pPr marL="2176463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5pPr>
      <a:lvl6pPr marL="26336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6pPr>
      <a:lvl7pPr marL="30908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7pPr>
      <a:lvl8pPr marL="35480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8pPr>
      <a:lvl9pPr marL="4005263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78787"/>
        </a:buClr>
        <a:buSzPct val="90000"/>
        <a:buChar char="•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143" y="457201"/>
            <a:ext cx="86486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143" y="1609976"/>
            <a:ext cx="8648666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28838BE-5EAD-434C-B290-9193BA76332A}" type="slidenum">
              <a:rPr lang="en-US" smtClean="0"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23683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53" r:id="rId18"/>
    <p:sldLayoutId id="2147483854" r:id="rId19"/>
    <p:sldLayoutId id="2147483855" r:id="rId20"/>
    <p:sldLayoutId id="2147483856" r:id="rId21"/>
    <p:sldLayoutId id="2147483857" r:id="rId22"/>
    <p:sldLayoutId id="2147483858" r:id="rId23"/>
    <p:sldLayoutId id="2147483859" r:id="rId24"/>
    <p:sldLayoutId id="2147483860" r:id="rId25"/>
    <p:sldLayoutId id="2147483861" r:id="rId26"/>
    <p:sldLayoutId id="2147483862" r:id="rId27"/>
    <p:sldLayoutId id="2147483863" r:id="rId28"/>
    <p:sldLayoutId id="2147483864" r:id="rId29"/>
    <p:sldLayoutId id="2147483865" r:id="rId30"/>
    <p:sldLayoutId id="2147483866" r:id="rId31"/>
    <p:sldLayoutId id="2147483867" r:id="rId32"/>
    <p:sldLayoutId id="2147483868" r:id="rId33"/>
    <p:sldLayoutId id="2147483869" r:id="rId34"/>
    <p:sldLayoutId id="2147483870" r:id="rId3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5000" b="1" kern="1200" cap="all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+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403225" indent="-1714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-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27063" indent="-1714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860425" indent="-1714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-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143" y="457201"/>
            <a:ext cx="86486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143" y="1609972"/>
            <a:ext cx="8648666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493670"/>
            <a:ext cx="365760" cy="36433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txBody>
          <a:bodyPr anchor="ctr"/>
          <a:lstStyle>
            <a:lvl1pPr algn="ctr">
              <a:defRPr sz="1000" b="1">
                <a:solidFill>
                  <a:srgbClr val="FFFFFF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28838BE-5EAD-434C-B290-9193BA76332A}" type="slidenum">
              <a:rPr lang="en-US" smtClean="0"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Arial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279" y="6494876"/>
            <a:ext cx="2378595" cy="363124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lnSpc>
                <a:spcPct val="100000"/>
              </a:lnSpc>
              <a:defRPr sz="6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558C"/>
                </a:solidFill>
              </a:rPr>
              <a:t>© 2016 HURON CONSULTING GROUP INC. AND AFFILIATES</a:t>
            </a:r>
          </a:p>
        </p:txBody>
      </p:sp>
    </p:spTree>
    <p:extLst>
      <p:ext uri="{BB962C8B-B14F-4D97-AF65-F5344CB8AC3E}">
        <p14:creationId xmlns:p14="http://schemas.microsoft.com/office/powerpoint/2010/main" val="315590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  <p:sldLayoutId id="2147483888" r:id="rId17"/>
    <p:sldLayoutId id="2147483889" r:id="rId18"/>
    <p:sldLayoutId id="2147483890" r:id="rId19"/>
    <p:sldLayoutId id="2147483891" r:id="rId20"/>
    <p:sldLayoutId id="2147483892" r:id="rId21"/>
    <p:sldLayoutId id="2147483893" r:id="rId22"/>
    <p:sldLayoutId id="2147483894" r:id="rId23"/>
    <p:sldLayoutId id="2147483895" r:id="rId24"/>
    <p:sldLayoutId id="2147483896" r:id="rId25"/>
    <p:sldLayoutId id="2147483897" r:id="rId26"/>
    <p:sldLayoutId id="2147483898" r:id="rId27"/>
    <p:sldLayoutId id="2147483899" r:id="rId28"/>
    <p:sldLayoutId id="2147483900" r:id="rId29"/>
    <p:sldLayoutId id="2147483901" r:id="rId30"/>
    <p:sldLayoutId id="2147483902" r:id="rId31"/>
    <p:sldLayoutId id="2147483903" r:id="rId32"/>
    <p:sldLayoutId id="2147483904" r:id="rId33"/>
    <p:sldLayoutId id="2147483905" r:id="rId34"/>
    <p:sldLayoutId id="2147483906" r:id="rId3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5000" b="1" kern="1200" cap="all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+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403225" indent="-1714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-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27063" indent="-1714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860425" indent="-17145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-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5346" y="3922394"/>
            <a:ext cx="4998811" cy="1815833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UWBI Coordinators and Executive </a:t>
            </a:r>
            <a:r>
              <a:rPr lang="en-US" sz="4000" dirty="0"/>
              <a:t>Sponsors</a:t>
            </a:r>
            <a:endParaRPr lang="en-US" sz="3200" dirty="0"/>
          </a:p>
          <a:p>
            <a:pPr algn="r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April 28, 2017</a:t>
            </a:r>
            <a:endParaRPr lang="en-US" sz="3200" dirty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668983" y="5551470"/>
            <a:ext cx="256193" cy="489109"/>
          </a:xfrm>
          <a:custGeom>
            <a:avLst/>
            <a:gdLst>
              <a:gd name="T0" fmla="*/ 26759906 w 21600"/>
              <a:gd name="T1" fmla="*/ 0 h 21600"/>
              <a:gd name="T2" fmla="*/ 0 w 21600"/>
              <a:gd name="T3" fmla="*/ 2772413 h 21600"/>
              <a:gd name="T4" fmla="*/ 26759906 w 21600"/>
              <a:gd name="T5" fmla="*/ 5544810 h 21600"/>
              <a:gd name="T6" fmla="*/ 35679885 w 21600"/>
              <a:gd name="T7" fmla="*/ 277241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416569" y="5596714"/>
            <a:ext cx="256193" cy="489109"/>
          </a:xfrm>
          <a:custGeom>
            <a:avLst/>
            <a:gdLst>
              <a:gd name="T0" fmla="*/ 36630605 w 21600"/>
              <a:gd name="T1" fmla="*/ 0 h 21600"/>
              <a:gd name="T2" fmla="*/ 0 w 21600"/>
              <a:gd name="T3" fmla="*/ 2404022 h 21600"/>
              <a:gd name="T4" fmla="*/ 36630605 w 21600"/>
              <a:gd name="T5" fmla="*/ 4808030 h 21600"/>
              <a:gd name="T6" fmla="*/ 48840787 w 21600"/>
              <a:gd name="T7" fmla="*/ 24040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28615" y="291892"/>
            <a:ext cx="881538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0" tIns="45696" rIns="91390" bIns="45696" anchor="ctr"/>
          <a:lstStyle/>
          <a:p>
            <a:pPr algn="ctr">
              <a:lnSpc>
                <a:spcPct val="95000"/>
              </a:lnSpc>
            </a:pPr>
            <a:r>
              <a:rPr lang="en-US" sz="3200" dirty="0"/>
              <a:t>University of Wisconsin Business Intelligence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27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Preliminary Shared Query Releases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1522" y="6322425"/>
            <a:ext cx="4180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*Detailed drill down into IR query replacements is included!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334" y="546007"/>
            <a:ext cx="5018891" cy="575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77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Rollout Approach – for each release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388" y="809900"/>
            <a:ext cx="8686800" cy="5434149"/>
          </a:xfrm>
        </p:spPr>
        <p:txBody>
          <a:bodyPr/>
          <a:lstStyle/>
          <a:p>
            <a:r>
              <a:rPr lang="en-US" dirty="0" smtClean="0"/>
              <a:t>Pilot/Beta</a:t>
            </a:r>
          </a:p>
          <a:p>
            <a:pPr lvl="1"/>
            <a:r>
              <a:rPr lang="en-US" dirty="0" smtClean="0"/>
              <a:t>Selected group participate</a:t>
            </a:r>
          </a:p>
          <a:p>
            <a:pPr lvl="1"/>
            <a:r>
              <a:rPr lang="en-US" dirty="0" smtClean="0"/>
              <a:t>Ideally, power users from each campus and </a:t>
            </a:r>
            <a:r>
              <a:rPr lang="en-US" dirty="0" smtClean="0">
                <a:solidFill>
                  <a:schemeClr val="tx2"/>
                </a:solidFill>
              </a:rPr>
              <a:t>decision makers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Opportunity to validate and provide feedback</a:t>
            </a:r>
            <a:endParaRPr lang="en-US" sz="1200" strike="sngStrike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Rollout</a:t>
            </a:r>
          </a:p>
          <a:p>
            <a:pPr lvl="1"/>
            <a:r>
              <a:rPr lang="en-US" dirty="0" smtClean="0"/>
              <a:t>Rollout to all campuses who choose to provide access to institution users</a:t>
            </a:r>
          </a:p>
          <a:p>
            <a:pPr lvl="1"/>
            <a:r>
              <a:rPr lang="en-US" dirty="0" smtClean="0"/>
              <a:t>Dimensional </a:t>
            </a:r>
            <a:r>
              <a:rPr lang="en-US" dirty="0"/>
              <a:t>models (data menu) </a:t>
            </a:r>
            <a:r>
              <a:rPr lang="en-US" dirty="0" smtClean="0"/>
              <a:t>and RPD (report data menu) will be provided</a:t>
            </a:r>
          </a:p>
          <a:p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Incorporate feedback on existing releases</a:t>
            </a:r>
            <a:endParaRPr lang="en-US" dirty="0"/>
          </a:p>
          <a:p>
            <a:pPr lvl="1"/>
            <a:endParaRPr lang="en-US" dirty="0"/>
          </a:p>
          <a:p>
            <a:pPr marL="460375" lvl="1" indent="0">
              <a:buNone/>
            </a:pPr>
            <a:r>
              <a:rPr lang="en-US" dirty="0" smtClean="0"/>
              <a:t>Note:  Additional dashboards/reports and dimensional models beyond ones specific to shared queries are envisioned, but no timeline at this point.</a:t>
            </a:r>
          </a:p>
        </p:txBody>
      </p:sp>
    </p:spTree>
    <p:extLst>
      <p:ext uri="{BB962C8B-B14F-4D97-AF65-F5344CB8AC3E}">
        <p14:creationId xmlns:p14="http://schemas.microsoft.com/office/powerpoint/2010/main" val="3017304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Eau Claire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-234950">
              <a:spcBef>
                <a:spcPct val="60000"/>
              </a:spcBef>
              <a:buFontTx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rototype </a:t>
            </a:r>
            <a:r>
              <a:rPr lang="en-US" sz="2400" dirty="0"/>
              <a:t>for navigation using portals/dashboards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292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&amp;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</a:t>
            </a:r>
            <a:r>
              <a:rPr lang="en-US" dirty="0" smtClean="0"/>
              <a:t>remains unclear</a:t>
            </a:r>
            <a:r>
              <a:rPr lang="en-US" dirty="0"/>
              <a:t>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help does your campus need?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could the </a:t>
            </a:r>
            <a:r>
              <a:rPr lang="en-US" dirty="0" smtClean="0"/>
              <a:t>UW system </a:t>
            </a:r>
            <a:r>
              <a:rPr lang="en-US" dirty="0"/>
              <a:t>do to help</a:t>
            </a:r>
            <a:r>
              <a:rPr lang="en-US" dirty="0" smtClean="0"/>
              <a:t>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7906" y="3822156"/>
            <a:ext cx="2556300" cy="256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169992" y="441779"/>
            <a:ext cx="7749158" cy="301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0" tIns="45696" rIns="91390" bIns="45696">
            <a:spAutoFit/>
          </a:bodyPr>
          <a:lstStyle/>
          <a:p>
            <a:pPr algn="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3200" dirty="0">
                <a:solidFill>
                  <a:srgbClr val="CAEAFF"/>
                </a:solidFill>
              </a:rPr>
              <a:t>Good-bye!</a:t>
            </a:r>
          </a:p>
          <a:p>
            <a:pPr algn="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4000" dirty="0">
                <a:solidFill>
                  <a:srgbClr val="CAEAFF"/>
                </a:solidFill>
              </a:rPr>
              <a:t>Next Update: </a:t>
            </a:r>
            <a:r>
              <a:rPr lang="en-US" sz="4000" dirty="0" smtClean="0">
                <a:solidFill>
                  <a:srgbClr val="FF0000"/>
                </a:solidFill>
              </a:rPr>
              <a:t>May 26</a:t>
            </a:r>
          </a:p>
          <a:p>
            <a:pPr algn="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4000" dirty="0" smtClean="0">
                <a:solidFill>
                  <a:srgbClr val="FF0000"/>
                </a:solidFill>
              </a:rPr>
              <a:t> or June 2</a:t>
            </a:r>
            <a:endParaRPr lang="en-US" sz="3200" dirty="0">
              <a:solidFill>
                <a:srgbClr val="FF0000"/>
              </a:solidFill>
            </a:endParaRPr>
          </a:p>
          <a:p>
            <a:pPr algn="r">
              <a:lnSpc>
                <a:spcPct val="85000"/>
              </a:lnSpc>
              <a:spcBef>
                <a:spcPct val="60000"/>
              </a:spcBef>
              <a:buClr>
                <a:srgbClr val="4B88BE"/>
              </a:buClr>
              <a:buSzPct val="90000"/>
            </a:pPr>
            <a:r>
              <a:rPr lang="en-US" sz="3200" dirty="0">
                <a:solidFill>
                  <a:srgbClr val="CAEAFF"/>
                </a:solidFill>
              </a:rPr>
              <a:t>Wisline Web</a:t>
            </a:r>
          </a:p>
        </p:txBody>
      </p:sp>
    </p:spTree>
    <p:extLst>
      <p:ext uri="{BB962C8B-B14F-4D97-AF65-F5344CB8AC3E}">
        <p14:creationId xmlns:p14="http://schemas.microsoft.com/office/powerpoint/2010/main" val="192153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</a:t>
            </a:r>
          </a:p>
        </p:txBody>
      </p:sp>
      <p:sp>
        <p:nvSpPr>
          <p:cNvPr id="2138115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3489961" y="716281"/>
            <a:ext cx="5372804" cy="5619974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anchor="t"/>
          <a:lstStyle/>
          <a:p>
            <a:pPr marL="0" indent="-10160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AGENDA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r>
              <a:rPr lang="en-US" sz="1600" dirty="0" smtClean="0"/>
              <a:t>Welcome, Objectives, Agenda</a:t>
            </a:r>
            <a:r>
              <a:rPr lang="en-US" sz="1600" b="0" dirty="0" smtClean="0"/>
              <a:t> (David Stack)</a:t>
            </a:r>
          </a:p>
          <a:p>
            <a:r>
              <a:rPr lang="en-US" sz="1600" dirty="0" smtClean="0"/>
              <a:t>Announcements </a:t>
            </a:r>
            <a:r>
              <a:rPr lang="en-US" sz="1600" b="0" dirty="0"/>
              <a:t>(</a:t>
            </a:r>
            <a:r>
              <a:rPr lang="en-US" sz="1600" b="0" dirty="0" smtClean="0"/>
              <a:t>Kathy Luker)</a:t>
            </a:r>
          </a:p>
          <a:p>
            <a:pPr lvl="1"/>
            <a:r>
              <a:rPr lang="en-US" sz="1200" dirty="0" smtClean="0"/>
              <a:t>What we learned at HEDW Conference</a:t>
            </a:r>
            <a:endParaRPr lang="en-US" sz="1200" b="0" dirty="0"/>
          </a:p>
          <a:p>
            <a:r>
              <a:rPr lang="en-US" sz="1600" dirty="0" smtClean="0"/>
              <a:t>UWBI Progress Dashboard </a:t>
            </a:r>
            <a:r>
              <a:rPr lang="en-US" sz="1600" b="0" dirty="0"/>
              <a:t>(</a:t>
            </a:r>
            <a:r>
              <a:rPr lang="en-US" sz="1600" b="0" dirty="0" smtClean="0"/>
              <a:t>David Stack)</a:t>
            </a:r>
          </a:p>
          <a:p>
            <a:pPr lvl="1"/>
            <a:r>
              <a:rPr lang="en-US" sz="1200" dirty="0" smtClean="0"/>
              <a:t>Issues and Risks</a:t>
            </a:r>
            <a:endParaRPr lang="en-US" sz="1200" b="0" dirty="0" smtClean="0"/>
          </a:p>
          <a:p>
            <a:r>
              <a:rPr lang="en-US" sz="1600" dirty="0" smtClean="0"/>
              <a:t>Campus Student Consulting Support Options    </a:t>
            </a:r>
            <a:r>
              <a:rPr lang="en-US" sz="1600" b="0" dirty="0" smtClean="0"/>
              <a:t>(Cati Cederoth)</a:t>
            </a:r>
          </a:p>
          <a:p>
            <a:r>
              <a:rPr lang="en-US" sz="1600" dirty="0" smtClean="0"/>
              <a:t>Campus and Central Systems </a:t>
            </a:r>
            <a:r>
              <a:rPr lang="en-US" sz="1600" dirty="0"/>
              <a:t>P</a:t>
            </a:r>
            <a:r>
              <a:rPr lang="en-US" sz="1600" dirty="0" smtClean="0"/>
              <a:t>rogress           </a:t>
            </a:r>
            <a:r>
              <a:rPr lang="en-US" sz="1600" b="0" dirty="0" smtClean="0"/>
              <a:t>(Kathy Luker)</a:t>
            </a:r>
            <a:endParaRPr lang="en-US" sz="1600" b="0" dirty="0"/>
          </a:p>
          <a:p>
            <a:pPr lvl="1"/>
            <a:r>
              <a:rPr lang="en-US" sz="1200" dirty="0" smtClean="0"/>
              <a:t>Shared Queries</a:t>
            </a:r>
            <a:r>
              <a:rPr lang="en-US" sz="1200" b="0" dirty="0" smtClean="0"/>
              <a:t> update</a:t>
            </a:r>
          </a:p>
          <a:p>
            <a:pPr lvl="1"/>
            <a:r>
              <a:rPr lang="en-US" sz="1200" dirty="0" smtClean="0"/>
              <a:t>Eau Claire demo of </a:t>
            </a:r>
            <a:r>
              <a:rPr lang="en-US" sz="1200" dirty="0"/>
              <a:t>prototype for navigation using </a:t>
            </a:r>
            <a:r>
              <a:rPr lang="en-US" sz="1200" dirty="0" smtClean="0"/>
              <a:t>portals/dashboards</a:t>
            </a:r>
          </a:p>
          <a:p>
            <a:pPr lvl="1"/>
            <a:r>
              <a:rPr lang="en-US" sz="1200" b="0" dirty="0" smtClean="0"/>
              <a:t>Others?   (UWBI Project Coordinators)</a:t>
            </a:r>
            <a:endParaRPr lang="en-US" sz="1200" b="0" dirty="0"/>
          </a:p>
          <a:p>
            <a:r>
              <a:rPr lang="en-US" sz="1600" dirty="0" smtClean="0"/>
              <a:t>Questions </a:t>
            </a:r>
            <a:r>
              <a:rPr lang="en-US" sz="1600" dirty="0"/>
              <a:t>and discussion </a:t>
            </a:r>
            <a:r>
              <a:rPr lang="en-US" sz="1600" b="0" dirty="0" smtClean="0"/>
              <a:t>(All)</a:t>
            </a:r>
            <a:endParaRPr lang="en-US" sz="1600" b="0" dirty="0"/>
          </a:p>
          <a:p>
            <a:pPr marL="0" indent="0" eaLnBrk="1" hangingPunct="1">
              <a:lnSpc>
                <a:spcPct val="100000"/>
              </a:lnSpc>
              <a:spcAft>
                <a:spcPts val="900"/>
              </a:spcAft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8300" y="563885"/>
            <a:ext cx="2602077" cy="5684519"/>
          </a:xfrm>
          <a:prstGeom prst="rect">
            <a:avLst/>
          </a:prstGeom>
          <a:solidFill>
            <a:schemeClr val="tx2">
              <a:lumMod val="95000"/>
            </a:schemeClr>
          </a:solidFill>
          <a:ln w="9525">
            <a:noFill/>
            <a:prstDash val="sysDash"/>
            <a:miter lim="800000"/>
            <a:headEnd/>
            <a:tailEnd/>
          </a:ln>
        </p:spPr>
        <p:txBody>
          <a:bodyPr vert="horz" wrap="square" lIns="91390" tIns="45696" rIns="91390" bIns="45696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lnSpc>
                <a:spcPct val="85000"/>
              </a:lnSpc>
              <a:spcBef>
                <a:spcPct val="60000"/>
              </a:spcBef>
              <a:spcAft>
                <a:spcPts val="300"/>
              </a:spcAft>
              <a:buClr>
                <a:srgbClr val="4B88BE"/>
              </a:buClr>
              <a:buSzPct val="90000"/>
              <a:buChar char="•"/>
              <a:defRPr sz="26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96925" indent="-33655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ts val="300"/>
              </a:spcAft>
              <a:buClr>
                <a:srgbClr val="4B88BE"/>
              </a:buClr>
              <a:buSzPct val="90000"/>
              <a:buChar char="–"/>
              <a:defRPr sz="2200">
                <a:solidFill>
                  <a:schemeClr val="bg1"/>
                </a:solidFill>
                <a:latin typeface="+mn-lt"/>
              </a:defRPr>
            </a:lvl2pPr>
            <a:lvl3pPr marL="1255713" indent="-230188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ts val="300"/>
              </a:spcAft>
              <a:buClr>
                <a:srgbClr val="4B88BE"/>
              </a:buClr>
              <a:buSzPct val="90000"/>
              <a:buChar char="•"/>
              <a:defRPr>
                <a:solidFill>
                  <a:schemeClr val="bg1"/>
                </a:solidFill>
                <a:latin typeface="+mn-lt"/>
              </a:defRPr>
            </a:lvl3pPr>
            <a:lvl4pPr marL="1776413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ts val="300"/>
              </a:spcAft>
              <a:buClr>
                <a:srgbClr val="878787"/>
              </a:buClr>
              <a:buSzPct val="90000"/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176463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ts val="300"/>
              </a:spcAft>
              <a:buClr>
                <a:srgbClr val="878787"/>
              </a:buClr>
              <a:buSzPct val="90000"/>
              <a:buChar char="•"/>
              <a:defRPr sz="1400">
                <a:solidFill>
                  <a:schemeClr val="bg1"/>
                </a:solidFill>
                <a:latin typeface="+mn-lt"/>
              </a:defRPr>
            </a:lvl5pPr>
            <a:lvl6pPr marL="2633663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78787"/>
              </a:buClr>
              <a:buSzPct val="90000"/>
              <a:buChar char="•"/>
              <a:defRPr sz="2000">
                <a:solidFill>
                  <a:srgbClr val="4D4D4D"/>
                </a:solidFill>
                <a:latin typeface="+mn-lt"/>
              </a:defRPr>
            </a:lvl6pPr>
            <a:lvl7pPr marL="3090863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78787"/>
              </a:buClr>
              <a:buSzPct val="90000"/>
              <a:buChar char="•"/>
              <a:defRPr sz="2000">
                <a:solidFill>
                  <a:srgbClr val="4D4D4D"/>
                </a:solidFill>
                <a:latin typeface="+mn-lt"/>
              </a:defRPr>
            </a:lvl7pPr>
            <a:lvl8pPr marL="3548063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78787"/>
              </a:buClr>
              <a:buSzPct val="90000"/>
              <a:buChar char="•"/>
              <a:defRPr sz="2000">
                <a:solidFill>
                  <a:srgbClr val="4D4D4D"/>
                </a:solidFill>
                <a:latin typeface="+mn-lt"/>
              </a:defRPr>
            </a:lvl8pPr>
            <a:lvl9pPr marL="4005263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78787"/>
              </a:buClr>
              <a:buSzPct val="90000"/>
              <a:buChar char="•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-1016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MEETING OBJECTIVES</a:t>
            </a:r>
            <a:endParaRPr lang="en-US" sz="1800" b="0" kern="0" dirty="0" smtClean="0">
              <a:solidFill>
                <a:schemeClr val="accent1"/>
              </a:solidFill>
            </a:endParaRPr>
          </a:p>
          <a:p>
            <a:pPr marL="0" indent="-10160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400" kern="0" dirty="0" smtClean="0"/>
              <a:t>UWBI Coordinators</a:t>
            </a:r>
            <a:r>
              <a:rPr lang="is-IS" sz="1400" kern="0" dirty="0" smtClean="0"/>
              <a:t>…</a:t>
            </a:r>
            <a:endParaRPr lang="en-US" sz="1400" kern="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1400" b="0" kern="0" dirty="0"/>
              <a:t>Discuss Consulting Support Options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1400" b="0" kern="0" dirty="0" smtClean="0"/>
              <a:t>Have a chance to share their progress.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400" kern="0" dirty="0" smtClean="0"/>
              <a:t>Executive Sponsors</a:t>
            </a:r>
            <a:r>
              <a:rPr lang="is-IS" sz="1400" kern="0" dirty="0" smtClean="0"/>
              <a:t>…</a:t>
            </a:r>
            <a:endParaRPr lang="en-US" sz="1400" kern="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1400" b="0" kern="0" dirty="0" smtClean="0"/>
              <a:t>Review UWBI Progress Dashboard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1400" b="0" kern="0" dirty="0"/>
              <a:t>Understand project issues and risks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1400" b="0" kern="0" dirty="0" smtClean="0"/>
              <a:t>Confirm continuing consulting support  chart reflects their needs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1400" b="0" kern="0" dirty="0" smtClean="0"/>
              <a:t>Have an opportunity to ask questions and discuss transition of UW to OBIEE.</a:t>
            </a:r>
          </a:p>
        </p:txBody>
      </p:sp>
    </p:spTree>
    <p:extLst>
      <p:ext uri="{BB962C8B-B14F-4D97-AF65-F5344CB8AC3E}">
        <p14:creationId xmlns:p14="http://schemas.microsoft.com/office/powerpoint/2010/main" val="145355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49" y="1272950"/>
            <a:ext cx="5599458" cy="2171683"/>
          </a:xfrm>
          <a:prstGeom prst="rect">
            <a:avLst/>
          </a:prstGeom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950459"/>
              </p:ext>
            </p:extLst>
          </p:nvPr>
        </p:nvGraphicFramePr>
        <p:xfrm>
          <a:off x="4985471" y="4482706"/>
          <a:ext cx="4095031" cy="2870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5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7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5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454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Risk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Mitigations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Owner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6322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Shared Query conversion  just beginning, campus</a:t>
                      </a:r>
                      <a:r>
                        <a:rPr lang="en-US" sz="900" baseline="0" dirty="0">
                          <a:solidFill>
                            <a:schemeClr val="tx2"/>
                          </a:solidFill>
                        </a:rPr>
                        <a:t> custom reports at risk</a:t>
                      </a:r>
                      <a:br>
                        <a:rPr lang="en-US" sz="900" baseline="0" dirty="0">
                          <a:solidFill>
                            <a:schemeClr val="tx2"/>
                          </a:solidFill>
                        </a:rPr>
                      </a:br>
                      <a:endParaRPr lang="en-US" sz="900" dirty="0">
                        <a:solidFill>
                          <a:schemeClr val="tx2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2"/>
                          </a:solidFill>
                        </a:rPr>
                        <a:t>May</a:t>
                      </a:r>
                      <a:r>
                        <a:rPr lang="en-US" sz="900" baseline="0" dirty="0" smtClean="0">
                          <a:solidFill>
                            <a:schemeClr val="tx2"/>
                          </a:solidFill>
                        </a:rPr>
                        <a:t> not have all SFS/HRS elements used by campuses in RPD </a:t>
                      </a:r>
                      <a:r>
                        <a:rPr lang="en-US" sz="900" dirty="0" smtClean="0">
                          <a:solidFill>
                            <a:schemeClr val="tx2"/>
                          </a:solidFill>
                        </a:rPr>
                        <a:t>by </a:t>
                      </a: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deadline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Merge manager position difficult to fill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Options for ad-hoc query not yet resolved.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dirty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dirty="0"/>
                    </a:p>
                    <a:p>
                      <a:endParaRPr lang="en-US" sz="9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Development proceeding, OBIEE development in progress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Discussion at meeting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2"/>
                          </a:solidFill>
                        </a:rPr>
                        <a:t>21 </a:t>
                      </a: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applicants, interviews in May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Resolve Oracle VA issue; determine next steps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Andy C.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 T.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Nikki B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Andy C.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David 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34684" y="978530"/>
            <a:ext cx="23813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OBIEE IMPLEMENTATION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6750" y="4482702"/>
            <a:ext cx="1680051" cy="23391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charset="0"/>
              <a:buChar char="•"/>
            </a:pPr>
            <a:r>
              <a:rPr lang="en-US" sz="900" b="1" dirty="0">
                <a:solidFill>
                  <a:schemeClr val="tx2"/>
                </a:solidFill>
              </a:rPr>
              <a:t>Shared Queries – </a:t>
            </a:r>
            <a:r>
              <a:rPr lang="en-US" sz="900" dirty="0">
                <a:solidFill>
                  <a:schemeClr val="tx2"/>
                </a:solidFill>
              </a:rPr>
              <a:t>Job and Person Star populated, Report development beginning</a:t>
            </a:r>
          </a:p>
          <a:p>
            <a:pPr marL="171450" indent="-171450">
              <a:spcAft>
                <a:spcPts val="600"/>
              </a:spcAft>
              <a:buFont typeface="Arial" charset="0"/>
              <a:buChar char="•"/>
            </a:pPr>
            <a:r>
              <a:rPr lang="en-US" sz="900" b="1" dirty="0">
                <a:solidFill>
                  <a:schemeClr val="tx2"/>
                </a:solidFill>
              </a:rPr>
              <a:t>Security and Merge Management – </a:t>
            </a:r>
            <a:r>
              <a:rPr lang="en-US" sz="900" dirty="0">
                <a:solidFill>
                  <a:schemeClr val="tx2"/>
                </a:solidFill>
              </a:rPr>
              <a:t>Behind schedule; working groups meeting daily to complete</a:t>
            </a:r>
            <a:endParaRPr lang="en-US" sz="900" dirty="0"/>
          </a:p>
          <a:p>
            <a:pPr marL="171450" indent="-171450">
              <a:spcAft>
                <a:spcPts val="600"/>
              </a:spcAft>
              <a:buFont typeface="Arial" charset="0"/>
              <a:buChar char="•"/>
            </a:pPr>
            <a:r>
              <a:rPr lang="en-US" sz="900" b="1" dirty="0">
                <a:solidFill>
                  <a:schemeClr val="tx2"/>
                </a:solidFill>
              </a:rPr>
              <a:t>Campus Coaching </a:t>
            </a:r>
            <a:r>
              <a:rPr lang="en-US" sz="900" dirty="0">
                <a:solidFill>
                  <a:schemeClr val="tx2"/>
                </a:solidFill>
              </a:rPr>
              <a:t>completing week of 5/1.  Gathered input from campuses.</a:t>
            </a:r>
          </a:p>
          <a:p>
            <a:pPr marL="171450" indent="-171450">
              <a:spcAft>
                <a:spcPts val="600"/>
              </a:spcAft>
              <a:buFont typeface="Arial" charset="0"/>
              <a:buChar char="•"/>
            </a:pPr>
            <a:endParaRPr lang="en-US" sz="900" b="1" dirty="0">
              <a:solidFill>
                <a:schemeClr val="tx2"/>
              </a:solidFill>
            </a:endParaRPr>
          </a:p>
          <a:p>
            <a:pPr marL="171450" indent="-171450">
              <a:spcAft>
                <a:spcPts val="600"/>
              </a:spcAft>
              <a:buFont typeface="Arial" charset="0"/>
              <a:buChar char="•"/>
            </a:pP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146750" y="4215873"/>
            <a:ext cx="413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Key Highlights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36667" y="96816"/>
            <a:ext cx="8140700" cy="5207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A50021"/>
                </a:solidFill>
                <a:latin typeface="Arial Black" pitchFamily="34" charset="0"/>
              </a:rPr>
              <a:t>PROGRESS DASHBOARD</a:t>
            </a:r>
            <a:endParaRPr lang="en-US" sz="3600" dirty="0">
              <a:solidFill>
                <a:srgbClr val="A50021"/>
              </a:solidFill>
              <a:latin typeface="Arial Black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52501" y="-106384"/>
            <a:ext cx="8140700" cy="5207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UW Business Intelligence Effort</a:t>
            </a:r>
            <a:endParaRPr lang="en-U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71416"/>
            <a:ext cx="655325" cy="571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12002" y="105567"/>
            <a:ext cx="200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Status update on the effort of UW</a:t>
            </a:r>
          </a:p>
          <a:p>
            <a:r>
              <a:rPr lang="en-US" sz="900" dirty="0"/>
              <a:t>to begin work towards enabling</a:t>
            </a:r>
          </a:p>
          <a:p>
            <a:r>
              <a:rPr lang="en-US" sz="1200" b="1" dirty="0"/>
              <a:t>business intelligence.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718306"/>
              </p:ext>
            </p:extLst>
          </p:nvPr>
        </p:nvGraphicFramePr>
        <p:xfrm>
          <a:off x="242544" y="3918552"/>
          <a:ext cx="8773843" cy="298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1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3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929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905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809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653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9371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9130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88903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9857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04934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50253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104125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500126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129511">
                  <a:extLst>
                    <a:ext uri="{9D8B030D-6E8A-4147-A177-3AD203B41FA5}">
                      <a16:colId xmlns:a16="http://schemas.microsoft.com/office/drawing/2014/main" xmlns="" val="954797512"/>
                    </a:ext>
                  </a:extLst>
                </a:gridCol>
                <a:gridCol w="870743">
                  <a:extLst>
                    <a:ext uri="{9D8B030D-6E8A-4147-A177-3AD203B41FA5}">
                      <a16:colId xmlns:a16="http://schemas.microsoft.com/office/drawing/2014/main" xmlns="" val="2894321094"/>
                    </a:ext>
                  </a:extLst>
                </a:gridCol>
              </a:tblGrid>
              <a:tr h="298763">
                <a:tc>
                  <a:txBody>
                    <a:bodyPr/>
                    <a:lstStyle/>
                    <a:p>
                      <a:pPr algn="ctr" fontAlgn="b"/>
                      <a:endParaRPr lang="en-US" sz="900" b="1" i="1" u="none" strike="noStrike" dirty="0">
                        <a:solidFill>
                          <a:srgbClr val="000000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4149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Eau Claire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Green Bay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Milwaukee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Platteville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Stout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Whitewater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Madison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Superior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River</a:t>
                      </a:r>
                      <a:r>
                        <a:rPr lang="en-US" sz="7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 Falls</a:t>
                      </a:r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Stevens Point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Oshkosh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Parkside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La Crosse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  <a:ea typeface="Arial Narrow" charset="0"/>
                        <a:cs typeface="Arial Narrow" charset="0"/>
                      </a:endParaRP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Arial Narrow" charset="0"/>
                          <a:cs typeface="Arial Narrow" charset="0"/>
                        </a:rPr>
                        <a:t>Colleges/Extension</a:t>
                      </a:r>
                    </a:p>
                  </a:txBody>
                  <a:tcPr marL="9144" marR="4149" marT="41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3666221"/>
            <a:ext cx="17187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Campus Progress</a:t>
            </a:r>
            <a:endParaRPr lang="en-US" sz="1400" dirty="0">
              <a:solidFill>
                <a:schemeClr val="tx2"/>
              </a:solidFill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22291"/>
              </p:ext>
            </p:extLst>
          </p:nvPr>
        </p:nvGraphicFramePr>
        <p:xfrm>
          <a:off x="203203" y="3500349"/>
          <a:ext cx="2235200" cy="217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7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Completed</a:t>
                      </a:r>
                    </a:p>
                  </a:txBody>
                  <a:tcPr marL="4149" marR="4149" marT="4149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On track</a:t>
                      </a:r>
                      <a:endParaRPr lang="en-US" sz="700" b="1" i="1" u="none" strike="noStrike" baseline="0" dirty="0">
                        <a:solidFill>
                          <a:schemeClr val="tx2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4149" marR="4149" marT="4149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Minor</a:t>
                      </a:r>
                      <a:r>
                        <a:rPr lang="en-US" sz="700" b="1" i="1" u="none" strike="noStrike" baseline="0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700" b="1" i="1" u="none" strike="noStrike" baseline="0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delay</a:t>
                      </a:r>
                      <a:endParaRPr lang="en-US" sz="700" b="1" i="1" u="none" strike="noStrike" dirty="0">
                        <a:solidFill>
                          <a:schemeClr val="tx2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 marL="4149" marR="4149" marT="4149" marB="0" anchor="ctr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Serious</a:t>
                      </a:r>
                    </a:p>
                    <a:p>
                      <a:pPr algn="ctr" fontAlgn="b"/>
                      <a:r>
                        <a:rPr lang="en-US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delay</a:t>
                      </a:r>
                    </a:p>
                  </a:txBody>
                  <a:tcPr marL="4149" marR="4149" marT="4149" marB="0" anchor="ctr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951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1" u="none" strike="noStrike" dirty="0">
                          <a:solidFill>
                            <a:schemeClr val="tx2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Future activity</a:t>
                      </a:r>
                    </a:p>
                  </a:txBody>
                  <a:tcPr marL="4149" marR="4149" marT="4149" marB="0" anchor="ctr">
                    <a:lnL w="1270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694465" y="886466"/>
            <a:ext cx="633507" cy="2600235"/>
            <a:chOff x="2224209" y="1222257"/>
            <a:chExt cx="633507" cy="2600235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2533338" y="1424066"/>
              <a:ext cx="0" cy="2398426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21"/>
            <p:cNvSpPr/>
            <p:nvPr/>
          </p:nvSpPr>
          <p:spPr>
            <a:xfrm>
              <a:off x="2224209" y="1222257"/>
              <a:ext cx="63350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TODAY</a:t>
              </a:r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075259" y="3720081"/>
            <a:ext cx="408477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For details behind this campus information, see the wiki. If you have questions, contact Kathy </a:t>
            </a:r>
            <a:r>
              <a:rPr lang="en-US" sz="7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Luker</a:t>
            </a:r>
            <a:r>
              <a:rPr lang="en-US" sz="7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and Mark </a:t>
            </a:r>
            <a:r>
              <a:rPr lang="en-US" sz="7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Treiber</a:t>
            </a:r>
            <a:r>
              <a:rPr lang="en-US" sz="700" i="1" dirty="0">
                <a:solidFill>
                  <a:schemeClr val="tx1">
                    <a:lumMod val="60000"/>
                    <a:lumOff val="40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 </a:t>
            </a:r>
            <a:endParaRPr lang="en-US" sz="7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24751" y="4215873"/>
            <a:ext cx="413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Current critical issues</a:t>
            </a:r>
            <a:endParaRPr lang="en-US" sz="1400" dirty="0">
              <a:solidFill>
                <a:schemeClr val="tx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843620"/>
              </p:ext>
            </p:extLst>
          </p:nvPr>
        </p:nvGraphicFramePr>
        <p:xfrm>
          <a:off x="1924751" y="4478182"/>
          <a:ext cx="3002093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7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6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7914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Issue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Mitigations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Owner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354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Lack</a:t>
                      </a:r>
                      <a:r>
                        <a:rPr lang="en-US" sz="900" baseline="0" dirty="0">
                          <a:solidFill>
                            <a:schemeClr val="tx2"/>
                          </a:solidFill>
                        </a:rPr>
                        <a:t> in house Merge Management expertise</a:t>
                      </a: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2"/>
                          </a:solidFill>
                        </a:rPr>
                        <a:t>Determine authentication</a:t>
                      </a:r>
                      <a:r>
                        <a:rPr lang="en-US" sz="900" baseline="0" dirty="0">
                          <a:solidFill>
                            <a:schemeClr val="tx2"/>
                          </a:solidFill>
                        </a:rPr>
                        <a:t> and user roles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2"/>
                          </a:solidFill>
                        </a:rPr>
                        <a:t>Security setup and instructions to campuses delayed</a:t>
                      </a:r>
                      <a:endParaRPr lang="en-US" sz="900" dirty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9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" marR="0" indent="-53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Huron resources filling role, piloting all processes</a:t>
                      </a:r>
                    </a:p>
                    <a:p>
                      <a:pPr marL="53975" marR="0" indent="-53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Piloting draft process;</a:t>
                      </a:r>
                    </a:p>
                    <a:p>
                      <a:pPr marL="53975" marR="0" indent="-53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975" marR="0" indent="-53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Focused effort by Central team, Platteville and Huron to 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Andy</a:t>
                      </a: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 T.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 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5326583" y="4229521"/>
            <a:ext cx="41331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chemeClr val="tx2"/>
                </a:solidFill>
              </a:rPr>
              <a:t>Potential</a:t>
            </a:r>
            <a:r>
              <a:rPr lang="en-US" sz="1400" b="1" dirty="0">
                <a:solidFill>
                  <a:schemeClr val="tx2"/>
                </a:solidFill>
              </a:rPr>
              <a:t> issues </a:t>
            </a:r>
            <a:r>
              <a:rPr lang="en-US" sz="1400" b="1" dirty="0">
                <a:solidFill>
                  <a:schemeClr val="bg2">
                    <a:lumMod val="65000"/>
                  </a:schemeClr>
                </a:solidFill>
              </a:rPr>
              <a:t>(i.e. risks) </a:t>
            </a:r>
            <a:endParaRPr lang="en-US" sz="1400" dirty="0">
              <a:solidFill>
                <a:schemeClr val="bg2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42000" y="1252242"/>
            <a:ext cx="26901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Budgeted v Spent/Committed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1915" y="1670842"/>
            <a:ext cx="2887000" cy="17468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21727" y="1677766"/>
            <a:ext cx="16104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FY16/FY17</a:t>
            </a:r>
          </a:p>
        </p:txBody>
      </p:sp>
    </p:spTree>
    <p:extLst>
      <p:ext uri="{BB962C8B-B14F-4D97-AF65-F5344CB8AC3E}">
        <p14:creationId xmlns:p14="http://schemas.microsoft.com/office/powerpoint/2010/main" val="3391457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Results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3670"/>
            <a:ext cx="240030" cy="36433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/>
          <a:p>
            <a:pPr defTabSz="1218410" fontAlgn="base">
              <a:spcBef>
                <a:spcPct val="0"/>
              </a:spcBef>
              <a:spcAft>
                <a:spcPct val="0"/>
              </a:spcAft>
            </a:pPr>
            <a:fld id="{D427F1BA-419B-426E-A908-A4AC93BFD3A3}" type="slidenum">
              <a:rPr lang="en-US" smtClean="0">
                <a:solidFill>
                  <a:prstClr val="white"/>
                </a:solidFill>
              </a:rPr>
              <a:pPr defTabSz="1218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TLSHAPE_TB_00000000000000000000000000000000_ElapsedTimeExtension"/>
          <p:cNvSpPr/>
          <p:nvPr>
            <p:custDataLst>
              <p:tags r:id="rId1"/>
            </p:custDataLst>
          </p:nvPr>
        </p:nvSpPr>
        <p:spPr>
          <a:xfrm>
            <a:off x="478491" y="4399274"/>
            <a:ext cx="0" cy="655743"/>
          </a:xfrm>
          <a:prstGeom prst="rect">
            <a:avLst/>
          </a:prstGeom>
          <a:gradFill flip="none" rotWithShape="1">
            <a:gsLst>
              <a:gs pos="100000">
                <a:srgbClr val="FFC000">
                  <a:alpha val="30196"/>
                </a:srgbClr>
              </a:gs>
              <a:gs pos="0">
                <a:srgbClr val="FFC000">
                  <a:alpha val="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486" y="767679"/>
            <a:ext cx="7957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The outcome of submissions by campuses and discussions with Eau Claire and Stout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12446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3670"/>
            <a:ext cx="240030" cy="36433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/>
          <a:p>
            <a:pPr defTabSz="1218410" fontAlgn="base">
              <a:spcBef>
                <a:spcPct val="0"/>
              </a:spcBef>
              <a:spcAft>
                <a:spcPct val="0"/>
              </a:spcAft>
            </a:pPr>
            <a:fld id="{D427F1BA-419B-426E-A908-A4AC93BFD3A3}" type="slidenum">
              <a:rPr lang="en-US" smtClean="0">
                <a:solidFill>
                  <a:prstClr val="white"/>
                </a:solidFill>
              </a:rPr>
              <a:pPr defTabSz="1218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TLSHAPE_TB_00000000000000000000000000000000_ElapsedTimeExtension"/>
          <p:cNvSpPr/>
          <p:nvPr>
            <p:custDataLst>
              <p:tags r:id="rId1"/>
            </p:custDataLst>
          </p:nvPr>
        </p:nvSpPr>
        <p:spPr>
          <a:xfrm>
            <a:off x="478491" y="4399270"/>
            <a:ext cx="0" cy="655743"/>
          </a:xfrm>
          <a:prstGeom prst="rect">
            <a:avLst/>
          </a:prstGeom>
          <a:gradFill flip="none" rotWithShape="1">
            <a:gsLst>
              <a:gs pos="100000">
                <a:srgbClr val="FFC000">
                  <a:alpha val="30196"/>
                </a:srgbClr>
              </a:gs>
              <a:gs pos="0">
                <a:srgbClr val="FFC000">
                  <a:alpha val="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486" y="767677"/>
            <a:ext cx="7957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The outcome of submissions by campuses and discussions with Eau Claire and Stout are as follows: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97954"/>
              </p:ext>
            </p:extLst>
          </p:nvPr>
        </p:nvGraphicFramePr>
        <p:xfrm>
          <a:off x="0" y="0"/>
          <a:ext cx="9040857" cy="6834115"/>
        </p:xfrm>
        <a:graphic>
          <a:graphicData uri="http://schemas.openxmlformats.org/drawingml/2006/table">
            <a:tbl>
              <a:tblPr firstRow="1" firstCol="1" bandRow="1"/>
              <a:tblGrid>
                <a:gridCol w="237288">
                  <a:extLst>
                    <a:ext uri="{9D8B030D-6E8A-4147-A177-3AD203B41FA5}">
                      <a16:colId xmlns:a16="http://schemas.microsoft.com/office/drawing/2014/main" xmlns="" val="3288107175"/>
                    </a:ext>
                  </a:extLst>
                </a:gridCol>
                <a:gridCol w="867612">
                  <a:extLst>
                    <a:ext uri="{9D8B030D-6E8A-4147-A177-3AD203B41FA5}">
                      <a16:colId xmlns:a16="http://schemas.microsoft.com/office/drawing/2014/main" xmlns="" val="428446985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39661812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13948646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3025156825"/>
                    </a:ext>
                  </a:extLst>
                </a:gridCol>
                <a:gridCol w="667318">
                  <a:extLst>
                    <a:ext uri="{9D8B030D-6E8A-4147-A177-3AD203B41FA5}">
                      <a16:colId xmlns:a16="http://schemas.microsoft.com/office/drawing/2014/main" xmlns="" val="3828128036"/>
                    </a:ext>
                  </a:extLst>
                </a:gridCol>
                <a:gridCol w="698620">
                  <a:extLst>
                    <a:ext uri="{9D8B030D-6E8A-4147-A177-3AD203B41FA5}">
                      <a16:colId xmlns:a16="http://schemas.microsoft.com/office/drawing/2014/main" xmlns="" val="3206397859"/>
                    </a:ext>
                  </a:extLst>
                </a:gridCol>
                <a:gridCol w="386662">
                  <a:extLst>
                    <a:ext uri="{9D8B030D-6E8A-4147-A177-3AD203B41FA5}">
                      <a16:colId xmlns:a16="http://schemas.microsoft.com/office/drawing/2014/main" xmlns="" val="587614233"/>
                    </a:ext>
                  </a:extLst>
                </a:gridCol>
                <a:gridCol w="756360">
                  <a:extLst>
                    <a:ext uri="{9D8B030D-6E8A-4147-A177-3AD203B41FA5}">
                      <a16:colId xmlns:a16="http://schemas.microsoft.com/office/drawing/2014/main" xmlns="" val="2911289874"/>
                    </a:ext>
                  </a:extLst>
                </a:gridCol>
                <a:gridCol w="745807">
                  <a:extLst>
                    <a:ext uri="{9D8B030D-6E8A-4147-A177-3AD203B41FA5}">
                      <a16:colId xmlns:a16="http://schemas.microsoft.com/office/drawing/2014/main" xmlns="" val="3069436950"/>
                    </a:ext>
                  </a:extLst>
                </a:gridCol>
                <a:gridCol w="606221">
                  <a:extLst>
                    <a:ext uri="{9D8B030D-6E8A-4147-A177-3AD203B41FA5}">
                      <a16:colId xmlns:a16="http://schemas.microsoft.com/office/drawing/2014/main" xmlns="" val="2275049458"/>
                    </a:ext>
                  </a:extLst>
                </a:gridCol>
                <a:gridCol w="420585">
                  <a:extLst>
                    <a:ext uri="{9D8B030D-6E8A-4147-A177-3AD203B41FA5}">
                      <a16:colId xmlns:a16="http://schemas.microsoft.com/office/drawing/2014/main" xmlns="" val="1182360356"/>
                    </a:ext>
                  </a:extLst>
                </a:gridCol>
                <a:gridCol w="532915">
                  <a:extLst>
                    <a:ext uri="{9D8B030D-6E8A-4147-A177-3AD203B41FA5}">
                      <a16:colId xmlns:a16="http://schemas.microsoft.com/office/drawing/2014/main" xmlns="" val="1952527658"/>
                    </a:ext>
                  </a:extLst>
                </a:gridCol>
                <a:gridCol w="394517">
                  <a:extLst>
                    <a:ext uri="{9D8B030D-6E8A-4147-A177-3AD203B41FA5}">
                      <a16:colId xmlns:a16="http://schemas.microsoft.com/office/drawing/2014/main" xmlns="" val="2508608707"/>
                    </a:ext>
                  </a:extLst>
                </a:gridCol>
                <a:gridCol w="412867">
                  <a:extLst>
                    <a:ext uri="{9D8B030D-6E8A-4147-A177-3AD203B41FA5}">
                      <a16:colId xmlns:a16="http://schemas.microsoft.com/office/drawing/2014/main" xmlns="" val="2598969460"/>
                    </a:ext>
                  </a:extLst>
                </a:gridCol>
                <a:gridCol w="422042">
                  <a:extLst>
                    <a:ext uri="{9D8B030D-6E8A-4147-A177-3AD203B41FA5}">
                      <a16:colId xmlns:a16="http://schemas.microsoft.com/office/drawing/2014/main" xmlns="" val="2174064520"/>
                    </a:ext>
                  </a:extLst>
                </a:gridCol>
                <a:gridCol w="339468">
                  <a:extLst>
                    <a:ext uri="{9D8B030D-6E8A-4147-A177-3AD203B41FA5}">
                      <a16:colId xmlns:a16="http://schemas.microsoft.com/office/drawing/2014/main" xmlns="" val="1629671853"/>
                    </a:ext>
                  </a:extLst>
                </a:gridCol>
              </a:tblGrid>
              <a:tr h="276489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Campus:</a:t>
                      </a:r>
                      <a:b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6" marR="72836" marT="48557" marB="485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6" marR="72836" marT="48557" marB="485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Early Adopters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6" marR="72836" marT="48557" marB="485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Campuses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36" marR="72836" marT="48557" marB="4855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2930700"/>
                  </a:ext>
                </a:extLst>
              </a:tr>
              <a:tr h="76488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CDR</a:t>
                      </a: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 Bay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Eau Claire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Madison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Milwaukee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Parkside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Platteville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Stout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River Falls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White-water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Colleges &amp; Extensions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La-Crosse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Osh-kosh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Stevens Point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Super-ior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5336687"/>
                  </a:ext>
                </a:extLst>
              </a:tr>
              <a:tr h="1264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RPD and Report Development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</a:t>
                      </a: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RPD 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Summer for several subject areas,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</a:t>
                      </a: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RPD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Interested in copying Eau Claire’s RPD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396050"/>
                  </a:ext>
                </a:extLst>
              </a:tr>
              <a:tr h="541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Development 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Summer (small # of reports)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17-Jul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1187029"/>
                  </a:ext>
                </a:extLst>
              </a:tr>
              <a:tr h="1083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Delivery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Author Training Materials, 3 more Maverick classes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Maverick training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User, Consumer, Author training materials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18-Jan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1943645"/>
                  </a:ext>
                </a:extLst>
              </a:tr>
              <a:tr h="2962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Testing Support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8148406"/>
                  </a:ext>
                </a:extLst>
              </a:tr>
              <a:tr h="1625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Deployment Support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Focused education sessions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Facilitate working sessions; collaboration between campuses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12c Migration support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Facilitate working sessions; collaboration between campuses; RPD training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342938"/>
                  </a:ext>
                </a:extLst>
              </a:tr>
              <a:tr h="368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Management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271201"/>
                  </a:ext>
                </a:extLst>
              </a:tr>
              <a:tr h="541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Help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System Admin Assistance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Email and hotline support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17-Jun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2315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486" y="710898"/>
            <a:ext cx="795745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558C"/>
              </a:solidFill>
              <a:latin typeface="Arial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00558C"/>
                </a:solidFill>
                <a:latin typeface="Arial"/>
              </a:rPr>
              <a:t>Summary of Requests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558C"/>
              </a:solidFill>
              <a:latin typeface="Arial"/>
            </a:endParaRPr>
          </a:p>
          <a:p>
            <a:pPr marL="0" lvl="1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For the campuses that responded, they would like:  </a:t>
            </a:r>
            <a:br>
              <a:rPr lang="en-US" sz="1800" dirty="0">
                <a:solidFill>
                  <a:srgbClr val="00558C"/>
                </a:solidFill>
                <a:latin typeface="Arial"/>
              </a:rPr>
            </a:br>
            <a:r>
              <a:rPr lang="en-US" sz="1800" dirty="0">
                <a:solidFill>
                  <a:srgbClr val="00558C"/>
                </a:solidFill>
                <a:latin typeface="Arial"/>
              </a:rPr>
              <a:t>.</a:t>
            </a:r>
          </a:p>
          <a:p>
            <a:pPr lvl="2" indent="-4572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Training Materials and templates</a:t>
            </a:r>
          </a:p>
          <a:p>
            <a:pPr lvl="2" indent="-4572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Additional Maverick Training</a:t>
            </a:r>
          </a:p>
          <a:p>
            <a:pPr lvl="2" indent="-4572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558C"/>
                </a:solidFill>
                <a:latin typeface="Arial"/>
              </a:rPr>
              <a:t>Financials (SFS) 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>RPD ready for use</a:t>
            </a:r>
          </a:p>
          <a:p>
            <a:pPr lvl="2" indent="-4572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On demand technical assistance (email, phone support, etc.)</a:t>
            </a:r>
          </a:p>
          <a:p>
            <a:pPr lvl="2" indent="-4572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Collaboration </a:t>
            </a:r>
            <a:r>
              <a:rPr lang="en-US" sz="1800" dirty="0" smtClean="0">
                <a:solidFill>
                  <a:srgbClr val="00558C"/>
                </a:solidFill>
                <a:latin typeface="Arial"/>
              </a:rPr>
              <a:t>among 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>campuses</a:t>
            </a:r>
          </a:p>
          <a:p>
            <a:pPr lvl="2" indent="-4572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Limited RPD and Report development assistance</a:t>
            </a:r>
          </a:p>
          <a:p>
            <a:pPr marL="457200" lvl="2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558C"/>
              </a:solidFill>
              <a:latin typeface="Arial"/>
            </a:endParaRPr>
          </a:p>
          <a:p>
            <a:pPr marL="0" lvl="1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Discussion Points:</a:t>
            </a:r>
          </a:p>
          <a:p>
            <a:pPr marL="457200" lvl="2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558C"/>
              </a:solidFill>
              <a:latin typeface="Arial"/>
            </a:endParaRPr>
          </a:p>
          <a:p>
            <a:pPr marL="742950" lvl="2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Do all campuses agree with this list?  Are there other needs?  </a:t>
            </a:r>
          </a:p>
          <a:p>
            <a:pPr marL="742950" lvl="2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How important is the </a:t>
            </a:r>
            <a:r>
              <a:rPr lang="en-US" sz="1800" dirty="0" smtClean="0">
                <a:solidFill>
                  <a:srgbClr val="00558C"/>
                </a:solidFill>
                <a:latin typeface="Arial"/>
              </a:rPr>
              <a:t>financial (SFS) 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>data?  </a:t>
            </a:r>
          </a:p>
          <a:p>
            <a:pPr marL="742950" lvl="2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Collaboration </a:t>
            </a:r>
            <a:r>
              <a:rPr lang="en-US" sz="1800" dirty="0" smtClean="0">
                <a:solidFill>
                  <a:srgbClr val="00558C"/>
                </a:solidFill>
                <a:latin typeface="Arial"/>
              </a:rPr>
              <a:t>among 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>campuses?  What is the most effective way to accomplish this task?  Huron recommendation is that this be UW-led.  Huron resources can participate in education sessions as requested.  </a:t>
            </a:r>
          </a:p>
          <a:p>
            <a:pPr lvl="2" indent="-4572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558C"/>
              </a:solidFill>
              <a:latin typeface="Arial"/>
            </a:endParaRPr>
          </a:p>
          <a:p>
            <a:pPr marL="457200" lvl="2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558C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3833" y="206477"/>
            <a:ext cx="358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DRAFT – WORKING COPY</a:t>
            </a:r>
          </a:p>
        </p:txBody>
      </p:sp>
    </p:spTree>
    <p:extLst>
      <p:ext uri="{BB962C8B-B14F-4D97-AF65-F5344CB8AC3E}">
        <p14:creationId xmlns:p14="http://schemas.microsoft.com/office/powerpoint/2010/main" val="34206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93670"/>
            <a:ext cx="240030" cy="36433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/>
          <a:p>
            <a:pPr defTabSz="1218410" fontAlgn="base">
              <a:spcBef>
                <a:spcPct val="0"/>
              </a:spcBef>
              <a:spcAft>
                <a:spcPct val="0"/>
              </a:spcAft>
            </a:pPr>
            <a:fld id="{D427F1BA-419B-426E-A908-A4AC93BFD3A3}" type="slidenum">
              <a:rPr lang="en-US" smtClean="0">
                <a:solidFill>
                  <a:prstClr val="white"/>
                </a:solidFill>
              </a:rPr>
              <a:pPr defTabSz="1218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104" y="575809"/>
            <a:ext cx="7957458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00558C"/>
                </a:solidFill>
                <a:latin typeface="Arial"/>
              </a:rPr>
              <a:t>Use of Central Team/Huron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1" u="sng" dirty="0">
              <a:solidFill>
                <a:srgbClr val="00558C"/>
              </a:solidFill>
              <a:latin typeface="Arial"/>
            </a:endParaRPr>
          </a:p>
          <a:p>
            <a:pPr defTabSz="457200" fontAlgn="auto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Top Priorities:</a:t>
            </a:r>
          </a:p>
          <a:p>
            <a:pPr marL="285750" indent="-285750" defTabSz="4572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Central Environment setup:  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>Already in progress including security and merge management assistance for campuses as they move to the central environments.</a:t>
            </a:r>
          </a:p>
          <a:p>
            <a:pPr marL="285750" indent="-285750" defTabSz="4572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Shared Query Conversion:  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>In progress</a:t>
            </a:r>
          </a:p>
          <a:p>
            <a:pPr defTabSz="457200" fontAlgn="auto">
              <a:spcBef>
                <a:spcPts val="600"/>
              </a:spcBef>
              <a:spcAft>
                <a:spcPts val="0"/>
              </a:spcAft>
            </a:pPr>
            <a:endParaRPr lang="en-US" sz="1800" b="1" dirty="0">
              <a:solidFill>
                <a:srgbClr val="00558C"/>
              </a:solidFill>
              <a:latin typeface="Arial"/>
            </a:endParaRPr>
          </a:p>
          <a:p>
            <a:pPr defTabSz="457200" fontAlgn="auto">
              <a:spcBef>
                <a:spcPts val="60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Additional proposed tasks:  </a:t>
            </a:r>
          </a:p>
          <a:p>
            <a:pPr marL="285750" indent="-285750" defTabSz="4572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Development of standard training materials</a:t>
            </a:r>
            <a:br>
              <a:rPr lang="en-US" sz="1800" b="1" dirty="0">
                <a:solidFill>
                  <a:srgbClr val="00558C"/>
                </a:solidFill>
                <a:latin typeface="Arial"/>
              </a:rPr>
            </a:br>
            <a:r>
              <a:rPr lang="en-US" sz="1800" dirty="0">
                <a:solidFill>
                  <a:srgbClr val="00558C"/>
                </a:solidFill>
                <a:latin typeface="Arial"/>
              </a:rPr>
              <a:t>General OBIEE and template training materials for campuses to create their own content.  </a:t>
            </a:r>
            <a:r>
              <a:rPr lang="en-US" sz="1800" dirty="0" smtClean="0">
                <a:solidFill>
                  <a:srgbClr val="00558C"/>
                </a:solidFill>
                <a:latin typeface="Arial"/>
              </a:rPr>
              <a:t>     </a:t>
            </a:r>
            <a:r>
              <a:rPr lang="en-US" sz="1800" b="1" dirty="0">
                <a:solidFill>
                  <a:srgbClr val="00558C"/>
                </a:solidFill>
                <a:latin typeface="Arial"/>
              </a:rPr>
              <a:t>Target:  Summer?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Technical Assistance.</a:t>
            </a:r>
            <a:br>
              <a:rPr lang="en-US" sz="1800" b="1" dirty="0">
                <a:solidFill>
                  <a:srgbClr val="00558C"/>
                </a:solidFill>
                <a:latin typeface="Arial"/>
              </a:rPr>
            </a:br>
            <a:r>
              <a:rPr lang="en-US" sz="1800" dirty="0">
                <a:solidFill>
                  <a:srgbClr val="00558C"/>
                </a:solidFill>
                <a:latin typeface="Arial"/>
              </a:rPr>
              <a:t>Formal on demand support for campus infrastructure; informal support for RPD and report development (email, phone calls from resources on Shared query team)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558C"/>
                </a:solidFill>
                <a:latin typeface="Arial"/>
              </a:rPr>
              <a:t>Campus RPD and report development – 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>Handle campus by campus on an as needed basis.   No formal schedule at this time.</a:t>
            </a:r>
          </a:p>
          <a:p>
            <a:pPr marL="285750" indent="-285750" defTabSz="4572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558C"/>
                </a:solidFill>
                <a:latin typeface="Arial"/>
              </a:rPr>
              <a:t>Financial (SFS) </a:t>
            </a:r>
            <a:r>
              <a:rPr lang="en-US" sz="1800" b="1" dirty="0">
                <a:solidFill>
                  <a:srgbClr val="00558C"/>
                </a:solidFill>
                <a:latin typeface="Arial"/>
              </a:rPr>
              <a:t>RPD and report development</a:t>
            </a:r>
            <a:r>
              <a:rPr lang="en-US" sz="1800" dirty="0">
                <a:solidFill>
                  <a:srgbClr val="00558C"/>
                </a:solidFill>
                <a:latin typeface="Arial"/>
              </a:rPr>
              <a:t/>
            </a:r>
            <a:br>
              <a:rPr lang="en-US" sz="1800" dirty="0">
                <a:solidFill>
                  <a:srgbClr val="00558C"/>
                </a:solidFill>
                <a:latin typeface="Arial"/>
              </a:rPr>
            </a:br>
            <a:endParaRPr lang="en-US" sz="1800" dirty="0">
              <a:solidFill>
                <a:srgbClr val="00558C"/>
              </a:solidFill>
              <a:latin typeface="Arial"/>
            </a:endParaRPr>
          </a:p>
          <a:p>
            <a:pPr marL="285750" indent="-285750" defTabSz="4572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558C"/>
              </a:solidFill>
              <a:latin typeface="Arial"/>
            </a:endParaRPr>
          </a:p>
          <a:p>
            <a:pPr defTabSz="457200" fontAlgn="auto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solidFill>
                  <a:srgbClr val="00558C"/>
                </a:solidFill>
                <a:latin typeface="Arial"/>
              </a:rPr>
              <a:t/>
            </a:r>
            <a:br>
              <a:rPr lang="en-US" sz="1600" dirty="0">
                <a:solidFill>
                  <a:srgbClr val="00558C"/>
                </a:solidFill>
                <a:latin typeface="Arial"/>
              </a:rPr>
            </a:br>
            <a:endParaRPr lang="en-US" sz="1600" dirty="0">
              <a:solidFill>
                <a:srgbClr val="00558C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3833" y="206477"/>
            <a:ext cx="358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558C"/>
                </a:solidFill>
                <a:latin typeface="Arial"/>
              </a:rPr>
              <a:t>DRAFT – WORKING COPY</a:t>
            </a:r>
          </a:p>
        </p:txBody>
      </p:sp>
    </p:spTree>
    <p:extLst>
      <p:ext uri="{BB962C8B-B14F-4D97-AF65-F5344CB8AC3E}">
        <p14:creationId xmlns:p14="http://schemas.microsoft.com/office/powerpoint/2010/main" val="41837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System/Campus Updates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" t="17465" r="1086" b="16712"/>
          <a:stretch/>
        </p:blipFill>
        <p:spPr bwMode="auto">
          <a:xfrm>
            <a:off x="0" y="1895475"/>
            <a:ext cx="9137933" cy="384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377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HRS-SFS Shared Queries Project: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Scope:  </a:t>
            </a:r>
          </a:p>
          <a:p>
            <a:pPr lvl="1"/>
            <a:r>
              <a:rPr lang="en-US" dirty="0" smtClean="0"/>
              <a:t>Migration of existing </a:t>
            </a:r>
            <a:r>
              <a:rPr lang="en-US" dirty="0"/>
              <a:t>Hyperion Interactive Reporting </a:t>
            </a:r>
            <a:r>
              <a:rPr lang="en-US" dirty="0" smtClean="0"/>
              <a:t>Shared </a:t>
            </a:r>
            <a:r>
              <a:rPr lang="en-US" dirty="0"/>
              <a:t>Q</a:t>
            </a:r>
            <a:r>
              <a:rPr lang="en-US" dirty="0" smtClean="0"/>
              <a:t>ueries </a:t>
            </a:r>
            <a:r>
              <a:rPr lang="en-US" dirty="0"/>
              <a:t>into </a:t>
            </a:r>
            <a:r>
              <a:rPr lang="en-US" dirty="0" smtClean="0"/>
              <a:t>UWBI.  </a:t>
            </a:r>
          </a:p>
          <a:p>
            <a:pPr lvl="1"/>
            <a:r>
              <a:rPr lang="en-US" dirty="0" smtClean="0"/>
              <a:t>UWBI Reports </a:t>
            </a:r>
            <a:r>
              <a:rPr lang="en-US" dirty="0"/>
              <a:t>and Dashboards </a:t>
            </a:r>
            <a:r>
              <a:rPr lang="en-US" dirty="0" smtClean="0"/>
              <a:t>will fulfill the </a:t>
            </a:r>
            <a:r>
              <a:rPr lang="en-US" dirty="0"/>
              <a:t>same informational needs as the existing queries and may result in fewer reports. </a:t>
            </a:r>
            <a:endParaRPr lang="en-US" dirty="0" smtClean="0"/>
          </a:p>
          <a:p>
            <a:pPr lvl="1"/>
            <a:r>
              <a:rPr lang="en-US" dirty="0" smtClean="0"/>
              <a:t>Develop dimensional </a:t>
            </a:r>
            <a:r>
              <a:rPr lang="en-US" dirty="0"/>
              <a:t>models within the existing EPM  data </a:t>
            </a:r>
            <a:r>
              <a:rPr lang="en-US" dirty="0" smtClean="0"/>
              <a:t>warehouse to support the Shared Queries. </a:t>
            </a:r>
          </a:p>
          <a:p>
            <a:pPr lvl="1"/>
            <a:r>
              <a:rPr lang="en-US" dirty="0"/>
              <a:t>RPD and </a:t>
            </a:r>
            <a:r>
              <a:rPr lang="en-US" dirty="0" smtClean="0"/>
              <a:t>report </a:t>
            </a:r>
            <a:r>
              <a:rPr lang="en-US" dirty="0"/>
              <a:t>development will </a:t>
            </a:r>
            <a:r>
              <a:rPr lang="en-US" dirty="0" smtClean="0"/>
              <a:t>be done iteratively - by releases. 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09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ReeftemplateVer2 final.sdd">
  <a:themeElements>
    <a:clrScheme name="Custom 1">
      <a:dk1>
        <a:srgbClr val="666666"/>
      </a:dk1>
      <a:lt1>
        <a:srgbClr val="FFFFFF"/>
      </a:lt1>
      <a:dk2>
        <a:srgbClr val="000000"/>
      </a:dk2>
      <a:lt2>
        <a:srgbClr val="FFFFFF"/>
      </a:lt2>
      <a:accent1>
        <a:srgbClr val="0C479D"/>
      </a:accent1>
      <a:accent2>
        <a:srgbClr val="00804E"/>
      </a:accent2>
      <a:accent3>
        <a:srgbClr val="AAAAAA"/>
      </a:accent3>
      <a:accent4>
        <a:srgbClr val="DADADA"/>
      </a:accent4>
      <a:accent5>
        <a:srgbClr val="AAB1CC"/>
      </a:accent5>
      <a:accent6>
        <a:srgbClr val="007346"/>
      </a:accent6>
      <a:hlink>
        <a:srgbClr val="0049A1"/>
      </a:hlink>
      <a:folHlink>
        <a:srgbClr val="27BAFF"/>
      </a:folHlink>
    </a:clrScheme>
    <a:fontScheme name="ReeftemplateVer2 final.sd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>
            <a:srgbClr val="4B88BE"/>
          </a:buClr>
          <a:buSzPct val="90000"/>
          <a:buFontTx/>
          <a:buChar char="•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>
            <a:srgbClr val="4B88BE"/>
          </a:buClr>
          <a:buSzPct val="90000"/>
          <a:buFontTx/>
          <a:buChar char="•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eftemplateVer2 final.sd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eftemplateVer2 final.sd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8">
        <a:dk1>
          <a:srgbClr val="000000"/>
        </a:dk1>
        <a:lt1>
          <a:srgbClr val="FFFFFF"/>
        </a:lt1>
        <a:dk2>
          <a:srgbClr val="0C479D"/>
        </a:dk2>
        <a:lt2>
          <a:srgbClr val="666666"/>
        </a:lt2>
        <a:accent1>
          <a:srgbClr val="AFC992"/>
        </a:accent1>
        <a:accent2>
          <a:srgbClr val="5B7995"/>
        </a:accent2>
        <a:accent3>
          <a:srgbClr val="FFFFFF"/>
        </a:accent3>
        <a:accent4>
          <a:srgbClr val="000000"/>
        </a:accent4>
        <a:accent5>
          <a:srgbClr val="D4E1C7"/>
        </a:accent5>
        <a:accent6>
          <a:srgbClr val="526D87"/>
        </a:accent6>
        <a:hlink>
          <a:srgbClr val="872B3C"/>
        </a:hlink>
        <a:folHlink>
          <a:srgbClr val="FE7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eftemplateVer2 final.sdd 9">
        <a:dk1>
          <a:srgbClr val="666666"/>
        </a:dk1>
        <a:lt1>
          <a:srgbClr val="FFFFFF"/>
        </a:lt1>
        <a:dk2>
          <a:srgbClr val="000000"/>
        </a:dk2>
        <a:lt2>
          <a:srgbClr val="FFFFFF"/>
        </a:lt2>
        <a:accent1>
          <a:srgbClr val="4B88BE"/>
        </a:accent1>
        <a:accent2>
          <a:srgbClr val="00804E"/>
        </a:accent2>
        <a:accent3>
          <a:srgbClr val="AAAAAA"/>
        </a:accent3>
        <a:accent4>
          <a:srgbClr val="DADADA"/>
        </a:accent4>
        <a:accent5>
          <a:srgbClr val="B1C3DB"/>
        </a:accent5>
        <a:accent6>
          <a:srgbClr val="007346"/>
        </a:accent6>
        <a:hlink>
          <a:srgbClr val="FE7018"/>
        </a:hlink>
        <a:folHlink>
          <a:srgbClr val="FFB31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eftemplateVer2 final.sdd 10">
        <a:dk1>
          <a:srgbClr val="666666"/>
        </a:dk1>
        <a:lt1>
          <a:srgbClr val="FFFFFF"/>
        </a:lt1>
        <a:dk2>
          <a:srgbClr val="000000"/>
        </a:dk2>
        <a:lt2>
          <a:srgbClr val="FFFFFF"/>
        </a:lt2>
        <a:accent1>
          <a:srgbClr val="0C479D"/>
        </a:accent1>
        <a:accent2>
          <a:srgbClr val="00804E"/>
        </a:accent2>
        <a:accent3>
          <a:srgbClr val="AAAAAA"/>
        </a:accent3>
        <a:accent4>
          <a:srgbClr val="DADADA"/>
        </a:accent4>
        <a:accent5>
          <a:srgbClr val="AAB1CC"/>
        </a:accent5>
        <a:accent6>
          <a:srgbClr val="007346"/>
        </a:accent6>
        <a:hlink>
          <a:srgbClr val="FE7018"/>
        </a:hlink>
        <a:folHlink>
          <a:srgbClr val="FFB31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HURON COLOR PALETTE 1">
      <a:dk1>
        <a:srgbClr val="00558C"/>
      </a:dk1>
      <a:lt1>
        <a:sysClr val="window" lastClr="FFFFFF"/>
      </a:lt1>
      <a:dk2>
        <a:srgbClr val="000000"/>
      </a:dk2>
      <a:lt2>
        <a:srgbClr val="C1C6C8"/>
      </a:lt2>
      <a:accent1>
        <a:srgbClr val="69C5F4"/>
      </a:accent1>
      <a:accent2>
        <a:srgbClr val="E8BF41"/>
      </a:accent2>
      <a:accent3>
        <a:srgbClr val="F26458"/>
      </a:accent3>
      <a:accent4>
        <a:srgbClr val="2D364D"/>
      </a:accent4>
      <a:accent5>
        <a:srgbClr val="77B8AC"/>
      </a:accent5>
      <a:accent6>
        <a:srgbClr val="E37E2B"/>
      </a:accent6>
      <a:hlink>
        <a:srgbClr val="9E9A52"/>
      </a:hlink>
      <a:folHlink>
        <a:srgbClr val="6156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HURON COLOR PALETTE 1">
      <a:dk1>
        <a:srgbClr val="00558C"/>
      </a:dk1>
      <a:lt1>
        <a:sysClr val="window" lastClr="FFFFFF"/>
      </a:lt1>
      <a:dk2>
        <a:srgbClr val="000000"/>
      </a:dk2>
      <a:lt2>
        <a:srgbClr val="C1C6C8"/>
      </a:lt2>
      <a:accent1>
        <a:srgbClr val="69C5F4"/>
      </a:accent1>
      <a:accent2>
        <a:srgbClr val="E8BF41"/>
      </a:accent2>
      <a:accent3>
        <a:srgbClr val="F26458"/>
      </a:accent3>
      <a:accent4>
        <a:srgbClr val="2D364D"/>
      </a:accent4>
      <a:accent5>
        <a:srgbClr val="77B8AC"/>
      </a:accent5>
      <a:accent6>
        <a:srgbClr val="E37E2B"/>
      </a:accent6>
      <a:hlink>
        <a:srgbClr val="9E9A52"/>
      </a:hlink>
      <a:folHlink>
        <a:srgbClr val="61567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91932</TotalTime>
  <Words>822</Words>
  <Application>Microsoft Office PowerPoint</Application>
  <PresentationFormat>On-screen Show (4:3)</PresentationFormat>
  <Paragraphs>307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Black</vt:lpstr>
      <vt:lpstr>Arial Narrow</vt:lpstr>
      <vt:lpstr>Calibri</vt:lpstr>
      <vt:lpstr>Lucida Grande</vt:lpstr>
      <vt:lpstr>Segoe UI</vt:lpstr>
      <vt:lpstr>Times</vt:lpstr>
      <vt:lpstr>Times New Roman</vt:lpstr>
      <vt:lpstr>ReeftemplateVer2 final.sdd</vt:lpstr>
      <vt:lpstr>Office Theme</vt:lpstr>
      <vt:lpstr>1_Office Theme</vt:lpstr>
      <vt:lpstr>PowerPoint Presentation</vt:lpstr>
      <vt:lpstr>Agenda</vt:lpstr>
      <vt:lpstr>PowerPoint Presentation</vt:lpstr>
      <vt:lpstr>Results</vt:lpstr>
      <vt:lpstr>PowerPoint Presentation</vt:lpstr>
      <vt:lpstr>recommendations</vt:lpstr>
      <vt:lpstr>recommendations</vt:lpstr>
      <vt:lpstr>System/Campus Updates</vt:lpstr>
      <vt:lpstr>PowerPoint Presentation</vt:lpstr>
      <vt:lpstr>PowerPoint Presentation</vt:lpstr>
      <vt:lpstr>PowerPoint Presentation</vt:lpstr>
      <vt:lpstr>Eau Claire Demo</vt:lpstr>
      <vt:lpstr>Discussion &amp; Questions</vt:lpstr>
      <vt:lpstr>PowerPoint Presentation</vt:lpstr>
    </vt:vector>
  </TitlesOfParts>
  <Manager>Derek MacDavid</Manager>
  <Company>Duarte Design,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Brio Worldwide User Conference</dc:title>
  <dc:subject>Break Out Sessions</dc:subject>
  <dc:creator>Jorge Boas</dc:creator>
  <cp:lastModifiedBy>Diana Trendt</cp:lastModifiedBy>
  <cp:revision>6462</cp:revision>
  <cp:lastPrinted>2017-04-28T15:23:12Z</cp:lastPrinted>
  <dcterms:created xsi:type="dcterms:W3CDTF">2000-10-10T18:51:09Z</dcterms:created>
  <dcterms:modified xsi:type="dcterms:W3CDTF">2017-06-29T16:48:07Z</dcterms:modified>
</cp:coreProperties>
</file>