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theme/theme14.xml" ContentType="application/vnd.openxmlformats-officedocument.theme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6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5" r:id="rId2"/>
    <p:sldMasterId id="2147483677" r:id="rId3"/>
    <p:sldMasterId id="2147483679" r:id="rId4"/>
    <p:sldMasterId id="2147483681" r:id="rId5"/>
    <p:sldMasterId id="2147483683" r:id="rId6"/>
    <p:sldMasterId id="2147483685" r:id="rId7"/>
    <p:sldMasterId id="2147483687" r:id="rId8"/>
    <p:sldMasterId id="2147483689" r:id="rId9"/>
    <p:sldMasterId id="2147483691" r:id="rId10"/>
    <p:sldMasterId id="2147483693" r:id="rId11"/>
    <p:sldMasterId id="2147483695" r:id="rId12"/>
    <p:sldMasterId id="2147483697" r:id="rId13"/>
    <p:sldMasterId id="2147483701" r:id="rId14"/>
  </p:sldMasterIdLst>
  <p:notesMasterIdLst>
    <p:notesMasterId r:id="rId21"/>
  </p:notesMasterIdLst>
  <p:sldIdLst>
    <p:sldId id="256" r:id="rId15"/>
    <p:sldId id="257" r:id="rId16"/>
    <p:sldId id="258" r:id="rId17"/>
    <p:sldId id="259" r:id="rId18"/>
    <p:sldId id="261" r:id="rId19"/>
    <p:sldId id="260" r:id="rId2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984EF-23FE-4554-A10A-BAAF2C64394B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C8B2E-A3D2-4E63-A755-41DA7EC27E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C8B2E-A3D2-4E63-A755-41DA7EC27E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Curricular changes in Comm: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background to Comm… emphasis areas, etc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capstone requirement…</a:t>
            </a:r>
          </a:p>
          <a:p>
            <a:r>
              <a:rPr lang="en-US" sz="1600" dirty="0" smtClean="0"/>
              <a:t>Curricular changes in Gen Ed at UWSP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movement towards capstone experiences</a:t>
            </a:r>
          </a:p>
          <a:p>
            <a:r>
              <a:rPr lang="en-US" sz="1600" dirty="0" smtClean="0"/>
              <a:t>The Capstone Experience</a:t>
            </a:r>
          </a:p>
          <a:p>
            <a:r>
              <a:rPr lang="en-US" sz="1600" dirty="0" smtClean="0"/>
              <a:t>     literature suggests that such experiences have two                 	outcomes: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1) students evaluate their academic and work 	experiences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2) students integrate the skills they have learned</a:t>
            </a:r>
          </a:p>
          <a:p>
            <a:endParaRPr lang="en-US" sz="1600" dirty="0" smtClean="0"/>
          </a:p>
          <a:p>
            <a:r>
              <a:rPr lang="en-US" sz="1600" dirty="0" smtClean="0"/>
              <a:t>This semester a pilot project in an existing class</a:t>
            </a:r>
          </a:p>
          <a:p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C8B2E-A3D2-4E63-A755-41DA7EC27E8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In this class, I want for student to systematically evaluate their academic experiences as well as demonstrate they can integrate the skills we have given them</a:t>
            </a:r>
          </a:p>
          <a:p>
            <a:endParaRPr lang="en-US" sz="1600" dirty="0"/>
          </a:p>
          <a:p>
            <a:r>
              <a:rPr lang="en-US" sz="1600" dirty="0" err="1" smtClean="0"/>
              <a:t>eP</a:t>
            </a:r>
            <a:r>
              <a:rPr lang="en-US" sz="1600" dirty="0" smtClean="0"/>
              <a:t> for assessment:  application of learning outcomes for Major and for emphasis area using reflection prompts and rubrics</a:t>
            </a:r>
          </a:p>
          <a:p>
            <a:r>
              <a:rPr lang="en-US" sz="1600" dirty="0" smtClean="0"/>
              <a:t>     in addition: application of the critical thinking writing rubric</a:t>
            </a:r>
          </a:p>
          <a:p>
            <a:endParaRPr lang="en-US" sz="1600" dirty="0" smtClean="0"/>
          </a:p>
          <a:p>
            <a:r>
              <a:rPr lang="en-US" sz="1600" dirty="0" smtClean="0"/>
              <a:t>Demonstration of integration of skills: creation of an online multimedia publication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err="1" smtClean="0"/>
              <a:t>eP</a:t>
            </a:r>
            <a:r>
              <a:rPr lang="en-US" sz="1600" dirty="0" smtClean="0"/>
              <a:t> for integration:  creation of a multimedia resume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expand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C8B2E-A3D2-4E63-A755-41DA7EC27E8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Literature search on: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resumes, demo reels</a:t>
            </a:r>
          </a:p>
          <a:p>
            <a:r>
              <a:rPr lang="en-US" sz="1600" dirty="0" smtClean="0"/>
              <a:t>The traditional demo reel/portfolio….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C8B2E-A3D2-4E63-A755-41DA7EC27E8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The online world…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trend in media companies…  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	“give me your URL” or send me a link to 		your You Tube stuff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movement away from the physical demo 	reel/portfolio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The multimedia resume approach can provide employers what they need…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C8B2E-A3D2-4E63-A755-41DA7EC27E8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C8B2E-A3D2-4E63-A755-41DA7EC27E8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D68F-3688-4E99-BAD2-824A415DE59D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2063-01C2-4AA0-99A6-9AF672063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D68F-3688-4E99-BAD2-824A415DE59D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292063-01C2-4AA0-99A6-9AF672063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D68F-3688-4E99-BAD2-824A415DE59D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292063-01C2-4AA0-99A6-9AF672063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7798-A303-435D-9EF8-9821361AD2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2D54-7400-48BE-A19B-62D38E57C8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D68F-3688-4E99-BAD2-824A415DE59D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292063-01C2-4AA0-99A6-9AF672063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D68F-3688-4E99-BAD2-824A415DE59D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292063-01C2-4AA0-99A6-9AF672063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6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D68F-3688-4E99-BAD2-824A415DE59D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92063-01C2-4AA0-99A6-9AF672063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70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9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7798-A303-435D-9EF8-9821361AD2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2D54-7400-48BE-A19B-62D38E57C8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06D68F-3688-4E99-BAD2-824A415DE59D}" type="datetimeFigureOut">
              <a:rPr lang="en-US" smtClean="0"/>
              <a:pPr/>
              <a:t>10/5/2010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0292063-01C2-4AA0-99A6-9AF672063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calameo.com/read/000091789ef62bd650a1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D2L ePortfolio and the Multimedia Resume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A. Tolstedt, University of Wisconsin-Stevens Point</a:t>
            </a:r>
            <a:endParaRPr lang="en-US" dirty="0"/>
          </a:p>
        </p:txBody>
      </p:sp>
      <p:pic>
        <p:nvPicPr>
          <p:cNvPr id="4" name="Picture 3" descr="UWSP logo.png"/>
          <p:cNvPicPr>
            <a:picLocks noChangeAspect="1"/>
          </p:cNvPicPr>
          <p:nvPr/>
        </p:nvPicPr>
        <p:blipFill>
          <a:blip r:embed="rId3" cstate="print">
            <a:lum bright="40000" contrast="-30000"/>
          </a:blip>
          <a:stretch>
            <a:fillRect/>
          </a:stretch>
        </p:blipFill>
        <p:spPr>
          <a:xfrm>
            <a:off x="7620001" y="0"/>
            <a:ext cx="1524000" cy="15240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Curricular changes:</a:t>
            </a:r>
          </a:p>
          <a:p>
            <a:pPr lvl="2"/>
            <a:r>
              <a:rPr lang="en-US" dirty="0" smtClean="0"/>
              <a:t>Division of Communication</a:t>
            </a:r>
          </a:p>
          <a:p>
            <a:pPr lvl="2"/>
            <a:r>
              <a:rPr lang="en-US" dirty="0" smtClean="0"/>
              <a:t>UWSP General Education</a:t>
            </a:r>
          </a:p>
          <a:p>
            <a:r>
              <a:rPr lang="en-US" dirty="0" smtClean="0"/>
              <a:t>Capstone Experience:</a:t>
            </a:r>
          </a:p>
          <a:p>
            <a:pPr lvl="2"/>
            <a:r>
              <a:rPr lang="en-US" dirty="0" smtClean="0"/>
              <a:t>Evaluative Function…</a:t>
            </a:r>
          </a:p>
          <a:p>
            <a:pPr lvl="2"/>
            <a:r>
              <a:rPr lang="en-US" dirty="0" smtClean="0"/>
              <a:t>Integrative Function…</a:t>
            </a:r>
          </a:p>
          <a:p>
            <a:r>
              <a:rPr lang="en-US" dirty="0" smtClean="0"/>
              <a:t>Pilot Project:</a:t>
            </a:r>
          </a:p>
          <a:p>
            <a:pPr lvl="2"/>
            <a:r>
              <a:rPr lang="en-US" dirty="0" smtClean="0"/>
              <a:t>Comm 359 “Technologies of Mass Communication”</a:t>
            </a:r>
          </a:p>
          <a:p>
            <a:pPr lvl="2"/>
            <a:endParaRPr lang="en-US" dirty="0" smtClean="0"/>
          </a:p>
        </p:txBody>
      </p:sp>
      <p:pic>
        <p:nvPicPr>
          <p:cNvPr id="4" name="Picture 3" descr="UWSP logo.png"/>
          <p:cNvPicPr>
            <a:picLocks noChangeAspect="1"/>
          </p:cNvPicPr>
          <p:nvPr/>
        </p:nvPicPr>
        <p:blipFill>
          <a:blip r:embed="rId3" cstate="print">
            <a:lum bright="40000" contrast="-30000"/>
          </a:blip>
          <a:stretch>
            <a:fillRect/>
          </a:stretch>
        </p:blipFill>
        <p:spPr>
          <a:xfrm>
            <a:off x="8001143" y="0"/>
            <a:ext cx="1142857" cy="11428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 359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Outcomes:</a:t>
            </a:r>
          </a:p>
          <a:p>
            <a:pPr lvl="1"/>
            <a:r>
              <a:rPr lang="en-US" dirty="0" smtClean="0"/>
              <a:t>Evaluative…</a:t>
            </a:r>
          </a:p>
          <a:p>
            <a:pPr lvl="2"/>
            <a:r>
              <a:rPr lang="en-US" dirty="0" smtClean="0"/>
              <a:t>D2LeP for assessment</a:t>
            </a:r>
          </a:p>
          <a:p>
            <a:pPr lvl="3"/>
            <a:r>
              <a:rPr lang="en-US" dirty="0" smtClean="0"/>
              <a:t>Major and emphasis area outcomes…</a:t>
            </a:r>
          </a:p>
          <a:p>
            <a:pPr lvl="3"/>
            <a:r>
              <a:rPr lang="en-US" dirty="0" smtClean="0"/>
              <a:t>Reflection prompts…</a:t>
            </a:r>
          </a:p>
          <a:p>
            <a:pPr lvl="3"/>
            <a:r>
              <a:rPr lang="en-US" dirty="0" smtClean="0"/>
              <a:t>Rubrics…</a:t>
            </a:r>
          </a:p>
          <a:p>
            <a:pPr lvl="1"/>
            <a:r>
              <a:rPr lang="en-US" dirty="0" smtClean="0"/>
              <a:t>Integrate multimedia skills…</a:t>
            </a:r>
          </a:p>
          <a:p>
            <a:pPr lvl="2"/>
            <a:r>
              <a:rPr lang="en-US" dirty="0" smtClean="0"/>
              <a:t>Online multimedia journal</a:t>
            </a:r>
          </a:p>
          <a:p>
            <a:pPr lvl="3"/>
            <a:r>
              <a:rPr lang="en-US" dirty="0" smtClean="0">
                <a:hlinkClick r:id="rId3"/>
              </a:rPr>
              <a:t>http://en.calameo.com/read/000091789ef62bd650a1b</a:t>
            </a:r>
            <a:endParaRPr lang="en-US" dirty="0" smtClean="0"/>
          </a:p>
          <a:p>
            <a:pPr lvl="2"/>
            <a:r>
              <a:rPr lang="en-US" dirty="0" smtClean="0"/>
              <a:t>Multimedia resume</a:t>
            </a:r>
          </a:p>
          <a:p>
            <a:pPr lvl="3"/>
            <a:r>
              <a:rPr lang="en-US" dirty="0" smtClean="0"/>
              <a:t>“A digital marriage between the printed, text resume and a demonstration reel”…</a:t>
            </a:r>
            <a:endParaRPr lang="en-US" dirty="0"/>
          </a:p>
        </p:txBody>
      </p:sp>
      <p:pic>
        <p:nvPicPr>
          <p:cNvPr id="4" name="Picture 3" descr="UWSP logo.png"/>
          <p:cNvPicPr>
            <a:picLocks noChangeAspect="1"/>
          </p:cNvPicPr>
          <p:nvPr/>
        </p:nvPicPr>
        <p:blipFill>
          <a:blip r:embed="rId4" cstate="print">
            <a:lum bright="40000" contrast="-30000"/>
          </a:blip>
          <a:stretch>
            <a:fillRect/>
          </a:stretch>
        </p:blipFill>
        <p:spPr>
          <a:xfrm>
            <a:off x="8001143" y="0"/>
            <a:ext cx="1142857" cy="114285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multimedia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resume…</a:t>
            </a:r>
          </a:p>
          <a:p>
            <a:pPr lvl="1"/>
            <a:r>
              <a:rPr lang="en-US" dirty="0" smtClean="0"/>
              <a:t>A personal artifact</a:t>
            </a:r>
          </a:p>
          <a:p>
            <a:pPr lvl="2"/>
            <a:r>
              <a:rPr lang="en-US" dirty="0" smtClean="0"/>
              <a:t>A reflective, marketing tool…</a:t>
            </a:r>
          </a:p>
          <a:p>
            <a:pPr lvl="1"/>
            <a:r>
              <a:rPr lang="en-US" dirty="0" smtClean="0"/>
              <a:t>The literature…</a:t>
            </a:r>
          </a:p>
          <a:p>
            <a:r>
              <a:rPr lang="en-US" dirty="0" smtClean="0"/>
              <a:t>What is multimedia?</a:t>
            </a:r>
          </a:p>
          <a:p>
            <a:pPr lvl="1"/>
            <a:r>
              <a:rPr lang="en-US" dirty="0" smtClean="0"/>
              <a:t>Text, image (still and moving), graphics, video, audio…</a:t>
            </a:r>
          </a:p>
          <a:p>
            <a:r>
              <a:rPr lang="en-US" dirty="0" smtClean="0"/>
              <a:t>The “traditional” demo reel/portfolio</a:t>
            </a:r>
          </a:p>
          <a:p>
            <a:pPr lvl="1"/>
            <a:r>
              <a:rPr lang="en-US" dirty="0" smtClean="0"/>
              <a:t>Background…</a:t>
            </a:r>
          </a:p>
          <a:p>
            <a:endParaRPr lang="en-US" dirty="0"/>
          </a:p>
        </p:txBody>
      </p:sp>
      <p:pic>
        <p:nvPicPr>
          <p:cNvPr id="4" name="Picture 3" descr="UWSP logo.png"/>
          <p:cNvPicPr>
            <a:picLocks noChangeAspect="1"/>
          </p:cNvPicPr>
          <p:nvPr/>
        </p:nvPicPr>
        <p:blipFill>
          <a:blip r:embed="rId3" cstate="print">
            <a:lum bright="40000"/>
          </a:blip>
          <a:stretch>
            <a:fillRect/>
          </a:stretch>
        </p:blipFill>
        <p:spPr>
          <a:xfrm>
            <a:off x="8001143" y="0"/>
            <a:ext cx="1142857" cy="114285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online resume…</a:t>
            </a:r>
          </a:p>
          <a:p>
            <a:pPr lvl="1"/>
            <a:r>
              <a:rPr lang="en-US" dirty="0" smtClean="0"/>
              <a:t>Personal websites as multimedia resumes</a:t>
            </a:r>
            <a:endParaRPr lang="en-US" dirty="0"/>
          </a:p>
        </p:txBody>
      </p:sp>
      <p:pic>
        <p:nvPicPr>
          <p:cNvPr id="4" name="Picture 3" descr="UWSP logo.png"/>
          <p:cNvPicPr>
            <a:picLocks noChangeAspect="1"/>
          </p:cNvPicPr>
          <p:nvPr/>
        </p:nvPicPr>
        <p:blipFill>
          <a:blip r:embed="rId3" cstate="print">
            <a:lum bright="40000" contrast="-30000"/>
          </a:blip>
          <a:stretch>
            <a:fillRect/>
          </a:stretch>
        </p:blipFill>
        <p:spPr>
          <a:xfrm>
            <a:off x="8001143" y="0"/>
            <a:ext cx="1142857" cy="11428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multimedia resume </a:t>
            </a:r>
            <a:br>
              <a:rPr lang="en-US" dirty="0" smtClean="0"/>
            </a:br>
            <a:r>
              <a:rPr lang="en-US" dirty="0" smtClean="0"/>
              <a:t>and d2leP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Artifacts…</a:t>
            </a:r>
          </a:p>
          <a:p>
            <a:r>
              <a:rPr lang="en-US" dirty="0" smtClean="0"/>
              <a:t>Reflections…</a:t>
            </a:r>
          </a:p>
          <a:p>
            <a:endParaRPr lang="en-US" dirty="0" smtClean="0"/>
          </a:p>
          <a:p>
            <a:r>
              <a:rPr lang="en-US" dirty="0" smtClean="0"/>
              <a:t>Choosing a platform…</a:t>
            </a:r>
          </a:p>
          <a:p>
            <a:pPr lvl="1"/>
            <a:r>
              <a:rPr lang="en-US" dirty="0" smtClean="0"/>
              <a:t>Online v. D2LeP…</a:t>
            </a:r>
          </a:p>
          <a:p>
            <a:endParaRPr lang="en-US" dirty="0" smtClean="0"/>
          </a:p>
        </p:txBody>
      </p:sp>
      <p:pic>
        <p:nvPicPr>
          <p:cNvPr id="4" name="Picture 3" descr="UWSP logo.png"/>
          <p:cNvPicPr>
            <a:picLocks noChangeAspect="1"/>
          </p:cNvPicPr>
          <p:nvPr/>
        </p:nvPicPr>
        <p:blipFill>
          <a:blip r:embed="rId3" cstate="print">
            <a:lum bright="40000" contrast="-20000"/>
          </a:blip>
          <a:stretch>
            <a:fillRect/>
          </a:stretch>
        </p:blipFill>
        <p:spPr>
          <a:xfrm>
            <a:off x="8001143" y="0"/>
            <a:ext cx="1142857" cy="1142857"/>
          </a:xfrm>
          <a:prstGeom prst="rect">
            <a:avLst/>
          </a:prstGeom>
        </p:spPr>
      </p:pic>
    </p:spTree>
  </p:cSld>
  <p:clrMapOvr>
    <a:masterClrMapping/>
  </p:clrMapOvr>
</p:sld>
</file>

<file path=ppt/theme/_rels/them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uwsp backgroun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Tre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258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6</vt:i4>
      </vt:variant>
    </vt:vector>
  </HeadingPairs>
  <TitlesOfParts>
    <vt:vector size="20" baseType="lpstr">
      <vt:lpstr>uwsp background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13_Office Theme</vt:lpstr>
      <vt:lpstr>Trek</vt:lpstr>
      <vt:lpstr>D2L ePortfolio and the Multimedia Resume</vt:lpstr>
      <vt:lpstr>Background</vt:lpstr>
      <vt:lpstr>Comm 359</vt:lpstr>
      <vt:lpstr>The multimedia resume</vt:lpstr>
      <vt:lpstr>Slide 5</vt:lpstr>
      <vt:lpstr>The multimedia resume  and d2leP</vt:lpstr>
    </vt:vector>
  </TitlesOfParts>
  <Company>UWSP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mtolsted</dc:creator>
  <cp:lastModifiedBy>Catarino David Delgado</cp:lastModifiedBy>
  <cp:revision>18</cp:revision>
  <dcterms:created xsi:type="dcterms:W3CDTF">2010-09-23T12:08:58Z</dcterms:created>
  <dcterms:modified xsi:type="dcterms:W3CDTF">2010-10-05T17:36:58Z</dcterms:modified>
</cp:coreProperties>
</file>