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9" r:id="rId3"/>
    <p:sldId id="258" r:id="rId4"/>
    <p:sldId id="261" r:id="rId5"/>
    <p:sldId id="280" r:id="rId6"/>
    <p:sldId id="262" r:id="rId7"/>
    <p:sldId id="263" r:id="rId8"/>
    <p:sldId id="264" r:id="rId9"/>
    <p:sldId id="265" r:id="rId10"/>
    <p:sldId id="290" r:id="rId11"/>
    <p:sldId id="289" r:id="rId12"/>
    <p:sldId id="292" r:id="rId13"/>
    <p:sldId id="267" r:id="rId14"/>
    <p:sldId id="281" r:id="rId15"/>
    <p:sldId id="268" r:id="rId16"/>
    <p:sldId id="282" r:id="rId17"/>
    <p:sldId id="269" r:id="rId18"/>
    <p:sldId id="270" r:id="rId19"/>
    <p:sldId id="271" r:id="rId20"/>
    <p:sldId id="284" r:id="rId21"/>
    <p:sldId id="286" r:id="rId22"/>
    <p:sldId id="285" r:id="rId23"/>
    <p:sldId id="287" r:id="rId24"/>
    <p:sldId id="272" r:id="rId25"/>
    <p:sldId id="288" r:id="rId26"/>
    <p:sldId id="283" r:id="rId27"/>
    <p:sldId id="273" r:id="rId28"/>
    <p:sldId id="27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5121"/>
    <a:srgbClr val="0672B2"/>
    <a:srgbClr val="F29020"/>
    <a:srgbClr val="060E9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94688" autoAdjust="0"/>
  </p:normalViewPr>
  <p:slideViewPr>
    <p:cSldViewPr>
      <p:cViewPr varScale="1">
        <p:scale>
          <a:sx n="94" d="100"/>
          <a:sy n="9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FF929A-14C6-400E-9E1E-667E9CD99CCC}" type="doc">
      <dgm:prSet loTypeId="urn:microsoft.com/office/officeart/2005/8/layout/hProcess6" loCatId="process" qsTypeId="urn:microsoft.com/office/officeart/2005/8/quickstyle/simple1" qsCatId="simple" csTypeId="urn:microsoft.com/office/officeart/2005/8/colors/colorful2" csCatId="colorful" phldr="1"/>
      <dgm:spPr/>
      <dgm:t>
        <a:bodyPr/>
        <a:lstStyle/>
        <a:p>
          <a:endParaRPr lang="en-US"/>
        </a:p>
      </dgm:t>
    </dgm:pt>
    <dgm:pt modelId="{019FB975-14B4-4C3E-B9CF-8B19B76B6A47}">
      <dgm:prSet phldrT="[Text]"/>
      <dgm:spPr>
        <a:solidFill>
          <a:schemeClr val="accent2"/>
        </a:solidFill>
      </dgm:spPr>
      <dgm:t>
        <a:bodyPr/>
        <a:lstStyle/>
        <a:p>
          <a:r>
            <a:rPr lang="en-US" dirty="0" smtClean="0"/>
            <a:t>2003</a:t>
          </a:r>
          <a:endParaRPr lang="en-US" dirty="0"/>
        </a:p>
      </dgm:t>
    </dgm:pt>
    <dgm:pt modelId="{3274ACB2-9BD8-4FF2-B67E-787CA12AD097}" type="parTrans" cxnId="{701B31B6-EC26-4D58-ADB7-1E03CE02855B}">
      <dgm:prSet/>
      <dgm:spPr/>
      <dgm:t>
        <a:bodyPr/>
        <a:lstStyle/>
        <a:p>
          <a:endParaRPr lang="en-US"/>
        </a:p>
      </dgm:t>
    </dgm:pt>
    <dgm:pt modelId="{FE6BF741-671E-4258-9149-17B6F4DB01F0}" type="sibTrans" cxnId="{701B31B6-EC26-4D58-ADB7-1E03CE02855B}">
      <dgm:prSet/>
      <dgm:spPr/>
      <dgm:t>
        <a:bodyPr/>
        <a:lstStyle/>
        <a:p>
          <a:endParaRPr lang="en-US"/>
        </a:p>
      </dgm:t>
    </dgm:pt>
    <dgm:pt modelId="{A6462FC2-43BA-49EB-8055-5620F8DC8065}">
      <dgm:prSet phldrT="[Text]" custT="1"/>
      <dgm:spPr/>
      <dgm:t>
        <a:bodyPr/>
        <a:lstStyle/>
        <a:p>
          <a:endParaRPr lang="en-US" sz="1400" dirty="0"/>
        </a:p>
      </dgm:t>
    </dgm:pt>
    <dgm:pt modelId="{BA0051A3-2357-475B-832C-1385409E0D79}" type="parTrans" cxnId="{8AAC0AD1-3492-411C-B3B5-B5E80081030C}">
      <dgm:prSet/>
      <dgm:spPr/>
      <dgm:t>
        <a:bodyPr/>
        <a:lstStyle/>
        <a:p>
          <a:endParaRPr lang="en-US"/>
        </a:p>
      </dgm:t>
    </dgm:pt>
    <dgm:pt modelId="{D2047D92-036C-47AF-924C-66A163AAAFA0}" type="sibTrans" cxnId="{8AAC0AD1-3492-411C-B3B5-B5E80081030C}">
      <dgm:prSet/>
      <dgm:spPr/>
      <dgm:t>
        <a:bodyPr/>
        <a:lstStyle/>
        <a:p>
          <a:endParaRPr lang="en-US"/>
        </a:p>
      </dgm:t>
    </dgm:pt>
    <dgm:pt modelId="{BED83D74-A68A-4822-A296-13371711E73B}">
      <dgm:prSet phldrT="[Text]"/>
      <dgm:spPr/>
      <dgm:t>
        <a:bodyPr/>
        <a:lstStyle/>
        <a:p>
          <a:r>
            <a:rPr lang="en-US" dirty="0" smtClean="0"/>
            <a:t>2004</a:t>
          </a:r>
          <a:endParaRPr lang="en-US" dirty="0"/>
        </a:p>
      </dgm:t>
    </dgm:pt>
    <dgm:pt modelId="{AEDFEF24-9339-439E-A8A6-55A3CD41DEEA}" type="parTrans" cxnId="{A1ACE1E7-6ED5-4A31-87BD-D26242F473B6}">
      <dgm:prSet/>
      <dgm:spPr/>
      <dgm:t>
        <a:bodyPr/>
        <a:lstStyle/>
        <a:p>
          <a:endParaRPr lang="en-US"/>
        </a:p>
      </dgm:t>
    </dgm:pt>
    <dgm:pt modelId="{F508A44D-26B5-4BA5-882C-4E501D3F4316}" type="sibTrans" cxnId="{A1ACE1E7-6ED5-4A31-87BD-D26242F473B6}">
      <dgm:prSet/>
      <dgm:spPr/>
      <dgm:t>
        <a:bodyPr/>
        <a:lstStyle/>
        <a:p>
          <a:endParaRPr lang="en-US"/>
        </a:p>
      </dgm:t>
    </dgm:pt>
    <dgm:pt modelId="{E2BEC23F-0BD4-4EF6-BB8C-78DF708B8CF7}">
      <dgm:prSet phldrT="[Text]"/>
      <dgm:spPr/>
      <dgm:t>
        <a:bodyPr/>
        <a:lstStyle/>
        <a:p>
          <a:endParaRPr lang="en-US" dirty="0"/>
        </a:p>
      </dgm:t>
    </dgm:pt>
    <dgm:pt modelId="{8C599B8F-C175-45F2-9E4E-F28E9507F607}" type="parTrans" cxnId="{90F0B69C-C973-4F5D-94A9-722DD20DC779}">
      <dgm:prSet/>
      <dgm:spPr/>
      <dgm:t>
        <a:bodyPr/>
        <a:lstStyle/>
        <a:p>
          <a:endParaRPr lang="en-US"/>
        </a:p>
      </dgm:t>
    </dgm:pt>
    <dgm:pt modelId="{6C969E7C-EF28-4A39-A3DD-351AF0E4AC87}" type="sibTrans" cxnId="{90F0B69C-C973-4F5D-94A9-722DD20DC779}">
      <dgm:prSet/>
      <dgm:spPr/>
      <dgm:t>
        <a:bodyPr/>
        <a:lstStyle/>
        <a:p>
          <a:endParaRPr lang="en-US"/>
        </a:p>
      </dgm:t>
    </dgm:pt>
    <dgm:pt modelId="{64BED5FD-3B72-4697-AD8A-3BA2DB46C376}">
      <dgm:prSet phldrT="[Text]"/>
      <dgm:spPr/>
      <dgm:t>
        <a:bodyPr/>
        <a:lstStyle/>
        <a:p>
          <a:r>
            <a:rPr lang="en-US" dirty="0" smtClean="0"/>
            <a:t>2009</a:t>
          </a:r>
          <a:endParaRPr lang="en-US" dirty="0"/>
        </a:p>
      </dgm:t>
    </dgm:pt>
    <dgm:pt modelId="{7781102B-4B72-4E32-B738-FA11E49E1069}" type="parTrans" cxnId="{F77B8ABF-6A01-460B-99FB-5B5B9B3D5B56}">
      <dgm:prSet/>
      <dgm:spPr/>
      <dgm:t>
        <a:bodyPr/>
        <a:lstStyle/>
        <a:p>
          <a:endParaRPr lang="en-US"/>
        </a:p>
      </dgm:t>
    </dgm:pt>
    <dgm:pt modelId="{EC8062E0-964E-435D-858A-CB25811799FF}" type="sibTrans" cxnId="{F77B8ABF-6A01-460B-99FB-5B5B9B3D5B56}">
      <dgm:prSet/>
      <dgm:spPr/>
      <dgm:t>
        <a:bodyPr/>
        <a:lstStyle/>
        <a:p>
          <a:endParaRPr lang="en-US"/>
        </a:p>
      </dgm:t>
    </dgm:pt>
    <dgm:pt modelId="{A08911DD-4325-471C-9EDA-A32FD3917275}">
      <dgm:prSet phldrT="[Text]"/>
      <dgm:spPr/>
      <dgm:t>
        <a:bodyPr/>
        <a:lstStyle/>
        <a:p>
          <a:endParaRPr lang="en-US" dirty="0"/>
        </a:p>
      </dgm:t>
    </dgm:pt>
    <dgm:pt modelId="{8B01D79C-CE2B-4BB0-9B4E-27D1ADAB914B}" type="parTrans" cxnId="{75D2EAAE-283F-4B54-B832-A6FE0B38BB80}">
      <dgm:prSet/>
      <dgm:spPr/>
      <dgm:t>
        <a:bodyPr/>
        <a:lstStyle/>
        <a:p>
          <a:endParaRPr lang="en-US"/>
        </a:p>
      </dgm:t>
    </dgm:pt>
    <dgm:pt modelId="{A338545B-EDF4-426C-AD1C-C1F28A464AF1}" type="sibTrans" cxnId="{75D2EAAE-283F-4B54-B832-A6FE0B38BB80}">
      <dgm:prSet/>
      <dgm:spPr/>
      <dgm:t>
        <a:bodyPr/>
        <a:lstStyle/>
        <a:p>
          <a:endParaRPr lang="en-US"/>
        </a:p>
      </dgm:t>
    </dgm:pt>
    <dgm:pt modelId="{20094F3A-5F9F-4865-9B59-71AE98533069}">
      <dgm:prSet phldrT="[Text]"/>
      <dgm:spPr/>
      <dgm:t>
        <a:bodyPr/>
        <a:lstStyle/>
        <a:p>
          <a:r>
            <a:rPr lang="en-US" dirty="0" smtClean="0"/>
            <a:t>2010</a:t>
          </a:r>
          <a:endParaRPr lang="en-US" dirty="0"/>
        </a:p>
      </dgm:t>
    </dgm:pt>
    <dgm:pt modelId="{E401A983-EC38-4C0D-BDDD-8552744BDEFD}" type="parTrans" cxnId="{A6D75F7F-5F99-4391-8488-5679C9AA5C7C}">
      <dgm:prSet/>
      <dgm:spPr/>
      <dgm:t>
        <a:bodyPr/>
        <a:lstStyle/>
        <a:p>
          <a:endParaRPr lang="en-US"/>
        </a:p>
      </dgm:t>
    </dgm:pt>
    <dgm:pt modelId="{681C248D-56E3-40B9-9BFE-8635C77ACB87}" type="sibTrans" cxnId="{A6D75F7F-5F99-4391-8488-5679C9AA5C7C}">
      <dgm:prSet/>
      <dgm:spPr/>
      <dgm:t>
        <a:bodyPr/>
        <a:lstStyle/>
        <a:p>
          <a:endParaRPr lang="en-US"/>
        </a:p>
      </dgm:t>
    </dgm:pt>
    <dgm:pt modelId="{D6EA00DB-5328-4C11-8DFC-6711A39D7D96}">
      <dgm:prSet phldrT="[Text]"/>
      <dgm:spPr/>
      <dgm:t>
        <a:bodyPr/>
        <a:lstStyle/>
        <a:p>
          <a:endParaRPr lang="en-US" dirty="0"/>
        </a:p>
      </dgm:t>
    </dgm:pt>
    <dgm:pt modelId="{8DBAC104-1117-4CBE-AAF7-1C4AD48F2E01}" type="parTrans" cxnId="{D16172A5-3E8B-49D6-8121-5B9B6D2CAD02}">
      <dgm:prSet/>
      <dgm:spPr/>
      <dgm:t>
        <a:bodyPr/>
        <a:lstStyle/>
        <a:p>
          <a:endParaRPr lang="en-US"/>
        </a:p>
      </dgm:t>
    </dgm:pt>
    <dgm:pt modelId="{16766769-C3C3-42C5-BF0D-F2417EE06E51}" type="sibTrans" cxnId="{D16172A5-3E8B-49D6-8121-5B9B6D2CAD02}">
      <dgm:prSet/>
      <dgm:spPr/>
      <dgm:t>
        <a:bodyPr/>
        <a:lstStyle/>
        <a:p>
          <a:endParaRPr lang="en-US"/>
        </a:p>
      </dgm:t>
    </dgm:pt>
    <dgm:pt modelId="{4959F750-273C-4B33-9864-10B1736F655A}" type="pres">
      <dgm:prSet presAssocID="{9AFF929A-14C6-400E-9E1E-667E9CD99CCC}" presName="theList" presStyleCnt="0">
        <dgm:presLayoutVars>
          <dgm:dir/>
          <dgm:animLvl val="lvl"/>
          <dgm:resizeHandles val="exact"/>
        </dgm:presLayoutVars>
      </dgm:prSet>
      <dgm:spPr/>
      <dgm:t>
        <a:bodyPr/>
        <a:lstStyle/>
        <a:p>
          <a:endParaRPr lang="en-US"/>
        </a:p>
      </dgm:t>
    </dgm:pt>
    <dgm:pt modelId="{FFFB3EA8-D918-4DC3-816F-F6F1F6BEDB8C}" type="pres">
      <dgm:prSet presAssocID="{019FB975-14B4-4C3E-B9CF-8B19B76B6A47}" presName="compNode" presStyleCnt="0"/>
      <dgm:spPr/>
    </dgm:pt>
    <dgm:pt modelId="{8C96C53B-028E-4691-ACCE-C943D0243DC9}" type="pres">
      <dgm:prSet presAssocID="{019FB975-14B4-4C3E-B9CF-8B19B76B6A47}" presName="noGeometry" presStyleCnt="0"/>
      <dgm:spPr/>
    </dgm:pt>
    <dgm:pt modelId="{96A8CEEE-FE41-45D0-A062-258BB001C85A}" type="pres">
      <dgm:prSet presAssocID="{019FB975-14B4-4C3E-B9CF-8B19B76B6A47}" presName="childTextVisible" presStyleLbl="bgAccFollowNode1" presStyleIdx="0" presStyleCnt="4">
        <dgm:presLayoutVars>
          <dgm:bulletEnabled val="1"/>
        </dgm:presLayoutVars>
      </dgm:prSet>
      <dgm:spPr/>
      <dgm:t>
        <a:bodyPr/>
        <a:lstStyle/>
        <a:p>
          <a:endParaRPr lang="en-US"/>
        </a:p>
      </dgm:t>
    </dgm:pt>
    <dgm:pt modelId="{C6AA4B0B-411C-42DF-A85E-9D7D8A85627B}" type="pres">
      <dgm:prSet presAssocID="{019FB975-14B4-4C3E-B9CF-8B19B76B6A47}" presName="childTextHidden" presStyleLbl="bgAccFollowNode1" presStyleIdx="0" presStyleCnt="4"/>
      <dgm:spPr/>
      <dgm:t>
        <a:bodyPr/>
        <a:lstStyle/>
        <a:p>
          <a:endParaRPr lang="en-US"/>
        </a:p>
      </dgm:t>
    </dgm:pt>
    <dgm:pt modelId="{C6EA98C7-5E09-4033-A881-5273D548C11E}" type="pres">
      <dgm:prSet presAssocID="{019FB975-14B4-4C3E-B9CF-8B19B76B6A47}" presName="parentText" presStyleLbl="node1" presStyleIdx="0" presStyleCnt="4">
        <dgm:presLayoutVars>
          <dgm:chMax val="1"/>
          <dgm:bulletEnabled val="1"/>
        </dgm:presLayoutVars>
      </dgm:prSet>
      <dgm:spPr/>
      <dgm:t>
        <a:bodyPr/>
        <a:lstStyle/>
        <a:p>
          <a:endParaRPr lang="en-US"/>
        </a:p>
      </dgm:t>
    </dgm:pt>
    <dgm:pt modelId="{92F7C550-549A-4D08-A68C-8B632D486835}" type="pres">
      <dgm:prSet presAssocID="{019FB975-14B4-4C3E-B9CF-8B19B76B6A47}" presName="aSpace" presStyleCnt="0"/>
      <dgm:spPr/>
    </dgm:pt>
    <dgm:pt modelId="{85DBAF86-4817-4B3D-8C3A-728177E05AE7}" type="pres">
      <dgm:prSet presAssocID="{BED83D74-A68A-4822-A296-13371711E73B}" presName="compNode" presStyleCnt="0"/>
      <dgm:spPr/>
    </dgm:pt>
    <dgm:pt modelId="{CDCBC379-699C-4B8E-97AB-3027389A5705}" type="pres">
      <dgm:prSet presAssocID="{BED83D74-A68A-4822-A296-13371711E73B}" presName="noGeometry" presStyleCnt="0"/>
      <dgm:spPr/>
    </dgm:pt>
    <dgm:pt modelId="{7895104A-564B-4C2C-927D-57937D18A424}" type="pres">
      <dgm:prSet presAssocID="{BED83D74-A68A-4822-A296-13371711E73B}" presName="childTextVisible" presStyleLbl="bgAccFollowNode1" presStyleIdx="1" presStyleCnt="4">
        <dgm:presLayoutVars>
          <dgm:bulletEnabled val="1"/>
        </dgm:presLayoutVars>
      </dgm:prSet>
      <dgm:spPr/>
      <dgm:t>
        <a:bodyPr/>
        <a:lstStyle/>
        <a:p>
          <a:endParaRPr lang="en-US"/>
        </a:p>
      </dgm:t>
    </dgm:pt>
    <dgm:pt modelId="{C89C61DA-92D0-4279-8B8D-0B4BEB7D1231}" type="pres">
      <dgm:prSet presAssocID="{BED83D74-A68A-4822-A296-13371711E73B}" presName="childTextHidden" presStyleLbl="bgAccFollowNode1" presStyleIdx="1" presStyleCnt="4"/>
      <dgm:spPr/>
      <dgm:t>
        <a:bodyPr/>
        <a:lstStyle/>
        <a:p>
          <a:endParaRPr lang="en-US"/>
        </a:p>
      </dgm:t>
    </dgm:pt>
    <dgm:pt modelId="{275B31D1-8C95-4714-8232-B229F9F8BC30}" type="pres">
      <dgm:prSet presAssocID="{BED83D74-A68A-4822-A296-13371711E73B}" presName="parentText" presStyleLbl="node1" presStyleIdx="1" presStyleCnt="4">
        <dgm:presLayoutVars>
          <dgm:chMax val="1"/>
          <dgm:bulletEnabled val="1"/>
        </dgm:presLayoutVars>
      </dgm:prSet>
      <dgm:spPr/>
      <dgm:t>
        <a:bodyPr/>
        <a:lstStyle/>
        <a:p>
          <a:endParaRPr lang="en-US"/>
        </a:p>
      </dgm:t>
    </dgm:pt>
    <dgm:pt modelId="{C429A66E-B0DC-4608-B68C-7AFFE20B22B7}" type="pres">
      <dgm:prSet presAssocID="{BED83D74-A68A-4822-A296-13371711E73B}" presName="aSpace" presStyleCnt="0"/>
      <dgm:spPr/>
    </dgm:pt>
    <dgm:pt modelId="{8E742899-AE08-4405-B41B-66E3AAB147C8}" type="pres">
      <dgm:prSet presAssocID="{64BED5FD-3B72-4697-AD8A-3BA2DB46C376}" presName="compNode" presStyleCnt="0"/>
      <dgm:spPr/>
    </dgm:pt>
    <dgm:pt modelId="{352E5DAD-3925-437F-A19D-2A0B023D7099}" type="pres">
      <dgm:prSet presAssocID="{64BED5FD-3B72-4697-AD8A-3BA2DB46C376}" presName="noGeometry" presStyleCnt="0"/>
      <dgm:spPr/>
    </dgm:pt>
    <dgm:pt modelId="{0834443E-F82B-4462-889D-6911226802FE}" type="pres">
      <dgm:prSet presAssocID="{64BED5FD-3B72-4697-AD8A-3BA2DB46C376}" presName="childTextVisible" presStyleLbl="bgAccFollowNode1" presStyleIdx="2" presStyleCnt="4">
        <dgm:presLayoutVars>
          <dgm:bulletEnabled val="1"/>
        </dgm:presLayoutVars>
      </dgm:prSet>
      <dgm:spPr/>
      <dgm:t>
        <a:bodyPr/>
        <a:lstStyle/>
        <a:p>
          <a:endParaRPr lang="en-US"/>
        </a:p>
      </dgm:t>
    </dgm:pt>
    <dgm:pt modelId="{FB705129-FE59-4BF5-8BC3-0A9E97AEDF9D}" type="pres">
      <dgm:prSet presAssocID="{64BED5FD-3B72-4697-AD8A-3BA2DB46C376}" presName="childTextHidden" presStyleLbl="bgAccFollowNode1" presStyleIdx="2" presStyleCnt="4"/>
      <dgm:spPr/>
      <dgm:t>
        <a:bodyPr/>
        <a:lstStyle/>
        <a:p>
          <a:endParaRPr lang="en-US"/>
        </a:p>
      </dgm:t>
    </dgm:pt>
    <dgm:pt modelId="{C4A20B18-757D-43D5-B890-0C3EC00EAD28}" type="pres">
      <dgm:prSet presAssocID="{64BED5FD-3B72-4697-AD8A-3BA2DB46C376}" presName="parentText" presStyleLbl="node1" presStyleIdx="2" presStyleCnt="4">
        <dgm:presLayoutVars>
          <dgm:chMax val="1"/>
          <dgm:bulletEnabled val="1"/>
        </dgm:presLayoutVars>
      </dgm:prSet>
      <dgm:spPr/>
      <dgm:t>
        <a:bodyPr/>
        <a:lstStyle/>
        <a:p>
          <a:endParaRPr lang="en-US"/>
        </a:p>
      </dgm:t>
    </dgm:pt>
    <dgm:pt modelId="{07577205-779C-4E1A-8553-59359A0E9378}" type="pres">
      <dgm:prSet presAssocID="{64BED5FD-3B72-4697-AD8A-3BA2DB46C376}" presName="aSpace" presStyleCnt="0"/>
      <dgm:spPr/>
    </dgm:pt>
    <dgm:pt modelId="{006981D3-835A-49A5-83E0-2217974FE83F}" type="pres">
      <dgm:prSet presAssocID="{20094F3A-5F9F-4865-9B59-71AE98533069}" presName="compNode" presStyleCnt="0"/>
      <dgm:spPr/>
    </dgm:pt>
    <dgm:pt modelId="{397F1816-D68C-4C90-AC3D-A3449F04F513}" type="pres">
      <dgm:prSet presAssocID="{20094F3A-5F9F-4865-9B59-71AE98533069}" presName="noGeometry" presStyleCnt="0"/>
      <dgm:spPr/>
    </dgm:pt>
    <dgm:pt modelId="{6A9BBF2D-2AA7-4699-B63E-DB00EE5997D7}" type="pres">
      <dgm:prSet presAssocID="{20094F3A-5F9F-4865-9B59-71AE98533069}" presName="childTextVisible" presStyleLbl="bgAccFollowNode1" presStyleIdx="3" presStyleCnt="4">
        <dgm:presLayoutVars>
          <dgm:bulletEnabled val="1"/>
        </dgm:presLayoutVars>
      </dgm:prSet>
      <dgm:spPr/>
      <dgm:t>
        <a:bodyPr/>
        <a:lstStyle/>
        <a:p>
          <a:endParaRPr lang="en-US"/>
        </a:p>
      </dgm:t>
    </dgm:pt>
    <dgm:pt modelId="{25097575-C4AF-4405-9E2D-594540553F18}" type="pres">
      <dgm:prSet presAssocID="{20094F3A-5F9F-4865-9B59-71AE98533069}" presName="childTextHidden" presStyleLbl="bgAccFollowNode1" presStyleIdx="3" presStyleCnt="4"/>
      <dgm:spPr/>
      <dgm:t>
        <a:bodyPr/>
        <a:lstStyle/>
        <a:p>
          <a:endParaRPr lang="en-US"/>
        </a:p>
      </dgm:t>
    </dgm:pt>
    <dgm:pt modelId="{6FCE7A87-95B8-465A-AEAD-7CEB58FEC63B}" type="pres">
      <dgm:prSet presAssocID="{20094F3A-5F9F-4865-9B59-71AE98533069}" presName="parentText" presStyleLbl="node1" presStyleIdx="3" presStyleCnt="4">
        <dgm:presLayoutVars>
          <dgm:chMax val="1"/>
          <dgm:bulletEnabled val="1"/>
        </dgm:presLayoutVars>
      </dgm:prSet>
      <dgm:spPr/>
      <dgm:t>
        <a:bodyPr/>
        <a:lstStyle/>
        <a:p>
          <a:endParaRPr lang="en-US"/>
        </a:p>
      </dgm:t>
    </dgm:pt>
  </dgm:ptLst>
  <dgm:cxnLst>
    <dgm:cxn modelId="{5E9312E1-D02E-4426-BD3E-DC4BA5BB8623}" type="presOf" srcId="{A6462FC2-43BA-49EB-8055-5620F8DC8065}" destId="{C6AA4B0B-411C-42DF-A85E-9D7D8A85627B}" srcOrd="1" destOrd="0" presId="urn:microsoft.com/office/officeart/2005/8/layout/hProcess6"/>
    <dgm:cxn modelId="{75D2EAAE-283F-4B54-B832-A6FE0B38BB80}" srcId="{64BED5FD-3B72-4697-AD8A-3BA2DB46C376}" destId="{A08911DD-4325-471C-9EDA-A32FD3917275}" srcOrd="0" destOrd="0" parTransId="{8B01D79C-CE2B-4BB0-9B4E-27D1ADAB914B}" sibTransId="{A338545B-EDF4-426C-AD1C-C1F28A464AF1}"/>
    <dgm:cxn modelId="{B1F8938B-92AF-4ADA-B6B2-E83F4E78EF9C}" type="presOf" srcId="{D6EA00DB-5328-4C11-8DFC-6711A39D7D96}" destId="{6A9BBF2D-2AA7-4699-B63E-DB00EE5997D7}" srcOrd="0" destOrd="0" presId="urn:microsoft.com/office/officeart/2005/8/layout/hProcess6"/>
    <dgm:cxn modelId="{12840B93-A430-4878-AF9B-F95B8412A1F8}" type="presOf" srcId="{D6EA00DB-5328-4C11-8DFC-6711A39D7D96}" destId="{25097575-C4AF-4405-9E2D-594540553F18}" srcOrd="1" destOrd="0" presId="urn:microsoft.com/office/officeart/2005/8/layout/hProcess6"/>
    <dgm:cxn modelId="{DDAAC9B8-386C-46FD-A23C-BAB61B22C4F4}" type="presOf" srcId="{BED83D74-A68A-4822-A296-13371711E73B}" destId="{275B31D1-8C95-4714-8232-B229F9F8BC30}" srcOrd="0" destOrd="0" presId="urn:microsoft.com/office/officeart/2005/8/layout/hProcess6"/>
    <dgm:cxn modelId="{C0D35796-2590-47A9-BAF9-E3FA24747C42}" type="presOf" srcId="{E2BEC23F-0BD4-4EF6-BB8C-78DF708B8CF7}" destId="{C89C61DA-92D0-4279-8B8D-0B4BEB7D1231}" srcOrd="1" destOrd="0" presId="urn:microsoft.com/office/officeart/2005/8/layout/hProcess6"/>
    <dgm:cxn modelId="{A6D75F7F-5F99-4391-8488-5679C9AA5C7C}" srcId="{9AFF929A-14C6-400E-9E1E-667E9CD99CCC}" destId="{20094F3A-5F9F-4865-9B59-71AE98533069}" srcOrd="3" destOrd="0" parTransId="{E401A983-EC38-4C0D-BDDD-8552744BDEFD}" sibTransId="{681C248D-56E3-40B9-9BFE-8635C77ACB87}"/>
    <dgm:cxn modelId="{1BEFDEC7-A0D5-42B0-8152-088F2BACEDDA}" type="presOf" srcId="{019FB975-14B4-4C3E-B9CF-8B19B76B6A47}" destId="{C6EA98C7-5E09-4033-A881-5273D548C11E}" srcOrd="0" destOrd="0" presId="urn:microsoft.com/office/officeart/2005/8/layout/hProcess6"/>
    <dgm:cxn modelId="{E6E84394-5EFB-43A6-9DF6-AE2BCA5CF072}" type="presOf" srcId="{A6462FC2-43BA-49EB-8055-5620F8DC8065}" destId="{96A8CEEE-FE41-45D0-A062-258BB001C85A}" srcOrd="0" destOrd="0" presId="urn:microsoft.com/office/officeart/2005/8/layout/hProcess6"/>
    <dgm:cxn modelId="{F77B8ABF-6A01-460B-99FB-5B5B9B3D5B56}" srcId="{9AFF929A-14C6-400E-9E1E-667E9CD99CCC}" destId="{64BED5FD-3B72-4697-AD8A-3BA2DB46C376}" srcOrd="2" destOrd="0" parTransId="{7781102B-4B72-4E32-B738-FA11E49E1069}" sibTransId="{EC8062E0-964E-435D-858A-CB25811799FF}"/>
    <dgm:cxn modelId="{6B8A3D15-B866-4CF9-8904-9AFDCE430C30}" type="presOf" srcId="{9AFF929A-14C6-400E-9E1E-667E9CD99CCC}" destId="{4959F750-273C-4B33-9864-10B1736F655A}" srcOrd="0" destOrd="0" presId="urn:microsoft.com/office/officeart/2005/8/layout/hProcess6"/>
    <dgm:cxn modelId="{3B80AB4A-4AB6-4A28-ABEF-78C4CE2466BF}" type="presOf" srcId="{A08911DD-4325-471C-9EDA-A32FD3917275}" destId="{0834443E-F82B-4462-889D-6911226802FE}" srcOrd="0" destOrd="0" presId="urn:microsoft.com/office/officeart/2005/8/layout/hProcess6"/>
    <dgm:cxn modelId="{90F0B69C-C973-4F5D-94A9-722DD20DC779}" srcId="{BED83D74-A68A-4822-A296-13371711E73B}" destId="{E2BEC23F-0BD4-4EF6-BB8C-78DF708B8CF7}" srcOrd="0" destOrd="0" parTransId="{8C599B8F-C175-45F2-9E4E-F28E9507F607}" sibTransId="{6C969E7C-EF28-4A39-A3DD-351AF0E4AC87}"/>
    <dgm:cxn modelId="{DB716C0F-C1E4-438F-9D40-8DE5FBE5BDB3}" type="presOf" srcId="{64BED5FD-3B72-4697-AD8A-3BA2DB46C376}" destId="{C4A20B18-757D-43D5-B890-0C3EC00EAD28}" srcOrd="0" destOrd="0" presId="urn:microsoft.com/office/officeart/2005/8/layout/hProcess6"/>
    <dgm:cxn modelId="{C8DEC891-9AA4-4D31-A809-FEA373EF290C}" type="presOf" srcId="{A08911DD-4325-471C-9EDA-A32FD3917275}" destId="{FB705129-FE59-4BF5-8BC3-0A9E97AEDF9D}" srcOrd="1" destOrd="0" presId="urn:microsoft.com/office/officeart/2005/8/layout/hProcess6"/>
    <dgm:cxn modelId="{841E24B3-4CE2-4379-BE82-CD1DC89D5E7C}" type="presOf" srcId="{E2BEC23F-0BD4-4EF6-BB8C-78DF708B8CF7}" destId="{7895104A-564B-4C2C-927D-57937D18A424}" srcOrd="0" destOrd="0" presId="urn:microsoft.com/office/officeart/2005/8/layout/hProcess6"/>
    <dgm:cxn modelId="{A1ACE1E7-6ED5-4A31-87BD-D26242F473B6}" srcId="{9AFF929A-14C6-400E-9E1E-667E9CD99CCC}" destId="{BED83D74-A68A-4822-A296-13371711E73B}" srcOrd="1" destOrd="0" parTransId="{AEDFEF24-9339-439E-A8A6-55A3CD41DEEA}" sibTransId="{F508A44D-26B5-4BA5-882C-4E501D3F4316}"/>
    <dgm:cxn modelId="{8AAC0AD1-3492-411C-B3B5-B5E80081030C}" srcId="{019FB975-14B4-4C3E-B9CF-8B19B76B6A47}" destId="{A6462FC2-43BA-49EB-8055-5620F8DC8065}" srcOrd="0" destOrd="0" parTransId="{BA0051A3-2357-475B-832C-1385409E0D79}" sibTransId="{D2047D92-036C-47AF-924C-66A163AAAFA0}"/>
    <dgm:cxn modelId="{701B31B6-EC26-4D58-ADB7-1E03CE02855B}" srcId="{9AFF929A-14C6-400E-9E1E-667E9CD99CCC}" destId="{019FB975-14B4-4C3E-B9CF-8B19B76B6A47}" srcOrd="0" destOrd="0" parTransId="{3274ACB2-9BD8-4FF2-B67E-787CA12AD097}" sibTransId="{FE6BF741-671E-4258-9149-17B6F4DB01F0}"/>
    <dgm:cxn modelId="{3BAF8E14-3588-4511-87A4-C9747093BBCA}" type="presOf" srcId="{20094F3A-5F9F-4865-9B59-71AE98533069}" destId="{6FCE7A87-95B8-465A-AEAD-7CEB58FEC63B}" srcOrd="0" destOrd="0" presId="urn:microsoft.com/office/officeart/2005/8/layout/hProcess6"/>
    <dgm:cxn modelId="{D16172A5-3E8B-49D6-8121-5B9B6D2CAD02}" srcId="{20094F3A-5F9F-4865-9B59-71AE98533069}" destId="{D6EA00DB-5328-4C11-8DFC-6711A39D7D96}" srcOrd="0" destOrd="0" parTransId="{8DBAC104-1117-4CBE-AAF7-1C4AD48F2E01}" sibTransId="{16766769-C3C3-42C5-BF0D-F2417EE06E51}"/>
    <dgm:cxn modelId="{633C3338-9F53-4B90-B5C4-3C6F38798639}" type="presParOf" srcId="{4959F750-273C-4B33-9864-10B1736F655A}" destId="{FFFB3EA8-D918-4DC3-816F-F6F1F6BEDB8C}" srcOrd="0" destOrd="0" presId="urn:microsoft.com/office/officeart/2005/8/layout/hProcess6"/>
    <dgm:cxn modelId="{3ED725B6-037F-4FFC-9998-01108A479B61}" type="presParOf" srcId="{FFFB3EA8-D918-4DC3-816F-F6F1F6BEDB8C}" destId="{8C96C53B-028E-4691-ACCE-C943D0243DC9}" srcOrd="0" destOrd="0" presId="urn:microsoft.com/office/officeart/2005/8/layout/hProcess6"/>
    <dgm:cxn modelId="{F895E189-EBD0-4926-8A85-F7D2ECEA487F}" type="presParOf" srcId="{FFFB3EA8-D918-4DC3-816F-F6F1F6BEDB8C}" destId="{96A8CEEE-FE41-45D0-A062-258BB001C85A}" srcOrd="1" destOrd="0" presId="urn:microsoft.com/office/officeart/2005/8/layout/hProcess6"/>
    <dgm:cxn modelId="{E5E23390-9E8E-4DA2-A7F1-A70516E8436F}" type="presParOf" srcId="{FFFB3EA8-D918-4DC3-816F-F6F1F6BEDB8C}" destId="{C6AA4B0B-411C-42DF-A85E-9D7D8A85627B}" srcOrd="2" destOrd="0" presId="urn:microsoft.com/office/officeart/2005/8/layout/hProcess6"/>
    <dgm:cxn modelId="{E1590EC8-3FD7-4844-819A-9B72E91A7C31}" type="presParOf" srcId="{FFFB3EA8-D918-4DC3-816F-F6F1F6BEDB8C}" destId="{C6EA98C7-5E09-4033-A881-5273D548C11E}" srcOrd="3" destOrd="0" presId="urn:microsoft.com/office/officeart/2005/8/layout/hProcess6"/>
    <dgm:cxn modelId="{0F78292D-6FF0-4302-9E6B-2408AFD00262}" type="presParOf" srcId="{4959F750-273C-4B33-9864-10B1736F655A}" destId="{92F7C550-549A-4D08-A68C-8B632D486835}" srcOrd="1" destOrd="0" presId="urn:microsoft.com/office/officeart/2005/8/layout/hProcess6"/>
    <dgm:cxn modelId="{41465735-53D7-481C-BBF9-96323DB3BC7E}" type="presParOf" srcId="{4959F750-273C-4B33-9864-10B1736F655A}" destId="{85DBAF86-4817-4B3D-8C3A-728177E05AE7}" srcOrd="2" destOrd="0" presId="urn:microsoft.com/office/officeart/2005/8/layout/hProcess6"/>
    <dgm:cxn modelId="{E005A037-643A-4972-9CCE-FB9AA8A9AF33}" type="presParOf" srcId="{85DBAF86-4817-4B3D-8C3A-728177E05AE7}" destId="{CDCBC379-699C-4B8E-97AB-3027389A5705}" srcOrd="0" destOrd="0" presId="urn:microsoft.com/office/officeart/2005/8/layout/hProcess6"/>
    <dgm:cxn modelId="{236326F5-5428-4067-B9DB-9BACF9F8E8AF}" type="presParOf" srcId="{85DBAF86-4817-4B3D-8C3A-728177E05AE7}" destId="{7895104A-564B-4C2C-927D-57937D18A424}" srcOrd="1" destOrd="0" presId="urn:microsoft.com/office/officeart/2005/8/layout/hProcess6"/>
    <dgm:cxn modelId="{10706304-DC1E-442D-A7FA-2F10BB5DA997}" type="presParOf" srcId="{85DBAF86-4817-4B3D-8C3A-728177E05AE7}" destId="{C89C61DA-92D0-4279-8B8D-0B4BEB7D1231}" srcOrd="2" destOrd="0" presId="urn:microsoft.com/office/officeart/2005/8/layout/hProcess6"/>
    <dgm:cxn modelId="{AE5EF77D-8A86-4946-87C1-F3AB4E81369E}" type="presParOf" srcId="{85DBAF86-4817-4B3D-8C3A-728177E05AE7}" destId="{275B31D1-8C95-4714-8232-B229F9F8BC30}" srcOrd="3" destOrd="0" presId="urn:microsoft.com/office/officeart/2005/8/layout/hProcess6"/>
    <dgm:cxn modelId="{86E03EC2-2555-497B-A33A-61371EA745E7}" type="presParOf" srcId="{4959F750-273C-4B33-9864-10B1736F655A}" destId="{C429A66E-B0DC-4608-B68C-7AFFE20B22B7}" srcOrd="3" destOrd="0" presId="urn:microsoft.com/office/officeart/2005/8/layout/hProcess6"/>
    <dgm:cxn modelId="{3ECC4355-28DE-4DAB-856E-69F6C9F275D2}" type="presParOf" srcId="{4959F750-273C-4B33-9864-10B1736F655A}" destId="{8E742899-AE08-4405-B41B-66E3AAB147C8}" srcOrd="4" destOrd="0" presId="urn:microsoft.com/office/officeart/2005/8/layout/hProcess6"/>
    <dgm:cxn modelId="{0A36C98E-BDB3-4C30-835B-FE0485CBEB15}" type="presParOf" srcId="{8E742899-AE08-4405-B41B-66E3AAB147C8}" destId="{352E5DAD-3925-437F-A19D-2A0B023D7099}" srcOrd="0" destOrd="0" presId="urn:microsoft.com/office/officeart/2005/8/layout/hProcess6"/>
    <dgm:cxn modelId="{7D803A07-DA26-4A08-9355-58C0D82C51FC}" type="presParOf" srcId="{8E742899-AE08-4405-B41B-66E3AAB147C8}" destId="{0834443E-F82B-4462-889D-6911226802FE}" srcOrd="1" destOrd="0" presId="urn:microsoft.com/office/officeart/2005/8/layout/hProcess6"/>
    <dgm:cxn modelId="{8EF7E9BA-C0D7-40FE-B53C-3C1EBCD5DE5F}" type="presParOf" srcId="{8E742899-AE08-4405-B41B-66E3AAB147C8}" destId="{FB705129-FE59-4BF5-8BC3-0A9E97AEDF9D}" srcOrd="2" destOrd="0" presId="urn:microsoft.com/office/officeart/2005/8/layout/hProcess6"/>
    <dgm:cxn modelId="{7CEF3BD0-B223-4DBD-8178-1BDE07AD531A}" type="presParOf" srcId="{8E742899-AE08-4405-B41B-66E3AAB147C8}" destId="{C4A20B18-757D-43D5-B890-0C3EC00EAD28}" srcOrd="3" destOrd="0" presId="urn:microsoft.com/office/officeart/2005/8/layout/hProcess6"/>
    <dgm:cxn modelId="{C9142800-61B0-40BE-AC09-D04F54EC1AE4}" type="presParOf" srcId="{4959F750-273C-4B33-9864-10B1736F655A}" destId="{07577205-779C-4E1A-8553-59359A0E9378}" srcOrd="5" destOrd="0" presId="urn:microsoft.com/office/officeart/2005/8/layout/hProcess6"/>
    <dgm:cxn modelId="{BEED722C-C2CB-4B55-8B59-DF67605071F6}" type="presParOf" srcId="{4959F750-273C-4B33-9864-10B1736F655A}" destId="{006981D3-835A-49A5-83E0-2217974FE83F}" srcOrd="6" destOrd="0" presId="urn:microsoft.com/office/officeart/2005/8/layout/hProcess6"/>
    <dgm:cxn modelId="{82871469-7B28-4264-92C4-50672BF0B066}" type="presParOf" srcId="{006981D3-835A-49A5-83E0-2217974FE83F}" destId="{397F1816-D68C-4C90-AC3D-A3449F04F513}" srcOrd="0" destOrd="0" presId="urn:microsoft.com/office/officeart/2005/8/layout/hProcess6"/>
    <dgm:cxn modelId="{DDF210BB-B111-4269-8AD8-682CDC98DFAC}" type="presParOf" srcId="{006981D3-835A-49A5-83E0-2217974FE83F}" destId="{6A9BBF2D-2AA7-4699-B63E-DB00EE5997D7}" srcOrd="1" destOrd="0" presId="urn:microsoft.com/office/officeart/2005/8/layout/hProcess6"/>
    <dgm:cxn modelId="{0CA655D6-E72A-4EE8-9261-A5122FA782B1}" type="presParOf" srcId="{006981D3-835A-49A5-83E0-2217974FE83F}" destId="{25097575-C4AF-4405-9E2D-594540553F18}" srcOrd="2" destOrd="0" presId="urn:microsoft.com/office/officeart/2005/8/layout/hProcess6"/>
    <dgm:cxn modelId="{2517CE7F-4A78-4F4A-AD7B-EEDA2F4E8E20}" type="presParOf" srcId="{006981D3-835A-49A5-83E0-2217974FE83F}" destId="{6FCE7A87-95B8-465A-AEAD-7CEB58FEC63B}" srcOrd="3" destOrd="0" presId="urn:microsoft.com/office/officeart/2005/8/layout/hProcess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7C91DB-2A36-4B02-932E-D08C62301EAF}" type="doc">
      <dgm:prSet loTypeId="urn:microsoft.com/office/officeart/2005/8/layout/process3" loCatId="process" qsTypeId="urn:microsoft.com/office/officeart/2005/8/quickstyle/simple4" qsCatId="simple" csTypeId="urn:microsoft.com/office/officeart/2005/8/colors/colorful4" csCatId="colorful" phldr="1"/>
      <dgm:spPr/>
      <dgm:t>
        <a:bodyPr/>
        <a:lstStyle/>
        <a:p>
          <a:endParaRPr lang="en-US"/>
        </a:p>
      </dgm:t>
    </dgm:pt>
    <dgm:pt modelId="{997A97E3-04F2-470E-AD83-BD2099D774EA}">
      <dgm:prSet phldrT="[Text]"/>
      <dgm:spPr/>
      <dgm:t>
        <a:bodyPr/>
        <a:lstStyle/>
        <a:p>
          <a:r>
            <a:rPr lang="en-US" dirty="0" smtClean="0"/>
            <a:t>Faculty</a:t>
          </a:r>
          <a:endParaRPr lang="en-US" dirty="0"/>
        </a:p>
      </dgm:t>
    </dgm:pt>
    <dgm:pt modelId="{BF0C6776-12A3-42D7-B6E2-0CACFCF9CBDD}" type="parTrans" cxnId="{6A561A6D-20A8-45EE-932D-7C7F0BB8C538}">
      <dgm:prSet/>
      <dgm:spPr/>
      <dgm:t>
        <a:bodyPr/>
        <a:lstStyle/>
        <a:p>
          <a:endParaRPr lang="en-US"/>
        </a:p>
      </dgm:t>
    </dgm:pt>
    <dgm:pt modelId="{85740090-A357-401A-8D2D-C2CEEDD35646}" type="sibTrans" cxnId="{6A561A6D-20A8-45EE-932D-7C7F0BB8C538}">
      <dgm:prSet/>
      <dgm:spPr/>
      <dgm:t>
        <a:bodyPr/>
        <a:lstStyle/>
        <a:p>
          <a:endParaRPr lang="en-US" dirty="0"/>
        </a:p>
      </dgm:t>
    </dgm:pt>
    <dgm:pt modelId="{499F65F9-3B00-4159-9D33-1372C9FFAD6D}">
      <dgm:prSet phldrT="[Text]"/>
      <dgm:spPr/>
      <dgm:t>
        <a:bodyPr/>
        <a:lstStyle/>
        <a:p>
          <a:r>
            <a:rPr lang="en-US" dirty="0" smtClean="0"/>
            <a:t>Department</a:t>
          </a:r>
          <a:endParaRPr lang="en-US" dirty="0"/>
        </a:p>
      </dgm:t>
    </dgm:pt>
    <dgm:pt modelId="{D871E026-4C8D-4ABD-9747-F4B66907C524}" type="parTrans" cxnId="{4BC950F1-6EF1-4673-966E-77FF5C67D5C4}">
      <dgm:prSet/>
      <dgm:spPr/>
      <dgm:t>
        <a:bodyPr/>
        <a:lstStyle/>
        <a:p>
          <a:endParaRPr lang="en-US"/>
        </a:p>
      </dgm:t>
    </dgm:pt>
    <dgm:pt modelId="{F3645B00-F9C3-4016-810E-6E4C66E84953}" type="sibTrans" cxnId="{4BC950F1-6EF1-4673-966E-77FF5C67D5C4}">
      <dgm:prSet/>
      <dgm:spPr/>
      <dgm:t>
        <a:bodyPr/>
        <a:lstStyle/>
        <a:p>
          <a:endParaRPr lang="en-US" dirty="0"/>
        </a:p>
      </dgm:t>
    </dgm:pt>
    <dgm:pt modelId="{E237DFAE-323C-4731-8E8F-640597A16CEF}">
      <dgm:prSet phldrT="[Text]"/>
      <dgm:spPr/>
      <dgm:t>
        <a:bodyPr/>
        <a:lstStyle/>
        <a:p>
          <a:r>
            <a:rPr lang="en-US" dirty="0" smtClean="0"/>
            <a:t>Campus</a:t>
          </a:r>
          <a:endParaRPr lang="en-US" dirty="0"/>
        </a:p>
      </dgm:t>
    </dgm:pt>
    <dgm:pt modelId="{A04D28D7-733A-443B-B49C-9CB7C4B2F8D5}" type="parTrans" cxnId="{AC60AFEC-6440-4C81-B7DF-5F80259D2225}">
      <dgm:prSet/>
      <dgm:spPr/>
      <dgm:t>
        <a:bodyPr/>
        <a:lstStyle/>
        <a:p>
          <a:endParaRPr lang="en-US"/>
        </a:p>
      </dgm:t>
    </dgm:pt>
    <dgm:pt modelId="{EC809CEC-4CA4-4436-B5D4-3861CBC76694}" type="sibTrans" cxnId="{AC60AFEC-6440-4C81-B7DF-5F80259D2225}">
      <dgm:prSet/>
      <dgm:spPr/>
      <dgm:t>
        <a:bodyPr/>
        <a:lstStyle/>
        <a:p>
          <a:endParaRPr lang="en-US" dirty="0"/>
        </a:p>
      </dgm:t>
    </dgm:pt>
    <dgm:pt modelId="{287A8C06-3C25-4610-BC1D-08E7161EE8DD}">
      <dgm:prSet phldrT="[Text]"/>
      <dgm:spPr/>
      <dgm:t>
        <a:bodyPr/>
        <a:lstStyle/>
        <a:p>
          <a:r>
            <a:rPr lang="en-US" dirty="0" smtClean="0"/>
            <a:t>Reviewers (64)</a:t>
          </a:r>
          <a:endParaRPr lang="en-US" dirty="0"/>
        </a:p>
      </dgm:t>
    </dgm:pt>
    <dgm:pt modelId="{2B0141B0-49F9-47B6-930A-AB54BFCD963F}" type="parTrans" cxnId="{163C1876-C787-40A2-ABC1-A43BE72D5CC7}">
      <dgm:prSet/>
      <dgm:spPr/>
      <dgm:t>
        <a:bodyPr/>
        <a:lstStyle/>
        <a:p>
          <a:endParaRPr lang="en-US"/>
        </a:p>
      </dgm:t>
    </dgm:pt>
    <dgm:pt modelId="{9C052A6C-C969-4C06-876C-22C5FEB0E496}" type="sibTrans" cxnId="{163C1876-C787-40A2-ABC1-A43BE72D5CC7}">
      <dgm:prSet/>
      <dgm:spPr/>
      <dgm:t>
        <a:bodyPr/>
        <a:lstStyle/>
        <a:p>
          <a:endParaRPr lang="en-US"/>
        </a:p>
      </dgm:t>
    </dgm:pt>
    <dgm:pt modelId="{DF620F63-16C0-4CF6-9920-445D10D0FE74}">
      <dgm:prSet phldrT="[Text]"/>
      <dgm:spPr/>
      <dgm:t>
        <a:bodyPr/>
        <a:lstStyle/>
        <a:p>
          <a:r>
            <a:rPr lang="en-US" dirty="0" smtClean="0"/>
            <a:t>Reviewers (40)</a:t>
          </a:r>
          <a:endParaRPr lang="en-US" dirty="0"/>
        </a:p>
      </dgm:t>
    </dgm:pt>
    <dgm:pt modelId="{E47F583C-DD8C-419A-8ED9-89C9B147CC02}" type="parTrans" cxnId="{D0EF1BA3-9DA2-4302-84D3-9C9B6A821B7D}">
      <dgm:prSet/>
      <dgm:spPr/>
      <dgm:t>
        <a:bodyPr/>
        <a:lstStyle/>
        <a:p>
          <a:endParaRPr lang="en-US"/>
        </a:p>
      </dgm:t>
    </dgm:pt>
    <dgm:pt modelId="{0A3B3AC7-1FD5-40FB-92A6-CF16D306170F}" type="sibTrans" cxnId="{D0EF1BA3-9DA2-4302-84D3-9C9B6A821B7D}">
      <dgm:prSet/>
      <dgm:spPr/>
      <dgm:t>
        <a:bodyPr/>
        <a:lstStyle/>
        <a:p>
          <a:endParaRPr lang="en-US"/>
        </a:p>
      </dgm:t>
    </dgm:pt>
    <dgm:pt modelId="{F0EE574B-E352-4E9D-AC9D-F4088C65E1BC}">
      <dgm:prSet phldrT="[Text]"/>
      <dgm:spPr/>
      <dgm:t>
        <a:bodyPr/>
        <a:lstStyle/>
        <a:p>
          <a:r>
            <a:rPr lang="en-US" dirty="0" smtClean="0"/>
            <a:t>Others</a:t>
          </a:r>
          <a:endParaRPr lang="en-US" dirty="0"/>
        </a:p>
      </dgm:t>
    </dgm:pt>
    <dgm:pt modelId="{3A9416B7-12E3-45D7-B573-9CD2098D7F81}" type="parTrans" cxnId="{6D90E9D3-E099-4750-88D7-D1C5B18FE43B}">
      <dgm:prSet/>
      <dgm:spPr/>
      <dgm:t>
        <a:bodyPr/>
        <a:lstStyle/>
        <a:p>
          <a:endParaRPr lang="en-US"/>
        </a:p>
      </dgm:t>
    </dgm:pt>
    <dgm:pt modelId="{6CE92221-58C6-440B-98E1-6AD7660FBC2E}" type="sibTrans" cxnId="{6D90E9D3-E099-4750-88D7-D1C5B18FE43B}">
      <dgm:prSet/>
      <dgm:spPr/>
      <dgm:t>
        <a:bodyPr/>
        <a:lstStyle/>
        <a:p>
          <a:endParaRPr lang="en-US"/>
        </a:p>
      </dgm:t>
    </dgm:pt>
    <dgm:pt modelId="{C38BBFF7-7431-4162-A883-3FA93382E1A7}">
      <dgm:prSet phldrT="[Text]"/>
      <dgm:spPr/>
      <dgm:t>
        <a:bodyPr/>
        <a:lstStyle/>
        <a:p>
          <a:r>
            <a:rPr lang="en-US" dirty="0" smtClean="0"/>
            <a:t>Provost (1)</a:t>
          </a:r>
          <a:endParaRPr lang="en-US" dirty="0"/>
        </a:p>
      </dgm:t>
    </dgm:pt>
    <dgm:pt modelId="{287144DF-3ADE-42AC-A64D-3391163B6FB4}" type="parTrans" cxnId="{70F01D28-055F-40B3-8554-00CCB1B797B5}">
      <dgm:prSet/>
      <dgm:spPr/>
      <dgm:t>
        <a:bodyPr/>
        <a:lstStyle/>
        <a:p>
          <a:endParaRPr lang="en-US"/>
        </a:p>
      </dgm:t>
    </dgm:pt>
    <dgm:pt modelId="{356C3B0B-3693-4495-AFE2-6952C92F4D72}" type="sibTrans" cxnId="{70F01D28-055F-40B3-8554-00CCB1B797B5}">
      <dgm:prSet/>
      <dgm:spPr/>
      <dgm:t>
        <a:bodyPr/>
        <a:lstStyle/>
        <a:p>
          <a:endParaRPr lang="en-US"/>
        </a:p>
      </dgm:t>
    </dgm:pt>
    <dgm:pt modelId="{267A19DF-F09A-4DEA-8531-A768437CCD8E}">
      <dgm:prSet phldrT="[Text]"/>
      <dgm:spPr/>
      <dgm:t>
        <a:bodyPr/>
        <a:lstStyle/>
        <a:p>
          <a:r>
            <a:rPr lang="en-US" dirty="0" smtClean="0"/>
            <a:t>Dossier Preparer (51)</a:t>
          </a:r>
          <a:endParaRPr lang="en-US" dirty="0"/>
        </a:p>
      </dgm:t>
    </dgm:pt>
    <dgm:pt modelId="{23FC9613-A63C-41E8-8077-39BBFA3628B6}" type="parTrans" cxnId="{4F616D49-4AD1-4DE2-98C5-45B4F56195B5}">
      <dgm:prSet/>
      <dgm:spPr/>
      <dgm:t>
        <a:bodyPr/>
        <a:lstStyle/>
        <a:p>
          <a:endParaRPr lang="en-US"/>
        </a:p>
      </dgm:t>
    </dgm:pt>
    <dgm:pt modelId="{1B801E5A-213A-4F82-BA37-1CC38B4508A9}" type="sibTrans" cxnId="{4F616D49-4AD1-4DE2-98C5-45B4F56195B5}">
      <dgm:prSet/>
      <dgm:spPr/>
      <dgm:t>
        <a:bodyPr/>
        <a:lstStyle/>
        <a:p>
          <a:endParaRPr lang="en-US"/>
        </a:p>
      </dgm:t>
    </dgm:pt>
    <dgm:pt modelId="{ABA05615-2406-4920-8076-95D7A4B95012}">
      <dgm:prSet phldrT="[Text]"/>
      <dgm:spPr/>
      <dgm:t>
        <a:bodyPr/>
        <a:lstStyle/>
        <a:p>
          <a:r>
            <a:rPr lang="en-US" dirty="0" smtClean="0"/>
            <a:t>Chair </a:t>
          </a:r>
          <a:br>
            <a:rPr lang="en-US" dirty="0" smtClean="0"/>
          </a:br>
          <a:r>
            <a:rPr lang="en-US" dirty="0" smtClean="0"/>
            <a:t>(7)</a:t>
          </a:r>
          <a:endParaRPr lang="en-US" dirty="0"/>
        </a:p>
      </dgm:t>
    </dgm:pt>
    <dgm:pt modelId="{F1C61606-F871-40A5-8CDB-A0CCE0C30CD5}" type="parTrans" cxnId="{763DB03A-C162-4969-A53C-7A2B58A95A6E}">
      <dgm:prSet/>
      <dgm:spPr/>
      <dgm:t>
        <a:bodyPr/>
        <a:lstStyle/>
        <a:p>
          <a:endParaRPr lang="en-US"/>
        </a:p>
      </dgm:t>
    </dgm:pt>
    <dgm:pt modelId="{F45F6684-CF17-4271-817C-289EEF340182}" type="sibTrans" cxnId="{763DB03A-C162-4969-A53C-7A2B58A95A6E}">
      <dgm:prSet/>
      <dgm:spPr/>
      <dgm:t>
        <a:bodyPr/>
        <a:lstStyle/>
        <a:p>
          <a:endParaRPr lang="en-US"/>
        </a:p>
      </dgm:t>
    </dgm:pt>
    <dgm:pt modelId="{21C0DED9-9235-4344-894C-D02BBBC6B2A8}">
      <dgm:prSet phldrT="[Text]"/>
      <dgm:spPr/>
      <dgm:t>
        <a:bodyPr/>
        <a:lstStyle/>
        <a:p>
          <a:r>
            <a:rPr lang="en-US" dirty="0" smtClean="0"/>
            <a:t>Chair </a:t>
          </a:r>
          <a:br>
            <a:rPr lang="en-US" dirty="0" smtClean="0"/>
          </a:br>
          <a:r>
            <a:rPr lang="en-US" dirty="0" smtClean="0"/>
            <a:t>(13)</a:t>
          </a:r>
          <a:endParaRPr lang="en-US" dirty="0"/>
        </a:p>
      </dgm:t>
    </dgm:pt>
    <dgm:pt modelId="{0D0509A1-AF6D-4DD4-B4AA-FFA2E78E2AC1}" type="parTrans" cxnId="{A17C42B0-FE99-4524-8FD1-E685368B2B74}">
      <dgm:prSet/>
      <dgm:spPr/>
      <dgm:t>
        <a:bodyPr/>
        <a:lstStyle/>
        <a:p>
          <a:endParaRPr lang="en-US"/>
        </a:p>
      </dgm:t>
    </dgm:pt>
    <dgm:pt modelId="{481F989B-2965-4B41-93C6-B439F1DC07F9}" type="sibTrans" cxnId="{A17C42B0-FE99-4524-8FD1-E685368B2B74}">
      <dgm:prSet/>
      <dgm:spPr/>
      <dgm:t>
        <a:bodyPr/>
        <a:lstStyle/>
        <a:p>
          <a:endParaRPr lang="en-US"/>
        </a:p>
      </dgm:t>
    </dgm:pt>
    <dgm:pt modelId="{8ED44FEE-C93A-4C7C-AEF8-8E3D1863440C}">
      <dgm:prSet phldrT="[Text]"/>
      <dgm:spPr/>
      <dgm:t>
        <a:bodyPr/>
        <a:lstStyle/>
        <a:p>
          <a:r>
            <a:rPr lang="en-US" dirty="0" smtClean="0"/>
            <a:t>Dean </a:t>
          </a:r>
          <a:br>
            <a:rPr lang="en-US" dirty="0" smtClean="0"/>
          </a:br>
          <a:r>
            <a:rPr lang="en-US" dirty="0" smtClean="0"/>
            <a:t>(13)</a:t>
          </a:r>
          <a:endParaRPr lang="en-US" dirty="0"/>
        </a:p>
      </dgm:t>
    </dgm:pt>
    <dgm:pt modelId="{E0ADA64E-618C-4BB2-8C33-E0AB9340E032}" type="parTrans" cxnId="{A59E5C70-5E80-40E5-B97A-D566C4C37F67}">
      <dgm:prSet/>
      <dgm:spPr/>
      <dgm:t>
        <a:bodyPr/>
        <a:lstStyle/>
        <a:p>
          <a:endParaRPr lang="en-US"/>
        </a:p>
      </dgm:t>
    </dgm:pt>
    <dgm:pt modelId="{CDBF4769-68BE-41F1-AE8C-61F9DC66EE73}" type="sibTrans" cxnId="{A59E5C70-5E80-40E5-B97A-D566C4C37F67}">
      <dgm:prSet/>
      <dgm:spPr/>
      <dgm:t>
        <a:bodyPr/>
        <a:lstStyle/>
        <a:p>
          <a:endParaRPr lang="en-US"/>
        </a:p>
      </dgm:t>
    </dgm:pt>
    <dgm:pt modelId="{2E923DCF-160C-4B19-8232-8242A4343BB4}" type="pres">
      <dgm:prSet presAssocID="{547C91DB-2A36-4B02-932E-D08C62301EAF}" presName="linearFlow" presStyleCnt="0">
        <dgm:presLayoutVars>
          <dgm:dir/>
          <dgm:animLvl val="lvl"/>
          <dgm:resizeHandles val="exact"/>
        </dgm:presLayoutVars>
      </dgm:prSet>
      <dgm:spPr/>
      <dgm:t>
        <a:bodyPr/>
        <a:lstStyle/>
        <a:p>
          <a:endParaRPr lang="en-US"/>
        </a:p>
      </dgm:t>
    </dgm:pt>
    <dgm:pt modelId="{F501154D-F7D9-4231-968C-830622C30BB0}" type="pres">
      <dgm:prSet presAssocID="{997A97E3-04F2-470E-AD83-BD2099D774EA}" presName="composite" presStyleCnt="0"/>
      <dgm:spPr/>
    </dgm:pt>
    <dgm:pt modelId="{9A2F52B8-DECC-464F-957C-EE4BBFBD6F37}" type="pres">
      <dgm:prSet presAssocID="{997A97E3-04F2-470E-AD83-BD2099D774EA}" presName="parTx" presStyleLbl="node1" presStyleIdx="0" presStyleCnt="4">
        <dgm:presLayoutVars>
          <dgm:chMax val="0"/>
          <dgm:chPref val="0"/>
          <dgm:bulletEnabled val="1"/>
        </dgm:presLayoutVars>
      </dgm:prSet>
      <dgm:spPr/>
      <dgm:t>
        <a:bodyPr/>
        <a:lstStyle/>
        <a:p>
          <a:endParaRPr lang="en-US"/>
        </a:p>
      </dgm:t>
    </dgm:pt>
    <dgm:pt modelId="{9A4F459F-5F85-4F35-AE1B-CE456342B2E2}" type="pres">
      <dgm:prSet presAssocID="{997A97E3-04F2-470E-AD83-BD2099D774EA}" presName="parSh" presStyleLbl="node1" presStyleIdx="0" presStyleCnt="4"/>
      <dgm:spPr/>
      <dgm:t>
        <a:bodyPr/>
        <a:lstStyle/>
        <a:p>
          <a:endParaRPr lang="en-US"/>
        </a:p>
      </dgm:t>
    </dgm:pt>
    <dgm:pt modelId="{5D021352-5482-4859-B600-BE6D94E60DDD}" type="pres">
      <dgm:prSet presAssocID="{997A97E3-04F2-470E-AD83-BD2099D774EA}" presName="desTx" presStyleLbl="fgAcc1" presStyleIdx="0" presStyleCnt="4">
        <dgm:presLayoutVars>
          <dgm:bulletEnabled val="1"/>
        </dgm:presLayoutVars>
      </dgm:prSet>
      <dgm:spPr/>
      <dgm:t>
        <a:bodyPr/>
        <a:lstStyle/>
        <a:p>
          <a:endParaRPr lang="en-US"/>
        </a:p>
      </dgm:t>
    </dgm:pt>
    <dgm:pt modelId="{FB3E0564-DDE5-41E7-BF27-E9682B3E700A}" type="pres">
      <dgm:prSet presAssocID="{85740090-A357-401A-8D2D-C2CEEDD35646}" presName="sibTrans" presStyleLbl="sibTrans2D1" presStyleIdx="0" presStyleCnt="3"/>
      <dgm:spPr/>
      <dgm:t>
        <a:bodyPr/>
        <a:lstStyle/>
        <a:p>
          <a:endParaRPr lang="en-US"/>
        </a:p>
      </dgm:t>
    </dgm:pt>
    <dgm:pt modelId="{6C8F797F-FAB1-4642-8ADD-0DB63CDC2D43}" type="pres">
      <dgm:prSet presAssocID="{85740090-A357-401A-8D2D-C2CEEDD35646}" presName="connTx" presStyleLbl="sibTrans2D1" presStyleIdx="0" presStyleCnt="3"/>
      <dgm:spPr/>
      <dgm:t>
        <a:bodyPr/>
        <a:lstStyle/>
        <a:p>
          <a:endParaRPr lang="en-US"/>
        </a:p>
      </dgm:t>
    </dgm:pt>
    <dgm:pt modelId="{ABCB4CD0-9E9E-4E9E-A30C-59C2C9709EE9}" type="pres">
      <dgm:prSet presAssocID="{499F65F9-3B00-4159-9D33-1372C9FFAD6D}" presName="composite" presStyleCnt="0"/>
      <dgm:spPr/>
    </dgm:pt>
    <dgm:pt modelId="{F06B80CC-F3DF-49E5-AF8F-3C6D37B67A1E}" type="pres">
      <dgm:prSet presAssocID="{499F65F9-3B00-4159-9D33-1372C9FFAD6D}" presName="parTx" presStyleLbl="node1" presStyleIdx="0" presStyleCnt="4">
        <dgm:presLayoutVars>
          <dgm:chMax val="0"/>
          <dgm:chPref val="0"/>
          <dgm:bulletEnabled val="1"/>
        </dgm:presLayoutVars>
      </dgm:prSet>
      <dgm:spPr/>
      <dgm:t>
        <a:bodyPr/>
        <a:lstStyle/>
        <a:p>
          <a:endParaRPr lang="en-US"/>
        </a:p>
      </dgm:t>
    </dgm:pt>
    <dgm:pt modelId="{9E219CCC-371F-4E76-B9EC-54A450B454FD}" type="pres">
      <dgm:prSet presAssocID="{499F65F9-3B00-4159-9D33-1372C9FFAD6D}" presName="parSh" presStyleLbl="node1" presStyleIdx="1" presStyleCnt="4"/>
      <dgm:spPr/>
      <dgm:t>
        <a:bodyPr/>
        <a:lstStyle/>
        <a:p>
          <a:endParaRPr lang="en-US"/>
        </a:p>
      </dgm:t>
    </dgm:pt>
    <dgm:pt modelId="{06A2C324-D78F-4380-9603-E7DAE02294BA}" type="pres">
      <dgm:prSet presAssocID="{499F65F9-3B00-4159-9D33-1372C9FFAD6D}" presName="desTx" presStyleLbl="fgAcc1" presStyleIdx="1" presStyleCnt="4">
        <dgm:presLayoutVars>
          <dgm:bulletEnabled val="1"/>
        </dgm:presLayoutVars>
      </dgm:prSet>
      <dgm:spPr/>
      <dgm:t>
        <a:bodyPr/>
        <a:lstStyle/>
        <a:p>
          <a:endParaRPr lang="en-US"/>
        </a:p>
      </dgm:t>
    </dgm:pt>
    <dgm:pt modelId="{41A3A7D2-0488-40A6-8182-2B4B9317CE90}" type="pres">
      <dgm:prSet presAssocID="{F3645B00-F9C3-4016-810E-6E4C66E84953}" presName="sibTrans" presStyleLbl="sibTrans2D1" presStyleIdx="1" presStyleCnt="3"/>
      <dgm:spPr/>
      <dgm:t>
        <a:bodyPr/>
        <a:lstStyle/>
        <a:p>
          <a:endParaRPr lang="en-US"/>
        </a:p>
      </dgm:t>
    </dgm:pt>
    <dgm:pt modelId="{0E529A05-A5E6-49E1-B458-84BD38E65AFC}" type="pres">
      <dgm:prSet presAssocID="{F3645B00-F9C3-4016-810E-6E4C66E84953}" presName="connTx" presStyleLbl="sibTrans2D1" presStyleIdx="1" presStyleCnt="3"/>
      <dgm:spPr/>
      <dgm:t>
        <a:bodyPr/>
        <a:lstStyle/>
        <a:p>
          <a:endParaRPr lang="en-US"/>
        </a:p>
      </dgm:t>
    </dgm:pt>
    <dgm:pt modelId="{0CA2B05D-D8A0-4BC5-8975-79A7338E083D}" type="pres">
      <dgm:prSet presAssocID="{E237DFAE-323C-4731-8E8F-640597A16CEF}" presName="composite" presStyleCnt="0"/>
      <dgm:spPr/>
    </dgm:pt>
    <dgm:pt modelId="{F64C6725-C731-456F-BA79-F12A7F92ECFE}" type="pres">
      <dgm:prSet presAssocID="{E237DFAE-323C-4731-8E8F-640597A16CEF}" presName="parTx" presStyleLbl="node1" presStyleIdx="1" presStyleCnt="4">
        <dgm:presLayoutVars>
          <dgm:chMax val="0"/>
          <dgm:chPref val="0"/>
          <dgm:bulletEnabled val="1"/>
        </dgm:presLayoutVars>
      </dgm:prSet>
      <dgm:spPr/>
      <dgm:t>
        <a:bodyPr/>
        <a:lstStyle/>
        <a:p>
          <a:endParaRPr lang="en-US"/>
        </a:p>
      </dgm:t>
    </dgm:pt>
    <dgm:pt modelId="{F8AA99EE-93A0-4932-9AFB-0BAEB94E2BC3}" type="pres">
      <dgm:prSet presAssocID="{E237DFAE-323C-4731-8E8F-640597A16CEF}" presName="parSh" presStyleLbl="node1" presStyleIdx="2" presStyleCnt="4"/>
      <dgm:spPr/>
      <dgm:t>
        <a:bodyPr/>
        <a:lstStyle/>
        <a:p>
          <a:endParaRPr lang="en-US"/>
        </a:p>
      </dgm:t>
    </dgm:pt>
    <dgm:pt modelId="{B8A614B0-34D0-41D6-BE09-CDDA9231F686}" type="pres">
      <dgm:prSet presAssocID="{E237DFAE-323C-4731-8E8F-640597A16CEF}" presName="desTx" presStyleLbl="fgAcc1" presStyleIdx="2" presStyleCnt="4">
        <dgm:presLayoutVars>
          <dgm:bulletEnabled val="1"/>
        </dgm:presLayoutVars>
      </dgm:prSet>
      <dgm:spPr/>
      <dgm:t>
        <a:bodyPr/>
        <a:lstStyle/>
        <a:p>
          <a:endParaRPr lang="en-US"/>
        </a:p>
      </dgm:t>
    </dgm:pt>
    <dgm:pt modelId="{9F0DB8ED-56C6-4EE3-9954-E5FB38F99D7A}" type="pres">
      <dgm:prSet presAssocID="{EC809CEC-4CA4-4436-B5D4-3861CBC76694}" presName="sibTrans" presStyleLbl="sibTrans2D1" presStyleIdx="2" presStyleCnt="3"/>
      <dgm:spPr/>
      <dgm:t>
        <a:bodyPr/>
        <a:lstStyle/>
        <a:p>
          <a:endParaRPr lang="en-US"/>
        </a:p>
      </dgm:t>
    </dgm:pt>
    <dgm:pt modelId="{7603F7B7-A441-4833-8D10-490C685A6F26}" type="pres">
      <dgm:prSet presAssocID="{EC809CEC-4CA4-4436-B5D4-3861CBC76694}" presName="connTx" presStyleLbl="sibTrans2D1" presStyleIdx="2" presStyleCnt="3"/>
      <dgm:spPr/>
      <dgm:t>
        <a:bodyPr/>
        <a:lstStyle/>
        <a:p>
          <a:endParaRPr lang="en-US"/>
        </a:p>
      </dgm:t>
    </dgm:pt>
    <dgm:pt modelId="{E977B154-FE9A-4D40-A77D-5F62DE0DB6DE}" type="pres">
      <dgm:prSet presAssocID="{F0EE574B-E352-4E9D-AC9D-F4088C65E1BC}" presName="composite" presStyleCnt="0"/>
      <dgm:spPr/>
    </dgm:pt>
    <dgm:pt modelId="{52965688-FAE1-42AD-AB67-6B9A3055CBF9}" type="pres">
      <dgm:prSet presAssocID="{F0EE574B-E352-4E9D-AC9D-F4088C65E1BC}" presName="parTx" presStyleLbl="node1" presStyleIdx="2" presStyleCnt="4">
        <dgm:presLayoutVars>
          <dgm:chMax val="0"/>
          <dgm:chPref val="0"/>
          <dgm:bulletEnabled val="1"/>
        </dgm:presLayoutVars>
      </dgm:prSet>
      <dgm:spPr/>
      <dgm:t>
        <a:bodyPr/>
        <a:lstStyle/>
        <a:p>
          <a:endParaRPr lang="en-US"/>
        </a:p>
      </dgm:t>
    </dgm:pt>
    <dgm:pt modelId="{21297EA5-A889-49DB-AB1D-377FD8648D85}" type="pres">
      <dgm:prSet presAssocID="{F0EE574B-E352-4E9D-AC9D-F4088C65E1BC}" presName="parSh" presStyleLbl="node1" presStyleIdx="3" presStyleCnt="4"/>
      <dgm:spPr/>
      <dgm:t>
        <a:bodyPr/>
        <a:lstStyle/>
        <a:p>
          <a:endParaRPr lang="en-US"/>
        </a:p>
      </dgm:t>
    </dgm:pt>
    <dgm:pt modelId="{EE0F1D77-BA5D-4231-8E0A-6313F81A949F}" type="pres">
      <dgm:prSet presAssocID="{F0EE574B-E352-4E9D-AC9D-F4088C65E1BC}" presName="desTx" presStyleLbl="fgAcc1" presStyleIdx="3" presStyleCnt="4">
        <dgm:presLayoutVars>
          <dgm:bulletEnabled val="1"/>
        </dgm:presLayoutVars>
      </dgm:prSet>
      <dgm:spPr/>
      <dgm:t>
        <a:bodyPr/>
        <a:lstStyle/>
        <a:p>
          <a:endParaRPr lang="en-US"/>
        </a:p>
      </dgm:t>
    </dgm:pt>
  </dgm:ptLst>
  <dgm:cxnLst>
    <dgm:cxn modelId="{70F01D28-055F-40B3-8554-00CCB1B797B5}" srcId="{F0EE574B-E352-4E9D-AC9D-F4088C65E1BC}" destId="{C38BBFF7-7431-4162-A883-3FA93382E1A7}" srcOrd="1" destOrd="0" parTransId="{287144DF-3ADE-42AC-A64D-3391163B6FB4}" sibTransId="{356C3B0B-3693-4495-AFE2-6952C92F4D72}"/>
    <dgm:cxn modelId="{027D2EAB-9C08-4550-A7F9-ED71E807FF5F}" type="presOf" srcId="{499F65F9-3B00-4159-9D33-1372C9FFAD6D}" destId="{F06B80CC-F3DF-49E5-AF8F-3C6D37B67A1E}" srcOrd="0" destOrd="0" presId="urn:microsoft.com/office/officeart/2005/8/layout/process3"/>
    <dgm:cxn modelId="{A59E5C70-5E80-40E5-B97A-D566C4C37F67}" srcId="{F0EE574B-E352-4E9D-AC9D-F4088C65E1BC}" destId="{8ED44FEE-C93A-4C7C-AEF8-8E3D1863440C}" srcOrd="0" destOrd="0" parTransId="{E0ADA64E-618C-4BB2-8C33-E0AB9340E032}" sibTransId="{CDBF4769-68BE-41F1-AE8C-61F9DC66EE73}"/>
    <dgm:cxn modelId="{763DB03A-C162-4969-A53C-7A2B58A95A6E}" srcId="{499F65F9-3B00-4159-9D33-1372C9FFAD6D}" destId="{ABA05615-2406-4920-8076-95D7A4B95012}" srcOrd="0" destOrd="0" parTransId="{F1C61606-F871-40A5-8CDB-A0CCE0C30CD5}" sibTransId="{F45F6684-CF17-4271-817C-289EEF340182}"/>
    <dgm:cxn modelId="{AC60AFEC-6440-4C81-B7DF-5F80259D2225}" srcId="{547C91DB-2A36-4B02-932E-D08C62301EAF}" destId="{E237DFAE-323C-4731-8E8F-640597A16CEF}" srcOrd="2" destOrd="0" parTransId="{A04D28D7-733A-443B-B49C-9CB7C4B2F8D5}" sibTransId="{EC809CEC-4CA4-4436-B5D4-3861CBC76694}"/>
    <dgm:cxn modelId="{87CFF4F4-9429-499D-AB34-C9B8AB25927F}" type="presOf" srcId="{EC809CEC-4CA4-4436-B5D4-3861CBC76694}" destId="{7603F7B7-A441-4833-8D10-490C685A6F26}" srcOrd="1" destOrd="0" presId="urn:microsoft.com/office/officeart/2005/8/layout/process3"/>
    <dgm:cxn modelId="{E2ACEAA7-D7CF-48C9-958F-0DE9B1ADD80D}" type="presOf" srcId="{DF620F63-16C0-4CF6-9920-445D10D0FE74}" destId="{06A2C324-D78F-4380-9603-E7DAE02294BA}" srcOrd="0" destOrd="1" presId="urn:microsoft.com/office/officeart/2005/8/layout/process3"/>
    <dgm:cxn modelId="{D78244C8-7A3A-41F2-83E8-645237ED6D31}" type="presOf" srcId="{C38BBFF7-7431-4162-A883-3FA93382E1A7}" destId="{EE0F1D77-BA5D-4231-8E0A-6313F81A949F}" srcOrd="0" destOrd="1" presId="urn:microsoft.com/office/officeart/2005/8/layout/process3"/>
    <dgm:cxn modelId="{05FEA080-8D1B-4D71-ACB4-8C552FB3336A}" type="presOf" srcId="{287A8C06-3C25-4610-BC1D-08E7161EE8DD}" destId="{B8A614B0-34D0-41D6-BE09-CDDA9231F686}" srcOrd="0" destOrd="1" presId="urn:microsoft.com/office/officeart/2005/8/layout/process3"/>
    <dgm:cxn modelId="{4BC950F1-6EF1-4673-966E-77FF5C67D5C4}" srcId="{547C91DB-2A36-4B02-932E-D08C62301EAF}" destId="{499F65F9-3B00-4159-9D33-1372C9FFAD6D}" srcOrd="1" destOrd="0" parTransId="{D871E026-4C8D-4ABD-9747-F4B66907C524}" sibTransId="{F3645B00-F9C3-4016-810E-6E4C66E84953}"/>
    <dgm:cxn modelId="{6D90E9D3-E099-4750-88D7-D1C5B18FE43B}" srcId="{547C91DB-2A36-4B02-932E-D08C62301EAF}" destId="{F0EE574B-E352-4E9D-AC9D-F4088C65E1BC}" srcOrd="3" destOrd="0" parTransId="{3A9416B7-12E3-45D7-B573-9CD2098D7F81}" sibTransId="{6CE92221-58C6-440B-98E1-6AD7660FBC2E}"/>
    <dgm:cxn modelId="{82EF742C-517B-4F6A-A62B-D51A0196C527}" type="presOf" srcId="{997A97E3-04F2-470E-AD83-BD2099D774EA}" destId="{9A2F52B8-DECC-464F-957C-EE4BBFBD6F37}" srcOrd="0" destOrd="0" presId="urn:microsoft.com/office/officeart/2005/8/layout/process3"/>
    <dgm:cxn modelId="{BDB5BCD2-D8B7-4D51-B6C0-CAFF111A1C75}" type="presOf" srcId="{E237DFAE-323C-4731-8E8F-640597A16CEF}" destId="{F64C6725-C731-456F-BA79-F12A7F92ECFE}" srcOrd="0" destOrd="0" presId="urn:microsoft.com/office/officeart/2005/8/layout/process3"/>
    <dgm:cxn modelId="{A17C42B0-FE99-4524-8FD1-E685368B2B74}" srcId="{E237DFAE-323C-4731-8E8F-640597A16CEF}" destId="{21C0DED9-9235-4344-894C-D02BBBC6B2A8}" srcOrd="0" destOrd="0" parTransId="{0D0509A1-AF6D-4DD4-B4AA-FFA2E78E2AC1}" sibTransId="{481F989B-2965-4B41-93C6-B439F1DC07F9}"/>
    <dgm:cxn modelId="{5CECC6A9-F3F1-4CB8-9859-53EA4D7B648B}" type="presOf" srcId="{997A97E3-04F2-470E-AD83-BD2099D774EA}" destId="{9A4F459F-5F85-4F35-AE1B-CE456342B2E2}" srcOrd="1" destOrd="0" presId="urn:microsoft.com/office/officeart/2005/8/layout/process3"/>
    <dgm:cxn modelId="{6A561A6D-20A8-45EE-932D-7C7F0BB8C538}" srcId="{547C91DB-2A36-4B02-932E-D08C62301EAF}" destId="{997A97E3-04F2-470E-AD83-BD2099D774EA}" srcOrd="0" destOrd="0" parTransId="{BF0C6776-12A3-42D7-B6E2-0CACFCF9CBDD}" sibTransId="{85740090-A357-401A-8D2D-C2CEEDD35646}"/>
    <dgm:cxn modelId="{83FF8D4D-0270-4AEF-8E98-9EA0CF519F8B}" type="presOf" srcId="{499F65F9-3B00-4159-9D33-1372C9FFAD6D}" destId="{9E219CCC-371F-4E76-B9EC-54A450B454FD}" srcOrd="1" destOrd="0" presId="urn:microsoft.com/office/officeart/2005/8/layout/process3"/>
    <dgm:cxn modelId="{D0EF1BA3-9DA2-4302-84D3-9C9B6A821B7D}" srcId="{499F65F9-3B00-4159-9D33-1372C9FFAD6D}" destId="{DF620F63-16C0-4CF6-9920-445D10D0FE74}" srcOrd="1" destOrd="0" parTransId="{E47F583C-DD8C-419A-8ED9-89C9B147CC02}" sibTransId="{0A3B3AC7-1FD5-40FB-92A6-CF16D306170F}"/>
    <dgm:cxn modelId="{77B18662-0528-4618-B2B2-F94B2586AEA5}" type="presOf" srcId="{F0EE574B-E352-4E9D-AC9D-F4088C65E1BC}" destId="{21297EA5-A889-49DB-AB1D-377FD8648D85}" srcOrd="1" destOrd="0" presId="urn:microsoft.com/office/officeart/2005/8/layout/process3"/>
    <dgm:cxn modelId="{4F616D49-4AD1-4DE2-98C5-45B4F56195B5}" srcId="{997A97E3-04F2-470E-AD83-BD2099D774EA}" destId="{267A19DF-F09A-4DEA-8531-A768437CCD8E}" srcOrd="0" destOrd="0" parTransId="{23FC9613-A63C-41E8-8077-39BBFA3628B6}" sibTransId="{1B801E5A-213A-4F82-BA37-1CC38B4508A9}"/>
    <dgm:cxn modelId="{66365EF9-A843-40D6-8FA3-A4260D8C2279}" type="presOf" srcId="{ABA05615-2406-4920-8076-95D7A4B95012}" destId="{06A2C324-D78F-4380-9603-E7DAE02294BA}" srcOrd="0" destOrd="0" presId="urn:microsoft.com/office/officeart/2005/8/layout/process3"/>
    <dgm:cxn modelId="{B8943E7E-5EEA-400C-AC20-7B5ECEA2B4D8}" type="presOf" srcId="{EC809CEC-4CA4-4436-B5D4-3861CBC76694}" destId="{9F0DB8ED-56C6-4EE3-9954-E5FB38F99D7A}" srcOrd="0" destOrd="0" presId="urn:microsoft.com/office/officeart/2005/8/layout/process3"/>
    <dgm:cxn modelId="{E6F8404C-B9CB-4CB2-B9D5-174D6A5FF080}" type="presOf" srcId="{F3645B00-F9C3-4016-810E-6E4C66E84953}" destId="{0E529A05-A5E6-49E1-B458-84BD38E65AFC}" srcOrd="1" destOrd="0" presId="urn:microsoft.com/office/officeart/2005/8/layout/process3"/>
    <dgm:cxn modelId="{8AA3F17F-F2A5-438F-9D8A-79F2EF7FA8BD}" type="presOf" srcId="{21C0DED9-9235-4344-894C-D02BBBC6B2A8}" destId="{B8A614B0-34D0-41D6-BE09-CDDA9231F686}" srcOrd="0" destOrd="0" presId="urn:microsoft.com/office/officeart/2005/8/layout/process3"/>
    <dgm:cxn modelId="{BF5DAC2A-09F0-4B43-8FE2-FA634B61893D}" type="presOf" srcId="{85740090-A357-401A-8D2D-C2CEEDD35646}" destId="{6C8F797F-FAB1-4642-8ADD-0DB63CDC2D43}" srcOrd="1" destOrd="0" presId="urn:microsoft.com/office/officeart/2005/8/layout/process3"/>
    <dgm:cxn modelId="{9374C42D-BA09-49EC-AD76-73ADC0F69DCC}" type="presOf" srcId="{8ED44FEE-C93A-4C7C-AEF8-8E3D1863440C}" destId="{EE0F1D77-BA5D-4231-8E0A-6313F81A949F}" srcOrd="0" destOrd="0" presId="urn:microsoft.com/office/officeart/2005/8/layout/process3"/>
    <dgm:cxn modelId="{42873CB8-2D8D-4AEE-95AF-431F2CEE6F7F}" type="presOf" srcId="{547C91DB-2A36-4B02-932E-D08C62301EAF}" destId="{2E923DCF-160C-4B19-8232-8242A4343BB4}" srcOrd="0" destOrd="0" presId="urn:microsoft.com/office/officeart/2005/8/layout/process3"/>
    <dgm:cxn modelId="{8FD75D35-1796-49DF-86C4-A976E1FAE020}" type="presOf" srcId="{85740090-A357-401A-8D2D-C2CEEDD35646}" destId="{FB3E0564-DDE5-41E7-BF27-E9682B3E700A}" srcOrd="0" destOrd="0" presId="urn:microsoft.com/office/officeart/2005/8/layout/process3"/>
    <dgm:cxn modelId="{2DBDA05E-D048-4F08-9B19-514B014CA3C1}" type="presOf" srcId="{F0EE574B-E352-4E9D-AC9D-F4088C65E1BC}" destId="{52965688-FAE1-42AD-AB67-6B9A3055CBF9}" srcOrd="0" destOrd="0" presId="urn:microsoft.com/office/officeart/2005/8/layout/process3"/>
    <dgm:cxn modelId="{119BF14C-6D08-41F7-8084-8A222C469A44}" type="presOf" srcId="{F3645B00-F9C3-4016-810E-6E4C66E84953}" destId="{41A3A7D2-0488-40A6-8182-2B4B9317CE90}" srcOrd="0" destOrd="0" presId="urn:microsoft.com/office/officeart/2005/8/layout/process3"/>
    <dgm:cxn modelId="{BEC0360D-E10E-465A-AED9-897229907119}" type="presOf" srcId="{E237DFAE-323C-4731-8E8F-640597A16CEF}" destId="{F8AA99EE-93A0-4932-9AFB-0BAEB94E2BC3}" srcOrd="1" destOrd="0" presId="urn:microsoft.com/office/officeart/2005/8/layout/process3"/>
    <dgm:cxn modelId="{9A04A8CF-ECBC-45AD-A2AD-C72FD4974D44}" type="presOf" srcId="{267A19DF-F09A-4DEA-8531-A768437CCD8E}" destId="{5D021352-5482-4859-B600-BE6D94E60DDD}" srcOrd="0" destOrd="0" presId="urn:microsoft.com/office/officeart/2005/8/layout/process3"/>
    <dgm:cxn modelId="{163C1876-C787-40A2-ABC1-A43BE72D5CC7}" srcId="{E237DFAE-323C-4731-8E8F-640597A16CEF}" destId="{287A8C06-3C25-4610-BC1D-08E7161EE8DD}" srcOrd="1" destOrd="0" parTransId="{2B0141B0-49F9-47B6-930A-AB54BFCD963F}" sibTransId="{9C052A6C-C969-4C06-876C-22C5FEB0E496}"/>
    <dgm:cxn modelId="{2A8F5ACC-605C-4D42-830D-8A615406C436}" type="presParOf" srcId="{2E923DCF-160C-4B19-8232-8242A4343BB4}" destId="{F501154D-F7D9-4231-968C-830622C30BB0}" srcOrd="0" destOrd="0" presId="urn:microsoft.com/office/officeart/2005/8/layout/process3"/>
    <dgm:cxn modelId="{D48EA7AF-C188-41A0-8211-807AEA0462E0}" type="presParOf" srcId="{F501154D-F7D9-4231-968C-830622C30BB0}" destId="{9A2F52B8-DECC-464F-957C-EE4BBFBD6F37}" srcOrd="0" destOrd="0" presId="urn:microsoft.com/office/officeart/2005/8/layout/process3"/>
    <dgm:cxn modelId="{C47CFDC4-FAE7-46A3-AA2C-C87F4CF2AF75}" type="presParOf" srcId="{F501154D-F7D9-4231-968C-830622C30BB0}" destId="{9A4F459F-5F85-4F35-AE1B-CE456342B2E2}" srcOrd="1" destOrd="0" presId="urn:microsoft.com/office/officeart/2005/8/layout/process3"/>
    <dgm:cxn modelId="{CF4C2A5A-DEB0-4EB1-A626-2A88D74CE434}" type="presParOf" srcId="{F501154D-F7D9-4231-968C-830622C30BB0}" destId="{5D021352-5482-4859-B600-BE6D94E60DDD}" srcOrd="2" destOrd="0" presId="urn:microsoft.com/office/officeart/2005/8/layout/process3"/>
    <dgm:cxn modelId="{E5CE76CB-CF5D-4582-BB36-2A7087451C35}" type="presParOf" srcId="{2E923DCF-160C-4B19-8232-8242A4343BB4}" destId="{FB3E0564-DDE5-41E7-BF27-E9682B3E700A}" srcOrd="1" destOrd="0" presId="urn:microsoft.com/office/officeart/2005/8/layout/process3"/>
    <dgm:cxn modelId="{BB15007F-F043-4996-9904-DD89C3C4BCD9}" type="presParOf" srcId="{FB3E0564-DDE5-41E7-BF27-E9682B3E700A}" destId="{6C8F797F-FAB1-4642-8ADD-0DB63CDC2D43}" srcOrd="0" destOrd="0" presId="urn:microsoft.com/office/officeart/2005/8/layout/process3"/>
    <dgm:cxn modelId="{663A3747-F9E9-49AD-ACAE-C379FB8240C8}" type="presParOf" srcId="{2E923DCF-160C-4B19-8232-8242A4343BB4}" destId="{ABCB4CD0-9E9E-4E9E-A30C-59C2C9709EE9}" srcOrd="2" destOrd="0" presId="urn:microsoft.com/office/officeart/2005/8/layout/process3"/>
    <dgm:cxn modelId="{C6966BB9-494E-4124-A4CB-9E6B5D223F71}" type="presParOf" srcId="{ABCB4CD0-9E9E-4E9E-A30C-59C2C9709EE9}" destId="{F06B80CC-F3DF-49E5-AF8F-3C6D37B67A1E}" srcOrd="0" destOrd="0" presId="urn:microsoft.com/office/officeart/2005/8/layout/process3"/>
    <dgm:cxn modelId="{CDE71B3F-8241-4E67-9278-285C963D3A3E}" type="presParOf" srcId="{ABCB4CD0-9E9E-4E9E-A30C-59C2C9709EE9}" destId="{9E219CCC-371F-4E76-B9EC-54A450B454FD}" srcOrd="1" destOrd="0" presId="urn:microsoft.com/office/officeart/2005/8/layout/process3"/>
    <dgm:cxn modelId="{29B23B96-B1C0-41F2-8D37-B79769BEA7BD}" type="presParOf" srcId="{ABCB4CD0-9E9E-4E9E-A30C-59C2C9709EE9}" destId="{06A2C324-D78F-4380-9603-E7DAE02294BA}" srcOrd="2" destOrd="0" presId="urn:microsoft.com/office/officeart/2005/8/layout/process3"/>
    <dgm:cxn modelId="{0CA52FDE-9755-4E6C-91B0-73A191909430}" type="presParOf" srcId="{2E923DCF-160C-4B19-8232-8242A4343BB4}" destId="{41A3A7D2-0488-40A6-8182-2B4B9317CE90}" srcOrd="3" destOrd="0" presId="urn:microsoft.com/office/officeart/2005/8/layout/process3"/>
    <dgm:cxn modelId="{D5B8F173-9A5C-41E2-B026-E2CECEAF6DF2}" type="presParOf" srcId="{41A3A7D2-0488-40A6-8182-2B4B9317CE90}" destId="{0E529A05-A5E6-49E1-B458-84BD38E65AFC}" srcOrd="0" destOrd="0" presId="urn:microsoft.com/office/officeart/2005/8/layout/process3"/>
    <dgm:cxn modelId="{5871B10B-A7A4-4BEE-B900-8E69FBC94F4D}" type="presParOf" srcId="{2E923DCF-160C-4B19-8232-8242A4343BB4}" destId="{0CA2B05D-D8A0-4BC5-8975-79A7338E083D}" srcOrd="4" destOrd="0" presId="urn:microsoft.com/office/officeart/2005/8/layout/process3"/>
    <dgm:cxn modelId="{2B982629-4418-428E-866A-6F874F730D77}" type="presParOf" srcId="{0CA2B05D-D8A0-4BC5-8975-79A7338E083D}" destId="{F64C6725-C731-456F-BA79-F12A7F92ECFE}" srcOrd="0" destOrd="0" presId="urn:microsoft.com/office/officeart/2005/8/layout/process3"/>
    <dgm:cxn modelId="{63919B3C-1D28-47E4-B555-46E0D2FD91FB}" type="presParOf" srcId="{0CA2B05D-D8A0-4BC5-8975-79A7338E083D}" destId="{F8AA99EE-93A0-4932-9AFB-0BAEB94E2BC3}" srcOrd="1" destOrd="0" presId="urn:microsoft.com/office/officeart/2005/8/layout/process3"/>
    <dgm:cxn modelId="{FDBEC638-DA8C-447D-8BE9-3DAC417504A3}" type="presParOf" srcId="{0CA2B05D-D8A0-4BC5-8975-79A7338E083D}" destId="{B8A614B0-34D0-41D6-BE09-CDDA9231F686}" srcOrd="2" destOrd="0" presId="urn:microsoft.com/office/officeart/2005/8/layout/process3"/>
    <dgm:cxn modelId="{F2559963-1262-4EB8-AAAC-8CEC77FBEB74}" type="presParOf" srcId="{2E923DCF-160C-4B19-8232-8242A4343BB4}" destId="{9F0DB8ED-56C6-4EE3-9954-E5FB38F99D7A}" srcOrd="5" destOrd="0" presId="urn:microsoft.com/office/officeart/2005/8/layout/process3"/>
    <dgm:cxn modelId="{C75E9EFB-89A8-42CD-8168-1398087C90B0}" type="presParOf" srcId="{9F0DB8ED-56C6-4EE3-9954-E5FB38F99D7A}" destId="{7603F7B7-A441-4833-8D10-490C685A6F26}" srcOrd="0" destOrd="0" presId="urn:microsoft.com/office/officeart/2005/8/layout/process3"/>
    <dgm:cxn modelId="{142A3591-B01C-4B2B-8344-41543BCB3239}" type="presParOf" srcId="{2E923DCF-160C-4B19-8232-8242A4343BB4}" destId="{E977B154-FE9A-4D40-A77D-5F62DE0DB6DE}" srcOrd="6" destOrd="0" presId="urn:microsoft.com/office/officeart/2005/8/layout/process3"/>
    <dgm:cxn modelId="{449512BF-EB75-4B17-AB9F-86C008106193}" type="presParOf" srcId="{E977B154-FE9A-4D40-A77D-5F62DE0DB6DE}" destId="{52965688-FAE1-42AD-AB67-6B9A3055CBF9}" srcOrd="0" destOrd="0" presId="urn:microsoft.com/office/officeart/2005/8/layout/process3"/>
    <dgm:cxn modelId="{6F7623F3-7151-4257-8538-05B5FAB7A750}" type="presParOf" srcId="{E977B154-FE9A-4D40-A77D-5F62DE0DB6DE}" destId="{21297EA5-A889-49DB-AB1D-377FD8648D85}" srcOrd="1" destOrd="0" presId="urn:microsoft.com/office/officeart/2005/8/layout/process3"/>
    <dgm:cxn modelId="{AAD48E8C-DAC5-43A1-A69A-CE20A4E0FC97}" type="presParOf" srcId="{E977B154-FE9A-4D40-A77D-5F62DE0DB6DE}" destId="{EE0F1D77-BA5D-4231-8E0A-6313F81A949F}"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A8CEEE-FE41-45D0-A062-258BB001C85A}">
      <dsp:nvSpPr>
        <dsp:cNvPr id="0" name=""/>
        <dsp:cNvSpPr/>
      </dsp:nvSpPr>
      <dsp:spPr>
        <a:xfrm>
          <a:off x="359554" y="657400"/>
          <a:ext cx="1423421" cy="1244249"/>
        </a:xfrm>
        <a:prstGeom prst="rightArrow">
          <a:avLst>
            <a:gd name="adj1" fmla="val 70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endParaRPr lang="en-US" sz="1400" kern="1200" dirty="0"/>
        </a:p>
      </dsp:txBody>
      <dsp:txXfrm>
        <a:off x="715410" y="657400"/>
        <a:ext cx="1067566" cy="1244249"/>
      </dsp:txXfrm>
    </dsp:sp>
    <dsp:sp modelId="{C6EA98C7-5E09-4033-A881-5273D548C11E}">
      <dsp:nvSpPr>
        <dsp:cNvPr id="0" name=""/>
        <dsp:cNvSpPr/>
      </dsp:nvSpPr>
      <dsp:spPr>
        <a:xfrm>
          <a:off x="3699" y="923669"/>
          <a:ext cx="711710" cy="711710"/>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2003</a:t>
          </a:r>
          <a:endParaRPr lang="en-US" sz="1800" kern="1200" dirty="0"/>
        </a:p>
      </dsp:txBody>
      <dsp:txXfrm>
        <a:off x="3699" y="923669"/>
        <a:ext cx="711710" cy="711710"/>
      </dsp:txXfrm>
    </dsp:sp>
    <dsp:sp modelId="{7895104A-564B-4C2C-927D-57937D18A424}">
      <dsp:nvSpPr>
        <dsp:cNvPr id="0" name=""/>
        <dsp:cNvSpPr/>
      </dsp:nvSpPr>
      <dsp:spPr>
        <a:xfrm>
          <a:off x="2227796" y="657400"/>
          <a:ext cx="1423421" cy="1244249"/>
        </a:xfrm>
        <a:prstGeom prst="rightArrow">
          <a:avLst>
            <a:gd name="adj1" fmla="val 70000"/>
            <a:gd name="adj2" fmla="val 50000"/>
          </a:avLst>
        </a:prstGeom>
        <a:solidFill>
          <a:schemeClr val="accent2">
            <a:tint val="40000"/>
            <a:alpha val="90000"/>
            <a:hueOff val="1675274"/>
            <a:satOff val="-1459"/>
            <a:lumOff val="-2"/>
            <a:alphaOff val="0"/>
          </a:schemeClr>
        </a:solidFill>
        <a:ln w="25400" cap="flat" cmpd="sng" algn="ctr">
          <a:solidFill>
            <a:schemeClr val="accent2">
              <a:tint val="40000"/>
              <a:alpha val="90000"/>
              <a:hueOff val="1675274"/>
              <a:satOff val="-1459"/>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36195" rIns="72390" bIns="36195" numCol="1" spcCol="1270" anchor="ctr" anchorCtr="0">
          <a:noAutofit/>
        </a:bodyPr>
        <a:lstStyle/>
        <a:p>
          <a:pPr lvl="0" algn="ctr" defTabSz="2533650">
            <a:lnSpc>
              <a:spcPct val="90000"/>
            </a:lnSpc>
            <a:spcBef>
              <a:spcPct val="0"/>
            </a:spcBef>
            <a:spcAft>
              <a:spcPct val="35000"/>
            </a:spcAft>
          </a:pPr>
          <a:endParaRPr lang="en-US" sz="5700" kern="1200" dirty="0"/>
        </a:p>
      </dsp:txBody>
      <dsp:txXfrm>
        <a:off x="2583651" y="657400"/>
        <a:ext cx="1067566" cy="1244249"/>
      </dsp:txXfrm>
    </dsp:sp>
    <dsp:sp modelId="{275B31D1-8C95-4714-8232-B229F9F8BC30}">
      <dsp:nvSpPr>
        <dsp:cNvPr id="0" name=""/>
        <dsp:cNvSpPr/>
      </dsp:nvSpPr>
      <dsp:spPr>
        <a:xfrm>
          <a:off x="1871940" y="923669"/>
          <a:ext cx="711710" cy="711710"/>
        </a:xfrm>
        <a:prstGeom prst="ellips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2004</a:t>
          </a:r>
          <a:endParaRPr lang="en-US" sz="1800" kern="1200" dirty="0"/>
        </a:p>
      </dsp:txBody>
      <dsp:txXfrm>
        <a:off x="1871940" y="923669"/>
        <a:ext cx="711710" cy="711710"/>
      </dsp:txXfrm>
    </dsp:sp>
    <dsp:sp modelId="{0834443E-F82B-4462-889D-6911226802FE}">
      <dsp:nvSpPr>
        <dsp:cNvPr id="0" name=""/>
        <dsp:cNvSpPr/>
      </dsp:nvSpPr>
      <dsp:spPr>
        <a:xfrm>
          <a:off x="4096037" y="657400"/>
          <a:ext cx="1423421" cy="1244249"/>
        </a:xfrm>
        <a:prstGeom prst="rightArrow">
          <a:avLst>
            <a:gd name="adj1" fmla="val 70000"/>
            <a:gd name="adj2" fmla="val 50000"/>
          </a:avLst>
        </a:prstGeom>
        <a:solidFill>
          <a:schemeClr val="accent2">
            <a:tint val="40000"/>
            <a:alpha val="90000"/>
            <a:hueOff val="3350547"/>
            <a:satOff val="-2919"/>
            <a:lumOff val="-4"/>
            <a:alphaOff val="0"/>
          </a:schemeClr>
        </a:solidFill>
        <a:ln w="25400" cap="flat" cmpd="sng" algn="ctr">
          <a:solidFill>
            <a:schemeClr val="accent2">
              <a:tint val="40000"/>
              <a:alpha val="90000"/>
              <a:hueOff val="3350547"/>
              <a:satOff val="-2919"/>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36195" rIns="72390" bIns="36195" numCol="1" spcCol="1270" anchor="ctr" anchorCtr="0">
          <a:noAutofit/>
        </a:bodyPr>
        <a:lstStyle/>
        <a:p>
          <a:pPr lvl="0" algn="ctr" defTabSz="2533650">
            <a:lnSpc>
              <a:spcPct val="90000"/>
            </a:lnSpc>
            <a:spcBef>
              <a:spcPct val="0"/>
            </a:spcBef>
            <a:spcAft>
              <a:spcPct val="35000"/>
            </a:spcAft>
          </a:pPr>
          <a:endParaRPr lang="en-US" sz="5700" kern="1200" dirty="0"/>
        </a:p>
      </dsp:txBody>
      <dsp:txXfrm>
        <a:off x="4451892" y="657400"/>
        <a:ext cx="1067566" cy="1244249"/>
      </dsp:txXfrm>
    </dsp:sp>
    <dsp:sp modelId="{C4A20B18-757D-43D5-B890-0C3EC00EAD28}">
      <dsp:nvSpPr>
        <dsp:cNvPr id="0" name=""/>
        <dsp:cNvSpPr/>
      </dsp:nvSpPr>
      <dsp:spPr>
        <a:xfrm>
          <a:off x="3740181" y="923669"/>
          <a:ext cx="711710" cy="711710"/>
        </a:xfrm>
        <a:prstGeom prst="ellips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2009</a:t>
          </a:r>
          <a:endParaRPr lang="en-US" sz="1800" kern="1200" dirty="0"/>
        </a:p>
      </dsp:txBody>
      <dsp:txXfrm>
        <a:off x="3740181" y="923669"/>
        <a:ext cx="711710" cy="711710"/>
      </dsp:txXfrm>
    </dsp:sp>
    <dsp:sp modelId="{6A9BBF2D-2AA7-4699-B63E-DB00EE5997D7}">
      <dsp:nvSpPr>
        <dsp:cNvPr id="0" name=""/>
        <dsp:cNvSpPr/>
      </dsp:nvSpPr>
      <dsp:spPr>
        <a:xfrm>
          <a:off x="5964278" y="657400"/>
          <a:ext cx="1423421" cy="1244249"/>
        </a:xfrm>
        <a:prstGeom prst="rightArrow">
          <a:avLst>
            <a:gd name="adj1" fmla="val 70000"/>
            <a:gd name="adj2" fmla="val 50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36195" rIns="72390" bIns="36195" numCol="1" spcCol="1270" anchor="ctr" anchorCtr="0">
          <a:noAutofit/>
        </a:bodyPr>
        <a:lstStyle/>
        <a:p>
          <a:pPr lvl="0" algn="ctr" defTabSz="2533650">
            <a:lnSpc>
              <a:spcPct val="90000"/>
            </a:lnSpc>
            <a:spcBef>
              <a:spcPct val="0"/>
            </a:spcBef>
            <a:spcAft>
              <a:spcPct val="35000"/>
            </a:spcAft>
          </a:pPr>
          <a:endParaRPr lang="en-US" sz="5700" kern="1200" dirty="0"/>
        </a:p>
      </dsp:txBody>
      <dsp:txXfrm>
        <a:off x="6320134" y="657400"/>
        <a:ext cx="1067566" cy="1244249"/>
      </dsp:txXfrm>
    </dsp:sp>
    <dsp:sp modelId="{6FCE7A87-95B8-465A-AEAD-7CEB58FEC63B}">
      <dsp:nvSpPr>
        <dsp:cNvPr id="0" name=""/>
        <dsp:cNvSpPr/>
      </dsp:nvSpPr>
      <dsp:spPr>
        <a:xfrm>
          <a:off x="5608423" y="923669"/>
          <a:ext cx="711710" cy="711710"/>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2010</a:t>
          </a:r>
          <a:endParaRPr lang="en-US" sz="1800" kern="1200" dirty="0"/>
        </a:p>
      </dsp:txBody>
      <dsp:txXfrm>
        <a:off x="5608423" y="923669"/>
        <a:ext cx="711710" cy="71171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4F459F-5F85-4F35-AE1B-CE456342B2E2}">
      <dsp:nvSpPr>
        <dsp:cNvPr id="0" name=""/>
        <dsp:cNvSpPr/>
      </dsp:nvSpPr>
      <dsp:spPr>
        <a:xfrm>
          <a:off x="1114" y="841293"/>
          <a:ext cx="1401083" cy="73439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dirty="0" smtClean="0"/>
            <a:t>Faculty</a:t>
          </a:r>
          <a:endParaRPr lang="en-US" sz="1700" kern="1200" dirty="0"/>
        </a:p>
      </dsp:txBody>
      <dsp:txXfrm>
        <a:off x="1114" y="841293"/>
        <a:ext cx="1401083" cy="489600"/>
      </dsp:txXfrm>
    </dsp:sp>
    <dsp:sp modelId="{5D021352-5482-4859-B600-BE6D94E60DDD}">
      <dsp:nvSpPr>
        <dsp:cNvPr id="0" name=""/>
        <dsp:cNvSpPr/>
      </dsp:nvSpPr>
      <dsp:spPr>
        <a:xfrm>
          <a:off x="288083" y="1330893"/>
          <a:ext cx="1401083" cy="133301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Dossier Preparer (51)</a:t>
          </a:r>
          <a:endParaRPr lang="en-US" sz="1700" kern="1200" dirty="0"/>
        </a:p>
      </dsp:txBody>
      <dsp:txXfrm>
        <a:off x="288083" y="1330893"/>
        <a:ext cx="1401083" cy="1333012"/>
      </dsp:txXfrm>
    </dsp:sp>
    <dsp:sp modelId="{FB3E0564-DDE5-41E7-BF27-E9682B3E700A}">
      <dsp:nvSpPr>
        <dsp:cNvPr id="0" name=""/>
        <dsp:cNvSpPr/>
      </dsp:nvSpPr>
      <dsp:spPr>
        <a:xfrm>
          <a:off x="1614598" y="911679"/>
          <a:ext cx="450286" cy="348829"/>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1614598" y="911679"/>
        <a:ext cx="450286" cy="348829"/>
      </dsp:txXfrm>
    </dsp:sp>
    <dsp:sp modelId="{9E219CCC-371F-4E76-B9EC-54A450B454FD}">
      <dsp:nvSpPr>
        <dsp:cNvPr id="0" name=""/>
        <dsp:cNvSpPr/>
      </dsp:nvSpPr>
      <dsp:spPr>
        <a:xfrm>
          <a:off x="2251795" y="841293"/>
          <a:ext cx="1401083" cy="734399"/>
        </a:xfrm>
        <a:prstGeom prst="roundRect">
          <a:avLst>
            <a:gd name="adj" fmla="val 10000"/>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dirty="0" smtClean="0"/>
            <a:t>Department</a:t>
          </a:r>
          <a:endParaRPr lang="en-US" sz="1700" kern="1200" dirty="0"/>
        </a:p>
      </dsp:txBody>
      <dsp:txXfrm>
        <a:off x="2251795" y="841293"/>
        <a:ext cx="1401083" cy="489600"/>
      </dsp:txXfrm>
    </dsp:sp>
    <dsp:sp modelId="{06A2C324-D78F-4380-9603-E7DAE02294BA}">
      <dsp:nvSpPr>
        <dsp:cNvPr id="0" name=""/>
        <dsp:cNvSpPr/>
      </dsp:nvSpPr>
      <dsp:spPr>
        <a:xfrm>
          <a:off x="2538764" y="1330893"/>
          <a:ext cx="1401083" cy="133301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488257"/>
              <a:satOff val="8966"/>
              <a:lumOff val="71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Chair </a:t>
          </a:r>
          <a:br>
            <a:rPr lang="en-US" sz="1700" kern="1200" dirty="0" smtClean="0"/>
          </a:br>
          <a:r>
            <a:rPr lang="en-US" sz="1700" kern="1200" dirty="0" smtClean="0"/>
            <a:t>(7)</a:t>
          </a:r>
          <a:endParaRPr lang="en-US" sz="1700" kern="1200" dirty="0"/>
        </a:p>
        <a:p>
          <a:pPr marL="171450" lvl="1" indent="-171450" algn="l" defTabSz="755650">
            <a:lnSpc>
              <a:spcPct val="90000"/>
            </a:lnSpc>
            <a:spcBef>
              <a:spcPct val="0"/>
            </a:spcBef>
            <a:spcAft>
              <a:spcPct val="15000"/>
            </a:spcAft>
            <a:buChar char="••"/>
          </a:pPr>
          <a:r>
            <a:rPr lang="en-US" sz="1700" kern="1200" dirty="0" smtClean="0"/>
            <a:t>Reviewers (40)</a:t>
          </a:r>
          <a:endParaRPr lang="en-US" sz="1700" kern="1200" dirty="0"/>
        </a:p>
      </dsp:txBody>
      <dsp:txXfrm>
        <a:off x="2538764" y="1330893"/>
        <a:ext cx="1401083" cy="1333012"/>
      </dsp:txXfrm>
    </dsp:sp>
    <dsp:sp modelId="{41A3A7D2-0488-40A6-8182-2B4B9317CE90}">
      <dsp:nvSpPr>
        <dsp:cNvPr id="0" name=""/>
        <dsp:cNvSpPr/>
      </dsp:nvSpPr>
      <dsp:spPr>
        <a:xfrm>
          <a:off x="3865278" y="911679"/>
          <a:ext cx="450286" cy="348829"/>
        </a:xfrm>
        <a:prstGeom prst="rightArrow">
          <a:avLst>
            <a:gd name="adj1" fmla="val 60000"/>
            <a:gd name="adj2" fmla="val 5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3865278" y="911679"/>
        <a:ext cx="450286" cy="348829"/>
      </dsp:txXfrm>
    </dsp:sp>
    <dsp:sp modelId="{F8AA99EE-93A0-4932-9AFB-0BAEB94E2BC3}">
      <dsp:nvSpPr>
        <dsp:cNvPr id="0" name=""/>
        <dsp:cNvSpPr/>
      </dsp:nvSpPr>
      <dsp:spPr>
        <a:xfrm>
          <a:off x="4502476" y="841293"/>
          <a:ext cx="1401083" cy="734399"/>
        </a:xfrm>
        <a:prstGeom prst="roundRect">
          <a:avLst>
            <a:gd name="adj" fmla="val 10000"/>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dirty="0" smtClean="0"/>
            <a:t>Campus</a:t>
          </a:r>
          <a:endParaRPr lang="en-US" sz="1700" kern="1200" dirty="0"/>
        </a:p>
      </dsp:txBody>
      <dsp:txXfrm>
        <a:off x="4502476" y="841293"/>
        <a:ext cx="1401083" cy="489600"/>
      </dsp:txXfrm>
    </dsp:sp>
    <dsp:sp modelId="{B8A614B0-34D0-41D6-BE09-CDDA9231F686}">
      <dsp:nvSpPr>
        <dsp:cNvPr id="0" name=""/>
        <dsp:cNvSpPr/>
      </dsp:nvSpPr>
      <dsp:spPr>
        <a:xfrm>
          <a:off x="4789445" y="1330893"/>
          <a:ext cx="1401083" cy="133301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2976513"/>
              <a:satOff val="17933"/>
              <a:lumOff val="14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Chair </a:t>
          </a:r>
          <a:br>
            <a:rPr lang="en-US" sz="1700" kern="1200" dirty="0" smtClean="0"/>
          </a:br>
          <a:r>
            <a:rPr lang="en-US" sz="1700" kern="1200" dirty="0" smtClean="0"/>
            <a:t>(13)</a:t>
          </a:r>
          <a:endParaRPr lang="en-US" sz="1700" kern="1200" dirty="0"/>
        </a:p>
        <a:p>
          <a:pPr marL="171450" lvl="1" indent="-171450" algn="l" defTabSz="755650">
            <a:lnSpc>
              <a:spcPct val="90000"/>
            </a:lnSpc>
            <a:spcBef>
              <a:spcPct val="0"/>
            </a:spcBef>
            <a:spcAft>
              <a:spcPct val="15000"/>
            </a:spcAft>
            <a:buChar char="••"/>
          </a:pPr>
          <a:r>
            <a:rPr lang="en-US" sz="1700" kern="1200" dirty="0" smtClean="0"/>
            <a:t>Reviewers (64)</a:t>
          </a:r>
          <a:endParaRPr lang="en-US" sz="1700" kern="1200" dirty="0"/>
        </a:p>
      </dsp:txBody>
      <dsp:txXfrm>
        <a:off x="4789445" y="1330893"/>
        <a:ext cx="1401083" cy="1333012"/>
      </dsp:txXfrm>
    </dsp:sp>
    <dsp:sp modelId="{9F0DB8ED-56C6-4EE3-9954-E5FB38F99D7A}">
      <dsp:nvSpPr>
        <dsp:cNvPr id="0" name=""/>
        <dsp:cNvSpPr/>
      </dsp:nvSpPr>
      <dsp:spPr>
        <a:xfrm>
          <a:off x="6115959" y="911679"/>
          <a:ext cx="450286" cy="348829"/>
        </a:xfrm>
        <a:prstGeom prst="rightArrow">
          <a:avLst>
            <a:gd name="adj1" fmla="val 60000"/>
            <a:gd name="adj2" fmla="val 5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6115959" y="911679"/>
        <a:ext cx="450286" cy="348829"/>
      </dsp:txXfrm>
    </dsp:sp>
    <dsp:sp modelId="{21297EA5-A889-49DB-AB1D-377FD8648D85}">
      <dsp:nvSpPr>
        <dsp:cNvPr id="0" name=""/>
        <dsp:cNvSpPr/>
      </dsp:nvSpPr>
      <dsp:spPr>
        <a:xfrm>
          <a:off x="6753157" y="841293"/>
          <a:ext cx="1401083" cy="734399"/>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dirty="0" smtClean="0"/>
            <a:t>Others</a:t>
          </a:r>
          <a:endParaRPr lang="en-US" sz="1700" kern="1200" dirty="0"/>
        </a:p>
      </dsp:txBody>
      <dsp:txXfrm>
        <a:off x="6753157" y="841293"/>
        <a:ext cx="1401083" cy="489600"/>
      </dsp:txXfrm>
    </dsp:sp>
    <dsp:sp modelId="{EE0F1D77-BA5D-4231-8E0A-6313F81A949F}">
      <dsp:nvSpPr>
        <dsp:cNvPr id="0" name=""/>
        <dsp:cNvSpPr/>
      </dsp:nvSpPr>
      <dsp:spPr>
        <a:xfrm>
          <a:off x="7040126" y="1330893"/>
          <a:ext cx="1401083" cy="133301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Dean </a:t>
          </a:r>
          <a:br>
            <a:rPr lang="en-US" sz="1700" kern="1200" dirty="0" smtClean="0"/>
          </a:br>
          <a:r>
            <a:rPr lang="en-US" sz="1700" kern="1200" dirty="0" smtClean="0"/>
            <a:t>(13)</a:t>
          </a:r>
          <a:endParaRPr lang="en-US" sz="1700" kern="1200" dirty="0"/>
        </a:p>
        <a:p>
          <a:pPr marL="171450" lvl="1" indent="-171450" algn="l" defTabSz="755650">
            <a:lnSpc>
              <a:spcPct val="90000"/>
            </a:lnSpc>
            <a:spcBef>
              <a:spcPct val="0"/>
            </a:spcBef>
            <a:spcAft>
              <a:spcPct val="15000"/>
            </a:spcAft>
            <a:buChar char="••"/>
          </a:pPr>
          <a:r>
            <a:rPr lang="en-US" sz="1700" kern="1200" dirty="0" smtClean="0"/>
            <a:t>Provost (1)</a:t>
          </a:r>
          <a:endParaRPr lang="en-US" sz="1700" kern="1200" dirty="0"/>
        </a:p>
      </dsp:txBody>
      <dsp:txXfrm>
        <a:off x="7040126" y="1330893"/>
        <a:ext cx="1401083" cy="13330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029B62-AB25-4042-9A48-38207C383FEF}" type="datetimeFigureOut">
              <a:rPr lang="en-US" smtClean="0"/>
              <a:pPr/>
              <a:t>7/7/2010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36067A-E1DE-4218-9E39-F874F4B1E6A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36067A-E1DE-4218-9E39-F874F4B1E6A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D39122-CFED-4A6C-BE6B-AE5BF0BC74DF}"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D39122-CFED-4A6C-BE6B-AE5BF0BC74DF}"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36067A-E1DE-4218-9E39-F874F4B1E6AD}"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36067A-E1DE-4218-9E39-F874F4B1E6AD}"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36067A-E1DE-4218-9E39-F874F4B1E6AD}"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36067A-E1DE-4218-9E39-F874F4B1E6AD}"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36067A-E1DE-4218-9E39-F874F4B1E6AD}"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36067A-E1DE-4218-9E39-F874F4B1E6AD}"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36067A-E1DE-4218-9E39-F874F4B1E6AD}"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Paper copy required by Provost</a:t>
            </a:r>
            <a:endParaRPr lang="en-US" dirty="0"/>
          </a:p>
        </p:txBody>
      </p:sp>
      <p:sp>
        <p:nvSpPr>
          <p:cNvPr id="4" name="Slide Number Placeholder 3"/>
          <p:cNvSpPr>
            <a:spLocks noGrp="1"/>
          </p:cNvSpPr>
          <p:nvPr>
            <p:ph type="sldNum" sz="quarter" idx="10"/>
          </p:nvPr>
        </p:nvSpPr>
        <p:spPr/>
        <p:txBody>
          <a:bodyPr/>
          <a:lstStyle/>
          <a:p>
            <a:fld id="{9936067A-E1DE-4218-9E39-F874F4B1E6AD}"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36067A-E1DE-4218-9E39-F874F4B1E6A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ahoma" pitchFamily="34" charset="0"/>
                <a:cs typeface="Tahoma" pitchFamily="34" charset="0"/>
              </a:rPr>
              <a:t>(permissions issue) and didn’t read instructions</a:t>
            </a:r>
            <a:endParaRPr lang="en-US" dirty="0"/>
          </a:p>
        </p:txBody>
      </p:sp>
      <p:sp>
        <p:nvSpPr>
          <p:cNvPr id="4" name="Slide Number Placeholder 3"/>
          <p:cNvSpPr>
            <a:spLocks noGrp="1"/>
          </p:cNvSpPr>
          <p:nvPr>
            <p:ph type="sldNum" sz="quarter" idx="10"/>
          </p:nvPr>
        </p:nvSpPr>
        <p:spPr/>
        <p:txBody>
          <a:bodyPr/>
          <a:lstStyle/>
          <a:p>
            <a:fld id="{9936067A-E1DE-4218-9E39-F874F4B1E6AD}"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ahoma" pitchFamily="34" charset="0"/>
                <a:cs typeface="Tahoma" pitchFamily="34" charset="0"/>
              </a:rPr>
              <a:t>Did not take advantage of features as we had hoped</a:t>
            </a:r>
            <a:endParaRPr lang="en-US" dirty="0"/>
          </a:p>
        </p:txBody>
      </p:sp>
      <p:sp>
        <p:nvSpPr>
          <p:cNvPr id="4" name="Slide Number Placeholder 3"/>
          <p:cNvSpPr>
            <a:spLocks noGrp="1"/>
          </p:cNvSpPr>
          <p:nvPr>
            <p:ph type="sldNum" sz="quarter" idx="10"/>
          </p:nvPr>
        </p:nvSpPr>
        <p:spPr/>
        <p:txBody>
          <a:bodyPr/>
          <a:lstStyle/>
          <a:p>
            <a:fld id="{9936067A-E1DE-4218-9E39-F874F4B1E6AD}"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Audience – what</a:t>
            </a:r>
            <a:r>
              <a:rPr lang="en-US" baseline="0" dirty="0" smtClean="0"/>
              <a:t> are you doing?</a:t>
            </a:r>
            <a:endParaRPr lang="en-US" dirty="0"/>
          </a:p>
        </p:txBody>
      </p:sp>
      <p:sp>
        <p:nvSpPr>
          <p:cNvPr id="4" name="Slide Number Placeholder 3"/>
          <p:cNvSpPr>
            <a:spLocks noGrp="1"/>
          </p:cNvSpPr>
          <p:nvPr>
            <p:ph type="sldNum" sz="quarter" idx="10"/>
          </p:nvPr>
        </p:nvSpPr>
        <p:spPr/>
        <p:txBody>
          <a:bodyPr/>
          <a:lstStyle/>
          <a:p>
            <a:fld id="{9936067A-E1DE-4218-9E39-F874F4B1E6AD}"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36067A-E1DE-4218-9E39-F874F4B1E6AD}"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36067A-E1DE-4218-9E39-F874F4B1E6AD}" type="slidenum">
              <a:rPr lang="en-US" smtClean="0"/>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36067A-E1DE-4218-9E39-F874F4B1E6AD}" type="slidenum">
              <a:rPr lang="en-US" smtClean="0"/>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36067A-E1DE-4218-9E39-F874F4B1E6AD}" type="slidenum">
              <a:rPr lang="en-US" smtClean="0"/>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36067A-E1DE-4218-9E39-F874F4B1E6AD}"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36067A-E1DE-4218-9E39-F874F4B1E6AD}"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36067A-E1DE-4218-9E39-F874F4B1E6AD}"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ahoma" pitchFamily="34" charset="0"/>
                <a:cs typeface="Tahoma" pitchFamily="34" charset="0"/>
              </a:rPr>
              <a:t>Used narrated Camtasia videos</a:t>
            </a:r>
          </a:p>
          <a:p>
            <a:endParaRPr lang="en-US" dirty="0"/>
          </a:p>
        </p:txBody>
      </p:sp>
      <p:sp>
        <p:nvSpPr>
          <p:cNvPr id="4" name="Slide Number Placeholder 3"/>
          <p:cNvSpPr>
            <a:spLocks noGrp="1"/>
          </p:cNvSpPr>
          <p:nvPr>
            <p:ph type="sldNum" sz="quarter" idx="10"/>
          </p:nvPr>
        </p:nvSpPr>
        <p:spPr/>
        <p:txBody>
          <a:bodyPr/>
          <a:lstStyle/>
          <a:p>
            <a:fld id="{9936067A-E1DE-4218-9E39-F874F4B1E6AD}"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ahoma" pitchFamily="34" charset="0"/>
                <a:cs typeface="Tahoma" pitchFamily="34" charset="0"/>
              </a:rPr>
              <a:t>different due dates for dossiers</a:t>
            </a:r>
          </a:p>
          <a:p>
            <a:endParaRPr lang="en-US" sz="1200" dirty="0" smtClean="0">
              <a:solidFill>
                <a:schemeClr val="tx2"/>
              </a:solidFill>
              <a:latin typeface="Tahoma" pitchFamily="34" charset="0"/>
              <a:cs typeface="Tahoma" pitchFamily="34" charset="0"/>
            </a:endParaRPr>
          </a:p>
          <a:p>
            <a:r>
              <a:rPr lang="en-US" sz="2600" dirty="0" smtClean="0">
                <a:solidFill>
                  <a:schemeClr val="tx2"/>
                </a:solidFill>
                <a:latin typeface="Tahoma" pitchFamily="34" charset="0"/>
                <a:cs typeface="Tahoma" pitchFamily="34" charset="0"/>
              </a:rPr>
              <a:t>in their campus and department sites with date restrictions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936067A-E1DE-4218-9E39-F874F4B1E6AD}"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Screen</a:t>
            </a:r>
            <a:r>
              <a:rPr lang="en-US" baseline="0" dirty="0" smtClean="0"/>
              <a:t>shots  </a:t>
            </a:r>
            <a:endParaRPr lang="en-US" dirty="0"/>
          </a:p>
        </p:txBody>
      </p:sp>
      <p:sp>
        <p:nvSpPr>
          <p:cNvPr id="4" name="Slide Number Placeholder 3"/>
          <p:cNvSpPr>
            <a:spLocks noGrp="1"/>
          </p:cNvSpPr>
          <p:nvPr>
            <p:ph type="sldNum" sz="quarter" idx="10"/>
          </p:nvPr>
        </p:nvSpPr>
        <p:spPr/>
        <p:txBody>
          <a:bodyPr/>
          <a:lstStyle/>
          <a:p>
            <a:fld id="{9936067A-E1DE-4218-9E39-F874F4B1E6AD}"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D39122-CFED-4A6C-BE6B-AE5BF0BC74DF}"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1371600"/>
            <a:ext cx="5562600" cy="45720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4724400" y="1981200"/>
            <a:ext cx="4023360" cy="274320"/>
          </a:xfrm>
        </p:spPr>
        <p:txBody>
          <a:bodyPr>
            <a:noAutofit/>
          </a:bodyPr>
          <a:lstStyle>
            <a:lvl1pPr marL="0" indent="0" algn="l">
              <a:buNone/>
              <a:defRPr sz="1600" b="1" i="0" baseline="0">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600201"/>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914400"/>
            <a:ext cx="7345680" cy="365760"/>
          </a:xfrm>
          <a:prstGeom prst="rect">
            <a:avLst/>
          </a:prstGeom>
          <a:noFill/>
        </p:spPr>
        <p:txBody>
          <a:bodyPr vert="horz" lIns="27432"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 y="1447800"/>
            <a:ext cx="8442960" cy="3505200"/>
          </a:xfrm>
          <a:prstGeom prst="rect">
            <a:avLst/>
          </a:prstGeom>
        </p:spPr>
        <p:txBody>
          <a:bodyPr vert="horz" lIns="27432"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ransition spd="slow"/>
  <p:txStyles>
    <p:titleStyle>
      <a:lvl1pPr algn="l" defTabSz="914400" rtl="0" eaLnBrk="1" latinLnBrk="0" hangingPunct="1">
        <a:spcBef>
          <a:spcPct val="0"/>
        </a:spcBef>
        <a:buNone/>
        <a:defRPr sz="2600" b="1" i="0" kern="1200" baseline="0">
          <a:solidFill>
            <a:srgbClr val="0672B2"/>
          </a:solidFill>
          <a:latin typeface="Arial Narrow" pitchFamily="34" charset="0"/>
          <a:ea typeface="+mj-ea"/>
          <a:cs typeface="+mj-cs"/>
        </a:defRPr>
      </a:lvl1pPr>
    </p:titleStyle>
    <p:bodyStyle>
      <a:lvl1pPr marL="342900" indent="-342900" algn="l" defTabSz="914400" rtl="0" eaLnBrk="1" latinLnBrk="0" hangingPunct="1">
        <a:spcBef>
          <a:spcPct val="20000"/>
        </a:spcBef>
        <a:buFontTx/>
        <a:buNone/>
        <a:defRPr sz="2000" b="1" i="0" kern="1200" baseline="0">
          <a:solidFill>
            <a:schemeClr val="tx1">
              <a:lumMod val="50000"/>
              <a:lumOff val="50000"/>
            </a:schemeClr>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baseline="0">
          <a:solidFill>
            <a:schemeClr val="tx1">
              <a:lumMod val="50000"/>
              <a:lumOff val="50000"/>
            </a:schemeClr>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baseline="0">
          <a:solidFill>
            <a:schemeClr val="tx1">
              <a:lumMod val="50000"/>
              <a:lumOff val="50000"/>
            </a:schemeClr>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lumMod val="50000"/>
              <a:lumOff val="50000"/>
            </a:schemeClr>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1">
              <a:lumMod val="50000"/>
              <a:lumOff val="50000"/>
            </a:schemeClr>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17.jpeg"/><Relationship Id="rId4" Type="http://schemas.openxmlformats.org/officeDocument/2006/relationships/hyperlink" Target="http://www.flickr.com/photos/oberazzi/31894787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flickr.com/photos/valeriebb/3006348550/sizes/s" TargetMode="Externa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1371600"/>
            <a:ext cx="5562600" cy="533400"/>
          </a:xfrm>
        </p:spPr>
        <p:txBody>
          <a:bodyPr lIns="0" rIns="0">
            <a:noAutofit/>
          </a:bodyPr>
          <a:lstStyle/>
          <a:p>
            <a:pPr algn="l"/>
            <a:r>
              <a:rPr lang="en-US" sz="3000" b="1" dirty="0" smtClean="0">
                <a:solidFill>
                  <a:srgbClr val="00B050"/>
                </a:solidFill>
              </a:rPr>
              <a:t>Going Green in Wisconsin:</a:t>
            </a:r>
            <a:endParaRPr lang="en-US" sz="3000" b="1" dirty="0">
              <a:solidFill>
                <a:srgbClr val="00B050"/>
              </a:solidFill>
            </a:endParaRPr>
          </a:p>
        </p:txBody>
      </p:sp>
      <p:sp>
        <p:nvSpPr>
          <p:cNvPr id="3" name="Subtitle 2"/>
          <p:cNvSpPr>
            <a:spLocks noGrp="1"/>
          </p:cNvSpPr>
          <p:nvPr>
            <p:ph type="subTitle" idx="1"/>
          </p:nvPr>
        </p:nvSpPr>
        <p:spPr>
          <a:xfrm>
            <a:off x="4648200" y="1981200"/>
            <a:ext cx="4191000" cy="304800"/>
          </a:xfrm>
        </p:spPr>
        <p:txBody>
          <a:bodyPr lIns="0" rIns="0" anchor="ctr" anchorCtr="0">
            <a:noAutofit/>
          </a:bodyPr>
          <a:lstStyle/>
          <a:p>
            <a:pPr algn="l"/>
            <a:r>
              <a:rPr lang="en-US" sz="1800" b="1" i="1" dirty="0" smtClean="0">
                <a:latin typeface="Arial" pitchFamily="34" charset="0"/>
                <a:cs typeface="Arial" pitchFamily="34" charset="0"/>
              </a:rPr>
              <a:t>Using ePortfolios for Faculty Review</a:t>
            </a:r>
            <a:endParaRPr lang="en-US" sz="1800" b="1" i="1" dirty="0">
              <a:latin typeface="Arial" pitchFamily="34" charset="0"/>
              <a:cs typeface="Arial" pitchFamily="34" charset="0"/>
            </a:endParaRPr>
          </a:p>
        </p:txBody>
      </p:sp>
      <p:sp>
        <p:nvSpPr>
          <p:cNvPr id="4" name="TextBox 3"/>
          <p:cNvSpPr txBox="1"/>
          <p:nvPr/>
        </p:nvSpPr>
        <p:spPr>
          <a:xfrm>
            <a:off x="3124200" y="2438400"/>
            <a:ext cx="4419600" cy="646331"/>
          </a:xfrm>
          <a:prstGeom prst="rect">
            <a:avLst/>
          </a:prstGeom>
          <a:noFill/>
        </p:spPr>
        <p:txBody>
          <a:bodyPr wrap="square" rtlCol="0">
            <a:spAutoFit/>
          </a:bodyPr>
          <a:lstStyle/>
          <a:p>
            <a:r>
              <a:rPr lang="en-US" b="1" dirty="0" smtClean="0"/>
              <a:t>Patricia Fellows &amp; Dr. William Bultman</a:t>
            </a:r>
            <a:br>
              <a:rPr lang="en-US" b="1" dirty="0" smtClean="0"/>
            </a:br>
            <a:r>
              <a:rPr lang="en-US" b="1" dirty="0" smtClean="0"/>
              <a:t>University of Wisconsin Colleges</a:t>
            </a:r>
            <a:endParaRPr lang="en-US" b="1"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0"/>
            <a:ext cx="9313863" cy="7751763"/>
          </a:xfrm>
          <a:prstGeom prst="rect">
            <a:avLst/>
          </a:prstGeom>
          <a:noFill/>
          <a:ln w="9525">
            <a:noFill/>
            <a:miter lim="800000"/>
            <a:headEnd/>
            <a:tailEnd/>
          </a:ln>
        </p:spPr>
      </p:pic>
      <p:sp>
        <p:nvSpPr>
          <p:cNvPr id="3" name="Rectangle 2"/>
          <p:cNvSpPr/>
          <p:nvPr/>
        </p:nvSpPr>
        <p:spPr>
          <a:xfrm>
            <a:off x="6477000" y="4724400"/>
            <a:ext cx="2438400" cy="228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3048000" y="4953000"/>
            <a:ext cx="3429000" cy="152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505200" y="5486400"/>
            <a:ext cx="2971800" cy="152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8001000" y="5486400"/>
            <a:ext cx="685800" cy="152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648200" y="5638800"/>
            <a:ext cx="4343400" cy="152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572000" y="6172200"/>
            <a:ext cx="3810000" cy="228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048000" y="6400800"/>
            <a:ext cx="5867400" cy="3048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0"/>
            <a:ext cx="9313863" cy="7751763"/>
          </a:xfrm>
          <a:prstGeom prst="rect">
            <a:avLst/>
          </a:prstGeom>
          <a:noFill/>
          <a:ln w="9525">
            <a:noFill/>
            <a:miter lim="800000"/>
            <a:headEnd/>
            <a:tailEnd/>
          </a:ln>
        </p:spPr>
      </p:pic>
      <p:sp>
        <p:nvSpPr>
          <p:cNvPr id="3" name="TextBox 2"/>
          <p:cNvSpPr txBox="1"/>
          <p:nvPr/>
        </p:nvSpPr>
        <p:spPr>
          <a:xfrm>
            <a:off x="3657600" y="457200"/>
            <a:ext cx="838200" cy="369332"/>
          </a:xfrm>
          <a:prstGeom prst="rect">
            <a:avLst/>
          </a:prstGeom>
          <a:noFill/>
          <a:ln>
            <a:solidFill>
              <a:srgbClr val="C00000"/>
            </a:solidFill>
          </a:ln>
        </p:spPr>
        <p:txBody>
          <a:bodyPr wrap="square" rtlCol="0">
            <a:spAutoFit/>
          </a:bodyPr>
          <a:lstStyle/>
          <a:p>
            <a:r>
              <a:rPr lang="en-US" dirty="0" smtClean="0">
                <a:solidFill>
                  <a:srgbClr val="C00000"/>
                </a:solidFill>
              </a:rPr>
              <a:t>NAME</a:t>
            </a:r>
            <a:endParaRPr lang="en-US" dirty="0">
              <a:solidFill>
                <a:srgbClr val="C00000"/>
              </a:solidFill>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72570" y="0"/>
            <a:ext cx="9313863" cy="7751763"/>
          </a:xfrm>
          <a:prstGeom prst="rect">
            <a:avLst/>
          </a:prstGeom>
          <a:noFill/>
          <a:ln w="9525">
            <a:noFill/>
            <a:miter lim="800000"/>
            <a:headEnd/>
            <a:tailEnd/>
          </a:ln>
        </p:spPr>
      </p:pic>
      <p:sp>
        <p:nvSpPr>
          <p:cNvPr id="3" name="Rectangle 2"/>
          <p:cNvSpPr/>
          <p:nvPr/>
        </p:nvSpPr>
        <p:spPr>
          <a:xfrm>
            <a:off x="3581400" y="914400"/>
            <a:ext cx="1066800" cy="228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19075"/>
            <a:ext cx="3200400" cy="533400"/>
          </a:xfrm>
        </p:spPr>
        <p:txBody>
          <a:bodyPr>
            <a:noAutofit/>
          </a:bodyPr>
          <a:lstStyle/>
          <a:p>
            <a:r>
              <a:rPr lang="en-US" sz="4000" dirty="0" smtClean="0"/>
              <a:t>ASSESSMENT</a:t>
            </a:r>
            <a:endParaRPr lang="en-US" sz="4000" dirty="0"/>
          </a:p>
        </p:txBody>
      </p:sp>
      <p:sp>
        <p:nvSpPr>
          <p:cNvPr id="3" name="Content Placeholder 2"/>
          <p:cNvSpPr>
            <a:spLocks noGrp="1"/>
          </p:cNvSpPr>
          <p:nvPr>
            <p:ph idx="1"/>
          </p:nvPr>
        </p:nvSpPr>
        <p:spPr>
          <a:xfrm>
            <a:off x="338838" y="1447800"/>
            <a:ext cx="8442960" cy="4038600"/>
          </a:xfrm>
        </p:spPr>
        <p:txBody>
          <a:bodyPr>
            <a:noAutofit/>
          </a:bodyPr>
          <a:lstStyle/>
          <a:p>
            <a:r>
              <a:rPr lang="en-US" sz="2400" dirty="0" smtClean="0">
                <a:latin typeface="Tahoma" pitchFamily="34" charset="0"/>
                <a:cs typeface="Tahoma" pitchFamily="34" charset="0"/>
              </a:rPr>
              <a:t>Online Surveys of all participants </a:t>
            </a:r>
          </a:p>
          <a:p>
            <a:pPr lvl="1"/>
            <a:r>
              <a:rPr lang="en-US" sz="2400" dirty="0" smtClean="0">
                <a:latin typeface="Tahoma" pitchFamily="34" charset="0"/>
                <a:cs typeface="Tahoma" pitchFamily="34" charset="0"/>
              </a:rPr>
              <a:t>Tenure-track faculty</a:t>
            </a:r>
          </a:p>
          <a:p>
            <a:pPr lvl="1"/>
            <a:r>
              <a:rPr lang="en-US" sz="2400" dirty="0" smtClean="0">
                <a:latin typeface="Tahoma" pitchFamily="34" charset="0"/>
                <a:cs typeface="Tahoma" pitchFamily="34" charset="0"/>
              </a:rPr>
              <a:t>Reviewers</a:t>
            </a:r>
          </a:p>
          <a:p>
            <a:pPr lvl="1"/>
            <a:r>
              <a:rPr lang="en-US" sz="2400" dirty="0" smtClean="0">
                <a:latin typeface="Tahoma" pitchFamily="34" charset="0"/>
                <a:cs typeface="Tahoma" pitchFamily="34" charset="0"/>
              </a:rPr>
              <a:t>Deans &amp; Chairs</a:t>
            </a:r>
          </a:p>
          <a:p>
            <a:pPr lvl="1"/>
            <a:r>
              <a:rPr lang="en-US" sz="2400" dirty="0" smtClean="0">
                <a:latin typeface="Tahoma" pitchFamily="34" charset="0"/>
                <a:cs typeface="Tahoma" pitchFamily="34" charset="0"/>
              </a:rPr>
              <a:t>Provost</a:t>
            </a:r>
          </a:p>
          <a:p>
            <a:pPr lvl="1"/>
            <a:endParaRPr lang="en-US" sz="2400" dirty="0" smtClean="0">
              <a:latin typeface="Tahoma" pitchFamily="34" charset="0"/>
              <a:cs typeface="Tahoma" pitchFamily="34" charset="0"/>
            </a:endParaRPr>
          </a:p>
          <a:p>
            <a:r>
              <a:rPr lang="en-US" sz="2400" dirty="0" smtClean="0">
                <a:latin typeface="Tahoma" pitchFamily="34" charset="0"/>
                <a:cs typeface="Tahoma" pitchFamily="34" charset="0"/>
              </a:rPr>
              <a:t>Invited comments from Senate Professional Standards committee members who were involved in pilot</a:t>
            </a:r>
            <a:endParaRPr lang="en-US" sz="2400" dirty="0"/>
          </a:p>
        </p:txBody>
      </p:sp>
      <p:pic>
        <p:nvPicPr>
          <p:cNvPr id="4" name="Picture 3" descr="poll.jpg"/>
          <p:cNvPicPr>
            <a:picLocks noChangeAspect="1"/>
          </p:cNvPicPr>
          <p:nvPr/>
        </p:nvPicPr>
        <p:blipFill>
          <a:blip r:embed="rId3" cstate="print"/>
          <a:stretch>
            <a:fillRect/>
          </a:stretch>
        </p:blipFill>
        <p:spPr>
          <a:xfrm>
            <a:off x="5943600" y="1676400"/>
            <a:ext cx="2641600" cy="1981200"/>
          </a:xfrm>
          <a:prstGeom prst="rect">
            <a:avLst/>
          </a:prstGeom>
          <a:ln>
            <a:solidFill>
              <a:schemeClr val="tx1"/>
            </a:solidFill>
          </a:ln>
        </p:spPr>
      </p:pic>
      <p:pic>
        <p:nvPicPr>
          <p:cNvPr id="6" name="Picture 2"/>
          <p:cNvPicPr>
            <a:picLocks noChangeAspect="1" noChangeArrowheads="1"/>
          </p:cNvPicPr>
          <p:nvPr/>
        </p:nvPicPr>
        <p:blipFill>
          <a:blip r:embed="rId4" cstate="print"/>
          <a:srcRect/>
          <a:stretch>
            <a:fillRect/>
          </a:stretch>
        </p:blipFill>
        <p:spPr bwMode="auto">
          <a:xfrm>
            <a:off x="1" y="4970574"/>
            <a:ext cx="9144000" cy="18874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1" y="4970574"/>
            <a:ext cx="9144000" cy="1887425"/>
          </a:xfrm>
          <a:prstGeom prst="rect">
            <a:avLst/>
          </a:prstGeom>
          <a:noFill/>
          <a:ln w="9525">
            <a:noFill/>
            <a:miter lim="800000"/>
            <a:headEnd/>
            <a:tailEnd/>
          </a:ln>
        </p:spPr>
      </p:pic>
      <p:sp>
        <p:nvSpPr>
          <p:cNvPr id="7" name="Title 6"/>
          <p:cNvSpPr>
            <a:spLocks noGrp="1"/>
          </p:cNvSpPr>
          <p:nvPr>
            <p:ph type="title"/>
          </p:nvPr>
        </p:nvSpPr>
        <p:spPr>
          <a:xfrm>
            <a:off x="4419600" y="344014"/>
            <a:ext cx="4572000" cy="365760"/>
          </a:xfrm>
        </p:spPr>
        <p:txBody>
          <a:bodyPr>
            <a:noAutofit/>
          </a:bodyPr>
          <a:lstStyle/>
          <a:p>
            <a:r>
              <a:rPr lang="en-US" sz="3200" dirty="0" smtClean="0"/>
              <a:t>Summary of Survey Results</a:t>
            </a:r>
            <a:endParaRPr lang="en-US" sz="3200" dirty="0"/>
          </a:p>
        </p:txBody>
      </p:sp>
      <p:graphicFrame>
        <p:nvGraphicFramePr>
          <p:cNvPr id="5" name="Content Placeholder 11"/>
          <p:cNvGraphicFramePr>
            <a:graphicFrameLocks noGrp="1"/>
          </p:cNvGraphicFramePr>
          <p:nvPr>
            <p:ph idx="1"/>
          </p:nvPr>
        </p:nvGraphicFramePr>
        <p:xfrm>
          <a:off x="650422" y="1178650"/>
          <a:ext cx="7848600" cy="4079150"/>
        </p:xfrm>
        <a:graphic>
          <a:graphicData uri="http://schemas.openxmlformats.org/drawingml/2006/table">
            <a:tbl>
              <a:tblPr firstRow="1" bandRow="1">
                <a:tableStyleId>{5C22544A-7EE6-4342-B048-85BDC9FD1C3A}</a:tableStyleId>
              </a:tblPr>
              <a:tblGrid>
                <a:gridCol w="2891645"/>
                <a:gridCol w="843737"/>
                <a:gridCol w="1792943"/>
                <a:gridCol w="1160139"/>
                <a:gridCol w="1160136"/>
              </a:tblGrid>
              <a:tr h="326300">
                <a:tc>
                  <a:txBody>
                    <a:bodyPr/>
                    <a:lstStyle/>
                    <a:p>
                      <a:pPr algn="ctr" fontAlgn="b"/>
                      <a:r>
                        <a:rPr lang="en-US" sz="1600" b="1" i="0" u="none" strike="noStrike" dirty="0">
                          <a:solidFill>
                            <a:srgbClr val="000000"/>
                          </a:solidFill>
                          <a:latin typeface="Calibri"/>
                        </a:rPr>
                        <a:t>Comment Category</a:t>
                      </a:r>
                    </a:p>
                  </a:txBody>
                  <a:tcPr marL="9525" marR="9525" marT="9525" marB="0" anchor="b"/>
                </a:tc>
                <a:tc>
                  <a:txBody>
                    <a:bodyPr/>
                    <a:lstStyle/>
                    <a:p>
                      <a:pPr algn="r" fontAlgn="b"/>
                      <a:r>
                        <a:rPr lang="en-US" sz="1600" b="1" i="0" u="none" strike="noStrike" dirty="0">
                          <a:solidFill>
                            <a:srgbClr val="00C800"/>
                          </a:solidFill>
                          <a:latin typeface="Calibri"/>
                        </a:rPr>
                        <a:t>Pro</a:t>
                      </a:r>
                    </a:p>
                  </a:txBody>
                  <a:tcPr marL="9525" marR="9525" marT="9525" marB="0" anchor="b"/>
                </a:tc>
                <a:tc>
                  <a:txBody>
                    <a:bodyPr/>
                    <a:lstStyle/>
                    <a:p>
                      <a:pPr algn="l" fontAlgn="b"/>
                      <a:r>
                        <a:rPr lang="en-US" sz="1600" b="1" i="0" u="none" strike="noStrike" dirty="0">
                          <a:solidFill>
                            <a:srgbClr val="FF0000"/>
                          </a:solidFill>
                          <a:latin typeface="Calibri"/>
                        </a:rPr>
                        <a:t>Con</a:t>
                      </a:r>
                    </a:p>
                  </a:txBody>
                  <a:tcPr marL="9525" marR="9525" marT="9525" marB="0" anchor="b"/>
                </a:tc>
                <a:tc>
                  <a:txBody>
                    <a:bodyPr/>
                    <a:lstStyle/>
                    <a:p>
                      <a:pPr algn="ctr" fontAlgn="b"/>
                      <a:r>
                        <a:rPr lang="en-US" sz="1600" b="1" i="0" u="none" strike="noStrike" dirty="0">
                          <a:solidFill>
                            <a:schemeClr val="tx1"/>
                          </a:solidFill>
                          <a:latin typeface="Calibri"/>
                        </a:rPr>
                        <a:t>Pro%</a:t>
                      </a:r>
                    </a:p>
                  </a:txBody>
                  <a:tcPr marL="9525" marR="9525" marT="9525" marB="0" anchor="b"/>
                </a:tc>
                <a:tc>
                  <a:txBody>
                    <a:bodyPr/>
                    <a:lstStyle/>
                    <a:p>
                      <a:pPr algn="ctr" fontAlgn="b"/>
                      <a:r>
                        <a:rPr lang="en-US" sz="1600" b="1" i="0" u="none" strike="noStrike" dirty="0">
                          <a:solidFill>
                            <a:schemeClr val="tx1"/>
                          </a:solidFill>
                          <a:latin typeface="Calibri"/>
                        </a:rPr>
                        <a:t>Con%</a:t>
                      </a:r>
                    </a:p>
                  </a:txBody>
                  <a:tcPr marL="9525" marR="9525" marT="9525" marB="0" anchor="b"/>
                </a:tc>
              </a:tr>
              <a:tr h="361339">
                <a:tc>
                  <a:txBody>
                    <a:bodyPr/>
                    <a:lstStyle/>
                    <a:p>
                      <a:pPr algn="l" fontAlgn="ctr"/>
                      <a:r>
                        <a:rPr lang="en-US" sz="1600" b="0" i="0" u="none" strike="noStrike" dirty="0">
                          <a:solidFill>
                            <a:srgbClr val="000000"/>
                          </a:solidFill>
                          <a:latin typeface="Calibri"/>
                        </a:rPr>
                        <a:t>General Assessment</a:t>
                      </a:r>
                    </a:p>
                  </a:txBody>
                  <a:tcPr marL="9525" marR="9525" marT="9525" marB="0" anchor="ctr"/>
                </a:tc>
                <a:tc>
                  <a:txBody>
                    <a:bodyPr/>
                    <a:lstStyle/>
                    <a:p>
                      <a:pPr algn="r" fontAlgn="t"/>
                      <a:r>
                        <a:rPr lang="en-US" sz="2400" b="0" i="0" u="none" strike="noStrike" dirty="0">
                          <a:solidFill>
                            <a:srgbClr val="00C800"/>
                          </a:solidFill>
                          <a:latin typeface="Wingdings"/>
                        </a:rPr>
                        <a:t>C</a:t>
                      </a:r>
                    </a:p>
                  </a:txBody>
                  <a:tcPr marL="9525" marR="9525" marT="9525" marB="0"/>
                </a:tc>
                <a:tc>
                  <a:txBody>
                    <a:bodyPr/>
                    <a:lstStyle/>
                    <a:p>
                      <a:pPr algn="l" fontAlgn="b"/>
                      <a:r>
                        <a:rPr lang="en-US" sz="2400" b="0" i="0" u="none" strike="noStrike" dirty="0">
                          <a:solidFill>
                            <a:srgbClr val="FF0000"/>
                          </a:solidFill>
                          <a:latin typeface="Wingdings"/>
                        </a:rPr>
                        <a:t> </a:t>
                      </a:r>
                    </a:p>
                  </a:txBody>
                  <a:tcPr marL="9525" marR="9525" marT="9525" marB="0" anchor="b"/>
                </a:tc>
                <a:tc>
                  <a:txBody>
                    <a:bodyPr/>
                    <a:lstStyle/>
                    <a:p>
                      <a:pPr algn="ctr" fontAlgn="ctr"/>
                      <a:r>
                        <a:rPr lang="en-US" sz="1600" b="0" i="0" u="none" strike="noStrike" dirty="0">
                          <a:solidFill>
                            <a:srgbClr val="000000"/>
                          </a:solidFill>
                          <a:latin typeface="Calibri"/>
                        </a:rPr>
                        <a:t>6%</a:t>
                      </a:r>
                    </a:p>
                  </a:txBody>
                  <a:tcPr marL="9525" marR="9525" marT="9525" marB="0" anchor="ctr"/>
                </a:tc>
                <a:tc>
                  <a:txBody>
                    <a:bodyPr/>
                    <a:lstStyle/>
                    <a:p>
                      <a:pPr algn="ctr" fontAlgn="ctr"/>
                      <a:r>
                        <a:rPr lang="en-US" sz="1600" b="0" i="0" u="none" strike="noStrike" dirty="0">
                          <a:solidFill>
                            <a:srgbClr val="000000"/>
                          </a:solidFill>
                          <a:latin typeface="Calibri"/>
                        </a:rPr>
                        <a:t>3%</a:t>
                      </a:r>
                    </a:p>
                  </a:txBody>
                  <a:tcPr marL="9525" marR="9525" marT="9525" marB="0" anchor="ctr"/>
                </a:tc>
              </a:tr>
              <a:tr h="361339">
                <a:tc>
                  <a:txBody>
                    <a:bodyPr/>
                    <a:lstStyle/>
                    <a:p>
                      <a:pPr algn="l" fontAlgn="ctr"/>
                      <a:r>
                        <a:rPr lang="en-US" sz="1600" b="0" i="0" u="none" strike="noStrike" dirty="0">
                          <a:solidFill>
                            <a:srgbClr val="000000"/>
                          </a:solidFill>
                          <a:latin typeface="Calibri"/>
                        </a:rPr>
                        <a:t>“Fit” of </a:t>
                      </a:r>
                      <a:r>
                        <a:rPr lang="en-US" sz="1600" b="0" i="0" u="none" strike="noStrike" dirty="0" err="1" smtClean="0">
                          <a:solidFill>
                            <a:srgbClr val="000000"/>
                          </a:solidFill>
                          <a:latin typeface="Calibri"/>
                        </a:rPr>
                        <a:t>ePortfolio</a:t>
                      </a:r>
                      <a:r>
                        <a:rPr lang="en-US" sz="1600" b="0" i="0" u="none" strike="noStrike" dirty="0" smtClean="0">
                          <a:solidFill>
                            <a:srgbClr val="000000"/>
                          </a:solidFill>
                          <a:latin typeface="Calibri"/>
                        </a:rPr>
                        <a:t> </a:t>
                      </a:r>
                      <a:r>
                        <a:rPr lang="en-US" sz="1600" b="0" i="0" u="none" strike="noStrike" dirty="0">
                          <a:solidFill>
                            <a:srgbClr val="000000"/>
                          </a:solidFill>
                          <a:latin typeface="Calibri"/>
                        </a:rPr>
                        <a:t>to Dossiers</a:t>
                      </a:r>
                    </a:p>
                  </a:txBody>
                  <a:tcPr marL="9525" marR="9525" marT="9525" marB="0" anchor="ctr"/>
                </a:tc>
                <a:tc>
                  <a:txBody>
                    <a:bodyPr/>
                    <a:lstStyle/>
                    <a:p>
                      <a:pPr algn="r" fontAlgn="t"/>
                      <a:r>
                        <a:rPr lang="en-US" sz="2400" b="0" i="0" u="none" strike="noStrike" dirty="0">
                          <a:solidFill>
                            <a:srgbClr val="00C800"/>
                          </a:solidFill>
                          <a:latin typeface="Wingdings"/>
                        </a:rPr>
                        <a:t> </a:t>
                      </a:r>
                    </a:p>
                  </a:txBody>
                  <a:tcPr marL="9525" marR="9525" marT="9525" marB="0"/>
                </a:tc>
                <a:tc>
                  <a:txBody>
                    <a:bodyPr/>
                    <a:lstStyle/>
                    <a:p>
                      <a:pPr algn="l" fontAlgn="b"/>
                      <a:r>
                        <a:rPr lang="en-US" sz="2400" b="0" i="0" u="none" strike="noStrike" dirty="0">
                          <a:solidFill>
                            <a:srgbClr val="FF0000"/>
                          </a:solidFill>
                          <a:latin typeface="Wingdings"/>
                        </a:rPr>
                        <a:t>DDD</a:t>
                      </a:r>
                    </a:p>
                  </a:txBody>
                  <a:tcPr marL="9525" marR="9525" marT="9525" marB="0" anchor="b"/>
                </a:tc>
                <a:tc>
                  <a:txBody>
                    <a:bodyPr/>
                    <a:lstStyle/>
                    <a:p>
                      <a:pPr algn="ctr" fontAlgn="ctr"/>
                      <a:r>
                        <a:rPr lang="en-US" sz="1600" b="0" i="0" u="none" strike="noStrike" dirty="0">
                          <a:solidFill>
                            <a:srgbClr val="000000"/>
                          </a:solidFill>
                          <a:latin typeface="Calibri"/>
                        </a:rPr>
                        <a:t>5%</a:t>
                      </a:r>
                    </a:p>
                  </a:txBody>
                  <a:tcPr marL="9525" marR="9525" marT="9525" marB="0" anchor="ctr"/>
                </a:tc>
                <a:tc>
                  <a:txBody>
                    <a:bodyPr/>
                    <a:lstStyle/>
                    <a:p>
                      <a:pPr algn="ctr" fontAlgn="ctr"/>
                      <a:r>
                        <a:rPr lang="en-US" sz="1600" b="0" i="0" u="none" strike="noStrike" dirty="0">
                          <a:solidFill>
                            <a:srgbClr val="000000"/>
                          </a:solidFill>
                          <a:latin typeface="Calibri"/>
                        </a:rPr>
                        <a:t>18%</a:t>
                      </a:r>
                    </a:p>
                  </a:txBody>
                  <a:tcPr marL="9525" marR="9525" marT="9525" marB="0" anchor="ctr"/>
                </a:tc>
              </a:tr>
              <a:tr h="361339">
                <a:tc>
                  <a:txBody>
                    <a:bodyPr/>
                    <a:lstStyle/>
                    <a:p>
                      <a:pPr algn="l" fontAlgn="ctr"/>
                      <a:r>
                        <a:rPr lang="en-US" sz="1600" b="0" i="0" u="none" strike="noStrike" dirty="0">
                          <a:solidFill>
                            <a:srgbClr val="000000"/>
                          </a:solidFill>
                          <a:latin typeface="Calibri"/>
                        </a:rPr>
                        <a:t>Flexibility of Using Artifacts</a:t>
                      </a:r>
                    </a:p>
                  </a:txBody>
                  <a:tcPr marL="9525" marR="9525" marT="9525" marB="0" anchor="ctr"/>
                </a:tc>
                <a:tc>
                  <a:txBody>
                    <a:bodyPr/>
                    <a:lstStyle/>
                    <a:p>
                      <a:pPr algn="r" fontAlgn="t"/>
                      <a:r>
                        <a:rPr lang="en-US" sz="2400" b="0" i="0" u="none" strike="noStrike" dirty="0">
                          <a:solidFill>
                            <a:srgbClr val="00C800"/>
                          </a:solidFill>
                          <a:latin typeface="Wingdings"/>
                        </a:rPr>
                        <a:t>C</a:t>
                      </a:r>
                    </a:p>
                  </a:txBody>
                  <a:tcPr marL="9525" marR="9525" marT="9525" marB="0"/>
                </a:tc>
                <a:tc>
                  <a:txBody>
                    <a:bodyPr/>
                    <a:lstStyle/>
                    <a:p>
                      <a:pPr algn="l" fontAlgn="b"/>
                      <a:r>
                        <a:rPr lang="en-US" sz="2400" b="0" i="0" u="none" strike="noStrike" dirty="0">
                          <a:solidFill>
                            <a:srgbClr val="FF0000"/>
                          </a:solidFill>
                          <a:latin typeface="Wingdings"/>
                        </a:rPr>
                        <a:t>D</a:t>
                      </a:r>
                    </a:p>
                  </a:txBody>
                  <a:tcPr marL="9525" marR="9525" marT="9525" marB="0" anchor="b"/>
                </a:tc>
                <a:tc>
                  <a:txBody>
                    <a:bodyPr/>
                    <a:lstStyle/>
                    <a:p>
                      <a:pPr algn="ctr" fontAlgn="ctr"/>
                      <a:r>
                        <a:rPr lang="en-US" sz="1600" b="0" i="0" u="none" strike="noStrike" dirty="0">
                          <a:solidFill>
                            <a:srgbClr val="000000"/>
                          </a:solidFill>
                          <a:latin typeface="Calibri"/>
                        </a:rPr>
                        <a:t>6%</a:t>
                      </a:r>
                    </a:p>
                  </a:txBody>
                  <a:tcPr marL="9525" marR="9525" marT="9525" marB="0" anchor="ctr"/>
                </a:tc>
                <a:tc>
                  <a:txBody>
                    <a:bodyPr/>
                    <a:lstStyle/>
                    <a:p>
                      <a:pPr algn="ctr" fontAlgn="ctr"/>
                      <a:r>
                        <a:rPr lang="en-US" sz="1600" b="0" i="0" u="none" strike="noStrike" dirty="0">
                          <a:solidFill>
                            <a:srgbClr val="000000"/>
                          </a:solidFill>
                          <a:latin typeface="Calibri"/>
                        </a:rPr>
                        <a:t>8%</a:t>
                      </a:r>
                    </a:p>
                  </a:txBody>
                  <a:tcPr marL="9525" marR="9525" marT="9525" marB="0" anchor="ctr"/>
                </a:tc>
              </a:tr>
              <a:tr h="361339">
                <a:tc>
                  <a:txBody>
                    <a:bodyPr/>
                    <a:lstStyle/>
                    <a:p>
                      <a:pPr algn="l" fontAlgn="ctr"/>
                      <a:r>
                        <a:rPr lang="en-US" sz="1600" b="0" i="0" u="none" strike="noStrike" dirty="0">
                          <a:solidFill>
                            <a:srgbClr val="000000"/>
                          </a:solidFill>
                          <a:latin typeface="Calibri"/>
                        </a:rPr>
                        <a:t>Ease in Working with </a:t>
                      </a:r>
                      <a:r>
                        <a:rPr lang="en-US" sz="1600" b="0" i="0" u="none" strike="noStrike" dirty="0" err="1" smtClean="0">
                          <a:solidFill>
                            <a:srgbClr val="000000"/>
                          </a:solidFill>
                          <a:latin typeface="Calibri"/>
                        </a:rPr>
                        <a:t>ePortfolio</a:t>
                      </a:r>
                      <a:endParaRPr lang="en-US" sz="1600" b="0" i="0" u="none" strike="noStrike" dirty="0">
                        <a:solidFill>
                          <a:srgbClr val="000000"/>
                        </a:solidFill>
                        <a:latin typeface="Calibri"/>
                      </a:endParaRPr>
                    </a:p>
                  </a:txBody>
                  <a:tcPr marL="9525" marR="9525" marT="9525" marB="0" anchor="ctr"/>
                </a:tc>
                <a:tc>
                  <a:txBody>
                    <a:bodyPr/>
                    <a:lstStyle/>
                    <a:p>
                      <a:pPr algn="r" fontAlgn="t"/>
                      <a:r>
                        <a:rPr lang="en-US" sz="2400" b="0" i="0" u="none" strike="noStrike" dirty="0">
                          <a:solidFill>
                            <a:srgbClr val="00C800"/>
                          </a:solidFill>
                          <a:latin typeface="Wingdings"/>
                        </a:rPr>
                        <a:t> </a:t>
                      </a:r>
                    </a:p>
                  </a:txBody>
                  <a:tcPr marL="9525" marR="9525" marT="9525" marB="0"/>
                </a:tc>
                <a:tc>
                  <a:txBody>
                    <a:bodyPr/>
                    <a:lstStyle/>
                    <a:p>
                      <a:pPr algn="l" fontAlgn="b"/>
                      <a:r>
                        <a:rPr lang="en-US" sz="2400" b="0" i="0" u="none" strike="noStrike" dirty="0">
                          <a:solidFill>
                            <a:srgbClr val="FF0000"/>
                          </a:solidFill>
                          <a:latin typeface="Wingdings"/>
                        </a:rPr>
                        <a:t>DD</a:t>
                      </a:r>
                    </a:p>
                  </a:txBody>
                  <a:tcPr marL="9525" marR="9525" marT="9525" marB="0" anchor="b"/>
                </a:tc>
                <a:tc>
                  <a:txBody>
                    <a:bodyPr/>
                    <a:lstStyle/>
                    <a:p>
                      <a:pPr algn="ctr" fontAlgn="ctr"/>
                      <a:r>
                        <a:rPr lang="en-US" sz="1600" b="0" i="0" u="none" strike="noStrike" dirty="0">
                          <a:solidFill>
                            <a:srgbClr val="000000"/>
                          </a:solidFill>
                          <a:latin typeface="Calibri"/>
                        </a:rPr>
                        <a:t>3%</a:t>
                      </a:r>
                    </a:p>
                  </a:txBody>
                  <a:tcPr marL="9525" marR="9525" marT="9525" marB="0" anchor="ctr"/>
                </a:tc>
                <a:tc>
                  <a:txBody>
                    <a:bodyPr/>
                    <a:lstStyle/>
                    <a:p>
                      <a:pPr algn="ctr" fontAlgn="ctr"/>
                      <a:r>
                        <a:rPr lang="en-US" sz="1600" b="0" i="0" u="none" strike="noStrike" dirty="0">
                          <a:solidFill>
                            <a:srgbClr val="000000"/>
                          </a:solidFill>
                          <a:latin typeface="Calibri"/>
                        </a:rPr>
                        <a:t>15%</a:t>
                      </a:r>
                    </a:p>
                  </a:txBody>
                  <a:tcPr marL="9525" marR="9525" marT="9525" marB="0" anchor="ctr"/>
                </a:tc>
              </a:tr>
              <a:tr h="361339">
                <a:tc>
                  <a:txBody>
                    <a:bodyPr/>
                    <a:lstStyle/>
                    <a:p>
                      <a:pPr algn="l" fontAlgn="ctr"/>
                      <a:r>
                        <a:rPr lang="en-US" sz="1600" b="0" i="0" u="none" strike="noStrike" dirty="0">
                          <a:solidFill>
                            <a:srgbClr val="000000"/>
                          </a:solidFill>
                          <a:latin typeface="Calibri"/>
                        </a:rPr>
                        <a:t>Standardized Organization</a:t>
                      </a:r>
                    </a:p>
                  </a:txBody>
                  <a:tcPr marL="9525" marR="9525" marT="9525" marB="0" anchor="ctr"/>
                </a:tc>
                <a:tc>
                  <a:txBody>
                    <a:bodyPr/>
                    <a:lstStyle/>
                    <a:p>
                      <a:pPr algn="r" fontAlgn="t"/>
                      <a:r>
                        <a:rPr lang="en-US" sz="2400" b="0" i="0" u="none" strike="noStrike" dirty="0">
                          <a:solidFill>
                            <a:srgbClr val="00C800"/>
                          </a:solidFill>
                          <a:latin typeface="Wingdings"/>
                        </a:rPr>
                        <a:t> </a:t>
                      </a:r>
                    </a:p>
                  </a:txBody>
                  <a:tcPr marL="9525" marR="9525" marT="9525" marB="0"/>
                </a:tc>
                <a:tc>
                  <a:txBody>
                    <a:bodyPr/>
                    <a:lstStyle/>
                    <a:p>
                      <a:pPr algn="l" fontAlgn="b"/>
                      <a:r>
                        <a:rPr lang="en-US" sz="2400" b="0" i="0" u="none" strike="noStrike" dirty="0">
                          <a:solidFill>
                            <a:srgbClr val="FF0000"/>
                          </a:solidFill>
                          <a:latin typeface="Wingdings"/>
                        </a:rPr>
                        <a:t>DD</a:t>
                      </a:r>
                    </a:p>
                  </a:txBody>
                  <a:tcPr marL="9525" marR="9525" marT="9525" marB="0" anchor="b"/>
                </a:tc>
                <a:tc>
                  <a:txBody>
                    <a:bodyPr/>
                    <a:lstStyle/>
                    <a:p>
                      <a:pPr algn="ctr" fontAlgn="ctr"/>
                      <a:r>
                        <a:rPr lang="en-US" sz="1600" b="0" i="0" u="none" strike="noStrike" dirty="0">
                          <a:solidFill>
                            <a:srgbClr val="000000"/>
                          </a:solidFill>
                          <a:latin typeface="Calibri"/>
                        </a:rPr>
                        <a:t>3%</a:t>
                      </a:r>
                    </a:p>
                  </a:txBody>
                  <a:tcPr marL="9525" marR="9525" marT="9525" marB="0" anchor="ctr"/>
                </a:tc>
                <a:tc>
                  <a:txBody>
                    <a:bodyPr/>
                    <a:lstStyle/>
                    <a:p>
                      <a:pPr algn="ctr" fontAlgn="ctr"/>
                      <a:r>
                        <a:rPr lang="en-US" sz="1600" b="0" i="0" u="none" strike="noStrike" dirty="0">
                          <a:solidFill>
                            <a:srgbClr val="000000"/>
                          </a:solidFill>
                          <a:latin typeface="Calibri"/>
                        </a:rPr>
                        <a:t>11%</a:t>
                      </a:r>
                    </a:p>
                  </a:txBody>
                  <a:tcPr marL="9525" marR="9525" marT="9525" marB="0" anchor="ctr"/>
                </a:tc>
              </a:tr>
              <a:tr h="361339">
                <a:tc>
                  <a:txBody>
                    <a:bodyPr/>
                    <a:lstStyle/>
                    <a:p>
                      <a:pPr algn="l" fontAlgn="ctr"/>
                      <a:r>
                        <a:rPr lang="en-US" sz="1600" b="0" i="0" u="none" strike="noStrike" dirty="0">
                          <a:solidFill>
                            <a:srgbClr val="000000"/>
                          </a:solidFill>
                          <a:latin typeface="Calibri"/>
                        </a:rPr>
                        <a:t>Finding Files with </a:t>
                      </a:r>
                      <a:r>
                        <a:rPr lang="en-US" sz="1600" b="0" i="0" u="none" strike="noStrike" dirty="0" err="1" smtClean="0">
                          <a:solidFill>
                            <a:srgbClr val="000000"/>
                          </a:solidFill>
                          <a:latin typeface="Calibri"/>
                        </a:rPr>
                        <a:t>ePortfolio</a:t>
                      </a:r>
                      <a:endParaRPr lang="en-US" sz="1600" b="0" i="0" u="none" strike="noStrike" dirty="0">
                        <a:solidFill>
                          <a:srgbClr val="000000"/>
                        </a:solidFill>
                        <a:latin typeface="Calibri"/>
                      </a:endParaRPr>
                    </a:p>
                  </a:txBody>
                  <a:tcPr marL="9525" marR="9525" marT="9525" marB="0" anchor="ctr"/>
                </a:tc>
                <a:tc>
                  <a:txBody>
                    <a:bodyPr/>
                    <a:lstStyle/>
                    <a:p>
                      <a:pPr algn="r" fontAlgn="t"/>
                      <a:r>
                        <a:rPr lang="en-US" sz="2400" b="0" i="0" u="none" strike="noStrike" dirty="0">
                          <a:solidFill>
                            <a:srgbClr val="00C800"/>
                          </a:solidFill>
                          <a:latin typeface="Wingdings"/>
                        </a:rPr>
                        <a:t> </a:t>
                      </a:r>
                    </a:p>
                  </a:txBody>
                  <a:tcPr marL="9525" marR="9525" marT="9525" marB="0"/>
                </a:tc>
                <a:tc>
                  <a:txBody>
                    <a:bodyPr/>
                    <a:lstStyle/>
                    <a:p>
                      <a:pPr algn="l" fontAlgn="b"/>
                      <a:r>
                        <a:rPr lang="en-US" sz="2400" b="0" i="0" u="none" strike="noStrike" dirty="0">
                          <a:solidFill>
                            <a:srgbClr val="FF0000"/>
                          </a:solidFill>
                          <a:latin typeface="Wingdings"/>
                        </a:rPr>
                        <a:t>DDD</a:t>
                      </a:r>
                    </a:p>
                  </a:txBody>
                  <a:tcPr marL="9525" marR="9525" marT="9525" marB="0" anchor="b"/>
                </a:tc>
                <a:tc>
                  <a:txBody>
                    <a:bodyPr/>
                    <a:lstStyle/>
                    <a:p>
                      <a:pPr algn="ctr" fontAlgn="ctr"/>
                      <a:r>
                        <a:rPr lang="en-US" sz="1600" b="0" i="0" u="none" strike="noStrike" dirty="0">
                          <a:solidFill>
                            <a:srgbClr val="000000"/>
                          </a:solidFill>
                          <a:latin typeface="Calibri"/>
                        </a:rPr>
                        <a:t> </a:t>
                      </a:r>
                    </a:p>
                  </a:txBody>
                  <a:tcPr marL="9525" marR="9525" marT="9525" marB="0" anchor="ctr"/>
                </a:tc>
                <a:tc>
                  <a:txBody>
                    <a:bodyPr/>
                    <a:lstStyle/>
                    <a:p>
                      <a:pPr algn="ctr" fontAlgn="ctr"/>
                      <a:r>
                        <a:rPr lang="en-US" sz="1600" b="0" i="0" u="none" strike="noStrike" dirty="0">
                          <a:solidFill>
                            <a:srgbClr val="000000"/>
                          </a:solidFill>
                          <a:latin typeface="Calibri"/>
                        </a:rPr>
                        <a:t>18%</a:t>
                      </a:r>
                    </a:p>
                  </a:txBody>
                  <a:tcPr marL="9525" marR="9525" marT="9525" marB="0" anchor="ctr"/>
                </a:tc>
              </a:tr>
              <a:tr h="361339">
                <a:tc>
                  <a:txBody>
                    <a:bodyPr/>
                    <a:lstStyle/>
                    <a:p>
                      <a:pPr algn="l" fontAlgn="ctr"/>
                      <a:r>
                        <a:rPr lang="en-US" sz="1600" b="0" i="0" u="none" strike="noStrike" dirty="0">
                          <a:solidFill>
                            <a:srgbClr val="000000"/>
                          </a:solidFill>
                          <a:latin typeface="Calibri"/>
                        </a:rPr>
                        <a:t>Compared to Paper Dossiers</a:t>
                      </a:r>
                    </a:p>
                  </a:txBody>
                  <a:tcPr marL="9525" marR="9525" marT="9525" marB="0" anchor="ctr"/>
                </a:tc>
                <a:tc>
                  <a:txBody>
                    <a:bodyPr/>
                    <a:lstStyle/>
                    <a:p>
                      <a:pPr algn="r" fontAlgn="t"/>
                      <a:r>
                        <a:rPr lang="en-US" sz="2400" b="0" i="0" u="none" strike="noStrike" dirty="0">
                          <a:solidFill>
                            <a:srgbClr val="00C800"/>
                          </a:solidFill>
                          <a:latin typeface="Wingdings"/>
                        </a:rPr>
                        <a:t>CCC</a:t>
                      </a:r>
                    </a:p>
                  </a:txBody>
                  <a:tcPr marL="9525" marR="9525" marT="9525" marB="0"/>
                </a:tc>
                <a:tc>
                  <a:txBody>
                    <a:bodyPr/>
                    <a:lstStyle/>
                    <a:p>
                      <a:pPr algn="l" fontAlgn="b"/>
                      <a:r>
                        <a:rPr lang="en-US" sz="2400" b="0" i="0" u="none" strike="noStrike" dirty="0">
                          <a:solidFill>
                            <a:srgbClr val="FF0000"/>
                          </a:solidFill>
                          <a:latin typeface="Wingdings"/>
                        </a:rPr>
                        <a:t>D</a:t>
                      </a:r>
                    </a:p>
                  </a:txBody>
                  <a:tcPr marL="9525" marR="9525" marT="9525" marB="0" anchor="b"/>
                </a:tc>
                <a:tc>
                  <a:txBody>
                    <a:bodyPr/>
                    <a:lstStyle/>
                    <a:p>
                      <a:pPr algn="ctr" fontAlgn="ctr"/>
                      <a:r>
                        <a:rPr lang="en-US" sz="1600" b="0" i="0" u="none" strike="noStrike" dirty="0">
                          <a:solidFill>
                            <a:srgbClr val="000000"/>
                          </a:solidFill>
                          <a:latin typeface="Calibri"/>
                        </a:rPr>
                        <a:t>19%</a:t>
                      </a:r>
                    </a:p>
                  </a:txBody>
                  <a:tcPr marL="9525" marR="9525" marT="9525" marB="0" anchor="ctr"/>
                </a:tc>
                <a:tc>
                  <a:txBody>
                    <a:bodyPr/>
                    <a:lstStyle/>
                    <a:p>
                      <a:pPr algn="ctr" fontAlgn="ctr"/>
                      <a:r>
                        <a:rPr lang="en-US" sz="1600" b="0" i="0" u="none" strike="noStrike" dirty="0">
                          <a:solidFill>
                            <a:srgbClr val="000000"/>
                          </a:solidFill>
                          <a:latin typeface="Calibri"/>
                        </a:rPr>
                        <a:t>8%</a:t>
                      </a:r>
                    </a:p>
                  </a:txBody>
                  <a:tcPr marL="9525" marR="9525" marT="9525" marB="0" anchor="ctr"/>
                </a:tc>
              </a:tr>
              <a:tr h="361339">
                <a:tc>
                  <a:txBody>
                    <a:bodyPr/>
                    <a:lstStyle/>
                    <a:p>
                      <a:pPr algn="l" fontAlgn="ctr"/>
                      <a:r>
                        <a:rPr lang="en-US" sz="1600" b="0" i="0" u="none" strike="noStrike" dirty="0">
                          <a:solidFill>
                            <a:srgbClr val="000000"/>
                          </a:solidFill>
                          <a:latin typeface="Calibri"/>
                        </a:rPr>
                        <a:t>Compared to Single PDF</a:t>
                      </a:r>
                    </a:p>
                  </a:txBody>
                  <a:tcPr marL="9525" marR="9525" marT="9525" marB="0" anchor="ctr"/>
                </a:tc>
                <a:tc>
                  <a:txBody>
                    <a:bodyPr/>
                    <a:lstStyle/>
                    <a:p>
                      <a:pPr algn="r" fontAlgn="t"/>
                      <a:r>
                        <a:rPr lang="en-US" sz="2400" b="0" i="0" u="none" strike="noStrike" dirty="0">
                          <a:solidFill>
                            <a:srgbClr val="00C800"/>
                          </a:solidFill>
                          <a:latin typeface="Wingdings"/>
                        </a:rPr>
                        <a:t> </a:t>
                      </a:r>
                    </a:p>
                  </a:txBody>
                  <a:tcPr marL="9525" marR="9525" marT="9525" marB="0"/>
                </a:tc>
                <a:tc>
                  <a:txBody>
                    <a:bodyPr/>
                    <a:lstStyle/>
                    <a:p>
                      <a:pPr algn="l" fontAlgn="b"/>
                      <a:r>
                        <a:rPr lang="en-US" sz="2400" b="0" i="0" u="none" strike="noStrike" dirty="0">
                          <a:solidFill>
                            <a:srgbClr val="FF0000"/>
                          </a:solidFill>
                          <a:latin typeface="Wingdings"/>
                        </a:rPr>
                        <a:t>DDDDDDD</a:t>
                      </a:r>
                    </a:p>
                  </a:txBody>
                  <a:tcPr marL="9525" marR="9525" marT="9525" marB="0" anchor="b"/>
                </a:tc>
                <a:tc>
                  <a:txBody>
                    <a:bodyPr/>
                    <a:lstStyle/>
                    <a:p>
                      <a:pPr algn="ctr" fontAlgn="ctr"/>
                      <a:r>
                        <a:rPr lang="en-US" sz="1600" b="0" i="0" u="none" strike="noStrike" dirty="0">
                          <a:solidFill>
                            <a:srgbClr val="000000"/>
                          </a:solidFill>
                          <a:latin typeface="Calibri"/>
                        </a:rPr>
                        <a:t> </a:t>
                      </a:r>
                    </a:p>
                  </a:txBody>
                  <a:tcPr marL="9525" marR="9525" marT="9525" marB="0" anchor="ctr"/>
                </a:tc>
                <a:tc>
                  <a:txBody>
                    <a:bodyPr/>
                    <a:lstStyle/>
                    <a:p>
                      <a:pPr algn="ctr" fontAlgn="ctr"/>
                      <a:r>
                        <a:rPr lang="en-US" sz="1600" b="0" i="0" u="none" strike="noStrike" dirty="0">
                          <a:solidFill>
                            <a:srgbClr val="000000"/>
                          </a:solidFill>
                          <a:latin typeface="Calibri"/>
                        </a:rPr>
                        <a:t>39%</a:t>
                      </a:r>
                    </a:p>
                  </a:txBody>
                  <a:tcPr marL="9525" marR="9525" marT="9525" marB="0" anchor="ctr"/>
                </a:tc>
              </a:tr>
              <a:tr h="361339">
                <a:tc>
                  <a:txBody>
                    <a:bodyPr/>
                    <a:lstStyle/>
                    <a:p>
                      <a:pPr algn="l" fontAlgn="ctr"/>
                      <a:r>
                        <a:rPr lang="en-US" sz="1600" b="0" i="0" u="none" strike="noStrike" dirty="0">
                          <a:solidFill>
                            <a:srgbClr val="000000"/>
                          </a:solidFill>
                          <a:latin typeface="Calibri"/>
                        </a:rPr>
                        <a:t>Instructional Materials</a:t>
                      </a:r>
                    </a:p>
                  </a:txBody>
                  <a:tcPr marL="9525" marR="9525" marT="9525" marB="0" anchor="ctr"/>
                </a:tc>
                <a:tc>
                  <a:txBody>
                    <a:bodyPr/>
                    <a:lstStyle/>
                    <a:p>
                      <a:pPr algn="r" fontAlgn="t"/>
                      <a:r>
                        <a:rPr lang="en-US" sz="2400" b="0" i="0" u="none" strike="noStrike" dirty="0">
                          <a:solidFill>
                            <a:srgbClr val="00C800"/>
                          </a:solidFill>
                          <a:latin typeface="Wingdings"/>
                        </a:rPr>
                        <a:t>C</a:t>
                      </a:r>
                    </a:p>
                  </a:txBody>
                  <a:tcPr marL="9525" marR="9525" marT="9525" marB="0"/>
                </a:tc>
                <a:tc>
                  <a:txBody>
                    <a:bodyPr/>
                    <a:lstStyle/>
                    <a:p>
                      <a:pPr algn="l" fontAlgn="b"/>
                      <a:r>
                        <a:rPr lang="en-US" sz="2400" b="0" i="0" u="none" strike="noStrike" dirty="0">
                          <a:solidFill>
                            <a:srgbClr val="FF0000"/>
                          </a:solidFill>
                          <a:latin typeface="Wingdings"/>
                        </a:rPr>
                        <a:t>D</a:t>
                      </a:r>
                    </a:p>
                  </a:txBody>
                  <a:tcPr marL="9525" marR="9525" marT="9525" marB="0" anchor="b"/>
                </a:tc>
                <a:tc>
                  <a:txBody>
                    <a:bodyPr/>
                    <a:lstStyle/>
                    <a:p>
                      <a:pPr algn="ctr" fontAlgn="ctr"/>
                      <a:r>
                        <a:rPr lang="en-US" sz="1600" b="0" i="0" u="none" strike="noStrike" dirty="0">
                          <a:solidFill>
                            <a:srgbClr val="000000"/>
                          </a:solidFill>
                          <a:latin typeface="Calibri"/>
                        </a:rPr>
                        <a:t>6%</a:t>
                      </a:r>
                    </a:p>
                  </a:txBody>
                  <a:tcPr marL="9525" marR="9525" marT="9525" marB="0" anchor="ctr"/>
                </a:tc>
                <a:tc>
                  <a:txBody>
                    <a:bodyPr/>
                    <a:lstStyle/>
                    <a:p>
                      <a:pPr algn="ctr" fontAlgn="ctr"/>
                      <a:r>
                        <a:rPr lang="en-US" sz="1600" b="0" i="0" u="none" strike="noStrike" dirty="0">
                          <a:solidFill>
                            <a:srgbClr val="000000"/>
                          </a:solidFill>
                          <a:latin typeface="Calibri"/>
                        </a:rPr>
                        <a:t>10%</a:t>
                      </a:r>
                    </a:p>
                  </a:txBody>
                  <a:tcPr marL="9525" marR="9525" marT="9525" marB="0" anchor="ctr"/>
                </a:tc>
              </a:tr>
              <a:tr h="361339">
                <a:tc>
                  <a:txBody>
                    <a:bodyPr/>
                    <a:lstStyle/>
                    <a:p>
                      <a:pPr algn="l" fontAlgn="ctr"/>
                      <a:r>
                        <a:rPr lang="en-US" sz="1600" b="0" i="0" u="none" strike="noStrike" dirty="0">
                          <a:solidFill>
                            <a:srgbClr val="000000"/>
                          </a:solidFill>
                          <a:latin typeface="Calibri"/>
                        </a:rPr>
                        <a:t>UWC Policies and Timeline</a:t>
                      </a:r>
                    </a:p>
                  </a:txBody>
                  <a:tcPr marL="9525" marR="9525" marT="9525" marB="0" anchor="ctr"/>
                </a:tc>
                <a:tc>
                  <a:txBody>
                    <a:bodyPr/>
                    <a:lstStyle/>
                    <a:p>
                      <a:pPr algn="r" fontAlgn="t"/>
                      <a:r>
                        <a:rPr lang="en-US" sz="2400" b="0" i="0" u="none" strike="noStrike" dirty="0">
                          <a:solidFill>
                            <a:srgbClr val="00C800"/>
                          </a:solidFill>
                          <a:latin typeface="Wingdings"/>
                        </a:rPr>
                        <a:t> </a:t>
                      </a:r>
                    </a:p>
                  </a:txBody>
                  <a:tcPr marL="9525" marR="9525" marT="9525" marB="0"/>
                </a:tc>
                <a:tc>
                  <a:txBody>
                    <a:bodyPr/>
                    <a:lstStyle/>
                    <a:p>
                      <a:pPr algn="l" fontAlgn="b"/>
                      <a:r>
                        <a:rPr lang="en-US" sz="2400" b="0" i="0" u="none" strike="noStrike" dirty="0">
                          <a:solidFill>
                            <a:srgbClr val="FF0000"/>
                          </a:solidFill>
                          <a:latin typeface="Wingdings"/>
                        </a:rPr>
                        <a:t>DDD</a:t>
                      </a:r>
                    </a:p>
                  </a:txBody>
                  <a:tcPr marL="9525" marR="9525" marT="9525" marB="0" anchor="b"/>
                </a:tc>
                <a:tc>
                  <a:txBody>
                    <a:bodyPr/>
                    <a:lstStyle/>
                    <a:p>
                      <a:pPr algn="ctr" fontAlgn="ctr"/>
                      <a:r>
                        <a:rPr lang="en-US" sz="1600" b="0" i="0" u="none" strike="noStrike" dirty="0">
                          <a:solidFill>
                            <a:srgbClr val="000000"/>
                          </a:solidFill>
                          <a:latin typeface="Calibri"/>
                        </a:rPr>
                        <a:t>2%</a:t>
                      </a:r>
                    </a:p>
                  </a:txBody>
                  <a:tcPr marL="9525" marR="9525" marT="9525" marB="0" anchor="ctr"/>
                </a:tc>
                <a:tc>
                  <a:txBody>
                    <a:bodyPr/>
                    <a:lstStyle/>
                    <a:p>
                      <a:pPr algn="ctr" fontAlgn="ctr"/>
                      <a:r>
                        <a:rPr lang="en-US" sz="1600" b="0" i="0" u="none" strike="noStrike" dirty="0">
                          <a:solidFill>
                            <a:srgbClr val="000000"/>
                          </a:solidFill>
                          <a:latin typeface="Calibri"/>
                        </a:rPr>
                        <a:t>16%</a:t>
                      </a:r>
                    </a:p>
                  </a:txBody>
                  <a:tcPr marL="9525" marR="9525" marT="9525" marB="0" anchor="ctr"/>
                </a:tc>
              </a:tr>
            </a:tbl>
          </a:graphicData>
        </a:graphic>
      </p:graphicFrame>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304800"/>
            <a:ext cx="3886200" cy="365760"/>
          </a:xfrm>
        </p:spPr>
        <p:txBody>
          <a:bodyPr>
            <a:noAutofit/>
          </a:bodyPr>
          <a:lstStyle/>
          <a:p>
            <a:r>
              <a:rPr lang="en-US" sz="3600" dirty="0" smtClean="0"/>
              <a:t>Faculty Survey Data</a:t>
            </a:r>
            <a:endParaRPr lang="en-US" sz="3600" dirty="0"/>
          </a:p>
        </p:txBody>
      </p:sp>
      <p:sp>
        <p:nvSpPr>
          <p:cNvPr id="3" name="Content Placeholder 2"/>
          <p:cNvSpPr>
            <a:spLocks noGrp="1"/>
          </p:cNvSpPr>
          <p:nvPr>
            <p:ph idx="1"/>
          </p:nvPr>
        </p:nvSpPr>
        <p:spPr/>
        <p:txBody>
          <a:bodyPr>
            <a:normAutofit/>
          </a:bodyPr>
          <a:lstStyle/>
          <a:p>
            <a:r>
              <a:rPr lang="en-US" sz="3600" dirty="0" smtClean="0">
                <a:solidFill>
                  <a:schemeClr val="accent1"/>
                </a:solidFill>
              </a:rPr>
              <a:t>ARTIFACTS</a:t>
            </a:r>
          </a:p>
          <a:p>
            <a:r>
              <a:rPr lang="en-US" sz="3600" dirty="0" smtClean="0"/>
              <a:t>Create Artifacts – 1.96 </a:t>
            </a:r>
          </a:p>
          <a:p>
            <a:r>
              <a:rPr lang="en-US" sz="3600" dirty="0" smtClean="0"/>
              <a:t>Upload/download  - 1.77</a:t>
            </a:r>
          </a:p>
          <a:p>
            <a:r>
              <a:rPr lang="en-US" sz="3600" dirty="0" smtClean="0"/>
              <a:t>Place in presentation – 2.35</a:t>
            </a:r>
            <a:endParaRPr lang="en-US" sz="3600" dirty="0"/>
          </a:p>
        </p:txBody>
      </p:sp>
      <p:sp>
        <p:nvSpPr>
          <p:cNvPr id="4" name="TextBox 3"/>
          <p:cNvSpPr txBox="1"/>
          <p:nvPr/>
        </p:nvSpPr>
        <p:spPr>
          <a:xfrm>
            <a:off x="682086" y="4429780"/>
            <a:ext cx="7772400" cy="523220"/>
          </a:xfrm>
          <a:prstGeom prst="rect">
            <a:avLst/>
          </a:prstGeom>
          <a:noFill/>
        </p:spPr>
        <p:txBody>
          <a:bodyPr wrap="square" rtlCol="0">
            <a:spAutoFit/>
          </a:bodyPr>
          <a:lstStyle/>
          <a:p>
            <a:r>
              <a:rPr lang="en-US" sz="2800" b="1" dirty="0" smtClean="0">
                <a:solidFill>
                  <a:srgbClr val="0672B2"/>
                </a:solidFill>
                <a:latin typeface="Arial Narrow" pitchFamily="34" charset="0"/>
                <a:ea typeface="+mj-ea"/>
                <a:cs typeface="+mj-cs"/>
              </a:rPr>
              <a:t>The </a:t>
            </a:r>
            <a:r>
              <a:rPr lang="en-US" sz="2800" b="1" dirty="0" err="1" smtClean="0">
                <a:solidFill>
                  <a:srgbClr val="0672B2"/>
                </a:solidFill>
                <a:latin typeface="Arial Narrow" pitchFamily="34" charset="0"/>
                <a:ea typeface="+mj-ea"/>
                <a:cs typeface="+mj-cs"/>
              </a:rPr>
              <a:t>ePortfolio</a:t>
            </a:r>
            <a:r>
              <a:rPr lang="en-US" sz="2800" b="1" dirty="0" smtClean="0">
                <a:solidFill>
                  <a:srgbClr val="0672B2"/>
                </a:solidFill>
                <a:latin typeface="Arial Narrow" pitchFamily="34" charset="0"/>
                <a:ea typeface="+mj-ea"/>
                <a:cs typeface="+mj-cs"/>
              </a:rPr>
              <a:t> Tools – Scale 1-5 (1 – Strongly Agree) </a:t>
            </a:r>
          </a:p>
        </p:txBody>
      </p:sp>
      <p:sp>
        <p:nvSpPr>
          <p:cNvPr id="3074" name="Documents"/>
          <p:cNvSpPr>
            <a:spLocks noEditPoints="1" noChangeArrowheads="1"/>
          </p:cNvSpPr>
          <p:nvPr/>
        </p:nvSpPr>
        <p:spPr bwMode="auto">
          <a:xfrm>
            <a:off x="6477000" y="1676400"/>
            <a:ext cx="1905000" cy="220980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pic>
        <p:nvPicPr>
          <p:cNvPr id="7" name="Picture 2"/>
          <p:cNvPicPr>
            <a:picLocks noChangeAspect="1" noChangeArrowheads="1"/>
          </p:cNvPicPr>
          <p:nvPr/>
        </p:nvPicPr>
        <p:blipFill>
          <a:blip r:embed="rId3" cstate="print"/>
          <a:srcRect/>
          <a:stretch>
            <a:fillRect/>
          </a:stretch>
        </p:blipFill>
        <p:spPr bwMode="auto">
          <a:xfrm>
            <a:off x="1" y="4970574"/>
            <a:ext cx="9144000" cy="18874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a:stretch>
            <a:fillRect/>
          </a:stretch>
        </p:blipFill>
        <p:spPr bwMode="auto">
          <a:xfrm>
            <a:off x="1" y="4970574"/>
            <a:ext cx="9144000" cy="1887425"/>
          </a:xfrm>
          <a:prstGeom prst="rect">
            <a:avLst/>
          </a:prstGeom>
          <a:noFill/>
          <a:ln w="9525">
            <a:noFill/>
            <a:miter lim="800000"/>
            <a:headEnd/>
            <a:tailEnd/>
          </a:ln>
        </p:spPr>
      </p:pic>
      <p:sp>
        <p:nvSpPr>
          <p:cNvPr id="2" name="Title 1"/>
          <p:cNvSpPr>
            <a:spLocks noGrp="1"/>
          </p:cNvSpPr>
          <p:nvPr>
            <p:ph type="title"/>
          </p:nvPr>
        </p:nvSpPr>
        <p:spPr>
          <a:xfrm>
            <a:off x="4800600" y="286694"/>
            <a:ext cx="3810000" cy="381000"/>
          </a:xfrm>
        </p:spPr>
        <p:txBody>
          <a:bodyPr>
            <a:normAutofit fontScale="90000"/>
          </a:bodyPr>
          <a:lstStyle/>
          <a:p>
            <a:pPr lvl="0"/>
            <a:r>
              <a:rPr lang="en-US" sz="2800" dirty="0" smtClean="0"/>
              <a:t/>
            </a:r>
            <a:br>
              <a:rPr lang="en-US" sz="2800" dirty="0" smtClean="0"/>
            </a:br>
            <a:endParaRPr lang="en-US" dirty="0"/>
          </a:p>
        </p:txBody>
      </p:sp>
      <p:sp>
        <p:nvSpPr>
          <p:cNvPr id="3" name="Content Placeholder 2"/>
          <p:cNvSpPr>
            <a:spLocks noGrp="1"/>
          </p:cNvSpPr>
          <p:nvPr>
            <p:ph idx="1"/>
          </p:nvPr>
        </p:nvSpPr>
        <p:spPr>
          <a:xfrm>
            <a:off x="152400" y="1295400"/>
            <a:ext cx="8442960" cy="3505200"/>
          </a:xfrm>
        </p:spPr>
        <p:txBody>
          <a:bodyPr>
            <a:normAutofit/>
          </a:bodyPr>
          <a:lstStyle/>
          <a:p>
            <a:pPr lvl="0">
              <a:defRPr/>
            </a:pPr>
            <a:r>
              <a:rPr lang="en-US" sz="3200" dirty="0" smtClean="0">
                <a:solidFill>
                  <a:schemeClr val="accent1"/>
                </a:solidFill>
              </a:rPr>
              <a:t>PRESENTATIONS</a:t>
            </a:r>
          </a:p>
          <a:p>
            <a:pPr lvl="0">
              <a:defRPr/>
            </a:pPr>
            <a:r>
              <a:rPr lang="en-US" sz="3200" dirty="0" smtClean="0"/>
              <a:t>Create Presentations – 2.26</a:t>
            </a:r>
          </a:p>
          <a:p>
            <a:pPr lvl="0">
              <a:defRPr/>
            </a:pPr>
            <a:r>
              <a:rPr lang="en-US" sz="3200" dirty="0" smtClean="0"/>
              <a:t>Edit Presentations – 2.62</a:t>
            </a:r>
          </a:p>
          <a:p>
            <a:pPr lvl="0">
              <a:defRPr/>
            </a:pPr>
            <a:r>
              <a:rPr lang="en-US" sz="3200" dirty="0" smtClean="0"/>
              <a:t>Personalize – 2.77</a:t>
            </a:r>
          </a:p>
          <a:p>
            <a:pPr lvl="0">
              <a:defRPr/>
            </a:pPr>
            <a:r>
              <a:rPr lang="en-US" sz="3200" dirty="0" smtClean="0"/>
              <a:t>Share Presentations – 2.19</a:t>
            </a:r>
          </a:p>
          <a:p>
            <a:endParaRPr lang="en-US" sz="3600" dirty="0"/>
          </a:p>
        </p:txBody>
      </p:sp>
      <p:sp>
        <p:nvSpPr>
          <p:cNvPr id="5" name="Title 1"/>
          <p:cNvSpPr txBox="1">
            <a:spLocks/>
          </p:cNvSpPr>
          <p:nvPr/>
        </p:nvSpPr>
        <p:spPr>
          <a:xfrm>
            <a:off x="4495800" y="304800"/>
            <a:ext cx="3886200" cy="365760"/>
          </a:xfrm>
          <a:prstGeom prst="rect">
            <a:avLst/>
          </a:prstGeom>
          <a:noFill/>
        </p:spPr>
        <p:txBody>
          <a:bodyPr vert="horz" lIns="27432" tIns="45720" rIns="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0672B2"/>
                </a:solidFill>
                <a:effectLst/>
                <a:uLnTx/>
                <a:uFillTx/>
                <a:latin typeface="Arial Narrow" pitchFamily="34" charset="0"/>
                <a:ea typeface="+mj-ea"/>
                <a:cs typeface="+mj-cs"/>
              </a:rPr>
              <a:t>Faculty Survey Data</a:t>
            </a:r>
            <a:endParaRPr kumimoji="0" lang="en-US" sz="3600" b="1" i="0" u="none" strike="noStrike" kern="1200" cap="none" spc="0" normalizeH="0" baseline="0" noProof="0" dirty="0">
              <a:ln>
                <a:noFill/>
              </a:ln>
              <a:solidFill>
                <a:srgbClr val="0672B2"/>
              </a:solidFill>
              <a:effectLst/>
              <a:uLnTx/>
              <a:uFillTx/>
              <a:latin typeface="Arial Narrow" pitchFamily="34" charset="0"/>
              <a:ea typeface="+mj-ea"/>
              <a:cs typeface="+mj-cs"/>
            </a:endParaRPr>
          </a:p>
        </p:txBody>
      </p:sp>
      <p:sp>
        <p:nvSpPr>
          <p:cNvPr id="6" name="TextBox 5"/>
          <p:cNvSpPr txBox="1"/>
          <p:nvPr/>
        </p:nvSpPr>
        <p:spPr>
          <a:xfrm>
            <a:off x="76200" y="4343400"/>
            <a:ext cx="5181600" cy="830997"/>
          </a:xfrm>
          <a:prstGeom prst="rect">
            <a:avLst/>
          </a:prstGeom>
          <a:noFill/>
        </p:spPr>
        <p:txBody>
          <a:bodyPr wrap="square" rtlCol="0">
            <a:spAutoFit/>
          </a:bodyPr>
          <a:lstStyle/>
          <a:p>
            <a:r>
              <a:rPr lang="en-US" sz="2400" b="1" dirty="0" smtClean="0">
                <a:solidFill>
                  <a:srgbClr val="C00000"/>
                </a:solidFill>
                <a:latin typeface="Arial Narrow" pitchFamily="34" charset="0"/>
              </a:rPr>
              <a:t>Overall ability to develop a quality dossier using the Desire2Learn eP – 2.57</a:t>
            </a:r>
          </a:p>
        </p:txBody>
      </p:sp>
      <p:pic>
        <p:nvPicPr>
          <p:cNvPr id="9" name="Picture 3"/>
          <p:cNvPicPr>
            <a:picLocks noChangeAspect="1" noChangeArrowheads="1"/>
          </p:cNvPicPr>
          <p:nvPr/>
        </p:nvPicPr>
        <p:blipFill>
          <a:blip r:embed="rId4" cstate="print"/>
          <a:srcRect/>
          <a:stretch>
            <a:fillRect/>
          </a:stretch>
        </p:blipFill>
        <p:spPr bwMode="auto">
          <a:xfrm>
            <a:off x="5486400" y="1447800"/>
            <a:ext cx="3122333" cy="3200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1" y="4970574"/>
            <a:ext cx="9144000" cy="1887425"/>
          </a:xfrm>
          <a:prstGeom prst="rect">
            <a:avLst/>
          </a:prstGeom>
          <a:noFill/>
          <a:ln w="9525">
            <a:noFill/>
            <a:miter lim="800000"/>
            <a:headEnd/>
            <a:tailEnd/>
          </a:ln>
        </p:spPr>
      </p:pic>
      <p:sp>
        <p:nvSpPr>
          <p:cNvPr id="2" name="Title 1"/>
          <p:cNvSpPr>
            <a:spLocks noGrp="1"/>
          </p:cNvSpPr>
          <p:nvPr>
            <p:ph type="title"/>
          </p:nvPr>
        </p:nvSpPr>
        <p:spPr>
          <a:xfrm>
            <a:off x="4495800" y="304800"/>
            <a:ext cx="4114800" cy="365760"/>
          </a:xfrm>
        </p:spPr>
        <p:txBody>
          <a:bodyPr>
            <a:noAutofit/>
          </a:bodyPr>
          <a:lstStyle/>
          <a:p>
            <a:r>
              <a:rPr lang="en-US" sz="4000" dirty="0" smtClean="0"/>
              <a:t>Faculty Comments</a:t>
            </a:r>
            <a:endParaRPr lang="en-US" sz="4000" dirty="0"/>
          </a:p>
        </p:txBody>
      </p:sp>
      <p:sp>
        <p:nvSpPr>
          <p:cNvPr id="3" name="Content Placeholder 2"/>
          <p:cNvSpPr>
            <a:spLocks noGrp="1"/>
          </p:cNvSpPr>
          <p:nvPr>
            <p:ph idx="1"/>
          </p:nvPr>
        </p:nvSpPr>
        <p:spPr>
          <a:xfrm>
            <a:off x="533400" y="1066800"/>
            <a:ext cx="7696200" cy="4267200"/>
          </a:xfrm>
        </p:spPr>
        <p:txBody>
          <a:bodyPr>
            <a:noAutofit/>
          </a:bodyPr>
          <a:lstStyle/>
          <a:p>
            <a:r>
              <a:rPr lang="en-US" sz="1600" dirty="0" smtClean="0"/>
              <a:t>I really liked creating the portfolio much more so than a paper copy. It was easy to complete sections "out of order" in the dossier. I could easily pick and choose to work on pulling documents together and uploading a particular section of the dossier out of order according to my table on contents.</a:t>
            </a:r>
            <a:br>
              <a:rPr lang="en-US" sz="1600" dirty="0" smtClean="0"/>
            </a:br>
            <a:endParaRPr lang="en-US" sz="1600" dirty="0" smtClean="0"/>
          </a:p>
          <a:p>
            <a:r>
              <a:rPr lang="en-US" sz="1600" dirty="0" smtClean="0"/>
              <a:t>I did not find the interface intuitive. I leaned heavily upon Pat's generous support in answering my questions.</a:t>
            </a:r>
          </a:p>
          <a:p>
            <a:endParaRPr lang="en-US" sz="1600" dirty="0" smtClean="0"/>
          </a:p>
          <a:p>
            <a:r>
              <a:rPr lang="en-US" sz="1600" dirty="0" smtClean="0"/>
              <a:t>Since I was in my sixth year, I thought it was difficult to arrange everything. I think for first years, etc, it will be excellent to store everything, and arrange for the second and third year, etc. But, for me, in my last year, I don't think it turned out beautifully, but, apparently it was adequate. I kind of learned just by doing, but there were glitches in how things displayed. </a:t>
            </a:r>
          </a:p>
          <a:p>
            <a:endParaRPr lang="en-US" sz="1600" dirty="0" smtClean="0"/>
          </a:p>
          <a:p>
            <a:r>
              <a:rPr lang="en-US" sz="1600" dirty="0" smtClean="0"/>
              <a:t>I found it a bit frustrating to have to learn so much new sort of esoteric terminology to do something which was relatively simple. I felt this took too much time to figure out, but hopefully would be remedied by a quick guide.</a:t>
            </a:r>
            <a:endParaRPr lang="en-US" sz="16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subTnLst>
                                    <p:animClr>
                                      <p:cBhvr override="childStyle">
                                        <p:cTn dur="1" fill="hold" display="0" masterRel="nextClick" afterEffect="1"/>
                                        <p:tgtEl>
                                          <p:spTgt spid="3">
                                            <p:txEl>
                                              <p:pRg st="5" end="5"/>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1" y="4970574"/>
            <a:ext cx="9144000" cy="1887425"/>
          </a:xfrm>
          <a:prstGeom prst="rect">
            <a:avLst/>
          </a:prstGeom>
          <a:noFill/>
          <a:ln w="9525">
            <a:noFill/>
            <a:miter lim="800000"/>
            <a:headEnd/>
            <a:tailEnd/>
          </a:ln>
        </p:spPr>
      </p:pic>
      <p:sp>
        <p:nvSpPr>
          <p:cNvPr id="2" name="Title 1"/>
          <p:cNvSpPr>
            <a:spLocks noGrp="1"/>
          </p:cNvSpPr>
          <p:nvPr>
            <p:ph type="title"/>
          </p:nvPr>
        </p:nvSpPr>
        <p:spPr>
          <a:xfrm>
            <a:off x="4343400" y="340089"/>
            <a:ext cx="4343400" cy="365760"/>
          </a:xfrm>
        </p:spPr>
        <p:txBody>
          <a:bodyPr>
            <a:noAutofit/>
          </a:bodyPr>
          <a:lstStyle/>
          <a:p>
            <a:r>
              <a:rPr lang="en-US" sz="3600" dirty="0" smtClean="0"/>
              <a:t>Reviewers’ Survey Data</a:t>
            </a:r>
            <a:endParaRPr lang="en-US" sz="2400" dirty="0"/>
          </a:p>
        </p:txBody>
      </p:sp>
      <p:sp>
        <p:nvSpPr>
          <p:cNvPr id="3" name="Content Placeholder 2"/>
          <p:cNvSpPr>
            <a:spLocks noGrp="1"/>
          </p:cNvSpPr>
          <p:nvPr>
            <p:ph idx="1"/>
          </p:nvPr>
        </p:nvSpPr>
        <p:spPr>
          <a:xfrm>
            <a:off x="351566" y="990600"/>
            <a:ext cx="8442960" cy="5410200"/>
          </a:xfrm>
        </p:spPr>
        <p:txBody>
          <a:bodyPr>
            <a:normAutofit fontScale="92500" lnSpcReduction="10000"/>
          </a:bodyPr>
          <a:lstStyle/>
          <a:p>
            <a:r>
              <a:rPr lang="en-US" sz="2200" dirty="0" smtClean="0"/>
              <a:t>I prefer to review an eP dossier as opposed to a paper-based (binder) dossier  - </a:t>
            </a:r>
            <a:r>
              <a:rPr lang="en-US" sz="2200" dirty="0" smtClean="0">
                <a:solidFill>
                  <a:schemeClr val="tx1"/>
                </a:solidFill>
              </a:rPr>
              <a:t>2.25</a:t>
            </a:r>
          </a:p>
          <a:p>
            <a:endParaRPr lang="en-US" sz="2200" dirty="0" smtClean="0"/>
          </a:p>
          <a:p>
            <a:r>
              <a:rPr lang="en-US" sz="2200" dirty="0" smtClean="0"/>
              <a:t>Finding the dossiers in Desire2Learn was not difficult – </a:t>
            </a:r>
            <a:r>
              <a:rPr lang="en-US" sz="2200" dirty="0" smtClean="0">
                <a:solidFill>
                  <a:schemeClr val="tx1"/>
                </a:solidFill>
              </a:rPr>
              <a:t>2.65</a:t>
            </a:r>
          </a:p>
          <a:p>
            <a:endParaRPr lang="en-US" sz="2200" dirty="0" smtClean="0"/>
          </a:p>
          <a:p>
            <a:r>
              <a:rPr lang="en-US" sz="2200" dirty="0" smtClean="0"/>
              <a:t>I am satisfied with the process for review of dossiers in Desire2Learn – </a:t>
            </a:r>
            <a:r>
              <a:rPr lang="en-US" sz="2200" dirty="0" smtClean="0">
                <a:solidFill>
                  <a:schemeClr val="tx1"/>
                </a:solidFill>
              </a:rPr>
              <a:t>2.91</a:t>
            </a:r>
          </a:p>
          <a:p>
            <a:endParaRPr lang="en-US" sz="2200" dirty="0" smtClean="0"/>
          </a:p>
          <a:p>
            <a:r>
              <a:rPr lang="en-US" sz="2200" dirty="0" smtClean="0"/>
              <a:t>The online training provided to review dossiers was helpful – </a:t>
            </a:r>
            <a:r>
              <a:rPr lang="en-US" sz="2200" dirty="0" smtClean="0">
                <a:solidFill>
                  <a:schemeClr val="tx1"/>
                </a:solidFill>
              </a:rPr>
              <a:t>2.73</a:t>
            </a:r>
          </a:p>
          <a:p>
            <a:endParaRPr lang="en-US" sz="2200" dirty="0" smtClean="0"/>
          </a:p>
          <a:p>
            <a:r>
              <a:rPr lang="en-US" sz="2200" dirty="0" smtClean="0"/>
              <a:t>I am satisfied with the Desire2Learn electronic portfolio tool – </a:t>
            </a:r>
            <a:r>
              <a:rPr lang="en-US" sz="2200" dirty="0" smtClean="0">
                <a:solidFill>
                  <a:schemeClr val="tx1"/>
                </a:solidFill>
              </a:rPr>
              <a:t>2.92</a:t>
            </a:r>
          </a:p>
          <a:p>
            <a:endParaRPr lang="en-US" sz="2200" dirty="0" smtClean="0"/>
          </a:p>
          <a:p>
            <a:r>
              <a:rPr lang="en-US" sz="2200" dirty="0" smtClean="0"/>
              <a:t>The Desire2Learn portfolio tool is adequate for both PTR dossiers and faculty activity reports for merit for UW Colleges faculty – </a:t>
            </a:r>
            <a:r>
              <a:rPr lang="en-US" sz="2200" dirty="0" smtClean="0">
                <a:solidFill>
                  <a:schemeClr val="tx1"/>
                </a:solidFill>
              </a:rPr>
              <a:t>2.94</a:t>
            </a:r>
          </a:p>
          <a:p>
            <a:r>
              <a:rPr lang="en-US" sz="2200" dirty="0" smtClean="0"/>
              <a:t> </a:t>
            </a:r>
          </a:p>
          <a:p>
            <a:endParaRPr lang="en-US" dirty="0" smtClean="0"/>
          </a:p>
          <a:p>
            <a:r>
              <a:rPr lang="en-US" dirty="0" smtClean="0"/>
              <a:t> </a:t>
            </a:r>
            <a:endParaRPr lang="en-US" dirty="0"/>
          </a:p>
        </p:txBody>
      </p:sp>
      <p:sp>
        <p:nvSpPr>
          <p:cNvPr id="5" name="TextBox 4"/>
          <p:cNvSpPr txBox="1"/>
          <p:nvPr/>
        </p:nvSpPr>
        <p:spPr>
          <a:xfrm>
            <a:off x="1752600" y="5105400"/>
            <a:ext cx="5337416" cy="369332"/>
          </a:xfrm>
          <a:prstGeom prst="rect">
            <a:avLst/>
          </a:prstGeom>
          <a:noFill/>
        </p:spPr>
        <p:txBody>
          <a:bodyPr wrap="square" rtlCol="0">
            <a:spAutoFit/>
          </a:bodyPr>
          <a:lstStyle/>
          <a:p>
            <a:r>
              <a:rPr lang="en-US" b="1" dirty="0" smtClean="0">
                <a:solidFill>
                  <a:srgbClr val="0672B2"/>
                </a:solidFill>
                <a:latin typeface="Arial Narrow" pitchFamily="34" charset="0"/>
                <a:ea typeface="+mj-ea"/>
                <a:cs typeface="+mj-cs"/>
              </a:rPr>
              <a:t>The portfolio Reviewers – Scale 1-5 (1 – Strongly Agree) </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1" y="4970574"/>
            <a:ext cx="9144000" cy="1887425"/>
          </a:xfrm>
          <a:prstGeom prst="rect">
            <a:avLst/>
          </a:prstGeom>
          <a:noFill/>
          <a:ln w="9525">
            <a:noFill/>
            <a:miter lim="800000"/>
            <a:headEnd/>
            <a:tailEnd/>
          </a:ln>
        </p:spPr>
      </p:pic>
      <p:sp>
        <p:nvSpPr>
          <p:cNvPr id="2" name="Title 1"/>
          <p:cNvSpPr>
            <a:spLocks noGrp="1"/>
          </p:cNvSpPr>
          <p:nvPr>
            <p:ph type="title"/>
          </p:nvPr>
        </p:nvSpPr>
        <p:spPr>
          <a:xfrm>
            <a:off x="4343400" y="304800"/>
            <a:ext cx="4800600" cy="365760"/>
          </a:xfrm>
        </p:spPr>
        <p:txBody>
          <a:bodyPr>
            <a:noAutofit/>
          </a:bodyPr>
          <a:lstStyle/>
          <a:p>
            <a:r>
              <a:rPr lang="en-US" sz="3600" dirty="0" smtClean="0"/>
              <a:t>REVIEWERS’ COMMENTS</a:t>
            </a:r>
            <a:endParaRPr lang="en-US" sz="3600" dirty="0"/>
          </a:p>
        </p:txBody>
      </p:sp>
      <p:sp>
        <p:nvSpPr>
          <p:cNvPr id="3" name="Content Placeholder 2"/>
          <p:cNvSpPr>
            <a:spLocks noGrp="1"/>
          </p:cNvSpPr>
          <p:nvPr>
            <p:ph idx="1"/>
          </p:nvPr>
        </p:nvSpPr>
        <p:spPr>
          <a:xfrm>
            <a:off x="341012" y="1066800"/>
            <a:ext cx="8442960" cy="4038600"/>
          </a:xfrm>
        </p:spPr>
        <p:txBody>
          <a:bodyPr>
            <a:normAutofit fontScale="92500" lnSpcReduction="10000"/>
          </a:bodyPr>
          <a:lstStyle/>
          <a:p>
            <a:r>
              <a:rPr lang="en-US" dirty="0" smtClean="0"/>
              <a:t>Rather than relying on D2L being accessible and rather than having to navigate the layers of pages down to where the document that I wanted to view each time, I downloaded all documents to my desktop and converted all to PDF and used them that way. I don't need to look at frames and logos and bright colors when I want information.</a:t>
            </a:r>
          </a:p>
          <a:p>
            <a:r>
              <a:rPr lang="en-US" dirty="0" smtClean="0"/>
              <a:t>It was easer to review the dossiers and we saved paper and money. I could review the dossiers even when I was out of the country.</a:t>
            </a:r>
          </a:p>
          <a:p>
            <a:r>
              <a:rPr lang="en-US" dirty="0" smtClean="0"/>
              <a:t>I tried but could not access ANY dossiers on our D2L site.</a:t>
            </a:r>
          </a:p>
          <a:p>
            <a:r>
              <a:rPr lang="en-US" dirty="0" smtClean="0"/>
              <a:t>Love the fact that it is available without having to wait for the departments to send it to the campuses. Love the fact that there are no huge binders to lug around to meetings.</a:t>
            </a:r>
          </a:p>
          <a:p>
            <a:r>
              <a:rPr lang="en-US" dirty="0" smtClean="0"/>
              <a:t>Tenure track faculty have had to focus on difficulties with the </a:t>
            </a:r>
            <a:r>
              <a:rPr lang="en-US" dirty="0" err="1" smtClean="0"/>
              <a:t>ePortfolio</a:t>
            </a:r>
            <a:r>
              <a:rPr lang="en-US" dirty="0" smtClean="0"/>
              <a:t> tool and its administration when they should be working on the much more important aspects of content in their dossier. Reading and navigating the </a:t>
            </a:r>
            <a:r>
              <a:rPr lang="en-US" dirty="0" err="1" smtClean="0"/>
              <a:t>ePortfolio</a:t>
            </a:r>
            <a:r>
              <a:rPr lang="en-US" dirty="0" smtClean="0"/>
              <a:t> is different, but not better than an indexed PDF file.</a:t>
            </a:r>
          </a:p>
          <a:p>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accent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p:cBhvr override="childStyle">
                                        <p:cTn dur="1" fill="hold" display="0" masterRel="nextClick" afterEffect="1"/>
                                        <p:tgtEl>
                                          <p:spTgt spid="3">
                                            <p:txEl>
                                              <p:pRg st="4" end="4"/>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We Are!</a:t>
            </a:r>
            <a:endParaRPr lang="en-US" dirty="0"/>
          </a:p>
        </p:txBody>
      </p:sp>
      <p:pic>
        <p:nvPicPr>
          <p:cNvPr id="4" name="Picture 3" descr="State_Map_UWC.gif"/>
          <p:cNvPicPr>
            <a:picLocks noChangeAspect="1"/>
          </p:cNvPicPr>
          <p:nvPr/>
        </p:nvPicPr>
        <p:blipFill>
          <a:blip r:embed="rId4" cstate="print"/>
          <a:stretch>
            <a:fillRect/>
          </a:stretch>
        </p:blipFill>
        <p:spPr>
          <a:xfrm>
            <a:off x="2057400" y="381000"/>
            <a:ext cx="4962525" cy="5105400"/>
          </a:xfrm>
          <a:prstGeom prst="rect">
            <a:avLst/>
          </a:prstGeom>
        </p:spPr>
      </p:pic>
      <p:sp>
        <p:nvSpPr>
          <p:cNvPr id="5" name="TextBox 4"/>
          <p:cNvSpPr txBox="1"/>
          <p:nvPr/>
        </p:nvSpPr>
        <p:spPr>
          <a:xfrm>
            <a:off x="304800" y="3429000"/>
            <a:ext cx="1981200" cy="1200329"/>
          </a:xfrm>
          <a:prstGeom prst="rect">
            <a:avLst/>
          </a:prstGeom>
          <a:noFill/>
        </p:spPr>
        <p:txBody>
          <a:bodyPr wrap="square" rtlCol="0">
            <a:spAutoFit/>
          </a:bodyPr>
          <a:lstStyle/>
          <a:p>
            <a:r>
              <a:rPr lang="en-US" b="1" dirty="0" smtClean="0">
                <a:solidFill>
                  <a:srgbClr val="C00000"/>
                </a:solidFill>
              </a:rPr>
              <a:t>UW Colleges: Two year campuses of the University of Wisconsin System</a:t>
            </a:r>
            <a:endParaRPr lang="en-US" b="1" dirty="0">
              <a:solidFill>
                <a:srgbClr val="C00000"/>
              </a:solidFill>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4970575"/>
            <a:ext cx="9144000" cy="1887425"/>
          </a:xfrm>
          <a:prstGeom prst="rect">
            <a:avLst/>
          </a:prstGeom>
          <a:noFill/>
          <a:ln w="9525">
            <a:noFill/>
            <a:miter lim="800000"/>
            <a:headEnd/>
            <a:tailEnd/>
          </a:ln>
        </p:spPr>
      </p:pic>
      <p:sp>
        <p:nvSpPr>
          <p:cNvPr id="2" name="Title 1"/>
          <p:cNvSpPr>
            <a:spLocks noGrp="1"/>
          </p:cNvSpPr>
          <p:nvPr>
            <p:ph type="title"/>
          </p:nvPr>
        </p:nvSpPr>
        <p:spPr>
          <a:xfrm>
            <a:off x="4191000" y="228600"/>
            <a:ext cx="4800600" cy="441960"/>
          </a:xfrm>
        </p:spPr>
        <p:txBody>
          <a:bodyPr>
            <a:noAutofit/>
          </a:bodyPr>
          <a:lstStyle/>
          <a:p>
            <a:r>
              <a:rPr lang="en-US" sz="3600" dirty="0" smtClean="0"/>
              <a:t>Is the eP the </a:t>
            </a:r>
            <a:r>
              <a:rPr lang="en-US" sz="3600" dirty="0" smtClean="0">
                <a:solidFill>
                  <a:schemeClr val="accent6"/>
                </a:solidFill>
              </a:rPr>
              <a:t>BEST</a:t>
            </a:r>
            <a:r>
              <a:rPr lang="en-US" sz="3600" dirty="0" smtClean="0"/>
              <a:t> TOOL?</a:t>
            </a:r>
            <a:endParaRPr lang="en-US" sz="3600" dirty="0"/>
          </a:p>
        </p:txBody>
      </p:sp>
      <p:sp>
        <p:nvSpPr>
          <p:cNvPr id="3" name="Content Placeholder 2"/>
          <p:cNvSpPr>
            <a:spLocks noGrp="1"/>
          </p:cNvSpPr>
          <p:nvPr>
            <p:ph idx="1"/>
          </p:nvPr>
        </p:nvSpPr>
        <p:spPr>
          <a:xfrm>
            <a:off x="167640" y="838200"/>
            <a:ext cx="8442960" cy="4724400"/>
          </a:xfrm>
        </p:spPr>
        <p:txBody>
          <a:bodyPr>
            <a:normAutofit/>
          </a:bodyPr>
          <a:lstStyle/>
          <a:p>
            <a:endParaRPr lang="en-US" sz="2800" dirty="0" smtClean="0">
              <a:solidFill>
                <a:schemeClr val="tx2"/>
              </a:solidFill>
              <a:latin typeface="Tahoma" pitchFamily="34" charset="0"/>
              <a:cs typeface="Tahoma" pitchFamily="34" charset="0"/>
            </a:endParaRPr>
          </a:p>
          <a:p>
            <a:r>
              <a:rPr lang="en-US" sz="2800" dirty="0" smtClean="0">
                <a:solidFill>
                  <a:schemeClr val="tx2"/>
                </a:solidFill>
                <a:latin typeface="Tahoma" pitchFamily="34" charset="0"/>
                <a:cs typeface="Tahoma" pitchFamily="34" charset="0"/>
              </a:rPr>
              <a:t>Faculty Perspective (anecdotal)</a:t>
            </a:r>
          </a:p>
          <a:p>
            <a:pPr lvl="1"/>
            <a:r>
              <a:rPr lang="en-US" sz="2800" b="1" dirty="0" smtClean="0">
                <a:latin typeface="Tahoma" pitchFamily="34" charset="0"/>
                <a:cs typeface="Tahoma" pitchFamily="34" charset="0"/>
              </a:rPr>
              <a:t>I like it </a:t>
            </a:r>
            <a:r>
              <a:rPr lang="en-US" sz="2800" dirty="0" smtClean="0">
                <a:latin typeface="Tahoma" pitchFamily="34" charset="0"/>
                <a:cs typeface="Tahoma" pitchFamily="34" charset="0"/>
              </a:rPr>
              <a:t>– will we have it next year?</a:t>
            </a:r>
          </a:p>
          <a:p>
            <a:pPr lvl="1"/>
            <a:r>
              <a:rPr lang="en-US" sz="2800" b="1" dirty="0" smtClean="0">
                <a:latin typeface="Tahoma" pitchFamily="34" charset="0"/>
                <a:cs typeface="Tahoma" pitchFamily="34" charset="0"/>
              </a:rPr>
              <a:t>Ease of use </a:t>
            </a:r>
            <a:r>
              <a:rPr lang="en-US" sz="2800" dirty="0" smtClean="0">
                <a:latin typeface="Tahoma" pitchFamily="34" charset="0"/>
                <a:cs typeface="Tahoma" pitchFamily="34" charset="0"/>
              </a:rPr>
              <a:t>– great for those who used training materials</a:t>
            </a:r>
          </a:p>
          <a:p>
            <a:pPr lvl="1"/>
            <a:r>
              <a:rPr lang="en-US" sz="2800" b="1" dirty="0" smtClean="0">
                <a:latin typeface="Tahoma" pitchFamily="34" charset="0"/>
                <a:cs typeface="Tahoma" pitchFamily="34" charset="0"/>
              </a:rPr>
              <a:t>Paper copy</a:t>
            </a:r>
            <a:r>
              <a:rPr lang="en-US" sz="2800" dirty="0" smtClean="0">
                <a:latin typeface="Tahoma" pitchFamily="34" charset="0"/>
                <a:cs typeface="Tahoma" pitchFamily="34" charset="0"/>
              </a:rPr>
              <a:t> – for 3</a:t>
            </a:r>
            <a:r>
              <a:rPr lang="en-US" sz="2800" baseline="30000" dirty="0" smtClean="0">
                <a:latin typeface="Tahoma" pitchFamily="34" charset="0"/>
                <a:cs typeface="Tahoma" pitchFamily="34" charset="0"/>
              </a:rPr>
              <a:t>rd</a:t>
            </a:r>
            <a:r>
              <a:rPr lang="en-US" sz="2800" dirty="0" smtClean="0">
                <a:latin typeface="Tahoma" pitchFamily="34" charset="0"/>
                <a:cs typeface="Tahoma" pitchFamily="34" charset="0"/>
              </a:rPr>
              <a:t> and 6</a:t>
            </a:r>
            <a:r>
              <a:rPr lang="en-US" sz="2800" baseline="30000" dirty="0" smtClean="0">
                <a:latin typeface="Tahoma" pitchFamily="34" charset="0"/>
                <a:cs typeface="Tahoma" pitchFamily="34" charset="0"/>
              </a:rPr>
              <a:t>th</a:t>
            </a:r>
            <a:r>
              <a:rPr lang="en-US" sz="2800" dirty="0" smtClean="0">
                <a:latin typeface="Tahoma" pitchFamily="34" charset="0"/>
                <a:cs typeface="Tahoma" pitchFamily="34" charset="0"/>
              </a:rPr>
              <a:t> year faculty </a:t>
            </a:r>
          </a:p>
          <a:p>
            <a:pPr lvl="1"/>
            <a:r>
              <a:rPr lang="en-US" sz="2800" b="1" dirty="0" smtClean="0">
                <a:latin typeface="Tahoma" pitchFamily="34" charset="0"/>
                <a:cs typeface="Tahoma" pitchFamily="34" charset="0"/>
              </a:rPr>
              <a:t>Too many clicks </a:t>
            </a:r>
            <a:r>
              <a:rPr lang="en-US" sz="2800" dirty="0" smtClean="0">
                <a:latin typeface="Tahoma" pitchFamily="34" charset="0"/>
                <a:cs typeface="Tahoma" pitchFamily="34" charset="0"/>
              </a:rPr>
              <a:t>– very tedious work to create dossier</a:t>
            </a:r>
          </a:p>
          <a:p>
            <a:endParaRPr lang="en-US" dirty="0"/>
          </a:p>
        </p:txBody>
      </p:sp>
      <p:sp>
        <p:nvSpPr>
          <p:cNvPr id="10" name="Rectangle 9"/>
          <p:cNvSpPr/>
          <p:nvPr/>
        </p:nvSpPr>
        <p:spPr>
          <a:xfrm>
            <a:off x="2392680" y="5181600"/>
            <a:ext cx="4343400" cy="215444"/>
          </a:xfrm>
          <a:prstGeom prst="rect">
            <a:avLst/>
          </a:prstGeom>
        </p:spPr>
        <p:txBody>
          <a:bodyPr wrap="square">
            <a:spAutoFit/>
          </a:bodyPr>
          <a:lstStyle/>
          <a:p>
            <a:r>
              <a:rPr lang="en-US" sz="800" dirty="0" smtClean="0"/>
              <a:t>Photo used per Creative Commons license: </a:t>
            </a:r>
            <a:r>
              <a:rPr lang="en-US" sz="800" dirty="0" smtClean="0">
                <a:hlinkClick r:id="rId4"/>
              </a:rPr>
              <a:t>http://www.flickr.com/photos/oberazzi/318947873/</a:t>
            </a:r>
            <a:r>
              <a:rPr lang="en-US" sz="800" dirty="0" smtClean="0"/>
              <a:t> </a:t>
            </a:r>
            <a:endParaRPr lang="en-US" sz="800" dirty="0"/>
          </a:p>
        </p:txBody>
      </p:sp>
      <p:pic>
        <p:nvPicPr>
          <p:cNvPr id="1028" name="Picture 4" descr="C:\Users\PATRIC~1\AppData\Local\Temp\VMwareDnD\83baa634\318947873_12028f1b66_m.jpg"/>
          <p:cNvPicPr>
            <a:picLocks noChangeAspect="1" noChangeArrowheads="1"/>
          </p:cNvPicPr>
          <p:nvPr/>
        </p:nvPicPr>
        <p:blipFill>
          <a:blip r:embed="rId5" cstate="print"/>
          <a:srcRect/>
          <a:stretch>
            <a:fillRect/>
          </a:stretch>
        </p:blipFill>
        <p:spPr bwMode="auto">
          <a:xfrm>
            <a:off x="7315200" y="838200"/>
            <a:ext cx="1179872" cy="914400"/>
          </a:xfrm>
          <a:prstGeom prst="rect">
            <a:avLst/>
          </a:prstGeom>
          <a:noFill/>
        </p:spPr>
      </p:pic>
      <p:pic>
        <p:nvPicPr>
          <p:cNvPr id="1030" name="Picture 6" descr="C:\Users\Patricia Fellows\AppData\Local\Microsoft\Windows\Temporary Internet Files\Content.IE5\RVHK8O2Q\MC900423165[1].wmf"/>
          <p:cNvPicPr>
            <a:picLocks noChangeAspect="1" noChangeArrowheads="1"/>
          </p:cNvPicPr>
          <p:nvPr/>
        </p:nvPicPr>
        <p:blipFill>
          <a:blip r:embed="rId6" cstate="print"/>
          <a:srcRect/>
          <a:stretch>
            <a:fillRect/>
          </a:stretch>
        </p:blipFill>
        <p:spPr bwMode="auto">
          <a:xfrm>
            <a:off x="7467600" y="3276600"/>
            <a:ext cx="548640" cy="548640"/>
          </a:xfrm>
          <a:prstGeom prst="rect">
            <a:avLst/>
          </a:prstGeom>
          <a:noFill/>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828800"/>
            <a:ext cx="8442960" cy="3505200"/>
          </a:xfrm>
        </p:spPr>
        <p:txBody>
          <a:bodyPr>
            <a:normAutofit/>
          </a:bodyPr>
          <a:lstStyle/>
          <a:p>
            <a:r>
              <a:rPr lang="en-US" sz="2800" dirty="0" smtClean="0">
                <a:solidFill>
                  <a:schemeClr val="tx2"/>
                </a:solidFill>
                <a:latin typeface="Tahoma" pitchFamily="34" charset="0"/>
                <a:cs typeface="Tahoma" pitchFamily="34" charset="0"/>
              </a:rPr>
              <a:t>Reviewers Perspective (anecdotal)</a:t>
            </a:r>
          </a:p>
          <a:p>
            <a:pPr lvl="1"/>
            <a:r>
              <a:rPr lang="en-US" sz="2800" dirty="0" smtClean="0">
                <a:latin typeface="Tahoma" pitchFamily="34" charset="0"/>
                <a:cs typeface="Tahoma" pitchFamily="34" charset="0"/>
              </a:rPr>
              <a:t>Was there really a difference in organization/quality?</a:t>
            </a:r>
          </a:p>
          <a:p>
            <a:pPr lvl="1"/>
            <a:r>
              <a:rPr lang="en-US" sz="2800" dirty="0" smtClean="0">
                <a:latin typeface="Tahoma" pitchFamily="34" charset="0"/>
                <a:cs typeface="Tahoma" pitchFamily="34" charset="0"/>
              </a:rPr>
              <a:t>Where are the dossiers? </a:t>
            </a:r>
          </a:p>
          <a:p>
            <a:pPr lvl="1"/>
            <a:r>
              <a:rPr lang="en-US" sz="2800" dirty="0" smtClean="0">
                <a:latin typeface="Tahoma" pitchFamily="34" charset="0"/>
                <a:cs typeface="Tahoma" pitchFamily="34" charset="0"/>
              </a:rPr>
              <a:t>Better than paper, but not as good as PDFs </a:t>
            </a:r>
          </a:p>
          <a:p>
            <a:endParaRPr lang="en-US" dirty="0"/>
          </a:p>
        </p:txBody>
      </p:sp>
      <p:pic>
        <p:nvPicPr>
          <p:cNvPr id="5" name="Picture 2"/>
          <p:cNvPicPr>
            <a:picLocks noChangeAspect="1" noChangeArrowheads="1"/>
          </p:cNvPicPr>
          <p:nvPr/>
        </p:nvPicPr>
        <p:blipFill>
          <a:blip r:embed="rId3" cstate="print"/>
          <a:srcRect/>
          <a:stretch>
            <a:fillRect/>
          </a:stretch>
        </p:blipFill>
        <p:spPr bwMode="auto">
          <a:xfrm>
            <a:off x="1" y="4970574"/>
            <a:ext cx="9144000" cy="1887425"/>
          </a:xfrm>
          <a:prstGeom prst="rect">
            <a:avLst/>
          </a:prstGeom>
          <a:noFill/>
          <a:ln w="9525">
            <a:noFill/>
            <a:miter lim="800000"/>
            <a:headEnd/>
            <a:tailEnd/>
          </a:ln>
        </p:spPr>
      </p:pic>
      <p:sp>
        <p:nvSpPr>
          <p:cNvPr id="7" name="Title 1"/>
          <p:cNvSpPr>
            <a:spLocks noGrp="1"/>
          </p:cNvSpPr>
          <p:nvPr>
            <p:ph type="title"/>
          </p:nvPr>
        </p:nvSpPr>
        <p:spPr>
          <a:xfrm>
            <a:off x="4191000" y="228600"/>
            <a:ext cx="4800600" cy="441960"/>
          </a:xfrm>
        </p:spPr>
        <p:txBody>
          <a:bodyPr>
            <a:noAutofit/>
          </a:bodyPr>
          <a:lstStyle/>
          <a:p>
            <a:r>
              <a:rPr lang="en-US" sz="3600" dirty="0" smtClean="0"/>
              <a:t>Is the eP the </a:t>
            </a:r>
            <a:r>
              <a:rPr lang="en-US" sz="3600" dirty="0" smtClean="0">
                <a:solidFill>
                  <a:schemeClr val="accent6"/>
                </a:solidFill>
              </a:rPr>
              <a:t>BEST</a:t>
            </a:r>
            <a:r>
              <a:rPr lang="en-US" sz="3600" dirty="0" smtClean="0"/>
              <a:t> TOOL?</a:t>
            </a:r>
            <a:endParaRPr lang="en-US" sz="3600" dirty="0"/>
          </a:p>
        </p:txBody>
      </p:sp>
      <p:pic>
        <p:nvPicPr>
          <p:cNvPr id="2050" name="Picture 2" descr="C:\Users\PATRIC~1\AppData\Local\Temp\VMwareDnD\d4451d22\3006348550_3bb10dda55_m.jpg"/>
          <p:cNvPicPr>
            <a:picLocks noChangeAspect="1" noChangeArrowheads="1"/>
          </p:cNvPicPr>
          <p:nvPr/>
        </p:nvPicPr>
        <p:blipFill>
          <a:blip r:embed="rId4" cstate="print"/>
          <a:srcRect/>
          <a:stretch>
            <a:fillRect/>
          </a:stretch>
        </p:blipFill>
        <p:spPr bwMode="auto">
          <a:xfrm>
            <a:off x="6705600" y="1066800"/>
            <a:ext cx="1920240" cy="1424178"/>
          </a:xfrm>
          <a:prstGeom prst="rect">
            <a:avLst/>
          </a:prstGeom>
          <a:noFill/>
        </p:spPr>
      </p:pic>
      <p:sp>
        <p:nvSpPr>
          <p:cNvPr id="8" name="Rectangle 7"/>
          <p:cNvSpPr/>
          <p:nvPr/>
        </p:nvSpPr>
        <p:spPr>
          <a:xfrm>
            <a:off x="2209800" y="5181600"/>
            <a:ext cx="4693920" cy="215444"/>
          </a:xfrm>
          <a:prstGeom prst="rect">
            <a:avLst/>
          </a:prstGeom>
        </p:spPr>
        <p:txBody>
          <a:bodyPr wrap="square">
            <a:spAutoFit/>
          </a:bodyPr>
          <a:lstStyle/>
          <a:p>
            <a:r>
              <a:rPr lang="en-US" sz="800" dirty="0" smtClean="0"/>
              <a:t>Photo used per Creative Commons license: </a:t>
            </a:r>
            <a:r>
              <a:rPr lang="en-US" sz="800" dirty="0" smtClean="0">
                <a:hlinkClick r:id="rId5"/>
              </a:rPr>
              <a:t>http://www.flickr.com/photos/valeriebb/3006348550/sizes/s</a:t>
            </a:r>
            <a:r>
              <a:rPr lang="en-US" sz="800" dirty="0" smtClean="0"/>
              <a:t>  </a:t>
            </a:r>
            <a:endParaRPr lang="en-US" sz="800" dirty="0"/>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1" y="4970574"/>
            <a:ext cx="9144000" cy="1887425"/>
          </a:xfrm>
          <a:prstGeom prst="rect">
            <a:avLst/>
          </a:prstGeom>
          <a:noFill/>
          <a:ln w="9525">
            <a:noFill/>
            <a:miter lim="800000"/>
            <a:headEnd/>
            <a:tailEnd/>
          </a:ln>
        </p:spPr>
      </p:pic>
      <p:sp>
        <p:nvSpPr>
          <p:cNvPr id="3" name="Content Placeholder 2"/>
          <p:cNvSpPr>
            <a:spLocks noGrp="1"/>
          </p:cNvSpPr>
          <p:nvPr>
            <p:ph idx="1"/>
          </p:nvPr>
        </p:nvSpPr>
        <p:spPr>
          <a:xfrm>
            <a:off x="152400" y="1143000"/>
            <a:ext cx="8686800" cy="4572000"/>
          </a:xfrm>
        </p:spPr>
        <p:txBody>
          <a:bodyPr>
            <a:noAutofit/>
          </a:bodyPr>
          <a:lstStyle/>
          <a:p>
            <a:endParaRPr lang="en-US" sz="2800" dirty="0" smtClean="0">
              <a:solidFill>
                <a:schemeClr val="tx2"/>
              </a:solidFill>
              <a:latin typeface="Tahoma" pitchFamily="34" charset="0"/>
              <a:cs typeface="Tahoma" pitchFamily="34" charset="0"/>
            </a:endParaRPr>
          </a:p>
          <a:p>
            <a:r>
              <a:rPr lang="en-US" sz="2800" dirty="0" smtClean="0">
                <a:solidFill>
                  <a:schemeClr val="tx2"/>
                </a:solidFill>
                <a:latin typeface="Tahoma" pitchFamily="34" charset="0"/>
                <a:cs typeface="Tahoma" pitchFamily="34" charset="0"/>
              </a:rPr>
              <a:t>Pat’s Perspective</a:t>
            </a:r>
          </a:p>
          <a:p>
            <a:pPr lvl="1"/>
            <a:r>
              <a:rPr lang="en-US" sz="2400" b="1" dirty="0" smtClean="0">
                <a:latin typeface="Tahoma" pitchFamily="34" charset="0"/>
                <a:cs typeface="Tahoma" pitchFamily="34" charset="0"/>
              </a:rPr>
              <a:t>Obstacles</a:t>
            </a:r>
            <a:r>
              <a:rPr lang="en-US" sz="2400" dirty="0" smtClean="0">
                <a:latin typeface="Tahoma" pitchFamily="34" charset="0"/>
                <a:cs typeface="Tahoma" pitchFamily="34" charset="0"/>
              </a:rPr>
              <a:t> – Major issues with sharing – forced to find workaround </a:t>
            </a:r>
          </a:p>
          <a:p>
            <a:pPr lvl="1"/>
            <a:r>
              <a:rPr lang="en-US" sz="2400" b="1" dirty="0" smtClean="0">
                <a:latin typeface="Tahoma" pitchFamily="34" charset="0"/>
                <a:cs typeface="Tahoma" pitchFamily="34" charset="0"/>
              </a:rPr>
              <a:t>Quality of dossiers </a:t>
            </a:r>
            <a:r>
              <a:rPr lang="en-US" sz="2400" dirty="0" smtClean="0">
                <a:latin typeface="Tahoma" pitchFamily="34" charset="0"/>
                <a:cs typeface="Tahoma" pitchFamily="34" charset="0"/>
              </a:rPr>
              <a:t>– average – last minute work</a:t>
            </a:r>
          </a:p>
          <a:p>
            <a:pPr lvl="1"/>
            <a:r>
              <a:rPr lang="en-US" sz="2400" b="1" dirty="0" smtClean="0">
                <a:latin typeface="Tahoma" pitchFamily="34" charset="0"/>
                <a:cs typeface="Tahoma" pitchFamily="34" charset="0"/>
              </a:rPr>
              <a:t>Please READ! </a:t>
            </a:r>
            <a:r>
              <a:rPr lang="en-US" sz="2400" dirty="0" smtClean="0">
                <a:latin typeface="Tahoma" pitchFamily="34" charset="0"/>
                <a:cs typeface="Tahoma" pitchFamily="34" charset="0"/>
              </a:rPr>
              <a:t>- Faculty and reviewers did not read messages or follow instructions</a:t>
            </a:r>
          </a:p>
          <a:p>
            <a:pPr lvl="1"/>
            <a:r>
              <a:rPr lang="en-US" sz="2400" b="1" dirty="0" smtClean="0">
                <a:latin typeface="Tahoma" pitchFamily="34" charset="0"/>
                <a:cs typeface="Tahoma" pitchFamily="34" charset="0"/>
              </a:rPr>
              <a:t>More training! </a:t>
            </a:r>
            <a:r>
              <a:rPr lang="en-US" sz="2400" dirty="0" smtClean="0">
                <a:latin typeface="Tahoma" pitchFamily="34" charset="0"/>
                <a:cs typeface="Tahoma" pitchFamily="34" charset="0"/>
              </a:rPr>
              <a:t>– we needed ITS staff involved too</a:t>
            </a:r>
          </a:p>
        </p:txBody>
      </p:sp>
      <p:sp>
        <p:nvSpPr>
          <p:cNvPr id="8" name="Title 1"/>
          <p:cNvSpPr txBox="1">
            <a:spLocks/>
          </p:cNvSpPr>
          <p:nvPr/>
        </p:nvSpPr>
        <p:spPr>
          <a:xfrm>
            <a:off x="4191000" y="228600"/>
            <a:ext cx="4800600" cy="441960"/>
          </a:xfrm>
          <a:prstGeom prst="rect">
            <a:avLst/>
          </a:prstGeom>
          <a:noFill/>
        </p:spPr>
        <p:txBody>
          <a:bodyPr vert="horz" lIns="27432" tIns="45720" rIns="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0672B2"/>
                </a:solidFill>
                <a:effectLst/>
                <a:uLnTx/>
                <a:uFillTx/>
                <a:latin typeface="Arial Narrow" pitchFamily="34" charset="0"/>
                <a:ea typeface="+mj-ea"/>
                <a:cs typeface="+mj-cs"/>
              </a:rPr>
              <a:t>Is the eP the </a:t>
            </a:r>
            <a:r>
              <a:rPr kumimoji="0" lang="en-US" sz="3600" b="1" i="0" u="none" strike="noStrike" kern="1200" cap="none" spc="0" normalizeH="0" baseline="0" noProof="0" dirty="0" smtClean="0">
                <a:ln>
                  <a:noFill/>
                </a:ln>
                <a:solidFill>
                  <a:schemeClr val="accent6"/>
                </a:solidFill>
                <a:effectLst/>
                <a:uLnTx/>
                <a:uFillTx/>
                <a:latin typeface="Arial Narrow" pitchFamily="34" charset="0"/>
                <a:ea typeface="+mj-ea"/>
                <a:cs typeface="+mj-cs"/>
              </a:rPr>
              <a:t>BEST</a:t>
            </a:r>
            <a:r>
              <a:rPr kumimoji="0" lang="en-US" sz="3600" b="1" i="0" u="none" strike="noStrike" kern="1200" cap="none" spc="0" normalizeH="0" baseline="0" noProof="0" dirty="0" smtClean="0">
                <a:ln>
                  <a:noFill/>
                </a:ln>
                <a:solidFill>
                  <a:srgbClr val="0672B2"/>
                </a:solidFill>
                <a:effectLst/>
                <a:uLnTx/>
                <a:uFillTx/>
                <a:latin typeface="Arial Narrow" pitchFamily="34" charset="0"/>
                <a:ea typeface="+mj-ea"/>
                <a:cs typeface="+mj-cs"/>
              </a:rPr>
              <a:t> TOOL?</a:t>
            </a:r>
            <a:endParaRPr kumimoji="0" lang="en-US" sz="3600" b="1" i="0" u="none" strike="noStrike" kern="1200" cap="none" spc="0" normalizeH="0" baseline="0" noProof="0" dirty="0">
              <a:ln>
                <a:noFill/>
              </a:ln>
              <a:solidFill>
                <a:srgbClr val="0672B2"/>
              </a:solidFill>
              <a:effectLst/>
              <a:uLnTx/>
              <a:uFillTx/>
              <a:latin typeface="Arial Narrow" pitchFamily="34" charset="0"/>
              <a:ea typeface="+mj-ea"/>
              <a:cs typeface="+mj-cs"/>
            </a:endParaRPr>
          </a:p>
        </p:txBody>
      </p:sp>
      <p:pic>
        <p:nvPicPr>
          <p:cNvPr id="7" name="Picture 6" descr="Pat2009smalll.jpg"/>
          <p:cNvPicPr>
            <a:picLocks noChangeAspect="1"/>
          </p:cNvPicPr>
          <p:nvPr/>
        </p:nvPicPr>
        <p:blipFill>
          <a:blip r:embed="rId4" cstate="print"/>
          <a:stretch>
            <a:fillRect/>
          </a:stretch>
        </p:blipFill>
        <p:spPr>
          <a:xfrm>
            <a:off x="7696200" y="762000"/>
            <a:ext cx="1190625" cy="1371600"/>
          </a:xfrm>
          <a:prstGeom prst="rect">
            <a:avLst/>
          </a:prstGeom>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442960" cy="3505200"/>
          </a:xfrm>
        </p:spPr>
        <p:txBody>
          <a:bodyPr>
            <a:normAutofit/>
          </a:bodyPr>
          <a:lstStyle/>
          <a:p>
            <a:r>
              <a:rPr lang="en-US" sz="2800" dirty="0" smtClean="0">
                <a:solidFill>
                  <a:schemeClr val="tx2"/>
                </a:solidFill>
                <a:latin typeface="Tahoma" pitchFamily="34" charset="0"/>
                <a:cs typeface="Tahoma" pitchFamily="34" charset="0"/>
              </a:rPr>
              <a:t>Bill’s Perspective</a:t>
            </a:r>
          </a:p>
          <a:p>
            <a:pPr lvl="1"/>
            <a:r>
              <a:rPr lang="en-US" sz="2800" b="1" dirty="0" smtClean="0">
                <a:latin typeface="Tahoma" pitchFamily="34" charset="0"/>
                <a:cs typeface="Tahoma" pitchFamily="34" charset="0"/>
              </a:rPr>
              <a:t>Unfriendly</a:t>
            </a:r>
            <a:r>
              <a:rPr lang="en-US" sz="2800" dirty="0" smtClean="0">
                <a:latin typeface="Tahoma" pitchFamily="34" charset="0"/>
                <a:cs typeface="Tahoma" pitchFamily="34" charset="0"/>
              </a:rPr>
              <a:t> – Hard to find documents, no search ability</a:t>
            </a:r>
          </a:p>
          <a:p>
            <a:pPr lvl="1"/>
            <a:r>
              <a:rPr lang="en-US" sz="2800" b="1" dirty="0" smtClean="0">
                <a:latin typeface="Tahoma" pitchFamily="34" charset="0"/>
                <a:cs typeface="Tahoma" pitchFamily="34" charset="0"/>
              </a:rPr>
              <a:t>Efficient</a:t>
            </a:r>
            <a:r>
              <a:rPr lang="en-US" sz="2800" dirty="0" smtClean="0">
                <a:latin typeface="Tahoma" pitchFamily="34" charset="0"/>
                <a:cs typeface="Tahoma" pitchFamily="34" charset="0"/>
              </a:rPr>
              <a:t> – Nice to not cart paper… until the meetings</a:t>
            </a:r>
          </a:p>
          <a:p>
            <a:pPr lvl="1"/>
            <a:r>
              <a:rPr lang="en-US" sz="2800" b="1" dirty="0" smtClean="0">
                <a:latin typeface="Tahoma" pitchFamily="34" charset="0"/>
                <a:cs typeface="Tahoma" pitchFamily="34" charset="0"/>
              </a:rPr>
              <a:t>Chaotic</a:t>
            </a:r>
            <a:r>
              <a:rPr lang="en-US" sz="2800" dirty="0" smtClean="0">
                <a:latin typeface="Tahoma" pitchFamily="34" charset="0"/>
                <a:cs typeface="Tahoma" pitchFamily="34" charset="0"/>
              </a:rPr>
              <a:t> – Very clear that we were in a pilot</a:t>
            </a:r>
            <a:endParaRPr lang="en-US" sz="2800" dirty="0"/>
          </a:p>
        </p:txBody>
      </p:sp>
      <p:sp>
        <p:nvSpPr>
          <p:cNvPr id="6" name="Title 1"/>
          <p:cNvSpPr>
            <a:spLocks noGrp="1"/>
          </p:cNvSpPr>
          <p:nvPr>
            <p:ph type="title"/>
          </p:nvPr>
        </p:nvSpPr>
        <p:spPr>
          <a:xfrm>
            <a:off x="4191000" y="228600"/>
            <a:ext cx="4800600" cy="441960"/>
          </a:xfrm>
        </p:spPr>
        <p:txBody>
          <a:bodyPr>
            <a:noAutofit/>
          </a:bodyPr>
          <a:lstStyle/>
          <a:p>
            <a:r>
              <a:rPr lang="en-US" sz="3600" dirty="0" smtClean="0"/>
              <a:t>Is the eP the </a:t>
            </a:r>
            <a:r>
              <a:rPr lang="en-US" sz="3600" dirty="0" smtClean="0">
                <a:solidFill>
                  <a:schemeClr val="accent6"/>
                </a:solidFill>
              </a:rPr>
              <a:t>BEST</a:t>
            </a:r>
            <a:r>
              <a:rPr lang="en-US" sz="3600" dirty="0" smtClean="0"/>
              <a:t> TOOL?</a:t>
            </a:r>
            <a:endParaRPr lang="en-US" sz="3600" dirty="0"/>
          </a:p>
        </p:txBody>
      </p:sp>
      <p:pic>
        <p:nvPicPr>
          <p:cNvPr id="7" name="Picture 6" descr="billbultman.jpg"/>
          <p:cNvPicPr>
            <a:picLocks noChangeAspect="1"/>
          </p:cNvPicPr>
          <p:nvPr/>
        </p:nvPicPr>
        <p:blipFill>
          <a:blip r:embed="rId3" cstate="print"/>
          <a:srcRect t="4167"/>
          <a:stretch>
            <a:fillRect/>
          </a:stretch>
        </p:blipFill>
        <p:spPr>
          <a:xfrm>
            <a:off x="7772402" y="762000"/>
            <a:ext cx="1078495" cy="1554480"/>
          </a:xfrm>
          <a:prstGeom prst="rect">
            <a:avLst/>
          </a:prstGeom>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1" y="4970574"/>
            <a:ext cx="9144000" cy="1887425"/>
          </a:xfrm>
          <a:prstGeom prst="rect">
            <a:avLst/>
          </a:prstGeom>
          <a:noFill/>
          <a:ln w="9525">
            <a:noFill/>
            <a:miter lim="800000"/>
            <a:headEnd/>
            <a:tailEnd/>
          </a:ln>
        </p:spPr>
      </p:pic>
      <p:sp>
        <p:nvSpPr>
          <p:cNvPr id="2" name="Title 1"/>
          <p:cNvSpPr>
            <a:spLocks noGrp="1"/>
          </p:cNvSpPr>
          <p:nvPr>
            <p:ph type="title"/>
          </p:nvPr>
        </p:nvSpPr>
        <p:spPr>
          <a:xfrm>
            <a:off x="4591984" y="223424"/>
            <a:ext cx="3352800" cy="533400"/>
          </a:xfrm>
        </p:spPr>
        <p:txBody>
          <a:bodyPr>
            <a:noAutofit/>
          </a:bodyPr>
          <a:lstStyle/>
          <a:p>
            <a:r>
              <a:rPr lang="en-US" sz="4000" dirty="0" smtClean="0"/>
              <a:t>NEXT STEPS</a:t>
            </a:r>
            <a:endParaRPr lang="en-US" sz="4000" dirty="0"/>
          </a:p>
        </p:txBody>
      </p:sp>
      <p:sp>
        <p:nvSpPr>
          <p:cNvPr id="3" name="Content Placeholder 2"/>
          <p:cNvSpPr>
            <a:spLocks noGrp="1"/>
          </p:cNvSpPr>
          <p:nvPr>
            <p:ph idx="1"/>
          </p:nvPr>
        </p:nvSpPr>
        <p:spPr>
          <a:xfrm>
            <a:off x="351566" y="1447800"/>
            <a:ext cx="8442960" cy="3505200"/>
          </a:xfrm>
        </p:spPr>
        <p:txBody>
          <a:bodyPr>
            <a:normAutofit/>
          </a:bodyPr>
          <a:lstStyle/>
          <a:p>
            <a:pPr>
              <a:buFont typeface="Arial" pitchFamily="34" charset="0"/>
              <a:buChar char="•"/>
            </a:pPr>
            <a:r>
              <a:rPr lang="en-US" sz="3200" dirty="0" smtClean="0"/>
              <a:t>Share data widely</a:t>
            </a:r>
          </a:p>
          <a:p>
            <a:pPr>
              <a:buFont typeface="Arial" pitchFamily="34" charset="0"/>
              <a:buChar char="•"/>
            </a:pPr>
            <a:r>
              <a:rPr lang="en-US" sz="3200" dirty="0" smtClean="0"/>
              <a:t>Work with CIO and Provost, Senate Professional Standards Committee and Department Chairs to determine what will happen next year</a:t>
            </a:r>
          </a:p>
          <a:p>
            <a:pPr>
              <a:buFont typeface="Arial" pitchFamily="34" charset="0"/>
              <a:buChar char="•"/>
            </a:pPr>
            <a:r>
              <a:rPr lang="en-US" sz="3200" dirty="0" smtClean="0"/>
              <a:t>Write a white paper on pilot</a:t>
            </a:r>
          </a:p>
          <a:p>
            <a:pPr>
              <a:buFont typeface="Arial" pitchFamily="34" charset="0"/>
              <a:buChar char="•"/>
            </a:pPr>
            <a:endParaRPr lang="en-US" sz="2800" dirty="0"/>
          </a:p>
        </p:txBody>
      </p:sp>
      <p:pic>
        <p:nvPicPr>
          <p:cNvPr id="2051" name="Picture 3" descr="C:\Documents and Settings\pfellows\Local Settings\Temporary Internet Files\Content.IE5\R0M7MILS\MC900056986[1].wmf"/>
          <p:cNvPicPr>
            <a:picLocks noChangeAspect="1" noChangeArrowheads="1"/>
          </p:cNvPicPr>
          <p:nvPr/>
        </p:nvPicPr>
        <p:blipFill>
          <a:blip r:embed="rId4" cstate="print"/>
          <a:srcRect/>
          <a:stretch>
            <a:fillRect/>
          </a:stretch>
        </p:blipFill>
        <p:spPr bwMode="auto">
          <a:xfrm>
            <a:off x="7162800" y="3124200"/>
            <a:ext cx="1190549" cy="1815084"/>
          </a:xfrm>
          <a:prstGeom prst="rect">
            <a:avLst/>
          </a:prstGeom>
          <a:noFill/>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89308" y="1600200"/>
            <a:ext cx="7345680" cy="1676400"/>
          </a:xfrm>
        </p:spPr>
        <p:txBody>
          <a:bodyPr>
            <a:noAutofit/>
          </a:bodyPr>
          <a:lstStyle/>
          <a:p>
            <a:pPr algn="ctr"/>
            <a:r>
              <a:rPr lang="en-US" sz="4400" dirty="0" smtClean="0"/>
              <a:t>How has your institution gone digital with faculty dossiers?</a:t>
            </a:r>
            <a:endParaRPr lang="en-US" sz="4400" dirty="0"/>
          </a:p>
        </p:txBody>
      </p:sp>
      <p:pic>
        <p:nvPicPr>
          <p:cNvPr id="7" name="Picture 2"/>
          <p:cNvPicPr>
            <a:picLocks noChangeAspect="1" noChangeArrowheads="1"/>
          </p:cNvPicPr>
          <p:nvPr/>
        </p:nvPicPr>
        <p:blipFill>
          <a:blip r:embed="rId2" cstate="print"/>
          <a:srcRect/>
          <a:stretch>
            <a:fillRect/>
          </a:stretch>
        </p:blipFill>
        <p:spPr bwMode="auto">
          <a:xfrm>
            <a:off x="1" y="4970574"/>
            <a:ext cx="9144000" cy="18874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1" y="4970574"/>
            <a:ext cx="9144000" cy="1887425"/>
          </a:xfrm>
          <a:prstGeom prst="rect">
            <a:avLst/>
          </a:prstGeom>
          <a:noFill/>
          <a:ln w="9525">
            <a:noFill/>
            <a:miter lim="800000"/>
            <a:headEnd/>
            <a:tailEnd/>
          </a:ln>
        </p:spPr>
      </p:pic>
      <p:sp>
        <p:nvSpPr>
          <p:cNvPr id="3" name="Content Placeholder 2"/>
          <p:cNvSpPr>
            <a:spLocks noGrp="1"/>
          </p:cNvSpPr>
          <p:nvPr>
            <p:ph idx="1"/>
          </p:nvPr>
        </p:nvSpPr>
        <p:spPr>
          <a:xfrm>
            <a:off x="152400" y="1447800"/>
            <a:ext cx="8442960" cy="4648200"/>
          </a:xfrm>
        </p:spPr>
        <p:txBody>
          <a:bodyPr>
            <a:normAutofit/>
          </a:bodyPr>
          <a:lstStyle/>
          <a:p>
            <a:pPr marL="457200" indent="-457200">
              <a:lnSpc>
                <a:spcPct val="135000"/>
              </a:lnSpc>
              <a:spcBef>
                <a:spcPts val="600"/>
              </a:spcBef>
              <a:buFont typeface="+mj-lt"/>
              <a:buAutoNum type="arabicPeriod"/>
            </a:pPr>
            <a:r>
              <a:rPr lang="en-US" sz="2400" dirty="0" smtClean="0"/>
              <a:t>Worked well for faculty who took the time</a:t>
            </a:r>
          </a:p>
          <a:p>
            <a:pPr marL="457200" indent="-457200">
              <a:lnSpc>
                <a:spcPct val="135000"/>
              </a:lnSpc>
              <a:spcBef>
                <a:spcPts val="600"/>
              </a:spcBef>
              <a:buFont typeface="+mj-lt"/>
              <a:buAutoNum type="arabicPeriod"/>
            </a:pPr>
            <a:r>
              <a:rPr lang="en-US" sz="2400" dirty="0" smtClean="0"/>
              <a:t>Sharing function inconsistent and difficult (fixed in 9.0?)</a:t>
            </a:r>
          </a:p>
          <a:p>
            <a:pPr marL="457200" indent="-457200">
              <a:lnSpc>
                <a:spcPct val="135000"/>
              </a:lnSpc>
              <a:spcBef>
                <a:spcPts val="600"/>
              </a:spcBef>
              <a:buFont typeface="+mj-lt"/>
              <a:buAutoNum type="arabicPeriod"/>
            </a:pPr>
            <a:r>
              <a:rPr lang="en-US" sz="2400" dirty="0" smtClean="0"/>
              <a:t>Need export function that can be read without Desire2Learn</a:t>
            </a:r>
          </a:p>
          <a:p>
            <a:pPr marL="457200" indent="-457200">
              <a:lnSpc>
                <a:spcPct val="135000"/>
              </a:lnSpc>
              <a:spcBef>
                <a:spcPts val="600"/>
              </a:spcBef>
              <a:buFont typeface="+mj-lt"/>
              <a:buAutoNum type="arabicPeriod"/>
            </a:pPr>
            <a:r>
              <a:rPr lang="en-US" sz="2400" dirty="0" smtClean="0"/>
              <a:t>Dropbox worked, but reviewers want single navigable PDF </a:t>
            </a:r>
          </a:p>
          <a:p>
            <a:pPr marL="457200" indent="-457200">
              <a:lnSpc>
                <a:spcPct val="135000"/>
              </a:lnSpc>
              <a:spcBef>
                <a:spcPts val="600"/>
              </a:spcBef>
              <a:buFont typeface="+mj-lt"/>
              <a:buAutoNum type="arabicPeriod"/>
            </a:pPr>
            <a:r>
              <a:rPr lang="en-US" sz="2400" dirty="0" smtClean="0"/>
              <a:t>Future: </a:t>
            </a:r>
            <a:r>
              <a:rPr lang="en-US" sz="2400" dirty="0" err="1" smtClean="0"/>
              <a:t>ePortfolio</a:t>
            </a:r>
            <a:r>
              <a:rPr lang="en-US" sz="2400" dirty="0" smtClean="0"/>
              <a:t> to gather artifacts, Word to create dossiers, PDF for single document, Dropbox for dissemination</a:t>
            </a:r>
            <a:endParaRPr lang="en-US" dirty="0" smtClean="0"/>
          </a:p>
          <a:p>
            <a:pPr marL="457200" indent="-457200">
              <a:buFont typeface="+mj-lt"/>
              <a:buAutoNum type="arabicPeriod"/>
            </a:pPr>
            <a:endParaRPr lang="en-US" dirty="0"/>
          </a:p>
        </p:txBody>
      </p:sp>
      <p:sp>
        <p:nvSpPr>
          <p:cNvPr id="2" name="Title 1"/>
          <p:cNvSpPr>
            <a:spLocks noGrp="1"/>
          </p:cNvSpPr>
          <p:nvPr>
            <p:ph type="title"/>
          </p:nvPr>
        </p:nvSpPr>
        <p:spPr>
          <a:xfrm>
            <a:off x="4343400" y="472440"/>
            <a:ext cx="4724400" cy="365760"/>
          </a:xfrm>
        </p:spPr>
        <p:txBody>
          <a:bodyPr>
            <a:noAutofit/>
          </a:bodyPr>
          <a:lstStyle/>
          <a:p>
            <a:r>
              <a:rPr lang="en-US" sz="3200" dirty="0" smtClean="0"/>
              <a:t>CONCLUSION – </a:t>
            </a:r>
            <a:br>
              <a:rPr lang="en-US" sz="3200" dirty="0" smtClean="0"/>
            </a:br>
            <a:r>
              <a:rPr lang="en-US" sz="3200" dirty="0" smtClean="0"/>
              <a:t>This worked but….</a:t>
            </a:r>
            <a:endParaRPr lang="en-US" sz="3200" dirty="0"/>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1" y="4970574"/>
            <a:ext cx="9144000" cy="1887425"/>
          </a:xfrm>
          <a:prstGeom prst="rect">
            <a:avLst/>
          </a:prstGeom>
          <a:noFill/>
          <a:ln w="9525">
            <a:noFill/>
            <a:miter lim="800000"/>
            <a:headEnd/>
            <a:tailEnd/>
          </a:ln>
        </p:spPr>
      </p:pic>
      <p:sp>
        <p:nvSpPr>
          <p:cNvPr id="2" name="Title 1"/>
          <p:cNvSpPr>
            <a:spLocks noGrp="1"/>
          </p:cNvSpPr>
          <p:nvPr>
            <p:ph type="title"/>
          </p:nvPr>
        </p:nvSpPr>
        <p:spPr>
          <a:xfrm>
            <a:off x="4876800" y="214546"/>
            <a:ext cx="2743200" cy="533400"/>
          </a:xfrm>
        </p:spPr>
        <p:txBody>
          <a:bodyPr>
            <a:noAutofit/>
          </a:bodyPr>
          <a:lstStyle/>
          <a:p>
            <a:r>
              <a:rPr lang="en-US" sz="4000" dirty="0" smtClean="0"/>
              <a:t>QUESTIONS</a:t>
            </a:r>
            <a:endParaRPr lang="en-US" sz="4000" dirty="0"/>
          </a:p>
        </p:txBody>
      </p:sp>
      <p:pic>
        <p:nvPicPr>
          <p:cNvPr id="1027" name="Picture 3" descr="C:\Documents and Settings\pfellows\Local Settings\Temporary Internet Files\Content.IE5\R0M7MILS\MC900437629[1].png"/>
          <p:cNvPicPr>
            <a:picLocks noGrp="1" noChangeAspect="1" noChangeArrowheads="1"/>
          </p:cNvPicPr>
          <p:nvPr>
            <p:ph idx="1"/>
          </p:nvPr>
        </p:nvPicPr>
        <p:blipFill>
          <a:blip r:embed="rId4" cstate="print"/>
          <a:srcRect/>
          <a:stretch>
            <a:fillRect/>
          </a:stretch>
        </p:blipFill>
        <p:spPr bwMode="auto">
          <a:xfrm>
            <a:off x="2722551" y="1829257"/>
            <a:ext cx="3657143" cy="3657143"/>
          </a:xfrm>
          <a:prstGeom prst="rect">
            <a:avLst/>
          </a:prstGeom>
          <a:noFill/>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1" y="4970574"/>
            <a:ext cx="9144000" cy="1887425"/>
          </a:xfrm>
          <a:prstGeom prst="rect">
            <a:avLst/>
          </a:prstGeom>
          <a:noFill/>
          <a:ln w="9525">
            <a:noFill/>
            <a:miter lim="800000"/>
            <a:headEnd/>
            <a:tailEnd/>
          </a:ln>
        </p:spPr>
      </p:pic>
      <p:sp>
        <p:nvSpPr>
          <p:cNvPr id="2" name="Title 1"/>
          <p:cNvSpPr>
            <a:spLocks noGrp="1"/>
          </p:cNvSpPr>
          <p:nvPr>
            <p:ph type="title"/>
          </p:nvPr>
        </p:nvSpPr>
        <p:spPr>
          <a:xfrm>
            <a:off x="4495800" y="251532"/>
            <a:ext cx="3505200" cy="457200"/>
          </a:xfrm>
        </p:spPr>
        <p:txBody>
          <a:bodyPr lIns="0" rIns="0">
            <a:noAutofit/>
          </a:bodyPr>
          <a:lstStyle/>
          <a:p>
            <a:pPr algn="l"/>
            <a:r>
              <a:rPr lang="en-US" sz="4000" b="1" dirty="0" smtClean="0"/>
              <a:t>THANK YOU!</a:t>
            </a:r>
            <a:endParaRPr lang="en-US" sz="4000" b="1" dirty="0"/>
          </a:p>
        </p:txBody>
      </p:sp>
      <p:sp>
        <p:nvSpPr>
          <p:cNvPr id="3" name="Content Placeholder 2"/>
          <p:cNvSpPr>
            <a:spLocks noGrp="1"/>
          </p:cNvSpPr>
          <p:nvPr>
            <p:ph idx="1"/>
          </p:nvPr>
        </p:nvSpPr>
        <p:spPr>
          <a:xfrm>
            <a:off x="398756" y="1524000"/>
            <a:ext cx="8305800" cy="3276600"/>
          </a:xfrm>
        </p:spPr>
        <p:txBody>
          <a:bodyPr lIns="0" rIns="0">
            <a:normAutofit/>
          </a:bodyPr>
          <a:lstStyle/>
          <a:p>
            <a:pPr marL="0">
              <a:buNone/>
            </a:pPr>
            <a:r>
              <a:rPr lang="en-US" sz="2400" b="1" dirty="0" smtClean="0">
                <a:solidFill>
                  <a:schemeClr val="tx1">
                    <a:lumMod val="50000"/>
                    <a:lumOff val="50000"/>
                  </a:schemeClr>
                </a:solidFill>
              </a:rPr>
              <a:t>Patricia J. Fellows  (</a:t>
            </a:r>
            <a:r>
              <a:rPr lang="en-US" sz="2400" b="1" dirty="0" smtClean="0">
                <a:solidFill>
                  <a:schemeClr val="accent1"/>
                </a:solidFill>
              </a:rPr>
              <a:t>patricia.fellows@uwex.uwc.edu</a:t>
            </a:r>
            <a:r>
              <a:rPr lang="en-US" sz="2400" b="1" dirty="0" smtClean="0">
                <a:solidFill>
                  <a:schemeClr val="tx1">
                    <a:lumMod val="50000"/>
                    <a:lumOff val="50000"/>
                  </a:schemeClr>
                </a:solidFill>
              </a:rPr>
              <a:t>) </a:t>
            </a:r>
          </a:p>
          <a:p>
            <a:pPr marL="800100" lvl="2">
              <a:tabLst>
                <a:tab pos="914400" algn="l"/>
              </a:tabLst>
            </a:pPr>
            <a:r>
              <a:rPr lang="en-US" sz="2200" dirty="0" smtClean="0"/>
              <a:t>Instructional Technology &amp; Training Specialist</a:t>
            </a:r>
            <a:endParaRPr lang="en-US" sz="2200" dirty="0" smtClean="0">
              <a:solidFill>
                <a:schemeClr val="tx1">
                  <a:lumMod val="50000"/>
                  <a:lumOff val="50000"/>
                </a:schemeClr>
              </a:solidFill>
            </a:endParaRPr>
          </a:p>
          <a:p>
            <a:pPr marL="800100" lvl="2">
              <a:tabLst>
                <a:tab pos="914400" algn="l"/>
              </a:tabLst>
            </a:pPr>
            <a:r>
              <a:rPr lang="en-US" sz="2200" dirty="0" smtClean="0">
                <a:solidFill>
                  <a:schemeClr val="tx1">
                    <a:lumMod val="50000"/>
                    <a:lumOff val="50000"/>
                  </a:schemeClr>
                </a:solidFill>
              </a:rPr>
              <a:t>University of Wisconsin Colleges &amp; UW Extension</a:t>
            </a:r>
          </a:p>
          <a:p>
            <a:pPr marL="800100" lvl="2">
              <a:tabLst>
                <a:tab pos="914400" algn="l"/>
              </a:tabLst>
            </a:pPr>
            <a:endParaRPr lang="en-US" dirty="0">
              <a:solidFill>
                <a:schemeClr val="tx1">
                  <a:lumMod val="50000"/>
                  <a:lumOff val="50000"/>
                </a:schemeClr>
              </a:solidFill>
              <a:latin typeface="Arial" pitchFamily="34" charset="0"/>
            </a:endParaRPr>
          </a:p>
          <a:p>
            <a:pPr marL="0">
              <a:buNone/>
            </a:pPr>
            <a:r>
              <a:rPr lang="en-US" sz="2400" b="1" dirty="0" smtClean="0">
                <a:solidFill>
                  <a:schemeClr val="tx1">
                    <a:lumMod val="50000"/>
                    <a:lumOff val="50000"/>
                  </a:schemeClr>
                </a:solidFill>
              </a:rPr>
              <a:t>William Bultman, PhD.  (</a:t>
            </a:r>
            <a:r>
              <a:rPr lang="en-US" sz="2400" b="1" dirty="0" smtClean="0">
                <a:solidFill>
                  <a:schemeClr val="accent1"/>
                </a:solidFill>
              </a:rPr>
              <a:t>bill.bultman@uwc.edu</a:t>
            </a:r>
            <a:r>
              <a:rPr lang="en-US" sz="2400" b="1" dirty="0" smtClean="0">
                <a:solidFill>
                  <a:schemeClr val="tx1">
                    <a:lumMod val="50000"/>
                    <a:lumOff val="50000"/>
                  </a:schemeClr>
                </a:solidFill>
              </a:rPr>
              <a:t>) </a:t>
            </a:r>
          </a:p>
          <a:p>
            <a:pPr marL="800100" lvl="2">
              <a:tabLst>
                <a:tab pos="914400" algn="l"/>
              </a:tabLst>
            </a:pPr>
            <a:r>
              <a:rPr lang="en-US" sz="2200" dirty="0" smtClean="0">
                <a:solidFill>
                  <a:schemeClr val="tx1">
                    <a:lumMod val="50000"/>
                    <a:lumOff val="50000"/>
                  </a:schemeClr>
                </a:solidFill>
              </a:rPr>
              <a:t>Professor: Computer Science</a:t>
            </a:r>
          </a:p>
          <a:p>
            <a:pPr marL="800100" lvl="2">
              <a:tabLst>
                <a:tab pos="914400" algn="l"/>
              </a:tabLst>
            </a:pPr>
            <a:r>
              <a:rPr lang="en-US" sz="2200" dirty="0" smtClean="0">
                <a:solidFill>
                  <a:schemeClr val="tx1">
                    <a:lumMod val="50000"/>
                    <a:lumOff val="50000"/>
                  </a:schemeClr>
                </a:solidFill>
              </a:rPr>
              <a:t>Department Chair: Computer Science, Engineering, Physics &amp; Astronomy</a:t>
            </a:r>
          </a:p>
          <a:p>
            <a:pPr marL="800100" lvl="2">
              <a:tabLst>
                <a:tab pos="914400" algn="l"/>
              </a:tabLst>
            </a:pPr>
            <a:r>
              <a:rPr lang="en-US" sz="2200" dirty="0" smtClean="0"/>
              <a:t>Associate Dean: University of Wisconsin – Fox Valley</a:t>
            </a:r>
            <a:endParaRPr lang="en-US" sz="2200" dirty="0" smtClean="0">
              <a:solidFill>
                <a:srgbClr val="0672B2"/>
              </a:solidFill>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5853" y="914400"/>
            <a:ext cx="8763000" cy="365760"/>
          </a:xfrm>
        </p:spPr>
        <p:txBody>
          <a:bodyPr>
            <a:noAutofit/>
          </a:bodyPr>
          <a:lstStyle/>
          <a:p>
            <a:r>
              <a:rPr lang="en-US" sz="2800" dirty="0" smtClean="0"/>
              <a:t>From </a:t>
            </a:r>
            <a:r>
              <a:rPr lang="en-US" sz="2800" dirty="0" smtClean="0">
                <a:solidFill>
                  <a:schemeClr val="accent2"/>
                </a:solidFill>
              </a:rPr>
              <a:t>Red</a:t>
            </a:r>
            <a:r>
              <a:rPr lang="en-US" sz="2800" dirty="0" smtClean="0"/>
              <a:t> to </a:t>
            </a:r>
            <a:r>
              <a:rPr lang="en-US" sz="2800" dirty="0" smtClean="0">
                <a:solidFill>
                  <a:srgbClr val="00B050"/>
                </a:solidFill>
              </a:rPr>
              <a:t>Green</a:t>
            </a:r>
            <a:r>
              <a:rPr lang="en-US" sz="2800" dirty="0" smtClean="0"/>
              <a:t> – Where we started and where we are now!</a:t>
            </a:r>
            <a:endParaRPr lang="en-US" sz="2800" dirty="0"/>
          </a:p>
        </p:txBody>
      </p:sp>
      <p:graphicFrame>
        <p:nvGraphicFramePr>
          <p:cNvPr id="4" name="Diagram 3"/>
          <p:cNvGraphicFramePr/>
          <p:nvPr/>
        </p:nvGraphicFramePr>
        <p:xfrm>
          <a:off x="533400" y="1600200"/>
          <a:ext cx="7391400" cy="25590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666750" y="3733800"/>
            <a:ext cx="1704975" cy="923330"/>
          </a:xfrm>
          <a:prstGeom prst="rect">
            <a:avLst/>
          </a:prstGeom>
          <a:noFill/>
        </p:spPr>
        <p:txBody>
          <a:bodyPr wrap="square" rtlCol="0">
            <a:spAutoFit/>
          </a:bodyPr>
          <a:lstStyle/>
          <a:p>
            <a:pPr lvl="0">
              <a:buFont typeface="Arial" pitchFamily="34" charset="0"/>
              <a:buChar char="•"/>
            </a:pPr>
            <a:r>
              <a:rPr lang="en-US" dirty="0" smtClean="0"/>
              <a:t>Faculty Senate</a:t>
            </a:r>
          </a:p>
          <a:p>
            <a:pPr lvl="0">
              <a:buFont typeface="Arial" pitchFamily="34" charset="0"/>
              <a:buChar char="•"/>
            </a:pPr>
            <a:r>
              <a:rPr lang="en-US" dirty="0" smtClean="0"/>
              <a:t>Go Digital</a:t>
            </a:r>
          </a:p>
          <a:p>
            <a:endParaRPr lang="en-US" dirty="0"/>
          </a:p>
        </p:txBody>
      </p:sp>
      <p:sp>
        <p:nvSpPr>
          <p:cNvPr id="7" name="TextBox 6"/>
          <p:cNvSpPr txBox="1"/>
          <p:nvPr/>
        </p:nvSpPr>
        <p:spPr>
          <a:xfrm>
            <a:off x="2667000" y="3733800"/>
            <a:ext cx="1704975" cy="923330"/>
          </a:xfrm>
          <a:prstGeom prst="rect">
            <a:avLst/>
          </a:prstGeom>
          <a:noFill/>
        </p:spPr>
        <p:txBody>
          <a:bodyPr wrap="square" rtlCol="0">
            <a:spAutoFit/>
          </a:bodyPr>
          <a:lstStyle/>
          <a:p>
            <a:pPr lvl="0">
              <a:buFont typeface="Arial" pitchFamily="34" charset="0"/>
              <a:buChar char="•"/>
            </a:pPr>
            <a:r>
              <a:rPr lang="en-US" dirty="0" smtClean="0"/>
              <a:t>Meet Vendors</a:t>
            </a:r>
          </a:p>
          <a:p>
            <a:pPr lvl="0"/>
            <a:endParaRPr lang="en-US" dirty="0" smtClean="0"/>
          </a:p>
          <a:p>
            <a:endParaRPr lang="en-US" dirty="0"/>
          </a:p>
        </p:txBody>
      </p:sp>
      <p:pic>
        <p:nvPicPr>
          <p:cNvPr id="1026" name="Picture 2" descr="C:\Documents and Settings\pfellows\Local Settings\Temporary Internet Files\Content.IE5\PG90J9FX\MC900331007[1].wmf"/>
          <p:cNvPicPr>
            <a:picLocks noChangeAspect="1" noChangeArrowheads="1"/>
          </p:cNvPicPr>
          <p:nvPr/>
        </p:nvPicPr>
        <p:blipFill>
          <a:blip r:embed="rId9" cstate="print"/>
          <a:srcRect/>
          <a:stretch>
            <a:fillRect/>
          </a:stretch>
        </p:blipFill>
        <p:spPr bwMode="auto">
          <a:xfrm>
            <a:off x="3200400" y="2667000"/>
            <a:ext cx="195970" cy="374210"/>
          </a:xfrm>
          <a:prstGeom prst="rect">
            <a:avLst/>
          </a:prstGeom>
          <a:noFill/>
        </p:spPr>
      </p:pic>
      <p:pic>
        <p:nvPicPr>
          <p:cNvPr id="9" name="Picture 2" descr="C:\Documents and Settings\pfellows\Local Settings\Temporary Internet Files\Content.IE5\PG90J9FX\MC900331007[1].wmf"/>
          <p:cNvPicPr>
            <a:picLocks noChangeAspect="1" noChangeArrowheads="1"/>
          </p:cNvPicPr>
          <p:nvPr/>
        </p:nvPicPr>
        <p:blipFill>
          <a:blip r:embed="rId9" cstate="print"/>
          <a:srcRect/>
          <a:stretch>
            <a:fillRect/>
          </a:stretch>
        </p:blipFill>
        <p:spPr bwMode="auto">
          <a:xfrm>
            <a:off x="3429000" y="2667000"/>
            <a:ext cx="195970" cy="374210"/>
          </a:xfrm>
          <a:prstGeom prst="rect">
            <a:avLst/>
          </a:prstGeom>
          <a:noFill/>
        </p:spPr>
      </p:pic>
      <p:pic>
        <p:nvPicPr>
          <p:cNvPr id="10" name="Picture 2" descr="C:\Documents and Settings\pfellows\Local Settings\Temporary Internet Files\Content.IE5\PG90J9FX\MC900331007[1].wmf"/>
          <p:cNvPicPr>
            <a:picLocks noChangeAspect="1" noChangeArrowheads="1"/>
          </p:cNvPicPr>
          <p:nvPr/>
        </p:nvPicPr>
        <p:blipFill>
          <a:blip r:embed="rId9" cstate="print"/>
          <a:srcRect/>
          <a:stretch>
            <a:fillRect/>
          </a:stretch>
        </p:blipFill>
        <p:spPr bwMode="auto">
          <a:xfrm>
            <a:off x="3657600" y="2667000"/>
            <a:ext cx="195970" cy="374210"/>
          </a:xfrm>
          <a:prstGeom prst="rect">
            <a:avLst/>
          </a:prstGeom>
          <a:noFill/>
        </p:spPr>
      </p:pic>
      <p:sp>
        <p:nvSpPr>
          <p:cNvPr id="11" name="TextBox 10"/>
          <p:cNvSpPr txBox="1"/>
          <p:nvPr/>
        </p:nvSpPr>
        <p:spPr>
          <a:xfrm>
            <a:off x="4495800" y="3733800"/>
            <a:ext cx="1828800" cy="1754326"/>
          </a:xfrm>
          <a:prstGeom prst="rect">
            <a:avLst/>
          </a:prstGeom>
          <a:noFill/>
        </p:spPr>
        <p:txBody>
          <a:bodyPr wrap="square" rtlCol="0">
            <a:spAutoFit/>
          </a:bodyPr>
          <a:lstStyle/>
          <a:p>
            <a:pPr lvl="0">
              <a:buFont typeface="Arial" pitchFamily="34" charset="0"/>
              <a:buChar char="•"/>
            </a:pPr>
            <a:r>
              <a:rPr lang="en-US" dirty="0" smtClean="0"/>
              <a:t>Desire2Learn    </a:t>
            </a:r>
            <a:r>
              <a:rPr lang="en-US" dirty="0" err="1" smtClean="0"/>
              <a:t>ePortfolio</a:t>
            </a:r>
            <a:endParaRPr lang="en-US" dirty="0" smtClean="0"/>
          </a:p>
          <a:p>
            <a:pPr lvl="0">
              <a:buFont typeface="Arial" pitchFamily="34" charset="0"/>
              <a:buChar char="•"/>
            </a:pPr>
            <a:r>
              <a:rPr lang="en-US" dirty="0" smtClean="0"/>
              <a:t>Senate supports pilot</a:t>
            </a:r>
          </a:p>
          <a:p>
            <a:pPr lvl="0"/>
            <a:endParaRPr lang="en-US" dirty="0" smtClean="0"/>
          </a:p>
          <a:p>
            <a:endParaRPr lang="en-US" dirty="0"/>
          </a:p>
        </p:txBody>
      </p:sp>
      <p:sp>
        <p:nvSpPr>
          <p:cNvPr id="12" name="TextBox 11"/>
          <p:cNvSpPr txBox="1"/>
          <p:nvPr/>
        </p:nvSpPr>
        <p:spPr>
          <a:xfrm>
            <a:off x="6324600" y="3733800"/>
            <a:ext cx="1704975" cy="1477328"/>
          </a:xfrm>
          <a:prstGeom prst="rect">
            <a:avLst/>
          </a:prstGeom>
          <a:noFill/>
        </p:spPr>
        <p:txBody>
          <a:bodyPr wrap="square" rtlCol="0">
            <a:spAutoFit/>
          </a:bodyPr>
          <a:lstStyle/>
          <a:p>
            <a:pPr lvl="0">
              <a:buFont typeface="Arial" pitchFamily="34" charset="0"/>
              <a:buChar char="•"/>
            </a:pPr>
            <a:r>
              <a:rPr lang="en-US" dirty="0" smtClean="0"/>
              <a:t>Portfolios Submitted</a:t>
            </a:r>
          </a:p>
          <a:p>
            <a:pPr lvl="0">
              <a:buFont typeface="Arial" pitchFamily="34" charset="0"/>
              <a:buChar char="•"/>
            </a:pPr>
            <a:r>
              <a:rPr lang="en-US" dirty="0" smtClean="0"/>
              <a:t>Pilot Reviewed</a:t>
            </a:r>
          </a:p>
          <a:p>
            <a:pPr lvl="0"/>
            <a:endParaRPr lang="en-US" dirty="0" smtClean="0"/>
          </a:p>
          <a:p>
            <a:endParaRPr lang="en-US"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Timeline</a:t>
            </a:r>
            <a:endParaRPr lang="en-US" dirty="0"/>
          </a:p>
        </p:txBody>
      </p:sp>
      <p:pic>
        <p:nvPicPr>
          <p:cNvPr id="4" name="Picture 2"/>
          <p:cNvPicPr>
            <a:picLocks noGrp="1" noChangeAspect="1" noChangeArrowheads="1"/>
          </p:cNvPicPr>
          <p:nvPr>
            <p:ph sz="quarter" idx="4294967295"/>
          </p:nvPr>
        </p:nvPicPr>
        <p:blipFill>
          <a:blip r:embed="rId3" cstate="print"/>
          <a:srcRect/>
          <a:stretch>
            <a:fillRect/>
          </a:stretch>
        </p:blipFill>
        <p:spPr bwMode="auto">
          <a:xfrm>
            <a:off x="0" y="685800"/>
            <a:ext cx="9074150" cy="4572000"/>
          </a:xfrm>
          <a:prstGeom prst="rect">
            <a:avLst/>
          </a:prstGeom>
          <a:noFill/>
          <a:ln w="9525">
            <a:noFill/>
            <a:miter lim="800000"/>
            <a:headEnd/>
            <a:tailEnd/>
          </a:ln>
        </p:spPr>
      </p:pic>
      <p:sp>
        <p:nvSpPr>
          <p:cNvPr id="7" name="Title 1"/>
          <p:cNvSpPr txBox="1">
            <a:spLocks/>
          </p:cNvSpPr>
          <p:nvPr/>
        </p:nvSpPr>
        <p:spPr>
          <a:xfrm>
            <a:off x="4876800" y="264112"/>
            <a:ext cx="3733800" cy="457200"/>
          </a:xfrm>
          <a:prstGeom prst="rect">
            <a:avLst/>
          </a:prstGeom>
          <a:noFill/>
        </p:spPr>
        <p:txBody>
          <a:bodyPr vert="horz" lIns="27432" tIns="45720" rIns="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672B2"/>
                </a:solidFill>
                <a:effectLst/>
                <a:uLnTx/>
                <a:uFillTx/>
                <a:latin typeface="Arial Narrow" pitchFamily="34" charset="0"/>
                <a:ea typeface="+mj-ea"/>
                <a:cs typeface="+mj-cs"/>
              </a:rPr>
              <a:t>Pilot Timeline</a:t>
            </a:r>
            <a:endParaRPr kumimoji="0" lang="en-US" sz="4000" b="1" i="0" u="none" strike="noStrike" kern="1200" cap="none" spc="0" normalizeH="0" baseline="0" noProof="0" dirty="0">
              <a:ln>
                <a:noFill/>
              </a:ln>
              <a:solidFill>
                <a:srgbClr val="0672B2"/>
              </a:solidFill>
              <a:effectLst/>
              <a:uLnTx/>
              <a:uFillTx/>
              <a:latin typeface="Arial Narrow" pitchFamily="34" charset="0"/>
              <a:ea typeface="+mj-ea"/>
              <a:cs typeface="+mj-cs"/>
            </a:endParaRPr>
          </a:p>
        </p:txBody>
      </p:sp>
      <p:pic>
        <p:nvPicPr>
          <p:cNvPr id="2050" name="Picture 2"/>
          <p:cNvPicPr>
            <a:picLocks noChangeAspect="1" noChangeArrowheads="1"/>
          </p:cNvPicPr>
          <p:nvPr/>
        </p:nvPicPr>
        <p:blipFill>
          <a:blip r:embed="rId4" cstate="print"/>
          <a:srcRect/>
          <a:stretch>
            <a:fillRect/>
          </a:stretch>
        </p:blipFill>
        <p:spPr bwMode="auto">
          <a:xfrm>
            <a:off x="1" y="4970574"/>
            <a:ext cx="9144000" cy="18874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712" y="258936"/>
            <a:ext cx="2667000" cy="518160"/>
          </a:xfrm>
        </p:spPr>
        <p:txBody>
          <a:bodyPr>
            <a:normAutofit fontScale="90000"/>
          </a:bodyPr>
          <a:lstStyle/>
          <a:p>
            <a:r>
              <a:rPr lang="en-US" sz="4000" dirty="0" smtClean="0"/>
              <a:t>Stakeholders</a:t>
            </a:r>
            <a:endParaRPr lang="en-US" sz="4000" dirty="0"/>
          </a:p>
        </p:txBody>
      </p:sp>
      <p:graphicFrame>
        <p:nvGraphicFramePr>
          <p:cNvPr id="4" name="Content Placeholder 3"/>
          <p:cNvGraphicFramePr>
            <a:graphicFrameLocks noGrp="1"/>
          </p:cNvGraphicFramePr>
          <p:nvPr>
            <p:ph idx="1"/>
          </p:nvPr>
        </p:nvGraphicFramePr>
        <p:xfrm>
          <a:off x="152400" y="1447800"/>
          <a:ext cx="8442325"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oon 4"/>
          <p:cNvSpPr/>
          <p:nvPr/>
        </p:nvSpPr>
        <p:spPr>
          <a:xfrm rot="5400000">
            <a:off x="3924300" y="-2476500"/>
            <a:ext cx="1143000" cy="8534400"/>
          </a:xfrm>
          <a:prstGeom prst="moon">
            <a:avLst>
              <a:gd name="adj" fmla="val 49018"/>
            </a:avLst>
          </a:prstGeom>
        </p:spPr>
        <p:style>
          <a:lnRef idx="3">
            <a:schemeClr val="lt1"/>
          </a:lnRef>
          <a:fillRef idx="1">
            <a:schemeClr val="accent3"/>
          </a:fillRef>
          <a:effectRef idx="1">
            <a:schemeClr val="accent3"/>
          </a:effectRef>
          <a:fontRef idx="minor">
            <a:schemeClr val="lt1"/>
          </a:fontRef>
        </p:style>
        <p:txBody>
          <a:bodyPr vert="vert270" lIns="0" tIns="0" rIns="0" bIns="0" rtlCol="0" anchor="t" anchorCtr="0"/>
          <a:lstStyle/>
          <a:p>
            <a:pPr algn="ctr">
              <a:spcAft>
                <a:spcPts val="600"/>
              </a:spcAft>
            </a:pPr>
            <a:r>
              <a:rPr lang="en-US" sz="2400" dirty="0" smtClean="0"/>
              <a:t>IT Support (2)</a:t>
            </a:r>
            <a:endParaRPr lang="en-US" sz="2400" dirty="0"/>
          </a:p>
        </p:txBody>
      </p:sp>
      <p:grpSp>
        <p:nvGrpSpPr>
          <p:cNvPr id="10" name="Group 9"/>
          <p:cNvGrpSpPr/>
          <p:nvPr/>
        </p:nvGrpSpPr>
        <p:grpSpPr>
          <a:xfrm>
            <a:off x="6781800" y="457200"/>
            <a:ext cx="1981200" cy="1447800"/>
            <a:chOff x="6781800" y="457200"/>
            <a:chExt cx="1981200" cy="1447800"/>
          </a:xfrm>
        </p:grpSpPr>
        <p:sp>
          <p:nvSpPr>
            <p:cNvPr id="9" name="Lightning Bolt 8"/>
            <p:cNvSpPr/>
            <p:nvPr/>
          </p:nvSpPr>
          <p:spPr>
            <a:xfrm flipH="1">
              <a:off x="6781800" y="914400"/>
              <a:ext cx="381000" cy="533400"/>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loud 6"/>
            <p:cNvSpPr/>
            <p:nvPr/>
          </p:nvSpPr>
          <p:spPr>
            <a:xfrm flipH="1">
              <a:off x="6934200" y="457200"/>
              <a:ext cx="1752600" cy="914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1">
                      <a:lumMod val="50000"/>
                    </a:schemeClr>
                  </a:solidFill>
                </a:rPr>
                <a:t>Change</a:t>
              </a:r>
              <a:endParaRPr lang="en-US" b="1" dirty="0">
                <a:solidFill>
                  <a:schemeClr val="accent1">
                    <a:lumMod val="50000"/>
                  </a:schemeClr>
                </a:solidFill>
              </a:endParaRPr>
            </a:p>
          </p:txBody>
        </p:sp>
        <p:sp>
          <p:nvSpPr>
            <p:cNvPr id="8" name="Lightning Bolt 7"/>
            <p:cNvSpPr/>
            <p:nvPr/>
          </p:nvSpPr>
          <p:spPr>
            <a:xfrm>
              <a:off x="8305800" y="1143000"/>
              <a:ext cx="457200" cy="762000"/>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2"/>
          <p:cNvPicPr>
            <a:picLocks noChangeAspect="1" noChangeArrowheads="1"/>
          </p:cNvPicPr>
          <p:nvPr/>
        </p:nvPicPr>
        <p:blipFill>
          <a:blip r:embed="rId7" cstate="print"/>
          <a:srcRect/>
          <a:stretch>
            <a:fillRect/>
          </a:stretch>
        </p:blipFill>
        <p:spPr bwMode="auto">
          <a:xfrm>
            <a:off x="1" y="4970574"/>
            <a:ext cx="9144000" cy="188742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228600"/>
            <a:ext cx="2895600" cy="518160"/>
          </a:xfrm>
        </p:spPr>
        <p:txBody>
          <a:bodyPr>
            <a:noAutofit/>
          </a:bodyPr>
          <a:lstStyle/>
          <a:p>
            <a:r>
              <a:rPr lang="en-US" sz="4000" dirty="0" smtClean="0"/>
              <a:t>TRAINING</a:t>
            </a:r>
            <a:endParaRPr lang="en-US" sz="4000" dirty="0"/>
          </a:p>
        </p:txBody>
      </p:sp>
      <p:sp>
        <p:nvSpPr>
          <p:cNvPr id="3" name="Content Placeholder 2"/>
          <p:cNvSpPr>
            <a:spLocks noGrp="1"/>
          </p:cNvSpPr>
          <p:nvPr>
            <p:ph idx="1"/>
          </p:nvPr>
        </p:nvSpPr>
        <p:spPr>
          <a:xfrm>
            <a:off x="347968" y="990600"/>
            <a:ext cx="8442960" cy="4038600"/>
          </a:xfrm>
        </p:spPr>
        <p:txBody>
          <a:bodyPr>
            <a:normAutofit fontScale="92500" lnSpcReduction="10000"/>
          </a:bodyPr>
          <a:lstStyle/>
          <a:p>
            <a:r>
              <a:rPr lang="en-US" dirty="0" smtClean="0">
                <a:latin typeface="Tahoma" pitchFamily="34" charset="0"/>
                <a:cs typeface="Tahoma" pitchFamily="34" charset="0"/>
              </a:rPr>
              <a:t>Faculty</a:t>
            </a:r>
          </a:p>
          <a:p>
            <a:pPr lvl="1"/>
            <a:r>
              <a:rPr lang="en-US" dirty="0" smtClean="0">
                <a:latin typeface="Tahoma" pitchFamily="34" charset="0"/>
                <a:cs typeface="Tahoma" pitchFamily="34" charset="0"/>
              </a:rPr>
              <a:t>Desire2Learn Site</a:t>
            </a:r>
          </a:p>
          <a:p>
            <a:pPr lvl="2"/>
            <a:r>
              <a:rPr lang="en-US" dirty="0" smtClean="0">
                <a:latin typeface="Tahoma" pitchFamily="34" charset="0"/>
                <a:cs typeface="Tahoma" pitchFamily="34" charset="0"/>
              </a:rPr>
              <a:t>Camtasia Videos - how to use </a:t>
            </a:r>
            <a:r>
              <a:rPr lang="en-US" dirty="0" err="1" smtClean="0">
                <a:latin typeface="Tahoma" pitchFamily="34" charset="0"/>
                <a:cs typeface="Tahoma" pitchFamily="34" charset="0"/>
              </a:rPr>
              <a:t>ePortfolio</a:t>
            </a:r>
            <a:r>
              <a:rPr lang="en-US" dirty="0" smtClean="0">
                <a:latin typeface="Tahoma" pitchFamily="34" charset="0"/>
                <a:cs typeface="Tahoma" pitchFamily="34" charset="0"/>
              </a:rPr>
              <a:t> tools</a:t>
            </a:r>
          </a:p>
          <a:p>
            <a:pPr lvl="2"/>
            <a:r>
              <a:rPr lang="en-US" dirty="0" smtClean="0">
                <a:latin typeface="Tahoma" pitchFamily="34" charset="0"/>
                <a:cs typeface="Tahoma" pitchFamily="34" charset="0"/>
              </a:rPr>
              <a:t>Documentation – Desire2Learn and UWC</a:t>
            </a:r>
          </a:p>
          <a:p>
            <a:pPr lvl="1"/>
            <a:r>
              <a:rPr lang="en-US" dirty="0" smtClean="0">
                <a:latin typeface="Tahoma" pitchFamily="34" charset="0"/>
                <a:cs typeface="Tahoma" pitchFamily="34" charset="0"/>
              </a:rPr>
              <a:t>Sample Dossier created &amp; shared with pilot participants in </a:t>
            </a:r>
            <a:r>
              <a:rPr lang="en-US" dirty="0" err="1" smtClean="0">
                <a:latin typeface="Tahoma" pitchFamily="34" charset="0"/>
                <a:cs typeface="Tahoma" pitchFamily="34" charset="0"/>
              </a:rPr>
              <a:t>ePortfolio</a:t>
            </a:r>
            <a:endParaRPr lang="en-US" dirty="0" smtClean="0">
              <a:latin typeface="Tahoma" pitchFamily="34" charset="0"/>
              <a:cs typeface="Tahoma" pitchFamily="34" charset="0"/>
            </a:endParaRPr>
          </a:p>
          <a:p>
            <a:r>
              <a:rPr lang="en-US" dirty="0" smtClean="0">
                <a:latin typeface="Tahoma" pitchFamily="34" charset="0"/>
                <a:cs typeface="Tahoma" pitchFamily="34" charset="0"/>
              </a:rPr>
              <a:t>Review Committees</a:t>
            </a:r>
          </a:p>
          <a:p>
            <a:pPr lvl="1"/>
            <a:r>
              <a:rPr lang="en-US" dirty="0" smtClean="0">
                <a:latin typeface="Tahoma" pitchFamily="34" charset="0"/>
                <a:cs typeface="Tahoma" pitchFamily="34" charset="0"/>
              </a:rPr>
              <a:t>Desire2Learn Site</a:t>
            </a:r>
          </a:p>
          <a:p>
            <a:pPr lvl="2"/>
            <a:r>
              <a:rPr lang="en-US" dirty="0" smtClean="0">
                <a:latin typeface="Tahoma" pitchFamily="34" charset="0"/>
                <a:cs typeface="Tahoma" pitchFamily="34" charset="0"/>
              </a:rPr>
              <a:t>Camtasia Video - how to access and open dossiers</a:t>
            </a:r>
          </a:p>
          <a:p>
            <a:r>
              <a:rPr lang="en-US" dirty="0" smtClean="0">
                <a:latin typeface="Tahoma" pitchFamily="34" charset="0"/>
                <a:cs typeface="Tahoma" pitchFamily="34" charset="0"/>
              </a:rPr>
              <a:t>Deans</a:t>
            </a:r>
          </a:p>
          <a:p>
            <a:pPr lvl="1"/>
            <a:r>
              <a:rPr lang="en-US" dirty="0" smtClean="0">
                <a:latin typeface="Tahoma" pitchFamily="34" charset="0"/>
                <a:cs typeface="Tahoma" pitchFamily="34" charset="0"/>
              </a:rPr>
              <a:t>Email – screenshots on how to access and open dossiers</a:t>
            </a:r>
          </a:p>
          <a:p>
            <a:r>
              <a:rPr lang="en-US" dirty="0" smtClean="0">
                <a:latin typeface="Tahoma" pitchFamily="34" charset="0"/>
                <a:cs typeface="Tahoma" pitchFamily="34" charset="0"/>
              </a:rPr>
              <a:t>Provost</a:t>
            </a:r>
          </a:p>
          <a:p>
            <a:pPr lvl="1"/>
            <a:r>
              <a:rPr lang="en-US" dirty="0" smtClean="0">
                <a:latin typeface="Tahoma" pitchFamily="34" charset="0"/>
                <a:cs typeface="Tahoma" pitchFamily="34" charset="0"/>
              </a:rPr>
              <a:t>All dossiers are printed for 3</a:t>
            </a:r>
            <a:r>
              <a:rPr lang="en-US" baseline="30000" dirty="0" smtClean="0">
                <a:latin typeface="Tahoma" pitchFamily="34" charset="0"/>
                <a:cs typeface="Tahoma" pitchFamily="34" charset="0"/>
              </a:rPr>
              <a:t>rd</a:t>
            </a:r>
            <a:r>
              <a:rPr lang="en-US" dirty="0" smtClean="0">
                <a:latin typeface="Tahoma" pitchFamily="34" charset="0"/>
                <a:cs typeface="Tahoma" pitchFamily="34" charset="0"/>
              </a:rPr>
              <a:t> year and 6</a:t>
            </a:r>
            <a:r>
              <a:rPr lang="en-US" baseline="30000" dirty="0" smtClean="0">
                <a:latin typeface="Tahoma" pitchFamily="34" charset="0"/>
                <a:cs typeface="Tahoma" pitchFamily="34" charset="0"/>
              </a:rPr>
              <a:t>th</a:t>
            </a:r>
            <a:r>
              <a:rPr lang="en-US" dirty="0" smtClean="0">
                <a:latin typeface="Tahoma" pitchFamily="34" charset="0"/>
                <a:cs typeface="Tahoma" pitchFamily="34" charset="0"/>
              </a:rPr>
              <a:t> year faculty)</a:t>
            </a:r>
          </a:p>
          <a:p>
            <a:endParaRPr lang="en-US" dirty="0"/>
          </a:p>
        </p:txBody>
      </p:sp>
      <p:pic>
        <p:nvPicPr>
          <p:cNvPr id="5" name="Picture 2"/>
          <p:cNvPicPr>
            <a:picLocks noChangeAspect="1" noChangeArrowheads="1"/>
          </p:cNvPicPr>
          <p:nvPr/>
        </p:nvPicPr>
        <p:blipFill>
          <a:blip r:embed="rId3" cstate="print"/>
          <a:srcRect/>
          <a:stretch>
            <a:fillRect/>
          </a:stretch>
        </p:blipFill>
        <p:spPr bwMode="auto">
          <a:xfrm>
            <a:off x="1" y="4970574"/>
            <a:ext cx="9144000" cy="18874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pfellows\Local Settings\Temporary Internet Files\Content.IE5\PG90J9FX\MC910217011[1].png"/>
          <p:cNvPicPr>
            <a:picLocks noChangeAspect="1" noChangeArrowheads="1"/>
          </p:cNvPicPr>
          <p:nvPr/>
        </p:nvPicPr>
        <p:blipFill>
          <a:blip r:embed="rId3" cstate="print"/>
          <a:srcRect/>
          <a:stretch>
            <a:fillRect/>
          </a:stretch>
        </p:blipFill>
        <p:spPr bwMode="auto">
          <a:xfrm>
            <a:off x="7239000" y="3505200"/>
            <a:ext cx="1828800" cy="1828800"/>
          </a:xfrm>
          <a:prstGeom prst="rect">
            <a:avLst/>
          </a:prstGeom>
          <a:noFill/>
        </p:spPr>
      </p:pic>
      <p:sp>
        <p:nvSpPr>
          <p:cNvPr id="2" name="Title 1"/>
          <p:cNvSpPr>
            <a:spLocks noGrp="1"/>
          </p:cNvSpPr>
          <p:nvPr>
            <p:ph type="title"/>
          </p:nvPr>
        </p:nvSpPr>
        <p:spPr>
          <a:xfrm>
            <a:off x="4876800" y="209550"/>
            <a:ext cx="3276600" cy="533400"/>
          </a:xfrm>
        </p:spPr>
        <p:txBody>
          <a:bodyPr>
            <a:noAutofit/>
          </a:bodyPr>
          <a:lstStyle/>
          <a:p>
            <a:r>
              <a:rPr lang="en-US" sz="4000" dirty="0" smtClean="0"/>
              <a:t>CHALLENGES</a:t>
            </a:r>
            <a:endParaRPr lang="en-US" sz="4000" dirty="0"/>
          </a:p>
        </p:txBody>
      </p:sp>
      <p:sp>
        <p:nvSpPr>
          <p:cNvPr id="3" name="Content Placeholder 2"/>
          <p:cNvSpPr>
            <a:spLocks noGrp="1"/>
          </p:cNvSpPr>
          <p:nvPr>
            <p:ph idx="1"/>
          </p:nvPr>
        </p:nvSpPr>
        <p:spPr>
          <a:xfrm>
            <a:off x="345488" y="1447800"/>
            <a:ext cx="8503920" cy="4038600"/>
          </a:xfrm>
        </p:spPr>
        <p:txBody>
          <a:bodyPr/>
          <a:lstStyle/>
          <a:p>
            <a:pPr>
              <a:buFont typeface="Arial" pitchFamily="34" charset="0"/>
              <a:buChar char="•"/>
            </a:pPr>
            <a:r>
              <a:rPr lang="en-US" sz="2400" dirty="0" smtClean="0">
                <a:latin typeface="Tahoma" pitchFamily="34" charset="0"/>
                <a:cs typeface="Tahoma" pitchFamily="34" charset="0"/>
              </a:rPr>
              <a:t>Mandate: </a:t>
            </a:r>
            <a:r>
              <a:rPr lang="en-US" sz="2400" b="0" dirty="0" smtClean="0">
                <a:latin typeface="Tahoma" pitchFamily="34" charset="0"/>
                <a:cs typeface="Tahoma" pitchFamily="34" charset="0"/>
              </a:rPr>
              <a:t>all training will be done online, not webcast</a:t>
            </a:r>
          </a:p>
          <a:p>
            <a:pPr>
              <a:buFont typeface="Arial" pitchFamily="34" charset="0"/>
              <a:buChar char="•"/>
            </a:pPr>
            <a:r>
              <a:rPr lang="en-US" sz="2400" dirty="0" smtClean="0">
                <a:latin typeface="Tahoma" pitchFamily="34" charset="0"/>
                <a:cs typeface="Tahoma" pitchFamily="34" charset="0"/>
              </a:rPr>
              <a:t>Information Sharing: </a:t>
            </a:r>
          </a:p>
          <a:p>
            <a:pPr lvl="1"/>
            <a:r>
              <a:rPr lang="en-US" sz="2400" b="0" dirty="0" smtClean="0">
                <a:latin typeface="Tahoma" pitchFamily="34" charset="0"/>
                <a:cs typeface="Tahoma" pitchFamily="34" charset="0"/>
              </a:rPr>
              <a:t>Many didn’t read emails</a:t>
            </a:r>
          </a:p>
          <a:p>
            <a:pPr lvl="1"/>
            <a:r>
              <a:rPr lang="en-US" sz="2400" b="0" dirty="0" smtClean="0">
                <a:latin typeface="Tahoma" pitchFamily="34" charset="0"/>
                <a:cs typeface="Tahoma" pitchFamily="34" charset="0"/>
              </a:rPr>
              <a:t>Many didn’t watch training videos</a:t>
            </a:r>
          </a:p>
          <a:p>
            <a:pPr lvl="1"/>
            <a:r>
              <a:rPr lang="en-US" sz="2400" dirty="0" smtClean="0">
                <a:latin typeface="Tahoma" pitchFamily="34" charset="0"/>
                <a:cs typeface="Tahoma" pitchFamily="34" charset="0"/>
              </a:rPr>
              <a:t>Many chairs didn’t forward information</a:t>
            </a:r>
            <a:endParaRPr lang="en-US" sz="2400" b="0" dirty="0" smtClean="0">
              <a:latin typeface="Tahoma" pitchFamily="34" charset="0"/>
              <a:cs typeface="Tahoma" pitchFamily="34" charset="0"/>
            </a:endParaRPr>
          </a:p>
          <a:p>
            <a:pPr>
              <a:buFont typeface="Arial" pitchFamily="34" charset="0"/>
              <a:buChar char="•"/>
            </a:pPr>
            <a:r>
              <a:rPr lang="en-US" sz="2400" dirty="0" smtClean="0">
                <a:latin typeface="Tahoma" pitchFamily="34" charset="0"/>
                <a:cs typeface="Tahoma" pitchFamily="34" charset="0"/>
              </a:rPr>
              <a:t>Late: </a:t>
            </a:r>
            <a:r>
              <a:rPr lang="en-US" sz="2400" b="0" dirty="0" smtClean="0">
                <a:latin typeface="Tahoma" pitchFamily="34" charset="0"/>
                <a:cs typeface="Tahoma" pitchFamily="34" charset="0"/>
              </a:rPr>
              <a:t>Many Faculty created </a:t>
            </a:r>
            <a:r>
              <a:rPr lang="en-US" sz="2400" b="0" dirty="0" err="1" smtClean="0">
                <a:latin typeface="Tahoma" pitchFamily="34" charset="0"/>
                <a:cs typeface="Tahoma" pitchFamily="34" charset="0"/>
              </a:rPr>
              <a:t>ePortfolio</a:t>
            </a:r>
            <a:r>
              <a:rPr lang="en-US" sz="2400" b="0" dirty="0" smtClean="0">
                <a:latin typeface="Tahoma" pitchFamily="34" charset="0"/>
                <a:cs typeface="Tahoma" pitchFamily="34" charset="0"/>
              </a:rPr>
              <a:t> last 2 days</a:t>
            </a:r>
          </a:p>
          <a:p>
            <a:pPr>
              <a:buFont typeface="Arial" pitchFamily="34" charset="0"/>
              <a:buChar char="•"/>
            </a:pPr>
            <a:r>
              <a:rPr lang="en-US" sz="2400" dirty="0" smtClean="0">
                <a:latin typeface="Tahoma" pitchFamily="34" charset="0"/>
                <a:cs typeface="Tahoma" pitchFamily="34" charset="0"/>
              </a:rPr>
              <a:t>“HELP!”: </a:t>
            </a:r>
            <a:r>
              <a:rPr lang="en-US" sz="2400" b="0" dirty="0" smtClean="0">
                <a:latin typeface="Tahoma" pitchFamily="34" charset="0"/>
                <a:cs typeface="Tahoma" pitchFamily="34" charset="0"/>
              </a:rPr>
              <a:t>11</a:t>
            </a:r>
            <a:r>
              <a:rPr lang="en-US" sz="2400" b="0" baseline="30000" dirty="0" smtClean="0">
                <a:latin typeface="Tahoma" pitchFamily="34" charset="0"/>
                <a:cs typeface="Tahoma" pitchFamily="34" charset="0"/>
              </a:rPr>
              <a:t>th</a:t>
            </a:r>
            <a:r>
              <a:rPr lang="en-US" sz="2400" b="0" dirty="0" smtClean="0">
                <a:latin typeface="Tahoma" pitchFamily="34" charset="0"/>
                <a:cs typeface="Tahoma" pitchFamily="34" charset="0"/>
              </a:rPr>
              <a:t> hour phone calls to Pat</a:t>
            </a:r>
            <a:r>
              <a:rPr lang="en-US" sz="2400" dirty="0" smtClean="0">
                <a:latin typeface="Tahoma" pitchFamily="34" charset="0"/>
                <a:cs typeface="Tahoma" pitchFamily="34" charset="0"/>
              </a:rPr>
              <a:t> </a:t>
            </a:r>
          </a:p>
          <a:p>
            <a:endParaRPr lang="en-US" dirty="0"/>
          </a:p>
        </p:txBody>
      </p:sp>
      <p:pic>
        <p:nvPicPr>
          <p:cNvPr id="6" name="Picture 2"/>
          <p:cNvPicPr>
            <a:picLocks noChangeAspect="1" noChangeArrowheads="1"/>
          </p:cNvPicPr>
          <p:nvPr/>
        </p:nvPicPr>
        <p:blipFill>
          <a:blip r:embed="rId4" cstate="print"/>
          <a:srcRect/>
          <a:stretch>
            <a:fillRect/>
          </a:stretch>
        </p:blipFill>
        <p:spPr bwMode="auto">
          <a:xfrm>
            <a:off x="1" y="4970574"/>
            <a:ext cx="9144000" cy="188742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pfellows\Local Settings\Temporary Internet Files\Content.IE5\ONJYOQRN\MC900439356[1].jpg"/>
          <p:cNvPicPr>
            <a:picLocks noChangeAspect="1" noChangeArrowheads="1"/>
          </p:cNvPicPr>
          <p:nvPr/>
        </p:nvPicPr>
        <p:blipFill>
          <a:blip r:embed="rId3" cstate="print"/>
          <a:srcRect/>
          <a:stretch>
            <a:fillRect/>
          </a:stretch>
        </p:blipFill>
        <p:spPr bwMode="auto">
          <a:xfrm>
            <a:off x="7345680" y="762000"/>
            <a:ext cx="1645920" cy="1645920"/>
          </a:xfrm>
          <a:prstGeom prst="rect">
            <a:avLst/>
          </a:prstGeom>
          <a:noFill/>
        </p:spPr>
      </p:pic>
      <p:pic>
        <p:nvPicPr>
          <p:cNvPr id="6" name="Picture 2"/>
          <p:cNvPicPr>
            <a:picLocks noChangeAspect="1" noChangeArrowheads="1"/>
          </p:cNvPicPr>
          <p:nvPr/>
        </p:nvPicPr>
        <p:blipFill>
          <a:blip r:embed="rId4" cstate="print"/>
          <a:srcRect/>
          <a:stretch>
            <a:fillRect/>
          </a:stretch>
        </p:blipFill>
        <p:spPr bwMode="auto">
          <a:xfrm>
            <a:off x="1" y="4970574"/>
            <a:ext cx="9144000" cy="1887425"/>
          </a:xfrm>
          <a:prstGeom prst="rect">
            <a:avLst/>
          </a:prstGeom>
          <a:noFill/>
          <a:ln w="9525">
            <a:noFill/>
            <a:miter lim="800000"/>
            <a:headEnd/>
            <a:tailEnd/>
          </a:ln>
        </p:spPr>
      </p:pic>
      <p:sp>
        <p:nvSpPr>
          <p:cNvPr id="2" name="Title 1"/>
          <p:cNvSpPr>
            <a:spLocks noGrp="1"/>
          </p:cNvSpPr>
          <p:nvPr>
            <p:ph type="title"/>
          </p:nvPr>
        </p:nvSpPr>
        <p:spPr>
          <a:xfrm>
            <a:off x="4648200" y="209550"/>
            <a:ext cx="4191000" cy="533400"/>
          </a:xfrm>
        </p:spPr>
        <p:txBody>
          <a:bodyPr>
            <a:noAutofit/>
          </a:bodyPr>
          <a:lstStyle/>
          <a:p>
            <a:r>
              <a:rPr lang="en-US" sz="4000" dirty="0" smtClean="0"/>
              <a:t>CHALLENGES cont.</a:t>
            </a:r>
            <a:endParaRPr lang="en-US" sz="4000" dirty="0"/>
          </a:p>
        </p:txBody>
      </p:sp>
      <p:sp>
        <p:nvSpPr>
          <p:cNvPr id="3" name="Content Placeholder 2"/>
          <p:cNvSpPr>
            <a:spLocks noGrp="1"/>
          </p:cNvSpPr>
          <p:nvPr>
            <p:ph idx="1"/>
          </p:nvPr>
        </p:nvSpPr>
        <p:spPr>
          <a:xfrm>
            <a:off x="347716" y="1219200"/>
            <a:ext cx="8442960" cy="4367806"/>
          </a:xfrm>
        </p:spPr>
        <p:txBody>
          <a:bodyPr>
            <a:normAutofit/>
          </a:bodyPr>
          <a:lstStyle/>
          <a:p>
            <a:r>
              <a:rPr lang="en-US" sz="2600" dirty="0" smtClean="0">
                <a:latin typeface="Tahoma" pitchFamily="34" charset="0"/>
                <a:cs typeface="Tahoma" pitchFamily="34" charset="0"/>
              </a:rPr>
              <a:t>We planned to have faculty “share” their </a:t>
            </a:r>
            <a:br>
              <a:rPr lang="en-US" sz="2600" dirty="0" smtClean="0">
                <a:latin typeface="Tahoma" pitchFamily="34" charset="0"/>
                <a:cs typeface="Tahoma" pitchFamily="34" charset="0"/>
              </a:rPr>
            </a:br>
            <a:r>
              <a:rPr lang="en-US" sz="2600" dirty="0" smtClean="0">
                <a:latin typeface="Tahoma" pitchFamily="34" charset="0"/>
                <a:cs typeface="Tahoma" pitchFamily="34" charset="0"/>
              </a:rPr>
              <a:t>presentations but …</a:t>
            </a:r>
          </a:p>
          <a:p>
            <a:pPr lvl="1"/>
            <a:r>
              <a:rPr lang="en-US" sz="2600" dirty="0" smtClean="0">
                <a:latin typeface="Tahoma" pitchFamily="34" charset="0"/>
                <a:cs typeface="Tahoma" pitchFamily="34" charset="0"/>
              </a:rPr>
              <a:t>11</a:t>
            </a:r>
            <a:r>
              <a:rPr lang="en-US" sz="2600" baseline="30000" dirty="0" smtClean="0">
                <a:latin typeface="Tahoma" pitchFamily="34" charset="0"/>
                <a:cs typeface="Tahoma" pitchFamily="34" charset="0"/>
              </a:rPr>
              <a:t>th</a:t>
            </a:r>
            <a:r>
              <a:rPr lang="en-US" sz="2600" dirty="0" smtClean="0">
                <a:latin typeface="Tahoma" pitchFamily="34" charset="0"/>
                <a:cs typeface="Tahoma" pitchFamily="34" charset="0"/>
              </a:rPr>
              <a:t> hour sharing solution – use the dropbox</a:t>
            </a:r>
          </a:p>
          <a:p>
            <a:r>
              <a:rPr lang="en-US" sz="2600" dirty="0" smtClean="0">
                <a:latin typeface="Tahoma" pitchFamily="34" charset="0"/>
                <a:cs typeface="Tahoma" pitchFamily="34" charset="0"/>
              </a:rPr>
              <a:t>How do we make sure the dossier shared with </a:t>
            </a:r>
            <a:br>
              <a:rPr lang="en-US" sz="2600" dirty="0" smtClean="0">
                <a:latin typeface="Tahoma" pitchFamily="34" charset="0"/>
                <a:cs typeface="Tahoma" pitchFamily="34" charset="0"/>
              </a:rPr>
            </a:br>
            <a:r>
              <a:rPr lang="en-US" sz="2600" dirty="0" smtClean="0">
                <a:latin typeface="Tahoma" pitchFamily="34" charset="0"/>
                <a:cs typeface="Tahoma" pitchFamily="34" charset="0"/>
              </a:rPr>
              <a:t>the department and campus are the same?  </a:t>
            </a:r>
          </a:p>
          <a:p>
            <a:pPr lvl="1"/>
            <a:r>
              <a:rPr lang="en-US" sz="2600" dirty="0" smtClean="0">
                <a:latin typeface="Tahoma" pitchFamily="34" charset="0"/>
                <a:cs typeface="Tahoma" pitchFamily="34" charset="0"/>
              </a:rPr>
              <a:t>Create </a:t>
            </a:r>
            <a:r>
              <a:rPr lang="en-US" sz="2600" dirty="0" smtClean="0">
                <a:solidFill>
                  <a:schemeClr val="tx2"/>
                </a:solidFill>
                <a:latin typeface="Tahoma" pitchFamily="34" charset="0"/>
                <a:cs typeface="Tahoma" pitchFamily="34" charset="0"/>
              </a:rPr>
              <a:t>13</a:t>
            </a:r>
            <a:r>
              <a:rPr lang="en-US" sz="2600" dirty="0" smtClean="0">
                <a:latin typeface="Tahoma" pitchFamily="34" charset="0"/>
                <a:cs typeface="Tahoma" pitchFamily="34" charset="0"/>
              </a:rPr>
              <a:t> campus and </a:t>
            </a:r>
            <a:r>
              <a:rPr lang="en-US" sz="2600" dirty="0" smtClean="0">
                <a:solidFill>
                  <a:schemeClr val="tx2"/>
                </a:solidFill>
                <a:latin typeface="Tahoma" pitchFamily="34" charset="0"/>
                <a:cs typeface="Tahoma" pitchFamily="34" charset="0"/>
              </a:rPr>
              <a:t>7</a:t>
            </a:r>
            <a:r>
              <a:rPr lang="en-US" sz="2600" dirty="0" smtClean="0">
                <a:latin typeface="Tahoma" pitchFamily="34" charset="0"/>
                <a:cs typeface="Tahoma" pitchFamily="34" charset="0"/>
              </a:rPr>
              <a:t> department eP sites</a:t>
            </a:r>
          </a:p>
          <a:p>
            <a:pPr lvl="1"/>
            <a:r>
              <a:rPr lang="en-US" sz="2600" dirty="0" smtClean="0">
                <a:latin typeface="Tahoma" pitchFamily="34" charset="0"/>
                <a:cs typeface="Tahoma" pitchFamily="34" charset="0"/>
              </a:rPr>
              <a:t>Individual dropbox folders for all </a:t>
            </a:r>
            <a:r>
              <a:rPr lang="en-US" sz="2600" dirty="0" smtClean="0">
                <a:solidFill>
                  <a:schemeClr val="tx2"/>
                </a:solidFill>
                <a:latin typeface="Tahoma" pitchFamily="34" charset="0"/>
                <a:cs typeface="Tahoma" pitchFamily="34" charset="0"/>
              </a:rPr>
              <a:t>51</a:t>
            </a:r>
            <a:r>
              <a:rPr lang="en-US" sz="2600" dirty="0" smtClean="0">
                <a:latin typeface="Tahoma" pitchFamily="34" charset="0"/>
                <a:cs typeface="Tahoma" pitchFamily="34" charset="0"/>
              </a:rPr>
              <a:t> faculty 2 locations</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100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grpId="0" nodeType="withEffect">
                                  <p:stCondLst>
                                    <p:cond delay="100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grpId="0" nodeType="withEffect">
                                  <p:stCondLst>
                                    <p:cond delay="100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dvAuto="100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4200" y="2194560"/>
            <a:ext cx="3429000" cy="1938992"/>
          </a:xfrm>
          <a:prstGeom prst="rect">
            <a:avLst/>
          </a:prstGeom>
          <a:noFill/>
        </p:spPr>
        <p:txBody>
          <a:bodyPr wrap="square" rtlCol="0">
            <a:spAutoFit/>
          </a:bodyPr>
          <a:lstStyle/>
          <a:p>
            <a:r>
              <a:rPr lang="en-US" sz="6000" dirty="0" smtClean="0">
                <a:solidFill>
                  <a:schemeClr val="tx2"/>
                </a:solidFill>
              </a:rPr>
              <a:t>Let’s Take </a:t>
            </a:r>
            <a:br>
              <a:rPr lang="en-US" sz="6000" dirty="0" smtClean="0">
                <a:solidFill>
                  <a:schemeClr val="tx2"/>
                </a:solidFill>
              </a:rPr>
            </a:br>
            <a:r>
              <a:rPr lang="en-US" sz="6000" dirty="0" smtClean="0">
                <a:solidFill>
                  <a:schemeClr val="tx2"/>
                </a:solidFill>
              </a:rPr>
              <a:t>a Look!</a:t>
            </a:r>
            <a:endParaRPr lang="en-US" sz="6000" dirty="0">
              <a:solidFill>
                <a:schemeClr val="tx2"/>
              </a:solidFill>
            </a:endParaRPr>
          </a:p>
        </p:txBody>
      </p:sp>
      <p:pic>
        <p:nvPicPr>
          <p:cNvPr id="5" name="Picture 2"/>
          <p:cNvPicPr>
            <a:picLocks noChangeAspect="1" noChangeArrowheads="1"/>
          </p:cNvPicPr>
          <p:nvPr/>
        </p:nvPicPr>
        <p:blipFill>
          <a:blip r:embed="rId3" cstate="print"/>
          <a:srcRect/>
          <a:stretch>
            <a:fillRect/>
          </a:stretch>
        </p:blipFill>
        <p:spPr bwMode="auto">
          <a:xfrm>
            <a:off x="1" y="4970574"/>
            <a:ext cx="9144000" cy="1887425"/>
          </a:xfrm>
          <a:prstGeom prst="rect">
            <a:avLst/>
          </a:prstGeom>
          <a:noFill/>
          <a:ln w="9525">
            <a:noFill/>
            <a:miter lim="800000"/>
            <a:headEnd/>
            <a:tailEnd/>
          </a:ln>
        </p:spPr>
      </p:pic>
      <p:pic>
        <p:nvPicPr>
          <p:cNvPr id="3075" name="Picture 3" descr="C:\Users\Patricia Fellows\AppData\Local\Microsoft\Windows\Temporary Internet Files\Content.IE5\Z5DAM8TH\MP900409051[1].jpg"/>
          <p:cNvPicPr>
            <a:picLocks noChangeAspect="1" noChangeArrowheads="1"/>
          </p:cNvPicPr>
          <p:nvPr/>
        </p:nvPicPr>
        <p:blipFill>
          <a:blip r:embed="rId4" cstate="print"/>
          <a:srcRect/>
          <a:stretch>
            <a:fillRect/>
          </a:stretch>
        </p:blipFill>
        <p:spPr bwMode="auto">
          <a:xfrm>
            <a:off x="4566920" y="1143000"/>
            <a:ext cx="3931920" cy="3931920"/>
          </a:xfrm>
          <a:prstGeom prst="rect">
            <a:avLst/>
          </a:prstGeom>
          <a:noFill/>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FUSION-2010-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FUSION-2010-PowerPoint-Template</Template>
  <TotalTime>7443</TotalTime>
  <Words>1202</Words>
  <Application>Microsoft Office PowerPoint</Application>
  <PresentationFormat>On-screen Show (4:3)</PresentationFormat>
  <Paragraphs>251</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FUSION-2010-PowerPoint-Template</vt:lpstr>
      <vt:lpstr>Going Green in Wisconsin:</vt:lpstr>
      <vt:lpstr>Who We Are!</vt:lpstr>
      <vt:lpstr>From Red to Green – Where we started and where we are now!</vt:lpstr>
      <vt:lpstr>Timeline</vt:lpstr>
      <vt:lpstr>Stakeholders</vt:lpstr>
      <vt:lpstr>TRAINING</vt:lpstr>
      <vt:lpstr>CHALLENGES</vt:lpstr>
      <vt:lpstr>CHALLENGES cont.</vt:lpstr>
      <vt:lpstr>Slide 9</vt:lpstr>
      <vt:lpstr>Slide 10</vt:lpstr>
      <vt:lpstr>Slide 11</vt:lpstr>
      <vt:lpstr>Slide 12</vt:lpstr>
      <vt:lpstr>ASSESSMENT</vt:lpstr>
      <vt:lpstr>Summary of Survey Results</vt:lpstr>
      <vt:lpstr>Faculty Survey Data</vt:lpstr>
      <vt:lpstr> </vt:lpstr>
      <vt:lpstr>Faculty Comments</vt:lpstr>
      <vt:lpstr>Reviewers’ Survey Data</vt:lpstr>
      <vt:lpstr>REVIEWERS’ COMMENTS</vt:lpstr>
      <vt:lpstr>Is the eP the BEST TOOL?</vt:lpstr>
      <vt:lpstr>Is the eP the BEST TOOL?</vt:lpstr>
      <vt:lpstr>Slide 22</vt:lpstr>
      <vt:lpstr>Is the eP the BEST TOOL?</vt:lpstr>
      <vt:lpstr>NEXT STEPS</vt:lpstr>
      <vt:lpstr>How has your institution gone digital with faculty dossiers?</vt:lpstr>
      <vt:lpstr>CONCLUSION –  This worked but….</vt:lpstr>
      <vt:lpstr>QUESTIONS</vt:lpstr>
      <vt:lpstr>THANK YOU!</vt:lpstr>
    </vt:vector>
  </TitlesOfParts>
  <Company>UW Colleges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Going Green in Wisconsin:</dc:title>
  <dc:creator>Patricia Fellows</dc:creator>
  <cp:lastModifiedBy>Windows User</cp:lastModifiedBy>
  <cp:revision>824</cp:revision>
  <dcterms:created xsi:type="dcterms:W3CDTF">2010-05-12T20:38:15Z</dcterms:created>
  <dcterms:modified xsi:type="dcterms:W3CDTF">2010-07-07T18:53:11Z</dcterms:modified>
</cp:coreProperties>
</file>