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1.xml" ContentType="application/vnd.openxmlformats-officedocument.drawingml.diagramData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layout3.xml" ContentType="application/vnd.openxmlformats-officedocument.drawingml.diagramLayout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58" r:id="rId6"/>
    <p:sldId id="265" r:id="rId7"/>
    <p:sldId id="266" r:id="rId8"/>
    <p:sldId id="268" r:id="rId9"/>
    <p:sldId id="269" r:id="rId10"/>
    <p:sldId id="270" r:id="rId11"/>
    <p:sldId id="271" r:id="rId12"/>
    <p:sldId id="272" r:id="rId13"/>
    <p:sldId id="262" r:id="rId14"/>
    <p:sldId id="261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8" autoAdjust="0"/>
    <p:restoredTop sz="94723" autoAdjust="0"/>
  </p:normalViewPr>
  <p:slideViewPr>
    <p:cSldViewPr snapToGrid="0">
      <p:cViewPr varScale="1">
        <p:scale>
          <a:sx n="98" d="100"/>
          <a:sy n="98" d="100"/>
        </p:scale>
        <p:origin x="132" y="96"/>
      </p:cViewPr>
      <p:guideLst/>
    </p:cSldViewPr>
  </p:slideViewPr>
  <p:outlineViewPr>
    <p:cViewPr>
      <p:scale>
        <a:sx n="33" d="100"/>
        <a:sy n="33" d="100"/>
      </p:scale>
      <p:origin x="0" y="-5622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3.xml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2B987BC-6213-4FE4-B964-0A5852E60E1A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700E54C-EABB-4862-8D4A-A74FF13E4CB7}">
      <dgm:prSet/>
      <dgm:spPr/>
      <dgm:t>
        <a:bodyPr/>
        <a:lstStyle/>
        <a:p>
          <a:pPr>
            <a:defRPr b="1"/>
          </a:pPr>
          <a:r>
            <a:rPr lang="en-US"/>
            <a:t>Ground Rules</a:t>
          </a:r>
        </a:p>
      </dgm:t>
    </dgm:pt>
    <dgm:pt modelId="{E82062AE-243D-464E-9D91-92A831880A76}" type="parTrans" cxnId="{F1D0B163-D2B7-45B4-A0FD-055947E6D35C}">
      <dgm:prSet/>
      <dgm:spPr/>
      <dgm:t>
        <a:bodyPr/>
        <a:lstStyle/>
        <a:p>
          <a:endParaRPr lang="en-US"/>
        </a:p>
      </dgm:t>
    </dgm:pt>
    <dgm:pt modelId="{79EA8052-6D6A-4ED4-8F93-D8D85AD6C454}" type="sibTrans" cxnId="{F1D0B163-D2B7-45B4-A0FD-055947E6D35C}">
      <dgm:prSet/>
      <dgm:spPr/>
      <dgm:t>
        <a:bodyPr/>
        <a:lstStyle/>
        <a:p>
          <a:endParaRPr lang="en-US"/>
        </a:p>
      </dgm:t>
    </dgm:pt>
    <dgm:pt modelId="{B08441E7-DD4A-4DD3-B428-BB0021ADBFA4}">
      <dgm:prSet/>
      <dgm:spPr/>
      <dgm:t>
        <a:bodyPr/>
        <a:lstStyle/>
        <a:p>
          <a:pPr>
            <a:defRPr b="1"/>
          </a:pPr>
          <a:r>
            <a:rPr lang="en-US"/>
            <a:t>Affirmations</a:t>
          </a:r>
        </a:p>
      </dgm:t>
    </dgm:pt>
    <dgm:pt modelId="{F9F50E9E-6CAC-4E7A-9266-79C4BF80DEC2}" type="parTrans" cxnId="{D872E504-5460-48C5-90C8-2EA2E4498831}">
      <dgm:prSet/>
      <dgm:spPr/>
      <dgm:t>
        <a:bodyPr/>
        <a:lstStyle/>
        <a:p>
          <a:endParaRPr lang="en-US"/>
        </a:p>
      </dgm:t>
    </dgm:pt>
    <dgm:pt modelId="{08C14C35-8CD3-4011-B45A-9792A2091CAA}" type="sibTrans" cxnId="{D872E504-5460-48C5-90C8-2EA2E4498831}">
      <dgm:prSet/>
      <dgm:spPr/>
      <dgm:t>
        <a:bodyPr/>
        <a:lstStyle/>
        <a:p>
          <a:endParaRPr lang="en-US"/>
        </a:p>
      </dgm:t>
    </dgm:pt>
    <dgm:pt modelId="{EF565FE6-601A-4EEB-805D-A8163E00A3B8}">
      <dgm:prSet/>
      <dgm:spPr/>
      <dgm:t>
        <a:bodyPr/>
        <a:lstStyle/>
        <a:p>
          <a:pPr>
            <a:defRPr b="1"/>
          </a:pPr>
          <a:r>
            <a:rPr lang="en-US"/>
            <a:t>Introductions</a:t>
          </a:r>
        </a:p>
      </dgm:t>
    </dgm:pt>
    <dgm:pt modelId="{0124677D-820B-4DAC-9BFE-8CECBCEAC666}" type="parTrans" cxnId="{EDAAB6EF-79CB-4A27-B3A9-433166113B0E}">
      <dgm:prSet/>
      <dgm:spPr/>
      <dgm:t>
        <a:bodyPr/>
        <a:lstStyle/>
        <a:p>
          <a:endParaRPr lang="en-US"/>
        </a:p>
      </dgm:t>
    </dgm:pt>
    <dgm:pt modelId="{E1A1258C-9254-4CDA-A471-A4FDE0954B3B}" type="sibTrans" cxnId="{EDAAB6EF-79CB-4A27-B3A9-433166113B0E}">
      <dgm:prSet/>
      <dgm:spPr/>
      <dgm:t>
        <a:bodyPr/>
        <a:lstStyle/>
        <a:p>
          <a:endParaRPr lang="en-US"/>
        </a:p>
      </dgm:t>
    </dgm:pt>
    <dgm:pt modelId="{DA7735A0-A79E-42F8-B704-33A4EB39DB45}">
      <dgm:prSet/>
      <dgm:spPr/>
      <dgm:t>
        <a:bodyPr/>
        <a:lstStyle/>
        <a:p>
          <a:pPr>
            <a:defRPr b="1"/>
          </a:pPr>
          <a:r>
            <a:rPr lang="en-US"/>
            <a:t>The Rough Place</a:t>
          </a:r>
        </a:p>
      </dgm:t>
    </dgm:pt>
    <dgm:pt modelId="{AC9A8BF4-604D-4DD0-83DD-9A2F817C6A71}" type="parTrans" cxnId="{A72AE33F-EC1A-4D0C-975D-32D38699C11F}">
      <dgm:prSet/>
      <dgm:spPr/>
      <dgm:t>
        <a:bodyPr/>
        <a:lstStyle/>
        <a:p>
          <a:endParaRPr lang="en-US"/>
        </a:p>
      </dgm:t>
    </dgm:pt>
    <dgm:pt modelId="{827568B6-6B0C-403A-9FE1-0E84FA371967}" type="sibTrans" cxnId="{A72AE33F-EC1A-4D0C-975D-32D38699C11F}">
      <dgm:prSet/>
      <dgm:spPr/>
      <dgm:t>
        <a:bodyPr/>
        <a:lstStyle/>
        <a:p>
          <a:endParaRPr lang="en-US"/>
        </a:p>
      </dgm:t>
    </dgm:pt>
    <dgm:pt modelId="{6947B283-DABC-48AE-B4A6-F93B27F19EF4}">
      <dgm:prSet/>
      <dgm:spPr/>
      <dgm:t>
        <a:bodyPr/>
        <a:lstStyle/>
        <a:p>
          <a:pPr>
            <a:defRPr b="1"/>
          </a:pPr>
          <a:r>
            <a:rPr lang="en-US"/>
            <a:t>Creating Space</a:t>
          </a:r>
        </a:p>
      </dgm:t>
    </dgm:pt>
    <dgm:pt modelId="{04525605-AE99-4AFC-8823-62796BE930F6}" type="parTrans" cxnId="{24719EBF-F473-4162-9138-76C9C8CB9932}">
      <dgm:prSet/>
      <dgm:spPr/>
      <dgm:t>
        <a:bodyPr/>
        <a:lstStyle/>
        <a:p>
          <a:endParaRPr lang="en-US"/>
        </a:p>
      </dgm:t>
    </dgm:pt>
    <dgm:pt modelId="{CF874B18-26F2-49DF-9261-1AB6CAA56629}" type="sibTrans" cxnId="{24719EBF-F473-4162-9138-76C9C8CB9932}">
      <dgm:prSet/>
      <dgm:spPr/>
      <dgm:t>
        <a:bodyPr/>
        <a:lstStyle/>
        <a:p>
          <a:endParaRPr lang="en-US"/>
        </a:p>
      </dgm:t>
    </dgm:pt>
    <dgm:pt modelId="{684D41D4-FF34-4520-BC7A-E34078F614A2}">
      <dgm:prSet/>
      <dgm:spPr/>
      <dgm:t>
        <a:bodyPr/>
        <a:lstStyle/>
        <a:p>
          <a:pPr>
            <a:defRPr b="1"/>
          </a:pPr>
          <a:r>
            <a:rPr lang="en-US"/>
            <a:t>Conclusion</a:t>
          </a:r>
        </a:p>
      </dgm:t>
    </dgm:pt>
    <dgm:pt modelId="{71CF0FDE-91B7-4584-B254-306A6EC8963C}" type="parTrans" cxnId="{C863004F-93A4-4114-8601-3D71A861171C}">
      <dgm:prSet/>
      <dgm:spPr/>
      <dgm:t>
        <a:bodyPr/>
        <a:lstStyle/>
        <a:p>
          <a:endParaRPr lang="en-US"/>
        </a:p>
      </dgm:t>
    </dgm:pt>
    <dgm:pt modelId="{E4C73A19-478E-4DDF-8F08-A34AE50ECB53}" type="sibTrans" cxnId="{C863004F-93A4-4114-8601-3D71A861171C}">
      <dgm:prSet/>
      <dgm:spPr/>
      <dgm:t>
        <a:bodyPr/>
        <a:lstStyle/>
        <a:p>
          <a:endParaRPr lang="en-US"/>
        </a:p>
      </dgm:t>
    </dgm:pt>
    <dgm:pt modelId="{43ACDB48-D77F-479E-9D9E-3109FBD65DC5}">
      <dgm:prSet/>
      <dgm:spPr/>
      <dgm:t>
        <a:bodyPr/>
        <a:lstStyle/>
        <a:p>
          <a:pPr>
            <a:defRPr b="1"/>
          </a:pPr>
          <a:r>
            <a:rPr lang="en-US" dirty="0"/>
            <a:t>Questions/Conversation</a:t>
          </a:r>
        </a:p>
      </dgm:t>
    </dgm:pt>
    <dgm:pt modelId="{52F748BE-0304-4F4A-A52D-6F8882016251}" type="parTrans" cxnId="{CE89862D-E123-4D2D-A674-5C3566759287}">
      <dgm:prSet/>
      <dgm:spPr/>
      <dgm:t>
        <a:bodyPr/>
        <a:lstStyle/>
        <a:p>
          <a:endParaRPr lang="en-US"/>
        </a:p>
      </dgm:t>
    </dgm:pt>
    <dgm:pt modelId="{5E8A2284-6AE9-4E52-AC84-755DED550B64}" type="sibTrans" cxnId="{CE89862D-E123-4D2D-A674-5C3566759287}">
      <dgm:prSet/>
      <dgm:spPr/>
      <dgm:t>
        <a:bodyPr/>
        <a:lstStyle/>
        <a:p>
          <a:endParaRPr lang="en-US"/>
        </a:p>
      </dgm:t>
    </dgm:pt>
    <dgm:pt modelId="{78B164CF-3F18-4A45-B997-EED1ACDEA246}">
      <dgm:prSet/>
      <dgm:spPr/>
      <dgm:t>
        <a:bodyPr/>
        <a:lstStyle/>
        <a:p>
          <a:pPr>
            <a:defRPr b="1"/>
          </a:pPr>
          <a:r>
            <a:rPr lang="en-US"/>
            <a:t>Evaluations</a:t>
          </a:r>
        </a:p>
      </dgm:t>
    </dgm:pt>
    <dgm:pt modelId="{BFF0D425-EE4C-423E-BBF2-D1446C5B5116}" type="parTrans" cxnId="{B148D36A-F0F3-4561-B2EB-87CD2F4464CA}">
      <dgm:prSet/>
      <dgm:spPr/>
      <dgm:t>
        <a:bodyPr/>
        <a:lstStyle/>
        <a:p>
          <a:endParaRPr lang="en-US"/>
        </a:p>
      </dgm:t>
    </dgm:pt>
    <dgm:pt modelId="{C3FE006D-0C04-49C2-B696-A2451C774138}" type="sibTrans" cxnId="{B148D36A-F0F3-4561-B2EB-87CD2F4464CA}">
      <dgm:prSet/>
      <dgm:spPr/>
      <dgm:t>
        <a:bodyPr/>
        <a:lstStyle/>
        <a:p>
          <a:endParaRPr lang="en-US"/>
        </a:p>
      </dgm:t>
    </dgm:pt>
    <dgm:pt modelId="{27E7974E-F6D7-4D28-A291-934708722398}" type="pres">
      <dgm:prSet presAssocID="{52B987BC-6213-4FE4-B964-0A5852E60E1A}" presName="Name0" presStyleCnt="0">
        <dgm:presLayoutVars>
          <dgm:dir/>
          <dgm:animLvl val="lvl"/>
          <dgm:resizeHandles val="exact"/>
        </dgm:presLayoutVars>
      </dgm:prSet>
      <dgm:spPr/>
    </dgm:pt>
    <dgm:pt modelId="{9A689865-392A-42AA-A27E-8EF2E5812C56}" type="pres">
      <dgm:prSet presAssocID="{2700E54C-EABB-4862-8D4A-A74FF13E4CB7}" presName="linNode" presStyleCnt="0"/>
      <dgm:spPr/>
    </dgm:pt>
    <dgm:pt modelId="{B34217CD-E9CA-48A7-A831-A11F94917986}" type="pres">
      <dgm:prSet presAssocID="{2700E54C-EABB-4862-8D4A-A74FF13E4CB7}" presName="parentText" presStyleLbl="node1" presStyleIdx="0" presStyleCnt="8">
        <dgm:presLayoutVars>
          <dgm:chMax val="1"/>
          <dgm:bulletEnabled val="1"/>
        </dgm:presLayoutVars>
      </dgm:prSet>
      <dgm:spPr/>
    </dgm:pt>
    <dgm:pt modelId="{FBC3AE53-6A8B-4693-979A-715F994EB5C8}" type="pres">
      <dgm:prSet presAssocID="{79EA8052-6D6A-4ED4-8F93-D8D85AD6C454}" presName="sp" presStyleCnt="0"/>
      <dgm:spPr/>
    </dgm:pt>
    <dgm:pt modelId="{5FC5B663-B40D-4E37-A408-C2A3934C38D9}" type="pres">
      <dgm:prSet presAssocID="{B08441E7-DD4A-4DD3-B428-BB0021ADBFA4}" presName="linNode" presStyleCnt="0"/>
      <dgm:spPr/>
    </dgm:pt>
    <dgm:pt modelId="{4A2467F6-745A-4A72-8D25-FB98A30C0823}" type="pres">
      <dgm:prSet presAssocID="{B08441E7-DD4A-4DD3-B428-BB0021ADBFA4}" presName="parentText" presStyleLbl="node1" presStyleIdx="1" presStyleCnt="8">
        <dgm:presLayoutVars>
          <dgm:chMax val="1"/>
          <dgm:bulletEnabled val="1"/>
        </dgm:presLayoutVars>
      </dgm:prSet>
      <dgm:spPr/>
    </dgm:pt>
    <dgm:pt modelId="{D6AE1C59-918C-49FD-9F78-757656C71FB4}" type="pres">
      <dgm:prSet presAssocID="{08C14C35-8CD3-4011-B45A-9792A2091CAA}" presName="sp" presStyleCnt="0"/>
      <dgm:spPr/>
    </dgm:pt>
    <dgm:pt modelId="{25AB955C-E267-4DCE-838C-A90594D9128B}" type="pres">
      <dgm:prSet presAssocID="{EF565FE6-601A-4EEB-805D-A8163E00A3B8}" presName="linNode" presStyleCnt="0"/>
      <dgm:spPr/>
    </dgm:pt>
    <dgm:pt modelId="{20C08CDC-216B-4428-B635-6E5369264DED}" type="pres">
      <dgm:prSet presAssocID="{EF565FE6-601A-4EEB-805D-A8163E00A3B8}" presName="parentText" presStyleLbl="node1" presStyleIdx="2" presStyleCnt="8">
        <dgm:presLayoutVars>
          <dgm:chMax val="1"/>
          <dgm:bulletEnabled val="1"/>
        </dgm:presLayoutVars>
      </dgm:prSet>
      <dgm:spPr/>
    </dgm:pt>
    <dgm:pt modelId="{CEA7D2BF-5EC0-4FEE-9627-F0561454A24F}" type="pres">
      <dgm:prSet presAssocID="{E1A1258C-9254-4CDA-A471-A4FDE0954B3B}" presName="sp" presStyleCnt="0"/>
      <dgm:spPr/>
    </dgm:pt>
    <dgm:pt modelId="{F3A81F65-4A44-4344-8F5A-6F8971B243C1}" type="pres">
      <dgm:prSet presAssocID="{DA7735A0-A79E-42F8-B704-33A4EB39DB45}" presName="linNode" presStyleCnt="0"/>
      <dgm:spPr/>
    </dgm:pt>
    <dgm:pt modelId="{C367C271-F860-4CA4-99BB-D4343A9F175F}" type="pres">
      <dgm:prSet presAssocID="{DA7735A0-A79E-42F8-B704-33A4EB39DB45}" presName="parentText" presStyleLbl="node1" presStyleIdx="3" presStyleCnt="8">
        <dgm:presLayoutVars>
          <dgm:chMax val="1"/>
          <dgm:bulletEnabled val="1"/>
        </dgm:presLayoutVars>
      </dgm:prSet>
      <dgm:spPr/>
    </dgm:pt>
    <dgm:pt modelId="{128BC7BE-1124-4586-9F91-DC91D9780D56}" type="pres">
      <dgm:prSet presAssocID="{827568B6-6B0C-403A-9FE1-0E84FA371967}" presName="sp" presStyleCnt="0"/>
      <dgm:spPr/>
    </dgm:pt>
    <dgm:pt modelId="{459BB1B2-5C40-4072-B6AD-9436A074B495}" type="pres">
      <dgm:prSet presAssocID="{6947B283-DABC-48AE-B4A6-F93B27F19EF4}" presName="linNode" presStyleCnt="0"/>
      <dgm:spPr/>
    </dgm:pt>
    <dgm:pt modelId="{846BF26B-9BB2-437A-8BC8-B2CA219C849D}" type="pres">
      <dgm:prSet presAssocID="{6947B283-DABC-48AE-B4A6-F93B27F19EF4}" presName="parentText" presStyleLbl="node1" presStyleIdx="4" presStyleCnt="8">
        <dgm:presLayoutVars>
          <dgm:chMax val="1"/>
          <dgm:bulletEnabled val="1"/>
        </dgm:presLayoutVars>
      </dgm:prSet>
      <dgm:spPr/>
    </dgm:pt>
    <dgm:pt modelId="{4E405B63-6C2B-49B0-9D32-123FFCD25E6F}" type="pres">
      <dgm:prSet presAssocID="{CF874B18-26F2-49DF-9261-1AB6CAA56629}" presName="sp" presStyleCnt="0"/>
      <dgm:spPr/>
    </dgm:pt>
    <dgm:pt modelId="{DD087AB9-4495-4C64-BDF8-9D515A57D20C}" type="pres">
      <dgm:prSet presAssocID="{684D41D4-FF34-4520-BC7A-E34078F614A2}" presName="linNode" presStyleCnt="0"/>
      <dgm:spPr/>
    </dgm:pt>
    <dgm:pt modelId="{82B59888-8B92-48E0-8EA6-A48D498F7C0C}" type="pres">
      <dgm:prSet presAssocID="{684D41D4-FF34-4520-BC7A-E34078F614A2}" presName="parentText" presStyleLbl="node1" presStyleIdx="5" presStyleCnt="8">
        <dgm:presLayoutVars>
          <dgm:chMax val="1"/>
          <dgm:bulletEnabled val="1"/>
        </dgm:presLayoutVars>
      </dgm:prSet>
      <dgm:spPr/>
    </dgm:pt>
    <dgm:pt modelId="{0BCAEC8C-733F-4B7B-AD9D-12EA3C902142}" type="pres">
      <dgm:prSet presAssocID="{E4C73A19-478E-4DDF-8F08-A34AE50ECB53}" presName="sp" presStyleCnt="0"/>
      <dgm:spPr/>
    </dgm:pt>
    <dgm:pt modelId="{B194B08B-765B-4CD2-8271-EEDB3432D42B}" type="pres">
      <dgm:prSet presAssocID="{43ACDB48-D77F-479E-9D9E-3109FBD65DC5}" presName="linNode" presStyleCnt="0"/>
      <dgm:spPr/>
    </dgm:pt>
    <dgm:pt modelId="{0BCA195A-A361-430B-8CFD-50DB8A19DEA0}" type="pres">
      <dgm:prSet presAssocID="{43ACDB48-D77F-479E-9D9E-3109FBD65DC5}" presName="parentText" presStyleLbl="node1" presStyleIdx="6" presStyleCnt="8">
        <dgm:presLayoutVars>
          <dgm:chMax val="1"/>
          <dgm:bulletEnabled val="1"/>
        </dgm:presLayoutVars>
      </dgm:prSet>
      <dgm:spPr/>
    </dgm:pt>
    <dgm:pt modelId="{77ECBBC2-F82D-4A60-A2BC-C73004B5918F}" type="pres">
      <dgm:prSet presAssocID="{5E8A2284-6AE9-4E52-AC84-755DED550B64}" presName="sp" presStyleCnt="0"/>
      <dgm:spPr/>
    </dgm:pt>
    <dgm:pt modelId="{6F34FA79-C64D-41E7-B75E-107CF19E1B91}" type="pres">
      <dgm:prSet presAssocID="{78B164CF-3F18-4A45-B997-EED1ACDEA246}" presName="linNode" presStyleCnt="0"/>
      <dgm:spPr/>
    </dgm:pt>
    <dgm:pt modelId="{19C757F3-40B7-4931-A46D-C438920B0B53}" type="pres">
      <dgm:prSet presAssocID="{78B164CF-3F18-4A45-B997-EED1ACDEA246}" presName="parentText" presStyleLbl="node1" presStyleIdx="7" presStyleCnt="8">
        <dgm:presLayoutVars>
          <dgm:chMax val="1"/>
          <dgm:bulletEnabled val="1"/>
        </dgm:presLayoutVars>
      </dgm:prSet>
      <dgm:spPr/>
    </dgm:pt>
  </dgm:ptLst>
  <dgm:cxnLst>
    <dgm:cxn modelId="{D872E504-5460-48C5-90C8-2EA2E4498831}" srcId="{52B987BC-6213-4FE4-B964-0A5852E60E1A}" destId="{B08441E7-DD4A-4DD3-B428-BB0021ADBFA4}" srcOrd="1" destOrd="0" parTransId="{F9F50E9E-6CAC-4E7A-9266-79C4BF80DEC2}" sibTransId="{08C14C35-8CD3-4011-B45A-9792A2091CAA}"/>
    <dgm:cxn modelId="{B5500017-2B5D-40AA-9FC4-D3EAB3B0CAE7}" type="presOf" srcId="{B08441E7-DD4A-4DD3-B428-BB0021ADBFA4}" destId="{4A2467F6-745A-4A72-8D25-FB98A30C0823}" srcOrd="0" destOrd="0" presId="urn:microsoft.com/office/officeart/2005/8/layout/vList5"/>
    <dgm:cxn modelId="{4689BE2B-485B-40E4-842B-72AB37A5D22F}" type="presOf" srcId="{52B987BC-6213-4FE4-B964-0A5852E60E1A}" destId="{27E7974E-F6D7-4D28-A291-934708722398}" srcOrd="0" destOrd="0" presId="urn:microsoft.com/office/officeart/2005/8/layout/vList5"/>
    <dgm:cxn modelId="{CE89862D-E123-4D2D-A674-5C3566759287}" srcId="{52B987BC-6213-4FE4-B964-0A5852E60E1A}" destId="{43ACDB48-D77F-479E-9D9E-3109FBD65DC5}" srcOrd="6" destOrd="0" parTransId="{52F748BE-0304-4F4A-A52D-6F8882016251}" sibTransId="{5E8A2284-6AE9-4E52-AC84-755DED550B64}"/>
    <dgm:cxn modelId="{A72AE33F-EC1A-4D0C-975D-32D38699C11F}" srcId="{52B987BC-6213-4FE4-B964-0A5852E60E1A}" destId="{DA7735A0-A79E-42F8-B704-33A4EB39DB45}" srcOrd="3" destOrd="0" parTransId="{AC9A8BF4-604D-4DD0-83DD-9A2F817C6A71}" sibTransId="{827568B6-6B0C-403A-9FE1-0E84FA371967}"/>
    <dgm:cxn modelId="{66A52F5E-98D5-4371-9D52-02F8EEC8CCD4}" type="presOf" srcId="{6947B283-DABC-48AE-B4A6-F93B27F19EF4}" destId="{846BF26B-9BB2-437A-8BC8-B2CA219C849D}" srcOrd="0" destOrd="0" presId="urn:microsoft.com/office/officeart/2005/8/layout/vList5"/>
    <dgm:cxn modelId="{F1D0B163-D2B7-45B4-A0FD-055947E6D35C}" srcId="{52B987BC-6213-4FE4-B964-0A5852E60E1A}" destId="{2700E54C-EABB-4862-8D4A-A74FF13E4CB7}" srcOrd="0" destOrd="0" parTransId="{E82062AE-243D-464E-9D91-92A831880A76}" sibTransId="{79EA8052-6D6A-4ED4-8F93-D8D85AD6C454}"/>
    <dgm:cxn modelId="{B148D36A-F0F3-4561-B2EB-87CD2F4464CA}" srcId="{52B987BC-6213-4FE4-B964-0A5852E60E1A}" destId="{78B164CF-3F18-4A45-B997-EED1ACDEA246}" srcOrd="7" destOrd="0" parTransId="{BFF0D425-EE4C-423E-BBF2-D1446C5B5116}" sibTransId="{C3FE006D-0C04-49C2-B696-A2451C774138}"/>
    <dgm:cxn modelId="{3DE9B96D-7ADE-490A-9CB5-B704679E969F}" type="presOf" srcId="{43ACDB48-D77F-479E-9D9E-3109FBD65DC5}" destId="{0BCA195A-A361-430B-8CFD-50DB8A19DEA0}" srcOrd="0" destOrd="0" presId="urn:microsoft.com/office/officeart/2005/8/layout/vList5"/>
    <dgm:cxn modelId="{C863004F-93A4-4114-8601-3D71A861171C}" srcId="{52B987BC-6213-4FE4-B964-0A5852E60E1A}" destId="{684D41D4-FF34-4520-BC7A-E34078F614A2}" srcOrd="5" destOrd="0" parTransId="{71CF0FDE-91B7-4584-B254-306A6EC8963C}" sibTransId="{E4C73A19-478E-4DDF-8F08-A34AE50ECB53}"/>
    <dgm:cxn modelId="{F75130A2-121B-4546-B3FE-7F6AED4DDB29}" type="presOf" srcId="{2700E54C-EABB-4862-8D4A-A74FF13E4CB7}" destId="{B34217CD-E9CA-48A7-A831-A11F94917986}" srcOrd="0" destOrd="0" presId="urn:microsoft.com/office/officeart/2005/8/layout/vList5"/>
    <dgm:cxn modelId="{71B61AB9-1F36-4CE3-B24C-7E094C4E72EB}" type="presOf" srcId="{DA7735A0-A79E-42F8-B704-33A4EB39DB45}" destId="{C367C271-F860-4CA4-99BB-D4343A9F175F}" srcOrd="0" destOrd="0" presId="urn:microsoft.com/office/officeart/2005/8/layout/vList5"/>
    <dgm:cxn modelId="{A59555BE-43D6-4F01-B7BC-4DC42A0434CB}" type="presOf" srcId="{EF565FE6-601A-4EEB-805D-A8163E00A3B8}" destId="{20C08CDC-216B-4428-B635-6E5369264DED}" srcOrd="0" destOrd="0" presId="urn:microsoft.com/office/officeart/2005/8/layout/vList5"/>
    <dgm:cxn modelId="{24719EBF-F473-4162-9138-76C9C8CB9932}" srcId="{52B987BC-6213-4FE4-B964-0A5852E60E1A}" destId="{6947B283-DABC-48AE-B4A6-F93B27F19EF4}" srcOrd="4" destOrd="0" parTransId="{04525605-AE99-4AFC-8823-62796BE930F6}" sibTransId="{CF874B18-26F2-49DF-9261-1AB6CAA56629}"/>
    <dgm:cxn modelId="{98B766E0-E38C-4AE5-A382-035B7825E719}" type="presOf" srcId="{684D41D4-FF34-4520-BC7A-E34078F614A2}" destId="{82B59888-8B92-48E0-8EA6-A48D498F7C0C}" srcOrd="0" destOrd="0" presId="urn:microsoft.com/office/officeart/2005/8/layout/vList5"/>
    <dgm:cxn modelId="{3CFB32EE-6ACA-4CC3-90F3-45C60860113C}" type="presOf" srcId="{78B164CF-3F18-4A45-B997-EED1ACDEA246}" destId="{19C757F3-40B7-4931-A46D-C438920B0B53}" srcOrd="0" destOrd="0" presId="urn:microsoft.com/office/officeart/2005/8/layout/vList5"/>
    <dgm:cxn modelId="{EDAAB6EF-79CB-4A27-B3A9-433166113B0E}" srcId="{52B987BC-6213-4FE4-B964-0A5852E60E1A}" destId="{EF565FE6-601A-4EEB-805D-A8163E00A3B8}" srcOrd="2" destOrd="0" parTransId="{0124677D-820B-4DAC-9BFE-8CECBCEAC666}" sibTransId="{E1A1258C-9254-4CDA-A471-A4FDE0954B3B}"/>
    <dgm:cxn modelId="{6A415D37-FDBB-4620-B05A-00A3CE4F0E9F}" type="presParOf" srcId="{27E7974E-F6D7-4D28-A291-934708722398}" destId="{9A689865-392A-42AA-A27E-8EF2E5812C56}" srcOrd="0" destOrd="0" presId="urn:microsoft.com/office/officeart/2005/8/layout/vList5"/>
    <dgm:cxn modelId="{41A3C314-7072-4CED-B074-BCE5A2ADCFE4}" type="presParOf" srcId="{9A689865-392A-42AA-A27E-8EF2E5812C56}" destId="{B34217CD-E9CA-48A7-A831-A11F94917986}" srcOrd="0" destOrd="0" presId="urn:microsoft.com/office/officeart/2005/8/layout/vList5"/>
    <dgm:cxn modelId="{237C56D9-6093-41B7-A8EB-915E4A8C32AA}" type="presParOf" srcId="{27E7974E-F6D7-4D28-A291-934708722398}" destId="{FBC3AE53-6A8B-4693-979A-715F994EB5C8}" srcOrd="1" destOrd="0" presId="urn:microsoft.com/office/officeart/2005/8/layout/vList5"/>
    <dgm:cxn modelId="{8331DDBD-A084-4C13-B477-1DA8B21BF771}" type="presParOf" srcId="{27E7974E-F6D7-4D28-A291-934708722398}" destId="{5FC5B663-B40D-4E37-A408-C2A3934C38D9}" srcOrd="2" destOrd="0" presId="urn:microsoft.com/office/officeart/2005/8/layout/vList5"/>
    <dgm:cxn modelId="{DD7C645D-BA0D-4532-AE0D-8EF49546A9E7}" type="presParOf" srcId="{5FC5B663-B40D-4E37-A408-C2A3934C38D9}" destId="{4A2467F6-745A-4A72-8D25-FB98A30C0823}" srcOrd="0" destOrd="0" presId="urn:microsoft.com/office/officeart/2005/8/layout/vList5"/>
    <dgm:cxn modelId="{814B2057-B1D5-4479-9F49-F84B09AEE67A}" type="presParOf" srcId="{27E7974E-F6D7-4D28-A291-934708722398}" destId="{D6AE1C59-918C-49FD-9F78-757656C71FB4}" srcOrd="3" destOrd="0" presId="urn:microsoft.com/office/officeart/2005/8/layout/vList5"/>
    <dgm:cxn modelId="{C1FE46DF-CDE6-4C22-B52C-7DF45AA803D7}" type="presParOf" srcId="{27E7974E-F6D7-4D28-A291-934708722398}" destId="{25AB955C-E267-4DCE-838C-A90594D9128B}" srcOrd="4" destOrd="0" presId="urn:microsoft.com/office/officeart/2005/8/layout/vList5"/>
    <dgm:cxn modelId="{622A15A4-5A76-4D0A-89C9-31191B4F245E}" type="presParOf" srcId="{25AB955C-E267-4DCE-838C-A90594D9128B}" destId="{20C08CDC-216B-4428-B635-6E5369264DED}" srcOrd="0" destOrd="0" presId="urn:microsoft.com/office/officeart/2005/8/layout/vList5"/>
    <dgm:cxn modelId="{503D187F-744C-4CD3-B195-1B5953F01860}" type="presParOf" srcId="{27E7974E-F6D7-4D28-A291-934708722398}" destId="{CEA7D2BF-5EC0-4FEE-9627-F0561454A24F}" srcOrd="5" destOrd="0" presId="urn:microsoft.com/office/officeart/2005/8/layout/vList5"/>
    <dgm:cxn modelId="{99869CD3-ADBC-4984-8906-9CF0316C3D2F}" type="presParOf" srcId="{27E7974E-F6D7-4D28-A291-934708722398}" destId="{F3A81F65-4A44-4344-8F5A-6F8971B243C1}" srcOrd="6" destOrd="0" presId="urn:microsoft.com/office/officeart/2005/8/layout/vList5"/>
    <dgm:cxn modelId="{61E9036C-2EB5-449E-AEAD-347B73D1C8F6}" type="presParOf" srcId="{F3A81F65-4A44-4344-8F5A-6F8971B243C1}" destId="{C367C271-F860-4CA4-99BB-D4343A9F175F}" srcOrd="0" destOrd="0" presId="urn:microsoft.com/office/officeart/2005/8/layout/vList5"/>
    <dgm:cxn modelId="{31135262-9936-4A10-8EEF-0C57D17B9394}" type="presParOf" srcId="{27E7974E-F6D7-4D28-A291-934708722398}" destId="{128BC7BE-1124-4586-9F91-DC91D9780D56}" srcOrd="7" destOrd="0" presId="urn:microsoft.com/office/officeart/2005/8/layout/vList5"/>
    <dgm:cxn modelId="{396FED9D-F92C-4CE4-B3B6-8FE697317837}" type="presParOf" srcId="{27E7974E-F6D7-4D28-A291-934708722398}" destId="{459BB1B2-5C40-4072-B6AD-9436A074B495}" srcOrd="8" destOrd="0" presId="urn:microsoft.com/office/officeart/2005/8/layout/vList5"/>
    <dgm:cxn modelId="{1A4E89B6-4F21-4A99-A448-04E78247BAF6}" type="presParOf" srcId="{459BB1B2-5C40-4072-B6AD-9436A074B495}" destId="{846BF26B-9BB2-437A-8BC8-B2CA219C849D}" srcOrd="0" destOrd="0" presId="urn:microsoft.com/office/officeart/2005/8/layout/vList5"/>
    <dgm:cxn modelId="{46DFAA73-2263-4BDD-BD45-05316E81BD7A}" type="presParOf" srcId="{27E7974E-F6D7-4D28-A291-934708722398}" destId="{4E405B63-6C2B-49B0-9D32-123FFCD25E6F}" srcOrd="9" destOrd="0" presId="urn:microsoft.com/office/officeart/2005/8/layout/vList5"/>
    <dgm:cxn modelId="{F220229D-8994-46E9-A9ED-45BAC2099650}" type="presParOf" srcId="{27E7974E-F6D7-4D28-A291-934708722398}" destId="{DD087AB9-4495-4C64-BDF8-9D515A57D20C}" srcOrd="10" destOrd="0" presId="urn:microsoft.com/office/officeart/2005/8/layout/vList5"/>
    <dgm:cxn modelId="{790B784B-5628-43D9-AFCE-F19D58B692A9}" type="presParOf" srcId="{DD087AB9-4495-4C64-BDF8-9D515A57D20C}" destId="{82B59888-8B92-48E0-8EA6-A48D498F7C0C}" srcOrd="0" destOrd="0" presId="urn:microsoft.com/office/officeart/2005/8/layout/vList5"/>
    <dgm:cxn modelId="{A7F24BEA-554B-4F63-BC51-55BBAB8593FB}" type="presParOf" srcId="{27E7974E-F6D7-4D28-A291-934708722398}" destId="{0BCAEC8C-733F-4B7B-AD9D-12EA3C902142}" srcOrd="11" destOrd="0" presId="urn:microsoft.com/office/officeart/2005/8/layout/vList5"/>
    <dgm:cxn modelId="{C2294AC0-07CB-4328-B8A9-BF0848031682}" type="presParOf" srcId="{27E7974E-F6D7-4D28-A291-934708722398}" destId="{B194B08B-765B-4CD2-8271-EEDB3432D42B}" srcOrd="12" destOrd="0" presId="urn:microsoft.com/office/officeart/2005/8/layout/vList5"/>
    <dgm:cxn modelId="{BF319507-9C3B-4271-AF96-EFFBE58D264E}" type="presParOf" srcId="{B194B08B-765B-4CD2-8271-EEDB3432D42B}" destId="{0BCA195A-A361-430B-8CFD-50DB8A19DEA0}" srcOrd="0" destOrd="0" presId="urn:microsoft.com/office/officeart/2005/8/layout/vList5"/>
    <dgm:cxn modelId="{0E0082EA-9D8C-455A-A7E9-C50F692684EF}" type="presParOf" srcId="{27E7974E-F6D7-4D28-A291-934708722398}" destId="{77ECBBC2-F82D-4A60-A2BC-C73004B5918F}" srcOrd="13" destOrd="0" presId="urn:microsoft.com/office/officeart/2005/8/layout/vList5"/>
    <dgm:cxn modelId="{B518A4F7-0549-4D8F-89BB-F229C46CB12D}" type="presParOf" srcId="{27E7974E-F6D7-4D28-A291-934708722398}" destId="{6F34FA79-C64D-41E7-B75E-107CF19E1B91}" srcOrd="14" destOrd="0" presId="urn:microsoft.com/office/officeart/2005/8/layout/vList5"/>
    <dgm:cxn modelId="{78C61681-487A-4724-B933-94941806B46E}" type="presParOf" srcId="{6F34FA79-C64D-41E7-B75E-107CF19E1B91}" destId="{19C757F3-40B7-4931-A46D-C438920B0B53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CA88032-0DC5-49B5-BE28-D5762D240D13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bg_accent1_2" csCatId="accent1" phldr="1"/>
      <dgm:spPr/>
      <dgm:t>
        <a:bodyPr/>
        <a:lstStyle/>
        <a:p>
          <a:endParaRPr lang="en-US"/>
        </a:p>
      </dgm:t>
    </dgm:pt>
    <dgm:pt modelId="{F2B479B2-B3CF-4E8A-BB88-A9516875FAA7}">
      <dgm:prSet/>
      <dgm:spPr/>
      <dgm:t>
        <a:bodyPr/>
        <a:lstStyle/>
        <a:p>
          <a:pPr>
            <a:defRPr cap="all"/>
          </a:pPr>
          <a:r>
            <a:rPr lang="en-US"/>
            <a:t>Focus on yourself</a:t>
          </a:r>
        </a:p>
      </dgm:t>
    </dgm:pt>
    <dgm:pt modelId="{C048EE79-D977-49E0-A03F-874CE8077796}" type="parTrans" cxnId="{B9F4A8D3-2D17-400C-8E28-088BAEEB9609}">
      <dgm:prSet/>
      <dgm:spPr/>
      <dgm:t>
        <a:bodyPr/>
        <a:lstStyle/>
        <a:p>
          <a:endParaRPr lang="en-US"/>
        </a:p>
      </dgm:t>
    </dgm:pt>
    <dgm:pt modelId="{147372B7-0658-4DB9-8797-48201B302FB5}" type="sibTrans" cxnId="{B9F4A8D3-2D17-400C-8E28-088BAEEB9609}">
      <dgm:prSet/>
      <dgm:spPr/>
      <dgm:t>
        <a:bodyPr/>
        <a:lstStyle/>
        <a:p>
          <a:endParaRPr lang="en-US"/>
        </a:p>
      </dgm:t>
    </dgm:pt>
    <dgm:pt modelId="{49289B91-3ED4-4A6B-96FD-4879618D5D38}">
      <dgm:prSet/>
      <dgm:spPr/>
      <dgm:t>
        <a:bodyPr/>
        <a:lstStyle/>
        <a:p>
          <a:pPr>
            <a:defRPr cap="all"/>
          </a:pPr>
          <a:r>
            <a:rPr lang="en-US"/>
            <a:t>Speak your truth</a:t>
          </a:r>
        </a:p>
      </dgm:t>
    </dgm:pt>
    <dgm:pt modelId="{07EF16D4-1C4F-490C-B6F3-D1DE1B5DB597}" type="parTrans" cxnId="{3932749D-659B-43A1-96AB-90233C3A1A2E}">
      <dgm:prSet/>
      <dgm:spPr/>
      <dgm:t>
        <a:bodyPr/>
        <a:lstStyle/>
        <a:p>
          <a:endParaRPr lang="en-US"/>
        </a:p>
      </dgm:t>
    </dgm:pt>
    <dgm:pt modelId="{6F1C4C19-9158-412B-989A-6FC09EBC4BCD}" type="sibTrans" cxnId="{3932749D-659B-43A1-96AB-90233C3A1A2E}">
      <dgm:prSet/>
      <dgm:spPr/>
      <dgm:t>
        <a:bodyPr/>
        <a:lstStyle/>
        <a:p>
          <a:endParaRPr lang="en-US"/>
        </a:p>
      </dgm:t>
    </dgm:pt>
    <dgm:pt modelId="{F48D3CCE-2E6B-48F2-9DF3-51006B639DBC}">
      <dgm:prSet/>
      <dgm:spPr/>
      <dgm:t>
        <a:bodyPr/>
        <a:lstStyle/>
        <a:p>
          <a:pPr>
            <a:defRPr cap="all"/>
          </a:pPr>
          <a:r>
            <a:rPr lang="en-US"/>
            <a:t>Agree to let everyone have their own experience</a:t>
          </a:r>
        </a:p>
      </dgm:t>
    </dgm:pt>
    <dgm:pt modelId="{CCD8A385-A183-492E-B04F-D9337F00943E}" type="parTrans" cxnId="{C1BE33D1-97E3-459B-8862-0849D789036D}">
      <dgm:prSet/>
      <dgm:spPr/>
      <dgm:t>
        <a:bodyPr/>
        <a:lstStyle/>
        <a:p>
          <a:endParaRPr lang="en-US"/>
        </a:p>
      </dgm:t>
    </dgm:pt>
    <dgm:pt modelId="{1B8FDB0A-7DED-45F4-BD03-6A09BA5B3691}" type="sibTrans" cxnId="{C1BE33D1-97E3-459B-8862-0849D789036D}">
      <dgm:prSet/>
      <dgm:spPr/>
      <dgm:t>
        <a:bodyPr/>
        <a:lstStyle/>
        <a:p>
          <a:endParaRPr lang="en-US"/>
        </a:p>
      </dgm:t>
    </dgm:pt>
    <dgm:pt modelId="{8B383A7C-01F0-436B-ACA0-3AC4D9C9D965}">
      <dgm:prSet/>
      <dgm:spPr/>
      <dgm:t>
        <a:bodyPr/>
        <a:lstStyle/>
        <a:p>
          <a:pPr>
            <a:defRPr cap="all"/>
          </a:pPr>
          <a:r>
            <a:rPr lang="en-US"/>
            <a:t>Give yourself time and space to reflect</a:t>
          </a:r>
        </a:p>
      </dgm:t>
    </dgm:pt>
    <dgm:pt modelId="{C6C1AEF5-20E6-4F27-A46E-4054B9ADAE75}" type="parTrans" cxnId="{77DE965E-1BF5-4E55-913C-1ACD58195CF6}">
      <dgm:prSet/>
      <dgm:spPr/>
      <dgm:t>
        <a:bodyPr/>
        <a:lstStyle/>
        <a:p>
          <a:endParaRPr lang="en-US"/>
        </a:p>
      </dgm:t>
    </dgm:pt>
    <dgm:pt modelId="{286E98E7-EE97-4BBD-82B1-2EDAA42B1C28}" type="sibTrans" cxnId="{77DE965E-1BF5-4E55-913C-1ACD58195CF6}">
      <dgm:prSet/>
      <dgm:spPr/>
      <dgm:t>
        <a:bodyPr/>
        <a:lstStyle/>
        <a:p>
          <a:endParaRPr lang="en-US"/>
        </a:p>
      </dgm:t>
    </dgm:pt>
    <dgm:pt modelId="{BCF69575-9C43-432F-82AC-E70FA0888CEB}" type="pres">
      <dgm:prSet presAssocID="{1CA88032-0DC5-49B5-BE28-D5762D240D13}" presName="root" presStyleCnt="0">
        <dgm:presLayoutVars>
          <dgm:dir/>
          <dgm:resizeHandles val="exact"/>
        </dgm:presLayoutVars>
      </dgm:prSet>
      <dgm:spPr/>
    </dgm:pt>
    <dgm:pt modelId="{DF2D4668-F167-4589-B970-EC863B63F06A}" type="pres">
      <dgm:prSet presAssocID="{F2B479B2-B3CF-4E8A-BB88-A9516875FAA7}" presName="compNode" presStyleCnt="0"/>
      <dgm:spPr/>
    </dgm:pt>
    <dgm:pt modelId="{2FE00665-EFE4-433E-85B1-CAF482818567}" type="pres">
      <dgm:prSet presAssocID="{F2B479B2-B3CF-4E8A-BB88-A9516875FAA7}" presName="iconBgRect" presStyleLbl="bgShp" presStyleIdx="0" presStyleCnt="4"/>
      <dgm:spPr/>
    </dgm:pt>
    <dgm:pt modelId="{1848146B-CE6C-44AE-99C9-0044CEDEED96}" type="pres">
      <dgm:prSet presAssocID="{F2B479B2-B3CF-4E8A-BB88-A9516875FAA7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gnifying glass"/>
        </a:ext>
      </dgm:extLst>
    </dgm:pt>
    <dgm:pt modelId="{096FCAFC-26D4-4D11-B3AB-AF2BD23ADC1D}" type="pres">
      <dgm:prSet presAssocID="{F2B479B2-B3CF-4E8A-BB88-A9516875FAA7}" presName="spaceRect" presStyleCnt="0"/>
      <dgm:spPr/>
    </dgm:pt>
    <dgm:pt modelId="{E8917F8D-4112-48D7-B0C7-588C16F4F213}" type="pres">
      <dgm:prSet presAssocID="{F2B479B2-B3CF-4E8A-BB88-A9516875FAA7}" presName="textRect" presStyleLbl="revTx" presStyleIdx="0" presStyleCnt="4">
        <dgm:presLayoutVars>
          <dgm:chMax val="1"/>
          <dgm:chPref val="1"/>
        </dgm:presLayoutVars>
      </dgm:prSet>
      <dgm:spPr/>
    </dgm:pt>
    <dgm:pt modelId="{C74BA8A0-8295-4F9E-AAE1-7A608C4FA044}" type="pres">
      <dgm:prSet presAssocID="{147372B7-0658-4DB9-8797-48201B302FB5}" presName="sibTrans" presStyleCnt="0"/>
      <dgm:spPr/>
    </dgm:pt>
    <dgm:pt modelId="{B5EF4AB2-39E5-49A1-95ED-F71660187F6B}" type="pres">
      <dgm:prSet presAssocID="{49289B91-3ED4-4A6B-96FD-4879618D5D38}" presName="compNode" presStyleCnt="0"/>
      <dgm:spPr/>
    </dgm:pt>
    <dgm:pt modelId="{2F2A6B05-F9E1-4DE9-8E1B-F81202B3E97C}" type="pres">
      <dgm:prSet presAssocID="{49289B91-3ED4-4A6B-96FD-4879618D5D38}" presName="iconBgRect" presStyleLbl="bgShp" presStyleIdx="1" presStyleCnt="4"/>
      <dgm:spPr/>
    </dgm:pt>
    <dgm:pt modelId="{0B54EC55-8962-45E2-BC06-38E48E0009D7}" type="pres">
      <dgm:prSet presAssocID="{49289B91-3ED4-4A6B-96FD-4879618D5D38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ecturer"/>
        </a:ext>
      </dgm:extLst>
    </dgm:pt>
    <dgm:pt modelId="{EB1841C3-DE34-4252-A1C7-FF978FAC24CB}" type="pres">
      <dgm:prSet presAssocID="{49289B91-3ED4-4A6B-96FD-4879618D5D38}" presName="spaceRect" presStyleCnt="0"/>
      <dgm:spPr/>
    </dgm:pt>
    <dgm:pt modelId="{18EA128E-E391-4AEF-9731-6831ECD93841}" type="pres">
      <dgm:prSet presAssocID="{49289B91-3ED4-4A6B-96FD-4879618D5D38}" presName="textRect" presStyleLbl="revTx" presStyleIdx="1" presStyleCnt="4">
        <dgm:presLayoutVars>
          <dgm:chMax val="1"/>
          <dgm:chPref val="1"/>
        </dgm:presLayoutVars>
      </dgm:prSet>
      <dgm:spPr/>
    </dgm:pt>
    <dgm:pt modelId="{0270C990-D9F0-4016-BDAE-9B8B7E4DE386}" type="pres">
      <dgm:prSet presAssocID="{6F1C4C19-9158-412B-989A-6FC09EBC4BCD}" presName="sibTrans" presStyleCnt="0"/>
      <dgm:spPr/>
    </dgm:pt>
    <dgm:pt modelId="{ED78098C-64CF-4A57-A4B7-D4DF5F6D48B1}" type="pres">
      <dgm:prSet presAssocID="{F48D3CCE-2E6B-48F2-9DF3-51006B639DBC}" presName="compNode" presStyleCnt="0"/>
      <dgm:spPr/>
    </dgm:pt>
    <dgm:pt modelId="{C64CD622-002B-4368-ABA4-31D3BB198258}" type="pres">
      <dgm:prSet presAssocID="{F48D3CCE-2E6B-48F2-9DF3-51006B639DBC}" presName="iconBgRect" presStyleLbl="bgShp" presStyleIdx="2" presStyleCnt="4"/>
      <dgm:spPr/>
    </dgm:pt>
    <dgm:pt modelId="{0F37FEA0-7B32-458B-A6F2-2D5C865CA943}" type="pres">
      <dgm:prSet presAssocID="{F48D3CCE-2E6B-48F2-9DF3-51006B639DBC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humbs Up Sign"/>
        </a:ext>
      </dgm:extLst>
    </dgm:pt>
    <dgm:pt modelId="{54D2E4AF-5865-4FA5-B411-A752D86B76B4}" type="pres">
      <dgm:prSet presAssocID="{F48D3CCE-2E6B-48F2-9DF3-51006B639DBC}" presName="spaceRect" presStyleCnt="0"/>
      <dgm:spPr/>
    </dgm:pt>
    <dgm:pt modelId="{A209C4E3-0D18-4C7A-A498-112CE196FB4C}" type="pres">
      <dgm:prSet presAssocID="{F48D3CCE-2E6B-48F2-9DF3-51006B639DBC}" presName="textRect" presStyleLbl="revTx" presStyleIdx="2" presStyleCnt="4">
        <dgm:presLayoutVars>
          <dgm:chMax val="1"/>
          <dgm:chPref val="1"/>
        </dgm:presLayoutVars>
      </dgm:prSet>
      <dgm:spPr/>
    </dgm:pt>
    <dgm:pt modelId="{19D652B1-EDCA-4791-B1B3-2EC028CB1332}" type="pres">
      <dgm:prSet presAssocID="{1B8FDB0A-7DED-45F4-BD03-6A09BA5B3691}" presName="sibTrans" presStyleCnt="0"/>
      <dgm:spPr/>
    </dgm:pt>
    <dgm:pt modelId="{5E6908F2-96B7-4F4C-9D94-33672D540B7E}" type="pres">
      <dgm:prSet presAssocID="{8B383A7C-01F0-436B-ACA0-3AC4D9C9D965}" presName="compNode" presStyleCnt="0"/>
      <dgm:spPr/>
    </dgm:pt>
    <dgm:pt modelId="{A229E845-7714-4A46-B6B2-B73CFF6B50F7}" type="pres">
      <dgm:prSet presAssocID="{8B383A7C-01F0-436B-ACA0-3AC4D9C9D965}" presName="iconBgRect" presStyleLbl="bgShp" presStyleIdx="3" presStyleCnt="4"/>
      <dgm:spPr/>
    </dgm:pt>
    <dgm:pt modelId="{F9875FEE-C842-41BB-B20E-7DC13C49F4B1}" type="pres">
      <dgm:prSet presAssocID="{8B383A7C-01F0-436B-ACA0-3AC4D9C9D965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hought bubble"/>
        </a:ext>
      </dgm:extLst>
    </dgm:pt>
    <dgm:pt modelId="{E7A84A53-93A6-4E38-8781-9760ABC55855}" type="pres">
      <dgm:prSet presAssocID="{8B383A7C-01F0-436B-ACA0-3AC4D9C9D965}" presName="spaceRect" presStyleCnt="0"/>
      <dgm:spPr/>
    </dgm:pt>
    <dgm:pt modelId="{FAB2C7E7-04CA-49DC-AA5B-A9A9BB9E1DDA}" type="pres">
      <dgm:prSet presAssocID="{8B383A7C-01F0-436B-ACA0-3AC4D9C9D965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1875D91B-405E-4EA3-BAB0-FE738ECF8B75}" type="presOf" srcId="{F48D3CCE-2E6B-48F2-9DF3-51006B639DBC}" destId="{A209C4E3-0D18-4C7A-A498-112CE196FB4C}" srcOrd="0" destOrd="0" presId="urn:microsoft.com/office/officeart/2018/5/layout/IconCircleLabelList"/>
    <dgm:cxn modelId="{77DE965E-1BF5-4E55-913C-1ACD58195CF6}" srcId="{1CA88032-0DC5-49B5-BE28-D5762D240D13}" destId="{8B383A7C-01F0-436B-ACA0-3AC4D9C9D965}" srcOrd="3" destOrd="0" parTransId="{C6C1AEF5-20E6-4F27-A46E-4054B9ADAE75}" sibTransId="{286E98E7-EE97-4BBD-82B1-2EDAA42B1C28}"/>
    <dgm:cxn modelId="{F4AA1374-5219-43ED-B4F4-1A13F6483AB3}" type="presOf" srcId="{49289B91-3ED4-4A6B-96FD-4879618D5D38}" destId="{18EA128E-E391-4AEF-9731-6831ECD93841}" srcOrd="0" destOrd="0" presId="urn:microsoft.com/office/officeart/2018/5/layout/IconCircleLabelList"/>
    <dgm:cxn modelId="{F0966478-5D3A-4045-A219-B1AE8745DA4A}" type="presOf" srcId="{8B383A7C-01F0-436B-ACA0-3AC4D9C9D965}" destId="{FAB2C7E7-04CA-49DC-AA5B-A9A9BB9E1DDA}" srcOrd="0" destOrd="0" presId="urn:microsoft.com/office/officeart/2018/5/layout/IconCircleLabelList"/>
    <dgm:cxn modelId="{B3EA3E7C-A3C1-4826-808E-8E9463BD189E}" type="presOf" srcId="{F2B479B2-B3CF-4E8A-BB88-A9516875FAA7}" destId="{E8917F8D-4112-48D7-B0C7-588C16F4F213}" srcOrd="0" destOrd="0" presId="urn:microsoft.com/office/officeart/2018/5/layout/IconCircleLabelList"/>
    <dgm:cxn modelId="{3932749D-659B-43A1-96AB-90233C3A1A2E}" srcId="{1CA88032-0DC5-49B5-BE28-D5762D240D13}" destId="{49289B91-3ED4-4A6B-96FD-4879618D5D38}" srcOrd="1" destOrd="0" parTransId="{07EF16D4-1C4F-490C-B6F3-D1DE1B5DB597}" sibTransId="{6F1C4C19-9158-412B-989A-6FC09EBC4BCD}"/>
    <dgm:cxn modelId="{EEF38FCA-44F1-43AC-BCFB-3C393FCE4F2D}" type="presOf" srcId="{1CA88032-0DC5-49B5-BE28-D5762D240D13}" destId="{BCF69575-9C43-432F-82AC-E70FA0888CEB}" srcOrd="0" destOrd="0" presId="urn:microsoft.com/office/officeart/2018/5/layout/IconCircleLabelList"/>
    <dgm:cxn modelId="{C1BE33D1-97E3-459B-8862-0849D789036D}" srcId="{1CA88032-0DC5-49B5-BE28-D5762D240D13}" destId="{F48D3CCE-2E6B-48F2-9DF3-51006B639DBC}" srcOrd="2" destOrd="0" parTransId="{CCD8A385-A183-492E-B04F-D9337F00943E}" sibTransId="{1B8FDB0A-7DED-45F4-BD03-6A09BA5B3691}"/>
    <dgm:cxn modelId="{B9F4A8D3-2D17-400C-8E28-088BAEEB9609}" srcId="{1CA88032-0DC5-49B5-BE28-D5762D240D13}" destId="{F2B479B2-B3CF-4E8A-BB88-A9516875FAA7}" srcOrd="0" destOrd="0" parTransId="{C048EE79-D977-49E0-A03F-874CE8077796}" sibTransId="{147372B7-0658-4DB9-8797-48201B302FB5}"/>
    <dgm:cxn modelId="{51E4590D-45C8-4119-8ACC-399B111C992C}" type="presParOf" srcId="{BCF69575-9C43-432F-82AC-E70FA0888CEB}" destId="{DF2D4668-F167-4589-B970-EC863B63F06A}" srcOrd="0" destOrd="0" presId="urn:microsoft.com/office/officeart/2018/5/layout/IconCircleLabelList"/>
    <dgm:cxn modelId="{CBE8B8E6-C7F7-4CCC-A30E-BA39A2805798}" type="presParOf" srcId="{DF2D4668-F167-4589-B970-EC863B63F06A}" destId="{2FE00665-EFE4-433E-85B1-CAF482818567}" srcOrd="0" destOrd="0" presId="urn:microsoft.com/office/officeart/2018/5/layout/IconCircleLabelList"/>
    <dgm:cxn modelId="{E970AD79-DAAD-4F9F-8230-AB1A8DC142C2}" type="presParOf" srcId="{DF2D4668-F167-4589-B970-EC863B63F06A}" destId="{1848146B-CE6C-44AE-99C9-0044CEDEED96}" srcOrd="1" destOrd="0" presId="urn:microsoft.com/office/officeart/2018/5/layout/IconCircleLabelList"/>
    <dgm:cxn modelId="{78606D3C-B916-4533-9A73-0FB29F726BE4}" type="presParOf" srcId="{DF2D4668-F167-4589-B970-EC863B63F06A}" destId="{096FCAFC-26D4-4D11-B3AB-AF2BD23ADC1D}" srcOrd="2" destOrd="0" presId="urn:microsoft.com/office/officeart/2018/5/layout/IconCircleLabelList"/>
    <dgm:cxn modelId="{291186B2-6004-4547-A95C-B2ACAD5F74B0}" type="presParOf" srcId="{DF2D4668-F167-4589-B970-EC863B63F06A}" destId="{E8917F8D-4112-48D7-B0C7-588C16F4F213}" srcOrd="3" destOrd="0" presId="urn:microsoft.com/office/officeart/2018/5/layout/IconCircleLabelList"/>
    <dgm:cxn modelId="{3CBEE9F4-40AD-403B-BA65-8612ABF4B518}" type="presParOf" srcId="{BCF69575-9C43-432F-82AC-E70FA0888CEB}" destId="{C74BA8A0-8295-4F9E-AAE1-7A608C4FA044}" srcOrd="1" destOrd="0" presId="urn:microsoft.com/office/officeart/2018/5/layout/IconCircleLabelList"/>
    <dgm:cxn modelId="{E7E7DD3A-72D4-4514-8094-B35EC2690287}" type="presParOf" srcId="{BCF69575-9C43-432F-82AC-E70FA0888CEB}" destId="{B5EF4AB2-39E5-49A1-95ED-F71660187F6B}" srcOrd="2" destOrd="0" presId="urn:microsoft.com/office/officeart/2018/5/layout/IconCircleLabelList"/>
    <dgm:cxn modelId="{2FF77E93-698C-4FA7-91A0-5C59D64AC536}" type="presParOf" srcId="{B5EF4AB2-39E5-49A1-95ED-F71660187F6B}" destId="{2F2A6B05-F9E1-4DE9-8E1B-F81202B3E97C}" srcOrd="0" destOrd="0" presId="urn:microsoft.com/office/officeart/2018/5/layout/IconCircleLabelList"/>
    <dgm:cxn modelId="{111E89C8-FF8A-493E-BD29-619BFE512498}" type="presParOf" srcId="{B5EF4AB2-39E5-49A1-95ED-F71660187F6B}" destId="{0B54EC55-8962-45E2-BC06-38E48E0009D7}" srcOrd="1" destOrd="0" presId="urn:microsoft.com/office/officeart/2018/5/layout/IconCircleLabelList"/>
    <dgm:cxn modelId="{95322677-1B76-46DC-BB0D-F5371F6CCF2B}" type="presParOf" srcId="{B5EF4AB2-39E5-49A1-95ED-F71660187F6B}" destId="{EB1841C3-DE34-4252-A1C7-FF978FAC24CB}" srcOrd="2" destOrd="0" presId="urn:microsoft.com/office/officeart/2018/5/layout/IconCircleLabelList"/>
    <dgm:cxn modelId="{54B2DCE2-9579-4403-AEE3-F3A5E82FB45B}" type="presParOf" srcId="{B5EF4AB2-39E5-49A1-95ED-F71660187F6B}" destId="{18EA128E-E391-4AEF-9731-6831ECD93841}" srcOrd="3" destOrd="0" presId="urn:microsoft.com/office/officeart/2018/5/layout/IconCircleLabelList"/>
    <dgm:cxn modelId="{0EE17F14-2051-4A52-9514-344E8DBBB4EE}" type="presParOf" srcId="{BCF69575-9C43-432F-82AC-E70FA0888CEB}" destId="{0270C990-D9F0-4016-BDAE-9B8B7E4DE386}" srcOrd="3" destOrd="0" presId="urn:microsoft.com/office/officeart/2018/5/layout/IconCircleLabelList"/>
    <dgm:cxn modelId="{FDD16513-06BC-4671-B348-8F137C434F30}" type="presParOf" srcId="{BCF69575-9C43-432F-82AC-E70FA0888CEB}" destId="{ED78098C-64CF-4A57-A4B7-D4DF5F6D48B1}" srcOrd="4" destOrd="0" presId="urn:microsoft.com/office/officeart/2018/5/layout/IconCircleLabelList"/>
    <dgm:cxn modelId="{B6DF1E0F-5056-4C21-8B5B-4A83FDE2DE99}" type="presParOf" srcId="{ED78098C-64CF-4A57-A4B7-D4DF5F6D48B1}" destId="{C64CD622-002B-4368-ABA4-31D3BB198258}" srcOrd="0" destOrd="0" presId="urn:microsoft.com/office/officeart/2018/5/layout/IconCircleLabelList"/>
    <dgm:cxn modelId="{53ADF67B-ECCA-43EC-B23A-6F64798CAE6D}" type="presParOf" srcId="{ED78098C-64CF-4A57-A4B7-D4DF5F6D48B1}" destId="{0F37FEA0-7B32-458B-A6F2-2D5C865CA943}" srcOrd="1" destOrd="0" presId="urn:microsoft.com/office/officeart/2018/5/layout/IconCircleLabelList"/>
    <dgm:cxn modelId="{F198D7FD-D7AD-48A8-834C-B3518F5413F8}" type="presParOf" srcId="{ED78098C-64CF-4A57-A4B7-D4DF5F6D48B1}" destId="{54D2E4AF-5865-4FA5-B411-A752D86B76B4}" srcOrd="2" destOrd="0" presId="urn:microsoft.com/office/officeart/2018/5/layout/IconCircleLabelList"/>
    <dgm:cxn modelId="{5D6EDEE2-B9C2-469D-A6D4-285234567259}" type="presParOf" srcId="{ED78098C-64CF-4A57-A4B7-D4DF5F6D48B1}" destId="{A209C4E3-0D18-4C7A-A498-112CE196FB4C}" srcOrd="3" destOrd="0" presId="urn:microsoft.com/office/officeart/2018/5/layout/IconCircleLabelList"/>
    <dgm:cxn modelId="{5B94F423-6E98-4B26-9F45-DD9FC5DF1553}" type="presParOf" srcId="{BCF69575-9C43-432F-82AC-E70FA0888CEB}" destId="{19D652B1-EDCA-4791-B1B3-2EC028CB1332}" srcOrd="5" destOrd="0" presId="urn:microsoft.com/office/officeart/2018/5/layout/IconCircleLabelList"/>
    <dgm:cxn modelId="{FA3B90D3-0705-4778-AC9A-2000C0D86FC8}" type="presParOf" srcId="{BCF69575-9C43-432F-82AC-E70FA0888CEB}" destId="{5E6908F2-96B7-4F4C-9D94-33672D540B7E}" srcOrd="6" destOrd="0" presId="urn:microsoft.com/office/officeart/2018/5/layout/IconCircleLabelList"/>
    <dgm:cxn modelId="{8173ABD2-DB63-4A24-8369-F2AB900DD910}" type="presParOf" srcId="{5E6908F2-96B7-4F4C-9D94-33672D540B7E}" destId="{A229E845-7714-4A46-B6B2-B73CFF6B50F7}" srcOrd="0" destOrd="0" presId="urn:microsoft.com/office/officeart/2018/5/layout/IconCircleLabelList"/>
    <dgm:cxn modelId="{8C895EB2-F0E3-42E5-8F73-5D2426E38ABD}" type="presParOf" srcId="{5E6908F2-96B7-4F4C-9D94-33672D540B7E}" destId="{F9875FEE-C842-41BB-B20E-7DC13C49F4B1}" srcOrd="1" destOrd="0" presId="urn:microsoft.com/office/officeart/2018/5/layout/IconCircleLabelList"/>
    <dgm:cxn modelId="{B77FA5F1-AEAD-46A4-A3BC-61DE13D9105A}" type="presParOf" srcId="{5E6908F2-96B7-4F4C-9D94-33672D540B7E}" destId="{E7A84A53-93A6-4E38-8781-9760ABC55855}" srcOrd="2" destOrd="0" presId="urn:microsoft.com/office/officeart/2018/5/layout/IconCircleLabelList"/>
    <dgm:cxn modelId="{D6FA0901-2B09-4BB9-8783-A11C8775E2A0}" type="presParOf" srcId="{5E6908F2-96B7-4F4C-9D94-33672D540B7E}" destId="{FAB2C7E7-04CA-49DC-AA5B-A9A9BB9E1DDA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F1F86E5-1F46-4FB4-9DB6-671D94FBE9B3}" type="doc">
      <dgm:prSet loTypeId="urn:microsoft.com/office/officeart/2005/8/layout/cycle8" loCatId="cycle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0C0713B2-11AB-4FF0-8078-E497D6F35C78}">
      <dgm:prSet/>
      <dgm:spPr/>
      <dgm:t>
        <a:bodyPr/>
        <a:lstStyle/>
        <a:p>
          <a:r>
            <a:rPr lang="en-US"/>
            <a:t>Who makes up your family?</a:t>
          </a:r>
        </a:p>
      </dgm:t>
    </dgm:pt>
    <dgm:pt modelId="{4C3E4D13-3A5C-45AA-AAE1-E8116B538EC5}" type="parTrans" cxnId="{CAA16256-3B81-4CBC-AA76-309B1CF0FC11}">
      <dgm:prSet/>
      <dgm:spPr/>
      <dgm:t>
        <a:bodyPr/>
        <a:lstStyle/>
        <a:p>
          <a:endParaRPr lang="en-US"/>
        </a:p>
      </dgm:t>
    </dgm:pt>
    <dgm:pt modelId="{EAC50310-3AE4-497E-84F1-C2BD0FCA4C98}" type="sibTrans" cxnId="{CAA16256-3B81-4CBC-AA76-309B1CF0FC11}">
      <dgm:prSet/>
      <dgm:spPr/>
      <dgm:t>
        <a:bodyPr/>
        <a:lstStyle/>
        <a:p>
          <a:endParaRPr lang="en-US"/>
        </a:p>
      </dgm:t>
    </dgm:pt>
    <dgm:pt modelId="{CAE88662-5612-4146-856E-3B436BD14368}">
      <dgm:prSet/>
      <dgm:spPr/>
      <dgm:t>
        <a:bodyPr/>
        <a:lstStyle/>
        <a:p>
          <a:r>
            <a:rPr lang="en-US"/>
            <a:t>What were you taught to believe?</a:t>
          </a:r>
        </a:p>
      </dgm:t>
    </dgm:pt>
    <dgm:pt modelId="{F9C1714F-3EB5-4FBE-8D12-8435F33F096D}" type="parTrans" cxnId="{B5C83A05-D350-4919-8ED7-8C7DE6AB4C39}">
      <dgm:prSet/>
      <dgm:spPr/>
      <dgm:t>
        <a:bodyPr/>
        <a:lstStyle/>
        <a:p>
          <a:endParaRPr lang="en-US"/>
        </a:p>
      </dgm:t>
    </dgm:pt>
    <dgm:pt modelId="{26039007-A01F-4D98-81CA-C2E7F6EE2432}" type="sibTrans" cxnId="{B5C83A05-D350-4919-8ED7-8C7DE6AB4C39}">
      <dgm:prSet/>
      <dgm:spPr/>
      <dgm:t>
        <a:bodyPr/>
        <a:lstStyle/>
        <a:p>
          <a:endParaRPr lang="en-US"/>
        </a:p>
      </dgm:t>
    </dgm:pt>
    <dgm:pt modelId="{979D5428-888C-4955-83DF-0AD6F60AD5A2}">
      <dgm:prSet/>
      <dgm:spPr/>
      <dgm:t>
        <a:bodyPr/>
        <a:lstStyle/>
        <a:p>
          <a:r>
            <a:rPr lang="en-US"/>
            <a:t>What are you passionate about?</a:t>
          </a:r>
        </a:p>
      </dgm:t>
    </dgm:pt>
    <dgm:pt modelId="{C23086C3-B549-40A9-8DB0-707EAFF27886}" type="parTrans" cxnId="{F98DFE6A-8957-4ADC-9CC3-1F403BD5EE17}">
      <dgm:prSet/>
      <dgm:spPr/>
      <dgm:t>
        <a:bodyPr/>
        <a:lstStyle/>
        <a:p>
          <a:endParaRPr lang="en-US"/>
        </a:p>
      </dgm:t>
    </dgm:pt>
    <dgm:pt modelId="{5D9BA1D4-0324-4D33-8916-B4ECDCE15317}" type="sibTrans" cxnId="{F98DFE6A-8957-4ADC-9CC3-1F403BD5EE17}">
      <dgm:prSet/>
      <dgm:spPr/>
      <dgm:t>
        <a:bodyPr/>
        <a:lstStyle/>
        <a:p>
          <a:endParaRPr lang="en-US"/>
        </a:p>
      </dgm:t>
    </dgm:pt>
    <dgm:pt modelId="{99D78CEE-A81C-455D-8A29-BC650AA4380B}">
      <dgm:prSet/>
      <dgm:spPr/>
      <dgm:t>
        <a:bodyPr/>
        <a:lstStyle/>
        <a:p>
          <a:r>
            <a:rPr lang="en-US" dirty="0"/>
            <a:t>What do you do for enjoyment?</a:t>
          </a:r>
        </a:p>
      </dgm:t>
    </dgm:pt>
    <dgm:pt modelId="{620827E6-2C45-4AF7-9AEB-3B08D90790D5}" type="parTrans" cxnId="{7023D9C6-9E40-48F4-A7A2-2B950B96CA8C}">
      <dgm:prSet/>
      <dgm:spPr/>
      <dgm:t>
        <a:bodyPr/>
        <a:lstStyle/>
        <a:p>
          <a:endParaRPr lang="en-US"/>
        </a:p>
      </dgm:t>
    </dgm:pt>
    <dgm:pt modelId="{C2B58C93-3B00-49B3-9592-2CDE954B9A67}" type="sibTrans" cxnId="{7023D9C6-9E40-48F4-A7A2-2B950B96CA8C}">
      <dgm:prSet/>
      <dgm:spPr/>
      <dgm:t>
        <a:bodyPr/>
        <a:lstStyle/>
        <a:p>
          <a:endParaRPr lang="en-US"/>
        </a:p>
      </dgm:t>
    </dgm:pt>
    <dgm:pt modelId="{3827FD56-52F7-435D-850B-34DBFF39A9E2}" type="pres">
      <dgm:prSet presAssocID="{0F1F86E5-1F46-4FB4-9DB6-671D94FBE9B3}" presName="compositeShape" presStyleCnt="0">
        <dgm:presLayoutVars>
          <dgm:chMax val="7"/>
          <dgm:dir/>
          <dgm:resizeHandles val="exact"/>
        </dgm:presLayoutVars>
      </dgm:prSet>
      <dgm:spPr/>
    </dgm:pt>
    <dgm:pt modelId="{4A08BAA8-41BD-4723-86E6-C1B23DDE392C}" type="pres">
      <dgm:prSet presAssocID="{0F1F86E5-1F46-4FB4-9DB6-671D94FBE9B3}" presName="wedge1" presStyleLbl="node1" presStyleIdx="0" presStyleCnt="4"/>
      <dgm:spPr/>
    </dgm:pt>
    <dgm:pt modelId="{11EF93AC-1E8B-490C-B6ED-E5A565B73902}" type="pres">
      <dgm:prSet presAssocID="{0F1F86E5-1F46-4FB4-9DB6-671D94FBE9B3}" presName="dummy1a" presStyleCnt="0"/>
      <dgm:spPr/>
    </dgm:pt>
    <dgm:pt modelId="{D264E9B6-8C6A-451F-BBFE-AD3BB6E36C52}" type="pres">
      <dgm:prSet presAssocID="{0F1F86E5-1F46-4FB4-9DB6-671D94FBE9B3}" presName="dummy1b" presStyleCnt="0"/>
      <dgm:spPr/>
    </dgm:pt>
    <dgm:pt modelId="{E93D26AF-739A-4D6B-973D-B6FB27D8DAB1}" type="pres">
      <dgm:prSet presAssocID="{0F1F86E5-1F46-4FB4-9DB6-671D94FBE9B3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D4E5198A-FE50-4C49-99BF-6D8269FA2D83}" type="pres">
      <dgm:prSet presAssocID="{0F1F86E5-1F46-4FB4-9DB6-671D94FBE9B3}" presName="wedge2" presStyleLbl="node1" presStyleIdx="1" presStyleCnt="4"/>
      <dgm:spPr/>
    </dgm:pt>
    <dgm:pt modelId="{DFC2F890-BB65-42A3-9678-9AB36851CFF4}" type="pres">
      <dgm:prSet presAssocID="{0F1F86E5-1F46-4FB4-9DB6-671D94FBE9B3}" presName="dummy2a" presStyleCnt="0"/>
      <dgm:spPr/>
    </dgm:pt>
    <dgm:pt modelId="{9D55FAE2-F0A4-42AF-857E-5B964BFEDF18}" type="pres">
      <dgm:prSet presAssocID="{0F1F86E5-1F46-4FB4-9DB6-671D94FBE9B3}" presName="dummy2b" presStyleCnt="0"/>
      <dgm:spPr/>
    </dgm:pt>
    <dgm:pt modelId="{A3E77276-4383-480B-80E8-F4B89B828467}" type="pres">
      <dgm:prSet presAssocID="{0F1F86E5-1F46-4FB4-9DB6-671D94FBE9B3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DB966186-708A-4BF5-A437-F2CCF9A2A96B}" type="pres">
      <dgm:prSet presAssocID="{0F1F86E5-1F46-4FB4-9DB6-671D94FBE9B3}" presName="wedge3" presStyleLbl="node1" presStyleIdx="2" presStyleCnt="4"/>
      <dgm:spPr/>
    </dgm:pt>
    <dgm:pt modelId="{384E52C7-D2E1-4B72-9361-242C64385DA9}" type="pres">
      <dgm:prSet presAssocID="{0F1F86E5-1F46-4FB4-9DB6-671D94FBE9B3}" presName="dummy3a" presStyleCnt="0"/>
      <dgm:spPr/>
    </dgm:pt>
    <dgm:pt modelId="{6F8378BE-053E-439A-BB81-A1CB45C43C1B}" type="pres">
      <dgm:prSet presAssocID="{0F1F86E5-1F46-4FB4-9DB6-671D94FBE9B3}" presName="dummy3b" presStyleCnt="0"/>
      <dgm:spPr/>
    </dgm:pt>
    <dgm:pt modelId="{4756714C-9012-4F6A-AA9F-320C2FAAD1FC}" type="pres">
      <dgm:prSet presAssocID="{0F1F86E5-1F46-4FB4-9DB6-671D94FBE9B3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1D946912-4BE9-43C8-B7F8-71A098A6D880}" type="pres">
      <dgm:prSet presAssocID="{0F1F86E5-1F46-4FB4-9DB6-671D94FBE9B3}" presName="wedge4" presStyleLbl="node1" presStyleIdx="3" presStyleCnt="4"/>
      <dgm:spPr/>
    </dgm:pt>
    <dgm:pt modelId="{A602A692-7461-4A01-B24E-DC566C6143F1}" type="pres">
      <dgm:prSet presAssocID="{0F1F86E5-1F46-4FB4-9DB6-671D94FBE9B3}" presName="dummy4a" presStyleCnt="0"/>
      <dgm:spPr/>
    </dgm:pt>
    <dgm:pt modelId="{C965ACE3-41E2-4684-8A75-227C6BE8AD51}" type="pres">
      <dgm:prSet presAssocID="{0F1F86E5-1F46-4FB4-9DB6-671D94FBE9B3}" presName="dummy4b" presStyleCnt="0"/>
      <dgm:spPr/>
    </dgm:pt>
    <dgm:pt modelId="{DA270367-3663-477A-9AF6-8D38BC7F087D}" type="pres">
      <dgm:prSet presAssocID="{0F1F86E5-1F46-4FB4-9DB6-671D94FBE9B3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AEB9A695-E89C-42F5-ACFF-3E38F18E3769}" type="pres">
      <dgm:prSet presAssocID="{EAC50310-3AE4-497E-84F1-C2BD0FCA4C98}" presName="arrowWedge1" presStyleLbl="fgSibTrans2D1" presStyleIdx="0" presStyleCnt="4"/>
      <dgm:spPr/>
    </dgm:pt>
    <dgm:pt modelId="{EB9A7730-D2BE-4BFB-8BCE-44B3B0816379}" type="pres">
      <dgm:prSet presAssocID="{26039007-A01F-4D98-81CA-C2E7F6EE2432}" presName="arrowWedge2" presStyleLbl="fgSibTrans2D1" presStyleIdx="1" presStyleCnt="4"/>
      <dgm:spPr/>
    </dgm:pt>
    <dgm:pt modelId="{40AA54E6-33DA-443C-84F2-61977C52562C}" type="pres">
      <dgm:prSet presAssocID="{5D9BA1D4-0324-4D33-8916-B4ECDCE15317}" presName="arrowWedge3" presStyleLbl="fgSibTrans2D1" presStyleIdx="2" presStyleCnt="4"/>
      <dgm:spPr/>
    </dgm:pt>
    <dgm:pt modelId="{296147F7-F473-4B28-B741-9CA7E79E62F8}" type="pres">
      <dgm:prSet presAssocID="{C2B58C93-3B00-49B3-9592-2CDE954B9A67}" presName="arrowWedge4" presStyleLbl="fgSibTrans2D1" presStyleIdx="3" presStyleCnt="4"/>
      <dgm:spPr/>
    </dgm:pt>
  </dgm:ptLst>
  <dgm:cxnLst>
    <dgm:cxn modelId="{B5C83A05-D350-4919-8ED7-8C7DE6AB4C39}" srcId="{0F1F86E5-1F46-4FB4-9DB6-671D94FBE9B3}" destId="{CAE88662-5612-4146-856E-3B436BD14368}" srcOrd="1" destOrd="0" parTransId="{F9C1714F-3EB5-4FBE-8D12-8435F33F096D}" sibTransId="{26039007-A01F-4D98-81CA-C2E7F6EE2432}"/>
    <dgm:cxn modelId="{7AD7020B-9797-48DD-BBED-7FA2898E4619}" type="presOf" srcId="{0F1F86E5-1F46-4FB4-9DB6-671D94FBE9B3}" destId="{3827FD56-52F7-435D-850B-34DBFF39A9E2}" srcOrd="0" destOrd="0" presId="urn:microsoft.com/office/officeart/2005/8/layout/cycle8"/>
    <dgm:cxn modelId="{B538C124-9C6D-4B9A-AD95-9D0DD02E6EE6}" type="presOf" srcId="{0C0713B2-11AB-4FF0-8078-E497D6F35C78}" destId="{E93D26AF-739A-4D6B-973D-B6FB27D8DAB1}" srcOrd="1" destOrd="0" presId="urn:microsoft.com/office/officeart/2005/8/layout/cycle8"/>
    <dgm:cxn modelId="{E619F435-8D37-4753-ACCC-FBD7FA816A94}" type="presOf" srcId="{0C0713B2-11AB-4FF0-8078-E497D6F35C78}" destId="{4A08BAA8-41BD-4723-86E6-C1B23DDE392C}" srcOrd="0" destOrd="0" presId="urn:microsoft.com/office/officeart/2005/8/layout/cycle8"/>
    <dgm:cxn modelId="{F98DFE6A-8957-4ADC-9CC3-1F403BD5EE17}" srcId="{0F1F86E5-1F46-4FB4-9DB6-671D94FBE9B3}" destId="{979D5428-888C-4955-83DF-0AD6F60AD5A2}" srcOrd="2" destOrd="0" parTransId="{C23086C3-B549-40A9-8DB0-707EAFF27886}" sibTransId="{5D9BA1D4-0324-4D33-8916-B4ECDCE15317}"/>
    <dgm:cxn modelId="{376E266C-BC21-4428-A96C-645210EA1AE5}" type="presOf" srcId="{99D78CEE-A81C-455D-8A29-BC650AA4380B}" destId="{DA270367-3663-477A-9AF6-8D38BC7F087D}" srcOrd="1" destOrd="0" presId="urn:microsoft.com/office/officeart/2005/8/layout/cycle8"/>
    <dgm:cxn modelId="{CAA16256-3B81-4CBC-AA76-309B1CF0FC11}" srcId="{0F1F86E5-1F46-4FB4-9DB6-671D94FBE9B3}" destId="{0C0713B2-11AB-4FF0-8078-E497D6F35C78}" srcOrd="0" destOrd="0" parTransId="{4C3E4D13-3A5C-45AA-AAE1-E8116B538EC5}" sibTransId="{EAC50310-3AE4-497E-84F1-C2BD0FCA4C98}"/>
    <dgm:cxn modelId="{8B15655A-C6D0-41F9-AA11-905B98EFD69A}" type="presOf" srcId="{CAE88662-5612-4146-856E-3B436BD14368}" destId="{D4E5198A-FE50-4C49-99BF-6D8269FA2D83}" srcOrd="0" destOrd="0" presId="urn:microsoft.com/office/officeart/2005/8/layout/cycle8"/>
    <dgm:cxn modelId="{DEB8707A-9686-4230-A130-D448A439A474}" type="presOf" srcId="{99D78CEE-A81C-455D-8A29-BC650AA4380B}" destId="{1D946912-4BE9-43C8-B7F8-71A098A6D880}" srcOrd="0" destOrd="0" presId="urn:microsoft.com/office/officeart/2005/8/layout/cycle8"/>
    <dgm:cxn modelId="{37562ABD-9563-4A62-A838-6DBCA59FE010}" type="presOf" srcId="{CAE88662-5612-4146-856E-3B436BD14368}" destId="{A3E77276-4383-480B-80E8-F4B89B828467}" srcOrd="1" destOrd="0" presId="urn:microsoft.com/office/officeart/2005/8/layout/cycle8"/>
    <dgm:cxn modelId="{7023D9C6-9E40-48F4-A7A2-2B950B96CA8C}" srcId="{0F1F86E5-1F46-4FB4-9DB6-671D94FBE9B3}" destId="{99D78CEE-A81C-455D-8A29-BC650AA4380B}" srcOrd="3" destOrd="0" parTransId="{620827E6-2C45-4AF7-9AEB-3B08D90790D5}" sibTransId="{C2B58C93-3B00-49B3-9592-2CDE954B9A67}"/>
    <dgm:cxn modelId="{704C1AE3-F9E9-40EE-8C31-9BB2A931AF69}" type="presOf" srcId="{979D5428-888C-4955-83DF-0AD6F60AD5A2}" destId="{4756714C-9012-4F6A-AA9F-320C2FAAD1FC}" srcOrd="1" destOrd="0" presId="urn:microsoft.com/office/officeart/2005/8/layout/cycle8"/>
    <dgm:cxn modelId="{1A2ED7EC-DDAE-4619-B19A-2FB2C01C6B5D}" type="presOf" srcId="{979D5428-888C-4955-83DF-0AD6F60AD5A2}" destId="{DB966186-708A-4BF5-A437-F2CCF9A2A96B}" srcOrd="0" destOrd="0" presId="urn:microsoft.com/office/officeart/2005/8/layout/cycle8"/>
    <dgm:cxn modelId="{42D88D3E-CE72-4DF7-88AC-6B14CF590A65}" type="presParOf" srcId="{3827FD56-52F7-435D-850B-34DBFF39A9E2}" destId="{4A08BAA8-41BD-4723-86E6-C1B23DDE392C}" srcOrd="0" destOrd="0" presId="urn:microsoft.com/office/officeart/2005/8/layout/cycle8"/>
    <dgm:cxn modelId="{4A365A96-E358-4167-A8C2-D542B9BA31B1}" type="presParOf" srcId="{3827FD56-52F7-435D-850B-34DBFF39A9E2}" destId="{11EF93AC-1E8B-490C-B6ED-E5A565B73902}" srcOrd="1" destOrd="0" presId="urn:microsoft.com/office/officeart/2005/8/layout/cycle8"/>
    <dgm:cxn modelId="{5C2732B8-7933-4DF2-BEB7-7835DECB8F48}" type="presParOf" srcId="{3827FD56-52F7-435D-850B-34DBFF39A9E2}" destId="{D264E9B6-8C6A-451F-BBFE-AD3BB6E36C52}" srcOrd="2" destOrd="0" presId="urn:microsoft.com/office/officeart/2005/8/layout/cycle8"/>
    <dgm:cxn modelId="{7FDE226B-4164-4DFF-8BD0-6CC060D8E21A}" type="presParOf" srcId="{3827FD56-52F7-435D-850B-34DBFF39A9E2}" destId="{E93D26AF-739A-4D6B-973D-B6FB27D8DAB1}" srcOrd="3" destOrd="0" presId="urn:microsoft.com/office/officeart/2005/8/layout/cycle8"/>
    <dgm:cxn modelId="{9371AB56-E1DD-4D48-81EA-1287454FC822}" type="presParOf" srcId="{3827FD56-52F7-435D-850B-34DBFF39A9E2}" destId="{D4E5198A-FE50-4C49-99BF-6D8269FA2D83}" srcOrd="4" destOrd="0" presId="urn:microsoft.com/office/officeart/2005/8/layout/cycle8"/>
    <dgm:cxn modelId="{7432A947-ECC2-4C60-8D3A-CC9CF2E01EE6}" type="presParOf" srcId="{3827FD56-52F7-435D-850B-34DBFF39A9E2}" destId="{DFC2F890-BB65-42A3-9678-9AB36851CFF4}" srcOrd="5" destOrd="0" presId="urn:microsoft.com/office/officeart/2005/8/layout/cycle8"/>
    <dgm:cxn modelId="{5BF94942-A239-4440-9637-AC268E48E52B}" type="presParOf" srcId="{3827FD56-52F7-435D-850B-34DBFF39A9E2}" destId="{9D55FAE2-F0A4-42AF-857E-5B964BFEDF18}" srcOrd="6" destOrd="0" presId="urn:microsoft.com/office/officeart/2005/8/layout/cycle8"/>
    <dgm:cxn modelId="{1E1C16E4-E202-47FB-AC78-DE6A7BAA9448}" type="presParOf" srcId="{3827FD56-52F7-435D-850B-34DBFF39A9E2}" destId="{A3E77276-4383-480B-80E8-F4B89B828467}" srcOrd="7" destOrd="0" presId="urn:microsoft.com/office/officeart/2005/8/layout/cycle8"/>
    <dgm:cxn modelId="{B8A2E393-CCBD-4A0E-90DE-54BDC2386C05}" type="presParOf" srcId="{3827FD56-52F7-435D-850B-34DBFF39A9E2}" destId="{DB966186-708A-4BF5-A437-F2CCF9A2A96B}" srcOrd="8" destOrd="0" presId="urn:microsoft.com/office/officeart/2005/8/layout/cycle8"/>
    <dgm:cxn modelId="{7886DCA3-D4CF-44CD-8FBF-BF030ED98A53}" type="presParOf" srcId="{3827FD56-52F7-435D-850B-34DBFF39A9E2}" destId="{384E52C7-D2E1-4B72-9361-242C64385DA9}" srcOrd="9" destOrd="0" presId="urn:microsoft.com/office/officeart/2005/8/layout/cycle8"/>
    <dgm:cxn modelId="{0779ABA4-60D9-49DF-9C95-CDFB93CE8F72}" type="presParOf" srcId="{3827FD56-52F7-435D-850B-34DBFF39A9E2}" destId="{6F8378BE-053E-439A-BB81-A1CB45C43C1B}" srcOrd="10" destOrd="0" presId="urn:microsoft.com/office/officeart/2005/8/layout/cycle8"/>
    <dgm:cxn modelId="{2FC8FB96-994E-4D3D-9051-C886C3FF5199}" type="presParOf" srcId="{3827FD56-52F7-435D-850B-34DBFF39A9E2}" destId="{4756714C-9012-4F6A-AA9F-320C2FAAD1FC}" srcOrd="11" destOrd="0" presId="urn:microsoft.com/office/officeart/2005/8/layout/cycle8"/>
    <dgm:cxn modelId="{C481F6C6-BCD0-4C96-9275-5C72781085ED}" type="presParOf" srcId="{3827FD56-52F7-435D-850B-34DBFF39A9E2}" destId="{1D946912-4BE9-43C8-B7F8-71A098A6D880}" srcOrd="12" destOrd="0" presId="urn:microsoft.com/office/officeart/2005/8/layout/cycle8"/>
    <dgm:cxn modelId="{80B7BFB1-0CB8-49C0-B1C8-97E216A9D107}" type="presParOf" srcId="{3827FD56-52F7-435D-850B-34DBFF39A9E2}" destId="{A602A692-7461-4A01-B24E-DC566C6143F1}" srcOrd="13" destOrd="0" presId="urn:microsoft.com/office/officeart/2005/8/layout/cycle8"/>
    <dgm:cxn modelId="{5388E633-300A-4F51-A99F-DDAD0D422ED7}" type="presParOf" srcId="{3827FD56-52F7-435D-850B-34DBFF39A9E2}" destId="{C965ACE3-41E2-4684-8A75-227C6BE8AD51}" srcOrd="14" destOrd="0" presId="urn:microsoft.com/office/officeart/2005/8/layout/cycle8"/>
    <dgm:cxn modelId="{9260CD50-FB3C-4E3C-9F37-4EB6EA7A4F07}" type="presParOf" srcId="{3827FD56-52F7-435D-850B-34DBFF39A9E2}" destId="{DA270367-3663-477A-9AF6-8D38BC7F087D}" srcOrd="15" destOrd="0" presId="urn:microsoft.com/office/officeart/2005/8/layout/cycle8"/>
    <dgm:cxn modelId="{4CEBA0DF-8718-43E2-AE6F-EF09013D655A}" type="presParOf" srcId="{3827FD56-52F7-435D-850B-34DBFF39A9E2}" destId="{AEB9A695-E89C-42F5-ACFF-3E38F18E3769}" srcOrd="16" destOrd="0" presId="urn:microsoft.com/office/officeart/2005/8/layout/cycle8"/>
    <dgm:cxn modelId="{5CF5EC38-2986-41D0-BF37-EDAAB171BDC7}" type="presParOf" srcId="{3827FD56-52F7-435D-850B-34DBFF39A9E2}" destId="{EB9A7730-D2BE-4BFB-8BCE-44B3B0816379}" srcOrd="17" destOrd="0" presId="urn:microsoft.com/office/officeart/2005/8/layout/cycle8"/>
    <dgm:cxn modelId="{85311268-1B99-433B-86E9-6515A80F339D}" type="presParOf" srcId="{3827FD56-52F7-435D-850B-34DBFF39A9E2}" destId="{40AA54E6-33DA-443C-84F2-61977C52562C}" srcOrd="18" destOrd="0" presId="urn:microsoft.com/office/officeart/2005/8/layout/cycle8"/>
    <dgm:cxn modelId="{C5209E8E-B7AF-4FCE-AA9B-827CC321CFBA}" type="presParOf" srcId="{3827FD56-52F7-435D-850B-34DBFF39A9E2}" destId="{296147F7-F473-4B28-B741-9CA7E79E62F8}" srcOrd="19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F1F86E5-1F46-4FB4-9DB6-671D94FBE9B3}" type="doc">
      <dgm:prSet loTypeId="urn:microsoft.com/office/officeart/2005/8/layout/cycle8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C0713B2-11AB-4FF0-8078-E497D6F35C78}">
      <dgm:prSet/>
      <dgm:spPr/>
      <dgm:t>
        <a:bodyPr/>
        <a:lstStyle/>
        <a:p>
          <a:r>
            <a:rPr lang="en-US" dirty="0"/>
            <a:t>In this field</a:t>
          </a:r>
        </a:p>
      </dgm:t>
    </dgm:pt>
    <dgm:pt modelId="{4C3E4D13-3A5C-45AA-AAE1-E8116B538EC5}" type="parTrans" cxnId="{CAA16256-3B81-4CBC-AA76-309B1CF0FC11}">
      <dgm:prSet/>
      <dgm:spPr/>
      <dgm:t>
        <a:bodyPr/>
        <a:lstStyle/>
        <a:p>
          <a:endParaRPr lang="en-US"/>
        </a:p>
      </dgm:t>
    </dgm:pt>
    <dgm:pt modelId="{EAC50310-3AE4-497E-84F1-C2BD0FCA4C98}" type="sibTrans" cxnId="{CAA16256-3B81-4CBC-AA76-309B1CF0FC11}">
      <dgm:prSet/>
      <dgm:spPr/>
      <dgm:t>
        <a:bodyPr/>
        <a:lstStyle/>
        <a:p>
          <a:endParaRPr lang="en-US"/>
        </a:p>
      </dgm:t>
    </dgm:pt>
    <dgm:pt modelId="{979D5428-888C-4955-83DF-0AD6F60AD5A2}">
      <dgm:prSet/>
      <dgm:spPr/>
      <dgm:t>
        <a:bodyPr/>
        <a:lstStyle/>
        <a:p>
          <a:r>
            <a:rPr lang="en-US" dirty="0"/>
            <a:t>On this earth</a:t>
          </a:r>
        </a:p>
      </dgm:t>
    </dgm:pt>
    <dgm:pt modelId="{C23086C3-B549-40A9-8DB0-707EAFF27886}" type="parTrans" cxnId="{F98DFE6A-8957-4ADC-9CC3-1F403BD5EE17}">
      <dgm:prSet/>
      <dgm:spPr/>
      <dgm:t>
        <a:bodyPr/>
        <a:lstStyle/>
        <a:p>
          <a:endParaRPr lang="en-US"/>
        </a:p>
      </dgm:t>
    </dgm:pt>
    <dgm:pt modelId="{5D9BA1D4-0324-4D33-8916-B4ECDCE15317}" type="sibTrans" cxnId="{F98DFE6A-8957-4ADC-9CC3-1F403BD5EE17}">
      <dgm:prSet/>
      <dgm:spPr/>
      <dgm:t>
        <a:bodyPr/>
        <a:lstStyle/>
        <a:p>
          <a:endParaRPr lang="en-US"/>
        </a:p>
      </dgm:t>
    </dgm:pt>
    <dgm:pt modelId="{99D78CEE-A81C-455D-8A29-BC650AA4380B}">
      <dgm:prSet/>
      <dgm:spPr/>
      <dgm:t>
        <a:bodyPr/>
        <a:lstStyle/>
        <a:p>
          <a:r>
            <a:rPr lang="en-US" dirty="0"/>
            <a:t>In this session</a:t>
          </a:r>
        </a:p>
      </dgm:t>
    </dgm:pt>
    <dgm:pt modelId="{620827E6-2C45-4AF7-9AEB-3B08D90790D5}" type="parTrans" cxnId="{7023D9C6-9E40-48F4-A7A2-2B950B96CA8C}">
      <dgm:prSet/>
      <dgm:spPr/>
      <dgm:t>
        <a:bodyPr/>
        <a:lstStyle/>
        <a:p>
          <a:endParaRPr lang="en-US"/>
        </a:p>
      </dgm:t>
    </dgm:pt>
    <dgm:pt modelId="{C2B58C93-3B00-49B3-9592-2CDE954B9A67}" type="sibTrans" cxnId="{7023D9C6-9E40-48F4-A7A2-2B950B96CA8C}">
      <dgm:prSet/>
      <dgm:spPr/>
      <dgm:t>
        <a:bodyPr/>
        <a:lstStyle/>
        <a:p>
          <a:endParaRPr lang="en-US"/>
        </a:p>
      </dgm:t>
    </dgm:pt>
    <dgm:pt modelId="{3827FD56-52F7-435D-850B-34DBFF39A9E2}" type="pres">
      <dgm:prSet presAssocID="{0F1F86E5-1F46-4FB4-9DB6-671D94FBE9B3}" presName="compositeShape" presStyleCnt="0">
        <dgm:presLayoutVars>
          <dgm:chMax val="7"/>
          <dgm:dir/>
          <dgm:resizeHandles val="exact"/>
        </dgm:presLayoutVars>
      </dgm:prSet>
      <dgm:spPr/>
    </dgm:pt>
    <dgm:pt modelId="{4A08BAA8-41BD-4723-86E6-C1B23DDE392C}" type="pres">
      <dgm:prSet presAssocID="{0F1F86E5-1F46-4FB4-9DB6-671D94FBE9B3}" presName="wedge1" presStyleLbl="node1" presStyleIdx="0" presStyleCnt="3"/>
      <dgm:spPr/>
    </dgm:pt>
    <dgm:pt modelId="{11EF93AC-1E8B-490C-B6ED-E5A565B73902}" type="pres">
      <dgm:prSet presAssocID="{0F1F86E5-1F46-4FB4-9DB6-671D94FBE9B3}" presName="dummy1a" presStyleCnt="0"/>
      <dgm:spPr/>
    </dgm:pt>
    <dgm:pt modelId="{D264E9B6-8C6A-451F-BBFE-AD3BB6E36C52}" type="pres">
      <dgm:prSet presAssocID="{0F1F86E5-1F46-4FB4-9DB6-671D94FBE9B3}" presName="dummy1b" presStyleCnt="0"/>
      <dgm:spPr/>
    </dgm:pt>
    <dgm:pt modelId="{E93D26AF-739A-4D6B-973D-B6FB27D8DAB1}" type="pres">
      <dgm:prSet presAssocID="{0F1F86E5-1F46-4FB4-9DB6-671D94FBE9B3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D4E5198A-FE50-4C49-99BF-6D8269FA2D83}" type="pres">
      <dgm:prSet presAssocID="{0F1F86E5-1F46-4FB4-9DB6-671D94FBE9B3}" presName="wedge2" presStyleLbl="node1" presStyleIdx="1" presStyleCnt="3"/>
      <dgm:spPr/>
    </dgm:pt>
    <dgm:pt modelId="{DFC2F890-BB65-42A3-9678-9AB36851CFF4}" type="pres">
      <dgm:prSet presAssocID="{0F1F86E5-1F46-4FB4-9DB6-671D94FBE9B3}" presName="dummy2a" presStyleCnt="0"/>
      <dgm:spPr/>
    </dgm:pt>
    <dgm:pt modelId="{9D55FAE2-F0A4-42AF-857E-5B964BFEDF18}" type="pres">
      <dgm:prSet presAssocID="{0F1F86E5-1F46-4FB4-9DB6-671D94FBE9B3}" presName="dummy2b" presStyleCnt="0"/>
      <dgm:spPr/>
    </dgm:pt>
    <dgm:pt modelId="{A3E77276-4383-480B-80E8-F4B89B828467}" type="pres">
      <dgm:prSet presAssocID="{0F1F86E5-1F46-4FB4-9DB6-671D94FBE9B3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DB966186-708A-4BF5-A437-F2CCF9A2A96B}" type="pres">
      <dgm:prSet presAssocID="{0F1F86E5-1F46-4FB4-9DB6-671D94FBE9B3}" presName="wedge3" presStyleLbl="node1" presStyleIdx="2" presStyleCnt="3"/>
      <dgm:spPr/>
    </dgm:pt>
    <dgm:pt modelId="{384E52C7-D2E1-4B72-9361-242C64385DA9}" type="pres">
      <dgm:prSet presAssocID="{0F1F86E5-1F46-4FB4-9DB6-671D94FBE9B3}" presName="dummy3a" presStyleCnt="0"/>
      <dgm:spPr/>
    </dgm:pt>
    <dgm:pt modelId="{6F8378BE-053E-439A-BB81-A1CB45C43C1B}" type="pres">
      <dgm:prSet presAssocID="{0F1F86E5-1F46-4FB4-9DB6-671D94FBE9B3}" presName="dummy3b" presStyleCnt="0"/>
      <dgm:spPr/>
    </dgm:pt>
    <dgm:pt modelId="{4756714C-9012-4F6A-AA9F-320C2FAAD1FC}" type="pres">
      <dgm:prSet presAssocID="{0F1F86E5-1F46-4FB4-9DB6-671D94FBE9B3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</dgm:pt>
    <dgm:pt modelId="{AEB9A695-E89C-42F5-ACFF-3E38F18E3769}" type="pres">
      <dgm:prSet presAssocID="{EAC50310-3AE4-497E-84F1-C2BD0FCA4C98}" presName="arrowWedge1" presStyleLbl="fgSibTrans2D1" presStyleIdx="0" presStyleCnt="3"/>
      <dgm:spPr/>
    </dgm:pt>
    <dgm:pt modelId="{AB611DB2-566F-4A81-8BF9-0BF103A5CA8A}" type="pres">
      <dgm:prSet presAssocID="{5D9BA1D4-0324-4D33-8916-B4ECDCE15317}" presName="arrowWedge2" presStyleLbl="fgSibTrans2D1" presStyleIdx="1" presStyleCnt="3"/>
      <dgm:spPr/>
    </dgm:pt>
    <dgm:pt modelId="{C5F3C00F-A8AA-4C6B-9B0A-398348E38657}" type="pres">
      <dgm:prSet presAssocID="{C2B58C93-3B00-49B3-9592-2CDE954B9A67}" presName="arrowWedge3" presStyleLbl="fgSibTrans2D1" presStyleIdx="2" presStyleCnt="3"/>
      <dgm:spPr/>
    </dgm:pt>
  </dgm:ptLst>
  <dgm:cxnLst>
    <dgm:cxn modelId="{7AD7020B-9797-48DD-BBED-7FA2898E4619}" type="presOf" srcId="{0F1F86E5-1F46-4FB4-9DB6-671D94FBE9B3}" destId="{3827FD56-52F7-435D-850B-34DBFF39A9E2}" srcOrd="0" destOrd="0" presId="urn:microsoft.com/office/officeart/2005/8/layout/cycle8"/>
    <dgm:cxn modelId="{B9855822-088E-4A49-817E-25132F1E2E3D}" type="presOf" srcId="{99D78CEE-A81C-455D-8A29-BC650AA4380B}" destId="{4756714C-9012-4F6A-AA9F-320C2FAAD1FC}" srcOrd="1" destOrd="0" presId="urn:microsoft.com/office/officeart/2005/8/layout/cycle8"/>
    <dgm:cxn modelId="{B538C124-9C6D-4B9A-AD95-9D0DD02E6EE6}" type="presOf" srcId="{0C0713B2-11AB-4FF0-8078-E497D6F35C78}" destId="{E93D26AF-739A-4D6B-973D-B6FB27D8DAB1}" srcOrd="1" destOrd="0" presId="urn:microsoft.com/office/officeart/2005/8/layout/cycle8"/>
    <dgm:cxn modelId="{E619F435-8D37-4753-ACCC-FBD7FA816A94}" type="presOf" srcId="{0C0713B2-11AB-4FF0-8078-E497D6F35C78}" destId="{4A08BAA8-41BD-4723-86E6-C1B23DDE392C}" srcOrd="0" destOrd="0" presId="urn:microsoft.com/office/officeart/2005/8/layout/cycle8"/>
    <dgm:cxn modelId="{F98DFE6A-8957-4ADC-9CC3-1F403BD5EE17}" srcId="{0F1F86E5-1F46-4FB4-9DB6-671D94FBE9B3}" destId="{979D5428-888C-4955-83DF-0AD6F60AD5A2}" srcOrd="1" destOrd="0" parTransId="{C23086C3-B549-40A9-8DB0-707EAFF27886}" sibTransId="{5D9BA1D4-0324-4D33-8916-B4ECDCE15317}"/>
    <dgm:cxn modelId="{CAA16256-3B81-4CBC-AA76-309B1CF0FC11}" srcId="{0F1F86E5-1F46-4FB4-9DB6-671D94FBE9B3}" destId="{0C0713B2-11AB-4FF0-8078-E497D6F35C78}" srcOrd="0" destOrd="0" parTransId="{4C3E4D13-3A5C-45AA-AAE1-E8116B538EC5}" sibTransId="{EAC50310-3AE4-497E-84F1-C2BD0FCA4C98}"/>
    <dgm:cxn modelId="{087A41C5-82EC-4D80-BE83-ACACBC88B572}" type="presOf" srcId="{979D5428-888C-4955-83DF-0AD6F60AD5A2}" destId="{A3E77276-4383-480B-80E8-F4B89B828467}" srcOrd="1" destOrd="0" presId="urn:microsoft.com/office/officeart/2005/8/layout/cycle8"/>
    <dgm:cxn modelId="{7023D9C6-9E40-48F4-A7A2-2B950B96CA8C}" srcId="{0F1F86E5-1F46-4FB4-9DB6-671D94FBE9B3}" destId="{99D78CEE-A81C-455D-8A29-BC650AA4380B}" srcOrd="2" destOrd="0" parTransId="{620827E6-2C45-4AF7-9AEB-3B08D90790D5}" sibTransId="{C2B58C93-3B00-49B3-9592-2CDE954B9A67}"/>
    <dgm:cxn modelId="{D7BE52CF-45D4-4DE8-BF7F-EFBF29047F46}" type="presOf" srcId="{99D78CEE-A81C-455D-8A29-BC650AA4380B}" destId="{DB966186-708A-4BF5-A437-F2CCF9A2A96B}" srcOrd="0" destOrd="0" presId="urn:microsoft.com/office/officeart/2005/8/layout/cycle8"/>
    <dgm:cxn modelId="{A13788DE-2770-45F6-B3BE-CF7A1CD90EFA}" type="presOf" srcId="{979D5428-888C-4955-83DF-0AD6F60AD5A2}" destId="{D4E5198A-FE50-4C49-99BF-6D8269FA2D83}" srcOrd="0" destOrd="0" presId="urn:microsoft.com/office/officeart/2005/8/layout/cycle8"/>
    <dgm:cxn modelId="{42D88D3E-CE72-4DF7-88AC-6B14CF590A65}" type="presParOf" srcId="{3827FD56-52F7-435D-850B-34DBFF39A9E2}" destId="{4A08BAA8-41BD-4723-86E6-C1B23DDE392C}" srcOrd="0" destOrd="0" presId="urn:microsoft.com/office/officeart/2005/8/layout/cycle8"/>
    <dgm:cxn modelId="{4A365A96-E358-4167-A8C2-D542B9BA31B1}" type="presParOf" srcId="{3827FD56-52F7-435D-850B-34DBFF39A9E2}" destId="{11EF93AC-1E8B-490C-B6ED-E5A565B73902}" srcOrd="1" destOrd="0" presId="urn:microsoft.com/office/officeart/2005/8/layout/cycle8"/>
    <dgm:cxn modelId="{5C2732B8-7933-4DF2-BEB7-7835DECB8F48}" type="presParOf" srcId="{3827FD56-52F7-435D-850B-34DBFF39A9E2}" destId="{D264E9B6-8C6A-451F-BBFE-AD3BB6E36C52}" srcOrd="2" destOrd="0" presId="urn:microsoft.com/office/officeart/2005/8/layout/cycle8"/>
    <dgm:cxn modelId="{7FDE226B-4164-4DFF-8BD0-6CC060D8E21A}" type="presParOf" srcId="{3827FD56-52F7-435D-850B-34DBFF39A9E2}" destId="{E93D26AF-739A-4D6B-973D-B6FB27D8DAB1}" srcOrd="3" destOrd="0" presId="urn:microsoft.com/office/officeart/2005/8/layout/cycle8"/>
    <dgm:cxn modelId="{9371AB56-E1DD-4D48-81EA-1287454FC822}" type="presParOf" srcId="{3827FD56-52F7-435D-850B-34DBFF39A9E2}" destId="{D4E5198A-FE50-4C49-99BF-6D8269FA2D83}" srcOrd="4" destOrd="0" presId="urn:microsoft.com/office/officeart/2005/8/layout/cycle8"/>
    <dgm:cxn modelId="{7432A947-ECC2-4C60-8D3A-CC9CF2E01EE6}" type="presParOf" srcId="{3827FD56-52F7-435D-850B-34DBFF39A9E2}" destId="{DFC2F890-BB65-42A3-9678-9AB36851CFF4}" srcOrd="5" destOrd="0" presId="urn:microsoft.com/office/officeart/2005/8/layout/cycle8"/>
    <dgm:cxn modelId="{5BF94942-A239-4440-9637-AC268E48E52B}" type="presParOf" srcId="{3827FD56-52F7-435D-850B-34DBFF39A9E2}" destId="{9D55FAE2-F0A4-42AF-857E-5B964BFEDF18}" srcOrd="6" destOrd="0" presId="urn:microsoft.com/office/officeart/2005/8/layout/cycle8"/>
    <dgm:cxn modelId="{1E1C16E4-E202-47FB-AC78-DE6A7BAA9448}" type="presParOf" srcId="{3827FD56-52F7-435D-850B-34DBFF39A9E2}" destId="{A3E77276-4383-480B-80E8-F4B89B828467}" srcOrd="7" destOrd="0" presId="urn:microsoft.com/office/officeart/2005/8/layout/cycle8"/>
    <dgm:cxn modelId="{B8A2E393-CCBD-4A0E-90DE-54BDC2386C05}" type="presParOf" srcId="{3827FD56-52F7-435D-850B-34DBFF39A9E2}" destId="{DB966186-708A-4BF5-A437-F2CCF9A2A96B}" srcOrd="8" destOrd="0" presId="urn:microsoft.com/office/officeart/2005/8/layout/cycle8"/>
    <dgm:cxn modelId="{7886DCA3-D4CF-44CD-8FBF-BF030ED98A53}" type="presParOf" srcId="{3827FD56-52F7-435D-850B-34DBFF39A9E2}" destId="{384E52C7-D2E1-4B72-9361-242C64385DA9}" srcOrd="9" destOrd="0" presId="urn:microsoft.com/office/officeart/2005/8/layout/cycle8"/>
    <dgm:cxn modelId="{0779ABA4-60D9-49DF-9C95-CDFB93CE8F72}" type="presParOf" srcId="{3827FD56-52F7-435D-850B-34DBFF39A9E2}" destId="{6F8378BE-053E-439A-BB81-A1CB45C43C1B}" srcOrd="10" destOrd="0" presId="urn:microsoft.com/office/officeart/2005/8/layout/cycle8"/>
    <dgm:cxn modelId="{2FC8FB96-994E-4D3D-9051-C886C3FF5199}" type="presParOf" srcId="{3827FD56-52F7-435D-850B-34DBFF39A9E2}" destId="{4756714C-9012-4F6A-AA9F-320C2FAAD1FC}" srcOrd="11" destOrd="0" presId="urn:microsoft.com/office/officeart/2005/8/layout/cycle8"/>
    <dgm:cxn modelId="{4CEBA0DF-8718-43E2-AE6F-EF09013D655A}" type="presParOf" srcId="{3827FD56-52F7-435D-850B-34DBFF39A9E2}" destId="{AEB9A695-E89C-42F5-ACFF-3E38F18E3769}" srcOrd="12" destOrd="0" presId="urn:microsoft.com/office/officeart/2005/8/layout/cycle8"/>
    <dgm:cxn modelId="{D22E3DD8-1748-44BC-B00E-F3C7CFB7E812}" type="presParOf" srcId="{3827FD56-52F7-435D-850B-34DBFF39A9E2}" destId="{AB611DB2-566F-4A81-8BF9-0BF103A5CA8A}" srcOrd="13" destOrd="0" presId="urn:microsoft.com/office/officeart/2005/8/layout/cycle8"/>
    <dgm:cxn modelId="{226177DA-AC59-4096-B286-912BA914B696}" type="presParOf" srcId="{3827FD56-52F7-435D-850B-34DBFF39A9E2}" destId="{C5F3C00F-A8AA-4C6B-9B0A-398348E38657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4217CD-E9CA-48A7-A831-A11F94917986}">
      <dsp:nvSpPr>
        <dsp:cNvPr id="0" name=""/>
        <dsp:cNvSpPr/>
      </dsp:nvSpPr>
      <dsp:spPr>
        <a:xfrm>
          <a:off x="3496905" y="166"/>
          <a:ext cx="3934018" cy="50209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300" kern="1200"/>
            <a:t>Ground Rules</a:t>
          </a:r>
        </a:p>
      </dsp:txBody>
      <dsp:txXfrm>
        <a:off x="3521415" y="24676"/>
        <a:ext cx="3884998" cy="453072"/>
      </dsp:txXfrm>
    </dsp:sp>
    <dsp:sp modelId="{4A2467F6-745A-4A72-8D25-FB98A30C0823}">
      <dsp:nvSpPr>
        <dsp:cNvPr id="0" name=""/>
        <dsp:cNvSpPr/>
      </dsp:nvSpPr>
      <dsp:spPr>
        <a:xfrm>
          <a:off x="3496905" y="527363"/>
          <a:ext cx="3934018" cy="50209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300" kern="1200"/>
            <a:t>Affirmations</a:t>
          </a:r>
        </a:p>
      </dsp:txBody>
      <dsp:txXfrm>
        <a:off x="3521415" y="551873"/>
        <a:ext cx="3884998" cy="453072"/>
      </dsp:txXfrm>
    </dsp:sp>
    <dsp:sp modelId="{20C08CDC-216B-4428-B635-6E5369264DED}">
      <dsp:nvSpPr>
        <dsp:cNvPr id="0" name=""/>
        <dsp:cNvSpPr/>
      </dsp:nvSpPr>
      <dsp:spPr>
        <a:xfrm>
          <a:off x="3496905" y="1054560"/>
          <a:ext cx="3934018" cy="50209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300" kern="1200"/>
            <a:t>Introductions</a:t>
          </a:r>
        </a:p>
      </dsp:txBody>
      <dsp:txXfrm>
        <a:off x="3521415" y="1079070"/>
        <a:ext cx="3884998" cy="453072"/>
      </dsp:txXfrm>
    </dsp:sp>
    <dsp:sp modelId="{C367C271-F860-4CA4-99BB-D4343A9F175F}">
      <dsp:nvSpPr>
        <dsp:cNvPr id="0" name=""/>
        <dsp:cNvSpPr/>
      </dsp:nvSpPr>
      <dsp:spPr>
        <a:xfrm>
          <a:off x="3496905" y="1581757"/>
          <a:ext cx="3934018" cy="50209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300" kern="1200"/>
            <a:t>The Rough Place</a:t>
          </a:r>
        </a:p>
      </dsp:txBody>
      <dsp:txXfrm>
        <a:off x="3521415" y="1606267"/>
        <a:ext cx="3884998" cy="453072"/>
      </dsp:txXfrm>
    </dsp:sp>
    <dsp:sp modelId="{846BF26B-9BB2-437A-8BC8-B2CA219C849D}">
      <dsp:nvSpPr>
        <dsp:cNvPr id="0" name=""/>
        <dsp:cNvSpPr/>
      </dsp:nvSpPr>
      <dsp:spPr>
        <a:xfrm>
          <a:off x="3496905" y="2108954"/>
          <a:ext cx="3934018" cy="50209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300" kern="1200"/>
            <a:t>Creating Space</a:t>
          </a:r>
        </a:p>
      </dsp:txBody>
      <dsp:txXfrm>
        <a:off x="3521415" y="2133464"/>
        <a:ext cx="3884998" cy="453072"/>
      </dsp:txXfrm>
    </dsp:sp>
    <dsp:sp modelId="{82B59888-8B92-48E0-8EA6-A48D498F7C0C}">
      <dsp:nvSpPr>
        <dsp:cNvPr id="0" name=""/>
        <dsp:cNvSpPr/>
      </dsp:nvSpPr>
      <dsp:spPr>
        <a:xfrm>
          <a:off x="3496905" y="2636151"/>
          <a:ext cx="3934018" cy="50209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300" kern="1200"/>
            <a:t>Conclusion</a:t>
          </a:r>
        </a:p>
      </dsp:txBody>
      <dsp:txXfrm>
        <a:off x="3521415" y="2660661"/>
        <a:ext cx="3884998" cy="453072"/>
      </dsp:txXfrm>
    </dsp:sp>
    <dsp:sp modelId="{0BCA195A-A361-430B-8CFD-50DB8A19DEA0}">
      <dsp:nvSpPr>
        <dsp:cNvPr id="0" name=""/>
        <dsp:cNvSpPr/>
      </dsp:nvSpPr>
      <dsp:spPr>
        <a:xfrm>
          <a:off x="3496905" y="3163349"/>
          <a:ext cx="3934018" cy="50209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300" kern="1200" dirty="0"/>
            <a:t>Questions/Conversation</a:t>
          </a:r>
        </a:p>
      </dsp:txBody>
      <dsp:txXfrm>
        <a:off x="3521415" y="3187859"/>
        <a:ext cx="3884998" cy="453072"/>
      </dsp:txXfrm>
    </dsp:sp>
    <dsp:sp modelId="{19C757F3-40B7-4931-A46D-C438920B0B53}">
      <dsp:nvSpPr>
        <dsp:cNvPr id="0" name=""/>
        <dsp:cNvSpPr/>
      </dsp:nvSpPr>
      <dsp:spPr>
        <a:xfrm>
          <a:off x="3496905" y="3690546"/>
          <a:ext cx="3934018" cy="50209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300" kern="1200"/>
            <a:t>Evaluations</a:t>
          </a:r>
        </a:p>
      </dsp:txBody>
      <dsp:txXfrm>
        <a:off x="3521415" y="3715056"/>
        <a:ext cx="3884998" cy="45307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E00665-EFE4-433E-85B1-CAF482818567}">
      <dsp:nvSpPr>
        <dsp:cNvPr id="0" name=""/>
        <dsp:cNvSpPr/>
      </dsp:nvSpPr>
      <dsp:spPr>
        <a:xfrm>
          <a:off x="562927" y="788206"/>
          <a:ext cx="1445998" cy="1445998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848146B-CE6C-44AE-99C9-0044CEDEED96}">
      <dsp:nvSpPr>
        <dsp:cNvPr id="0" name=""/>
        <dsp:cNvSpPr/>
      </dsp:nvSpPr>
      <dsp:spPr>
        <a:xfrm>
          <a:off x="871091" y="1096370"/>
          <a:ext cx="829671" cy="82967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917F8D-4112-48D7-B0C7-588C16F4F213}">
      <dsp:nvSpPr>
        <dsp:cNvPr id="0" name=""/>
        <dsp:cNvSpPr/>
      </dsp:nvSpPr>
      <dsp:spPr>
        <a:xfrm>
          <a:off x="100682" y="2684598"/>
          <a:ext cx="237048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kern="1200"/>
            <a:t>Focus on yourself</a:t>
          </a:r>
        </a:p>
      </dsp:txBody>
      <dsp:txXfrm>
        <a:off x="100682" y="2684598"/>
        <a:ext cx="2370489" cy="720000"/>
      </dsp:txXfrm>
    </dsp:sp>
    <dsp:sp modelId="{2F2A6B05-F9E1-4DE9-8E1B-F81202B3E97C}">
      <dsp:nvSpPr>
        <dsp:cNvPr id="0" name=""/>
        <dsp:cNvSpPr/>
      </dsp:nvSpPr>
      <dsp:spPr>
        <a:xfrm>
          <a:off x="3348252" y="788206"/>
          <a:ext cx="1445998" cy="1445998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54EC55-8962-45E2-BC06-38E48E0009D7}">
      <dsp:nvSpPr>
        <dsp:cNvPr id="0" name=""/>
        <dsp:cNvSpPr/>
      </dsp:nvSpPr>
      <dsp:spPr>
        <a:xfrm>
          <a:off x="3656416" y="1096370"/>
          <a:ext cx="829671" cy="82967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EA128E-E391-4AEF-9731-6831ECD93841}">
      <dsp:nvSpPr>
        <dsp:cNvPr id="0" name=""/>
        <dsp:cNvSpPr/>
      </dsp:nvSpPr>
      <dsp:spPr>
        <a:xfrm>
          <a:off x="2886007" y="2684598"/>
          <a:ext cx="237048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kern="1200"/>
            <a:t>Speak your truth</a:t>
          </a:r>
        </a:p>
      </dsp:txBody>
      <dsp:txXfrm>
        <a:off x="2886007" y="2684598"/>
        <a:ext cx="2370489" cy="720000"/>
      </dsp:txXfrm>
    </dsp:sp>
    <dsp:sp modelId="{C64CD622-002B-4368-ABA4-31D3BB198258}">
      <dsp:nvSpPr>
        <dsp:cNvPr id="0" name=""/>
        <dsp:cNvSpPr/>
      </dsp:nvSpPr>
      <dsp:spPr>
        <a:xfrm>
          <a:off x="6133577" y="788206"/>
          <a:ext cx="1445998" cy="1445998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37FEA0-7B32-458B-A6F2-2D5C865CA943}">
      <dsp:nvSpPr>
        <dsp:cNvPr id="0" name=""/>
        <dsp:cNvSpPr/>
      </dsp:nvSpPr>
      <dsp:spPr>
        <a:xfrm>
          <a:off x="6441741" y="1096370"/>
          <a:ext cx="829671" cy="82967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09C4E3-0D18-4C7A-A498-112CE196FB4C}">
      <dsp:nvSpPr>
        <dsp:cNvPr id="0" name=""/>
        <dsp:cNvSpPr/>
      </dsp:nvSpPr>
      <dsp:spPr>
        <a:xfrm>
          <a:off x="5671332" y="2684598"/>
          <a:ext cx="237048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kern="1200"/>
            <a:t>Agree to let everyone have their own experience</a:t>
          </a:r>
        </a:p>
      </dsp:txBody>
      <dsp:txXfrm>
        <a:off x="5671332" y="2684598"/>
        <a:ext cx="2370489" cy="720000"/>
      </dsp:txXfrm>
    </dsp:sp>
    <dsp:sp modelId="{A229E845-7714-4A46-B6B2-B73CFF6B50F7}">
      <dsp:nvSpPr>
        <dsp:cNvPr id="0" name=""/>
        <dsp:cNvSpPr/>
      </dsp:nvSpPr>
      <dsp:spPr>
        <a:xfrm>
          <a:off x="8918902" y="788206"/>
          <a:ext cx="1445998" cy="1445998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875FEE-C842-41BB-B20E-7DC13C49F4B1}">
      <dsp:nvSpPr>
        <dsp:cNvPr id="0" name=""/>
        <dsp:cNvSpPr/>
      </dsp:nvSpPr>
      <dsp:spPr>
        <a:xfrm>
          <a:off x="9227066" y="1096370"/>
          <a:ext cx="829671" cy="829671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B2C7E7-04CA-49DC-AA5B-A9A9BB9E1DDA}">
      <dsp:nvSpPr>
        <dsp:cNvPr id="0" name=""/>
        <dsp:cNvSpPr/>
      </dsp:nvSpPr>
      <dsp:spPr>
        <a:xfrm>
          <a:off x="8456657" y="2684598"/>
          <a:ext cx="237048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kern="1200"/>
            <a:t>Give yourself time and space to reflect</a:t>
          </a:r>
        </a:p>
      </dsp:txBody>
      <dsp:txXfrm>
        <a:off x="8456657" y="2684598"/>
        <a:ext cx="2370489" cy="7200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08BAA8-41BD-4723-86E6-C1B23DDE392C}">
      <dsp:nvSpPr>
        <dsp:cNvPr id="0" name=""/>
        <dsp:cNvSpPr/>
      </dsp:nvSpPr>
      <dsp:spPr>
        <a:xfrm>
          <a:off x="1065319" y="224814"/>
          <a:ext cx="3095053" cy="3095053"/>
        </a:xfrm>
        <a:prstGeom prst="pie">
          <a:avLst>
            <a:gd name="adj1" fmla="val 162000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Who makes up your family?</a:t>
          </a:r>
        </a:p>
      </dsp:txBody>
      <dsp:txXfrm>
        <a:off x="2708277" y="866301"/>
        <a:ext cx="1142222" cy="847455"/>
      </dsp:txXfrm>
    </dsp:sp>
    <dsp:sp modelId="{D4E5198A-FE50-4C49-99BF-6D8269FA2D83}">
      <dsp:nvSpPr>
        <dsp:cNvPr id="0" name=""/>
        <dsp:cNvSpPr/>
      </dsp:nvSpPr>
      <dsp:spPr>
        <a:xfrm>
          <a:off x="1065319" y="328719"/>
          <a:ext cx="3095053" cy="3095053"/>
        </a:xfrm>
        <a:prstGeom prst="pie">
          <a:avLst>
            <a:gd name="adj1" fmla="val 0"/>
            <a:gd name="adj2" fmla="val 54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What were you taught to believe?</a:t>
          </a:r>
        </a:p>
      </dsp:txBody>
      <dsp:txXfrm>
        <a:off x="2708277" y="1934831"/>
        <a:ext cx="1142222" cy="847455"/>
      </dsp:txXfrm>
    </dsp:sp>
    <dsp:sp modelId="{DB966186-708A-4BF5-A437-F2CCF9A2A96B}">
      <dsp:nvSpPr>
        <dsp:cNvPr id="0" name=""/>
        <dsp:cNvSpPr/>
      </dsp:nvSpPr>
      <dsp:spPr>
        <a:xfrm>
          <a:off x="961413" y="328719"/>
          <a:ext cx="3095053" cy="3095053"/>
        </a:xfrm>
        <a:prstGeom prst="pie">
          <a:avLst>
            <a:gd name="adj1" fmla="val 5400000"/>
            <a:gd name="adj2" fmla="val 108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What are you passionate about?</a:t>
          </a:r>
        </a:p>
      </dsp:txBody>
      <dsp:txXfrm>
        <a:off x="1271287" y="1934831"/>
        <a:ext cx="1142222" cy="847455"/>
      </dsp:txXfrm>
    </dsp:sp>
    <dsp:sp modelId="{1D946912-4BE9-43C8-B7F8-71A098A6D880}">
      <dsp:nvSpPr>
        <dsp:cNvPr id="0" name=""/>
        <dsp:cNvSpPr/>
      </dsp:nvSpPr>
      <dsp:spPr>
        <a:xfrm>
          <a:off x="961413" y="224814"/>
          <a:ext cx="3095053" cy="3095053"/>
        </a:xfrm>
        <a:prstGeom prst="pie">
          <a:avLst>
            <a:gd name="adj1" fmla="val 108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What do you do for enjoyment?</a:t>
          </a:r>
        </a:p>
      </dsp:txBody>
      <dsp:txXfrm>
        <a:off x="1271287" y="866301"/>
        <a:ext cx="1142222" cy="847455"/>
      </dsp:txXfrm>
    </dsp:sp>
    <dsp:sp modelId="{AEB9A695-E89C-42F5-ACFF-3E38F18E3769}">
      <dsp:nvSpPr>
        <dsp:cNvPr id="0" name=""/>
        <dsp:cNvSpPr/>
      </dsp:nvSpPr>
      <dsp:spPr>
        <a:xfrm>
          <a:off x="873720" y="33215"/>
          <a:ext cx="3478251" cy="3478251"/>
        </a:xfrm>
        <a:prstGeom prst="circularArrow">
          <a:avLst>
            <a:gd name="adj1" fmla="val 5085"/>
            <a:gd name="adj2" fmla="val 327528"/>
            <a:gd name="adj3" fmla="val 21272472"/>
            <a:gd name="adj4" fmla="val 1620000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9A7730-D2BE-4BFB-8BCE-44B3B0816379}">
      <dsp:nvSpPr>
        <dsp:cNvPr id="0" name=""/>
        <dsp:cNvSpPr/>
      </dsp:nvSpPr>
      <dsp:spPr>
        <a:xfrm>
          <a:off x="873720" y="137121"/>
          <a:ext cx="3478251" cy="3478251"/>
        </a:xfrm>
        <a:prstGeom prst="circularArrow">
          <a:avLst>
            <a:gd name="adj1" fmla="val 5085"/>
            <a:gd name="adj2" fmla="val 327528"/>
            <a:gd name="adj3" fmla="val 5072472"/>
            <a:gd name="adj4" fmla="val 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AA54E6-33DA-443C-84F2-61977C52562C}">
      <dsp:nvSpPr>
        <dsp:cNvPr id="0" name=""/>
        <dsp:cNvSpPr/>
      </dsp:nvSpPr>
      <dsp:spPr>
        <a:xfrm>
          <a:off x="769815" y="137121"/>
          <a:ext cx="3478251" cy="3478251"/>
        </a:xfrm>
        <a:prstGeom prst="circularArrow">
          <a:avLst>
            <a:gd name="adj1" fmla="val 5085"/>
            <a:gd name="adj2" fmla="val 327528"/>
            <a:gd name="adj3" fmla="val 10472472"/>
            <a:gd name="adj4" fmla="val 540000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6147F7-F473-4B28-B741-9CA7E79E62F8}">
      <dsp:nvSpPr>
        <dsp:cNvPr id="0" name=""/>
        <dsp:cNvSpPr/>
      </dsp:nvSpPr>
      <dsp:spPr>
        <a:xfrm>
          <a:off x="769815" y="33215"/>
          <a:ext cx="3478251" cy="3478251"/>
        </a:xfrm>
        <a:prstGeom prst="circularArrow">
          <a:avLst>
            <a:gd name="adj1" fmla="val 5085"/>
            <a:gd name="adj2" fmla="val 327528"/>
            <a:gd name="adj3" fmla="val 15872472"/>
            <a:gd name="adj4" fmla="val 1080000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08BAA8-41BD-4723-86E6-C1B23DDE392C}">
      <dsp:nvSpPr>
        <dsp:cNvPr id="0" name=""/>
        <dsp:cNvSpPr/>
      </dsp:nvSpPr>
      <dsp:spPr>
        <a:xfrm>
          <a:off x="1154843" y="239498"/>
          <a:ext cx="3095053" cy="3095053"/>
        </a:xfrm>
        <a:prstGeom prst="pie">
          <a:avLst>
            <a:gd name="adj1" fmla="val 16200000"/>
            <a:gd name="adj2" fmla="val 18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In this field</a:t>
          </a:r>
        </a:p>
      </dsp:txBody>
      <dsp:txXfrm>
        <a:off x="2786011" y="895354"/>
        <a:ext cx="1105376" cy="921147"/>
      </dsp:txXfrm>
    </dsp:sp>
    <dsp:sp modelId="{D4E5198A-FE50-4C49-99BF-6D8269FA2D83}">
      <dsp:nvSpPr>
        <dsp:cNvPr id="0" name=""/>
        <dsp:cNvSpPr/>
      </dsp:nvSpPr>
      <dsp:spPr>
        <a:xfrm>
          <a:off x="1091100" y="350035"/>
          <a:ext cx="3095053" cy="3095053"/>
        </a:xfrm>
        <a:prstGeom prst="pie">
          <a:avLst>
            <a:gd name="adj1" fmla="val 1800000"/>
            <a:gd name="adj2" fmla="val 90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On this earth</a:t>
          </a:r>
        </a:p>
      </dsp:txBody>
      <dsp:txXfrm>
        <a:off x="1828018" y="2358136"/>
        <a:ext cx="1658064" cy="810609"/>
      </dsp:txXfrm>
    </dsp:sp>
    <dsp:sp modelId="{DB966186-708A-4BF5-A437-F2CCF9A2A96B}">
      <dsp:nvSpPr>
        <dsp:cNvPr id="0" name=""/>
        <dsp:cNvSpPr/>
      </dsp:nvSpPr>
      <dsp:spPr>
        <a:xfrm>
          <a:off x="1027357" y="239498"/>
          <a:ext cx="3095053" cy="3095053"/>
        </a:xfrm>
        <a:prstGeom prst="pie">
          <a:avLst>
            <a:gd name="adj1" fmla="val 90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In this session</a:t>
          </a:r>
        </a:p>
      </dsp:txBody>
      <dsp:txXfrm>
        <a:off x="1385867" y="895354"/>
        <a:ext cx="1105376" cy="921147"/>
      </dsp:txXfrm>
    </dsp:sp>
    <dsp:sp modelId="{AEB9A695-E89C-42F5-ACFF-3E38F18E3769}">
      <dsp:nvSpPr>
        <dsp:cNvPr id="0" name=""/>
        <dsp:cNvSpPr/>
      </dsp:nvSpPr>
      <dsp:spPr>
        <a:xfrm>
          <a:off x="963500" y="47899"/>
          <a:ext cx="3478251" cy="3478251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611DB2-566F-4A81-8BF9-0BF103A5CA8A}">
      <dsp:nvSpPr>
        <dsp:cNvPr id="0" name=""/>
        <dsp:cNvSpPr/>
      </dsp:nvSpPr>
      <dsp:spPr>
        <a:xfrm>
          <a:off x="899501" y="158241"/>
          <a:ext cx="3478251" cy="3478251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F3C00F-A8AA-4C6B-9B0A-398348E38657}">
      <dsp:nvSpPr>
        <dsp:cNvPr id="0" name=""/>
        <dsp:cNvSpPr/>
      </dsp:nvSpPr>
      <dsp:spPr>
        <a:xfrm>
          <a:off x="835503" y="47899"/>
          <a:ext cx="3478251" cy="3478251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CEBF5-9D12-B7DE-E9C2-BCB0505A89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90EC94-35E6-E6DC-483E-CF9F940FFF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E009B3-9522-D28A-5C59-BE81163B19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E1671-C597-4F44-B2D2-8C54E55732BE}" type="datetimeFigureOut">
              <a:rPr lang="en-US" smtClean="0"/>
              <a:t>11/11/2024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AAE900-85E5-FC3B-FC1E-2D8D5746B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E72978-EEAB-8E37-CE30-A74CB7506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5329-D554-423B-B97A-3A79DFF4D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8700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30E8ED-49EE-D8CC-BCC0-BE165D6885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632FB8-B331-99B4-DBB7-AF0BAB8FC1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63280A-CF99-AD2C-324B-F8D3D273B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E1671-C597-4F44-B2D2-8C54E55732BE}" type="datetimeFigureOut">
              <a:rPr lang="en-US" smtClean="0"/>
              <a:t>11/11/2024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566A85-AC12-BEF9-CDF4-8656767099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EDDA00-F1F2-5C1A-2E84-D7741A51D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5329-D554-423B-B97A-3A79DFF4D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1059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7C209E-F9EE-B225-D443-C41BF698D8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5C9EA6-A6F9-9D5F-C886-CD29CDEDEA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8583EA-A352-179F-DAF1-5D49B0BCD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E1671-C597-4F44-B2D2-8C54E55732BE}" type="datetimeFigureOut">
              <a:rPr lang="en-US" smtClean="0"/>
              <a:t>11/11/2024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D63B72-6EE0-1375-2E32-2004F1E6F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FB913D-5D18-7618-C18B-9D72EC0DA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5329-D554-423B-B97A-3A79DFF4D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0442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1DC196-299B-4771-E647-5466AC40C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A9B3B2-2944-665E-DDA2-AEA4C05F11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9EB193-EE75-3E82-C09A-4D682435A7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11E41A-04B3-C39E-D2FB-0DE94DBBD8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E1671-C597-4F44-B2D2-8C54E55732BE}" type="datetimeFigureOut">
              <a:rPr lang="en-US" smtClean="0"/>
              <a:t>11/11/2024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BB7D7D-13FC-14E6-FF99-348E46CF0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F8928A-FDAD-773B-BA4A-3A7929368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5329-D554-423B-B97A-3A79DFF4D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8309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75932-60C2-B0B8-7A5D-1ED2E73F4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964E8-602F-AF37-3222-A7EA507CE4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2248C9-3F09-BB89-3159-E63482E550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B2AF5E1-E727-DCCD-56DE-18364A5647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D0F7C9E-3D01-22E6-6295-6440A916A6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CD6BFBC-99DC-593E-A90C-45F416CFD1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E1671-C597-4F44-B2D2-8C54E55732BE}" type="datetimeFigureOut">
              <a:rPr lang="en-US" smtClean="0"/>
              <a:t>11/11/2024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1BDC58-7D76-BE8E-F74D-8AC023262F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03C908-604B-6DA9-AACB-FE130F596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5329-D554-423B-B97A-3A79DFF4D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0063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D6F285-27A8-3484-AA95-D2FC6AFEEF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CD7A0E-132A-82AC-DD3B-C15E3304B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E1671-C597-4F44-B2D2-8C54E55732BE}" type="datetimeFigureOut">
              <a:rPr lang="en-US" smtClean="0"/>
              <a:t>11/11/2024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21CA5D-5C9F-E0E0-B926-99A5312E5D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1BE5BC-8D71-134E-5759-4BDED2F88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5329-D554-423B-B97A-3A79DFF4D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3246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663F5B-DCB5-C957-01C2-1B3769C80B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E1671-C597-4F44-B2D2-8C54E55732BE}" type="datetimeFigureOut">
              <a:rPr lang="en-US" smtClean="0"/>
              <a:t>11/11/2024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7B3145F-F874-3C77-0B19-A805C1ECA2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1A6513-DBA9-EC25-D778-5DE400167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5329-D554-423B-B97A-3A79DFF4D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0988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3F5B87-DB2A-041B-5BCB-03CBF48B7A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5FD518-9046-5F57-55B2-6816880A01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9BAE4E-C3B5-84EE-1A49-04501A4B7B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93F225-0E8D-9E76-8AD4-B7F67AB201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E1671-C597-4F44-B2D2-8C54E55732BE}" type="datetimeFigureOut">
              <a:rPr lang="en-US" smtClean="0"/>
              <a:t>11/11/2024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C50238-F893-5136-A731-1FF30BE51B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2768B0-209C-AE80-6262-56CCEFC7A2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5329-D554-423B-B97A-3A79DFF4D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437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243E6-8DF0-8C39-464D-49C07F839C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E5A3F07-B956-774E-167A-C6E58DE43A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DE6E39-C0F2-7F7C-599E-A79B5BE265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E7B1B4-4B46-C104-92E5-93BCC2B6BF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E1671-C597-4F44-B2D2-8C54E55732BE}" type="datetimeFigureOut">
              <a:rPr lang="en-US" smtClean="0"/>
              <a:t>11/11/2024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1DB7C2-6208-B2BB-D406-BD97CE7134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ABB2BC-090C-EB27-286F-F230C0CD7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5329-D554-423B-B97A-3A79DFF4D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8384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9F8FC-5B7F-0007-D5B6-710E71ED3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57B9F61-C1ED-82DE-ABA5-07ECBA2D54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D1C7BA-6A20-F500-57C4-29AC02FCA2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E1671-C597-4F44-B2D2-8C54E55732BE}" type="datetimeFigureOut">
              <a:rPr lang="en-US" smtClean="0"/>
              <a:t>11/11/2024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3E5E65-C4F8-9E5C-4D93-5EA9B403D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3F239A-04BF-8BC8-773C-55259735E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5329-D554-423B-B97A-3A79DFF4D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725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1439F94-9E22-8D51-9199-9BE537032C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6F5F98-F670-F995-42FB-F63E801280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DF7934-1006-C2DB-2559-2C29DE4DAA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E1671-C597-4F44-B2D2-8C54E55732BE}" type="datetimeFigureOut">
              <a:rPr lang="en-US" smtClean="0"/>
              <a:t>11/11/2024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8C9B38-ECC3-7934-C559-C239E9A80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F79EA2-3844-DCB3-557C-40788B786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5329-D554-423B-B97A-3A79DFF4D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690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0DEE64-B7BB-2456-9115-EDB1AAFE1F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1BEF38-B36B-ECB6-5F5B-58262FC0F5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727DFE-21CF-7E73-BE72-F48D169D6C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88E1671-C597-4F44-B2D2-8C54E55732BE}" type="datetimeFigureOut">
              <a:rPr lang="en-US" smtClean="0"/>
              <a:t>11/11/2024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8D9003-C95E-2F3F-8627-C3927A77CE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3C7954-3F88-510B-9887-E6EB33B420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6A5329-D554-423B-B97A-3A79DFF4D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409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FD48BC7-DC40-47DE-87EE-9F4B6ECB9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Freeform: Shape 9">
            <a:extLst>
              <a:ext uri="{FF2B5EF4-FFF2-40B4-BE49-F238E27FC236}">
                <a16:creationId xmlns:a16="http://schemas.microsoft.com/office/drawing/2014/main" id="{E502BBC7-2C76-46F3-BC24-5985BC13D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4425" y="0"/>
            <a:ext cx="9963150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39700" sx="102000" sy="102000" algn="ctr" rotWithShape="0">
              <a:schemeClr val="bg1">
                <a:lumMod val="85000"/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C7F28D52-2A5F-4D23-81AE-7CB8B591C7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1664" y="0"/>
            <a:ext cx="9948672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17DD2F-48B0-7AED-9156-265B024A13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3" y="1999615"/>
            <a:ext cx="9144000" cy="2764028"/>
          </a:xfrm>
        </p:spPr>
        <p:txBody>
          <a:bodyPr anchor="ctr">
            <a:normAutofit/>
          </a:bodyPr>
          <a:lstStyle/>
          <a:p>
            <a:r>
              <a:rPr lang="en-US" sz="6100" dirty="0"/>
              <a:t>Shifting Perspectives:</a:t>
            </a:r>
            <a:br>
              <a:rPr lang="en-US" sz="6100" dirty="0"/>
            </a:br>
            <a:r>
              <a:rPr lang="en-US" sz="6100" dirty="0"/>
              <a:t>Finding Space in Rough Place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7E0611-0A30-17A3-5651-DE2835E5A2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66912" y="5645150"/>
            <a:ext cx="8258176" cy="631825"/>
          </a:xfrm>
        </p:spPr>
        <p:txBody>
          <a:bodyPr anchor="ctr">
            <a:normAutofit/>
          </a:bodyPr>
          <a:lstStyle/>
          <a:p>
            <a:r>
              <a:rPr lang="en-US" sz="2800"/>
              <a:t>Dr. Sabrina M. Brown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629484E-3792-4B3D-89AD-7C8A1ED0E0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0" y="5524786"/>
            <a:ext cx="4754880" cy="27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45109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99C39B-F290-B527-219B-5113691A4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Agenda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50DE7FD-CBFD-DFB7-4385-4733C832CB3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3252172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182891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24F4C94-C5F4-F9D7-7E97-53B10493F1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Ground Rules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6A60E36-ED7D-221F-CEC1-A197AA87ACB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6257283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388718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54D1AA0-E3CA-AAF2-48F4-6946117E6E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7924" y="991261"/>
            <a:ext cx="5754696" cy="1837349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tx2"/>
                </a:solidFill>
              </a:rPr>
              <a:t>Affirmations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3945AD-A00F-75E4-00DE-4385BDDD56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50412" y="2479983"/>
            <a:ext cx="5709721" cy="2930217"/>
          </a:xfrm>
        </p:spPr>
        <p:txBody>
          <a:bodyPr anchor="t">
            <a:normAutofit fontScale="62500" lnSpcReduction="20000"/>
          </a:bodyPr>
          <a:lstStyle/>
          <a:p>
            <a:r>
              <a:rPr lang="en-US" sz="4000" dirty="0">
                <a:solidFill>
                  <a:schemeClr val="tx2"/>
                </a:solidFill>
              </a:rPr>
              <a:t>I am calm.</a:t>
            </a:r>
          </a:p>
          <a:p>
            <a:r>
              <a:rPr lang="en-US" sz="4000" dirty="0">
                <a:solidFill>
                  <a:schemeClr val="tx2"/>
                </a:solidFill>
              </a:rPr>
              <a:t>I am focused.</a:t>
            </a:r>
          </a:p>
          <a:p>
            <a:r>
              <a:rPr lang="en-US" sz="4000" dirty="0">
                <a:solidFill>
                  <a:schemeClr val="tx2"/>
                </a:solidFill>
              </a:rPr>
              <a:t>I do what it takes to care for myself. </a:t>
            </a:r>
          </a:p>
          <a:p>
            <a:r>
              <a:rPr lang="en-US" sz="4000" dirty="0">
                <a:solidFill>
                  <a:schemeClr val="tx2"/>
                </a:solidFill>
              </a:rPr>
              <a:t>I am exactly where I belong.</a:t>
            </a:r>
          </a:p>
          <a:p>
            <a:r>
              <a:rPr lang="en-US" sz="4000" dirty="0">
                <a:solidFill>
                  <a:schemeClr val="tx2"/>
                </a:solidFill>
              </a:rPr>
              <a:t>Mentally, Physically, and Emotionally, I am present.</a:t>
            </a:r>
          </a:p>
          <a:p>
            <a:r>
              <a:rPr lang="en-US" sz="4000" dirty="0">
                <a:solidFill>
                  <a:schemeClr val="tx2"/>
                </a:solidFill>
              </a:rPr>
              <a:t>Today is a great day to invest in me!</a:t>
            </a:r>
          </a:p>
          <a:p>
            <a:endParaRPr lang="en-US" sz="1900" dirty="0">
              <a:solidFill>
                <a:schemeClr val="tx2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0749061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73DEC-2964-77AD-3EB0-0D5756A5CD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048260-8544-9A22-3727-A64C2228BE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Who are you?</a:t>
            </a:r>
          </a:p>
        </p:txBody>
      </p:sp>
      <p:graphicFrame>
        <p:nvGraphicFramePr>
          <p:cNvPr id="10" name="Content Placeholder 3">
            <a:extLst>
              <a:ext uri="{FF2B5EF4-FFF2-40B4-BE49-F238E27FC236}">
                <a16:creationId xmlns:a16="http://schemas.microsoft.com/office/drawing/2014/main" id="{BFEFCF2E-43F8-46FE-34DD-E5BCB3689E6C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839788" y="2505075"/>
          <a:ext cx="5157787" cy="36845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54E7C7-13EF-D1AA-DE85-8D3C6ACC77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Why are you here?</a:t>
            </a:r>
          </a:p>
        </p:txBody>
      </p:sp>
      <p:graphicFrame>
        <p:nvGraphicFramePr>
          <p:cNvPr id="12" name="Content Placeholder 3">
            <a:extLst>
              <a:ext uri="{FF2B5EF4-FFF2-40B4-BE49-F238E27FC236}">
                <a16:creationId xmlns:a16="http://schemas.microsoft.com/office/drawing/2014/main" id="{DA6D3726-24E3-FB6D-437A-44E0426D9A6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01570856"/>
              </p:ext>
            </p:extLst>
          </p:nvPr>
        </p:nvGraphicFramePr>
        <p:xfrm>
          <a:off x="6172200" y="2451776"/>
          <a:ext cx="5277255" cy="36845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9169429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362D44EE-C852-4460-B8B5-C4F2BC205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1A34C5-29C6-4808-D535-8474CB35A7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94716" y="739978"/>
            <a:ext cx="5334930" cy="3004145"/>
          </a:xfrm>
        </p:spPr>
        <p:txBody>
          <a:bodyPr>
            <a:normAutofit/>
          </a:bodyPr>
          <a:lstStyle/>
          <a:p>
            <a:r>
              <a:rPr lang="en-US" dirty="0"/>
              <a:t>The Rough Place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32887D8-70E2-DCD8-4356-9362E23B1E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94715" y="3836197"/>
            <a:ext cx="5334931" cy="2189214"/>
          </a:xfrm>
        </p:spPr>
        <p:txBody>
          <a:bodyPr>
            <a:normAutofit/>
          </a:bodyPr>
          <a:lstStyle/>
          <a:p>
            <a:r>
              <a:rPr lang="en-US" dirty="0"/>
              <a:t>How did you get here?</a:t>
            </a: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658970D8-8D1D-4B5C-894B-E871CC865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1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F227E5B6-9132-43CA-B503-37A18562AD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349052" y="0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03C2051E-A88D-48E5-BACF-AAED178927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16245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2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7821A508-2985-4905-874A-527429BAAB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D2929CB1-0E3C-4B2D-ADC5-0154FB33B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697761" y="5717906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5" name="Picture 4" descr="Person in snowy hill">
            <a:extLst>
              <a:ext uri="{FF2B5EF4-FFF2-40B4-BE49-F238E27FC236}">
                <a16:creationId xmlns:a16="http://schemas.microsoft.com/office/drawing/2014/main" id="{0CFCE894-0C1C-4352-8EA1-04F6CBE405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56" r="11393" b="-1"/>
          <a:stretch/>
        </p:blipFill>
        <p:spPr>
          <a:xfrm>
            <a:off x="631840" y="598720"/>
            <a:ext cx="5178249" cy="5178249"/>
          </a:xfrm>
          <a:custGeom>
            <a:avLst/>
            <a:gdLst/>
            <a:ahLst/>
            <a:cxnLst/>
            <a:rect l="l" t="t" r="r" b="b"/>
            <a:pathLst>
              <a:path w="3741748" h="3741748">
                <a:moveTo>
                  <a:pt x="1870874" y="0"/>
                </a:moveTo>
                <a:cubicBezTo>
                  <a:pt x="2904129" y="0"/>
                  <a:pt x="3741748" y="837619"/>
                  <a:pt x="3741748" y="1870874"/>
                </a:cubicBezTo>
                <a:cubicBezTo>
                  <a:pt x="3741748" y="2904129"/>
                  <a:pt x="2904129" y="3741748"/>
                  <a:pt x="1870874" y="3741748"/>
                </a:cubicBezTo>
                <a:cubicBezTo>
                  <a:pt x="837619" y="3741748"/>
                  <a:pt x="0" y="2904129"/>
                  <a:pt x="0" y="1870874"/>
                </a:cubicBezTo>
                <a:cubicBezTo>
                  <a:pt x="0" y="837619"/>
                  <a:pt x="837619" y="0"/>
                  <a:pt x="1870874" y="0"/>
                </a:cubicBezTo>
                <a:close/>
              </a:path>
            </a:pathLst>
          </a:custGeom>
        </p:spPr>
      </p:pic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5F2F0C84-BE8C-4DC2-A6D3-30349A801D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20513" y="6258756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2313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3B5F6F-6175-EFB6-69F6-018DE6F5DC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387ECF34-EDE6-9001-8FFC-FCDF090962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B2453A-D0D2-515E-E958-5EBCD86D35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94716" y="739978"/>
            <a:ext cx="5334930" cy="3004145"/>
          </a:xfrm>
        </p:spPr>
        <p:txBody>
          <a:bodyPr>
            <a:normAutofit/>
          </a:bodyPr>
          <a:lstStyle/>
          <a:p>
            <a:r>
              <a:rPr lang="en-US" dirty="0"/>
              <a:t>The Rough Place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C0E74B-F3F1-C98B-8DF1-7FC42CDA95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94715" y="3836197"/>
            <a:ext cx="5334931" cy="2189214"/>
          </a:xfrm>
        </p:spPr>
        <p:txBody>
          <a:bodyPr>
            <a:normAutofit/>
          </a:bodyPr>
          <a:lstStyle/>
          <a:p>
            <a:r>
              <a:rPr lang="en-US" dirty="0"/>
              <a:t>How do we create a better environment for the people we work with (supervise, colleagues, supervisor)?</a:t>
            </a: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5D5B6204-5E3B-E628-A6B2-324DABF8B7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1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B59CA78B-0D5A-0206-B211-ABD637BBBC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349052" y="0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37DFB89F-8607-B1BF-3C41-0C641EE7E9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16245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2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F370B9B5-22BA-AFFE-7922-AC217C1D34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CC2B8013-0003-DF23-9EF6-084414CF85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697761" y="5717906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5" name="Picture 4" descr="Person in snowy hill">
            <a:extLst>
              <a:ext uri="{FF2B5EF4-FFF2-40B4-BE49-F238E27FC236}">
                <a16:creationId xmlns:a16="http://schemas.microsoft.com/office/drawing/2014/main" id="{31D92BA1-912D-88DD-A3BE-977B134DF3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56" r="11393" b="-1"/>
          <a:stretch/>
        </p:blipFill>
        <p:spPr>
          <a:xfrm>
            <a:off x="631840" y="598720"/>
            <a:ext cx="5178249" cy="5178249"/>
          </a:xfrm>
          <a:custGeom>
            <a:avLst/>
            <a:gdLst/>
            <a:ahLst/>
            <a:cxnLst/>
            <a:rect l="l" t="t" r="r" b="b"/>
            <a:pathLst>
              <a:path w="3741748" h="3741748">
                <a:moveTo>
                  <a:pt x="1870874" y="0"/>
                </a:moveTo>
                <a:cubicBezTo>
                  <a:pt x="2904129" y="0"/>
                  <a:pt x="3741748" y="837619"/>
                  <a:pt x="3741748" y="1870874"/>
                </a:cubicBezTo>
                <a:cubicBezTo>
                  <a:pt x="3741748" y="2904129"/>
                  <a:pt x="2904129" y="3741748"/>
                  <a:pt x="1870874" y="3741748"/>
                </a:cubicBezTo>
                <a:cubicBezTo>
                  <a:pt x="837619" y="3741748"/>
                  <a:pt x="0" y="2904129"/>
                  <a:pt x="0" y="1870874"/>
                </a:cubicBezTo>
                <a:cubicBezTo>
                  <a:pt x="0" y="837619"/>
                  <a:pt x="837619" y="0"/>
                  <a:pt x="1870874" y="0"/>
                </a:cubicBezTo>
                <a:close/>
              </a:path>
            </a:pathLst>
          </a:custGeom>
        </p:spPr>
      </p:pic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EE3D6F95-9ABC-78B6-2668-5270C39E4F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20513" y="6258756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0121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165F979-A811-B6B0-035B-1DBEA4FEBA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3504AC5A-B214-72C7-DDBA-4E8273A566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9ABAD6-15BB-997A-401A-A9B5A5C02B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94716" y="739978"/>
            <a:ext cx="5334930" cy="3004145"/>
          </a:xfrm>
        </p:spPr>
        <p:txBody>
          <a:bodyPr>
            <a:normAutofit/>
          </a:bodyPr>
          <a:lstStyle/>
          <a:p>
            <a:r>
              <a:rPr lang="en-US" dirty="0"/>
              <a:t>The Rough Place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22275B-1E68-EDA9-2C21-7802F79090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94715" y="3836197"/>
            <a:ext cx="5334931" cy="2189214"/>
          </a:xfrm>
        </p:spPr>
        <p:txBody>
          <a:bodyPr>
            <a:normAutofit/>
          </a:bodyPr>
          <a:lstStyle/>
          <a:p>
            <a:r>
              <a:rPr lang="en-US" dirty="0"/>
              <a:t>What can you do to create a better environment for yourself?</a:t>
            </a: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CC5325CE-FE92-AF00-7708-6B9274B287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1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77ABC703-528D-F87A-8182-3DFD0805F5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349052" y="0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099C5999-ABCE-CD5E-CF6B-2792F18A07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16245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2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6B1C3043-7015-AF25-C016-5FFDAB3209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4DF3DE36-10B0-85DD-33C1-6313ACEA79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697761" y="5717906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5" name="Picture 4" descr="Person in snowy hill">
            <a:extLst>
              <a:ext uri="{FF2B5EF4-FFF2-40B4-BE49-F238E27FC236}">
                <a16:creationId xmlns:a16="http://schemas.microsoft.com/office/drawing/2014/main" id="{3016FAC3-57AA-6672-F1D5-F93DD46AE8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56" r="11393" b="-1"/>
          <a:stretch/>
        </p:blipFill>
        <p:spPr>
          <a:xfrm>
            <a:off x="631840" y="598720"/>
            <a:ext cx="5178249" cy="5178249"/>
          </a:xfrm>
          <a:custGeom>
            <a:avLst/>
            <a:gdLst/>
            <a:ahLst/>
            <a:cxnLst/>
            <a:rect l="l" t="t" r="r" b="b"/>
            <a:pathLst>
              <a:path w="3741748" h="3741748">
                <a:moveTo>
                  <a:pt x="1870874" y="0"/>
                </a:moveTo>
                <a:cubicBezTo>
                  <a:pt x="2904129" y="0"/>
                  <a:pt x="3741748" y="837619"/>
                  <a:pt x="3741748" y="1870874"/>
                </a:cubicBezTo>
                <a:cubicBezTo>
                  <a:pt x="3741748" y="2904129"/>
                  <a:pt x="2904129" y="3741748"/>
                  <a:pt x="1870874" y="3741748"/>
                </a:cubicBezTo>
                <a:cubicBezTo>
                  <a:pt x="837619" y="3741748"/>
                  <a:pt x="0" y="2904129"/>
                  <a:pt x="0" y="1870874"/>
                </a:cubicBezTo>
                <a:cubicBezTo>
                  <a:pt x="0" y="837619"/>
                  <a:pt x="837619" y="0"/>
                  <a:pt x="1870874" y="0"/>
                </a:cubicBezTo>
                <a:close/>
              </a:path>
            </a:pathLst>
          </a:custGeom>
        </p:spPr>
      </p:pic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97A67B98-0647-3AFD-CA21-C331DE56A2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20513" y="6258756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5196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D2C4BFA1-2075-4901-9E24-E41D1FDD51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55481" y="498348"/>
            <a:ext cx="9902663" cy="5861304"/>
            <a:chOff x="1155481" y="498348"/>
            <a:chExt cx="9902663" cy="5861304"/>
          </a:xfrm>
        </p:grpSpPr>
        <p:sp>
          <p:nvSpPr>
            <p:cNvPr id="8" name="Oval 5">
              <a:extLst>
                <a:ext uri="{FF2B5EF4-FFF2-40B4-BE49-F238E27FC236}">
                  <a16:creationId xmlns:a16="http://schemas.microsoft.com/office/drawing/2014/main" id="{985A7375-E3AF-4F5C-85AE-17E8832952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5481" y="498348"/>
              <a:ext cx="5861304" cy="5861304"/>
            </a:xfrm>
            <a:prstGeom prst="ellipse">
              <a:avLst/>
            </a:pr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F0307F65-8304-4FA8-A841-D4D7625411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196840" y="498348"/>
              <a:ext cx="5861304" cy="5861304"/>
            </a:xfrm>
            <a:prstGeom prst="ellipse">
              <a:avLst/>
            </a:pr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Oval 5">
              <a:extLst>
                <a:ext uri="{FF2B5EF4-FFF2-40B4-BE49-F238E27FC236}">
                  <a16:creationId xmlns:a16="http://schemas.microsoft.com/office/drawing/2014/main" id="{C8B8394C-136F-4E05-A002-D93A5E79CD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65348" y="498348"/>
              <a:ext cx="5861304" cy="5861304"/>
            </a:xfrm>
            <a:prstGeom prst="ellipse">
              <a:avLst/>
            </a:prstGeom>
            <a:solidFill>
              <a:schemeClr val="accent1">
                <a:alpha val="7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053FB2EE-284F-4C87-AB3D-BBF87A9FAB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514600"/>
            <a:ext cx="12192000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9F8D7A-B7C2-C964-7DED-5FA04B72C6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776538"/>
            <a:ext cx="9144000" cy="1381188"/>
          </a:xfrm>
        </p:spPr>
        <p:txBody>
          <a:bodyPr anchor="ctr">
            <a:normAutofit/>
          </a:bodyPr>
          <a:lstStyle/>
          <a:p>
            <a:r>
              <a:rPr lang="en-US" sz="4000">
                <a:solidFill>
                  <a:schemeClr val="bg2"/>
                </a:solidFill>
              </a:rPr>
              <a:t>My Journey</a:t>
            </a:r>
          </a:p>
        </p:txBody>
      </p:sp>
    </p:spTree>
    <p:extLst>
      <p:ext uri="{BB962C8B-B14F-4D97-AF65-F5344CB8AC3E}">
        <p14:creationId xmlns:p14="http://schemas.microsoft.com/office/powerpoint/2010/main" val="9487602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0ED8AD-AA75-1402-F1A4-AB05329D9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812" y="457200"/>
            <a:ext cx="5254624" cy="1600200"/>
          </a:xfrm>
        </p:spPr>
        <p:txBody>
          <a:bodyPr/>
          <a:lstStyle/>
          <a:p>
            <a:pPr algn="ctr"/>
            <a:r>
              <a:rPr lang="en-US" dirty="0"/>
              <a:t>What can you do to move from </a:t>
            </a:r>
            <a:br>
              <a:rPr lang="en-US" dirty="0"/>
            </a:br>
            <a:r>
              <a:rPr lang="en-US" dirty="0"/>
              <a:t>here                  there?</a:t>
            </a:r>
          </a:p>
        </p:txBody>
      </p:sp>
      <p:pic>
        <p:nvPicPr>
          <p:cNvPr id="6" name="Picture Placeholder 5" descr="3D stairs design">
            <a:extLst>
              <a:ext uri="{FF2B5EF4-FFF2-40B4-BE49-F238E27FC236}">
                <a16:creationId xmlns:a16="http://schemas.microsoft.com/office/drawing/2014/main" id="{81A7A624-C62A-96CF-9904-BD1CD815237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8" r="2508"/>
          <a:stretch>
            <a:fillRect/>
          </a:stretch>
        </p:blipFill>
        <p:spPr>
          <a:xfrm>
            <a:off x="5741988" y="992187"/>
            <a:ext cx="6172200" cy="4873625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77AF4B-95CA-1796-5648-F7D5604E1C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971" y="2329774"/>
            <a:ext cx="3932237" cy="3811588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500" dirty="0"/>
              <a:t>Social Health </a:t>
            </a:r>
          </a:p>
          <a:p>
            <a:endParaRPr lang="en-US" sz="25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500" dirty="0"/>
              <a:t>Mental Heath</a:t>
            </a:r>
          </a:p>
          <a:p>
            <a:endParaRPr lang="en-US" sz="25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500" dirty="0"/>
              <a:t>Spiritual Health</a:t>
            </a:r>
          </a:p>
          <a:p>
            <a:endParaRPr lang="en-US" sz="25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500" dirty="0"/>
              <a:t>Physical Health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A7520BCB-7B74-474D-088E-DC54B19D0AAA}"/>
              </a:ext>
            </a:extLst>
          </p:cNvPr>
          <p:cNvSpPr/>
          <p:nvPr/>
        </p:nvSpPr>
        <p:spPr>
          <a:xfrm>
            <a:off x="2339924" y="1558856"/>
            <a:ext cx="841021" cy="42315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4279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B3B50-AD8D-4A39-9723-788D52627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There is hope.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EF1C3B-10D3-1F43-A317-CAA71F3418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Things you can do….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07A3C3-0E5F-B6E0-D316-C600A369341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pPr marL="1143000" marR="0" lvl="2" indent="-228600">
              <a:lnSpc>
                <a:spcPct val="115000"/>
              </a:lnSpc>
              <a:buFont typeface="Wingdings" panose="05000000000000000000" pitchFamily="2" charset="2"/>
              <a:buChar char=""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Give yourself time before or after work</a:t>
            </a:r>
          </a:p>
          <a:p>
            <a:pPr marL="1143000" marR="0" lvl="2" indent="-228600">
              <a:lnSpc>
                <a:spcPct val="115000"/>
              </a:lnSpc>
              <a:buFont typeface="Wingdings" panose="05000000000000000000" pitchFamily="2" charset="2"/>
              <a:buChar char=""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Positive self-talk</a:t>
            </a:r>
          </a:p>
          <a:p>
            <a:pPr marL="1143000" marR="0" lvl="2" indent="-228600">
              <a:lnSpc>
                <a:spcPct val="115000"/>
              </a:lnSpc>
              <a:buFont typeface="Wingdings" panose="05000000000000000000" pitchFamily="2" charset="2"/>
              <a:buChar char=""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Compliment a co-worker</a:t>
            </a:r>
          </a:p>
          <a:p>
            <a:pPr marL="1143000" marR="0" lvl="2" indent="-228600">
              <a:lnSpc>
                <a:spcPct val="115000"/>
              </a:lnSpc>
              <a:buFont typeface="Wingdings" panose="05000000000000000000" pitchFamily="2" charset="2"/>
              <a:buChar char=""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Leave your office for lunch </a:t>
            </a:r>
          </a:p>
          <a:p>
            <a:pPr marL="1143000" marR="0" lvl="2" indent="-228600">
              <a:lnSpc>
                <a:spcPct val="115000"/>
              </a:lnSpc>
              <a:buFont typeface="Wingdings" panose="05000000000000000000" pitchFamily="2" charset="2"/>
              <a:buChar char=""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Visit a co-worker just to inquire about their day</a:t>
            </a:r>
          </a:p>
          <a:p>
            <a:pPr marL="1143000" marR="0" lvl="2" indent="-228600">
              <a:lnSpc>
                <a:spcPct val="115000"/>
              </a:lnSpc>
              <a:buFont typeface="Wingdings" panose="05000000000000000000" pitchFamily="2" charset="2"/>
              <a:buChar char=""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Walk during the day</a:t>
            </a:r>
          </a:p>
          <a:p>
            <a:pPr marL="1143000" marR="0" lvl="2" indent="-228600">
              <a:lnSpc>
                <a:spcPct val="115000"/>
              </a:lnSpc>
              <a:buFont typeface="Wingdings" panose="05000000000000000000" pitchFamily="2" charset="2"/>
              <a:buChar char=""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Eat balanced meals</a:t>
            </a:r>
          </a:p>
          <a:p>
            <a:pPr marL="1143000" marR="0" lvl="2" indent="-228600">
              <a:lnSpc>
                <a:spcPct val="115000"/>
              </a:lnSpc>
              <a:buFont typeface="Wingdings" panose="05000000000000000000" pitchFamily="2" charset="2"/>
              <a:buChar char=""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Journal </a:t>
            </a:r>
          </a:p>
          <a:p>
            <a:pPr marL="1143000" marR="0" lvl="2" indent="-228600">
              <a:lnSpc>
                <a:spcPct val="115000"/>
              </a:lnSpc>
              <a:buFont typeface="Wingdings" panose="05000000000000000000" pitchFamily="2" charset="2"/>
              <a:buChar char=""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Talk to a therapist</a:t>
            </a:r>
          </a:p>
          <a:p>
            <a:pPr marL="1143000" marR="0" lvl="2" indent="-228600">
              <a:lnSpc>
                <a:spcPct val="115000"/>
              </a:lnSpc>
              <a:buFont typeface="Wingdings" panose="05000000000000000000" pitchFamily="2" charset="2"/>
              <a:buChar char=""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Spend time with friends or family </a:t>
            </a:r>
          </a:p>
          <a:p>
            <a:pPr marL="1143000" marR="0" lvl="2" indent="-228600">
              <a:lnSpc>
                <a:spcPct val="115000"/>
              </a:lnSpc>
              <a:buFont typeface="Wingdings" panose="05000000000000000000" pitchFamily="2" charset="2"/>
              <a:buChar char=""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Pray</a:t>
            </a:r>
          </a:p>
          <a:p>
            <a:pPr marL="1143000" marR="0" lvl="2" indent="-228600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Go to church</a:t>
            </a:r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8A252AA-B4FB-5F5B-F9F3-A919CDCD3B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Things you can control….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5E58332-F770-A299-74B0-11B5594993B8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85000" lnSpcReduction="20000"/>
          </a:bodyPr>
          <a:lstStyle/>
          <a:p>
            <a:pPr marL="1143000" marR="0" lvl="2" indent="-228600">
              <a:lnSpc>
                <a:spcPct val="115000"/>
              </a:lnSpc>
              <a:buFont typeface="Wingdings" panose="05000000000000000000" pitchFamily="2" charset="2"/>
              <a:buChar char=""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Visit your doctor for a check up</a:t>
            </a:r>
          </a:p>
          <a:p>
            <a:pPr marL="1143000" marR="0" lvl="2" indent="-228600">
              <a:lnSpc>
                <a:spcPct val="115000"/>
              </a:lnSpc>
              <a:buFont typeface="Wingdings" panose="05000000000000000000" pitchFamily="2" charset="2"/>
              <a:buChar char=""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Listen to motivational messages (podcasts, social media content creators, etc.)</a:t>
            </a:r>
          </a:p>
          <a:p>
            <a:pPr marL="1143000" marR="0" lvl="2" indent="-228600">
              <a:lnSpc>
                <a:spcPct val="115000"/>
              </a:lnSpc>
              <a:buFont typeface="Wingdings" panose="05000000000000000000" pitchFamily="2" charset="2"/>
              <a:buChar char=""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Limit social media time</a:t>
            </a:r>
          </a:p>
          <a:p>
            <a:pPr marL="1143000" marR="0" lvl="2" indent="-228600">
              <a:lnSpc>
                <a:spcPct val="115000"/>
              </a:lnSpc>
              <a:buFont typeface="Wingdings" panose="05000000000000000000" pitchFamily="2" charset="2"/>
              <a:buChar char=""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Or Increase social media time</a:t>
            </a:r>
          </a:p>
          <a:p>
            <a:pPr marL="1143000" marR="0" lvl="2" indent="-228600">
              <a:lnSpc>
                <a:spcPct val="115000"/>
              </a:lnSpc>
              <a:buFont typeface="Wingdings" panose="05000000000000000000" pitchFamily="2" charset="2"/>
              <a:buChar char=""/>
            </a:pPr>
            <a:r>
              <a:rPr lang="en-US" sz="18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Take vacation</a:t>
            </a:r>
          </a:p>
          <a:p>
            <a:pPr marL="1143000" marR="0" lvl="2" indent="-228600">
              <a:lnSpc>
                <a:spcPct val="115000"/>
              </a:lnSpc>
              <a:buFont typeface="Wingdings" panose="05000000000000000000" pitchFamily="2" charset="2"/>
              <a:buChar char=""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Take sick days (mental health days) </a:t>
            </a:r>
          </a:p>
          <a:p>
            <a:pPr marL="1143000" marR="0" lvl="2" indent="-228600">
              <a:lnSpc>
                <a:spcPct val="115000"/>
              </a:lnSpc>
              <a:buFont typeface="Wingdings" panose="05000000000000000000" pitchFamily="2" charset="2"/>
              <a:buChar char=""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Learn a new hobby</a:t>
            </a:r>
          </a:p>
          <a:p>
            <a:pPr marL="1143000" marR="0" lvl="2" indent="-228600">
              <a:lnSpc>
                <a:spcPct val="115000"/>
              </a:lnSpc>
              <a:buFont typeface="Wingdings" panose="05000000000000000000" pitchFamily="2" charset="2"/>
              <a:buChar char=""/>
            </a:pPr>
            <a:r>
              <a:rPr lang="en-US" sz="18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Find time to decompress</a:t>
            </a:r>
          </a:p>
          <a:p>
            <a:pPr marL="1143000" marR="0" lvl="2" indent="-228600">
              <a:lnSpc>
                <a:spcPct val="115000"/>
              </a:lnSpc>
              <a:buFont typeface="Wingdings" panose="05000000000000000000" pitchFamily="2" charset="2"/>
              <a:buChar char=""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Write a list of frustrations and work through them</a:t>
            </a:r>
          </a:p>
          <a:p>
            <a:pPr marL="1143000" marR="0" lvl="2" indent="-228600">
              <a:lnSpc>
                <a:spcPct val="115000"/>
              </a:lnSpc>
              <a:buFont typeface="Wingdings" panose="05000000000000000000" pitchFamily="2" charset="2"/>
              <a:buChar char=""/>
            </a:pPr>
            <a:r>
              <a:rPr lang="en-US" sz="18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Keep an open mind for new opportunities </a:t>
            </a:r>
          </a:p>
          <a:p>
            <a:pPr marL="1143000" marR="0" lvl="2" indent="-228600">
              <a:lnSpc>
                <a:spcPct val="115000"/>
              </a:lnSpc>
              <a:buFont typeface="Wingdings" panose="05000000000000000000" pitchFamily="2" charset="2"/>
              <a:buChar char=""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Find a new position</a:t>
            </a:r>
          </a:p>
          <a:p>
            <a:pPr marL="1143000" marR="0" lvl="2" indent="-228600">
              <a:lnSpc>
                <a:spcPct val="115000"/>
              </a:lnSpc>
              <a:buFont typeface="Wingdings" panose="05000000000000000000" pitchFamily="2" charset="2"/>
              <a:buChar char=""/>
            </a:pP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1143000" marR="0" lvl="2" indent="-228600">
              <a:lnSpc>
                <a:spcPct val="115000"/>
              </a:lnSpc>
              <a:buFont typeface="Wingdings" panose="05000000000000000000" pitchFamily="2" charset="2"/>
              <a:buChar char=""/>
            </a:pP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1143000" marR="0" lvl="2" indent="-228600">
              <a:lnSpc>
                <a:spcPct val="115000"/>
              </a:lnSpc>
              <a:buFont typeface="Wingdings" panose="05000000000000000000" pitchFamily="2" charset="2"/>
              <a:buChar char=""/>
            </a:pP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59145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577D6B2E-37A3-429E-A37C-F30ED64872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CEAD642-85CF-4750-8432-7C80C901F0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1723" y="-1"/>
            <a:ext cx="12225953" cy="6868071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33EEAE-15D5-4119-8C1E-89D943F91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441959" y="-3"/>
            <a:ext cx="11772269" cy="6868074"/>
          </a:xfrm>
          <a:prstGeom prst="rect">
            <a:avLst/>
          </a:prstGeom>
          <a:gradFill>
            <a:gsLst>
              <a:gs pos="21000">
                <a:schemeClr val="accent1">
                  <a:lumMod val="50000"/>
                  <a:alpha val="83000"/>
                </a:schemeClr>
              </a:gs>
              <a:gs pos="100000">
                <a:schemeClr val="accent1"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30D8B3B-9B80-4025-B934-26DC7D7CD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5200" y="0"/>
            <a:ext cx="3623374" cy="686807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0"/>
                </a:schemeClr>
              </a:gs>
              <a:gs pos="99000">
                <a:srgbClr val="000000">
                  <a:alpha val="41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064D5D5-227B-4F66-9AEA-46F570E79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5875" y="-3"/>
            <a:ext cx="12233581" cy="6868076"/>
          </a:xfrm>
          <a:prstGeom prst="rect">
            <a:avLst/>
          </a:prstGeom>
          <a:gradFill>
            <a:gsLst>
              <a:gs pos="3000">
                <a:schemeClr val="accent1">
                  <a:lumMod val="75000"/>
                  <a:alpha val="0"/>
                </a:schemeClr>
              </a:gs>
              <a:gs pos="100000">
                <a:srgbClr val="000000">
                  <a:alpha val="73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46B67A4-D328-4747-A82B-65E84FA463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4484334" y="-861824"/>
            <a:ext cx="6861931" cy="8597859"/>
          </a:xfrm>
          <a:prstGeom prst="rect">
            <a:avLst/>
          </a:prstGeom>
          <a:gradFill>
            <a:gsLst>
              <a:gs pos="3000">
                <a:schemeClr val="accent1">
                  <a:lumMod val="75000"/>
                  <a:alpha val="0"/>
                </a:schemeClr>
              </a:gs>
              <a:gs pos="100000">
                <a:srgbClr val="000000">
                  <a:alpha val="27000"/>
                </a:srgb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B5A1B09C-1565-46F8-B70F-621C5EB48A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993193">
            <a:off x="1186972" y="1089049"/>
            <a:ext cx="4967533" cy="4988390"/>
          </a:xfrm>
          <a:prstGeom prst="ellipse">
            <a:avLst/>
          </a:prstGeom>
          <a:gradFill>
            <a:gsLst>
              <a:gs pos="0">
                <a:schemeClr val="accent1">
                  <a:alpha val="26000"/>
                </a:schemeClr>
              </a:gs>
              <a:gs pos="85000">
                <a:schemeClr val="accent1">
                  <a:lumMod val="60000"/>
                  <a:lumOff val="4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FD9C71-6899-3142-A49C-4E10162DFD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2567" y="818984"/>
            <a:ext cx="6714699" cy="317868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Conclusion</a:t>
            </a:r>
            <a:br>
              <a:rPr lang="en-US" sz="4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4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4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Questions/Conversation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C516CC8-80AC-446C-A56E-9F54B72104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4490110"/>
            <a:ext cx="12217710" cy="237796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34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544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Flowchart: Document 54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rgbClr val="9674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DE5D35-5476-A41B-DCF2-C44429771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530" y="171162"/>
            <a:ext cx="3047594" cy="2371148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br>
              <a:rPr lang="en-US" sz="2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2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For Contact information or</a:t>
            </a:r>
            <a:br>
              <a:rPr lang="en-US" sz="2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2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to purchase Affirmation Cards, visit: </a:t>
            </a:r>
            <a:br>
              <a:rPr lang="en-US" sz="2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2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ShiftBySabrina.com</a:t>
            </a:r>
          </a:p>
        </p:txBody>
      </p:sp>
      <p:pic>
        <p:nvPicPr>
          <p:cNvPr id="10" name="Picture Placeholder 9" descr="A black background with gold text&#10;&#10;Description automatically generated">
            <a:extLst>
              <a:ext uri="{FF2B5EF4-FFF2-40B4-BE49-F238E27FC236}">
                <a16:creationId xmlns:a16="http://schemas.microsoft.com/office/drawing/2014/main" id="{92874E1E-4BCD-C23E-1986-2E3238E90280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1" b="1"/>
          <a:stretch/>
        </p:blipFill>
        <p:spPr>
          <a:xfrm>
            <a:off x="4207933" y="963438"/>
            <a:ext cx="7347537" cy="493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307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7FFEE0-D5D2-05C5-035A-8D972E5D3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5988" y="4229100"/>
            <a:ext cx="3932237" cy="1600200"/>
          </a:xfrm>
        </p:spPr>
        <p:txBody>
          <a:bodyPr>
            <a:noAutofit/>
          </a:bodyPr>
          <a:lstStyle/>
          <a:p>
            <a:pPr algn="ctr"/>
            <a:r>
              <a:rPr lang="en-US" sz="5500" dirty="0">
                <a:solidFill>
                  <a:srgbClr val="FF0000"/>
                </a:solidFill>
              </a:rPr>
              <a:t>Please complete the evaluation for this session. </a:t>
            </a:r>
            <a:br>
              <a:rPr lang="en-US" sz="5500" dirty="0">
                <a:solidFill>
                  <a:srgbClr val="FF0000"/>
                </a:solidFill>
              </a:rPr>
            </a:br>
            <a:br>
              <a:rPr lang="en-US" sz="5500" dirty="0">
                <a:solidFill>
                  <a:srgbClr val="FF0000"/>
                </a:solidFill>
              </a:rPr>
            </a:br>
            <a:r>
              <a:rPr lang="en-US" sz="5500" dirty="0">
                <a:solidFill>
                  <a:srgbClr val="FF0000"/>
                </a:solidFill>
              </a:rPr>
              <a:t>Thank you!</a:t>
            </a:r>
          </a:p>
        </p:txBody>
      </p:sp>
      <p:pic>
        <p:nvPicPr>
          <p:cNvPr id="16" name="Picture 15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A972AA8C-248C-5ACC-9D7F-E70B68CF27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2282" y="870857"/>
            <a:ext cx="5709203" cy="5537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2904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71F9088B3B4974AAB53FC782F7B5ABC" ma:contentTypeVersion="3" ma:contentTypeDescription="Create a new document." ma:contentTypeScope="" ma:versionID="d0fb12ae1967e386d9af023d93fafa34">
  <xsd:schema xmlns:xsd="http://www.w3.org/2001/XMLSchema" xmlns:xs="http://www.w3.org/2001/XMLSchema" xmlns:p="http://schemas.microsoft.com/office/2006/metadata/properties" xmlns:ns2="d35f6b31-b80f-4aff-a034-029df51657cc" xmlns:ns3="496ef81d-6863-4e71-82bf-3b66ac3b0370" xmlns:ns4="e093e355-c945-4473-9c5d-2835a4da0d94" targetNamespace="http://schemas.microsoft.com/office/2006/metadata/properties" ma:root="true" ma:fieldsID="0c95ed03e42faf8ec480aa19abf77690" ns2:_="" ns3:_="" ns4:_="">
    <xsd:import namespace="d35f6b31-b80f-4aff-a034-029df51657cc"/>
    <xsd:import namespace="496ef81d-6863-4e71-82bf-3b66ac3b0370"/>
    <xsd:import namespace="e093e355-c945-4473-9c5d-2835a4da0d9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4:MediaServiceSearchProperties" minOccurs="0"/>
                <xsd:element ref="ns4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5f6b31-b80f-4aff-a034-029df51657c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6ef81d-6863-4e71-82bf-3b66ac3b037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93e355-c945-4473-9c5d-2835a4da0d94" elementFormDefault="qualified">
    <xsd:import namespace="http://schemas.microsoft.com/office/2006/documentManagement/types"/>
    <xsd:import namespace="http://schemas.microsoft.com/office/infopath/2007/PartnerControls"/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2D8D7B0-EA2A-4D4C-BCE8-5A0ECA1DC067}"/>
</file>

<file path=customXml/itemProps2.xml><?xml version="1.0" encoding="utf-8"?>
<ds:datastoreItem xmlns:ds="http://schemas.openxmlformats.org/officeDocument/2006/customXml" ds:itemID="{3FFA86C7-D463-4844-9DF7-881AECA066E1}"/>
</file>

<file path=customXml/itemProps3.xml><?xml version="1.0" encoding="utf-8"?>
<ds:datastoreItem xmlns:ds="http://schemas.openxmlformats.org/officeDocument/2006/customXml" ds:itemID="{C37F8541-AC51-4819-9985-C0729C5BC39D}"/>
</file>

<file path=docProps/app.xml><?xml version="1.0" encoding="utf-8"?>
<Properties xmlns="http://schemas.openxmlformats.org/officeDocument/2006/extended-properties" xmlns:vt="http://schemas.openxmlformats.org/officeDocument/2006/docPropsVTypes">
  <TotalTime>239</TotalTime>
  <Words>380</Words>
  <Application>Microsoft Office PowerPoint</Application>
  <PresentationFormat>Widescreen</PresentationFormat>
  <Paragraphs>78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Aptos</vt:lpstr>
      <vt:lpstr>Aptos Display</vt:lpstr>
      <vt:lpstr>Arial</vt:lpstr>
      <vt:lpstr>Calibri</vt:lpstr>
      <vt:lpstr>Wingdings</vt:lpstr>
      <vt:lpstr>Office Theme</vt:lpstr>
      <vt:lpstr>Shifting Perspectives: Finding Space in Rough Place</vt:lpstr>
      <vt:lpstr>Agenda</vt:lpstr>
      <vt:lpstr>Ground Rules</vt:lpstr>
      <vt:lpstr>Affirmations</vt:lpstr>
      <vt:lpstr>Introductions</vt:lpstr>
      <vt:lpstr>The Rough Place</vt:lpstr>
      <vt:lpstr>The Rough Place</vt:lpstr>
      <vt:lpstr>The Rough Place</vt:lpstr>
      <vt:lpstr>My Journey</vt:lpstr>
      <vt:lpstr>What can you do to move from  here                  there?</vt:lpstr>
      <vt:lpstr>There is hope. </vt:lpstr>
      <vt:lpstr>Conclusion  Questions/Conversation </vt:lpstr>
      <vt:lpstr> For Contact information or  to purchase Affirmation Cards, visit:  ShiftBySabrina.com</vt:lpstr>
      <vt:lpstr>Please complete the evaluation for this session.   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Sabrina Brown</dc:creator>
  <cp:lastModifiedBy>Sabrina Brown</cp:lastModifiedBy>
  <cp:revision>3</cp:revision>
  <dcterms:created xsi:type="dcterms:W3CDTF">2024-11-11T19:48:41Z</dcterms:created>
  <dcterms:modified xsi:type="dcterms:W3CDTF">2024-11-11T23:48:23Z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0x010100071F9088B3B4974AAB53FC782F7B5ABC</vt:lpwstr>
  </property>
</Properties>
</file>