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quickStyle4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colors2.xml" ContentType="application/vnd.openxmlformats-officedocument.drawingml.diagramColors+xml"/>
  <Override PartName="/ppt/diagrams/quickStyle3.xml" ContentType="application/vnd.openxmlformats-officedocument.drawingml.diagramStyle+xml"/>
  <Override PartName="/ppt/diagrams/drawing2.xml" ContentType="application/vnd.ms-office.drawingml.diagramDrawing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2.xml" ContentType="application/vnd.openxmlformats-officedocument.drawingml.diagramStyle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16"/>
  </p:notesMasterIdLst>
  <p:sldIdLst>
    <p:sldId id="256" r:id="rId3"/>
    <p:sldId id="257" r:id="rId4"/>
    <p:sldId id="267" r:id="rId5"/>
    <p:sldId id="268" r:id="rId6"/>
    <p:sldId id="260" r:id="rId7"/>
    <p:sldId id="269" r:id="rId8"/>
    <p:sldId id="271" r:id="rId9"/>
    <p:sldId id="272" r:id="rId10"/>
    <p:sldId id="261" r:id="rId11"/>
    <p:sldId id="273" r:id="rId12"/>
    <p:sldId id="266" r:id="rId13"/>
    <p:sldId id="265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A88032-0DC5-49B5-BE28-D5762D240D13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2B479B2-B3CF-4E8A-BB88-A9516875FA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Focus on yourself</a:t>
          </a:r>
        </a:p>
      </dgm:t>
    </dgm:pt>
    <dgm:pt modelId="{C048EE79-D977-49E0-A03F-874CE8077796}" type="parTrans" cxnId="{B9F4A8D3-2D17-400C-8E28-088BAEEB9609}">
      <dgm:prSet/>
      <dgm:spPr/>
      <dgm:t>
        <a:bodyPr/>
        <a:lstStyle/>
        <a:p>
          <a:endParaRPr lang="en-US"/>
        </a:p>
      </dgm:t>
    </dgm:pt>
    <dgm:pt modelId="{147372B7-0658-4DB9-8797-48201B302FB5}" type="sibTrans" cxnId="{B9F4A8D3-2D17-400C-8E28-088BAEEB960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9289B91-3ED4-4A6B-96FD-4879618D5D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Speak your truth</a:t>
          </a:r>
        </a:p>
      </dgm:t>
    </dgm:pt>
    <dgm:pt modelId="{07EF16D4-1C4F-490C-B6F3-D1DE1B5DB597}" type="parTrans" cxnId="{3932749D-659B-43A1-96AB-90233C3A1A2E}">
      <dgm:prSet/>
      <dgm:spPr/>
      <dgm:t>
        <a:bodyPr/>
        <a:lstStyle/>
        <a:p>
          <a:endParaRPr lang="en-US"/>
        </a:p>
      </dgm:t>
    </dgm:pt>
    <dgm:pt modelId="{6F1C4C19-9158-412B-989A-6FC09EBC4BCD}" type="sibTrans" cxnId="{3932749D-659B-43A1-96AB-90233C3A1A2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48D3CCE-2E6B-48F2-9DF3-51006B639D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Agree to let everyone have their own experience</a:t>
          </a:r>
        </a:p>
      </dgm:t>
    </dgm:pt>
    <dgm:pt modelId="{CCD8A385-A183-492E-B04F-D9337F00943E}" type="parTrans" cxnId="{C1BE33D1-97E3-459B-8862-0849D789036D}">
      <dgm:prSet/>
      <dgm:spPr/>
      <dgm:t>
        <a:bodyPr/>
        <a:lstStyle/>
        <a:p>
          <a:endParaRPr lang="en-US"/>
        </a:p>
      </dgm:t>
    </dgm:pt>
    <dgm:pt modelId="{1B8FDB0A-7DED-45F4-BD03-6A09BA5B3691}" type="sibTrans" cxnId="{C1BE33D1-97E3-459B-8862-0849D78903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B383A7C-01F0-436B-ACA0-3AC4D9C9D96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Give yourself time and space to reflect</a:t>
          </a:r>
        </a:p>
      </dgm:t>
    </dgm:pt>
    <dgm:pt modelId="{C6C1AEF5-20E6-4F27-A46E-4054B9ADAE75}" type="parTrans" cxnId="{77DE965E-1BF5-4E55-913C-1ACD58195CF6}">
      <dgm:prSet/>
      <dgm:spPr/>
      <dgm:t>
        <a:bodyPr/>
        <a:lstStyle/>
        <a:p>
          <a:endParaRPr lang="en-US"/>
        </a:p>
      </dgm:t>
    </dgm:pt>
    <dgm:pt modelId="{286E98E7-EE97-4BBD-82B1-2EDAA42B1C28}" type="sibTrans" cxnId="{77DE965E-1BF5-4E55-913C-1ACD58195CF6}">
      <dgm:prSet/>
      <dgm:spPr/>
      <dgm:t>
        <a:bodyPr/>
        <a:lstStyle/>
        <a:p>
          <a:endParaRPr lang="en-US"/>
        </a:p>
      </dgm:t>
    </dgm:pt>
    <dgm:pt modelId="{CDA69BA4-955D-4863-A513-FA083077D987}" type="pres">
      <dgm:prSet presAssocID="{1CA88032-0DC5-49B5-BE28-D5762D240D13}" presName="root" presStyleCnt="0">
        <dgm:presLayoutVars>
          <dgm:dir/>
          <dgm:resizeHandles val="exact"/>
        </dgm:presLayoutVars>
      </dgm:prSet>
      <dgm:spPr/>
    </dgm:pt>
    <dgm:pt modelId="{60A36829-099A-41F9-9DFB-4ACB68BD5D7B}" type="pres">
      <dgm:prSet presAssocID="{1CA88032-0DC5-49B5-BE28-D5762D240D13}" presName="container" presStyleCnt="0">
        <dgm:presLayoutVars>
          <dgm:dir/>
          <dgm:resizeHandles val="exact"/>
        </dgm:presLayoutVars>
      </dgm:prSet>
      <dgm:spPr/>
    </dgm:pt>
    <dgm:pt modelId="{AA5C3FEB-2BE8-4618-9D06-85DB075095A0}" type="pres">
      <dgm:prSet presAssocID="{F2B479B2-B3CF-4E8A-BB88-A9516875FAA7}" presName="compNode" presStyleCnt="0"/>
      <dgm:spPr/>
    </dgm:pt>
    <dgm:pt modelId="{0AB82B39-C7C5-4B48-857E-46BAFA01BAD9}" type="pres">
      <dgm:prSet presAssocID="{F2B479B2-B3CF-4E8A-BB88-A9516875FAA7}" presName="iconBgRect" presStyleLbl="bgShp" presStyleIdx="0" presStyleCnt="4"/>
      <dgm:spPr/>
    </dgm:pt>
    <dgm:pt modelId="{E24CFFDA-407E-4D92-8746-E47A826BAE9F}" type="pres">
      <dgm:prSet presAssocID="{F2B479B2-B3CF-4E8A-BB88-A9516875FAA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5DCCEB35-A870-4B7B-B583-C81273245CD1}" type="pres">
      <dgm:prSet presAssocID="{F2B479B2-B3CF-4E8A-BB88-A9516875FAA7}" presName="spaceRect" presStyleCnt="0"/>
      <dgm:spPr/>
    </dgm:pt>
    <dgm:pt modelId="{2DC8DC45-1989-4051-9E82-EA1C95322FBC}" type="pres">
      <dgm:prSet presAssocID="{F2B479B2-B3CF-4E8A-BB88-A9516875FAA7}" presName="textRect" presStyleLbl="revTx" presStyleIdx="0" presStyleCnt="4">
        <dgm:presLayoutVars>
          <dgm:chMax val="1"/>
          <dgm:chPref val="1"/>
        </dgm:presLayoutVars>
      </dgm:prSet>
      <dgm:spPr/>
    </dgm:pt>
    <dgm:pt modelId="{3765363B-1E7E-4CD1-B385-BA92A2FEDCD3}" type="pres">
      <dgm:prSet presAssocID="{147372B7-0658-4DB9-8797-48201B302FB5}" presName="sibTrans" presStyleLbl="sibTrans2D1" presStyleIdx="0" presStyleCnt="0"/>
      <dgm:spPr/>
    </dgm:pt>
    <dgm:pt modelId="{AC281CC7-E4AA-4CB1-80A8-F01356C98856}" type="pres">
      <dgm:prSet presAssocID="{49289B91-3ED4-4A6B-96FD-4879618D5D38}" presName="compNode" presStyleCnt="0"/>
      <dgm:spPr/>
    </dgm:pt>
    <dgm:pt modelId="{59D45553-931E-47C9-AC7D-98C286849F96}" type="pres">
      <dgm:prSet presAssocID="{49289B91-3ED4-4A6B-96FD-4879618D5D38}" presName="iconBgRect" presStyleLbl="bgShp" presStyleIdx="1" presStyleCnt="4"/>
      <dgm:spPr/>
    </dgm:pt>
    <dgm:pt modelId="{EACBAFE4-88B5-41CD-B014-49790E3E3D01}" type="pres">
      <dgm:prSet presAssocID="{49289B91-3ED4-4A6B-96FD-4879618D5D3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E684E1B4-9806-4810-93B3-00A539967437}" type="pres">
      <dgm:prSet presAssocID="{49289B91-3ED4-4A6B-96FD-4879618D5D38}" presName="spaceRect" presStyleCnt="0"/>
      <dgm:spPr/>
    </dgm:pt>
    <dgm:pt modelId="{568BA4AE-3628-436C-ABE6-562C8A43F308}" type="pres">
      <dgm:prSet presAssocID="{49289B91-3ED4-4A6B-96FD-4879618D5D38}" presName="textRect" presStyleLbl="revTx" presStyleIdx="1" presStyleCnt="4">
        <dgm:presLayoutVars>
          <dgm:chMax val="1"/>
          <dgm:chPref val="1"/>
        </dgm:presLayoutVars>
      </dgm:prSet>
      <dgm:spPr/>
    </dgm:pt>
    <dgm:pt modelId="{5B6D7197-403B-470C-AC6F-AA385055E542}" type="pres">
      <dgm:prSet presAssocID="{6F1C4C19-9158-412B-989A-6FC09EBC4BCD}" presName="sibTrans" presStyleLbl="sibTrans2D1" presStyleIdx="0" presStyleCnt="0"/>
      <dgm:spPr/>
    </dgm:pt>
    <dgm:pt modelId="{14BFC259-4B60-4835-9251-9F02381A6028}" type="pres">
      <dgm:prSet presAssocID="{F48D3CCE-2E6B-48F2-9DF3-51006B639DBC}" presName="compNode" presStyleCnt="0"/>
      <dgm:spPr/>
    </dgm:pt>
    <dgm:pt modelId="{DBBD8A80-B9F6-4A64-98D8-5B10F2691A7A}" type="pres">
      <dgm:prSet presAssocID="{F48D3CCE-2E6B-48F2-9DF3-51006B639DBC}" presName="iconBgRect" presStyleLbl="bgShp" presStyleIdx="2" presStyleCnt="4"/>
      <dgm:spPr/>
    </dgm:pt>
    <dgm:pt modelId="{510804A5-EEFD-44AC-8364-0FCE39313C74}" type="pres">
      <dgm:prSet presAssocID="{F48D3CCE-2E6B-48F2-9DF3-51006B639DB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99ACF49-A452-43B9-B596-B8AE7E643793}" type="pres">
      <dgm:prSet presAssocID="{F48D3CCE-2E6B-48F2-9DF3-51006B639DBC}" presName="spaceRect" presStyleCnt="0"/>
      <dgm:spPr/>
    </dgm:pt>
    <dgm:pt modelId="{67C13818-A684-414C-A7F6-28B1621579E1}" type="pres">
      <dgm:prSet presAssocID="{F48D3CCE-2E6B-48F2-9DF3-51006B639DBC}" presName="textRect" presStyleLbl="revTx" presStyleIdx="2" presStyleCnt="4">
        <dgm:presLayoutVars>
          <dgm:chMax val="1"/>
          <dgm:chPref val="1"/>
        </dgm:presLayoutVars>
      </dgm:prSet>
      <dgm:spPr/>
    </dgm:pt>
    <dgm:pt modelId="{DC2BE548-4043-47C8-9BD1-E1AF0C8E84B4}" type="pres">
      <dgm:prSet presAssocID="{1B8FDB0A-7DED-45F4-BD03-6A09BA5B3691}" presName="sibTrans" presStyleLbl="sibTrans2D1" presStyleIdx="0" presStyleCnt="0"/>
      <dgm:spPr/>
    </dgm:pt>
    <dgm:pt modelId="{97E7308D-04F4-4311-8413-B2C77579DD6D}" type="pres">
      <dgm:prSet presAssocID="{8B383A7C-01F0-436B-ACA0-3AC4D9C9D965}" presName="compNode" presStyleCnt="0"/>
      <dgm:spPr/>
    </dgm:pt>
    <dgm:pt modelId="{4B7782A9-6721-49AA-AF14-8355C5B4F538}" type="pres">
      <dgm:prSet presAssocID="{8B383A7C-01F0-436B-ACA0-3AC4D9C9D965}" presName="iconBgRect" presStyleLbl="bgShp" presStyleIdx="3" presStyleCnt="4"/>
      <dgm:spPr/>
    </dgm:pt>
    <dgm:pt modelId="{8DB6AE96-ABAE-4AB5-9E97-E69B0941B643}" type="pres">
      <dgm:prSet presAssocID="{8B383A7C-01F0-436B-ACA0-3AC4D9C9D96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0D1D789E-0781-4EE3-88B5-A935FA8315D1}" type="pres">
      <dgm:prSet presAssocID="{8B383A7C-01F0-436B-ACA0-3AC4D9C9D965}" presName="spaceRect" presStyleCnt="0"/>
      <dgm:spPr/>
    </dgm:pt>
    <dgm:pt modelId="{404242D8-DEF8-4B4A-97E9-58BFB54BD941}" type="pres">
      <dgm:prSet presAssocID="{8B383A7C-01F0-436B-ACA0-3AC4D9C9D96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9E7A42C-3EF6-40E2-9031-6A9B620B5F69}" type="presOf" srcId="{F2B479B2-B3CF-4E8A-BB88-A9516875FAA7}" destId="{2DC8DC45-1989-4051-9E82-EA1C95322FBC}" srcOrd="0" destOrd="0" presId="urn:microsoft.com/office/officeart/2018/2/layout/IconCircleList"/>
    <dgm:cxn modelId="{77DE965E-1BF5-4E55-913C-1ACD58195CF6}" srcId="{1CA88032-0DC5-49B5-BE28-D5762D240D13}" destId="{8B383A7C-01F0-436B-ACA0-3AC4D9C9D965}" srcOrd="3" destOrd="0" parTransId="{C6C1AEF5-20E6-4F27-A46E-4054B9ADAE75}" sibTransId="{286E98E7-EE97-4BBD-82B1-2EDAA42B1C28}"/>
    <dgm:cxn modelId="{E364D451-41F2-45E3-8413-2F1155D92AE5}" type="presOf" srcId="{1B8FDB0A-7DED-45F4-BD03-6A09BA5B3691}" destId="{DC2BE548-4043-47C8-9BD1-E1AF0C8E84B4}" srcOrd="0" destOrd="0" presId="urn:microsoft.com/office/officeart/2018/2/layout/IconCircleList"/>
    <dgm:cxn modelId="{A2AD8D72-2FB8-4248-80FF-D3C9C9CD6829}" type="presOf" srcId="{6F1C4C19-9158-412B-989A-6FC09EBC4BCD}" destId="{5B6D7197-403B-470C-AC6F-AA385055E542}" srcOrd="0" destOrd="0" presId="urn:microsoft.com/office/officeart/2018/2/layout/IconCircleList"/>
    <dgm:cxn modelId="{24806754-C070-470D-BAC7-268408CFCFC3}" type="presOf" srcId="{49289B91-3ED4-4A6B-96FD-4879618D5D38}" destId="{568BA4AE-3628-436C-ABE6-562C8A43F308}" srcOrd="0" destOrd="0" presId="urn:microsoft.com/office/officeart/2018/2/layout/IconCircleList"/>
    <dgm:cxn modelId="{6E8ABE84-AD38-473E-945D-882D8CB30EFE}" type="presOf" srcId="{8B383A7C-01F0-436B-ACA0-3AC4D9C9D965}" destId="{404242D8-DEF8-4B4A-97E9-58BFB54BD941}" srcOrd="0" destOrd="0" presId="urn:microsoft.com/office/officeart/2018/2/layout/IconCircleList"/>
    <dgm:cxn modelId="{3932749D-659B-43A1-96AB-90233C3A1A2E}" srcId="{1CA88032-0DC5-49B5-BE28-D5762D240D13}" destId="{49289B91-3ED4-4A6B-96FD-4879618D5D38}" srcOrd="1" destOrd="0" parTransId="{07EF16D4-1C4F-490C-B6F3-D1DE1B5DB597}" sibTransId="{6F1C4C19-9158-412B-989A-6FC09EBC4BCD}"/>
    <dgm:cxn modelId="{B7BDC6A5-9F90-47BE-B018-2C541AFD8160}" type="presOf" srcId="{147372B7-0658-4DB9-8797-48201B302FB5}" destId="{3765363B-1E7E-4CD1-B385-BA92A2FEDCD3}" srcOrd="0" destOrd="0" presId="urn:microsoft.com/office/officeart/2018/2/layout/IconCircleList"/>
    <dgm:cxn modelId="{E5C5B4BF-0BB4-4B65-90DF-360C909B9F3B}" type="presOf" srcId="{1CA88032-0DC5-49B5-BE28-D5762D240D13}" destId="{CDA69BA4-955D-4863-A513-FA083077D987}" srcOrd="0" destOrd="0" presId="urn:microsoft.com/office/officeart/2018/2/layout/IconCircleList"/>
    <dgm:cxn modelId="{C1BE33D1-97E3-459B-8862-0849D789036D}" srcId="{1CA88032-0DC5-49B5-BE28-D5762D240D13}" destId="{F48D3CCE-2E6B-48F2-9DF3-51006B639DBC}" srcOrd="2" destOrd="0" parTransId="{CCD8A385-A183-492E-B04F-D9337F00943E}" sibTransId="{1B8FDB0A-7DED-45F4-BD03-6A09BA5B3691}"/>
    <dgm:cxn modelId="{B9F4A8D3-2D17-400C-8E28-088BAEEB9609}" srcId="{1CA88032-0DC5-49B5-BE28-D5762D240D13}" destId="{F2B479B2-B3CF-4E8A-BB88-A9516875FAA7}" srcOrd="0" destOrd="0" parTransId="{C048EE79-D977-49E0-A03F-874CE8077796}" sibTransId="{147372B7-0658-4DB9-8797-48201B302FB5}"/>
    <dgm:cxn modelId="{4A0AB9E8-FE6C-4B66-A5D9-0723DF717CCF}" type="presOf" srcId="{F48D3CCE-2E6B-48F2-9DF3-51006B639DBC}" destId="{67C13818-A684-414C-A7F6-28B1621579E1}" srcOrd="0" destOrd="0" presId="urn:microsoft.com/office/officeart/2018/2/layout/IconCircleList"/>
    <dgm:cxn modelId="{CCB477DC-27F1-4C23-8757-7B7733B76485}" type="presParOf" srcId="{CDA69BA4-955D-4863-A513-FA083077D987}" destId="{60A36829-099A-41F9-9DFB-4ACB68BD5D7B}" srcOrd="0" destOrd="0" presId="urn:microsoft.com/office/officeart/2018/2/layout/IconCircleList"/>
    <dgm:cxn modelId="{E6BB7D9F-404E-4CBD-A3B2-1DA687DE1D03}" type="presParOf" srcId="{60A36829-099A-41F9-9DFB-4ACB68BD5D7B}" destId="{AA5C3FEB-2BE8-4618-9D06-85DB075095A0}" srcOrd="0" destOrd="0" presId="urn:microsoft.com/office/officeart/2018/2/layout/IconCircleList"/>
    <dgm:cxn modelId="{50B9BB9B-14F4-4919-B7FB-FA1CF3FEAB53}" type="presParOf" srcId="{AA5C3FEB-2BE8-4618-9D06-85DB075095A0}" destId="{0AB82B39-C7C5-4B48-857E-46BAFA01BAD9}" srcOrd="0" destOrd="0" presId="urn:microsoft.com/office/officeart/2018/2/layout/IconCircleList"/>
    <dgm:cxn modelId="{6B14146F-00DA-4355-AEFD-AFA3AE20A1E4}" type="presParOf" srcId="{AA5C3FEB-2BE8-4618-9D06-85DB075095A0}" destId="{E24CFFDA-407E-4D92-8746-E47A826BAE9F}" srcOrd="1" destOrd="0" presId="urn:microsoft.com/office/officeart/2018/2/layout/IconCircleList"/>
    <dgm:cxn modelId="{CA2CD8A3-63FC-48DC-AE42-C07DA3E80853}" type="presParOf" srcId="{AA5C3FEB-2BE8-4618-9D06-85DB075095A0}" destId="{5DCCEB35-A870-4B7B-B583-C81273245CD1}" srcOrd="2" destOrd="0" presId="urn:microsoft.com/office/officeart/2018/2/layout/IconCircleList"/>
    <dgm:cxn modelId="{7F6B7B23-8234-4B30-B0C5-8E48292A75EA}" type="presParOf" srcId="{AA5C3FEB-2BE8-4618-9D06-85DB075095A0}" destId="{2DC8DC45-1989-4051-9E82-EA1C95322FBC}" srcOrd="3" destOrd="0" presId="urn:microsoft.com/office/officeart/2018/2/layout/IconCircleList"/>
    <dgm:cxn modelId="{3A1BC33B-4635-4402-B9B5-06AAFCE2910E}" type="presParOf" srcId="{60A36829-099A-41F9-9DFB-4ACB68BD5D7B}" destId="{3765363B-1E7E-4CD1-B385-BA92A2FEDCD3}" srcOrd="1" destOrd="0" presId="urn:microsoft.com/office/officeart/2018/2/layout/IconCircleList"/>
    <dgm:cxn modelId="{FCF45F2C-7963-4D00-829C-6732B58CB26D}" type="presParOf" srcId="{60A36829-099A-41F9-9DFB-4ACB68BD5D7B}" destId="{AC281CC7-E4AA-4CB1-80A8-F01356C98856}" srcOrd="2" destOrd="0" presId="urn:microsoft.com/office/officeart/2018/2/layout/IconCircleList"/>
    <dgm:cxn modelId="{C6D5EB46-CDAC-478D-919F-B56C5D0EA8D1}" type="presParOf" srcId="{AC281CC7-E4AA-4CB1-80A8-F01356C98856}" destId="{59D45553-931E-47C9-AC7D-98C286849F96}" srcOrd="0" destOrd="0" presId="urn:microsoft.com/office/officeart/2018/2/layout/IconCircleList"/>
    <dgm:cxn modelId="{94EAD7B1-BAD5-4405-B2D9-47CFFF6B0230}" type="presParOf" srcId="{AC281CC7-E4AA-4CB1-80A8-F01356C98856}" destId="{EACBAFE4-88B5-41CD-B014-49790E3E3D01}" srcOrd="1" destOrd="0" presId="urn:microsoft.com/office/officeart/2018/2/layout/IconCircleList"/>
    <dgm:cxn modelId="{F23D3E94-E20B-4D8D-BBFC-DFF1AF387C78}" type="presParOf" srcId="{AC281CC7-E4AA-4CB1-80A8-F01356C98856}" destId="{E684E1B4-9806-4810-93B3-00A539967437}" srcOrd="2" destOrd="0" presId="urn:microsoft.com/office/officeart/2018/2/layout/IconCircleList"/>
    <dgm:cxn modelId="{2EC5528F-C9F0-4DF2-8489-D078F6352209}" type="presParOf" srcId="{AC281CC7-E4AA-4CB1-80A8-F01356C98856}" destId="{568BA4AE-3628-436C-ABE6-562C8A43F308}" srcOrd="3" destOrd="0" presId="urn:microsoft.com/office/officeart/2018/2/layout/IconCircleList"/>
    <dgm:cxn modelId="{943246AD-AAF2-49C4-8D9F-B0DD2A4400F7}" type="presParOf" srcId="{60A36829-099A-41F9-9DFB-4ACB68BD5D7B}" destId="{5B6D7197-403B-470C-AC6F-AA385055E542}" srcOrd="3" destOrd="0" presId="urn:microsoft.com/office/officeart/2018/2/layout/IconCircleList"/>
    <dgm:cxn modelId="{82DBC3D0-4B9D-490F-B8E8-09D88D051167}" type="presParOf" srcId="{60A36829-099A-41F9-9DFB-4ACB68BD5D7B}" destId="{14BFC259-4B60-4835-9251-9F02381A6028}" srcOrd="4" destOrd="0" presId="urn:microsoft.com/office/officeart/2018/2/layout/IconCircleList"/>
    <dgm:cxn modelId="{150D6115-C857-45E9-95B3-42D5928E5AF7}" type="presParOf" srcId="{14BFC259-4B60-4835-9251-9F02381A6028}" destId="{DBBD8A80-B9F6-4A64-98D8-5B10F2691A7A}" srcOrd="0" destOrd="0" presId="urn:microsoft.com/office/officeart/2018/2/layout/IconCircleList"/>
    <dgm:cxn modelId="{0A03B483-DC6A-4153-8D23-934CF3FBD2F3}" type="presParOf" srcId="{14BFC259-4B60-4835-9251-9F02381A6028}" destId="{510804A5-EEFD-44AC-8364-0FCE39313C74}" srcOrd="1" destOrd="0" presId="urn:microsoft.com/office/officeart/2018/2/layout/IconCircleList"/>
    <dgm:cxn modelId="{1854FD94-E825-4171-88B0-0BFF53C7BDDF}" type="presParOf" srcId="{14BFC259-4B60-4835-9251-9F02381A6028}" destId="{399ACF49-A452-43B9-B596-B8AE7E643793}" srcOrd="2" destOrd="0" presId="urn:microsoft.com/office/officeart/2018/2/layout/IconCircleList"/>
    <dgm:cxn modelId="{02C46359-4BD9-44F2-A9C0-880840EE3B08}" type="presParOf" srcId="{14BFC259-4B60-4835-9251-9F02381A6028}" destId="{67C13818-A684-414C-A7F6-28B1621579E1}" srcOrd="3" destOrd="0" presId="urn:microsoft.com/office/officeart/2018/2/layout/IconCircleList"/>
    <dgm:cxn modelId="{5B4C17F9-470F-4069-9DC4-B0694B60DBA4}" type="presParOf" srcId="{60A36829-099A-41F9-9DFB-4ACB68BD5D7B}" destId="{DC2BE548-4043-47C8-9BD1-E1AF0C8E84B4}" srcOrd="5" destOrd="0" presId="urn:microsoft.com/office/officeart/2018/2/layout/IconCircleList"/>
    <dgm:cxn modelId="{D3CD7163-A08C-45A2-BD4C-CD9740B6F44A}" type="presParOf" srcId="{60A36829-099A-41F9-9DFB-4ACB68BD5D7B}" destId="{97E7308D-04F4-4311-8413-B2C77579DD6D}" srcOrd="6" destOrd="0" presId="urn:microsoft.com/office/officeart/2018/2/layout/IconCircleList"/>
    <dgm:cxn modelId="{9F2BBFBF-17C9-4A4C-BE34-B02067364872}" type="presParOf" srcId="{97E7308D-04F4-4311-8413-B2C77579DD6D}" destId="{4B7782A9-6721-49AA-AF14-8355C5B4F538}" srcOrd="0" destOrd="0" presId="urn:microsoft.com/office/officeart/2018/2/layout/IconCircleList"/>
    <dgm:cxn modelId="{8147D8B4-83C7-400B-8876-57D6F789FF7C}" type="presParOf" srcId="{97E7308D-04F4-4311-8413-B2C77579DD6D}" destId="{8DB6AE96-ABAE-4AB5-9E97-E69B0941B643}" srcOrd="1" destOrd="0" presId="urn:microsoft.com/office/officeart/2018/2/layout/IconCircleList"/>
    <dgm:cxn modelId="{996CCF68-1184-4A7C-A4A7-40B1A3E392FB}" type="presParOf" srcId="{97E7308D-04F4-4311-8413-B2C77579DD6D}" destId="{0D1D789E-0781-4EE3-88B5-A935FA8315D1}" srcOrd="2" destOrd="0" presId="urn:microsoft.com/office/officeart/2018/2/layout/IconCircleList"/>
    <dgm:cxn modelId="{BAC4E681-0DFD-4AD1-9CC7-D787E18A116E}" type="presParOf" srcId="{97E7308D-04F4-4311-8413-B2C77579DD6D}" destId="{404242D8-DEF8-4B4A-97E9-58BFB54BD94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4E1BA8-9E6E-446E-BF27-BCF05EBB8AC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BA228CD-A027-4F48-96CE-AE0EC3A0B156}">
      <dgm:prSet/>
      <dgm:spPr/>
      <dgm:t>
        <a:bodyPr/>
        <a:lstStyle/>
        <a:p>
          <a:r>
            <a:rPr lang="en-US"/>
            <a:t>Why is it important that we pay attention to our thoughts, feelings, and body?</a:t>
          </a:r>
        </a:p>
      </dgm:t>
    </dgm:pt>
    <dgm:pt modelId="{8F18CAD4-7177-4D7C-83F0-5ABF14BF55D7}" type="parTrans" cxnId="{350C5C56-5CE0-4E75-8BAC-FF0141A58CD1}">
      <dgm:prSet/>
      <dgm:spPr/>
      <dgm:t>
        <a:bodyPr/>
        <a:lstStyle/>
        <a:p>
          <a:endParaRPr lang="en-US"/>
        </a:p>
      </dgm:t>
    </dgm:pt>
    <dgm:pt modelId="{9819EF6B-F29D-4C0F-A2DE-FBE956DB9426}" type="sibTrans" cxnId="{350C5C56-5CE0-4E75-8BAC-FF0141A58CD1}">
      <dgm:prSet/>
      <dgm:spPr/>
      <dgm:t>
        <a:bodyPr/>
        <a:lstStyle/>
        <a:p>
          <a:endParaRPr lang="en-US"/>
        </a:p>
      </dgm:t>
    </dgm:pt>
    <dgm:pt modelId="{3435950D-FFA1-4C63-865E-508CB83947C4}">
      <dgm:prSet/>
      <dgm:spPr/>
      <dgm:t>
        <a:bodyPr/>
        <a:lstStyle/>
        <a:p>
          <a:r>
            <a:rPr lang="en-US"/>
            <a:t>What can happen when we do not pay attention to our thoughts, feelings, and body?</a:t>
          </a:r>
        </a:p>
      </dgm:t>
    </dgm:pt>
    <dgm:pt modelId="{8778D448-B147-4FFA-87E5-D34791678B1B}" type="parTrans" cxnId="{8B4AF40C-2821-4ABB-9314-9FDFD2BEECF5}">
      <dgm:prSet/>
      <dgm:spPr/>
      <dgm:t>
        <a:bodyPr/>
        <a:lstStyle/>
        <a:p>
          <a:endParaRPr lang="en-US"/>
        </a:p>
      </dgm:t>
    </dgm:pt>
    <dgm:pt modelId="{D0E96FA7-CF79-4D72-A6B5-E97AD77936CF}" type="sibTrans" cxnId="{8B4AF40C-2821-4ABB-9314-9FDFD2BEECF5}">
      <dgm:prSet/>
      <dgm:spPr/>
      <dgm:t>
        <a:bodyPr/>
        <a:lstStyle/>
        <a:p>
          <a:endParaRPr lang="en-US"/>
        </a:p>
      </dgm:t>
    </dgm:pt>
    <dgm:pt modelId="{88A24423-F648-4E8E-97EB-D535E48F520A}" type="pres">
      <dgm:prSet presAssocID="{CD4E1BA8-9E6E-446E-BF27-BCF05EBB8AC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6E1AC1A-49D4-4174-A3CB-FA46BFDA555C}" type="pres">
      <dgm:prSet presAssocID="{DBA228CD-A027-4F48-96CE-AE0EC3A0B156}" presName="hierRoot1" presStyleCnt="0"/>
      <dgm:spPr/>
    </dgm:pt>
    <dgm:pt modelId="{B0007AFD-9B4D-4622-A644-C0755AB40A03}" type="pres">
      <dgm:prSet presAssocID="{DBA228CD-A027-4F48-96CE-AE0EC3A0B156}" presName="composite" presStyleCnt="0"/>
      <dgm:spPr/>
    </dgm:pt>
    <dgm:pt modelId="{E20745AE-8FF1-4CEA-8BC1-7FF3D8DF613E}" type="pres">
      <dgm:prSet presAssocID="{DBA228CD-A027-4F48-96CE-AE0EC3A0B156}" presName="background" presStyleLbl="node0" presStyleIdx="0" presStyleCnt="2"/>
      <dgm:spPr/>
    </dgm:pt>
    <dgm:pt modelId="{28AAC96E-836A-47E0-B281-FD4F8D8A35B2}" type="pres">
      <dgm:prSet presAssocID="{DBA228CD-A027-4F48-96CE-AE0EC3A0B156}" presName="text" presStyleLbl="fgAcc0" presStyleIdx="0" presStyleCnt="2">
        <dgm:presLayoutVars>
          <dgm:chPref val="3"/>
        </dgm:presLayoutVars>
      </dgm:prSet>
      <dgm:spPr/>
    </dgm:pt>
    <dgm:pt modelId="{3E0AAF20-50CC-42CF-95A8-F059EAA9E1D1}" type="pres">
      <dgm:prSet presAssocID="{DBA228CD-A027-4F48-96CE-AE0EC3A0B156}" presName="hierChild2" presStyleCnt="0"/>
      <dgm:spPr/>
    </dgm:pt>
    <dgm:pt modelId="{F60AAFB0-9100-48FA-88ED-7B89BA0442E2}" type="pres">
      <dgm:prSet presAssocID="{3435950D-FFA1-4C63-865E-508CB83947C4}" presName="hierRoot1" presStyleCnt="0"/>
      <dgm:spPr/>
    </dgm:pt>
    <dgm:pt modelId="{448E3000-26E2-4085-97A5-886BDAE77C83}" type="pres">
      <dgm:prSet presAssocID="{3435950D-FFA1-4C63-865E-508CB83947C4}" presName="composite" presStyleCnt="0"/>
      <dgm:spPr/>
    </dgm:pt>
    <dgm:pt modelId="{FBA2ECE8-1449-45CB-8614-3641BE2AEFDC}" type="pres">
      <dgm:prSet presAssocID="{3435950D-FFA1-4C63-865E-508CB83947C4}" presName="background" presStyleLbl="node0" presStyleIdx="1" presStyleCnt="2"/>
      <dgm:spPr/>
    </dgm:pt>
    <dgm:pt modelId="{CB691F85-4D3E-48FB-8080-AA1E975D40CA}" type="pres">
      <dgm:prSet presAssocID="{3435950D-FFA1-4C63-865E-508CB83947C4}" presName="text" presStyleLbl="fgAcc0" presStyleIdx="1" presStyleCnt="2">
        <dgm:presLayoutVars>
          <dgm:chPref val="3"/>
        </dgm:presLayoutVars>
      </dgm:prSet>
      <dgm:spPr/>
    </dgm:pt>
    <dgm:pt modelId="{E432EF02-8FFC-4E0A-8B4F-A81E6CAC4644}" type="pres">
      <dgm:prSet presAssocID="{3435950D-FFA1-4C63-865E-508CB83947C4}" presName="hierChild2" presStyleCnt="0"/>
      <dgm:spPr/>
    </dgm:pt>
  </dgm:ptLst>
  <dgm:cxnLst>
    <dgm:cxn modelId="{8B4AF40C-2821-4ABB-9314-9FDFD2BEECF5}" srcId="{CD4E1BA8-9E6E-446E-BF27-BCF05EBB8AC7}" destId="{3435950D-FFA1-4C63-865E-508CB83947C4}" srcOrd="1" destOrd="0" parTransId="{8778D448-B147-4FFA-87E5-D34791678B1B}" sibTransId="{D0E96FA7-CF79-4D72-A6B5-E97AD77936CF}"/>
    <dgm:cxn modelId="{FDC99F52-09D5-42C7-A31B-8DD39D38F67A}" type="presOf" srcId="{CD4E1BA8-9E6E-446E-BF27-BCF05EBB8AC7}" destId="{88A24423-F648-4E8E-97EB-D535E48F520A}" srcOrd="0" destOrd="0" presId="urn:microsoft.com/office/officeart/2005/8/layout/hierarchy1"/>
    <dgm:cxn modelId="{350C5C56-5CE0-4E75-8BAC-FF0141A58CD1}" srcId="{CD4E1BA8-9E6E-446E-BF27-BCF05EBB8AC7}" destId="{DBA228CD-A027-4F48-96CE-AE0EC3A0B156}" srcOrd="0" destOrd="0" parTransId="{8F18CAD4-7177-4D7C-83F0-5ABF14BF55D7}" sibTransId="{9819EF6B-F29D-4C0F-A2DE-FBE956DB9426}"/>
    <dgm:cxn modelId="{729BC38F-F8B3-4AB6-93D1-845AEF7CD4B6}" type="presOf" srcId="{3435950D-FFA1-4C63-865E-508CB83947C4}" destId="{CB691F85-4D3E-48FB-8080-AA1E975D40CA}" srcOrd="0" destOrd="0" presId="urn:microsoft.com/office/officeart/2005/8/layout/hierarchy1"/>
    <dgm:cxn modelId="{39F4AFD9-9F95-4A58-84D9-443CF4E81052}" type="presOf" srcId="{DBA228CD-A027-4F48-96CE-AE0EC3A0B156}" destId="{28AAC96E-836A-47E0-B281-FD4F8D8A35B2}" srcOrd="0" destOrd="0" presId="urn:microsoft.com/office/officeart/2005/8/layout/hierarchy1"/>
    <dgm:cxn modelId="{73DFFAEB-55F2-4082-BEBC-C27048A14E94}" type="presParOf" srcId="{88A24423-F648-4E8E-97EB-D535E48F520A}" destId="{B6E1AC1A-49D4-4174-A3CB-FA46BFDA555C}" srcOrd="0" destOrd="0" presId="urn:microsoft.com/office/officeart/2005/8/layout/hierarchy1"/>
    <dgm:cxn modelId="{8AC9B3CB-EA8B-494E-A27E-3DA1C788D371}" type="presParOf" srcId="{B6E1AC1A-49D4-4174-A3CB-FA46BFDA555C}" destId="{B0007AFD-9B4D-4622-A644-C0755AB40A03}" srcOrd="0" destOrd="0" presId="urn:microsoft.com/office/officeart/2005/8/layout/hierarchy1"/>
    <dgm:cxn modelId="{952E4CB5-3362-4B6E-831C-3D3B60134403}" type="presParOf" srcId="{B0007AFD-9B4D-4622-A644-C0755AB40A03}" destId="{E20745AE-8FF1-4CEA-8BC1-7FF3D8DF613E}" srcOrd="0" destOrd="0" presId="urn:microsoft.com/office/officeart/2005/8/layout/hierarchy1"/>
    <dgm:cxn modelId="{5E4F0FA7-6AB4-40F9-BDB3-E084A69CE856}" type="presParOf" srcId="{B0007AFD-9B4D-4622-A644-C0755AB40A03}" destId="{28AAC96E-836A-47E0-B281-FD4F8D8A35B2}" srcOrd="1" destOrd="0" presId="urn:microsoft.com/office/officeart/2005/8/layout/hierarchy1"/>
    <dgm:cxn modelId="{7606505F-91E6-4E1E-9933-B363341D0436}" type="presParOf" srcId="{B6E1AC1A-49D4-4174-A3CB-FA46BFDA555C}" destId="{3E0AAF20-50CC-42CF-95A8-F059EAA9E1D1}" srcOrd="1" destOrd="0" presId="urn:microsoft.com/office/officeart/2005/8/layout/hierarchy1"/>
    <dgm:cxn modelId="{7B59C00E-3FAB-4831-BE11-9CB4A762D52F}" type="presParOf" srcId="{88A24423-F648-4E8E-97EB-D535E48F520A}" destId="{F60AAFB0-9100-48FA-88ED-7B89BA0442E2}" srcOrd="1" destOrd="0" presId="urn:microsoft.com/office/officeart/2005/8/layout/hierarchy1"/>
    <dgm:cxn modelId="{A7F0E13C-D42B-4A3C-A6A0-01236664330D}" type="presParOf" srcId="{F60AAFB0-9100-48FA-88ED-7B89BA0442E2}" destId="{448E3000-26E2-4085-97A5-886BDAE77C83}" srcOrd="0" destOrd="0" presId="urn:microsoft.com/office/officeart/2005/8/layout/hierarchy1"/>
    <dgm:cxn modelId="{8FE0A6F6-C433-494B-B300-F72C8A00FAD0}" type="presParOf" srcId="{448E3000-26E2-4085-97A5-886BDAE77C83}" destId="{FBA2ECE8-1449-45CB-8614-3641BE2AEFDC}" srcOrd="0" destOrd="0" presId="urn:microsoft.com/office/officeart/2005/8/layout/hierarchy1"/>
    <dgm:cxn modelId="{39DCF6D3-5F67-4470-9522-46D579733A85}" type="presParOf" srcId="{448E3000-26E2-4085-97A5-886BDAE77C83}" destId="{CB691F85-4D3E-48FB-8080-AA1E975D40CA}" srcOrd="1" destOrd="0" presId="urn:microsoft.com/office/officeart/2005/8/layout/hierarchy1"/>
    <dgm:cxn modelId="{05E01DD7-0676-4CB3-9A98-1EA17F9275A4}" type="presParOf" srcId="{F60AAFB0-9100-48FA-88ED-7B89BA0442E2}" destId="{E432EF02-8FFC-4E0A-8B4F-A81E6CAC464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74EA4B-97E6-4C23-B571-F3EA21270D5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2531E3-D848-47AB-BDBE-9278867DAA48}">
      <dgm:prSet/>
      <dgm:spPr/>
      <dgm:t>
        <a:bodyPr/>
        <a:lstStyle/>
        <a:p>
          <a:r>
            <a:rPr lang="en-US"/>
            <a:t>I had to think about who I am (poem)</a:t>
          </a:r>
        </a:p>
      </dgm:t>
    </dgm:pt>
    <dgm:pt modelId="{D9F6310F-83E7-4B88-BF6E-314E08D04056}" type="parTrans" cxnId="{A5573EF3-B14B-467A-BCF3-0E2F0D3A651F}">
      <dgm:prSet/>
      <dgm:spPr/>
      <dgm:t>
        <a:bodyPr/>
        <a:lstStyle/>
        <a:p>
          <a:endParaRPr lang="en-US"/>
        </a:p>
      </dgm:t>
    </dgm:pt>
    <dgm:pt modelId="{36153D89-5E72-47C5-B87B-8D7031913F6D}" type="sibTrans" cxnId="{A5573EF3-B14B-467A-BCF3-0E2F0D3A651F}">
      <dgm:prSet/>
      <dgm:spPr/>
      <dgm:t>
        <a:bodyPr/>
        <a:lstStyle/>
        <a:p>
          <a:endParaRPr lang="en-US"/>
        </a:p>
      </dgm:t>
    </dgm:pt>
    <dgm:pt modelId="{501CD39D-2D95-4A58-8EA0-22BDED80FAD9}">
      <dgm:prSet/>
      <dgm:spPr/>
      <dgm:t>
        <a:bodyPr/>
        <a:lstStyle/>
        <a:p>
          <a:r>
            <a:rPr lang="en-US"/>
            <a:t>Started googling things to calm anxiety</a:t>
          </a:r>
        </a:p>
      </dgm:t>
    </dgm:pt>
    <dgm:pt modelId="{8F10E1E8-994D-4DBA-8629-5967FE83EF43}" type="parTrans" cxnId="{AC76CB05-255B-4F26-AB21-C43C9C2DF6F9}">
      <dgm:prSet/>
      <dgm:spPr/>
      <dgm:t>
        <a:bodyPr/>
        <a:lstStyle/>
        <a:p>
          <a:endParaRPr lang="en-US"/>
        </a:p>
      </dgm:t>
    </dgm:pt>
    <dgm:pt modelId="{6D428A03-0333-46BB-A404-4A4201183D57}" type="sibTrans" cxnId="{AC76CB05-255B-4F26-AB21-C43C9C2DF6F9}">
      <dgm:prSet/>
      <dgm:spPr/>
      <dgm:t>
        <a:bodyPr/>
        <a:lstStyle/>
        <a:p>
          <a:endParaRPr lang="en-US"/>
        </a:p>
      </dgm:t>
    </dgm:pt>
    <dgm:pt modelId="{F67143FD-B476-4FA6-B26B-DFB0EA2764C7}">
      <dgm:prSet/>
      <dgm:spPr/>
      <dgm:t>
        <a:bodyPr/>
        <a:lstStyle/>
        <a:p>
          <a:r>
            <a:rPr lang="en-US"/>
            <a:t>Incorporated affirmations into my life</a:t>
          </a:r>
        </a:p>
      </dgm:t>
    </dgm:pt>
    <dgm:pt modelId="{D33118E8-877A-44D0-A2F9-B9E350271729}" type="parTrans" cxnId="{DF5C1CCD-94F0-4EB1-99C9-94B824044401}">
      <dgm:prSet/>
      <dgm:spPr/>
      <dgm:t>
        <a:bodyPr/>
        <a:lstStyle/>
        <a:p>
          <a:endParaRPr lang="en-US"/>
        </a:p>
      </dgm:t>
    </dgm:pt>
    <dgm:pt modelId="{E0944C19-7E66-4148-A026-790BC39D9EE1}" type="sibTrans" cxnId="{DF5C1CCD-94F0-4EB1-99C9-94B824044401}">
      <dgm:prSet/>
      <dgm:spPr/>
      <dgm:t>
        <a:bodyPr/>
        <a:lstStyle/>
        <a:p>
          <a:endParaRPr lang="en-US"/>
        </a:p>
      </dgm:t>
    </dgm:pt>
    <dgm:pt modelId="{CBD62155-AB65-4849-9572-7ABFDA5F73F1}">
      <dgm:prSet/>
      <dgm:spPr/>
      <dgm:t>
        <a:bodyPr/>
        <a:lstStyle/>
        <a:p>
          <a:r>
            <a:rPr lang="en-US"/>
            <a:t>Breathing exercises</a:t>
          </a:r>
        </a:p>
      </dgm:t>
    </dgm:pt>
    <dgm:pt modelId="{0068E50B-6346-4618-864B-341866A585D0}" type="parTrans" cxnId="{BFCA4331-C0ED-41AF-9E00-685E857017FC}">
      <dgm:prSet/>
      <dgm:spPr/>
      <dgm:t>
        <a:bodyPr/>
        <a:lstStyle/>
        <a:p>
          <a:endParaRPr lang="en-US"/>
        </a:p>
      </dgm:t>
    </dgm:pt>
    <dgm:pt modelId="{E1B05F23-8A1D-4CC3-A6BC-D62B43C46D85}" type="sibTrans" cxnId="{BFCA4331-C0ED-41AF-9E00-685E857017FC}">
      <dgm:prSet/>
      <dgm:spPr/>
      <dgm:t>
        <a:bodyPr/>
        <a:lstStyle/>
        <a:p>
          <a:endParaRPr lang="en-US"/>
        </a:p>
      </dgm:t>
    </dgm:pt>
    <dgm:pt modelId="{22A87047-45D9-481B-A31B-4AC4F711F859}">
      <dgm:prSet/>
      <dgm:spPr/>
      <dgm:t>
        <a:bodyPr/>
        <a:lstStyle/>
        <a:p>
          <a:r>
            <a:rPr lang="en-US"/>
            <a:t>Drink hot tea</a:t>
          </a:r>
        </a:p>
      </dgm:t>
    </dgm:pt>
    <dgm:pt modelId="{E4D7140B-1237-4F5A-96B2-BAE532EA612A}" type="parTrans" cxnId="{4602F7C9-BA91-4129-92B8-1E503229C85F}">
      <dgm:prSet/>
      <dgm:spPr/>
      <dgm:t>
        <a:bodyPr/>
        <a:lstStyle/>
        <a:p>
          <a:endParaRPr lang="en-US"/>
        </a:p>
      </dgm:t>
    </dgm:pt>
    <dgm:pt modelId="{AD6FC41B-591A-4030-BAB3-B6E993BF3C09}" type="sibTrans" cxnId="{4602F7C9-BA91-4129-92B8-1E503229C85F}">
      <dgm:prSet/>
      <dgm:spPr/>
      <dgm:t>
        <a:bodyPr/>
        <a:lstStyle/>
        <a:p>
          <a:endParaRPr lang="en-US"/>
        </a:p>
      </dgm:t>
    </dgm:pt>
    <dgm:pt modelId="{EC3019C8-2832-4C58-8216-B541A2400357}">
      <dgm:prSet/>
      <dgm:spPr/>
      <dgm:t>
        <a:bodyPr/>
        <a:lstStyle/>
        <a:p>
          <a:r>
            <a:rPr lang="en-US"/>
            <a:t>Time in the morning (do not rush)</a:t>
          </a:r>
        </a:p>
      </dgm:t>
    </dgm:pt>
    <dgm:pt modelId="{489AC22B-3B13-4187-B703-E4567A31ADDA}" type="parTrans" cxnId="{8E394EDA-524B-4EA3-AB6A-94E78E89B6D5}">
      <dgm:prSet/>
      <dgm:spPr/>
      <dgm:t>
        <a:bodyPr/>
        <a:lstStyle/>
        <a:p>
          <a:endParaRPr lang="en-US"/>
        </a:p>
      </dgm:t>
    </dgm:pt>
    <dgm:pt modelId="{DF9B3367-C12D-4473-8E61-4CDA3FA66C02}" type="sibTrans" cxnId="{8E394EDA-524B-4EA3-AB6A-94E78E89B6D5}">
      <dgm:prSet/>
      <dgm:spPr/>
      <dgm:t>
        <a:bodyPr/>
        <a:lstStyle/>
        <a:p>
          <a:endParaRPr lang="en-US"/>
        </a:p>
      </dgm:t>
    </dgm:pt>
    <dgm:pt modelId="{18507B54-075C-4DCD-84CE-4E015320B182}">
      <dgm:prSet/>
      <dgm:spPr/>
      <dgm:t>
        <a:bodyPr/>
        <a:lstStyle/>
        <a:p>
          <a:r>
            <a:rPr lang="en-US"/>
            <a:t>Calm down my nights (lower lights, stop talking, make some tea)</a:t>
          </a:r>
        </a:p>
      </dgm:t>
    </dgm:pt>
    <dgm:pt modelId="{225D3FCB-CAA6-4D27-960D-52577D612957}" type="parTrans" cxnId="{456A9BAB-3E93-4454-8704-908DEF686122}">
      <dgm:prSet/>
      <dgm:spPr/>
      <dgm:t>
        <a:bodyPr/>
        <a:lstStyle/>
        <a:p>
          <a:endParaRPr lang="en-US"/>
        </a:p>
      </dgm:t>
    </dgm:pt>
    <dgm:pt modelId="{FAEF057C-2072-4546-8B9B-B82C96E1E11B}" type="sibTrans" cxnId="{456A9BAB-3E93-4454-8704-908DEF686122}">
      <dgm:prSet/>
      <dgm:spPr/>
      <dgm:t>
        <a:bodyPr/>
        <a:lstStyle/>
        <a:p>
          <a:endParaRPr lang="en-US"/>
        </a:p>
      </dgm:t>
    </dgm:pt>
    <dgm:pt modelId="{C62834DD-1941-4828-B43E-5D1BDE0C8D3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Stop thinking about work /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Find something else to talk about </a:t>
          </a:r>
        </a:p>
      </dgm:t>
    </dgm:pt>
    <dgm:pt modelId="{3ECB5845-3A55-464E-8E6C-8510305D0806}" type="parTrans" cxnId="{93E418D1-D003-411F-8716-E5495CB7CAAD}">
      <dgm:prSet/>
      <dgm:spPr/>
      <dgm:t>
        <a:bodyPr/>
        <a:lstStyle/>
        <a:p>
          <a:endParaRPr lang="en-US"/>
        </a:p>
      </dgm:t>
    </dgm:pt>
    <dgm:pt modelId="{B5FA54FF-EC6C-4468-8F1F-EA5611618544}" type="sibTrans" cxnId="{93E418D1-D003-411F-8716-E5495CB7CAAD}">
      <dgm:prSet/>
      <dgm:spPr/>
      <dgm:t>
        <a:bodyPr/>
        <a:lstStyle/>
        <a:p>
          <a:endParaRPr lang="en-US"/>
        </a:p>
      </dgm:t>
    </dgm:pt>
    <dgm:pt modelId="{E13CEECE-A449-4AAD-A880-E4DAA97DF5C1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Reduce nightcaps (less alcohol)</a:t>
          </a:r>
        </a:p>
        <a:p>
          <a:endParaRPr lang="en-US" dirty="0"/>
        </a:p>
      </dgm:t>
    </dgm:pt>
    <dgm:pt modelId="{52ACD198-2D62-438F-9515-CDB717949ACD}" type="parTrans" cxnId="{8D18D87A-29AB-4BE9-BCCF-AE7908C59D2B}">
      <dgm:prSet/>
      <dgm:spPr/>
      <dgm:t>
        <a:bodyPr/>
        <a:lstStyle/>
        <a:p>
          <a:endParaRPr lang="en-US"/>
        </a:p>
      </dgm:t>
    </dgm:pt>
    <dgm:pt modelId="{53FC6763-B6F8-4734-8C61-7A6DDA4B5048}" type="sibTrans" cxnId="{8D18D87A-29AB-4BE9-BCCF-AE7908C59D2B}">
      <dgm:prSet/>
      <dgm:spPr/>
      <dgm:t>
        <a:bodyPr/>
        <a:lstStyle/>
        <a:p>
          <a:endParaRPr lang="en-US"/>
        </a:p>
      </dgm:t>
    </dgm:pt>
    <dgm:pt modelId="{8D4923C2-D247-46B0-AC80-2B845EFE0784}">
      <dgm:prSet/>
      <dgm:spPr/>
      <dgm:t>
        <a:bodyPr/>
        <a:lstStyle/>
        <a:p>
          <a:r>
            <a:rPr lang="en-US"/>
            <a:t>Guided Mediation before sleep</a:t>
          </a:r>
        </a:p>
      </dgm:t>
    </dgm:pt>
    <dgm:pt modelId="{1B223522-398E-4C13-ACF8-EC086A9D7DF1}" type="parTrans" cxnId="{A7E8408B-F469-4A6E-921F-FF845BD3CBF6}">
      <dgm:prSet/>
      <dgm:spPr/>
      <dgm:t>
        <a:bodyPr/>
        <a:lstStyle/>
        <a:p>
          <a:endParaRPr lang="en-US"/>
        </a:p>
      </dgm:t>
    </dgm:pt>
    <dgm:pt modelId="{70468323-0AF6-46A1-B162-6779A11C62C7}" type="sibTrans" cxnId="{A7E8408B-F469-4A6E-921F-FF845BD3CBF6}">
      <dgm:prSet/>
      <dgm:spPr/>
      <dgm:t>
        <a:bodyPr/>
        <a:lstStyle/>
        <a:p>
          <a:endParaRPr lang="en-US"/>
        </a:p>
      </dgm:t>
    </dgm:pt>
    <dgm:pt modelId="{C6D1CF16-2468-464B-B165-9E44F3B8FB05}">
      <dgm:prSet/>
      <dgm:spPr/>
      <dgm:t>
        <a:bodyPr/>
        <a:lstStyle/>
        <a:p>
          <a:r>
            <a:rPr lang="en-US" dirty="0"/>
            <a:t>Exercise</a:t>
          </a:r>
        </a:p>
        <a:p>
          <a:r>
            <a:rPr lang="en-US" dirty="0"/>
            <a:t>- - -</a:t>
          </a:r>
        </a:p>
        <a:p>
          <a:r>
            <a:rPr lang="en-US" dirty="0"/>
            <a:t>massage chair</a:t>
          </a:r>
        </a:p>
      </dgm:t>
    </dgm:pt>
    <dgm:pt modelId="{A8758066-C767-47AB-ADF7-A2069C505BC1}" type="parTrans" cxnId="{3BC139F3-03D0-405E-989D-1EA2AFDA0EE8}">
      <dgm:prSet/>
      <dgm:spPr/>
      <dgm:t>
        <a:bodyPr/>
        <a:lstStyle/>
        <a:p>
          <a:endParaRPr lang="en-US"/>
        </a:p>
      </dgm:t>
    </dgm:pt>
    <dgm:pt modelId="{6740E0FE-8D68-4758-95C6-A138E40DDDF1}" type="sibTrans" cxnId="{3BC139F3-03D0-405E-989D-1EA2AFDA0EE8}">
      <dgm:prSet/>
      <dgm:spPr/>
      <dgm:t>
        <a:bodyPr/>
        <a:lstStyle/>
        <a:p>
          <a:endParaRPr lang="en-US"/>
        </a:p>
      </dgm:t>
    </dgm:pt>
    <dgm:pt modelId="{F915F2DF-FAA6-47D0-AFC6-52A9BEFD1AB4}">
      <dgm:prSet/>
      <dgm:spPr/>
      <dgm:t>
        <a:bodyPr/>
        <a:lstStyle/>
        <a:p>
          <a:r>
            <a:rPr lang="en-US"/>
            <a:t>Created a company </a:t>
          </a:r>
          <a:r>
            <a:rPr lang="en-US" b="1" i="1"/>
            <a:t>Shift By Sabrina </a:t>
          </a:r>
          <a:r>
            <a:rPr lang="en-US"/>
            <a:t>to help others </a:t>
          </a:r>
        </a:p>
      </dgm:t>
    </dgm:pt>
    <dgm:pt modelId="{8E129E00-E41F-4206-9F4D-830D2094CD90}" type="parTrans" cxnId="{DCCD8D30-618C-4B38-931C-B6C04D54D9D8}">
      <dgm:prSet/>
      <dgm:spPr/>
      <dgm:t>
        <a:bodyPr/>
        <a:lstStyle/>
        <a:p>
          <a:endParaRPr lang="en-US"/>
        </a:p>
      </dgm:t>
    </dgm:pt>
    <dgm:pt modelId="{F4E9D45D-C978-472D-8936-09534F8007B9}" type="sibTrans" cxnId="{DCCD8D30-618C-4B38-931C-B6C04D54D9D8}">
      <dgm:prSet/>
      <dgm:spPr/>
      <dgm:t>
        <a:bodyPr/>
        <a:lstStyle/>
        <a:p>
          <a:endParaRPr lang="en-US"/>
        </a:p>
      </dgm:t>
    </dgm:pt>
    <dgm:pt modelId="{9FF64E6B-0D74-4AB5-9862-9A700D464A2A}" type="pres">
      <dgm:prSet presAssocID="{DD74EA4B-97E6-4C23-B571-F3EA21270D5D}" presName="Name0" presStyleCnt="0">
        <dgm:presLayoutVars>
          <dgm:dir/>
          <dgm:resizeHandles val="exact"/>
        </dgm:presLayoutVars>
      </dgm:prSet>
      <dgm:spPr/>
    </dgm:pt>
    <dgm:pt modelId="{500F5AF5-8744-4985-BD5D-234949AF6F94}" type="pres">
      <dgm:prSet presAssocID="{C12531E3-D848-47AB-BDBE-9278867DAA48}" presName="node" presStyleLbl="node1" presStyleIdx="0" presStyleCnt="12">
        <dgm:presLayoutVars>
          <dgm:bulletEnabled val="1"/>
        </dgm:presLayoutVars>
      </dgm:prSet>
      <dgm:spPr/>
    </dgm:pt>
    <dgm:pt modelId="{6C573D0A-D830-4F37-8144-D8CF2A3AD5CB}" type="pres">
      <dgm:prSet presAssocID="{36153D89-5E72-47C5-B87B-8D7031913F6D}" presName="sibTrans" presStyleLbl="sibTrans1D1" presStyleIdx="0" presStyleCnt="11"/>
      <dgm:spPr/>
    </dgm:pt>
    <dgm:pt modelId="{783E3A56-57DE-460C-B897-1CBBC4C3EC68}" type="pres">
      <dgm:prSet presAssocID="{36153D89-5E72-47C5-B87B-8D7031913F6D}" presName="connectorText" presStyleLbl="sibTrans1D1" presStyleIdx="0" presStyleCnt="11"/>
      <dgm:spPr/>
    </dgm:pt>
    <dgm:pt modelId="{55E0BA64-D4AF-4495-81CB-6BDA7388A015}" type="pres">
      <dgm:prSet presAssocID="{501CD39D-2D95-4A58-8EA0-22BDED80FAD9}" presName="node" presStyleLbl="node1" presStyleIdx="1" presStyleCnt="12">
        <dgm:presLayoutVars>
          <dgm:bulletEnabled val="1"/>
        </dgm:presLayoutVars>
      </dgm:prSet>
      <dgm:spPr/>
    </dgm:pt>
    <dgm:pt modelId="{24D07AF1-3F72-4345-8880-9B21BD1E57E6}" type="pres">
      <dgm:prSet presAssocID="{6D428A03-0333-46BB-A404-4A4201183D57}" presName="sibTrans" presStyleLbl="sibTrans1D1" presStyleIdx="1" presStyleCnt="11"/>
      <dgm:spPr/>
    </dgm:pt>
    <dgm:pt modelId="{DDBDA236-D3EE-4320-8E3F-5D4600D1D670}" type="pres">
      <dgm:prSet presAssocID="{6D428A03-0333-46BB-A404-4A4201183D57}" presName="connectorText" presStyleLbl="sibTrans1D1" presStyleIdx="1" presStyleCnt="11"/>
      <dgm:spPr/>
    </dgm:pt>
    <dgm:pt modelId="{A4EF67F7-16FB-4DA3-AF54-CB218B36E4EE}" type="pres">
      <dgm:prSet presAssocID="{F67143FD-B476-4FA6-B26B-DFB0EA2764C7}" presName="node" presStyleLbl="node1" presStyleIdx="2" presStyleCnt="12">
        <dgm:presLayoutVars>
          <dgm:bulletEnabled val="1"/>
        </dgm:presLayoutVars>
      </dgm:prSet>
      <dgm:spPr/>
    </dgm:pt>
    <dgm:pt modelId="{63FCDB80-0115-4DB2-BEF9-947611EF13DF}" type="pres">
      <dgm:prSet presAssocID="{E0944C19-7E66-4148-A026-790BC39D9EE1}" presName="sibTrans" presStyleLbl="sibTrans1D1" presStyleIdx="2" presStyleCnt="11"/>
      <dgm:spPr/>
    </dgm:pt>
    <dgm:pt modelId="{221CA16F-B9DB-484B-9645-7D67CB7C0A9C}" type="pres">
      <dgm:prSet presAssocID="{E0944C19-7E66-4148-A026-790BC39D9EE1}" presName="connectorText" presStyleLbl="sibTrans1D1" presStyleIdx="2" presStyleCnt="11"/>
      <dgm:spPr/>
    </dgm:pt>
    <dgm:pt modelId="{5A937F7B-CEBA-4176-A085-BF48D4B75FB0}" type="pres">
      <dgm:prSet presAssocID="{CBD62155-AB65-4849-9572-7ABFDA5F73F1}" presName="node" presStyleLbl="node1" presStyleIdx="3" presStyleCnt="12">
        <dgm:presLayoutVars>
          <dgm:bulletEnabled val="1"/>
        </dgm:presLayoutVars>
      </dgm:prSet>
      <dgm:spPr/>
    </dgm:pt>
    <dgm:pt modelId="{C8AB0D90-E8FF-4370-9EF5-FE7B1A893544}" type="pres">
      <dgm:prSet presAssocID="{E1B05F23-8A1D-4CC3-A6BC-D62B43C46D85}" presName="sibTrans" presStyleLbl="sibTrans1D1" presStyleIdx="3" presStyleCnt="11"/>
      <dgm:spPr/>
    </dgm:pt>
    <dgm:pt modelId="{406803BC-BB94-48EA-9054-285642CDB5CA}" type="pres">
      <dgm:prSet presAssocID="{E1B05F23-8A1D-4CC3-A6BC-D62B43C46D85}" presName="connectorText" presStyleLbl="sibTrans1D1" presStyleIdx="3" presStyleCnt="11"/>
      <dgm:spPr/>
    </dgm:pt>
    <dgm:pt modelId="{2C2EA2ED-2559-439E-87EA-ECB47A523C97}" type="pres">
      <dgm:prSet presAssocID="{22A87047-45D9-481B-A31B-4AC4F711F859}" presName="node" presStyleLbl="node1" presStyleIdx="4" presStyleCnt="12">
        <dgm:presLayoutVars>
          <dgm:bulletEnabled val="1"/>
        </dgm:presLayoutVars>
      </dgm:prSet>
      <dgm:spPr/>
    </dgm:pt>
    <dgm:pt modelId="{9C64C04A-B920-4576-9B94-73913255FBAB}" type="pres">
      <dgm:prSet presAssocID="{AD6FC41B-591A-4030-BAB3-B6E993BF3C09}" presName="sibTrans" presStyleLbl="sibTrans1D1" presStyleIdx="4" presStyleCnt="11"/>
      <dgm:spPr/>
    </dgm:pt>
    <dgm:pt modelId="{1C1E8A2C-013F-4623-B369-26A3F12FC21A}" type="pres">
      <dgm:prSet presAssocID="{AD6FC41B-591A-4030-BAB3-B6E993BF3C09}" presName="connectorText" presStyleLbl="sibTrans1D1" presStyleIdx="4" presStyleCnt="11"/>
      <dgm:spPr/>
    </dgm:pt>
    <dgm:pt modelId="{4540D4E8-A112-4B7E-9653-060058F95C77}" type="pres">
      <dgm:prSet presAssocID="{EC3019C8-2832-4C58-8216-B541A2400357}" presName="node" presStyleLbl="node1" presStyleIdx="5" presStyleCnt="12">
        <dgm:presLayoutVars>
          <dgm:bulletEnabled val="1"/>
        </dgm:presLayoutVars>
      </dgm:prSet>
      <dgm:spPr/>
    </dgm:pt>
    <dgm:pt modelId="{152DB0C4-3EAD-4065-8CAA-62DA6B511F3B}" type="pres">
      <dgm:prSet presAssocID="{DF9B3367-C12D-4473-8E61-4CDA3FA66C02}" presName="sibTrans" presStyleLbl="sibTrans1D1" presStyleIdx="5" presStyleCnt="11"/>
      <dgm:spPr/>
    </dgm:pt>
    <dgm:pt modelId="{D5E3A076-D9BE-4C55-895F-CA5AD32A7544}" type="pres">
      <dgm:prSet presAssocID="{DF9B3367-C12D-4473-8E61-4CDA3FA66C02}" presName="connectorText" presStyleLbl="sibTrans1D1" presStyleIdx="5" presStyleCnt="11"/>
      <dgm:spPr/>
    </dgm:pt>
    <dgm:pt modelId="{23FD1A19-7051-4289-A446-15310BF698F1}" type="pres">
      <dgm:prSet presAssocID="{18507B54-075C-4DCD-84CE-4E015320B182}" presName="node" presStyleLbl="node1" presStyleIdx="6" presStyleCnt="12">
        <dgm:presLayoutVars>
          <dgm:bulletEnabled val="1"/>
        </dgm:presLayoutVars>
      </dgm:prSet>
      <dgm:spPr/>
    </dgm:pt>
    <dgm:pt modelId="{13C117D3-83A3-446C-877B-AB3ED9F1E2F1}" type="pres">
      <dgm:prSet presAssocID="{FAEF057C-2072-4546-8B9B-B82C96E1E11B}" presName="sibTrans" presStyleLbl="sibTrans1D1" presStyleIdx="6" presStyleCnt="11"/>
      <dgm:spPr/>
    </dgm:pt>
    <dgm:pt modelId="{2D54635E-1730-499F-BBDF-267FB1EA52FB}" type="pres">
      <dgm:prSet presAssocID="{FAEF057C-2072-4546-8B9B-B82C96E1E11B}" presName="connectorText" presStyleLbl="sibTrans1D1" presStyleIdx="6" presStyleCnt="11"/>
      <dgm:spPr/>
    </dgm:pt>
    <dgm:pt modelId="{F957144A-704B-48D5-87D0-CD7F0DB53F90}" type="pres">
      <dgm:prSet presAssocID="{C62834DD-1941-4828-B43E-5D1BDE0C8D35}" presName="node" presStyleLbl="node1" presStyleIdx="7" presStyleCnt="12">
        <dgm:presLayoutVars>
          <dgm:bulletEnabled val="1"/>
        </dgm:presLayoutVars>
      </dgm:prSet>
      <dgm:spPr/>
    </dgm:pt>
    <dgm:pt modelId="{30A1AE42-33AB-470B-977C-46A7374BD5F3}" type="pres">
      <dgm:prSet presAssocID="{B5FA54FF-EC6C-4468-8F1F-EA5611618544}" presName="sibTrans" presStyleLbl="sibTrans1D1" presStyleIdx="7" presStyleCnt="11"/>
      <dgm:spPr/>
    </dgm:pt>
    <dgm:pt modelId="{FC50C86E-60C8-48DA-B42A-B5569F284BE1}" type="pres">
      <dgm:prSet presAssocID="{B5FA54FF-EC6C-4468-8F1F-EA5611618544}" presName="connectorText" presStyleLbl="sibTrans1D1" presStyleIdx="7" presStyleCnt="11"/>
      <dgm:spPr/>
    </dgm:pt>
    <dgm:pt modelId="{C91AAA9A-37E5-4499-AB7D-2EA90DAC4B39}" type="pres">
      <dgm:prSet presAssocID="{E13CEECE-A449-4AAD-A880-E4DAA97DF5C1}" presName="node" presStyleLbl="node1" presStyleIdx="8" presStyleCnt="12">
        <dgm:presLayoutVars>
          <dgm:bulletEnabled val="1"/>
        </dgm:presLayoutVars>
      </dgm:prSet>
      <dgm:spPr/>
    </dgm:pt>
    <dgm:pt modelId="{250B541A-6147-46DD-9A6D-AFA825A8CED9}" type="pres">
      <dgm:prSet presAssocID="{53FC6763-B6F8-4734-8C61-7A6DDA4B5048}" presName="sibTrans" presStyleLbl="sibTrans1D1" presStyleIdx="8" presStyleCnt="11"/>
      <dgm:spPr/>
    </dgm:pt>
    <dgm:pt modelId="{33838252-C59A-403E-B36F-C451C63DB086}" type="pres">
      <dgm:prSet presAssocID="{53FC6763-B6F8-4734-8C61-7A6DDA4B5048}" presName="connectorText" presStyleLbl="sibTrans1D1" presStyleIdx="8" presStyleCnt="11"/>
      <dgm:spPr/>
    </dgm:pt>
    <dgm:pt modelId="{6EEDAA54-1642-47C7-A363-4A656FE5A9B4}" type="pres">
      <dgm:prSet presAssocID="{8D4923C2-D247-46B0-AC80-2B845EFE0784}" presName="node" presStyleLbl="node1" presStyleIdx="9" presStyleCnt="12">
        <dgm:presLayoutVars>
          <dgm:bulletEnabled val="1"/>
        </dgm:presLayoutVars>
      </dgm:prSet>
      <dgm:spPr/>
    </dgm:pt>
    <dgm:pt modelId="{3F10B6C9-3FB0-48EB-BBC9-4BCF349C67DA}" type="pres">
      <dgm:prSet presAssocID="{70468323-0AF6-46A1-B162-6779A11C62C7}" presName="sibTrans" presStyleLbl="sibTrans1D1" presStyleIdx="9" presStyleCnt="11"/>
      <dgm:spPr/>
    </dgm:pt>
    <dgm:pt modelId="{6AF32A45-81CE-4F14-B060-9D66CC9AD907}" type="pres">
      <dgm:prSet presAssocID="{70468323-0AF6-46A1-B162-6779A11C62C7}" presName="connectorText" presStyleLbl="sibTrans1D1" presStyleIdx="9" presStyleCnt="11"/>
      <dgm:spPr/>
    </dgm:pt>
    <dgm:pt modelId="{9A19328B-9555-41A0-9D90-3CB024D918FC}" type="pres">
      <dgm:prSet presAssocID="{C6D1CF16-2468-464B-B165-9E44F3B8FB05}" presName="node" presStyleLbl="node1" presStyleIdx="10" presStyleCnt="12">
        <dgm:presLayoutVars>
          <dgm:bulletEnabled val="1"/>
        </dgm:presLayoutVars>
      </dgm:prSet>
      <dgm:spPr/>
    </dgm:pt>
    <dgm:pt modelId="{86FEE493-0AAE-4E01-A476-2F5AC1E15B8F}" type="pres">
      <dgm:prSet presAssocID="{6740E0FE-8D68-4758-95C6-A138E40DDDF1}" presName="sibTrans" presStyleLbl="sibTrans1D1" presStyleIdx="10" presStyleCnt="11"/>
      <dgm:spPr/>
    </dgm:pt>
    <dgm:pt modelId="{1DA03A30-5BCB-46A5-9A1B-D149E53C5BE2}" type="pres">
      <dgm:prSet presAssocID="{6740E0FE-8D68-4758-95C6-A138E40DDDF1}" presName="connectorText" presStyleLbl="sibTrans1D1" presStyleIdx="10" presStyleCnt="11"/>
      <dgm:spPr/>
    </dgm:pt>
    <dgm:pt modelId="{03CB70E5-8CE2-4A13-9558-6C1783BA9949}" type="pres">
      <dgm:prSet presAssocID="{F915F2DF-FAA6-47D0-AFC6-52A9BEFD1AB4}" presName="node" presStyleLbl="node1" presStyleIdx="11" presStyleCnt="12">
        <dgm:presLayoutVars>
          <dgm:bulletEnabled val="1"/>
        </dgm:presLayoutVars>
      </dgm:prSet>
      <dgm:spPr/>
    </dgm:pt>
  </dgm:ptLst>
  <dgm:cxnLst>
    <dgm:cxn modelId="{AC76CB05-255B-4F26-AB21-C43C9C2DF6F9}" srcId="{DD74EA4B-97E6-4C23-B571-F3EA21270D5D}" destId="{501CD39D-2D95-4A58-8EA0-22BDED80FAD9}" srcOrd="1" destOrd="0" parTransId="{8F10E1E8-994D-4DBA-8629-5967FE83EF43}" sibTransId="{6D428A03-0333-46BB-A404-4A4201183D57}"/>
    <dgm:cxn modelId="{D1D64407-B51C-4733-A7C7-55C31E59376C}" type="presOf" srcId="{CBD62155-AB65-4849-9572-7ABFDA5F73F1}" destId="{5A937F7B-CEBA-4176-A085-BF48D4B75FB0}" srcOrd="0" destOrd="0" presId="urn:microsoft.com/office/officeart/2016/7/layout/RepeatingBendingProcessNew"/>
    <dgm:cxn modelId="{A13D6F0C-686A-46DE-A3DE-E9BB3CA05024}" type="presOf" srcId="{B5FA54FF-EC6C-4468-8F1F-EA5611618544}" destId="{FC50C86E-60C8-48DA-B42A-B5569F284BE1}" srcOrd="1" destOrd="0" presId="urn:microsoft.com/office/officeart/2016/7/layout/RepeatingBendingProcessNew"/>
    <dgm:cxn modelId="{F148A70F-1DCF-42C6-8C45-E7D362259817}" type="presOf" srcId="{F915F2DF-FAA6-47D0-AFC6-52A9BEFD1AB4}" destId="{03CB70E5-8CE2-4A13-9558-6C1783BA9949}" srcOrd="0" destOrd="0" presId="urn:microsoft.com/office/officeart/2016/7/layout/RepeatingBendingProcessNew"/>
    <dgm:cxn modelId="{CF725B18-7D04-4829-BD7A-DB3DF48B4397}" type="presOf" srcId="{E1B05F23-8A1D-4CC3-A6BC-D62B43C46D85}" destId="{C8AB0D90-E8FF-4370-9EF5-FE7B1A893544}" srcOrd="0" destOrd="0" presId="urn:microsoft.com/office/officeart/2016/7/layout/RepeatingBendingProcessNew"/>
    <dgm:cxn modelId="{8627F21C-D697-4C42-83A1-E9DA14C31126}" type="presOf" srcId="{F67143FD-B476-4FA6-B26B-DFB0EA2764C7}" destId="{A4EF67F7-16FB-4DA3-AF54-CB218B36E4EE}" srcOrd="0" destOrd="0" presId="urn:microsoft.com/office/officeart/2016/7/layout/RepeatingBendingProcessNew"/>
    <dgm:cxn modelId="{40A15920-1210-409F-9A26-F23EAE12EE86}" type="presOf" srcId="{E0944C19-7E66-4148-A026-790BC39D9EE1}" destId="{63FCDB80-0115-4DB2-BEF9-947611EF13DF}" srcOrd="0" destOrd="0" presId="urn:microsoft.com/office/officeart/2016/7/layout/RepeatingBendingProcessNew"/>
    <dgm:cxn modelId="{F5F06B2B-225E-41F1-B1F5-81B8CEE47A8A}" type="presOf" srcId="{AD6FC41B-591A-4030-BAB3-B6E993BF3C09}" destId="{1C1E8A2C-013F-4623-B369-26A3F12FC21A}" srcOrd="1" destOrd="0" presId="urn:microsoft.com/office/officeart/2016/7/layout/RepeatingBendingProcessNew"/>
    <dgm:cxn modelId="{319B6C2E-855E-41AC-B4AB-0476FC441115}" type="presOf" srcId="{6740E0FE-8D68-4758-95C6-A138E40DDDF1}" destId="{1DA03A30-5BCB-46A5-9A1B-D149E53C5BE2}" srcOrd="1" destOrd="0" presId="urn:microsoft.com/office/officeart/2016/7/layout/RepeatingBendingProcessNew"/>
    <dgm:cxn modelId="{DCCD8D30-618C-4B38-931C-B6C04D54D9D8}" srcId="{DD74EA4B-97E6-4C23-B571-F3EA21270D5D}" destId="{F915F2DF-FAA6-47D0-AFC6-52A9BEFD1AB4}" srcOrd="11" destOrd="0" parTransId="{8E129E00-E41F-4206-9F4D-830D2094CD90}" sibTransId="{F4E9D45D-C978-472D-8936-09534F8007B9}"/>
    <dgm:cxn modelId="{BFCA4331-C0ED-41AF-9E00-685E857017FC}" srcId="{DD74EA4B-97E6-4C23-B571-F3EA21270D5D}" destId="{CBD62155-AB65-4849-9572-7ABFDA5F73F1}" srcOrd="3" destOrd="0" parTransId="{0068E50B-6346-4618-864B-341866A585D0}" sibTransId="{E1B05F23-8A1D-4CC3-A6BC-D62B43C46D85}"/>
    <dgm:cxn modelId="{41D74B37-7DC5-4AB6-8A74-AAA75D80EC90}" type="presOf" srcId="{C62834DD-1941-4828-B43E-5D1BDE0C8D35}" destId="{F957144A-704B-48D5-87D0-CD7F0DB53F90}" srcOrd="0" destOrd="0" presId="urn:microsoft.com/office/officeart/2016/7/layout/RepeatingBendingProcessNew"/>
    <dgm:cxn modelId="{F6EC9838-DFB3-4FDB-AC22-DE1ECAFC2A93}" type="presOf" srcId="{70468323-0AF6-46A1-B162-6779A11C62C7}" destId="{6AF32A45-81CE-4F14-B060-9D66CC9AD907}" srcOrd="1" destOrd="0" presId="urn:microsoft.com/office/officeart/2016/7/layout/RepeatingBendingProcessNew"/>
    <dgm:cxn modelId="{A1048A3B-0227-4458-AF52-43033166744F}" type="presOf" srcId="{22A87047-45D9-481B-A31B-4AC4F711F859}" destId="{2C2EA2ED-2559-439E-87EA-ECB47A523C97}" srcOrd="0" destOrd="0" presId="urn:microsoft.com/office/officeart/2016/7/layout/RepeatingBendingProcessNew"/>
    <dgm:cxn modelId="{BCC2F360-09E1-4C12-9D73-A30CFA256448}" type="presOf" srcId="{6D428A03-0333-46BB-A404-4A4201183D57}" destId="{DDBDA236-D3EE-4320-8E3F-5D4600D1D670}" srcOrd="1" destOrd="0" presId="urn:microsoft.com/office/officeart/2016/7/layout/RepeatingBendingProcessNew"/>
    <dgm:cxn modelId="{DF842141-96B0-4062-B118-D74122B837B7}" type="presOf" srcId="{501CD39D-2D95-4A58-8EA0-22BDED80FAD9}" destId="{55E0BA64-D4AF-4495-81CB-6BDA7388A015}" srcOrd="0" destOrd="0" presId="urn:microsoft.com/office/officeart/2016/7/layout/RepeatingBendingProcessNew"/>
    <dgm:cxn modelId="{824F3C61-6045-4659-A278-121D30C573CD}" type="presOf" srcId="{FAEF057C-2072-4546-8B9B-B82C96E1E11B}" destId="{13C117D3-83A3-446C-877B-AB3ED9F1E2F1}" srcOrd="0" destOrd="0" presId="urn:microsoft.com/office/officeart/2016/7/layout/RepeatingBendingProcessNew"/>
    <dgm:cxn modelId="{1FE93764-68E4-49D8-B909-A74E1CA27646}" type="presOf" srcId="{36153D89-5E72-47C5-B87B-8D7031913F6D}" destId="{783E3A56-57DE-460C-B897-1CBBC4C3EC68}" srcOrd="1" destOrd="0" presId="urn:microsoft.com/office/officeart/2016/7/layout/RepeatingBendingProcessNew"/>
    <dgm:cxn modelId="{81EADD64-7309-44A4-9022-4050F4F61976}" type="presOf" srcId="{E0944C19-7E66-4148-A026-790BC39D9EE1}" destId="{221CA16F-B9DB-484B-9645-7D67CB7C0A9C}" srcOrd="1" destOrd="0" presId="urn:microsoft.com/office/officeart/2016/7/layout/RepeatingBendingProcessNew"/>
    <dgm:cxn modelId="{998E1F6D-273A-4DE1-A2DA-0B60B7FEB10F}" type="presOf" srcId="{C6D1CF16-2468-464B-B165-9E44F3B8FB05}" destId="{9A19328B-9555-41A0-9D90-3CB024D918FC}" srcOrd="0" destOrd="0" presId="urn:microsoft.com/office/officeart/2016/7/layout/RepeatingBendingProcessNew"/>
    <dgm:cxn modelId="{2E480476-39DB-46FF-A055-E41443344F39}" type="presOf" srcId="{53FC6763-B6F8-4734-8C61-7A6DDA4B5048}" destId="{250B541A-6147-46DD-9A6D-AFA825A8CED9}" srcOrd="0" destOrd="0" presId="urn:microsoft.com/office/officeart/2016/7/layout/RepeatingBendingProcessNew"/>
    <dgm:cxn modelId="{A5F91076-2111-4FC5-AB78-8DDC2024AB5D}" type="presOf" srcId="{DF9B3367-C12D-4473-8E61-4CDA3FA66C02}" destId="{152DB0C4-3EAD-4065-8CAA-62DA6B511F3B}" srcOrd="0" destOrd="0" presId="urn:microsoft.com/office/officeart/2016/7/layout/RepeatingBendingProcessNew"/>
    <dgm:cxn modelId="{C0BFE177-BE8D-4134-ADB1-CA271C45B437}" type="presOf" srcId="{EC3019C8-2832-4C58-8216-B541A2400357}" destId="{4540D4E8-A112-4B7E-9653-060058F95C77}" srcOrd="0" destOrd="0" presId="urn:microsoft.com/office/officeart/2016/7/layout/RepeatingBendingProcessNew"/>
    <dgm:cxn modelId="{8D18D87A-29AB-4BE9-BCCF-AE7908C59D2B}" srcId="{DD74EA4B-97E6-4C23-B571-F3EA21270D5D}" destId="{E13CEECE-A449-4AAD-A880-E4DAA97DF5C1}" srcOrd="8" destOrd="0" parTransId="{52ACD198-2D62-438F-9515-CDB717949ACD}" sibTransId="{53FC6763-B6F8-4734-8C61-7A6DDA4B5048}"/>
    <dgm:cxn modelId="{511A3681-7695-4D84-A334-7495A6C2E748}" type="presOf" srcId="{6D428A03-0333-46BB-A404-4A4201183D57}" destId="{24D07AF1-3F72-4345-8880-9B21BD1E57E6}" srcOrd="0" destOrd="0" presId="urn:microsoft.com/office/officeart/2016/7/layout/RepeatingBendingProcessNew"/>
    <dgm:cxn modelId="{9B914C84-8F44-4FB6-A81A-9B291AAB1BFB}" type="presOf" srcId="{18507B54-075C-4DCD-84CE-4E015320B182}" destId="{23FD1A19-7051-4289-A446-15310BF698F1}" srcOrd="0" destOrd="0" presId="urn:microsoft.com/office/officeart/2016/7/layout/RepeatingBendingProcessNew"/>
    <dgm:cxn modelId="{A7E8408B-F469-4A6E-921F-FF845BD3CBF6}" srcId="{DD74EA4B-97E6-4C23-B571-F3EA21270D5D}" destId="{8D4923C2-D247-46B0-AC80-2B845EFE0784}" srcOrd="9" destOrd="0" parTransId="{1B223522-398E-4C13-ACF8-EC086A9D7DF1}" sibTransId="{70468323-0AF6-46A1-B162-6779A11C62C7}"/>
    <dgm:cxn modelId="{600E748E-B8A1-41E5-9C15-FD83F287DCD7}" type="presOf" srcId="{DF9B3367-C12D-4473-8E61-4CDA3FA66C02}" destId="{D5E3A076-D9BE-4C55-895F-CA5AD32A7544}" srcOrd="1" destOrd="0" presId="urn:microsoft.com/office/officeart/2016/7/layout/RepeatingBendingProcessNew"/>
    <dgm:cxn modelId="{C5C7CF9A-D07E-407E-A65D-178E10BC72A0}" type="presOf" srcId="{70468323-0AF6-46A1-B162-6779A11C62C7}" destId="{3F10B6C9-3FB0-48EB-BBC9-4BCF349C67DA}" srcOrd="0" destOrd="0" presId="urn:microsoft.com/office/officeart/2016/7/layout/RepeatingBendingProcessNew"/>
    <dgm:cxn modelId="{B116789F-30AF-4904-B68B-200228CAD326}" type="presOf" srcId="{6740E0FE-8D68-4758-95C6-A138E40DDDF1}" destId="{86FEE493-0AAE-4E01-A476-2F5AC1E15B8F}" srcOrd="0" destOrd="0" presId="urn:microsoft.com/office/officeart/2016/7/layout/RepeatingBendingProcessNew"/>
    <dgm:cxn modelId="{456A9BAB-3E93-4454-8704-908DEF686122}" srcId="{DD74EA4B-97E6-4C23-B571-F3EA21270D5D}" destId="{18507B54-075C-4DCD-84CE-4E015320B182}" srcOrd="6" destOrd="0" parTransId="{225D3FCB-CAA6-4D27-960D-52577D612957}" sibTransId="{FAEF057C-2072-4546-8B9B-B82C96E1E11B}"/>
    <dgm:cxn modelId="{B650B5B0-1C77-4A22-B820-305E7842E9E2}" type="presOf" srcId="{DD74EA4B-97E6-4C23-B571-F3EA21270D5D}" destId="{9FF64E6B-0D74-4AB5-9862-9A700D464A2A}" srcOrd="0" destOrd="0" presId="urn:microsoft.com/office/officeart/2016/7/layout/RepeatingBendingProcessNew"/>
    <dgm:cxn modelId="{DC709FB6-8FCD-498E-9618-494DFE68CB50}" type="presOf" srcId="{AD6FC41B-591A-4030-BAB3-B6E993BF3C09}" destId="{9C64C04A-B920-4576-9B94-73913255FBAB}" srcOrd="0" destOrd="0" presId="urn:microsoft.com/office/officeart/2016/7/layout/RepeatingBendingProcessNew"/>
    <dgm:cxn modelId="{4602F7C9-BA91-4129-92B8-1E503229C85F}" srcId="{DD74EA4B-97E6-4C23-B571-F3EA21270D5D}" destId="{22A87047-45D9-481B-A31B-4AC4F711F859}" srcOrd="4" destOrd="0" parTransId="{E4D7140B-1237-4F5A-96B2-BAE532EA612A}" sibTransId="{AD6FC41B-591A-4030-BAB3-B6E993BF3C09}"/>
    <dgm:cxn modelId="{DF5C1CCD-94F0-4EB1-99C9-94B824044401}" srcId="{DD74EA4B-97E6-4C23-B571-F3EA21270D5D}" destId="{F67143FD-B476-4FA6-B26B-DFB0EA2764C7}" srcOrd="2" destOrd="0" parTransId="{D33118E8-877A-44D0-A2F9-B9E350271729}" sibTransId="{E0944C19-7E66-4148-A026-790BC39D9EE1}"/>
    <dgm:cxn modelId="{E1FE60CF-169F-41E5-A356-3D9EEC7997A5}" type="presOf" srcId="{E1B05F23-8A1D-4CC3-A6BC-D62B43C46D85}" destId="{406803BC-BB94-48EA-9054-285642CDB5CA}" srcOrd="1" destOrd="0" presId="urn:microsoft.com/office/officeart/2016/7/layout/RepeatingBendingProcessNew"/>
    <dgm:cxn modelId="{93E418D1-D003-411F-8716-E5495CB7CAAD}" srcId="{DD74EA4B-97E6-4C23-B571-F3EA21270D5D}" destId="{C62834DD-1941-4828-B43E-5D1BDE0C8D35}" srcOrd="7" destOrd="0" parTransId="{3ECB5845-3A55-464E-8E6C-8510305D0806}" sibTransId="{B5FA54FF-EC6C-4468-8F1F-EA5611618544}"/>
    <dgm:cxn modelId="{1452BCD9-3ACE-45DC-9EA1-FF3D6489CEFA}" type="presOf" srcId="{36153D89-5E72-47C5-B87B-8D7031913F6D}" destId="{6C573D0A-D830-4F37-8144-D8CF2A3AD5CB}" srcOrd="0" destOrd="0" presId="urn:microsoft.com/office/officeart/2016/7/layout/RepeatingBendingProcessNew"/>
    <dgm:cxn modelId="{8E394EDA-524B-4EA3-AB6A-94E78E89B6D5}" srcId="{DD74EA4B-97E6-4C23-B571-F3EA21270D5D}" destId="{EC3019C8-2832-4C58-8216-B541A2400357}" srcOrd="5" destOrd="0" parTransId="{489AC22B-3B13-4187-B703-E4567A31ADDA}" sibTransId="{DF9B3367-C12D-4473-8E61-4CDA3FA66C02}"/>
    <dgm:cxn modelId="{40DE6CE1-32E3-4A5D-ABDC-0EFFBB306F79}" type="presOf" srcId="{53FC6763-B6F8-4734-8C61-7A6DDA4B5048}" destId="{33838252-C59A-403E-B36F-C451C63DB086}" srcOrd="1" destOrd="0" presId="urn:microsoft.com/office/officeart/2016/7/layout/RepeatingBendingProcessNew"/>
    <dgm:cxn modelId="{8A1C9CED-AF64-4B76-89B2-F841A2F8D4FB}" type="presOf" srcId="{B5FA54FF-EC6C-4468-8F1F-EA5611618544}" destId="{30A1AE42-33AB-470B-977C-46A7374BD5F3}" srcOrd="0" destOrd="0" presId="urn:microsoft.com/office/officeart/2016/7/layout/RepeatingBendingProcessNew"/>
    <dgm:cxn modelId="{0CB45CEE-E47C-4540-8BF6-90A8198835BF}" type="presOf" srcId="{C12531E3-D848-47AB-BDBE-9278867DAA48}" destId="{500F5AF5-8744-4985-BD5D-234949AF6F94}" srcOrd="0" destOrd="0" presId="urn:microsoft.com/office/officeart/2016/7/layout/RepeatingBendingProcessNew"/>
    <dgm:cxn modelId="{3BC139F3-03D0-405E-989D-1EA2AFDA0EE8}" srcId="{DD74EA4B-97E6-4C23-B571-F3EA21270D5D}" destId="{C6D1CF16-2468-464B-B165-9E44F3B8FB05}" srcOrd="10" destOrd="0" parTransId="{A8758066-C767-47AB-ADF7-A2069C505BC1}" sibTransId="{6740E0FE-8D68-4758-95C6-A138E40DDDF1}"/>
    <dgm:cxn modelId="{A5573EF3-B14B-467A-BCF3-0E2F0D3A651F}" srcId="{DD74EA4B-97E6-4C23-B571-F3EA21270D5D}" destId="{C12531E3-D848-47AB-BDBE-9278867DAA48}" srcOrd="0" destOrd="0" parTransId="{D9F6310F-83E7-4B88-BF6E-314E08D04056}" sibTransId="{36153D89-5E72-47C5-B87B-8D7031913F6D}"/>
    <dgm:cxn modelId="{F241DDF5-4C1F-4188-B474-2C97B62DBF33}" type="presOf" srcId="{FAEF057C-2072-4546-8B9B-B82C96E1E11B}" destId="{2D54635E-1730-499F-BBDF-267FB1EA52FB}" srcOrd="1" destOrd="0" presId="urn:microsoft.com/office/officeart/2016/7/layout/RepeatingBendingProcessNew"/>
    <dgm:cxn modelId="{AE7A9AFA-1534-4D6E-B5C3-4EE64010CBD5}" type="presOf" srcId="{8D4923C2-D247-46B0-AC80-2B845EFE0784}" destId="{6EEDAA54-1642-47C7-A363-4A656FE5A9B4}" srcOrd="0" destOrd="0" presId="urn:microsoft.com/office/officeart/2016/7/layout/RepeatingBendingProcessNew"/>
    <dgm:cxn modelId="{CEB681FF-BF64-4C59-B1B3-A9FBE3E8625C}" type="presOf" srcId="{E13CEECE-A449-4AAD-A880-E4DAA97DF5C1}" destId="{C91AAA9A-37E5-4499-AB7D-2EA90DAC4B39}" srcOrd="0" destOrd="0" presId="urn:microsoft.com/office/officeart/2016/7/layout/RepeatingBendingProcessNew"/>
    <dgm:cxn modelId="{A4F026B6-CFA2-4D95-A934-F67E3C0BC357}" type="presParOf" srcId="{9FF64E6B-0D74-4AB5-9862-9A700D464A2A}" destId="{500F5AF5-8744-4985-BD5D-234949AF6F94}" srcOrd="0" destOrd="0" presId="urn:microsoft.com/office/officeart/2016/7/layout/RepeatingBendingProcessNew"/>
    <dgm:cxn modelId="{F109EB89-B33C-46B0-868E-D239053C00E5}" type="presParOf" srcId="{9FF64E6B-0D74-4AB5-9862-9A700D464A2A}" destId="{6C573D0A-D830-4F37-8144-D8CF2A3AD5CB}" srcOrd="1" destOrd="0" presId="urn:microsoft.com/office/officeart/2016/7/layout/RepeatingBendingProcessNew"/>
    <dgm:cxn modelId="{681818C0-DD3E-46E4-98B0-254B3707ACD0}" type="presParOf" srcId="{6C573D0A-D830-4F37-8144-D8CF2A3AD5CB}" destId="{783E3A56-57DE-460C-B897-1CBBC4C3EC68}" srcOrd="0" destOrd="0" presId="urn:microsoft.com/office/officeart/2016/7/layout/RepeatingBendingProcessNew"/>
    <dgm:cxn modelId="{09DB0800-4BA9-40D1-9360-328589C93F95}" type="presParOf" srcId="{9FF64E6B-0D74-4AB5-9862-9A700D464A2A}" destId="{55E0BA64-D4AF-4495-81CB-6BDA7388A015}" srcOrd="2" destOrd="0" presId="urn:microsoft.com/office/officeart/2016/7/layout/RepeatingBendingProcessNew"/>
    <dgm:cxn modelId="{7612CCEA-99A1-46E6-850B-0CD6479538FD}" type="presParOf" srcId="{9FF64E6B-0D74-4AB5-9862-9A700D464A2A}" destId="{24D07AF1-3F72-4345-8880-9B21BD1E57E6}" srcOrd="3" destOrd="0" presId="urn:microsoft.com/office/officeart/2016/7/layout/RepeatingBendingProcessNew"/>
    <dgm:cxn modelId="{B1C21220-A7DB-4F11-A5CA-E6F03212F474}" type="presParOf" srcId="{24D07AF1-3F72-4345-8880-9B21BD1E57E6}" destId="{DDBDA236-D3EE-4320-8E3F-5D4600D1D670}" srcOrd="0" destOrd="0" presId="urn:microsoft.com/office/officeart/2016/7/layout/RepeatingBendingProcessNew"/>
    <dgm:cxn modelId="{FBE70209-1B63-4E60-8442-5AF3B90A3E2A}" type="presParOf" srcId="{9FF64E6B-0D74-4AB5-9862-9A700D464A2A}" destId="{A4EF67F7-16FB-4DA3-AF54-CB218B36E4EE}" srcOrd="4" destOrd="0" presId="urn:microsoft.com/office/officeart/2016/7/layout/RepeatingBendingProcessNew"/>
    <dgm:cxn modelId="{D6C36C71-E497-42CB-BAF1-8D32B684EBF8}" type="presParOf" srcId="{9FF64E6B-0D74-4AB5-9862-9A700D464A2A}" destId="{63FCDB80-0115-4DB2-BEF9-947611EF13DF}" srcOrd="5" destOrd="0" presId="urn:microsoft.com/office/officeart/2016/7/layout/RepeatingBendingProcessNew"/>
    <dgm:cxn modelId="{3E094771-D72D-440D-909D-9AD4AE25EBF1}" type="presParOf" srcId="{63FCDB80-0115-4DB2-BEF9-947611EF13DF}" destId="{221CA16F-B9DB-484B-9645-7D67CB7C0A9C}" srcOrd="0" destOrd="0" presId="urn:microsoft.com/office/officeart/2016/7/layout/RepeatingBendingProcessNew"/>
    <dgm:cxn modelId="{D042EB8C-63A7-4C6C-B466-125C5789229E}" type="presParOf" srcId="{9FF64E6B-0D74-4AB5-9862-9A700D464A2A}" destId="{5A937F7B-CEBA-4176-A085-BF48D4B75FB0}" srcOrd="6" destOrd="0" presId="urn:microsoft.com/office/officeart/2016/7/layout/RepeatingBendingProcessNew"/>
    <dgm:cxn modelId="{E985FA86-7017-441B-B633-3FF20C880434}" type="presParOf" srcId="{9FF64E6B-0D74-4AB5-9862-9A700D464A2A}" destId="{C8AB0D90-E8FF-4370-9EF5-FE7B1A893544}" srcOrd="7" destOrd="0" presId="urn:microsoft.com/office/officeart/2016/7/layout/RepeatingBendingProcessNew"/>
    <dgm:cxn modelId="{B59AC4EF-7BA4-4B0E-8A75-95EDCD8E9992}" type="presParOf" srcId="{C8AB0D90-E8FF-4370-9EF5-FE7B1A893544}" destId="{406803BC-BB94-48EA-9054-285642CDB5CA}" srcOrd="0" destOrd="0" presId="urn:microsoft.com/office/officeart/2016/7/layout/RepeatingBendingProcessNew"/>
    <dgm:cxn modelId="{4D11799A-A361-42ED-9430-F5A068FD450A}" type="presParOf" srcId="{9FF64E6B-0D74-4AB5-9862-9A700D464A2A}" destId="{2C2EA2ED-2559-439E-87EA-ECB47A523C97}" srcOrd="8" destOrd="0" presId="urn:microsoft.com/office/officeart/2016/7/layout/RepeatingBendingProcessNew"/>
    <dgm:cxn modelId="{2A0FA1AE-204E-430A-B1F2-FEED3E1EE8DE}" type="presParOf" srcId="{9FF64E6B-0D74-4AB5-9862-9A700D464A2A}" destId="{9C64C04A-B920-4576-9B94-73913255FBAB}" srcOrd="9" destOrd="0" presId="urn:microsoft.com/office/officeart/2016/7/layout/RepeatingBendingProcessNew"/>
    <dgm:cxn modelId="{A969C6C2-0783-440F-8D64-4CCC1C1E8FDF}" type="presParOf" srcId="{9C64C04A-B920-4576-9B94-73913255FBAB}" destId="{1C1E8A2C-013F-4623-B369-26A3F12FC21A}" srcOrd="0" destOrd="0" presId="urn:microsoft.com/office/officeart/2016/7/layout/RepeatingBendingProcessNew"/>
    <dgm:cxn modelId="{EE5A9A67-5EAF-4A74-84A5-59F3E0DDEFF3}" type="presParOf" srcId="{9FF64E6B-0D74-4AB5-9862-9A700D464A2A}" destId="{4540D4E8-A112-4B7E-9653-060058F95C77}" srcOrd="10" destOrd="0" presId="urn:microsoft.com/office/officeart/2016/7/layout/RepeatingBendingProcessNew"/>
    <dgm:cxn modelId="{9FEBF3A1-5E35-46DF-BA75-825599559781}" type="presParOf" srcId="{9FF64E6B-0D74-4AB5-9862-9A700D464A2A}" destId="{152DB0C4-3EAD-4065-8CAA-62DA6B511F3B}" srcOrd="11" destOrd="0" presId="urn:microsoft.com/office/officeart/2016/7/layout/RepeatingBendingProcessNew"/>
    <dgm:cxn modelId="{AD31F917-EE53-49A7-9D7D-4106A1A5A7A5}" type="presParOf" srcId="{152DB0C4-3EAD-4065-8CAA-62DA6B511F3B}" destId="{D5E3A076-D9BE-4C55-895F-CA5AD32A7544}" srcOrd="0" destOrd="0" presId="urn:microsoft.com/office/officeart/2016/7/layout/RepeatingBendingProcessNew"/>
    <dgm:cxn modelId="{6283FF7C-D399-4825-8001-C3747C36263F}" type="presParOf" srcId="{9FF64E6B-0D74-4AB5-9862-9A700D464A2A}" destId="{23FD1A19-7051-4289-A446-15310BF698F1}" srcOrd="12" destOrd="0" presId="urn:microsoft.com/office/officeart/2016/7/layout/RepeatingBendingProcessNew"/>
    <dgm:cxn modelId="{9E12B01A-C9E1-4696-835A-7EAF027C0D48}" type="presParOf" srcId="{9FF64E6B-0D74-4AB5-9862-9A700D464A2A}" destId="{13C117D3-83A3-446C-877B-AB3ED9F1E2F1}" srcOrd="13" destOrd="0" presId="urn:microsoft.com/office/officeart/2016/7/layout/RepeatingBendingProcessNew"/>
    <dgm:cxn modelId="{A361A4BA-6234-456F-8E0B-76996C0E454E}" type="presParOf" srcId="{13C117D3-83A3-446C-877B-AB3ED9F1E2F1}" destId="{2D54635E-1730-499F-BBDF-267FB1EA52FB}" srcOrd="0" destOrd="0" presId="urn:microsoft.com/office/officeart/2016/7/layout/RepeatingBendingProcessNew"/>
    <dgm:cxn modelId="{489A12AC-AAE5-4FF9-8652-96D54CB38946}" type="presParOf" srcId="{9FF64E6B-0D74-4AB5-9862-9A700D464A2A}" destId="{F957144A-704B-48D5-87D0-CD7F0DB53F90}" srcOrd="14" destOrd="0" presId="urn:microsoft.com/office/officeart/2016/7/layout/RepeatingBendingProcessNew"/>
    <dgm:cxn modelId="{BA91FB49-1216-4C8E-9494-CBDD3514FB80}" type="presParOf" srcId="{9FF64E6B-0D74-4AB5-9862-9A700D464A2A}" destId="{30A1AE42-33AB-470B-977C-46A7374BD5F3}" srcOrd="15" destOrd="0" presId="urn:microsoft.com/office/officeart/2016/7/layout/RepeatingBendingProcessNew"/>
    <dgm:cxn modelId="{9D1B1EB5-30ED-4B0D-9A20-3681676B9022}" type="presParOf" srcId="{30A1AE42-33AB-470B-977C-46A7374BD5F3}" destId="{FC50C86E-60C8-48DA-B42A-B5569F284BE1}" srcOrd="0" destOrd="0" presId="urn:microsoft.com/office/officeart/2016/7/layout/RepeatingBendingProcessNew"/>
    <dgm:cxn modelId="{0890DFD5-F4FA-4AF4-8F67-B7D66D547B77}" type="presParOf" srcId="{9FF64E6B-0D74-4AB5-9862-9A700D464A2A}" destId="{C91AAA9A-37E5-4499-AB7D-2EA90DAC4B39}" srcOrd="16" destOrd="0" presId="urn:microsoft.com/office/officeart/2016/7/layout/RepeatingBendingProcessNew"/>
    <dgm:cxn modelId="{38E1B062-7B74-40A3-B728-6EA1D0C05C76}" type="presParOf" srcId="{9FF64E6B-0D74-4AB5-9862-9A700D464A2A}" destId="{250B541A-6147-46DD-9A6D-AFA825A8CED9}" srcOrd="17" destOrd="0" presId="urn:microsoft.com/office/officeart/2016/7/layout/RepeatingBendingProcessNew"/>
    <dgm:cxn modelId="{39D88E14-1F10-4475-9756-61CE21B5D1C1}" type="presParOf" srcId="{250B541A-6147-46DD-9A6D-AFA825A8CED9}" destId="{33838252-C59A-403E-B36F-C451C63DB086}" srcOrd="0" destOrd="0" presId="urn:microsoft.com/office/officeart/2016/7/layout/RepeatingBendingProcessNew"/>
    <dgm:cxn modelId="{AE764983-F189-4D0F-B85D-CE3678242B06}" type="presParOf" srcId="{9FF64E6B-0D74-4AB5-9862-9A700D464A2A}" destId="{6EEDAA54-1642-47C7-A363-4A656FE5A9B4}" srcOrd="18" destOrd="0" presId="urn:microsoft.com/office/officeart/2016/7/layout/RepeatingBendingProcessNew"/>
    <dgm:cxn modelId="{4BADB692-80D9-4FBD-9D28-1DBADAD58C05}" type="presParOf" srcId="{9FF64E6B-0D74-4AB5-9862-9A700D464A2A}" destId="{3F10B6C9-3FB0-48EB-BBC9-4BCF349C67DA}" srcOrd="19" destOrd="0" presId="urn:microsoft.com/office/officeart/2016/7/layout/RepeatingBendingProcessNew"/>
    <dgm:cxn modelId="{6C0FAFB3-7728-4FC8-8E81-14BBCB524C6E}" type="presParOf" srcId="{3F10B6C9-3FB0-48EB-BBC9-4BCF349C67DA}" destId="{6AF32A45-81CE-4F14-B060-9D66CC9AD907}" srcOrd="0" destOrd="0" presId="urn:microsoft.com/office/officeart/2016/7/layout/RepeatingBendingProcessNew"/>
    <dgm:cxn modelId="{F0B919C3-3E85-4721-B509-F05F7785DF75}" type="presParOf" srcId="{9FF64E6B-0D74-4AB5-9862-9A700D464A2A}" destId="{9A19328B-9555-41A0-9D90-3CB024D918FC}" srcOrd="20" destOrd="0" presId="urn:microsoft.com/office/officeart/2016/7/layout/RepeatingBendingProcessNew"/>
    <dgm:cxn modelId="{6B54B9AE-4B08-43D4-A5DE-B76F0DC7DA9F}" type="presParOf" srcId="{9FF64E6B-0D74-4AB5-9862-9A700D464A2A}" destId="{86FEE493-0AAE-4E01-A476-2F5AC1E15B8F}" srcOrd="21" destOrd="0" presId="urn:microsoft.com/office/officeart/2016/7/layout/RepeatingBendingProcessNew"/>
    <dgm:cxn modelId="{DD62DB25-C7E1-4504-B092-391CC8F82E74}" type="presParOf" srcId="{86FEE493-0AAE-4E01-A476-2F5AC1E15B8F}" destId="{1DA03A30-5BCB-46A5-9A1B-D149E53C5BE2}" srcOrd="0" destOrd="0" presId="urn:microsoft.com/office/officeart/2016/7/layout/RepeatingBendingProcessNew"/>
    <dgm:cxn modelId="{699E27F2-6B28-4322-A5A6-FC166691E270}" type="presParOf" srcId="{9FF64E6B-0D74-4AB5-9862-9A700D464A2A}" destId="{03CB70E5-8CE2-4A13-9558-6C1783BA9949}" srcOrd="2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DE1990-7345-4B4B-9F26-0C0D915B64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64AB7E4-647E-4301-A944-0DA7BF5400D7}">
      <dgm:prSet/>
      <dgm:spPr/>
      <dgm:t>
        <a:bodyPr/>
        <a:lstStyle/>
        <a:p>
          <a:r>
            <a:rPr lang="en-US"/>
            <a:t>How do you feel?</a:t>
          </a:r>
        </a:p>
      </dgm:t>
    </dgm:pt>
    <dgm:pt modelId="{0DA37042-44E2-4510-AE82-CD178CBF3596}" type="parTrans" cxnId="{CEDB5820-8B78-44CB-A952-A47330C73CDD}">
      <dgm:prSet/>
      <dgm:spPr/>
      <dgm:t>
        <a:bodyPr/>
        <a:lstStyle/>
        <a:p>
          <a:endParaRPr lang="en-US"/>
        </a:p>
      </dgm:t>
    </dgm:pt>
    <dgm:pt modelId="{9FE577F9-A70C-4965-BD2C-13BC4676427F}" type="sibTrans" cxnId="{CEDB5820-8B78-44CB-A952-A47330C73CDD}">
      <dgm:prSet/>
      <dgm:spPr/>
      <dgm:t>
        <a:bodyPr/>
        <a:lstStyle/>
        <a:p>
          <a:endParaRPr lang="en-US"/>
        </a:p>
      </dgm:t>
    </dgm:pt>
    <dgm:pt modelId="{C4512F2A-8A82-4451-8C3D-577EBED0C567}">
      <dgm:prSet/>
      <dgm:spPr/>
      <dgm:t>
        <a:bodyPr/>
        <a:lstStyle/>
        <a:p>
          <a:r>
            <a:rPr lang="en-US"/>
            <a:t>Is this something you can do on your own?</a:t>
          </a:r>
        </a:p>
      </dgm:t>
    </dgm:pt>
    <dgm:pt modelId="{6FAAD171-AC80-4613-8CE5-FB5DED7CE882}" type="parTrans" cxnId="{36803CA3-06C2-4420-B958-44CC27A4AB09}">
      <dgm:prSet/>
      <dgm:spPr/>
      <dgm:t>
        <a:bodyPr/>
        <a:lstStyle/>
        <a:p>
          <a:endParaRPr lang="en-US"/>
        </a:p>
      </dgm:t>
    </dgm:pt>
    <dgm:pt modelId="{D9321CD8-F0B8-424E-84AF-6CFC914C3BEA}" type="sibTrans" cxnId="{36803CA3-06C2-4420-B958-44CC27A4AB09}">
      <dgm:prSet/>
      <dgm:spPr/>
      <dgm:t>
        <a:bodyPr/>
        <a:lstStyle/>
        <a:p>
          <a:endParaRPr lang="en-US"/>
        </a:p>
      </dgm:t>
    </dgm:pt>
    <dgm:pt modelId="{395CCD97-DF04-4FA5-915D-54C677C60008}">
      <dgm:prSet/>
      <dgm:spPr/>
      <dgm:t>
        <a:bodyPr/>
        <a:lstStyle/>
        <a:p>
          <a:r>
            <a:rPr lang="en-US"/>
            <a:t>Will you try another guided mediation exercise? </a:t>
          </a:r>
        </a:p>
      </dgm:t>
    </dgm:pt>
    <dgm:pt modelId="{DAB3F6DA-4579-40D6-B2EF-F402D0CD68FA}" type="parTrans" cxnId="{E5516184-B143-4943-ABF4-1E686F92BE56}">
      <dgm:prSet/>
      <dgm:spPr/>
      <dgm:t>
        <a:bodyPr/>
        <a:lstStyle/>
        <a:p>
          <a:endParaRPr lang="en-US"/>
        </a:p>
      </dgm:t>
    </dgm:pt>
    <dgm:pt modelId="{6E32D755-7F29-49BD-A54F-0A8A9560E9F4}" type="sibTrans" cxnId="{E5516184-B143-4943-ABF4-1E686F92BE56}">
      <dgm:prSet/>
      <dgm:spPr/>
      <dgm:t>
        <a:bodyPr/>
        <a:lstStyle/>
        <a:p>
          <a:endParaRPr lang="en-US"/>
        </a:p>
      </dgm:t>
    </dgm:pt>
    <dgm:pt modelId="{B6FE6C84-94D4-4FA7-9410-26E101F72952}" type="pres">
      <dgm:prSet presAssocID="{3CDE1990-7345-4B4B-9F26-0C0D915B6497}" presName="root" presStyleCnt="0">
        <dgm:presLayoutVars>
          <dgm:dir/>
          <dgm:resizeHandles val="exact"/>
        </dgm:presLayoutVars>
      </dgm:prSet>
      <dgm:spPr/>
    </dgm:pt>
    <dgm:pt modelId="{F8F65EC4-F00D-41A9-A7E2-1F1E36053E93}" type="pres">
      <dgm:prSet presAssocID="{764AB7E4-647E-4301-A944-0DA7BF5400D7}" presName="compNode" presStyleCnt="0"/>
      <dgm:spPr/>
    </dgm:pt>
    <dgm:pt modelId="{A3F04167-AFC8-4048-A6D8-A5C518FFEA2D}" type="pres">
      <dgm:prSet presAssocID="{764AB7E4-647E-4301-A944-0DA7BF5400D7}" presName="bgRect" presStyleLbl="bgShp" presStyleIdx="0" presStyleCnt="3"/>
      <dgm:spPr/>
    </dgm:pt>
    <dgm:pt modelId="{D3BE2830-73DA-408B-B570-D50973FBF944}" type="pres">
      <dgm:prSet presAssocID="{764AB7E4-647E-4301-A944-0DA7BF5400D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utral Face with No Fill"/>
        </a:ext>
      </dgm:extLst>
    </dgm:pt>
    <dgm:pt modelId="{AB65286A-3216-40A6-AD2E-F9589F426EBA}" type="pres">
      <dgm:prSet presAssocID="{764AB7E4-647E-4301-A944-0DA7BF5400D7}" presName="spaceRect" presStyleCnt="0"/>
      <dgm:spPr/>
    </dgm:pt>
    <dgm:pt modelId="{646B1B7C-A4D8-4DDC-88C9-6E0F35DC2EF0}" type="pres">
      <dgm:prSet presAssocID="{764AB7E4-647E-4301-A944-0DA7BF5400D7}" presName="parTx" presStyleLbl="revTx" presStyleIdx="0" presStyleCnt="3">
        <dgm:presLayoutVars>
          <dgm:chMax val="0"/>
          <dgm:chPref val="0"/>
        </dgm:presLayoutVars>
      </dgm:prSet>
      <dgm:spPr/>
    </dgm:pt>
    <dgm:pt modelId="{436B1072-796D-4060-BC8C-0097ED9BB96B}" type="pres">
      <dgm:prSet presAssocID="{9FE577F9-A70C-4965-BD2C-13BC4676427F}" presName="sibTrans" presStyleCnt="0"/>
      <dgm:spPr/>
    </dgm:pt>
    <dgm:pt modelId="{9545687A-9445-447F-BB53-1DF815D8C444}" type="pres">
      <dgm:prSet presAssocID="{C4512F2A-8A82-4451-8C3D-577EBED0C567}" presName="compNode" presStyleCnt="0"/>
      <dgm:spPr/>
    </dgm:pt>
    <dgm:pt modelId="{0ABF9319-01FD-4708-9667-6D7D4F56E682}" type="pres">
      <dgm:prSet presAssocID="{C4512F2A-8A82-4451-8C3D-577EBED0C567}" presName="bgRect" presStyleLbl="bgShp" presStyleIdx="1" presStyleCnt="3"/>
      <dgm:spPr/>
    </dgm:pt>
    <dgm:pt modelId="{93644ADB-2D08-42F9-92D6-AB5E64E7C995}" type="pres">
      <dgm:prSet presAssocID="{C4512F2A-8A82-4451-8C3D-577EBED0C56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D30950A2-C0A8-4939-AA5A-A87883557E9A}" type="pres">
      <dgm:prSet presAssocID="{C4512F2A-8A82-4451-8C3D-577EBED0C567}" presName="spaceRect" presStyleCnt="0"/>
      <dgm:spPr/>
    </dgm:pt>
    <dgm:pt modelId="{DA5FFDE4-9F71-4120-9C31-BEA1E45033D2}" type="pres">
      <dgm:prSet presAssocID="{C4512F2A-8A82-4451-8C3D-577EBED0C567}" presName="parTx" presStyleLbl="revTx" presStyleIdx="1" presStyleCnt="3">
        <dgm:presLayoutVars>
          <dgm:chMax val="0"/>
          <dgm:chPref val="0"/>
        </dgm:presLayoutVars>
      </dgm:prSet>
      <dgm:spPr/>
    </dgm:pt>
    <dgm:pt modelId="{568AE36A-F382-416F-8FDD-E4905898731D}" type="pres">
      <dgm:prSet presAssocID="{D9321CD8-F0B8-424E-84AF-6CFC914C3BEA}" presName="sibTrans" presStyleCnt="0"/>
      <dgm:spPr/>
    </dgm:pt>
    <dgm:pt modelId="{7451DB2D-E349-4893-8586-F8821833BBAF}" type="pres">
      <dgm:prSet presAssocID="{395CCD97-DF04-4FA5-915D-54C677C60008}" presName="compNode" presStyleCnt="0"/>
      <dgm:spPr/>
    </dgm:pt>
    <dgm:pt modelId="{D102679F-8082-4A14-8D68-67077526AFF2}" type="pres">
      <dgm:prSet presAssocID="{395CCD97-DF04-4FA5-915D-54C677C60008}" presName="bgRect" presStyleLbl="bgShp" presStyleIdx="2" presStyleCnt="3"/>
      <dgm:spPr/>
    </dgm:pt>
    <dgm:pt modelId="{2266E547-4429-4791-A68D-49B1687F2C88}" type="pres">
      <dgm:prSet presAssocID="{395CCD97-DF04-4FA5-915D-54C677C6000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0113BD8-7793-4E18-9765-CB10F11F1214}" type="pres">
      <dgm:prSet presAssocID="{395CCD97-DF04-4FA5-915D-54C677C60008}" presName="spaceRect" presStyleCnt="0"/>
      <dgm:spPr/>
    </dgm:pt>
    <dgm:pt modelId="{92DFB7A7-37FA-41F0-85E4-8808B46E20B3}" type="pres">
      <dgm:prSet presAssocID="{395CCD97-DF04-4FA5-915D-54C677C6000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BFAC801-B544-424F-8C53-6476904986F6}" type="presOf" srcId="{395CCD97-DF04-4FA5-915D-54C677C60008}" destId="{92DFB7A7-37FA-41F0-85E4-8808B46E20B3}" srcOrd="0" destOrd="0" presId="urn:microsoft.com/office/officeart/2018/2/layout/IconVerticalSolidList"/>
    <dgm:cxn modelId="{CEDB5820-8B78-44CB-A952-A47330C73CDD}" srcId="{3CDE1990-7345-4B4B-9F26-0C0D915B6497}" destId="{764AB7E4-647E-4301-A944-0DA7BF5400D7}" srcOrd="0" destOrd="0" parTransId="{0DA37042-44E2-4510-AE82-CD178CBF3596}" sibTransId="{9FE577F9-A70C-4965-BD2C-13BC4676427F}"/>
    <dgm:cxn modelId="{C036986D-AA24-4844-87FD-EED7EDCB178B}" type="presOf" srcId="{3CDE1990-7345-4B4B-9F26-0C0D915B6497}" destId="{B6FE6C84-94D4-4FA7-9410-26E101F72952}" srcOrd="0" destOrd="0" presId="urn:microsoft.com/office/officeart/2018/2/layout/IconVerticalSolidList"/>
    <dgm:cxn modelId="{E5516184-B143-4943-ABF4-1E686F92BE56}" srcId="{3CDE1990-7345-4B4B-9F26-0C0D915B6497}" destId="{395CCD97-DF04-4FA5-915D-54C677C60008}" srcOrd="2" destOrd="0" parTransId="{DAB3F6DA-4579-40D6-B2EF-F402D0CD68FA}" sibTransId="{6E32D755-7F29-49BD-A54F-0A8A9560E9F4}"/>
    <dgm:cxn modelId="{36803CA3-06C2-4420-B958-44CC27A4AB09}" srcId="{3CDE1990-7345-4B4B-9F26-0C0D915B6497}" destId="{C4512F2A-8A82-4451-8C3D-577EBED0C567}" srcOrd="1" destOrd="0" parTransId="{6FAAD171-AC80-4613-8CE5-FB5DED7CE882}" sibTransId="{D9321CD8-F0B8-424E-84AF-6CFC914C3BEA}"/>
    <dgm:cxn modelId="{2140EEDE-33C2-40F6-AD35-BEC8AB568419}" type="presOf" srcId="{C4512F2A-8A82-4451-8C3D-577EBED0C567}" destId="{DA5FFDE4-9F71-4120-9C31-BEA1E45033D2}" srcOrd="0" destOrd="0" presId="urn:microsoft.com/office/officeart/2018/2/layout/IconVerticalSolidList"/>
    <dgm:cxn modelId="{7F622CE7-3E41-46CC-9DBE-394B50BAA7D8}" type="presOf" srcId="{764AB7E4-647E-4301-A944-0DA7BF5400D7}" destId="{646B1B7C-A4D8-4DDC-88C9-6E0F35DC2EF0}" srcOrd="0" destOrd="0" presId="urn:microsoft.com/office/officeart/2018/2/layout/IconVerticalSolidList"/>
    <dgm:cxn modelId="{485CB036-AA48-456E-B289-9CA61B88F75C}" type="presParOf" srcId="{B6FE6C84-94D4-4FA7-9410-26E101F72952}" destId="{F8F65EC4-F00D-41A9-A7E2-1F1E36053E93}" srcOrd="0" destOrd="0" presId="urn:microsoft.com/office/officeart/2018/2/layout/IconVerticalSolidList"/>
    <dgm:cxn modelId="{3BC93BD9-4778-4339-8661-DD69262C13B9}" type="presParOf" srcId="{F8F65EC4-F00D-41A9-A7E2-1F1E36053E93}" destId="{A3F04167-AFC8-4048-A6D8-A5C518FFEA2D}" srcOrd="0" destOrd="0" presId="urn:microsoft.com/office/officeart/2018/2/layout/IconVerticalSolidList"/>
    <dgm:cxn modelId="{DA26754F-F93F-46B6-A2E8-75D4B9F88A0A}" type="presParOf" srcId="{F8F65EC4-F00D-41A9-A7E2-1F1E36053E93}" destId="{D3BE2830-73DA-408B-B570-D50973FBF944}" srcOrd="1" destOrd="0" presId="urn:microsoft.com/office/officeart/2018/2/layout/IconVerticalSolidList"/>
    <dgm:cxn modelId="{FC97E8DB-1BE3-429C-8581-4FB76CEE4121}" type="presParOf" srcId="{F8F65EC4-F00D-41A9-A7E2-1F1E36053E93}" destId="{AB65286A-3216-40A6-AD2E-F9589F426EBA}" srcOrd="2" destOrd="0" presId="urn:microsoft.com/office/officeart/2018/2/layout/IconVerticalSolidList"/>
    <dgm:cxn modelId="{F671F15D-4B0B-46CB-9D62-9DFCB2D9BDF4}" type="presParOf" srcId="{F8F65EC4-F00D-41A9-A7E2-1F1E36053E93}" destId="{646B1B7C-A4D8-4DDC-88C9-6E0F35DC2EF0}" srcOrd="3" destOrd="0" presId="urn:microsoft.com/office/officeart/2018/2/layout/IconVerticalSolidList"/>
    <dgm:cxn modelId="{63D596BE-18C7-44EA-823A-EC7298099E20}" type="presParOf" srcId="{B6FE6C84-94D4-4FA7-9410-26E101F72952}" destId="{436B1072-796D-4060-BC8C-0097ED9BB96B}" srcOrd="1" destOrd="0" presId="urn:microsoft.com/office/officeart/2018/2/layout/IconVerticalSolidList"/>
    <dgm:cxn modelId="{FBD7F593-0A77-4578-A136-908120F7315E}" type="presParOf" srcId="{B6FE6C84-94D4-4FA7-9410-26E101F72952}" destId="{9545687A-9445-447F-BB53-1DF815D8C444}" srcOrd="2" destOrd="0" presId="urn:microsoft.com/office/officeart/2018/2/layout/IconVerticalSolidList"/>
    <dgm:cxn modelId="{36C33438-8C69-41C0-B0C6-00D59424830A}" type="presParOf" srcId="{9545687A-9445-447F-BB53-1DF815D8C444}" destId="{0ABF9319-01FD-4708-9667-6D7D4F56E682}" srcOrd="0" destOrd="0" presId="urn:microsoft.com/office/officeart/2018/2/layout/IconVerticalSolidList"/>
    <dgm:cxn modelId="{4395926C-A497-4C97-8FB2-46E52ECDC4A9}" type="presParOf" srcId="{9545687A-9445-447F-BB53-1DF815D8C444}" destId="{93644ADB-2D08-42F9-92D6-AB5E64E7C995}" srcOrd="1" destOrd="0" presId="urn:microsoft.com/office/officeart/2018/2/layout/IconVerticalSolidList"/>
    <dgm:cxn modelId="{19C60E8F-DA91-4A16-ACD9-3D3053D3C48C}" type="presParOf" srcId="{9545687A-9445-447F-BB53-1DF815D8C444}" destId="{D30950A2-C0A8-4939-AA5A-A87883557E9A}" srcOrd="2" destOrd="0" presId="urn:microsoft.com/office/officeart/2018/2/layout/IconVerticalSolidList"/>
    <dgm:cxn modelId="{B838A657-A0F3-4553-B077-42AC50C2A182}" type="presParOf" srcId="{9545687A-9445-447F-BB53-1DF815D8C444}" destId="{DA5FFDE4-9F71-4120-9C31-BEA1E45033D2}" srcOrd="3" destOrd="0" presId="urn:microsoft.com/office/officeart/2018/2/layout/IconVerticalSolidList"/>
    <dgm:cxn modelId="{E343BCCA-561A-411D-8066-B5C3B9F107CC}" type="presParOf" srcId="{B6FE6C84-94D4-4FA7-9410-26E101F72952}" destId="{568AE36A-F382-416F-8FDD-E4905898731D}" srcOrd="3" destOrd="0" presId="urn:microsoft.com/office/officeart/2018/2/layout/IconVerticalSolidList"/>
    <dgm:cxn modelId="{69F6219D-C667-42E8-AAB0-EC0975C8F54F}" type="presParOf" srcId="{B6FE6C84-94D4-4FA7-9410-26E101F72952}" destId="{7451DB2D-E349-4893-8586-F8821833BBAF}" srcOrd="4" destOrd="0" presId="urn:microsoft.com/office/officeart/2018/2/layout/IconVerticalSolidList"/>
    <dgm:cxn modelId="{D983E8A5-75D2-479B-A97B-952A1B76C91A}" type="presParOf" srcId="{7451DB2D-E349-4893-8586-F8821833BBAF}" destId="{D102679F-8082-4A14-8D68-67077526AFF2}" srcOrd="0" destOrd="0" presId="urn:microsoft.com/office/officeart/2018/2/layout/IconVerticalSolidList"/>
    <dgm:cxn modelId="{8DC90DF6-1A05-4C9B-8D60-D8E45F9E3626}" type="presParOf" srcId="{7451DB2D-E349-4893-8586-F8821833BBAF}" destId="{2266E547-4429-4791-A68D-49B1687F2C88}" srcOrd="1" destOrd="0" presId="urn:microsoft.com/office/officeart/2018/2/layout/IconVerticalSolidList"/>
    <dgm:cxn modelId="{478AE61A-06E9-4C45-996A-243C4CD8493C}" type="presParOf" srcId="{7451DB2D-E349-4893-8586-F8821833BBAF}" destId="{D0113BD8-7793-4E18-9765-CB10F11F1214}" srcOrd="2" destOrd="0" presId="urn:microsoft.com/office/officeart/2018/2/layout/IconVerticalSolidList"/>
    <dgm:cxn modelId="{CD4D7201-5166-40B1-9950-483E2AB75A73}" type="presParOf" srcId="{7451DB2D-E349-4893-8586-F8821833BBAF}" destId="{92DFB7A7-37FA-41F0-85E4-8808B46E20B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82B39-C7C5-4B48-857E-46BAFA01BAD9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CFFDA-407E-4D92-8746-E47A826BAE9F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8DC45-1989-4051-9E82-EA1C95322FBC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Focus on yourself</a:t>
          </a:r>
        </a:p>
      </dsp:txBody>
      <dsp:txXfrm>
        <a:off x="1834517" y="469890"/>
        <a:ext cx="3148942" cy="1335915"/>
      </dsp:txXfrm>
    </dsp:sp>
    <dsp:sp modelId="{59D45553-931E-47C9-AC7D-98C286849F96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CBAFE4-88B5-41CD-B014-49790E3E3D01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BA4AE-3628-436C-ABE6-562C8A43F308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Speak your truth</a:t>
          </a:r>
        </a:p>
      </dsp:txBody>
      <dsp:txXfrm>
        <a:off x="7154322" y="469890"/>
        <a:ext cx="3148942" cy="1335915"/>
      </dsp:txXfrm>
    </dsp:sp>
    <dsp:sp modelId="{DBBD8A80-B9F6-4A64-98D8-5B10F2691A7A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0804A5-EEFD-44AC-8364-0FCE39313C74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13818-A684-414C-A7F6-28B1621579E1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Agree to let everyone have their own experience</a:t>
          </a:r>
        </a:p>
      </dsp:txBody>
      <dsp:txXfrm>
        <a:off x="1834517" y="2545532"/>
        <a:ext cx="3148942" cy="1335915"/>
      </dsp:txXfrm>
    </dsp:sp>
    <dsp:sp modelId="{4B7782A9-6721-49AA-AF14-8355C5B4F538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6AE96-ABAE-4AB5-9E97-E69B0941B643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4242D8-DEF8-4B4A-97E9-58BFB54BD941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Give yourself time and space to reflect</a:t>
          </a:r>
        </a:p>
      </dsp:txBody>
      <dsp:txXfrm>
        <a:off x="7154322" y="2545532"/>
        <a:ext cx="3148942" cy="13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745AE-8FF1-4CEA-8BC1-7FF3D8DF613E}">
      <dsp:nvSpPr>
        <dsp:cNvPr id="0" name=""/>
        <dsp:cNvSpPr/>
      </dsp:nvSpPr>
      <dsp:spPr>
        <a:xfrm>
          <a:off x="1320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AC96E-836A-47E0-B281-FD4F8D8A35B2}">
      <dsp:nvSpPr>
        <dsp:cNvPr id="0" name=""/>
        <dsp:cNvSpPr/>
      </dsp:nvSpPr>
      <dsp:spPr>
        <a:xfrm>
          <a:off x="516452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Why is it important that we pay attention to our thoughts, feelings, and body?</a:t>
          </a:r>
        </a:p>
      </dsp:txBody>
      <dsp:txXfrm>
        <a:off x="602678" y="725825"/>
        <a:ext cx="4463730" cy="2771523"/>
      </dsp:txXfrm>
    </dsp:sp>
    <dsp:sp modelId="{FBA2ECE8-1449-45CB-8614-3641BE2AEFDC}">
      <dsp:nvSpPr>
        <dsp:cNvPr id="0" name=""/>
        <dsp:cNvSpPr/>
      </dsp:nvSpPr>
      <dsp:spPr>
        <a:xfrm>
          <a:off x="5667765" y="150224"/>
          <a:ext cx="4636182" cy="2943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91F85-4D3E-48FB-8080-AA1E975D40CA}">
      <dsp:nvSpPr>
        <dsp:cNvPr id="0" name=""/>
        <dsp:cNvSpPr/>
      </dsp:nvSpPr>
      <dsp:spPr>
        <a:xfrm>
          <a:off x="6182897" y="639599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What can happen when we do not pay attention to our thoughts, feelings, and body?</a:t>
          </a:r>
        </a:p>
      </dsp:txBody>
      <dsp:txXfrm>
        <a:off x="6269123" y="725825"/>
        <a:ext cx="4463730" cy="27715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573D0A-D830-4F37-8144-D8CF2A3AD5CB}">
      <dsp:nvSpPr>
        <dsp:cNvPr id="0" name=""/>
        <dsp:cNvSpPr/>
      </dsp:nvSpPr>
      <dsp:spPr>
        <a:xfrm>
          <a:off x="2669704" y="533944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480" y="577453"/>
        <a:ext cx="22113" cy="4422"/>
      </dsp:txXfrm>
    </dsp:sp>
    <dsp:sp modelId="{500F5AF5-8744-4985-BD5D-234949AF6F94}">
      <dsp:nvSpPr>
        <dsp:cNvPr id="0" name=""/>
        <dsp:cNvSpPr/>
      </dsp:nvSpPr>
      <dsp:spPr>
        <a:xfrm>
          <a:off x="748607" y="2795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 had to think about who I am (poem)</a:t>
          </a:r>
        </a:p>
      </dsp:txBody>
      <dsp:txXfrm>
        <a:off x="748607" y="2795"/>
        <a:ext cx="1922896" cy="1153737"/>
      </dsp:txXfrm>
    </dsp:sp>
    <dsp:sp modelId="{24D07AF1-3F72-4345-8880-9B21BD1E57E6}">
      <dsp:nvSpPr>
        <dsp:cNvPr id="0" name=""/>
        <dsp:cNvSpPr/>
      </dsp:nvSpPr>
      <dsp:spPr>
        <a:xfrm>
          <a:off x="5034866" y="533944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43" y="577453"/>
        <a:ext cx="22113" cy="4422"/>
      </dsp:txXfrm>
    </dsp:sp>
    <dsp:sp modelId="{55E0BA64-D4AF-4495-81CB-6BDA7388A015}">
      <dsp:nvSpPr>
        <dsp:cNvPr id="0" name=""/>
        <dsp:cNvSpPr/>
      </dsp:nvSpPr>
      <dsp:spPr>
        <a:xfrm>
          <a:off x="3113770" y="2795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Started googling things to calm anxiety</a:t>
          </a:r>
        </a:p>
      </dsp:txBody>
      <dsp:txXfrm>
        <a:off x="3113770" y="2795"/>
        <a:ext cx="1922896" cy="1153737"/>
      </dsp:txXfrm>
    </dsp:sp>
    <dsp:sp modelId="{63FCDB80-0115-4DB2-BEF9-947611EF13DF}">
      <dsp:nvSpPr>
        <dsp:cNvPr id="0" name=""/>
        <dsp:cNvSpPr/>
      </dsp:nvSpPr>
      <dsp:spPr>
        <a:xfrm>
          <a:off x="7400029" y="533944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4806" y="577453"/>
        <a:ext cx="22113" cy="4422"/>
      </dsp:txXfrm>
    </dsp:sp>
    <dsp:sp modelId="{A4EF67F7-16FB-4DA3-AF54-CB218B36E4EE}">
      <dsp:nvSpPr>
        <dsp:cNvPr id="0" name=""/>
        <dsp:cNvSpPr/>
      </dsp:nvSpPr>
      <dsp:spPr>
        <a:xfrm>
          <a:off x="5478933" y="2795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Incorporated affirmations into my life</a:t>
          </a:r>
        </a:p>
      </dsp:txBody>
      <dsp:txXfrm>
        <a:off x="5478933" y="2795"/>
        <a:ext cx="1922896" cy="1153737"/>
      </dsp:txXfrm>
    </dsp:sp>
    <dsp:sp modelId="{C8AB0D90-E8FF-4370-9EF5-FE7B1A893544}">
      <dsp:nvSpPr>
        <dsp:cNvPr id="0" name=""/>
        <dsp:cNvSpPr/>
      </dsp:nvSpPr>
      <dsp:spPr>
        <a:xfrm>
          <a:off x="1710055" y="1154733"/>
          <a:ext cx="7095488" cy="411666"/>
        </a:xfrm>
        <a:custGeom>
          <a:avLst/>
          <a:gdLst/>
          <a:ahLst/>
          <a:cxnLst/>
          <a:rect l="0" t="0" r="0" b="0"/>
          <a:pathLst>
            <a:path>
              <a:moveTo>
                <a:pt x="7095488" y="0"/>
              </a:moveTo>
              <a:lnTo>
                <a:pt x="7095488" y="222933"/>
              </a:lnTo>
              <a:lnTo>
                <a:pt x="0" y="222933"/>
              </a:lnTo>
              <a:lnTo>
                <a:pt x="0" y="41166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068" y="1358355"/>
        <a:ext cx="355462" cy="4422"/>
      </dsp:txXfrm>
    </dsp:sp>
    <dsp:sp modelId="{5A937F7B-CEBA-4176-A085-BF48D4B75FB0}">
      <dsp:nvSpPr>
        <dsp:cNvPr id="0" name=""/>
        <dsp:cNvSpPr/>
      </dsp:nvSpPr>
      <dsp:spPr>
        <a:xfrm>
          <a:off x="7844095" y="2795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Breathing exercises</a:t>
          </a:r>
        </a:p>
      </dsp:txBody>
      <dsp:txXfrm>
        <a:off x="7844095" y="2795"/>
        <a:ext cx="1922896" cy="1153737"/>
      </dsp:txXfrm>
    </dsp:sp>
    <dsp:sp modelId="{9C64C04A-B920-4576-9B94-73913255FBAB}">
      <dsp:nvSpPr>
        <dsp:cNvPr id="0" name=""/>
        <dsp:cNvSpPr/>
      </dsp:nvSpPr>
      <dsp:spPr>
        <a:xfrm>
          <a:off x="2669704" y="2129949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480" y="2173457"/>
        <a:ext cx="22113" cy="4422"/>
      </dsp:txXfrm>
    </dsp:sp>
    <dsp:sp modelId="{2C2EA2ED-2559-439E-87EA-ECB47A523C97}">
      <dsp:nvSpPr>
        <dsp:cNvPr id="0" name=""/>
        <dsp:cNvSpPr/>
      </dsp:nvSpPr>
      <dsp:spPr>
        <a:xfrm>
          <a:off x="748607" y="1598800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Drink hot tea</a:t>
          </a:r>
        </a:p>
      </dsp:txBody>
      <dsp:txXfrm>
        <a:off x="748607" y="1598800"/>
        <a:ext cx="1922896" cy="1153737"/>
      </dsp:txXfrm>
    </dsp:sp>
    <dsp:sp modelId="{152DB0C4-3EAD-4065-8CAA-62DA6B511F3B}">
      <dsp:nvSpPr>
        <dsp:cNvPr id="0" name=""/>
        <dsp:cNvSpPr/>
      </dsp:nvSpPr>
      <dsp:spPr>
        <a:xfrm>
          <a:off x="5034866" y="2129949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43" y="2173457"/>
        <a:ext cx="22113" cy="4422"/>
      </dsp:txXfrm>
    </dsp:sp>
    <dsp:sp modelId="{4540D4E8-A112-4B7E-9653-060058F95C77}">
      <dsp:nvSpPr>
        <dsp:cNvPr id="0" name=""/>
        <dsp:cNvSpPr/>
      </dsp:nvSpPr>
      <dsp:spPr>
        <a:xfrm>
          <a:off x="3113770" y="1598800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Time in the morning (do not rush)</a:t>
          </a:r>
        </a:p>
      </dsp:txBody>
      <dsp:txXfrm>
        <a:off x="3113770" y="1598800"/>
        <a:ext cx="1922896" cy="1153737"/>
      </dsp:txXfrm>
    </dsp:sp>
    <dsp:sp modelId="{13C117D3-83A3-446C-877B-AB3ED9F1E2F1}">
      <dsp:nvSpPr>
        <dsp:cNvPr id="0" name=""/>
        <dsp:cNvSpPr/>
      </dsp:nvSpPr>
      <dsp:spPr>
        <a:xfrm>
          <a:off x="7400029" y="2129949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4806" y="2173457"/>
        <a:ext cx="22113" cy="4422"/>
      </dsp:txXfrm>
    </dsp:sp>
    <dsp:sp modelId="{23FD1A19-7051-4289-A446-15310BF698F1}">
      <dsp:nvSpPr>
        <dsp:cNvPr id="0" name=""/>
        <dsp:cNvSpPr/>
      </dsp:nvSpPr>
      <dsp:spPr>
        <a:xfrm>
          <a:off x="5478933" y="1598800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Calm down my nights (lower lights, stop talking, make some tea)</a:t>
          </a:r>
        </a:p>
      </dsp:txBody>
      <dsp:txXfrm>
        <a:off x="5478933" y="1598800"/>
        <a:ext cx="1922896" cy="1153737"/>
      </dsp:txXfrm>
    </dsp:sp>
    <dsp:sp modelId="{30A1AE42-33AB-470B-977C-46A7374BD5F3}">
      <dsp:nvSpPr>
        <dsp:cNvPr id="0" name=""/>
        <dsp:cNvSpPr/>
      </dsp:nvSpPr>
      <dsp:spPr>
        <a:xfrm>
          <a:off x="1710055" y="2750737"/>
          <a:ext cx="7095488" cy="411666"/>
        </a:xfrm>
        <a:custGeom>
          <a:avLst/>
          <a:gdLst/>
          <a:ahLst/>
          <a:cxnLst/>
          <a:rect l="0" t="0" r="0" b="0"/>
          <a:pathLst>
            <a:path>
              <a:moveTo>
                <a:pt x="7095488" y="0"/>
              </a:moveTo>
              <a:lnTo>
                <a:pt x="7095488" y="222933"/>
              </a:lnTo>
              <a:lnTo>
                <a:pt x="0" y="222933"/>
              </a:lnTo>
              <a:lnTo>
                <a:pt x="0" y="41166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068" y="2954359"/>
        <a:ext cx="355462" cy="4422"/>
      </dsp:txXfrm>
    </dsp:sp>
    <dsp:sp modelId="{F957144A-704B-48D5-87D0-CD7F0DB53F90}">
      <dsp:nvSpPr>
        <dsp:cNvPr id="0" name=""/>
        <dsp:cNvSpPr/>
      </dsp:nvSpPr>
      <dsp:spPr>
        <a:xfrm>
          <a:off x="7844095" y="1598800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Stop thinking about work /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Find something else to talk about </a:t>
          </a:r>
        </a:p>
      </dsp:txBody>
      <dsp:txXfrm>
        <a:off x="7844095" y="1598800"/>
        <a:ext cx="1922896" cy="1153737"/>
      </dsp:txXfrm>
    </dsp:sp>
    <dsp:sp modelId="{250B541A-6147-46DD-9A6D-AFA825A8CED9}">
      <dsp:nvSpPr>
        <dsp:cNvPr id="0" name=""/>
        <dsp:cNvSpPr/>
      </dsp:nvSpPr>
      <dsp:spPr>
        <a:xfrm>
          <a:off x="2669704" y="3725953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480" y="3769461"/>
        <a:ext cx="22113" cy="4422"/>
      </dsp:txXfrm>
    </dsp:sp>
    <dsp:sp modelId="{C91AAA9A-37E5-4499-AB7D-2EA90DAC4B39}">
      <dsp:nvSpPr>
        <dsp:cNvPr id="0" name=""/>
        <dsp:cNvSpPr/>
      </dsp:nvSpPr>
      <dsp:spPr>
        <a:xfrm>
          <a:off x="748607" y="3194804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Reduce nightcaps (less alcohol)</a:t>
          </a:r>
        </a:p>
        <a:p>
          <a:pPr algn="ctr">
            <a:spcBef>
              <a:spcPct val="0"/>
            </a:spcBef>
            <a:buNone/>
          </a:pPr>
          <a:endParaRPr lang="en-US" sz="1500" kern="1200" dirty="0"/>
        </a:p>
      </dsp:txBody>
      <dsp:txXfrm>
        <a:off x="748607" y="3194804"/>
        <a:ext cx="1922896" cy="1153737"/>
      </dsp:txXfrm>
    </dsp:sp>
    <dsp:sp modelId="{3F10B6C9-3FB0-48EB-BBC9-4BCF349C67DA}">
      <dsp:nvSpPr>
        <dsp:cNvPr id="0" name=""/>
        <dsp:cNvSpPr/>
      </dsp:nvSpPr>
      <dsp:spPr>
        <a:xfrm>
          <a:off x="5034866" y="3725953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43" y="3769461"/>
        <a:ext cx="22113" cy="4422"/>
      </dsp:txXfrm>
    </dsp:sp>
    <dsp:sp modelId="{6EEDAA54-1642-47C7-A363-4A656FE5A9B4}">
      <dsp:nvSpPr>
        <dsp:cNvPr id="0" name=""/>
        <dsp:cNvSpPr/>
      </dsp:nvSpPr>
      <dsp:spPr>
        <a:xfrm>
          <a:off x="3113770" y="3194804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Guided Mediation before sleep</a:t>
          </a:r>
        </a:p>
      </dsp:txBody>
      <dsp:txXfrm>
        <a:off x="3113770" y="3194804"/>
        <a:ext cx="1922896" cy="1153737"/>
      </dsp:txXfrm>
    </dsp:sp>
    <dsp:sp modelId="{86FEE493-0AAE-4E01-A476-2F5AC1E15B8F}">
      <dsp:nvSpPr>
        <dsp:cNvPr id="0" name=""/>
        <dsp:cNvSpPr/>
      </dsp:nvSpPr>
      <dsp:spPr>
        <a:xfrm>
          <a:off x="7400029" y="3725953"/>
          <a:ext cx="4116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666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4806" y="3769461"/>
        <a:ext cx="22113" cy="4422"/>
      </dsp:txXfrm>
    </dsp:sp>
    <dsp:sp modelId="{9A19328B-9555-41A0-9D90-3CB024D918FC}">
      <dsp:nvSpPr>
        <dsp:cNvPr id="0" name=""/>
        <dsp:cNvSpPr/>
      </dsp:nvSpPr>
      <dsp:spPr>
        <a:xfrm>
          <a:off x="5478933" y="3194804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Exercise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- - -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massage chair</a:t>
          </a:r>
        </a:p>
      </dsp:txBody>
      <dsp:txXfrm>
        <a:off x="5478933" y="3194804"/>
        <a:ext cx="1922896" cy="1153737"/>
      </dsp:txXfrm>
    </dsp:sp>
    <dsp:sp modelId="{03CB70E5-8CE2-4A13-9558-6C1783BA9949}">
      <dsp:nvSpPr>
        <dsp:cNvPr id="0" name=""/>
        <dsp:cNvSpPr/>
      </dsp:nvSpPr>
      <dsp:spPr>
        <a:xfrm>
          <a:off x="7844095" y="3194804"/>
          <a:ext cx="1922896" cy="1153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24" tIns="98904" rIns="94224" bIns="9890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Created a company </a:t>
          </a:r>
          <a:r>
            <a:rPr lang="en-US" sz="1500" b="1" i="1" kern="1200"/>
            <a:t>Shift By Sabrina </a:t>
          </a:r>
          <a:r>
            <a:rPr lang="en-US" sz="1500" kern="1200"/>
            <a:t>to help others </a:t>
          </a:r>
        </a:p>
      </dsp:txBody>
      <dsp:txXfrm>
        <a:off x="7844095" y="3194804"/>
        <a:ext cx="1922896" cy="11537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04167-AFC8-4048-A6D8-A5C518FFEA2D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E2830-73DA-408B-B570-D50973FBF944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B1B7C-A4D8-4DDC-88C9-6E0F35DC2EF0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How do you feel?</a:t>
          </a:r>
        </a:p>
      </dsp:txBody>
      <dsp:txXfrm>
        <a:off x="1844034" y="682"/>
        <a:ext cx="4401230" cy="1596566"/>
      </dsp:txXfrm>
    </dsp:sp>
    <dsp:sp modelId="{0ABF9319-01FD-4708-9667-6D7D4F56E682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44ADB-2D08-42F9-92D6-AB5E64E7C995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FFDE4-9F71-4120-9C31-BEA1E45033D2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Is this something you can do on your own?</a:t>
          </a:r>
        </a:p>
      </dsp:txBody>
      <dsp:txXfrm>
        <a:off x="1844034" y="1996390"/>
        <a:ext cx="4401230" cy="1596566"/>
      </dsp:txXfrm>
    </dsp:sp>
    <dsp:sp modelId="{D102679F-8082-4A14-8D68-67077526AFF2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6E547-4429-4791-A68D-49B1687F2C88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FB7A7-37FA-41F0-85E4-8808B46E20B3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Will you try another guided mediation exercise? </a:t>
          </a:r>
        </a:p>
      </dsp:txBody>
      <dsp:txXfrm>
        <a:off x="1844034" y="3992098"/>
        <a:ext cx="4401230" cy="159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4B610-ACA8-47B4-B116-72DD1E651806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3EBFF-8CC6-4F53-A7EF-D3BBF4D2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87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3EBFF-8CC6-4F53-A7EF-D3BBF4D295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9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2C50-0404-8C09-965C-69ECF96DE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171EB-85BB-F465-8B59-63F473921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D6520-5CB6-0D3A-59E8-F5F285D6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C2E2F-A2CC-517A-5EFE-66F865EB2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65709-5BB0-F4BB-5797-66B7AA06C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F49EE-DC1D-7A9E-251E-7EC00F75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93766-5F3C-882A-A0D8-1D275E464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7E970-3850-19CB-C4D8-D6528E0F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5E079-B739-8F5B-563C-81049B9E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49464-480E-5A13-9665-50D55B89D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0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44B1-87CC-A214-4547-A4E997F70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4CCDD-7FB3-FE09-82EC-0B0AD7224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F3DDF-360E-3929-23E7-726FC76FB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99317-AF3B-113B-E135-3B9E30974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93A3D-0512-911E-3AEA-68F48049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1D8E4-9496-A6A6-7533-001ED907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6FF4D-5A28-2F59-13CD-86441F8D6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F3645-5FB1-1ACA-BBB1-21A4F0429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C38C45-FE92-4D44-032E-0A4D39997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167CF-343D-2D0F-90DB-9C82D39A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D1100-C85F-027E-B1C9-BF2E75BD8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9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774F-7DC6-3D11-8129-3151F01C4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81D6C-9F77-BC93-DF8B-3C76864DF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7F0FD-C3EE-35F1-D195-E81545591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942CA-8A26-20F2-903B-20B9E277C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C0B249-7905-6847-6708-BB8A69562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D80E5-A04F-DE42-D93F-962E8BB9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7B1447-A890-67B7-62BD-FD322D76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43E029-2C9F-4F2E-C1AB-95D2E5C90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7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926F2-5692-FC00-D6A8-A95B9101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3B633-2174-A424-8912-08B90521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C6EEA-BF8B-D8C1-D373-16A5952C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59E21-C301-3E48-3960-D5E763EB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393F6-0672-55BF-9264-0CECA6924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5132D-FC43-19FC-0961-266FD165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BF66D-3D62-5CFA-5C4C-1BB01AFC3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9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BAAAA-06E9-3A02-AEE9-98B77D99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647EF-54EE-799C-8AEF-A26EC1324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E130C-149D-1716-D3AC-1B12CB88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DF054-04EE-C194-A8BB-A07D32FE1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76D8A-3C03-49A0-40FB-FA2DEEC3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4EC81-CBB5-1B2B-795F-3E9C161C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8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465B-5F9C-0A66-45D3-DEBAFEE7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D3752A-1F55-4521-59D3-7C000021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8E1DA-2EE2-98EA-132A-3B74DC22F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27D29-FB21-BCF9-95F0-FCD625D0D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6DDC4-BFE5-AE64-916B-9A5F3756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3D62E-C425-66C2-B498-28544D953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3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DA5C-ED88-7069-818D-62F7B542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23A0A-F7DD-F87F-A414-BC9FBFCD8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AC4E4-124C-F793-0D5D-75D2159A6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77F38-A2DD-300B-56A4-F3387EC63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9BE3D-28BE-F79E-6CBF-1310E042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9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F807EC-0FA1-014C-91AF-8BDD1E1ED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BC58B-6718-C482-8D0C-63D6E1650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79D08-2416-E6FB-B7DA-D41B7D20B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DC3BA-314F-C1D2-11B4-F3FEA2324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78C9A-DAB4-21EE-18ED-82089B0F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95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E8ED-49EE-D8CC-BCC0-BE165D68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32FB8-B331-99B4-DBB7-AF0BAB8FC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3280A-CF99-AD2C-324B-F8D3D273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66A85-AC12-BEF9-CDF4-86567670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DA00-F1F2-5C1A-2E84-D7741A51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05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F285-27A8-3484-AA95-D2FC6AFE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CD7A0E-132A-82AC-DD3B-C15E3304B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1CA5D-5C9F-E0E0-B926-99A5312E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BE5BC-8D71-134E-5759-4BDED2F8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24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243E6-8DF0-8C39-464D-49C07F83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A3F07-B956-774E-167A-C6E58DE43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E6E39-C0F2-7F7C-599E-A79B5BE26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7B1B4-4B46-C104-92E5-93BCC2B6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DB7C2-6208-B2BB-D406-BD97CE71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BB2BC-090C-EB27-286F-F230C0CD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3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BBDBE-BCC0-7DBA-A59F-C1E882F74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3D55E-E451-81B6-340B-05BAF8D29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C6359-AE54-121C-7E19-98BC3B607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B4EDA2-D966-44AB-87FB-75DC2F5B43C3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2A07D-49A6-E432-3395-23B0A50DB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AD686-11F9-42C3-D4D2-8B86D5727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7AF6C-F22F-4B10-BB9D-60FF4741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8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1" r:id="rId3"/>
    <p:sldLayoutId id="2147483652" r:id="rId4"/>
    <p:sldLayoutId id="2147483653" r:id="rId5"/>
    <p:sldLayoutId id="2147483662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DEE64-B7BB-2456-9115-EDB1AAFE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BEF38-B36B-ECB6-5F5B-58262FC0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27DFE-21CF-7E73-BE72-F48D169D6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8E1671-C597-4F44-B2D2-8C54E55732BE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D9003-C95E-2F3F-8627-C3927A77C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C7954-3F88-510B-9887-E6EB33B42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0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npok4MKVLM?start=313&amp;feature=oembed" TargetMode="Externa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D140A-CF55-1B42-91ED-87CAD30D7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en-US" sz="4400"/>
              <a:t>Shifting Perspectives: Meditation as the NEW Medication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AD8B0-FFB8-396B-377C-5508F5BD8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Dr. Sabrina M. Brown</a:t>
            </a:r>
          </a:p>
        </p:txBody>
      </p:sp>
      <p:pic>
        <p:nvPicPr>
          <p:cNvPr id="5" name="Video 4" descr="Stack Stones In The River">
            <a:extLst>
              <a:ext uri="{FF2B5EF4-FFF2-40B4-BE49-F238E27FC236}">
                <a16:creationId xmlns:a16="http://schemas.microsoft.com/office/drawing/2014/main" id="{710FB911-C51E-BA7D-C9CB-1666B34B33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84" r="1" b="1"/>
          <a:stretch/>
        </p:blipFill>
        <p:spPr>
          <a:xfrm>
            <a:off x="6573907" y="1792025"/>
            <a:ext cx="5163022" cy="289595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0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21C4B-1311-2B1A-3922-AFE722A02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E9EC4-4810-58CB-A7C5-9EAD22698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Ground Rules</a:t>
            </a:r>
          </a:p>
          <a:p>
            <a:r>
              <a:rPr lang="en-US" sz="1800" dirty="0">
                <a:solidFill>
                  <a:schemeClr val="tx2"/>
                </a:solidFill>
              </a:rPr>
              <a:t>Affirmations</a:t>
            </a:r>
          </a:p>
          <a:p>
            <a:r>
              <a:rPr lang="en-US" sz="1800" dirty="0">
                <a:solidFill>
                  <a:schemeClr val="tx2"/>
                </a:solidFill>
              </a:rPr>
              <a:t>Introductions</a:t>
            </a:r>
          </a:p>
          <a:p>
            <a:r>
              <a:rPr lang="en-US" sz="1800" dirty="0">
                <a:solidFill>
                  <a:schemeClr val="tx2"/>
                </a:solidFill>
              </a:rPr>
              <a:t>Conversation </a:t>
            </a:r>
          </a:p>
          <a:p>
            <a:r>
              <a:rPr lang="en-US" sz="1800" dirty="0">
                <a:solidFill>
                  <a:schemeClr val="tx2"/>
                </a:solidFill>
              </a:rPr>
              <a:t>My Journey </a:t>
            </a:r>
          </a:p>
          <a:p>
            <a:r>
              <a:rPr lang="en-US" sz="1800" dirty="0">
                <a:solidFill>
                  <a:schemeClr val="tx2"/>
                </a:solidFill>
              </a:rPr>
              <a:t>Guided Meditation Exercise</a:t>
            </a:r>
          </a:p>
          <a:p>
            <a:r>
              <a:rPr lang="en-US" sz="1800" dirty="0">
                <a:solidFill>
                  <a:schemeClr val="tx2"/>
                </a:solidFill>
              </a:rPr>
              <a:t>Final Thoughts </a:t>
            </a:r>
          </a:p>
          <a:p>
            <a:r>
              <a:rPr lang="en-US" sz="1800" dirty="0">
                <a:solidFill>
                  <a:schemeClr val="tx2"/>
                </a:solidFill>
              </a:rPr>
              <a:t>Evaluations  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2529B88D-FA35-E869-11CE-FD64AB654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4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F4C94-C5F4-F9D7-7E97-53B10493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Ground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A60E36-ED7D-221F-CEC1-A197AA87A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8640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887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960B851-2621-BD63-A4A2-A2F08667C0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3" r="1760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D1AA0-E3CA-AAF2-48F4-6946117E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Affirmations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45AD-A00F-75E4-00DE-4385BDDD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8831444" cy="3742762"/>
          </a:xfrm>
        </p:spPr>
        <p:txBody>
          <a:bodyPr>
            <a:normAutofit/>
          </a:bodyPr>
          <a:lstStyle/>
          <a:p>
            <a:r>
              <a:rPr lang="en-US" sz="3000" dirty="0"/>
              <a:t>Today is a great day.</a:t>
            </a:r>
          </a:p>
          <a:p>
            <a:r>
              <a:rPr lang="en-US" sz="3000" dirty="0"/>
              <a:t>I am focused.</a:t>
            </a:r>
          </a:p>
          <a:p>
            <a:r>
              <a:rPr lang="en-US" sz="3000" dirty="0"/>
              <a:t>I am exactly where I belong.</a:t>
            </a:r>
          </a:p>
          <a:p>
            <a:r>
              <a:rPr lang="en-US" sz="3000" dirty="0"/>
              <a:t>Mentally, Physically, and Emotionally, I am present.</a:t>
            </a:r>
          </a:p>
          <a:p>
            <a:r>
              <a:rPr lang="en-US" sz="3000" dirty="0"/>
              <a:t>I do what it takes to care for myself.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490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B2DF1630-C1F3-0194-7CAA-FDED1463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4FC95-60DC-F29B-727F-C2B6AFC37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Introductions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D971A-7DBC-9E2F-E69B-2EC6CDD8E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7273705" cy="3742762"/>
          </a:xfrm>
        </p:spPr>
        <p:txBody>
          <a:bodyPr>
            <a:noAutofit/>
          </a:bodyPr>
          <a:lstStyle/>
          <a:p>
            <a:r>
              <a:rPr lang="en-US" sz="3000" dirty="0"/>
              <a:t>Name</a:t>
            </a:r>
          </a:p>
          <a:p>
            <a:r>
              <a:rPr lang="en-US" sz="3000" dirty="0"/>
              <a:t>From</a:t>
            </a:r>
          </a:p>
          <a:p>
            <a:r>
              <a:rPr lang="en-US" sz="3000" dirty="0"/>
              <a:t>Why are you at this conference?</a:t>
            </a:r>
          </a:p>
          <a:p>
            <a:r>
              <a:rPr lang="en-US" sz="3000" dirty="0"/>
              <a:t>What do you think about when you hear mental mindfulness? </a:t>
            </a:r>
          </a:p>
        </p:txBody>
      </p:sp>
    </p:spTree>
    <p:extLst>
      <p:ext uri="{BB962C8B-B14F-4D97-AF65-F5344CB8AC3E}">
        <p14:creationId xmlns:p14="http://schemas.microsoft.com/office/powerpoint/2010/main" val="346039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C38882-270F-B828-4053-6EEA859A7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/>
              <a:t>Conversation 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A7E97944-0281-CFE2-5542-FD5F5CC69A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872188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782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9553065-9164-38FD-D40B-7545B6516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en-US" sz="5200" dirty="0">
                <a:solidFill>
                  <a:schemeClr val="tx2"/>
                </a:solidFill>
              </a:rPr>
              <a:t>My Journey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9563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317D-A4B6-474B-9F41-DF09780D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…What did you do?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C0FB7864-0A10-7441-7F4A-DB89645A5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1568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564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A24DE7-C336-4994-8C52-D9B3F3D0F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311" y="953311"/>
            <a:ext cx="10603149" cy="5263867"/>
          </a:xfrm>
          <a:prstGeom prst="roundRect">
            <a:avLst>
              <a:gd name="adj" fmla="val 156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265A0-12BB-8BCC-4643-28E70B21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rect">
            <a:avLst/>
          </a:prstGeom>
          <a:solidFill>
            <a:srgbClr val="143256"/>
          </a:solidFill>
          <a:ln>
            <a:solidFill>
              <a:srgbClr val="14325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Guided Meditation Exercise</a:t>
            </a:r>
          </a:p>
        </p:txBody>
      </p:sp>
      <p:pic>
        <p:nvPicPr>
          <p:cNvPr id="4" name="Online Media 3" title="5-Minute Meditation You Can Do Anywhere">
            <a:hlinkClick r:id="" action="ppaction://media"/>
            <a:extLst>
              <a:ext uri="{FF2B5EF4-FFF2-40B4-BE49-F238E27FC236}">
                <a16:creationId xmlns:a16="http://schemas.microsoft.com/office/drawing/2014/main" id="{7D36CE6A-EBD3-E93C-588F-B46B970FF9B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10665" y="1663056"/>
            <a:ext cx="6804078" cy="38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4E44E-49A9-C9E2-C27E-C1D37BE2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/>
              <a:t>Let's Process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4750F1EE-E731-E87C-5A45-EBE8EE1443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86934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373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FD9C71-6899-3142-A49C-4E10162D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Questions/Conversation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lowchart: Document 54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967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E5D35-5476-A41B-DCF2-C4442977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30" y="171162"/>
            <a:ext cx="3047594" cy="237114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Contact information or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to purchase Affirmation Cards, visit: 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ShiftBySabrina.com</a:t>
            </a:r>
          </a:p>
        </p:txBody>
      </p:sp>
      <p:pic>
        <p:nvPicPr>
          <p:cNvPr id="10" name="Picture Placeholder 9" descr="A black background with gold text">
            <a:extLst>
              <a:ext uri="{FF2B5EF4-FFF2-40B4-BE49-F238E27FC236}">
                <a16:creationId xmlns:a16="http://schemas.microsoft.com/office/drawing/2014/main" id="{92874E1E-4BCD-C23E-1986-2E3238E9028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1"/>
          <a:stretch/>
        </p:blipFill>
        <p:spPr>
          <a:xfrm>
            <a:off x="4207933" y="963438"/>
            <a:ext cx="7347537" cy="49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0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FEE0-D5D2-05C5-035A-8D972E5D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88" y="4229100"/>
            <a:ext cx="3932237" cy="1600200"/>
          </a:xfrm>
        </p:spPr>
        <p:txBody>
          <a:bodyPr>
            <a:noAutofit/>
          </a:bodyPr>
          <a:lstStyle/>
          <a:p>
            <a:pPr algn="ctr"/>
            <a:r>
              <a:rPr lang="en-US" sz="5500" dirty="0">
                <a:solidFill>
                  <a:srgbClr val="FF0000"/>
                </a:solidFill>
              </a:rPr>
              <a:t>Please complete the evaluation for this session. </a:t>
            </a:r>
            <a:br>
              <a:rPr lang="en-US" sz="5500" dirty="0">
                <a:solidFill>
                  <a:srgbClr val="FF0000"/>
                </a:solidFill>
              </a:rPr>
            </a:br>
            <a:br>
              <a:rPr lang="en-US" sz="5500" dirty="0">
                <a:solidFill>
                  <a:srgbClr val="FF0000"/>
                </a:solidFill>
              </a:rPr>
            </a:br>
            <a:r>
              <a:rPr lang="en-US" sz="5500" dirty="0">
                <a:solidFill>
                  <a:srgbClr val="FF0000"/>
                </a:solidFill>
              </a:rPr>
              <a:t>Thank you!</a:t>
            </a:r>
          </a:p>
        </p:txBody>
      </p:sp>
      <p:pic>
        <p:nvPicPr>
          <p:cNvPr id="16" name="Picture 15" descr="A qr code on a white background">
            <a:extLst>
              <a:ext uri="{FF2B5EF4-FFF2-40B4-BE49-F238E27FC236}">
                <a16:creationId xmlns:a16="http://schemas.microsoft.com/office/drawing/2014/main" id="{A972AA8C-248C-5ACC-9D7F-E70B68CF2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82" y="870857"/>
            <a:ext cx="5709203" cy="553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3" ma:contentTypeDescription="Create a new document." ma:contentTypeScope="" ma:versionID="d0fb12ae1967e386d9af023d93fafa34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0c95ed03e42faf8ec480aa19abf77690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6882EA-717C-4DD0-B5B8-89B3CD604028}"/>
</file>

<file path=customXml/itemProps2.xml><?xml version="1.0" encoding="utf-8"?>
<ds:datastoreItem xmlns:ds="http://schemas.openxmlformats.org/officeDocument/2006/customXml" ds:itemID="{93E302C8-FFC5-4E8E-8CC9-51568471A706}"/>
</file>

<file path=customXml/itemProps3.xml><?xml version="1.0" encoding="utf-8"?>
<ds:datastoreItem xmlns:ds="http://schemas.openxmlformats.org/officeDocument/2006/customXml" ds:itemID="{9AEE7C6B-CD5C-46BB-B7D6-34D17A0820A2}"/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308</Words>
  <Application>Microsoft Office PowerPoint</Application>
  <PresentationFormat>Widescreen</PresentationFormat>
  <Paragraphs>56</Paragraphs>
  <Slides>13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Office Theme</vt:lpstr>
      <vt:lpstr>Shifting Perspectives: Meditation as the NEW Medication</vt:lpstr>
      <vt:lpstr>Agenda</vt:lpstr>
      <vt:lpstr>Ground Rules</vt:lpstr>
      <vt:lpstr>Affirmations</vt:lpstr>
      <vt:lpstr>Introductions </vt:lpstr>
      <vt:lpstr>Conversation </vt:lpstr>
      <vt:lpstr>My Journey</vt:lpstr>
      <vt:lpstr>…What did you do?</vt:lpstr>
      <vt:lpstr>Guided Meditation Exercise</vt:lpstr>
      <vt:lpstr>Let's Process </vt:lpstr>
      <vt:lpstr>Conclusion  Questions/Conversation </vt:lpstr>
      <vt:lpstr> For Contact information or  to purchase Affirmation Cards, visit:  ShiftBySabrina.com</vt:lpstr>
      <vt:lpstr>Please complete the evaluation for this session. 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Brown</dc:creator>
  <cp:lastModifiedBy>Sabrina Brown</cp:lastModifiedBy>
  <cp:revision>6</cp:revision>
  <dcterms:created xsi:type="dcterms:W3CDTF">2024-11-12T16:01:38Z</dcterms:created>
  <dcterms:modified xsi:type="dcterms:W3CDTF">2024-11-12T21:58:07Z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