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4"/>
    <p:sldMasterId id="2147483678" r:id="rId5"/>
    <p:sldMasterId id="2147483689" r:id="rId6"/>
    <p:sldMasterId id="2147483723" r:id="rId7"/>
  </p:sldMasterIdLst>
  <p:notesMasterIdLst>
    <p:notesMasterId r:id="rId25"/>
  </p:notesMasterIdLst>
  <p:handoutMasterIdLst>
    <p:handoutMasterId r:id="rId26"/>
  </p:handoutMasterIdLst>
  <p:sldIdLst>
    <p:sldId id="756" r:id="rId8"/>
    <p:sldId id="759" r:id="rId9"/>
    <p:sldId id="771" r:id="rId10"/>
    <p:sldId id="775" r:id="rId11"/>
    <p:sldId id="770" r:id="rId12"/>
    <p:sldId id="761" r:id="rId13"/>
    <p:sldId id="769" r:id="rId14"/>
    <p:sldId id="766" r:id="rId15"/>
    <p:sldId id="767" r:id="rId16"/>
    <p:sldId id="772" r:id="rId17"/>
    <p:sldId id="720" r:id="rId18"/>
    <p:sldId id="776" r:id="rId19"/>
    <p:sldId id="777" r:id="rId20"/>
    <p:sldId id="781" r:id="rId21"/>
    <p:sldId id="782" r:id="rId22"/>
    <p:sldId id="735" r:id="rId23"/>
    <p:sldId id="25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12394C-E855-6404-C5AA-85A96AA9202B}" name="Kristen Jasperson" initials="KJ" userId="S::kjasperson@uwsa.edu::5b1179c3-41d8-4937-a3e3-0f06aa00b764" providerId="AD"/>
  <p188:author id="{BEED3B73-FBA0-F4B6-45E8-326052BB503D}" name="John Achter" initials="JA" userId="S::jachter@uwsa.edu::ca24384c-1344-4825-8387-42e77f34b6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EAFF"/>
    <a:srgbClr val="14C0FF"/>
    <a:srgbClr val="71CD9B"/>
    <a:srgbClr val="7FBF9C"/>
    <a:srgbClr val="005777"/>
    <a:srgbClr val="F4BD15"/>
    <a:srgbClr val="990033"/>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A7211-4E4E-40D1-98C1-31308199D050}" v="49" dt="2026-04-17T21:02:41.384"/>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84185" autoAdjust="0"/>
  </p:normalViewPr>
  <p:slideViewPr>
    <p:cSldViewPr snapToGrid="0">
      <p:cViewPr varScale="1">
        <p:scale>
          <a:sx n="67" d="100"/>
          <a:sy n="67" d="100"/>
        </p:scale>
        <p:origin x="388"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chter, John" userId="95923b53-0aa7-4fd9-a581-045a73412a67" providerId="ADAL" clId="{230A7211-4E4E-40D1-98C1-31308199D050}"/>
    <pc:docChg chg="undo redo custSel addSld delSld modSld sldOrd modMainMaster modNotesMaster">
      <pc:chgData name="Achter, John" userId="95923b53-0aa7-4fd9-a581-045a73412a67" providerId="ADAL" clId="{230A7211-4E4E-40D1-98C1-31308199D050}" dt="2026-04-17T20:59:08.356" v="8969" actId="20577"/>
      <pc:docMkLst>
        <pc:docMk/>
      </pc:docMkLst>
      <pc:sldChg chg="modSp add mod">
        <pc:chgData name="Achter, John" userId="95923b53-0aa7-4fd9-a581-045a73412a67" providerId="ADAL" clId="{230A7211-4E4E-40D1-98C1-31308199D050}" dt="2026-04-17T15:26:46.590" v="8643" actId="1076"/>
        <pc:sldMkLst>
          <pc:docMk/>
          <pc:sldMk cId="0" sldId="256"/>
        </pc:sldMkLst>
        <pc:spChg chg="mod">
          <ac:chgData name="Achter, John" userId="95923b53-0aa7-4fd9-a581-045a73412a67" providerId="ADAL" clId="{230A7211-4E4E-40D1-98C1-31308199D050}" dt="2026-04-17T15:26:46.590" v="8643" actId="1076"/>
          <ac:spMkLst>
            <pc:docMk/>
            <pc:sldMk cId="0" sldId="256"/>
            <ac:spMk id="2" creationId="{00000000-0000-0000-0000-000000000000}"/>
          </ac:spMkLst>
        </pc:spChg>
        <pc:spChg chg="mod">
          <ac:chgData name="Achter, John" userId="95923b53-0aa7-4fd9-a581-045a73412a67" providerId="ADAL" clId="{230A7211-4E4E-40D1-98C1-31308199D050}" dt="2026-04-17T11:56:50.546" v="7268"/>
          <ac:spMkLst>
            <pc:docMk/>
            <pc:sldMk cId="0" sldId="256"/>
            <ac:spMk id="3" creationId="{00000000-0000-0000-0000-000000000000}"/>
          </ac:spMkLst>
        </pc:spChg>
        <pc:spChg chg="mod">
          <ac:chgData name="Achter, John" userId="95923b53-0aa7-4fd9-a581-045a73412a67" providerId="ADAL" clId="{230A7211-4E4E-40D1-98C1-31308199D050}" dt="2026-04-17T11:56:50.546" v="7268"/>
          <ac:spMkLst>
            <pc:docMk/>
            <pc:sldMk cId="0" sldId="256"/>
            <ac:spMk id="4" creationId="{00000000-0000-0000-0000-000000000000}"/>
          </ac:spMkLst>
        </pc:spChg>
        <pc:spChg chg="mod">
          <ac:chgData name="Achter, John" userId="95923b53-0aa7-4fd9-a581-045a73412a67" providerId="ADAL" clId="{230A7211-4E4E-40D1-98C1-31308199D050}" dt="2026-04-17T11:56:50.546" v="7268"/>
          <ac:spMkLst>
            <pc:docMk/>
            <pc:sldMk cId="0" sldId="256"/>
            <ac:spMk id="5" creationId="{00000000-0000-0000-0000-000000000000}"/>
          </ac:spMkLst>
        </pc:spChg>
      </pc:sldChg>
      <pc:sldChg chg="addSp delSp modSp mod modNotes modNotesTx">
        <pc:chgData name="Achter, John" userId="95923b53-0aa7-4fd9-a581-045a73412a67" providerId="ADAL" clId="{230A7211-4E4E-40D1-98C1-31308199D050}" dt="2026-04-17T20:58:35.731" v="8967" actId="20577"/>
        <pc:sldMkLst>
          <pc:docMk/>
          <pc:sldMk cId="1900059657" sldId="720"/>
        </pc:sldMkLst>
        <pc:spChg chg="mod">
          <ac:chgData name="Achter, John" userId="95923b53-0aa7-4fd9-a581-045a73412a67" providerId="ADAL" clId="{230A7211-4E4E-40D1-98C1-31308199D050}" dt="2026-04-17T11:56:50.546" v="7268"/>
          <ac:spMkLst>
            <pc:docMk/>
            <pc:sldMk cId="1900059657" sldId="720"/>
            <ac:spMk id="2" creationId="{044B775D-04FF-654B-864A-F73903C7E2B1}"/>
          </ac:spMkLst>
        </pc:spChg>
        <pc:spChg chg="mod">
          <ac:chgData name="Achter, John" userId="95923b53-0aa7-4fd9-a581-045a73412a67" providerId="ADAL" clId="{230A7211-4E4E-40D1-98C1-31308199D050}" dt="2026-04-17T11:56:50.546" v="7268"/>
          <ac:spMkLst>
            <pc:docMk/>
            <pc:sldMk cId="1900059657" sldId="720"/>
            <ac:spMk id="3" creationId="{9CE2BD99-BDC9-4AEB-142E-C2003CA785F5}"/>
          </ac:spMkLst>
        </pc:spChg>
        <pc:spChg chg="ord">
          <ac:chgData name="Achter, John" userId="95923b53-0aa7-4fd9-a581-045a73412a67" providerId="ADAL" clId="{230A7211-4E4E-40D1-98C1-31308199D050}" dt="2026-04-17T15:34:17.699" v="8668"/>
          <ac:spMkLst>
            <pc:docMk/>
            <pc:sldMk cId="1900059657" sldId="720"/>
            <ac:spMk id="4" creationId="{39D8D035-CB2A-D26A-D5C0-4BF8E8278636}"/>
          </ac:spMkLst>
        </pc:spChg>
        <pc:picChg chg="add mod ord">
          <ac:chgData name="Achter, John" userId="95923b53-0aa7-4fd9-a581-045a73412a67" providerId="ADAL" clId="{230A7211-4E4E-40D1-98C1-31308199D050}" dt="2026-04-17T15:34:44.796" v="8669"/>
          <ac:picMkLst>
            <pc:docMk/>
            <pc:sldMk cId="1900059657" sldId="720"/>
            <ac:picMk id="7" creationId="{1A7CD741-59F2-9ECF-636A-F784CB96DD91}"/>
          </ac:picMkLst>
        </pc:picChg>
      </pc:sldChg>
      <pc:sldChg chg="del">
        <pc:chgData name="Achter, John" userId="95923b53-0aa7-4fd9-a581-045a73412a67" providerId="ADAL" clId="{230A7211-4E4E-40D1-98C1-31308199D050}" dt="2026-04-13T19:27:04.338" v="1584" actId="47"/>
        <pc:sldMkLst>
          <pc:docMk/>
          <pc:sldMk cId="3199435762" sldId="728"/>
        </pc:sldMkLst>
      </pc:sldChg>
      <pc:sldChg chg="modSp ord">
        <pc:chgData name="Achter, John" userId="95923b53-0aa7-4fd9-a581-045a73412a67" providerId="ADAL" clId="{230A7211-4E4E-40D1-98C1-31308199D050}" dt="2026-04-17T13:20:41.822" v="8642"/>
        <pc:sldMkLst>
          <pc:docMk/>
          <pc:sldMk cId="2875421336" sldId="735"/>
        </pc:sldMkLst>
        <pc:spChg chg="mod">
          <ac:chgData name="Achter, John" userId="95923b53-0aa7-4fd9-a581-045a73412a67" providerId="ADAL" clId="{230A7211-4E4E-40D1-98C1-31308199D050}" dt="2026-04-17T11:56:50.546" v="7268"/>
          <ac:spMkLst>
            <pc:docMk/>
            <pc:sldMk cId="2875421336" sldId="735"/>
            <ac:spMk id="2" creationId="{21287B9D-4C54-52D2-FC29-D090679FA37E}"/>
          </ac:spMkLst>
        </pc:spChg>
      </pc:sldChg>
      <pc:sldChg chg="del">
        <pc:chgData name="Achter, John" userId="95923b53-0aa7-4fd9-a581-045a73412a67" providerId="ADAL" clId="{230A7211-4E4E-40D1-98C1-31308199D050}" dt="2026-04-14T00:57:02.249" v="3653" actId="47"/>
        <pc:sldMkLst>
          <pc:docMk/>
          <pc:sldMk cId="1592239850" sldId="747"/>
        </pc:sldMkLst>
      </pc:sldChg>
      <pc:sldChg chg="del">
        <pc:chgData name="Achter, John" userId="95923b53-0aa7-4fd9-a581-045a73412a67" providerId="ADAL" clId="{230A7211-4E4E-40D1-98C1-31308199D050}" dt="2026-04-13T18:49:41.687" v="239" actId="47"/>
        <pc:sldMkLst>
          <pc:docMk/>
          <pc:sldMk cId="0" sldId="749"/>
        </pc:sldMkLst>
      </pc:sldChg>
      <pc:sldChg chg="modSp mod modNotes modNotesTx">
        <pc:chgData name="Achter, John" userId="95923b53-0aa7-4fd9-a581-045a73412a67" providerId="ADAL" clId="{230A7211-4E4E-40D1-98C1-31308199D050}" dt="2026-04-17T20:55:42.674" v="8861" actId="20577"/>
        <pc:sldMkLst>
          <pc:docMk/>
          <pc:sldMk cId="75389591" sldId="756"/>
        </pc:sldMkLst>
        <pc:spChg chg="mod">
          <ac:chgData name="Achter, John" userId="95923b53-0aa7-4fd9-a581-045a73412a67" providerId="ADAL" clId="{230A7211-4E4E-40D1-98C1-31308199D050}" dt="2026-04-17T11:56:50.546" v="7268"/>
          <ac:spMkLst>
            <pc:docMk/>
            <pc:sldMk cId="75389591" sldId="756"/>
            <ac:spMk id="2" creationId="{3D36FBBF-DCE3-2FC2-4B62-05B02531467F}"/>
          </ac:spMkLst>
        </pc:spChg>
        <pc:spChg chg="mod">
          <ac:chgData name="Achter, John" userId="95923b53-0aa7-4fd9-a581-045a73412a67" providerId="ADAL" clId="{230A7211-4E4E-40D1-98C1-31308199D050}" dt="2026-04-17T11:56:50.546" v="7268"/>
          <ac:spMkLst>
            <pc:docMk/>
            <pc:sldMk cId="75389591" sldId="756"/>
            <ac:spMk id="3" creationId="{5CE06A46-517E-6028-C3FD-35B3DCE0934E}"/>
          </ac:spMkLst>
        </pc:spChg>
      </pc:sldChg>
      <pc:sldChg chg="modSp mod modNotes">
        <pc:chgData name="Achter, John" userId="95923b53-0aa7-4fd9-a581-045a73412a67" providerId="ADAL" clId="{230A7211-4E4E-40D1-98C1-31308199D050}" dt="2026-04-17T11:56:50.546" v="7268"/>
        <pc:sldMkLst>
          <pc:docMk/>
          <pc:sldMk cId="2785731106" sldId="759"/>
        </pc:sldMkLst>
        <pc:spChg chg="mod">
          <ac:chgData name="Achter, John" userId="95923b53-0aa7-4fd9-a581-045a73412a67" providerId="ADAL" clId="{230A7211-4E4E-40D1-98C1-31308199D050}" dt="2026-04-17T11:56:50.546" v="7268"/>
          <ac:spMkLst>
            <pc:docMk/>
            <pc:sldMk cId="2785731106" sldId="759"/>
            <ac:spMk id="2" creationId="{EA0D8D34-EDBA-6A30-982F-1E22D9FB2B28}"/>
          </ac:spMkLst>
        </pc:spChg>
        <pc:spChg chg="mod">
          <ac:chgData name="Achter, John" userId="95923b53-0aa7-4fd9-a581-045a73412a67" providerId="ADAL" clId="{230A7211-4E4E-40D1-98C1-31308199D050}" dt="2026-04-17T11:56:50.546" v="7268"/>
          <ac:spMkLst>
            <pc:docMk/>
            <pc:sldMk cId="2785731106" sldId="759"/>
            <ac:spMk id="5" creationId="{3272B2B6-C1CD-05A8-3630-BEB7294D3C10}"/>
          </ac:spMkLst>
        </pc:spChg>
      </pc:sldChg>
      <pc:sldChg chg="modSp mod ord modNotes modNotesTx">
        <pc:chgData name="Achter, John" userId="95923b53-0aa7-4fd9-a581-045a73412a67" providerId="ADAL" clId="{230A7211-4E4E-40D1-98C1-31308199D050}" dt="2026-04-17T20:57:26.617" v="8941" actId="20577"/>
        <pc:sldMkLst>
          <pc:docMk/>
          <pc:sldMk cId="3421829755" sldId="761"/>
        </pc:sldMkLst>
        <pc:spChg chg="mod">
          <ac:chgData name="Achter, John" userId="95923b53-0aa7-4fd9-a581-045a73412a67" providerId="ADAL" clId="{230A7211-4E4E-40D1-98C1-31308199D050}" dt="2026-04-17T11:56:50.546" v="7268"/>
          <ac:spMkLst>
            <pc:docMk/>
            <pc:sldMk cId="3421829755" sldId="761"/>
            <ac:spMk id="2" creationId="{EA0D8D34-EDBA-6A30-982F-1E22D9FB2B28}"/>
          </ac:spMkLst>
        </pc:spChg>
        <pc:spChg chg="mod">
          <ac:chgData name="Achter, John" userId="95923b53-0aa7-4fd9-a581-045a73412a67" providerId="ADAL" clId="{230A7211-4E4E-40D1-98C1-31308199D050}" dt="2026-04-17T13:00:25.733" v="7283" actId="404"/>
          <ac:spMkLst>
            <pc:docMk/>
            <pc:sldMk cId="3421829755" sldId="761"/>
            <ac:spMk id="5" creationId="{3272B2B6-C1CD-05A8-3630-BEB7294D3C10}"/>
          </ac:spMkLst>
        </pc:spChg>
      </pc:sldChg>
      <pc:sldChg chg="del">
        <pc:chgData name="Achter, John" userId="95923b53-0aa7-4fd9-a581-045a73412a67" providerId="ADAL" clId="{230A7211-4E4E-40D1-98C1-31308199D050}" dt="2026-04-14T00:52:10.164" v="3569" actId="47"/>
        <pc:sldMkLst>
          <pc:docMk/>
          <pc:sldMk cId="2023307352" sldId="764"/>
        </pc:sldMkLst>
      </pc:sldChg>
      <pc:sldChg chg="del">
        <pc:chgData name="Achter, John" userId="95923b53-0aa7-4fd9-a581-045a73412a67" providerId="ADAL" clId="{230A7211-4E4E-40D1-98C1-31308199D050}" dt="2026-04-14T00:52:12.692" v="3570" actId="47"/>
        <pc:sldMkLst>
          <pc:docMk/>
          <pc:sldMk cId="3597134119" sldId="765"/>
        </pc:sldMkLst>
      </pc:sldChg>
      <pc:sldChg chg="addSp delSp modSp mod modNotes modNotesTx">
        <pc:chgData name="Achter, John" userId="95923b53-0aa7-4fd9-a581-045a73412a67" providerId="ADAL" clId="{230A7211-4E4E-40D1-98C1-31308199D050}" dt="2026-04-17T20:57:46.041" v="8966" actId="20577"/>
        <pc:sldMkLst>
          <pc:docMk/>
          <pc:sldMk cId="2820117130" sldId="766"/>
        </pc:sldMkLst>
        <pc:spChg chg="mod">
          <ac:chgData name="Achter, John" userId="95923b53-0aa7-4fd9-a581-045a73412a67" providerId="ADAL" clId="{230A7211-4E4E-40D1-98C1-31308199D050}" dt="2026-04-17T11:56:50.546" v="7268"/>
          <ac:spMkLst>
            <pc:docMk/>
            <pc:sldMk cId="2820117130" sldId="766"/>
            <ac:spMk id="2" creationId="{C5326C8A-E1E4-3DD9-8637-0A80105A53FE}"/>
          </ac:spMkLst>
        </pc:spChg>
        <pc:spChg chg="mod">
          <ac:chgData name="Achter, John" userId="95923b53-0aa7-4fd9-a581-045a73412a67" providerId="ADAL" clId="{230A7211-4E4E-40D1-98C1-31308199D050}" dt="2026-04-17T11:56:50.546" v="7268"/>
          <ac:spMkLst>
            <pc:docMk/>
            <pc:sldMk cId="2820117130" sldId="766"/>
            <ac:spMk id="5" creationId="{71461375-A122-B879-0CC1-ED5EEE125962}"/>
          </ac:spMkLst>
        </pc:spChg>
        <pc:graphicFrameChg chg="add mod modGraphic">
          <ac:chgData name="Achter, John" userId="95923b53-0aa7-4fd9-a581-045a73412a67" providerId="ADAL" clId="{230A7211-4E4E-40D1-98C1-31308199D050}" dt="2026-04-17T11:56:50.546" v="7268"/>
          <ac:graphicFrameMkLst>
            <pc:docMk/>
            <pc:sldMk cId="2820117130" sldId="766"/>
            <ac:graphicFrameMk id="3" creationId="{C871B08D-5D42-E021-E254-A1D5C9070D4D}"/>
          </ac:graphicFrameMkLst>
        </pc:graphicFrameChg>
      </pc:sldChg>
      <pc:sldChg chg="modSp mod modNotes modNotesTx">
        <pc:chgData name="Achter, John" userId="95923b53-0aa7-4fd9-a581-045a73412a67" providerId="ADAL" clId="{230A7211-4E4E-40D1-98C1-31308199D050}" dt="2026-04-17T15:33:20.675" v="8667"/>
        <pc:sldMkLst>
          <pc:docMk/>
          <pc:sldMk cId="3176783583" sldId="767"/>
        </pc:sldMkLst>
        <pc:spChg chg="ord">
          <ac:chgData name="Achter, John" userId="95923b53-0aa7-4fd9-a581-045a73412a67" providerId="ADAL" clId="{230A7211-4E4E-40D1-98C1-31308199D050}" dt="2026-04-17T15:33:20.675" v="8667"/>
          <ac:spMkLst>
            <pc:docMk/>
            <pc:sldMk cId="3176783583" sldId="767"/>
            <ac:spMk id="4" creationId="{5E8DD4CA-EC64-54D0-2672-97202A9D1E8E}"/>
          </ac:spMkLst>
        </pc:spChg>
        <pc:spChg chg="mod">
          <ac:chgData name="Achter, John" userId="95923b53-0aa7-4fd9-a581-045a73412a67" providerId="ADAL" clId="{230A7211-4E4E-40D1-98C1-31308199D050}" dt="2026-04-17T11:56:50.546" v="7268"/>
          <ac:spMkLst>
            <pc:docMk/>
            <pc:sldMk cId="3176783583" sldId="767"/>
            <ac:spMk id="5" creationId="{91CDC05C-EB09-0184-677B-F57C7272592B}"/>
          </ac:spMkLst>
        </pc:spChg>
        <pc:spChg chg="mod ord">
          <ac:chgData name="Achter, John" userId="95923b53-0aa7-4fd9-a581-045a73412a67" providerId="ADAL" clId="{230A7211-4E4E-40D1-98C1-31308199D050}" dt="2026-04-17T15:33:14.258" v="8666"/>
          <ac:spMkLst>
            <pc:docMk/>
            <pc:sldMk cId="3176783583" sldId="767"/>
            <ac:spMk id="7" creationId="{255A9E1E-0F72-E49F-55F9-A2A8C090EF26}"/>
          </ac:spMkLst>
        </pc:spChg>
      </pc:sldChg>
      <pc:sldChg chg="del">
        <pc:chgData name="Achter, John" userId="95923b53-0aa7-4fd9-a581-045a73412a67" providerId="ADAL" clId="{230A7211-4E4E-40D1-98C1-31308199D050}" dt="2026-04-13T19:27:06.030" v="1585" actId="47"/>
        <pc:sldMkLst>
          <pc:docMk/>
          <pc:sldMk cId="2612019708" sldId="768"/>
        </pc:sldMkLst>
      </pc:sldChg>
      <pc:sldChg chg="modSp mod modNotes modNotesTx">
        <pc:chgData name="Achter, John" userId="95923b53-0aa7-4fd9-a581-045a73412a67" providerId="ADAL" clId="{230A7211-4E4E-40D1-98C1-31308199D050}" dt="2026-04-17T20:57:33.688" v="8942" actId="20577"/>
        <pc:sldMkLst>
          <pc:docMk/>
          <pc:sldMk cId="906921068" sldId="769"/>
        </pc:sldMkLst>
        <pc:spChg chg="mod">
          <ac:chgData name="Achter, John" userId="95923b53-0aa7-4fd9-a581-045a73412a67" providerId="ADAL" clId="{230A7211-4E4E-40D1-98C1-31308199D050}" dt="2026-04-17T11:56:50.546" v="7268"/>
          <ac:spMkLst>
            <pc:docMk/>
            <pc:sldMk cId="906921068" sldId="769"/>
            <ac:spMk id="2" creationId="{D3F3EB2D-D9C1-8F0B-ED2D-91C1D317FB5C}"/>
          </ac:spMkLst>
        </pc:spChg>
        <pc:spChg chg="mod">
          <ac:chgData name="Achter, John" userId="95923b53-0aa7-4fd9-a581-045a73412a67" providerId="ADAL" clId="{230A7211-4E4E-40D1-98C1-31308199D050}" dt="2026-04-17T13:01:57.305" v="7347" actId="20577"/>
          <ac:spMkLst>
            <pc:docMk/>
            <pc:sldMk cId="906921068" sldId="769"/>
            <ac:spMk id="5" creationId="{49B5FFDB-5470-7DE0-2524-D38FC3F34A80}"/>
          </ac:spMkLst>
        </pc:spChg>
      </pc:sldChg>
      <pc:sldChg chg="modSp mod modNotes modNotesTx">
        <pc:chgData name="Achter, John" userId="95923b53-0aa7-4fd9-a581-045a73412a67" providerId="ADAL" clId="{230A7211-4E4E-40D1-98C1-31308199D050}" dt="2026-04-17T20:56:38.615" v="8940" actId="20577"/>
        <pc:sldMkLst>
          <pc:docMk/>
          <pc:sldMk cId="1609648148" sldId="770"/>
        </pc:sldMkLst>
        <pc:spChg chg="mod">
          <ac:chgData name="Achter, John" userId="95923b53-0aa7-4fd9-a581-045a73412a67" providerId="ADAL" clId="{230A7211-4E4E-40D1-98C1-31308199D050}" dt="2026-04-17T11:56:50.546" v="7268"/>
          <ac:spMkLst>
            <pc:docMk/>
            <pc:sldMk cId="1609648148" sldId="770"/>
            <ac:spMk id="3" creationId="{33BD6C94-7500-37E8-D971-62935F01FEC2}"/>
          </ac:spMkLst>
        </pc:spChg>
        <pc:spChg chg="mod">
          <ac:chgData name="Achter, John" userId="95923b53-0aa7-4fd9-a581-045a73412a67" providerId="ADAL" clId="{230A7211-4E4E-40D1-98C1-31308199D050}" dt="2026-04-17T11:56:50.546" v="7268"/>
          <ac:spMkLst>
            <pc:docMk/>
            <pc:sldMk cId="1609648148" sldId="770"/>
            <ac:spMk id="4" creationId="{D351D552-419D-573A-1A5E-830BC98701DA}"/>
          </ac:spMkLst>
        </pc:spChg>
        <pc:spChg chg="mod">
          <ac:chgData name="Achter, John" userId="95923b53-0aa7-4fd9-a581-045a73412a67" providerId="ADAL" clId="{230A7211-4E4E-40D1-98C1-31308199D050}" dt="2026-04-17T11:56:50.546" v="7268"/>
          <ac:spMkLst>
            <pc:docMk/>
            <pc:sldMk cId="1609648148" sldId="770"/>
            <ac:spMk id="5" creationId="{6CF55925-3AB2-ABB8-D18D-47AB32C8208F}"/>
          </ac:spMkLst>
        </pc:spChg>
        <pc:spChg chg="mod">
          <ac:chgData name="Achter, John" userId="95923b53-0aa7-4fd9-a581-045a73412a67" providerId="ADAL" clId="{230A7211-4E4E-40D1-98C1-31308199D050}" dt="2026-04-17T11:56:50.546" v="7268"/>
          <ac:spMkLst>
            <pc:docMk/>
            <pc:sldMk cId="1609648148" sldId="770"/>
            <ac:spMk id="6" creationId="{1719D35C-DE0C-7B3E-2E7A-20443C6207EA}"/>
          </ac:spMkLst>
        </pc:spChg>
        <pc:spChg chg="mod">
          <ac:chgData name="Achter, John" userId="95923b53-0aa7-4fd9-a581-045a73412a67" providerId="ADAL" clId="{230A7211-4E4E-40D1-98C1-31308199D050}" dt="2026-04-17T11:56:50.546" v="7268"/>
          <ac:spMkLst>
            <pc:docMk/>
            <pc:sldMk cId="1609648148" sldId="770"/>
            <ac:spMk id="7" creationId="{E0504106-1A5C-E0E3-3716-9EB5A0AF3E22}"/>
          </ac:spMkLst>
        </pc:spChg>
        <pc:spChg chg="mod">
          <ac:chgData name="Achter, John" userId="95923b53-0aa7-4fd9-a581-045a73412a67" providerId="ADAL" clId="{230A7211-4E4E-40D1-98C1-31308199D050}" dt="2026-04-17T11:56:50.546" v="7268"/>
          <ac:spMkLst>
            <pc:docMk/>
            <pc:sldMk cId="1609648148" sldId="770"/>
            <ac:spMk id="8" creationId="{A05C6B82-1A1A-F4D7-4C15-9D7940986AC8}"/>
          </ac:spMkLst>
        </pc:spChg>
        <pc:spChg chg="mod">
          <ac:chgData name="Achter, John" userId="95923b53-0aa7-4fd9-a581-045a73412a67" providerId="ADAL" clId="{230A7211-4E4E-40D1-98C1-31308199D050}" dt="2026-04-17T11:56:50.546" v="7268"/>
          <ac:spMkLst>
            <pc:docMk/>
            <pc:sldMk cId="1609648148" sldId="770"/>
            <ac:spMk id="387" creationId="{0EDADD8B-D0C8-95BE-F435-22A2A08B2505}"/>
          </ac:spMkLst>
        </pc:spChg>
        <pc:grpChg chg="mod">
          <ac:chgData name="Achter, John" userId="95923b53-0aa7-4fd9-a581-045a73412a67" providerId="ADAL" clId="{230A7211-4E4E-40D1-98C1-31308199D050}" dt="2026-04-17T11:56:50.546" v="7268"/>
          <ac:grpSpMkLst>
            <pc:docMk/>
            <pc:sldMk cId="1609648148" sldId="770"/>
            <ac:grpSpMk id="2" creationId="{728CD361-45C7-0FF6-7056-2AF45FCA919F}"/>
          </ac:grpSpMkLst>
        </pc:grpChg>
      </pc:sldChg>
      <pc:sldChg chg="modSp mod modNotes modNotesTx">
        <pc:chgData name="Achter, John" userId="95923b53-0aa7-4fd9-a581-045a73412a67" providerId="ADAL" clId="{230A7211-4E4E-40D1-98C1-31308199D050}" dt="2026-04-17T20:55:49.117" v="8863" actId="5793"/>
        <pc:sldMkLst>
          <pc:docMk/>
          <pc:sldMk cId="2605428174" sldId="771"/>
        </pc:sldMkLst>
        <pc:spChg chg="mod">
          <ac:chgData name="Achter, John" userId="95923b53-0aa7-4fd9-a581-045a73412a67" providerId="ADAL" clId="{230A7211-4E4E-40D1-98C1-31308199D050}" dt="2026-04-17T11:56:50.546" v="7268"/>
          <ac:spMkLst>
            <pc:docMk/>
            <pc:sldMk cId="2605428174" sldId="771"/>
            <ac:spMk id="2" creationId="{5D4D297A-24E2-A991-1667-B61EC3BCBB0D}"/>
          </ac:spMkLst>
        </pc:spChg>
        <pc:spChg chg="mod">
          <ac:chgData name="Achter, John" userId="95923b53-0aa7-4fd9-a581-045a73412a67" providerId="ADAL" clId="{230A7211-4E4E-40D1-98C1-31308199D050}" dt="2026-04-17T12:57:26.253" v="7281" actId="20577"/>
          <ac:spMkLst>
            <pc:docMk/>
            <pc:sldMk cId="2605428174" sldId="771"/>
            <ac:spMk id="5" creationId="{BDD4C2A1-E2CA-43B6-3A11-4CC055938024}"/>
          </ac:spMkLst>
        </pc:spChg>
      </pc:sldChg>
      <pc:sldChg chg="addSp delSp modSp mod">
        <pc:chgData name="Achter, John" userId="95923b53-0aa7-4fd9-a581-045a73412a67" providerId="ADAL" clId="{230A7211-4E4E-40D1-98C1-31308199D050}" dt="2026-04-17T15:31:02.196" v="8662" actId="478"/>
        <pc:sldMkLst>
          <pc:docMk/>
          <pc:sldMk cId="1606908956" sldId="772"/>
        </pc:sldMkLst>
        <pc:spChg chg="add del mod">
          <ac:chgData name="Achter, John" userId="95923b53-0aa7-4fd9-a581-045a73412a67" providerId="ADAL" clId="{230A7211-4E4E-40D1-98C1-31308199D050}" dt="2026-04-17T15:31:02.196" v="8662" actId="478"/>
          <ac:spMkLst>
            <pc:docMk/>
            <pc:sldMk cId="1606908956" sldId="772"/>
            <ac:spMk id="2" creationId="{A9C55BF7-6F06-475E-F3C8-94F0A30FF06F}"/>
          </ac:spMkLst>
        </pc:spChg>
        <pc:spChg chg="mod">
          <ac:chgData name="Achter, John" userId="95923b53-0aa7-4fd9-a581-045a73412a67" providerId="ADAL" clId="{230A7211-4E4E-40D1-98C1-31308199D050}" dt="2026-04-17T15:30:47.650" v="8652" actId="14100"/>
          <ac:spMkLst>
            <pc:docMk/>
            <pc:sldMk cId="1606908956" sldId="772"/>
            <ac:spMk id="5" creationId="{EACE7814-0AB9-6335-D486-63894111E7DB}"/>
          </ac:spMkLst>
        </pc:spChg>
      </pc:sldChg>
      <pc:sldChg chg="del">
        <pc:chgData name="Achter, John" userId="95923b53-0aa7-4fd9-a581-045a73412a67" providerId="ADAL" clId="{230A7211-4E4E-40D1-98C1-31308199D050}" dt="2026-04-13T19:27:07.382" v="1586" actId="47"/>
        <pc:sldMkLst>
          <pc:docMk/>
          <pc:sldMk cId="3230202383" sldId="773"/>
        </pc:sldMkLst>
      </pc:sldChg>
      <pc:sldChg chg="del">
        <pc:chgData name="Achter, John" userId="95923b53-0aa7-4fd9-a581-045a73412a67" providerId="ADAL" clId="{230A7211-4E4E-40D1-98C1-31308199D050}" dt="2026-04-13T19:16:36.348" v="1370" actId="47"/>
        <pc:sldMkLst>
          <pc:docMk/>
          <pc:sldMk cId="1752461898" sldId="774"/>
        </pc:sldMkLst>
      </pc:sldChg>
      <pc:sldChg chg="addSp delSp modSp mod">
        <pc:chgData name="Achter, John" userId="95923b53-0aa7-4fd9-a581-045a73412a67" providerId="ADAL" clId="{230A7211-4E4E-40D1-98C1-31308199D050}" dt="2026-04-17T15:30:40.991" v="8651" actId="33553"/>
        <pc:sldMkLst>
          <pc:docMk/>
          <pc:sldMk cId="1790063605" sldId="775"/>
        </pc:sldMkLst>
        <pc:spChg chg="add del mod">
          <ac:chgData name="Achter, John" userId="95923b53-0aa7-4fd9-a581-045a73412a67" providerId="ADAL" clId="{230A7211-4E4E-40D1-98C1-31308199D050}" dt="2026-04-17T15:28:24.571" v="8645" actId="478"/>
          <ac:spMkLst>
            <pc:docMk/>
            <pc:sldMk cId="1790063605" sldId="775"/>
            <ac:spMk id="2" creationId="{CA7F2492-D982-AAB0-BFE1-7054CBABBFC0}"/>
          </ac:spMkLst>
        </pc:spChg>
        <pc:spChg chg="mod">
          <ac:chgData name="Achter, John" userId="95923b53-0aa7-4fd9-a581-045a73412a67" providerId="ADAL" clId="{230A7211-4E4E-40D1-98C1-31308199D050}" dt="2026-04-17T15:30:40.991" v="8651" actId="33553"/>
          <ac:spMkLst>
            <pc:docMk/>
            <pc:sldMk cId="1790063605" sldId="775"/>
            <ac:spMk id="5" creationId="{EA5E2691-F029-D914-2A88-7F21684B45BE}"/>
          </ac:spMkLst>
        </pc:spChg>
      </pc:sldChg>
      <pc:sldChg chg="addSp delSp modSp mod modNotes modNotesTx">
        <pc:chgData name="Achter, John" userId="95923b53-0aa7-4fd9-a581-045a73412a67" providerId="ADAL" clId="{230A7211-4E4E-40D1-98C1-31308199D050}" dt="2026-04-17T20:58:49.071" v="8968" actId="20577"/>
        <pc:sldMkLst>
          <pc:docMk/>
          <pc:sldMk cId="3425650049" sldId="776"/>
        </pc:sldMkLst>
        <pc:spChg chg="mod">
          <ac:chgData name="Achter, John" userId="95923b53-0aa7-4fd9-a581-045a73412a67" providerId="ADAL" clId="{230A7211-4E4E-40D1-98C1-31308199D050}" dt="2026-04-17T11:56:50.546" v="7268"/>
          <ac:spMkLst>
            <pc:docMk/>
            <pc:sldMk cId="3425650049" sldId="776"/>
            <ac:spMk id="2" creationId="{6C503A81-06B5-C170-0EE6-D0DEFE089654}"/>
          </ac:spMkLst>
        </pc:spChg>
        <pc:spChg chg="mod">
          <ac:chgData name="Achter, John" userId="95923b53-0aa7-4fd9-a581-045a73412a67" providerId="ADAL" clId="{230A7211-4E4E-40D1-98C1-31308199D050}" dt="2026-04-17T13:05:59.996" v="7541" actId="20577"/>
          <ac:spMkLst>
            <pc:docMk/>
            <pc:sldMk cId="3425650049" sldId="776"/>
            <ac:spMk id="3" creationId="{F63EA74A-C06C-DA29-F9AB-E5D9D121D03E}"/>
          </ac:spMkLst>
        </pc:spChg>
        <pc:spChg chg="ord">
          <ac:chgData name="Achter, John" userId="95923b53-0aa7-4fd9-a581-045a73412a67" providerId="ADAL" clId="{230A7211-4E4E-40D1-98C1-31308199D050}" dt="2026-04-17T15:36:17.095" v="8670"/>
          <ac:spMkLst>
            <pc:docMk/>
            <pc:sldMk cId="3425650049" sldId="776"/>
            <ac:spMk id="4" creationId="{7E0503A5-74C1-268A-F85F-034999C4FA74}"/>
          </ac:spMkLst>
        </pc:spChg>
        <pc:picChg chg="add mod ord">
          <ac:chgData name="Achter, John" userId="95923b53-0aa7-4fd9-a581-045a73412a67" providerId="ADAL" clId="{230A7211-4E4E-40D1-98C1-31308199D050}" dt="2026-04-17T15:36:36.234" v="8671"/>
          <ac:picMkLst>
            <pc:docMk/>
            <pc:sldMk cId="3425650049" sldId="776"/>
            <ac:picMk id="6" creationId="{D8A6B62D-B9B6-59AF-FA14-9846C2EE8421}"/>
          </ac:picMkLst>
        </pc:picChg>
      </pc:sldChg>
      <pc:sldChg chg="addSp delSp modSp mod modNotes modNotesTx">
        <pc:chgData name="Achter, John" userId="95923b53-0aa7-4fd9-a581-045a73412a67" providerId="ADAL" clId="{230A7211-4E4E-40D1-98C1-31308199D050}" dt="2026-04-17T20:59:08.356" v="8969" actId="20577"/>
        <pc:sldMkLst>
          <pc:docMk/>
          <pc:sldMk cId="4071399665" sldId="777"/>
        </pc:sldMkLst>
        <pc:spChg chg="mod">
          <ac:chgData name="Achter, John" userId="95923b53-0aa7-4fd9-a581-045a73412a67" providerId="ADAL" clId="{230A7211-4E4E-40D1-98C1-31308199D050}" dt="2026-04-17T11:56:50.546" v="7268"/>
          <ac:spMkLst>
            <pc:docMk/>
            <pc:sldMk cId="4071399665" sldId="777"/>
            <ac:spMk id="2" creationId="{238CE6AA-1806-7EA4-AFC8-4F687C293286}"/>
          </ac:spMkLst>
        </pc:spChg>
        <pc:spChg chg="mod ord">
          <ac:chgData name="Achter, John" userId="95923b53-0aa7-4fd9-a581-045a73412a67" providerId="ADAL" clId="{230A7211-4E4E-40D1-98C1-31308199D050}" dt="2026-04-17T15:37:41.629" v="8675"/>
          <ac:spMkLst>
            <pc:docMk/>
            <pc:sldMk cId="4071399665" sldId="777"/>
            <ac:spMk id="3" creationId="{28C61409-92E9-6865-A793-611F1F31DB83}"/>
          </ac:spMkLst>
        </pc:spChg>
        <pc:spChg chg="ord">
          <ac:chgData name="Achter, John" userId="95923b53-0aa7-4fd9-a581-045a73412a67" providerId="ADAL" clId="{230A7211-4E4E-40D1-98C1-31308199D050}" dt="2026-04-17T15:36:57.975" v="8672"/>
          <ac:spMkLst>
            <pc:docMk/>
            <pc:sldMk cId="4071399665" sldId="777"/>
            <ac:spMk id="4" creationId="{2FD689FA-DFBB-242B-29E5-EC7357882C23}"/>
          </ac:spMkLst>
        </pc:spChg>
        <pc:spChg chg="add mod">
          <ac:chgData name="Achter, John" userId="95923b53-0aa7-4fd9-a581-045a73412a67" providerId="ADAL" clId="{230A7211-4E4E-40D1-98C1-31308199D050}" dt="2026-04-16T21:48:06.653" v="7239"/>
          <ac:spMkLst>
            <pc:docMk/>
            <pc:sldMk cId="4071399665" sldId="777"/>
            <ac:spMk id="9" creationId="{837C2B18-9FBE-510F-B823-D01B82691298}"/>
          </ac:spMkLst>
        </pc:spChg>
        <pc:spChg chg="add mod">
          <ac:chgData name="Achter, John" userId="95923b53-0aa7-4fd9-a581-045a73412a67" providerId="ADAL" clId="{230A7211-4E4E-40D1-98C1-31308199D050}" dt="2026-04-17T15:37:25.052" v="8673"/>
          <ac:spMkLst>
            <pc:docMk/>
            <pc:sldMk cId="4071399665" sldId="777"/>
            <ac:spMk id="11" creationId="{2FAC94D7-EC6C-B8AD-56D1-CF3EF3A4E483}"/>
          </ac:spMkLst>
        </pc:spChg>
        <pc:graphicFrameChg chg="add mod">
          <ac:chgData name="Achter, John" userId="95923b53-0aa7-4fd9-a581-045a73412a67" providerId="ADAL" clId="{230A7211-4E4E-40D1-98C1-31308199D050}" dt="2026-04-16T21:48:05.116" v="7238" actId="14100"/>
          <ac:graphicFrameMkLst>
            <pc:docMk/>
            <pc:sldMk cId="4071399665" sldId="777"/>
            <ac:graphicFrameMk id="8" creationId="{998B28A1-4AE2-871E-CD61-EC6B4EE6A6A2}"/>
          </ac:graphicFrameMkLst>
        </pc:graphicFrameChg>
        <pc:graphicFrameChg chg="add mod modGraphic">
          <ac:chgData name="Achter, John" userId="95923b53-0aa7-4fd9-a581-045a73412a67" providerId="ADAL" clId="{230A7211-4E4E-40D1-98C1-31308199D050}" dt="2026-04-17T15:30:03.609" v="8650" actId="403"/>
          <ac:graphicFrameMkLst>
            <pc:docMk/>
            <pc:sldMk cId="4071399665" sldId="777"/>
            <ac:graphicFrameMk id="10" creationId="{8E39B712-F107-1015-E23D-2EE16F7AC27F}"/>
          </ac:graphicFrameMkLst>
        </pc:graphicFrameChg>
        <pc:picChg chg="add del mod">
          <ac:chgData name="Achter, John" userId="95923b53-0aa7-4fd9-a581-045a73412a67" providerId="ADAL" clId="{230A7211-4E4E-40D1-98C1-31308199D050}" dt="2026-04-16T21:47:56.812" v="7235" actId="478"/>
          <ac:picMkLst>
            <pc:docMk/>
            <pc:sldMk cId="4071399665" sldId="777"/>
            <ac:picMk id="7" creationId="{EDF309F8-B1F2-C492-A04A-E0339E6D6E7D}"/>
          </ac:picMkLst>
        </pc:picChg>
      </pc:sldChg>
      <pc:sldChg chg="del">
        <pc:chgData name="Achter, John" userId="95923b53-0aa7-4fd9-a581-045a73412a67" providerId="ADAL" clId="{230A7211-4E4E-40D1-98C1-31308199D050}" dt="2026-04-13T19:26:58.051" v="1583" actId="47"/>
        <pc:sldMkLst>
          <pc:docMk/>
          <pc:sldMk cId="3096036804" sldId="778"/>
        </pc:sldMkLst>
      </pc:sldChg>
      <pc:sldChg chg="new add del">
        <pc:chgData name="Achter, John" userId="95923b53-0aa7-4fd9-a581-045a73412a67" providerId="ADAL" clId="{230A7211-4E4E-40D1-98C1-31308199D050}" dt="2026-04-13T19:19:58.789" v="1450" actId="47"/>
        <pc:sldMkLst>
          <pc:docMk/>
          <pc:sldMk cId="3848548681" sldId="779"/>
        </pc:sldMkLst>
      </pc:sldChg>
      <pc:sldChg chg="delSp modSp add del mod">
        <pc:chgData name="Achter, John" userId="95923b53-0aa7-4fd9-a581-045a73412a67" providerId="ADAL" clId="{230A7211-4E4E-40D1-98C1-31308199D050}" dt="2026-04-13T19:20:42.090" v="1473" actId="47"/>
        <pc:sldMkLst>
          <pc:docMk/>
          <pc:sldMk cId="479346879" sldId="780"/>
        </pc:sldMkLst>
      </pc:sldChg>
      <pc:sldChg chg="modSp add mod ord modAnim modNotes modNotesTx">
        <pc:chgData name="Achter, John" userId="95923b53-0aa7-4fd9-a581-045a73412a67" providerId="ADAL" clId="{230A7211-4E4E-40D1-98C1-31308199D050}" dt="2026-04-17T15:47:21.320" v="8836" actId="27636"/>
        <pc:sldMkLst>
          <pc:docMk/>
          <pc:sldMk cId="178024397" sldId="781"/>
        </pc:sldMkLst>
        <pc:spChg chg="mod">
          <ac:chgData name="Achter, John" userId="95923b53-0aa7-4fd9-a581-045a73412a67" providerId="ADAL" clId="{230A7211-4E4E-40D1-98C1-31308199D050}" dt="2026-04-17T15:47:21.320" v="8836" actId="27636"/>
          <ac:spMkLst>
            <pc:docMk/>
            <pc:sldMk cId="178024397" sldId="781"/>
            <ac:spMk id="5" creationId="{131B77C7-226F-FE6B-3BC2-8D425F8E5511}"/>
          </ac:spMkLst>
        </pc:spChg>
        <pc:spChg chg="mod">
          <ac:chgData name="Achter, John" userId="95923b53-0aa7-4fd9-a581-045a73412a67" providerId="ADAL" clId="{230A7211-4E4E-40D1-98C1-31308199D050}" dt="2026-04-17T11:56:50.546" v="7268"/>
          <ac:spMkLst>
            <pc:docMk/>
            <pc:sldMk cId="178024397" sldId="781"/>
            <ac:spMk id="7" creationId="{EA47057A-FA81-C2BF-2460-353086DB293C}"/>
          </ac:spMkLst>
        </pc:spChg>
      </pc:sldChg>
      <pc:sldChg chg="add del">
        <pc:chgData name="Achter, John" userId="95923b53-0aa7-4fd9-a581-045a73412a67" providerId="ADAL" clId="{230A7211-4E4E-40D1-98C1-31308199D050}" dt="2026-04-17T11:53:02.944" v="7263"/>
        <pc:sldMkLst>
          <pc:docMk/>
          <pc:sldMk cId="0" sldId="782"/>
        </pc:sldMkLst>
      </pc:sldChg>
      <pc:sldChg chg="delSp modSp new mod">
        <pc:chgData name="Achter, John" userId="95923b53-0aa7-4fd9-a581-045a73412a67" providerId="ADAL" clId="{230A7211-4E4E-40D1-98C1-31308199D050}" dt="2026-04-17T15:48:59.593" v="8860" actId="1076"/>
        <pc:sldMkLst>
          <pc:docMk/>
          <pc:sldMk cId="377310756" sldId="782"/>
        </pc:sldMkLst>
        <pc:spChg chg="del">
          <ac:chgData name="Achter, John" userId="95923b53-0aa7-4fd9-a581-045a73412a67" providerId="ADAL" clId="{230A7211-4E4E-40D1-98C1-31308199D050}" dt="2026-04-17T15:47:39.400" v="8839" actId="478"/>
          <ac:spMkLst>
            <pc:docMk/>
            <pc:sldMk cId="377310756" sldId="782"/>
            <ac:spMk id="2" creationId="{3F821C8F-509D-6E91-A4AE-3504B33CC19C}"/>
          </ac:spMkLst>
        </pc:spChg>
        <pc:spChg chg="mod">
          <ac:chgData name="Achter, John" userId="95923b53-0aa7-4fd9-a581-045a73412a67" providerId="ADAL" clId="{230A7211-4E4E-40D1-98C1-31308199D050}" dt="2026-04-17T15:48:59.593" v="8860" actId="1076"/>
          <ac:spMkLst>
            <pc:docMk/>
            <pc:sldMk cId="377310756" sldId="782"/>
            <ac:spMk id="5" creationId="{BBAD9784-F2B3-69F6-FF9A-74387F2AF286}"/>
          </ac:spMkLst>
        </pc:spChg>
      </pc:sldChg>
      <pc:sldMasterChg chg="modSp modSldLayout">
        <pc:chgData name="Achter, John" userId="95923b53-0aa7-4fd9-a581-045a73412a67" providerId="ADAL" clId="{230A7211-4E4E-40D1-98C1-31308199D050}" dt="2026-04-17T11:56:50.546" v="7268"/>
        <pc:sldMasterMkLst>
          <pc:docMk/>
          <pc:sldMasterMk cId="2319061225" sldId="2147483648"/>
        </pc:sldMasterMkLst>
        <pc:spChg chg="mod">
          <ac:chgData name="Achter, John" userId="95923b53-0aa7-4fd9-a581-045a73412a67" providerId="ADAL" clId="{230A7211-4E4E-40D1-98C1-31308199D050}" dt="2026-04-17T11:56:50.546" v="7268"/>
          <ac:spMkLst>
            <pc:docMk/>
            <pc:sldMasterMk cId="2319061225" sldId="2147483648"/>
            <ac:spMk id="2" creationId="{8F4C17E5-24ED-44BC-BA50-02EF903552E1}"/>
          </ac:spMkLst>
        </pc:spChg>
        <pc:spChg chg="mod">
          <ac:chgData name="Achter, John" userId="95923b53-0aa7-4fd9-a581-045a73412a67" providerId="ADAL" clId="{230A7211-4E4E-40D1-98C1-31308199D050}" dt="2026-04-17T11:56:50.546" v="7268"/>
          <ac:spMkLst>
            <pc:docMk/>
            <pc:sldMasterMk cId="2319061225" sldId="2147483648"/>
            <ac:spMk id="3" creationId="{4833D101-3AF0-4F06-90ED-B83615C36CE9}"/>
          </ac:spMkLst>
        </pc:spChg>
        <pc:spChg chg="mod">
          <ac:chgData name="Achter, John" userId="95923b53-0aa7-4fd9-a581-045a73412a67" providerId="ADAL" clId="{230A7211-4E4E-40D1-98C1-31308199D050}" dt="2026-04-17T11:56:50.546" v="7268"/>
          <ac:spMkLst>
            <pc:docMk/>
            <pc:sldMasterMk cId="2319061225" sldId="2147483648"/>
            <ac:spMk id="4" creationId="{C2AE9FDE-AF95-49F8-A927-35A23C9E6532}"/>
          </ac:spMkLst>
        </pc:spChg>
        <pc:spChg chg="mod">
          <ac:chgData name="Achter, John" userId="95923b53-0aa7-4fd9-a581-045a73412a67" providerId="ADAL" clId="{230A7211-4E4E-40D1-98C1-31308199D050}" dt="2026-04-17T11:56:50.546" v="7268"/>
          <ac:spMkLst>
            <pc:docMk/>
            <pc:sldMasterMk cId="2319061225" sldId="2147483648"/>
            <ac:spMk id="5" creationId="{CC2E900D-8FF9-4E80-860D-89C2D3B4E4E1}"/>
          </ac:spMkLst>
        </pc:spChg>
        <pc:spChg chg="mod">
          <ac:chgData name="Achter, John" userId="95923b53-0aa7-4fd9-a581-045a73412a67" providerId="ADAL" clId="{230A7211-4E4E-40D1-98C1-31308199D050}" dt="2026-04-17T11:56:50.546" v="7268"/>
          <ac:spMkLst>
            <pc:docMk/>
            <pc:sldMasterMk cId="2319061225" sldId="2147483648"/>
            <ac:spMk id="6" creationId="{F1A66A0C-1415-46A3-A1FF-BE18C70873E3}"/>
          </ac:spMkLst>
        </pc:spChg>
        <pc:sldLayoutChg chg="modSp">
          <pc:chgData name="Achter, John" userId="95923b53-0aa7-4fd9-a581-045a73412a67" providerId="ADAL" clId="{230A7211-4E4E-40D1-98C1-31308199D050}" dt="2026-04-17T11:56:50.546" v="7268"/>
          <pc:sldLayoutMkLst>
            <pc:docMk/>
            <pc:sldMasterMk cId="2319061225" sldId="2147483648"/>
            <pc:sldLayoutMk cId="3203065686" sldId="2147483654"/>
          </pc:sldLayoutMkLst>
          <pc:spChg chg="mod">
            <ac:chgData name="Achter, John" userId="95923b53-0aa7-4fd9-a581-045a73412a67" providerId="ADAL" clId="{230A7211-4E4E-40D1-98C1-31308199D050}" dt="2026-04-17T11:56:50.546" v="7268"/>
            <ac:spMkLst>
              <pc:docMk/>
              <pc:sldMasterMk cId="2319061225" sldId="2147483648"/>
              <pc:sldLayoutMk cId="3203065686" sldId="2147483654"/>
              <ac:spMk id="2" creationId="{C2FF67A8-55FA-435D-A18C-96D63D22B53E}"/>
            </ac:spMkLst>
          </pc:spChg>
          <pc:spChg chg="mod">
            <ac:chgData name="Achter, John" userId="95923b53-0aa7-4fd9-a581-045a73412a67" providerId="ADAL" clId="{230A7211-4E4E-40D1-98C1-31308199D050}" dt="2026-04-17T11:56:50.546" v="7268"/>
            <ac:spMkLst>
              <pc:docMk/>
              <pc:sldMasterMk cId="2319061225" sldId="2147483648"/>
              <pc:sldLayoutMk cId="3203065686" sldId="2147483654"/>
              <ac:spMk id="3" creationId="{D9303E9A-96BC-4283-A6E1-5948AEB119F4}"/>
            </ac:spMkLst>
          </pc:spChg>
          <pc:spChg chg="mod">
            <ac:chgData name="Achter, John" userId="95923b53-0aa7-4fd9-a581-045a73412a67" providerId="ADAL" clId="{230A7211-4E4E-40D1-98C1-31308199D050}" dt="2026-04-17T11:56:50.546" v="7268"/>
            <ac:spMkLst>
              <pc:docMk/>
              <pc:sldMasterMk cId="2319061225" sldId="2147483648"/>
              <pc:sldLayoutMk cId="3203065686" sldId="2147483654"/>
              <ac:spMk id="4" creationId="{45A19C49-052B-4D3E-B227-1D787463CE96}"/>
            </ac:spMkLst>
          </pc:spChg>
          <pc:spChg chg="mod">
            <ac:chgData name="Achter, John" userId="95923b53-0aa7-4fd9-a581-045a73412a67" providerId="ADAL" clId="{230A7211-4E4E-40D1-98C1-31308199D050}" dt="2026-04-17T11:56:50.546" v="7268"/>
            <ac:spMkLst>
              <pc:docMk/>
              <pc:sldMasterMk cId="2319061225" sldId="2147483648"/>
              <pc:sldLayoutMk cId="3203065686" sldId="2147483654"/>
              <ac:spMk id="5" creationId="{4E5E724A-95F0-41B6-A77E-EDD067272C27}"/>
            </ac:spMkLst>
          </pc:spChg>
          <pc:spChg chg="mod">
            <ac:chgData name="Achter, John" userId="95923b53-0aa7-4fd9-a581-045a73412a67" providerId="ADAL" clId="{230A7211-4E4E-40D1-98C1-31308199D050}" dt="2026-04-17T11:56:50.546" v="7268"/>
            <ac:spMkLst>
              <pc:docMk/>
              <pc:sldMasterMk cId="2319061225" sldId="2147483648"/>
              <pc:sldLayoutMk cId="3203065686" sldId="2147483654"/>
              <ac:spMk id="10" creationId="{104828DA-5EC5-4A00-9A7B-CD9668EF24D1}"/>
            </ac:spMkLst>
          </pc:spChg>
          <pc:picChg chg="mod">
            <ac:chgData name="Achter, John" userId="95923b53-0aa7-4fd9-a581-045a73412a67" providerId="ADAL" clId="{230A7211-4E4E-40D1-98C1-31308199D050}" dt="2026-04-17T11:56:50.546" v="7268"/>
            <ac:picMkLst>
              <pc:docMk/>
              <pc:sldMasterMk cId="2319061225" sldId="2147483648"/>
              <pc:sldLayoutMk cId="3203065686" sldId="2147483654"/>
              <ac:picMk id="7" creationId="{AEE644D4-F9A4-4237-BD5C-4B97ABA9337E}"/>
            </ac:picMkLst>
          </pc:picChg>
          <pc:picChg chg="mod">
            <ac:chgData name="Achter, John" userId="95923b53-0aa7-4fd9-a581-045a73412a67" providerId="ADAL" clId="{230A7211-4E4E-40D1-98C1-31308199D050}" dt="2026-04-17T11:56:50.546" v="7268"/>
            <ac:picMkLst>
              <pc:docMk/>
              <pc:sldMasterMk cId="2319061225" sldId="2147483648"/>
              <pc:sldLayoutMk cId="3203065686" sldId="2147483654"/>
              <ac:picMk id="12" creationId="{C2829333-B478-FC03-34A5-9F2CA1C4025A}"/>
            </ac:picMkLst>
          </pc:picChg>
          <pc:picChg chg="mod">
            <ac:chgData name="Achter, John" userId="95923b53-0aa7-4fd9-a581-045a73412a67" providerId="ADAL" clId="{230A7211-4E4E-40D1-98C1-31308199D050}" dt="2026-04-17T11:56:50.546" v="7268"/>
            <ac:picMkLst>
              <pc:docMk/>
              <pc:sldMasterMk cId="2319061225" sldId="2147483648"/>
              <pc:sldLayoutMk cId="3203065686" sldId="2147483654"/>
              <ac:picMk id="14" creationId="{1DB790E1-0C6C-65D7-60F5-0A2DA7A675AF}"/>
            </ac:picMkLst>
          </pc:picChg>
          <pc:cxnChg chg="mod">
            <ac:chgData name="Achter, John" userId="95923b53-0aa7-4fd9-a581-045a73412a67" providerId="ADAL" clId="{230A7211-4E4E-40D1-98C1-31308199D050}" dt="2026-04-17T11:56:50.546" v="7268"/>
            <ac:cxnSpMkLst>
              <pc:docMk/>
              <pc:sldMasterMk cId="2319061225" sldId="2147483648"/>
              <pc:sldLayoutMk cId="3203065686" sldId="2147483654"/>
              <ac:cxnSpMk id="9" creationId="{BDAC7E4E-FE06-4E90-8107-6B543E5515ED}"/>
            </ac:cxnSpMkLst>
          </pc:cxnChg>
          <pc:cxnChg chg="mod">
            <ac:chgData name="Achter, John" userId="95923b53-0aa7-4fd9-a581-045a73412a67" providerId="ADAL" clId="{230A7211-4E4E-40D1-98C1-31308199D050}" dt="2026-04-17T11:56:50.546" v="7268"/>
            <ac:cxnSpMkLst>
              <pc:docMk/>
              <pc:sldMasterMk cId="2319061225" sldId="2147483648"/>
              <pc:sldLayoutMk cId="3203065686" sldId="2147483654"/>
              <ac:cxnSpMk id="11" creationId="{E6C31FC4-A6DF-E6C1-EC93-BF0A7F9732C8}"/>
            </ac:cxnSpMkLst>
          </pc:cxnChg>
        </pc:sldLayoutChg>
        <pc:sldLayoutChg chg="modSp">
          <pc:chgData name="Achter, John" userId="95923b53-0aa7-4fd9-a581-045a73412a67" providerId="ADAL" clId="{230A7211-4E4E-40D1-98C1-31308199D050}" dt="2026-04-17T11:56:50.546" v="7268"/>
          <pc:sldLayoutMkLst>
            <pc:docMk/>
            <pc:sldMasterMk cId="2319061225" sldId="2147483648"/>
            <pc:sldLayoutMk cId="3178076311" sldId="2147483669"/>
          </pc:sldLayoutMkLst>
          <pc:spChg chg="mod">
            <ac:chgData name="Achter, John" userId="95923b53-0aa7-4fd9-a581-045a73412a67" providerId="ADAL" clId="{230A7211-4E4E-40D1-98C1-31308199D050}" dt="2026-04-17T11:56:50.546" v="7268"/>
            <ac:spMkLst>
              <pc:docMk/>
              <pc:sldMasterMk cId="2319061225" sldId="2147483648"/>
              <pc:sldLayoutMk cId="3178076311" sldId="2147483669"/>
              <ac:spMk id="2" creationId="{415B3628-62D7-4A6D-A79F-34DE91DBA31E}"/>
            </ac:spMkLst>
          </pc:spChg>
          <pc:spChg chg="mod">
            <ac:chgData name="Achter, John" userId="95923b53-0aa7-4fd9-a581-045a73412a67" providerId="ADAL" clId="{230A7211-4E4E-40D1-98C1-31308199D050}" dt="2026-04-17T11:56:50.546" v="7268"/>
            <ac:spMkLst>
              <pc:docMk/>
              <pc:sldMasterMk cId="2319061225" sldId="2147483648"/>
              <pc:sldLayoutMk cId="3178076311" sldId="2147483669"/>
              <ac:spMk id="6" creationId="{87293CC9-B2B8-D3F8-09D5-04872F069E68}"/>
            </ac:spMkLst>
          </pc:spChg>
          <pc:spChg chg="mod">
            <ac:chgData name="Achter, John" userId="95923b53-0aa7-4fd9-a581-045a73412a67" providerId="ADAL" clId="{230A7211-4E4E-40D1-98C1-31308199D050}" dt="2026-04-17T11:56:50.546" v="7268"/>
            <ac:spMkLst>
              <pc:docMk/>
              <pc:sldMasterMk cId="2319061225" sldId="2147483648"/>
              <pc:sldLayoutMk cId="3178076311" sldId="2147483669"/>
              <ac:spMk id="7" creationId="{6092530E-E5F0-CFBA-5737-A2A0D6578787}"/>
            </ac:spMkLst>
          </pc:spChg>
          <pc:spChg chg="mod">
            <ac:chgData name="Achter, John" userId="95923b53-0aa7-4fd9-a581-045a73412a67" providerId="ADAL" clId="{230A7211-4E4E-40D1-98C1-31308199D050}" dt="2026-04-17T11:56:50.546" v="7268"/>
            <ac:spMkLst>
              <pc:docMk/>
              <pc:sldMasterMk cId="2319061225" sldId="2147483648"/>
              <pc:sldLayoutMk cId="3178076311" sldId="2147483669"/>
              <ac:spMk id="9" creationId="{A7A0A93A-0968-8670-8EEA-CCD697564A0F}"/>
            </ac:spMkLst>
          </pc:spChg>
          <pc:spChg chg="mod">
            <ac:chgData name="Achter, John" userId="95923b53-0aa7-4fd9-a581-045a73412a67" providerId="ADAL" clId="{230A7211-4E4E-40D1-98C1-31308199D050}" dt="2026-04-17T11:56:50.546" v="7268"/>
            <ac:spMkLst>
              <pc:docMk/>
              <pc:sldMasterMk cId="2319061225" sldId="2147483648"/>
              <pc:sldLayoutMk cId="3178076311" sldId="2147483669"/>
              <ac:spMk id="10" creationId="{5D9823BB-8EB5-06E6-FA68-D94341E11C69}"/>
            </ac:spMkLst>
          </pc:spChg>
          <pc:spChg chg="mod">
            <ac:chgData name="Achter, John" userId="95923b53-0aa7-4fd9-a581-045a73412a67" providerId="ADAL" clId="{230A7211-4E4E-40D1-98C1-31308199D050}" dt="2026-04-17T11:56:50.546" v="7268"/>
            <ac:spMkLst>
              <pc:docMk/>
              <pc:sldMasterMk cId="2319061225" sldId="2147483648"/>
              <pc:sldLayoutMk cId="3178076311" sldId="2147483669"/>
              <ac:spMk id="14" creationId="{A4F371B3-0F7E-E2E4-6D9D-8CB96EF6A148}"/>
            </ac:spMkLst>
          </pc:spChg>
          <pc:picChg chg="mod">
            <ac:chgData name="Achter, John" userId="95923b53-0aa7-4fd9-a581-045a73412a67" providerId="ADAL" clId="{230A7211-4E4E-40D1-98C1-31308199D050}" dt="2026-04-17T11:56:50.546" v="7268"/>
            <ac:picMkLst>
              <pc:docMk/>
              <pc:sldMasterMk cId="2319061225" sldId="2147483648"/>
              <pc:sldLayoutMk cId="3178076311" sldId="2147483669"/>
              <ac:picMk id="5" creationId="{3F78D639-6D3F-8EB4-93F4-83048C0D35D2}"/>
            </ac:picMkLst>
          </pc:picChg>
          <pc:picChg chg="mod">
            <ac:chgData name="Achter, John" userId="95923b53-0aa7-4fd9-a581-045a73412a67" providerId="ADAL" clId="{230A7211-4E4E-40D1-98C1-31308199D050}" dt="2026-04-17T11:56:50.546" v="7268"/>
            <ac:picMkLst>
              <pc:docMk/>
              <pc:sldMasterMk cId="2319061225" sldId="2147483648"/>
              <pc:sldLayoutMk cId="3178076311" sldId="2147483669"/>
              <ac:picMk id="8" creationId="{A04F1E16-9A84-4D0E-9706-79C396AF6AE6}"/>
            </ac:picMkLst>
          </pc:picChg>
        </pc:sldLayoutChg>
        <pc:sldLayoutChg chg="modSp">
          <pc:chgData name="Achter, John" userId="95923b53-0aa7-4fd9-a581-045a73412a67" providerId="ADAL" clId="{230A7211-4E4E-40D1-98C1-31308199D050}" dt="2026-04-17T11:56:50.546" v="7268"/>
          <pc:sldLayoutMkLst>
            <pc:docMk/>
            <pc:sldMasterMk cId="2319061225" sldId="2147483648"/>
            <pc:sldLayoutMk cId="1239718575" sldId="2147483670"/>
          </pc:sldLayoutMkLst>
          <pc:spChg chg="mod">
            <ac:chgData name="Achter, John" userId="95923b53-0aa7-4fd9-a581-045a73412a67" providerId="ADAL" clId="{230A7211-4E4E-40D1-98C1-31308199D050}" dt="2026-04-17T11:56:50.546" v="7268"/>
            <ac:spMkLst>
              <pc:docMk/>
              <pc:sldMasterMk cId="2319061225" sldId="2147483648"/>
              <pc:sldLayoutMk cId="1239718575" sldId="2147483670"/>
              <ac:spMk id="2" creationId="{415B3628-62D7-4A6D-A79F-34DE91DBA31E}"/>
            </ac:spMkLst>
          </pc:spChg>
          <pc:spChg chg="mod">
            <ac:chgData name="Achter, John" userId="95923b53-0aa7-4fd9-a581-045a73412a67" providerId="ADAL" clId="{230A7211-4E4E-40D1-98C1-31308199D050}" dt="2026-04-17T11:56:50.546" v="7268"/>
            <ac:spMkLst>
              <pc:docMk/>
              <pc:sldMasterMk cId="2319061225" sldId="2147483648"/>
              <pc:sldLayoutMk cId="1239718575" sldId="2147483670"/>
              <ac:spMk id="4" creationId="{E9F794F3-73A4-C671-D3C0-56694CD0D14E}"/>
            </ac:spMkLst>
          </pc:spChg>
          <pc:spChg chg="mod">
            <ac:chgData name="Achter, John" userId="95923b53-0aa7-4fd9-a581-045a73412a67" providerId="ADAL" clId="{230A7211-4E4E-40D1-98C1-31308199D050}" dt="2026-04-17T11:56:50.546" v="7268"/>
            <ac:spMkLst>
              <pc:docMk/>
              <pc:sldMasterMk cId="2319061225" sldId="2147483648"/>
              <pc:sldLayoutMk cId="1239718575" sldId="2147483670"/>
              <ac:spMk id="6" creationId="{87293CC9-B2B8-D3F8-09D5-04872F069E68}"/>
            </ac:spMkLst>
          </pc:spChg>
          <pc:spChg chg="mod">
            <ac:chgData name="Achter, John" userId="95923b53-0aa7-4fd9-a581-045a73412a67" providerId="ADAL" clId="{230A7211-4E4E-40D1-98C1-31308199D050}" dt="2026-04-17T11:56:50.546" v="7268"/>
            <ac:spMkLst>
              <pc:docMk/>
              <pc:sldMasterMk cId="2319061225" sldId="2147483648"/>
              <pc:sldLayoutMk cId="1239718575" sldId="2147483670"/>
              <ac:spMk id="7" creationId="{6092530E-E5F0-CFBA-5737-A2A0D6578787}"/>
            </ac:spMkLst>
          </pc:spChg>
          <pc:spChg chg="mod">
            <ac:chgData name="Achter, John" userId="95923b53-0aa7-4fd9-a581-045a73412a67" providerId="ADAL" clId="{230A7211-4E4E-40D1-98C1-31308199D050}" dt="2026-04-17T11:56:50.546" v="7268"/>
            <ac:spMkLst>
              <pc:docMk/>
              <pc:sldMasterMk cId="2319061225" sldId="2147483648"/>
              <pc:sldLayoutMk cId="1239718575" sldId="2147483670"/>
              <ac:spMk id="9" creationId="{A7A0A93A-0968-8670-8EEA-CCD697564A0F}"/>
            </ac:spMkLst>
          </pc:spChg>
          <pc:spChg chg="mod">
            <ac:chgData name="Achter, John" userId="95923b53-0aa7-4fd9-a581-045a73412a67" providerId="ADAL" clId="{230A7211-4E4E-40D1-98C1-31308199D050}" dt="2026-04-17T11:56:50.546" v="7268"/>
            <ac:spMkLst>
              <pc:docMk/>
              <pc:sldMasterMk cId="2319061225" sldId="2147483648"/>
              <pc:sldLayoutMk cId="1239718575" sldId="2147483670"/>
              <ac:spMk id="10" creationId="{5D9823BB-8EB5-06E6-FA68-D94341E11C69}"/>
            </ac:spMkLst>
          </pc:spChg>
          <pc:spChg chg="mod">
            <ac:chgData name="Achter, John" userId="95923b53-0aa7-4fd9-a581-045a73412a67" providerId="ADAL" clId="{230A7211-4E4E-40D1-98C1-31308199D050}" dt="2026-04-17T11:56:50.546" v="7268"/>
            <ac:spMkLst>
              <pc:docMk/>
              <pc:sldMasterMk cId="2319061225" sldId="2147483648"/>
              <pc:sldLayoutMk cId="1239718575" sldId="2147483670"/>
              <ac:spMk id="13" creationId="{16C00AE6-258D-21AD-BD29-E4CA2440322D}"/>
            </ac:spMkLst>
          </pc:spChg>
          <pc:picChg chg="mod">
            <ac:chgData name="Achter, John" userId="95923b53-0aa7-4fd9-a581-045a73412a67" providerId="ADAL" clId="{230A7211-4E4E-40D1-98C1-31308199D050}" dt="2026-04-17T11:56:50.546" v="7268"/>
            <ac:picMkLst>
              <pc:docMk/>
              <pc:sldMasterMk cId="2319061225" sldId="2147483648"/>
              <pc:sldLayoutMk cId="1239718575" sldId="2147483670"/>
              <ac:picMk id="5" creationId="{3F78D639-6D3F-8EB4-93F4-83048C0D35D2}"/>
            </ac:picMkLst>
          </pc:picChg>
          <pc:picChg chg="mod">
            <ac:chgData name="Achter, John" userId="95923b53-0aa7-4fd9-a581-045a73412a67" providerId="ADAL" clId="{230A7211-4E4E-40D1-98C1-31308199D050}" dt="2026-04-17T11:56:50.546" v="7268"/>
            <ac:picMkLst>
              <pc:docMk/>
              <pc:sldMasterMk cId="2319061225" sldId="2147483648"/>
              <pc:sldLayoutMk cId="1239718575" sldId="2147483670"/>
              <ac:picMk id="8" creationId="{A04F1E16-9A84-4D0E-9706-79C396AF6AE6}"/>
            </ac:picMkLst>
          </pc:picChg>
        </pc:sldLayoutChg>
        <pc:sldLayoutChg chg="modSp">
          <pc:chgData name="Achter, John" userId="95923b53-0aa7-4fd9-a581-045a73412a67" providerId="ADAL" clId="{230A7211-4E4E-40D1-98C1-31308199D050}" dt="2026-04-17T11:56:50.546" v="7268"/>
          <pc:sldLayoutMkLst>
            <pc:docMk/>
            <pc:sldMasterMk cId="2319061225" sldId="2147483648"/>
            <pc:sldLayoutMk cId="1178629103" sldId="2147483671"/>
          </pc:sldLayoutMkLst>
          <pc:spChg chg="mod">
            <ac:chgData name="Achter, John" userId="95923b53-0aa7-4fd9-a581-045a73412a67" providerId="ADAL" clId="{230A7211-4E4E-40D1-98C1-31308199D050}" dt="2026-04-17T11:56:50.546" v="7268"/>
            <ac:spMkLst>
              <pc:docMk/>
              <pc:sldMasterMk cId="2319061225" sldId="2147483648"/>
              <pc:sldLayoutMk cId="1178629103" sldId="2147483671"/>
              <ac:spMk id="2" creationId="{415B3628-62D7-4A6D-A79F-34DE91DBA31E}"/>
            </ac:spMkLst>
          </pc:spChg>
          <pc:spChg chg="mod">
            <ac:chgData name="Achter, John" userId="95923b53-0aa7-4fd9-a581-045a73412a67" providerId="ADAL" clId="{230A7211-4E4E-40D1-98C1-31308199D050}" dt="2026-04-17T11:56:50.546" v="7268"/>
            <ac:spMkLst>
              <pc:docMk/>
              <pc:sldMasterMk cId="2319061225" sldId="2147483648"/>
              <pc:sldLayoutMk cId="1178629103" sldId="2147483671"/>
              <ac:spMk id="6" creationId="{87293CC9-B2B8-D3F8-09D5-04872F069E68}"/>
            </ac:spMkLst>
          </pc:spChg>
          <pc:spChg chg="mod">
            <ac:chgData name="Achter, John" userId="95923b53-0aa7-4fd9-a581-045a73412a67" providerId="ADAL" clId="{230A7211-4E4E-40D1-98C1-31308199D050}" dt="2026-04-17T11:56:50.546" v="7268"/>
            <ac:spMkLst>
              <pc:docMk/>
              <pc:sldMasterMk cId="2319061225" sldId="2147483648"/>
              <pc:sldLayoutMk cId="1178629103" sldId="2147483671"/>
              <ac:spMk id="7" creationId="{6092530E-E5F0-CFBA-5737-A2A0D6578787}"/>
            </ac:spMkLst>
          </pc:spChg>
          <pc:spChg chg="mod">
            <ac:chgData name="Achter, John" userId="95923b53-0aa7-4fd9-a581-045a73412a67" providerId="ADAL" clId="{230A7211-4E4E-40D1-98C1-31308199D050}" dt="2026-04-17T11:56:50.546" v="7268"/>
            <ac:spMkLst>
              <pc:docMk/>
              <pc:sldMasterMk cId="2319061225" sldId="2147483648"/>
              <pc:sldLayoutMk cId="1178629103" sldId="2147483671"/>
              <ac:spMk id="9" creationId="{A7A0A93A-0968-8670-8EEA-CCD697564A0F}"/>
            </ac:spMkLst>
          </pc:spChg>
          <pc:spChg chg="mod">
            <ac:chgData name="Achter, John" userId="95923b53-0aa7-4fd9-a581-045a73412a67" providerId="ADAL" clId="{230A7211-4E4E-40D1-98C1-31308199D050}" dt="2026-04-17T11:56:50.546" v="7268"/>
            <ac:spMkLst>
              <pc:docMk/>
              <pc:sldMasterMk cId="2319061225" sldId="2147483648"/>
              <pc:sldLayoutMk cId="1178629103" sldId="2147483671"/>
              <ac:spMk id="10" creationId="{5D9823BB-8EB5-06E6-FA68-D94341E11C69}"/>
            </ac:spMkLst>
          </pc:spChg>
          <pc:picChg chg="mod">
            <ac:chgData name="Achter, John" userId="95923b53-0aa7-4fd9-a581-045a73412a67" providerId="ADAL" clId="{230A7211-4E4E-40D1-98C1-31308199D050}" dt="2026-04-17T11:56:50.546" v="7268"/>
            <ac:picMkLst>
              <pc:docMk/>
              <pc:sldMasterMk cId="2319061225" sldId="2147483648"/>
              <pc:sldLayoutMk cId="1178629103" sldId="2147483671"/>
              <ac:picMk id="5" creationId="{3F78D639-6D3F-8EB4-93F4-83048C0D35D2}"/>
            </ac:picMkLst>
          </pc:picChg>
          <pc:picChg chg="mod">
            <ac:chgData name="Achter, John" userId="95923b53-0aa7-4fd9-a581-045a73412a67" providerId="ADAL" clId="{230A7211-4E4E-40D1-98C1-31308199D050}" dt="2026-04-17T11:56:50.546" v="7268"/>
            <ac:picMkLst>
              <pc:docMk/>
              <pc:sldMasterMk cId="2319061225" sldId="2147483648"/>
              <pc:sldLayoutMk cId="1178629103" sldId="2147483671"/>
              <ac:picMk id="8" creationId="{A04F1E16-9A84-4D0E-9706-79C396AF6AE6}"/>
            </ac:picMkLst>
          </pc:picChg>
        </pc:sldLayoutChg>
        <pc:sldLayoutChg chg="modSp">
          <pc:chgData name="Achter, John" userId="95923b53-0aa7-4fd9-a581-045a73412a67" providerId="ADAL" clId="{230A7211-4E4E-40D1-98C1-31308199D050}" dt="2026-04-17T11:56:50.546" v="7268"/>
          <pc:sldLayoutMkLst>
            <pc:docMk/>
            <pc:sldMasterMk cId="2319061225" sldId="2147483648"/>
            <pc:sldLayoutMk cId="3064271154" sldId="2147483672"/>
          </pc:sldLayoutMkLst>
          <pc:spChg chg="mod">
            <ac:chgData name="Achter, John" userId="95923b53-0aa7-4fd9-a581-045a73412a67" providerId="ADAL" clId="{230A7211-4E4E-40D1-98C1-31308199D050}" dt="2026-04-17T11:56:50.546" v="7268"/>
            <ac:spMkLst>
              <pc:docMk/>
              <pc:sldMasterMk cId="2319061225" sldId="2147483648"/>
              <pc:sldLayoutMk cId="3064271154" sldId="2147483672"/>
              <ac:spMk id="2" creationId="{C2FF67A8-55FA-435D-A18C-96D63D22B53E}"/>
            </ac:spMkLst>
          </pc:spChg>
          <pc:spChg chg="mod">
            <ac:chgData name="Achter, John" userId="95923b53-0aa7-4fd9-a581-045a73412a67" providerId="ADAL" clId="{230A7211-4E4E-40D1-98C1-31308199D050}" dt="2026-04-17T11:56:50.546" v="7268"/>
            <ac:spMkLst>
              <pc:docMk/>
              <pc:sldMasterMk cId="2319061225" sldId="2147483648"/>
              <pc:sldLayoutMk cId="3064271154" sldId="2147483672"/>
              <ac:spMk id="10" creationId="{104828DA-5EC5-4A00-9A7B-CD9668EF24D1}"/>
            </ac:spMkLst>
          </pc:spChg>
          <pc:picChg chg="mod">
            <ac:chgData name="Achter, John" userId="95923b53-0aa7-4fd9-a581-045a73412a67" providerId="ADAL" clId="{230A7211-4E4E-40D1-98C1-31308199D050}" dt="2026-04-17T11:56:50.546" v="7268"/>
            <ac:picMkLst>
              <pc:docMk/>
              <pc:sldMasterMk cId="2319061225" sldId="2147483648"/>
              <pc:sldLayoutMk cId="3064271154" sldId="2147483672"/>
              <ac:picMk id="3" creationId="{C22FA0D8-7AD2-129B-8354-FD96CAAD7620}"/>
            </ac:picMkLst>
          </pc:picChg>
          <pc:picChg chg="mod">
            <ac:chgData name="Achter, John" userId="95923b53-0aa7-4fd9-a581-045a73412a67" providerId="ADAL" clId="{230A7211-4E4E-40D1-98C1-31308199D050}" dt="2026-04-17T11:56:50.546" v="7268"/>
            <ac:picMkLst>
              <pc:docMk/>
              <pc:sldMasterMk cId="2319061225" sldId="2147483648"/>
              <pc:sldLayoutMk cId="3064271154" sldId="2147483672"/>
              <ac:picMk id="7" creationId="{AEE644D4-F9A4-4237-BD5C-4B97ABA9337E}"/>
            </ac:picMkLst>
          </pc:picChg>
          <pc:picChg chg="mod">
            <ac:chgData name="Achter, John" userId="95923b53-0aa7-4fd9-a581-045a73412a67" providerId="ADAL" clId="{230A7211-4E4E-40D1-98C1-31308199D050}" dt="2026-04-17T11:56:50.546" v="7268"/>
            <ac:picMkLst>
              <pc:docMk/>
              <pc:sldMasterMk cId="2319061225" sldId="2147483648"/>
              <pc:sldLayoutMk cId="3064271154" sldId="2147483672"/>
              <ac:picMk id="14" creationId="{1DB790E1-0C6C-65D7-60F5-0A2DA7A675AF}"/>
            </ac:picMkLst>
          </pc:picChg>
          <pc:cxnChg chg="mod">
            <ac:chgData name="Achter, John" userId="95923b53-0aa7-4fd9-a581-045a73412a67" providerId="ADAL" clId="{230A7211-4E4E-40D1-98C1-31308199D050}" dt="2026-04-17T11:56:50.546" v="7268"/>
            <ac:cxnSpMkLst>
              <pc:docMk/>
              <pc:sldMasterMk cId="2319061225" sldId="2147483648"/>
              <pc:sldLayoutMk cId="3064271154" sldId="2147483672"/>
              <ac:cxnSpMk id="9" creationId="{BDAC7E4E-FE06-4E90-8107-6B543E5515ED}"/>
            </ac:cxnSpMkLst>
          </pc:cxnChg>
          <pc:cxnChg chg="mod">
            <ac:chgData name="Achter, John" userId="95923b53-0aa7-4fd9-a581-045a73412a67" providerId="ADAL" clId="{230A7211-4E4E-40D1-98C1-31308199D050}" dt="2026-04-17T11:56:50.546" v="7268"/>
            <ac:cxnSpMkLst>
              <pc:docMk/>
              <pc:sldMasterMk cId="2319061225" sldId="2147483648"/>
              <pc:sldLayoutMk cId="3064271154" sldId="2147483672"/>
              <ac:cxnSpMk id="11" creationId="{E6C31FC4-A6DF-E6C1-EC93-BF0A7F9732C8}"/>
            </ac:cxnSpMkLst>
          </pc:cxnChg>
        </pc:sldLayoutChg>
        <pc:sldLayoutChg chg="modSp">
          <pc:chgData name="Achter, John" userId="95923b53-0aa7-4fd9-a581-045a73412a67" providerId="ADAL" clId="{230A7211-4E4E-40D1-98C1-31308199D050}" dt="2026-04-17T11:56:50.546" v="7268"/>
          <pc:sldLayoutMkLst>
            <pc:docMk/>
            <pc:sldMasterMk cId="2319061225" sldId="2147483648"/>
            <pc:sldLayoutMk cId="2274046853" sldId="2147483673"/>
          </pc:sldLayoutMkLst>
          <pc:picChg chg="mod">
            <ac:chgData name="Achter, John" userId="95923b53-0aa7-4fd9-a581-045a73412a67" providerId="ADAL" clId="{230A7211-4E4E-40D1-98C1-31308199D050}" dt="2026-04-17T11:56:50.546" v="7268"/>
            <ac:picMkLst>
              <pc:docMk/>
              <pc:sldMasterMk cId="2319061225" sldId="2147483648"/>
              <pc:sldLayoutMk cId="2274046853" sldId="2147483673"/>
              <ac:picMk id="3" creationId="{FC730565-3BF3-F023-EB63-C49A072E1D6A}"/>
            </ac:picMkLst>
          </pc:picChg>
        </pc:sldLayoutChg>
        <pc:sldLayoutChg chg="modSp">
          <pc:chgData name="Achter, John" userId="95923b53-0aa7-4fd9-a581-045a73412a67" providerId="ADAL" clId="{230A7211-4E4E-40D1-98C1-31308199D050}" dt="2026-04-17T11:56:50.546" v="7268"/>
          <pc:sldLayoutMkLst>
            <pc:docMk/>
            <pc:sldMasterMk cId="2319061225" sldId="2147483648"/>
            <pc:sldLayoutMk cId="2449126166" sldId="2147483675"/>
          </pc:sldLayoutMkLst>
          <pc:spChg chg="mod">
            <ac:chgData name="Achter, John" userId="95923b53-0aa7-4fd9-a581-045a73412a67" providerId="ADAL" clId="{230A7211-4E4E-40D1-98C1-31308199D050}" dt="2026-04-17T11:56:50.546" v="7268"/>
            <ac:spMkLst>
              <pc:docMk/>
              <pc:sldMasterMk cId="2319061225" sldId="2147483648"/>
              <pc:sldLayoutMk cId="2449126166" sldId="2147483675"/>
              <ac:spMk id="2" creationId="{415B3628-62D7-4A6D-A79F-34DE91DBA31E}"/>
            </ac:spMkLst>
          </pc:spChg>
          <pc:spChg chg="mod">
            <ac:chgData name="Achter, John" userId="95923b53-0aa7-4fd9-a581-045a73412a67" providerId="ADAL" clId="{230A7211-4E4E-40D1-98C1-31308199D050}" dt="2026-04-17T11:56:50.546" v="7268"/>
            <ac:spMkLst>
              <pc:docMk/>
              <pc:sldMasterMk cId="2319061225" sldId="2147483648"/>
              <pc:sldLayoutMk cId="2449126166" sldId="2147483675"/>
              <ac:spMk id="6" creationId="{87293CC9-B2B8-D3F8-09D5-04872F069E68}"/>
            </ac:spMkLst>
          </pc:spChg>
          <pc:spChg chg="mod">
            <ac:chgData name="Achter, John" userId="95923b53-0aa7-4fd9-a581-045a73412a67" providerId="ADAL" clId="{230A7211-4E4E-40D1-98C1-31308199D050}" dt="2026-04-17T11:56:50.546" v="7268"/>
            <ac:spMkLst>
              <pc:docMk/>
              <pc:sldMasterMk cId="2319061225" sldId="2147483648"/>
              <pc:sldLayoutMk cId="2449126166" sldId="2147483675"/>
              <ac:spMk id="7" creationId="{6092530E-E5F0-CFBA-5737-A2A0D6578787}"/>
            </ac:spMkLst>
          </pc:spChg>
          <pc:spChg chg="mod">
            <ac:chgData name="Achter, John" userId="95923b53-0aa7-4fd9-a581-045a73412a67" providerId="ADAL" clId="{230A7211-4E4E-40D1-98C1-31308199D050}" dt="2026-04-17T11:56:50.546" v="7268"/>
            <ac:spMkLst>
              <pc:docMk/>
              <pc:sldMasterMk cId="2319061225" sldId="2147483648"/>
              <pc:sldLayoutMk cId="2449126166" sldId="2147483675"/>
              <ac:spMk id="9" creationId="{A7A0A93A-0968-8670-8EEA-CCD697564A0F}"/>
            </ac:spMkLst>
          </pc:spChg>
          <pc:spChg chg="mod">
            <ac:chgData name="Achter, John" userId="95923b53-0aa7-4fd9-a581-045a73412a67" providerId="ADAL" clId="{230A7211-4E4E-40D1-98C1-31308199D050}" dt="2026-04-17T11:56:50.546" v="7268"/>
            <ac:spMkLst>
              <pc:docMk/>
              <pc:sldMasterMk cId="2319061225" sldId="2147483648"/>
              <pc:sldLayoutMk cId="2449126166" sldId="2147483675"/>
              <ac:spMk id="10" creationId="{5D9823BB-8EB5-06E6-FA68-D94341E11C69}"/>
            </ac:spMkLst>
          </pc:spChg>
          <pc:spChg chg="mod">
            <ac:chgData name="Achter, John" userId="95923b53-0aa7-4fd9-a581-045a73412a67" providerId="ADAL" clId="{230A7211-4E4E-40D1-98C1-31308199D050}" dt="2026-04-17T11:56:50.546" v="7268"/>
            <ac:spMkLst>
              <pc:docMk/>
              <pc:sldMasterMk cId="2319061225" sldId="2147483648"/>
              <pc:sldLayoutMk cId="2449126166" sldId="2147483675"/>
              <ac:spMk id="14" creationId="{A4F371B3-0F7E-E2E4-6D9D-8CB96EF6A148}"/>
            </ac:spMkLst>
          </pc:spChg>
          <pc:picChg chg="mod">
            <ac:chgData name="Achter, John" userId="95923b53-0aa7-4fd9-a581-045a73412a67" providerId="ADAL" clId="{230A7211-4E4E-40D1-98C1-31308199D050}" dt="2026-04-17T11:56:50.546" v="7268"/>
            <ac:picMkLst>
              <pc:docMk/>
              <pc:sldMasterMk cId="2319061225" sldId="2147483648"/>
              <pc:sldLayoutMk cId="2449126166" sldId="2147483675"/>
              <ac:picMk id="5" creationId="{3F78D639-6D3F-8EB4-93F4-83048C0D35D2}"/>
            </ac:picMkLst>
          </pc:picChg>
        </pc:sldLayoutChg>
        <pc:sldLayoutChg chg="modSp">
          <pc:chgData name="Achter, John" userId="95923b53-0aa7-4fd9-a581-045a73412a67" providerId="ADAL" clId="{230A7211-4E4E-40D1-98C1-31308199D050}" dt="2026-04-17T11:56:50.546" v="7268"/>
          <pc:sldLayoutMkLst>
            <pc:docMk/>
            <pc:sldMasterMk cId="2319061225" sldId="2147483648"/>
            <pc:sldLayoutMk cId="1216873169" sldId="2147483676"/>
          </pc:sldLayoutMkLst>
          <pc:spChg chg="mod">
            <ac:chgData name="Achter, John" userId="95923b53-0aa7-4fd9-a581-045a73412a67" providerId="ADAL" clId="{230A7211-4E4E-40D1-98C1-31308199D050}" dt="2026-04-17T11:56:50.546" v="7268"/>
            <ac:spMkLst>
              <pc:docMk/>
              <pc:sldMasterMk cId="2319061225" sldId="2147483648"/>
              <pc:sldLayoutMk cId="1216873169" sldId="2147483676"/>
              <ac:spMk id="2" creationId="{415B3628-62D7-4A6D-A79F-34DE91DBA31E}"/>
            </ac:spMkLst>
          </pc:spChg>
          <pc:spChg chg="mod">
            <ac:chgData name="Achter, John" userId="95923b53-0aa7-4fd9-a581-045a73412a67" providerId="ADAL" clId="{230A7211-4E4E-40D1-98C1-31308199D050}" dt="2026-04-17T11:56:50.546" v="7268"/>
            <ac:spMkLst>
              <pc:docMk/>
              <pc:sldMasterMk cId="2319061225" sldId="2147483648"/>
              <pc:sldLayoutMk cId="1216873169" sldId="2147483676"/>
              <ac:spMk id="4" creationId="{E9F794F3-73A4-C671-D3C0-56694CD0D14E}"/>
            </ac:spMkLst>
          </pc:spChg>
          <pc:spChg chg="mod">
            <ac:chgData name="Achter, John" userId="95923b53-0aa7-4fd9-a581-045a73412a67" providerId="ADAL" clId="{230A7211-4E4E-40D1-98C1-31308199D050}" dt="2026-04-17T11:56:50.546" v="7268"/>
            <ac:spMkLst>
              <pc:docMk/>
              <pc:sldMasterMk cId="2319061225" sldId="2147483648"/>
              <pc:sldLayoutMk cId="1216873169" sldId="2147483676"/>
              <ac:spMk id="6" creationId="{87293CC9-B2B8-D3F8-09D5-04872F069E68}"/>
            </ac:spMkLst>
          </pc:spChg>
          <pc:spChg chg="mod">
            <ac:chgData name="Achter, John" userId="95923b53-0aa7-4fd9-a581-045a73412a67" providerId="ADAL" clId="{230A7211-4E4E-40D1-98C1-31308199D050}" dt="2026-04-17T11:56:50.546" v="7268"/>
            <ac:spMkLst>
              <pc:docMk/>
              <pc:sldMasterMk cId="2319061225" sldId="2147483648"/>
              <pc:sldLayoutMk cId="1216873169" sldId="2147483676"/>
              <ac:spMk id="7" creationId="{6092530E-E5F0-CFBA-5737-A2A0D6578787}"/>
            </ac:spMkLst>
          </pc:spChg>
          <pc:spChg chg="mod">
            <ac:chgData name="Achter, John" userId="95923b53-0aa7-4fd9-a581-045a73412a67" providerId="ADAL" clId="{230A7211-4E4E-40D1-98C1-31308199D050}" dt="2026-04-17T11:56:50.546" v="7268"/>
            <ac:spMkLst>
              <pc:docMk/>
              <pc:sldMasterMk cId="2319061225" sldId="2147483648"/>
              <pc:sldLayoutMk cId="1216873169" sldId="2147483676"/>
              <ac:spMk id="9" creationId="{A7A0A93A-0968-8670-8EEA-CCD697564A0F}"/>
            </ac:spMkLst>
          </pc:spChg>
          <pc:spChg chg="mod">
            <ac:chgData name="Achter, John" userId="95923b53-0aa7-4fd9-a581-045a73412a67" providerId="ADAL" clId="{230A7211-4E4E-40D1-98C1-31308199D050}" dt="2026-04-17T11:56:50.546" v="7268"/>
            <ac:spMkLst>
              <pc:docMk/>
              <pc:sldMasterMk cId="2319061225" sldId="2147483648"/>
              <pc:sldLayoutMk cId="1216873169" sldId="2147483676"/>
              <ac:spMk id="10" creationId="{5D9823BB-8EB5-06E6-FA68-D94341E11C69}"/>
            </ac:spMkLst>
          </pc:spChg>
          <pc:spChg chg="mod">
            <ac:chgData name="Achter, John" userId="95923b53-0aa7-4fd9-a581-045a73412a67" providerId="ADAL" clId="{230A7211-4E4E-40D1-98C1-31308199D050}" dt="2026-04-17T11:56:50.546" v="7268"/>
            <ac:spMkLst>
              <pc:docMk/>
              <pc:sldMasterMk cId="2319061225" sldId="2147483648"/>
              <pc:sldLayoutMk cId="1216873169" sldId="2147483676"/>
              <ac:spMk id="13" creationId="{16C00AE6-258D-21AD-BD29-E4CA2440322D}"/>
            </ac:spMkLst>
          </pc:spChg>
          <pc:picChg chg="mod">
            <ac:chgData name="Achter, John" userId="95923b53-0aa7-4fd9-a581-045a73412a67" providerId="ADAL" clId="{230A7211-4E4E-40D1-98C1-31308199D050}" dt="2026-04-17T11:56:50.546" v="7268"/>
            <ac:picMkLst>
              <pc:docMk/>
              <pc:sldMasterMk cId="2319061225" sldId="2147483648"/>
              <pc:sldLayoutMk cId="1216873169" sldId="2147483676"/>
              <ac:picMk id="5" creationId="{3F78D639-6D3F-8EB4-93F4-83048C0D35D2}"/>
            </ac:picMkLst>
          </pc:picChg>
        </pc:sldLayoutChg>
        <pc:sldLayoutChg chg="modSp">
          <pc:chgData name="Achter, John" userId="95923b53-0aa7-4fd9-a581-045a73412a67" providerId="ADAL" clId="{230A7211-4E4E-40D1-98C1-31308199D050}" dt="2026-04-17T11:56:50.546" v="7268"/>
          <pc:sldLayoutMkLst>
            <pc:docMk/>
            <pc:sldMasterMk cId="2319061225" sldId="2147483648"/>
            <pc:sldLayoutMk cId="1111031483" sldId="2147483677"/>
          </pc:sldLayoutMkLst>
          <pc:spChg chg="mod">
            <ac:chgData name="Achter, John" userId="95923b53-0aa7-4fd9-a581-045a73412a67" providerId="ADAL" clId="{230A7211-4E4E-40D1-98C1-31308199D050}" dt="2026-04-17T11:56:50.546" v="7268"/>
            <ac:spMkLst>
              <pc:docMk/>
              <pc:sldMasterMk cId="2319061225" sldId="2147483648"/>
              <pc:sldLayoutMk cId="1111031483" sldId="2147483677"/>
              <ac:spMk id="2" creationId="{415B3628-62D7-4A6D-A79F-34DE91DBA31E}"/>
            </ac:spMkLst>
          </pc:spChg>
          <pc:spChg chg="mod">
            <ac:chgData name="Achter, John" userId="95923b53-0aa7-4fd9-a581-045a73412a67" providerId="ADAL" clId="{230A7211-4E4E-40D1-98C1-31308199D050}" dt="2026-04-17T11:56:50.546" v="7268"/>
            <ac:spMkLst>
              <pc:docMk/>
              <pc:sldMasterMk cId="2319061225" sldId="2147483648"/>
              <pc:sldLayoutMk cId="1111031483" sldId="2147483677"/>
              <ac:spMk id="6" creationId="{87293CC9-B2B8-D3F8-09D5-04872F069E68}"/>
            </ac:spMkLst>
          </pc:spChg>
          <pc:spChg chg="mod">
            <ac:chgData name="Achter, John" userId="95923b53-0aa7-4fd9-a581-045a73412a67" providerId="ADAL" clId="{230A7211-4E4E-40D1-98C1-31308199D050}" dt="2026-04-17T11:56:50.546" v="7268"/>
            <ac:spMkLst>
              <pc:docMk/>
              <pc:sldMasterMk cId="2319061225" sldId="2147483648"/>
              <pc:sldLayoutMk cId="1111031483" sldId="2147483677"/>
              <ac:spMk id="7" creationId="{6092530E-E5F0-CFBA-5737-A2A0D6578787}"/>
            </ac:spMkLst>
          </pc:spChg>
          <pc:spChg chg="mod">
            <ac:chgData name="Achter, John" userId="95923b53-0aa7-4fd9-a581-045a73412a67" providerId="ADAL" clId="{230A7211-4E4E-40D1-98C1-31308199D050}" dt="2026-04-17T11:56:50.546" v="7268"/>
            <ac:spMkLst>
              <pc:docMk/>
              <pc:sldMasterMk cId="2319061225" sldId="2147483648"/>
              <pc:sldLayoutMk cId="1111031483" sldId="2147483677"/>
              <ac:spMk id="9" creationId="{A7A0A93A-0968-8670-8EEA-CCD697564A0F}"/>
            </ac:spMkLst>
          </pc:spChg>
          <pc:spChg chg="mod">
            <ac:chgData name="Achter, John" userId="95923b53-0aa7-4fd9-a581-045a73412a67" providerId="ADAL" clId="{230A7211-4E4E-40D1-98C1-31308199D050}" dt="2026-04-17T11:56:50.546" v="7268"/>
            <ac:spMkLst>
              <pc:docMk/>
              <pc:sldMasterMk cId="2319061225" sldId="2147483648"/>
              <pc:sldLayoutMk cId="1111031483" sldId="2147483677"/>
              <ac:spMk id="10" creationId="{5D9823BB-8EB5-06E6-FA68-D94341E11C69}"/>
            </ac:spMkLst>
          </pc:spChg>
          <pc:picChg chg="mod">
            <ac:chgData name="Achter, John" userId="95923b53-0aa7-4fd9-a581-045a73412a67" providerId="ADAL" clId="{230A7211-4E4E-40D1-98C1-31308199D050}" dt="2026-04-17T11:56:50.546" v="7268"/>
            <ac:picMkLst>
              <pc:docMk/>
              <pc:sldMasterMk cId="2319061225" sldId="2147483648"/>
              <pc:sldLayoutMk cId="1111031483" sldId="2147483677"/>
              <ac:picMk id="5" creationId="{3F78D639-6D3F-8EB4-93F4-83048C0D35D2}"/>
            </ac:picMkLst>
          </pc:picChg>
        </pc:sldLayoutChg>
      </pc:sldMasterChg>
      <pc:sldMasterChg chg="modSp modSldLayout">
        <pc:chgData name="Achter, John" userId="95923b53-0aa7-4fd9-a581-045a73412a67" providerId="ADAL" clId="{230A7211-4E4E-40D1-98C1-31308199D050}" dt="2026-04-17T11:56:50.546" v="7268"/>
        <pc:sldMasterMkLst>
          <pc:docMk/>
          <pc:sldMasterMk cId="3070933727" sldId="2147483678"/>
        </pc:sldMasterMkLst>
        <pc:spChg chg="mod">
          <ac:chgData name="Achter, John" userId="95923b53-0aa7-4fd9-a581-045a73412a67" providerId="ADAL" clId="{230A7211-4E4E-40D1-98C1-31308199D050}" dt="2026-04-17T11:56:50.546" v="7268"/>
          <ac:spMkLst>
            <pc:docMk/>
            <pc:sldMasterMk cId="3070933727" sldId="2147483678"/>
            <ac:spMk id="2" creationId="{8F4C17E5-24ED-44BC-BA50-02EF903552E1}"/>
          </ac:spMkLst>
        </pc:spChg>
        <pc:spChg chg="mod">
          <ac:chgData name="Achter, John" userId="95923b53-0aa7-4fd9-a581-045a73412a67" providerId="ADAL" clId="{230A7211-4E4E-40D1-98C1-31308199D050}" dt="2026-04-17T11:56:50.546" v="7268"/>
          <ac:spMkLst>
            <pc:docMk/>
            <pc:sldMasterMk cId="3070933727" sldId="2147483678"/>
            <ac:spMk id="3" creationId="{4833D101-3AF0-4F06-90ED-B83615C36CE9}"/>
          </ac:spMkLst>
        </pc:spChg>
        <pc:spChg chg="mod">
          <ac:chgData name="Achter, John" userId="95923b53-0aa7-4fd9-a581-045a73412a67" providerId="ADAL" clId="{230A7211-4E4E-40D1-98C1-31308199D050}" dt="2026-04-17T11:56:50.546" v="7268"/>
          <ac:spMkLst>
            <pc:docMk/>
            <pc:sldMasterMk cId="3070933727" sldId="2147483678"/>
            <ac:spMk id="4" creationId="{C2AE9FDE-AF95-49F8-A927-35A23C9E6532}"/>
          </ac:spMkLst>
        </pc:spChg>
        <pc:spChg chg="mod">
          <ac:chgData name="Achter, John" userId="95923b53-0aa7-4fd9-a581-045a73412a67" providerId="ADAL" clId="{230A7211-4E4E-40D1-98C1-31308199D050}" dt="2026-04-17T11:56:50.546" v="7268"/>
          <ac:spMkLst>
            <pc:docMk/>
            <pc:sldMasterMk cId="3070933727" sldId="2147483678"/>
            <ac:spMk id="5" creationId="{CC2E900D-8FF9-4E80-860D-89C2D3B4E4E1}"/>
          </ac:spMkLst>
        </pc:spChg>
        <pc:spChg chg="mod">
          <ac:chgData name="Achter, John" userId="95923b53-0aa7-4fd9-a581-045a73412a67" providerId="ADAL" clId="{230A7211-4E4E-40D1-98C1-31308199D050}" dt="2026-04-17T11:56:50.546" v="7268"/>
          <ac:spMkLst>
            <pc:docMk/>
            <pc:sldMasterMk cId="3070933727" sldId="2147483678"/>
            <ac:spMk id="6" creationId="{F1A66A0C-1415-46A3-A1FF-BE18C70873E3}"/>
          </ac:spMkLst>
        </pc:spChg>
        <pc:sldLayoutChg chg="modSp">
          <pc:chgData name="Achter, John" userId="95923b53-0aa7-4fd9-a581-045a73412a67" providerId="ADAL" clId="{230A7211-4E4E-40D1-98C1-31308199D050}" dt="2026-04-17T11:56:50.546" v="7268"/>
          <pc:sldLayoutMkLst>
            <pc:docMk/>
            <pc:sldMasterMk cId="3070933727" sldId="2147483678"/>
            <pc:sldLayoutMk cId="3315756777" sldId="2147483679"/>
          </pc:sldLayoutMkLst>
          <pc:spChg chg="mod">
            <ac:chgData name="Achter, John" userId="95923b53-0aa7-4fd9-a581-045a73412a67" providerId="ADAL" clId="{230A7211-4E4E-40D1-98C1-31308199D050}" dt="2026-04-17T11:56:50.546" v="7268"/>
            <ac:spMkLst>
              <pc:docMk/>
              <pc:sldMasterMk cId="3070933727" sldId="2147483678"/>
              <pc:sldLayoutMk cId="3315756777" sldId="2147483679"/>
              <ac:spMk id="2" creationId="{C2FF67A8-55FA-435D-A18C-96D63D22B53E}"/>
            </ac:spMkLst>
          </pc:spChg>
          <pc:spChg chg="mod">
            <ac:chgData name="Achter, John" userId="95923b53-0aa7-4fd9-a581-045a73412a67" providerId="ADAL" clId="{230A7211-4E4E-40D1-98C1-31308199D050}" dt="2026-04-17T11:56:50.546" v="7268"/>
            <ac:spMkLst>
              <pc:docMk/>
              <pc:sldMasterMk cId="3070933727" sldId="2147483678"/>
              <pc:sldLayoutMk cId="3315756777" sldId="2147483679"/>
              <ac:spMk id="3" creationId="{D9303E9A-96BC-4283-A6E1-5948AEB119F4}"/>
            </ac:spMkLst>
          </pc:spChg>
          <pc:spChg chg="mod">
            <ac:chgData name="Achter, John" userId="95923b53-0aa7-4fd9-a581-045a73412a67" providerId="ADAL" clId="{230A7211-4E4E-40D1-98C1-31308199D050}" dt="2026-04-17T11:56:50.546" v="7268"/>
            <ac:spMkLst>
              <pc:docMk/>
              <pc:sldMasterMk cId="3070933727" sldId="2147483678"/>
              <pc:sldLayoutMk cId="3315756777" sldId="2147483679"/>
              <ac:spMk id="4" creationId="{45A19C49-052B-4D3E-B227-1D787463CE96}"/>
            </ac:spMkLst>
          </pc:spChg>
          <pc:spChg chg="mod">
            <ac:chgData name="Achter, John" userId="95923b53-0aa7-4fd9-a581-045a73412a67" providerId="ADAL" clId="{230A7211-4E4E-40D1-98C1-31308199D050}" dt="2026-04-17T11:56:50.546" v="7268"/>
            <ac:spMkLst>
              <pc:docMk/>
              <pc:sldMasterMk cId="3070933727" sldId="2147483678"/>
              <pc:sldLayoutMk cId="3315756777" sldId="2147483679"/>
              <ac:spMk id="5" creationId="{4E5E724A-95F0-41B6-A77E-EDD067272C27}"/>
            </ac:spMkLst>
          </pc:spChg>
          <pc:spChg chg="mod">
            <ac:chgData name="Achter, John" userId="95923b53-0aa7-4fd9-a581-045a73412a67" providerId="ADAL" clId="{230A7211-4E4E-40D1-98C1-31308199D050}" dt="2026-04-17T11:56:50.546" v="7268"/>
            <ac:spMkLst>
              <pc:docMk/>
              <pc:sldMasterMk cId="3070933727" sldId="2147483678"/>
              <pc:sldLayoutMk cId="3315756777" sldId="2147483679"/>
              <ac:spMk id="10" creationId="{104828DA-5EC5-4A00-9A7B-CD9668EF24D1}"/>
            </ac:spMkLst>
          </pc:spChg>
          <pc:picChg chg="mod">
            <ac:chgData name="Achter, John" userId="95923b53-0aa7-4fd9-a581-045a73412a67" providerId="ADAL" clId="{230A7211-4E4E-40D1-98C1-31308199D050}" dt="2026-04-17T11:56:50.546" v="7268"/>
            <ac:picMkLst>
              <pc:docMk/>
              <pc:sldMasterMk cId="3070933727" sldId="2147483678"/>
              <pc:sldLayoutMk cId="3315756777" sldId="2147483679"/>
              <ac:picMk id="7" creationId="{AEE644D4-F9A4-4237-BD5C-4B97ABA9337E}"/>
            </ac:picMkLst>
          </pc:picChg>
          <pc:picChg chg="mod">
            <ac:chgData name="Achter, John" userId="95923b53-0aa7-4fd9-a581-045a73412a67" providerId="ADAL" clId="{230A7211-4E4E-40D1-98C1-31308199D050}" dt="2026-04-17T11:56:50.546" v="7268"/>
            <ac:picMkLst>
              <pc:docMk/>
              <pc:sldMasterMk cId="3070933727" sldId="2147483678"/>
              <pc:sldLayoutMk cId="3315756777" sldId="2147483679"/>
              <ac:picMk id="13" creationId="{C2829333-B478-FC03-34A5-9F2CA1C4025A}"/>
            </ac:picMkLst>
          </pc:picChg>
          <pc:picChg chg="mod">
            <ac:chgData name="Achter, John" userId="95923b53-0aa7-4fd9-a581-045a73412a67" providerId="ADAL" clId="{230A7211-4E4E-40D1-98C1-31308199D050}" dt="2026-04-17T11:56:50.546" v="7268"/>
            <ac:picMkLst>
              <pc:docMk/>
              <pc:sldMasterMk cId="3070933727" sldId="2147483678"/>
              <pc:sldLayoutMk cId="3315756777" sldId="2147483679"/>
              <ac:picMk id="16" creationId="{276A5E5B-D638-9F76-E657-94609E29E9C8}"/>
            </ac:picMkLst>
          </pc:picChg>
          <pc:cxnChg chg="mod">
            <ac:chgData name="Achter, John" userId="95923b53-0aa7-4fd9-a581-045a73412a67" providerId="ADAL" clId="{230A7211-4E4E-40D1-98C1-31308199D050}" dt="2026-04-17T11:56:50.546" v="7268"/>
            <ac:cxnSpMkLst>
              <pc:docMk/>
              <pc:sldMasterMk cId="3070933727" sldId="2147483678"/>
              <pc:sldLayoutMk cId="3315756777" sldId="2147483679"/>
              <ac:cxnSpMk id="9" creationId="{BDAC7E4E-FE06-4E90-8107-6B543E5515ED}"/>
            </ac:cxnSpMkLst>
          </pc:cxnChg>
          <pc:cxnChg chg="mod">
            <ac:chgData name="Achter, John" userId="95923b53-0aa7-4fd9-a581-045a73412a67" providerId="ADAL" clId="{230A7211-4E4E-40D1-98C1-31308199D050}" dt="2026-04-17T11:56:50.546" v="7268"/>
            <ac:cxnSpMkLst>
              <pc:docMk/>
              <pc:sldMasterMk cId="3070933727" sldId="2147483678"/>
              <pc:sldLayoutMk cId="3315756777" sldId="2147483679"/>
              <ac:cxnSpMk id="11" creationId="{E6C31FC4-A6DF-E6C1-EC93-BF0A7F9732C8}"/>
            </ac:cxnSpMkLst>
          </pc:cxnChg>
        </pc:sldLayoutChg>
        <pc:sldLayoutChg chg="modSp">
          <pc:chgData name="Achter, John" userId="95923b53-0aa7-4fd9-a581-045a73412a67" providerId="ADAL" clId="{230A7211-4E4E-40D1-98C1-31308199D050}" dt="2026-04-17T11:56:50.546" v="7268"/>
          <pc:sldLayoutMkLst>
            <pc:docMk/>
            <pc:sldMasterMk cId="3070933727" sldId="2147483678"/>
            <pc:sldLayoutMk cId="1185282875" sldId="2147483680"/>
          </pc:sldLayoutMkLst>
          <pc:spChg chg="mod">
            <ac:chgData name="Achter, John" userId="95923b53-0aa7-4fd9-a581-045a73412a67" providerId="ADAL" clId="{230A7211-4E4E-40D1-98C1-31308199D050}" dt="2026-04-17T11:56:50.546" v="7268"/>
            <ac:spMkLst>
              <pc:docMk/>
              <pc:sldMasterMk cId="3070933727" sldId="2147483678"/>
              <pc:sldLayoutMk cId="1185282875" sldId="2147483680"/>
              <ac:spMk id="2" creationId="{415B3628-62D7-4A6D-A79F-34DE91DBA31E}"/>
            </ac:spMkLst>
          </pc:spChg>
          <pc:spChg chg="mod">
            <ac:chgData name="Achter, John" userId="95923b53-0aa7-4fd9-a581-045a73412a67" providerId="ADAL" clId="{230A7211-4E4E-40D1-98C1-31308199D050}" dt="2026-04-17T11:56:50.546" v="7268"/>
            <ac:spMkLst>
              <pc:docMk/>
              <pc:sldMasterMk cId="3070933727" sldId="2147483678"/>
              <pc:sldLayoutMk cId="1185282875" sldId="2147483680"/>
              <ac:spMk id="6" creationId="{87293CC9-B2B8-D3F8-09D5-04872F069E68}"/>
            </ac:spMkLst>
          </pc:spChg>
          <pc:spChg chg="mod">
            <ac:chgData name="Achter, John" userId="95923b53-0aa7-4fd9-a581-045a73412a67" providerId="ADAL" clId="{230A7211-4E4E-40D1-98C1-31308199D050}" dt="2026-04-17T11:56:50.546" v="7268"/>
            <ac:spMkLst>
              <pc:docMk/>
              <pc:sldMasterMk cId="3070933727" sldId="2147483678"/>
              <pc:sldLayoutMk cId="1185282875" sldId="2147483680"/>
              <ac:spMk id="7" creationId="{6092530E-E5F0-CFBA-5737-A2A0D6578787}"/>
            </ac:spMkLst>
          </pc:spChg>
          <pc:spChg chg="mod">
            <ac:chgData name="Achter, John" userId="95923b53-0aa7-4fd9-a581-045a73412a67" providerId="ADAL" clId="{230A7211-4E4E-40D1-98C1-31308199D050}" dt="2026-04-17T11:56:50.546" v="7268"/>
            <ac:spMkLst>
              <pc:docMk/>
              <pc:sldMasterMk cId="3070933727" sldId="2147483678"/>
              <pc:sldLayoutMk cId="1185282875" sldId="2147483680"/>
              <ac:spMk id="9" creationId="{A7A0A93A-0968-8670-8EEA-CCD697564A0F}"/>
            </ac:spMkLst>
          </pc:spChg>
          <pc:spChg chg="mod">
            <ac:chgData name="Achter, John" userId="95923b53-0aa7-4fd9-a581-045a73412a67" providerId="ADAL" clId="{230A7211-4E4E-40D1-98C1-31308199D050}" dt="2026-04-17T11:56:50.546" v="7268"/>
            <ac:spMkLst>
              <pc:docMk/>
              <pc:sldMasterMk cId="3070933727" sldId="2147483678"/>
              <pc:sldLayoutMk cId="1185282875" sldId="2147483680"/>
              <ac:spMk id="10" creationId="{5D9823BB-8EB5-06E6-FA68-D94341E11C69}"/>
            </ac:spMkLst>
          </pc:spChg>
          <pc:spChg chg="mod">
            <ac:chgData name="Achter, John" userId="95923b53-0aa7-4fd9-a581-045a73412a67" providerId="ADAL" clId="{230A7211-4E4E-40D1-98C1-31308199D050}" dt="2026-04-17T11:56:50.546" v="7268"/>
            <ac:spMkLst>
              <pc:docMk/>
              <pc:sldMasterMk cId="3070933727" sldId="2147483678"/>
              <pc:sldLayoutMk cId="1185282875" sldId="2147483680"/>
              <ac:spMk id="14" creationId="{A4F371B3-0F7E-E2E4-6D9D-8CB96EF6A148}"/>
            </ac:spMkLst>
          </pc:spChg>
          <pc:picChg chg="mod">
            <ac:chgData name="Achter, John" userId="95923b53-0aa7-4fd9-a581-045a73412a67" providerId="ADAL" clId="{230A7211-4E4E-40D1-98C1-31308199D050}" dt="2026-04-17T11:56:50.546" v="7268"/>
            <ac:picMkLst>
              <pc:docMk/>
              <pc:sldMasterMk cId="3070933727" sldId="2147483678"/>
              <pc:sldLayoutMk cId="1185282875" sldId="2147483680"/>
              <ac:picMk id="4" creationId="{1D440A0C-A88D-C84A-0085-DEA9668E261C}"/>
            </ac:picMkLst>
          </pc:picChg>
        </pc:sldLayoutChg>
        <pc:sldLayoutChg chg="modSp">
          <pc:chgData name="Achter, John" userId="95923b53-0aa7-4fd9-a581-045a73412a67" providerId="ADAL" clId="{230A7211-4E4E-40D1-98C1-31308199D050}" dt="2026-04-17T11:56:50.546" v="7268"/>
          <pc:sldLayoutMkLst>
            <pc:docMk/>
            <pc:sldMasterMk cId="3070933727" sldId="2147483678"/>
            <pc:sldLayoutMk cId="67039974" sldId="2147483681"/>
          </pc:sldLayoutMkLst>
          <pc:spChg chg="mod">
            <ac:chgData name="Achter, John" userId="95923b53-0aa7-4fd9-a581-045a73412a67" providerId="ADAL" clId="{230A7211-4E4E-40D1-98C1-31308199D050}" dt="2026-04-17T11:56:50.546" v="7268"/>
            <ac:spMkLst>
              <pc:docMk/>
              <pc:sldMasterMk cId="3070933727" sldId="2147483678"/>
              <pc:sldLayoutMk cId="67039974" sldId="2147483681"/>
              <ac:spMk id="2" creationId="{415B3628-62D7-4A6D-A79F-34DE91DBA31E}"/>
            </ac:spMkLst>
          </pc:spChg>
          <pc:spChg chg="mod">
            <ac:chgData name="Achter, John" userId="95923b53-0aa7-4fd9-a581-045a73412a67" providerId="ADAL" clId="{230A7211-4E4E-40D1-98C1-31308199D050}" dt="2026-04-17T11:56:50.546" v="7268"/>
            <ac:spMkLst>
              <pc:docMk/>
              <pc:sldMasterMk cId="3070933727" sldId="2147483678"/>
              <pc:sldLayoutMk cId="67039974" sldId="2147483681"/>
              <ac:spMk id="6" creationId="{87293CC9-B2B8-D3F8-09D5-04872F069E68}"/>
            </ac:spMkLst>
          </pc:spChg>
          <pc:spChg chg="mod">
            <ac:chgData name="Achter, John" userId="95923b53-0aa7-4fd9-a581-045a73412a67" providerId="ADAL" clId="{230A7211-4E4E-40D1-98C1-31308199D050}" dt="2026-04-17T11:56:50.546" v="7268"/>
            <ac:spMkLst>
              <pc:docMk/>
              <pc:sldMasterMk cId="3070933727" sldId="2147483678"/>
              <pc:sldLayoutMk cId="67039974" sldId="2147483681"/>
              <ac:spMk id="7" creationId="{6092530E-E5F0-CFBA-5737-A2A0D6578787}"/>
            </ac:spMkLst>
          </pc:spChg>
          <pc:spChg chg="mod">
            <ac:chgData name="Achter, John" userId="95923b53-0aa7-4fd9-a581-045a73412a67" providerId="ADAL" clId="{230A7211-4E4E-40D1-98C1-31308199D050}" dt="2026-04-17T11:56:50.546" v="7268"/>
            <ac:spMkLst>
              <pc:docMk/>
              <pc:sldMasterMk cId="3070933727" sldId="2147483678"/>
              <pc:sldLayoutMk cId="67039974" sldId="2147483681"/>
              <ac:spMk id="9" creationId="{A7A0A93A-0968-8670-8EEA-CCD697564A0F}"/>
            </ac:spMkLst>
          </pc:spChg>
          <pc:spChg chg="mod">
            <ac:chgData name="Achter, John" userId="95923b53-0aa7-4fd9-a581-045a73412a67" providerId="ADAL" clId="{230A7211-4E4E-40D1-98C1-31308199D050}" dt="2026-04-17T11:56:50.546" v="7268"/>
            <ac:spMkLst>
              <pc:docMk/>
              <pc:sldMasterMk cId="3070933727" sldId="2147483678"/>
              <pc:sldLayoutMk cId="67039974" sldId="2147483681"/>
              <ac:spMk id="10" creationId="{5D9823BB-8EB5-06E6-FA68-D94341E11C69}"/>
            </ac:spMkLst>
          </pc:spChg>
          <pc:spChg chg="mod">
            <ac:chgData name="Achter, John" userId="95923b53-0aa7-4fd9-a581-045a73412a67" providerId="ADAL" clId="{230A7211-4E4E-40D1-98C1-31308199D050}" dt="2026-04-17T11:56:50.546" v="7268"/>
            <ac:spMkLst>
              <pc:docMk/>
              <pc:sldMasterMk cId="3070933727" sldId="2147483678"/>
              <pc:sldLayoutMk cId="67039974" sldId="2147483681"/>
              <ac:spMk id="14" creationId="{A4F371B3-0F7E-E2E4-6D9D-8CB96EF6A148}"/>
            </ac:spMkLst>
          </pc:spChg>
          <pc:picChg chg="mod">
            <ac:chgData name="Achter, John" userId="95923b53-0aa7-4fd9-a581-045a73412a67" providerId="ADAL" clId="{230A7211-4E4E-40D1-98C1-31308199D050}" dt="2026-04-17T11:56:50.546" v="7268"/>
            <ac:picMkLst>
              <pc:docMk/>
              <pc:sldMasterMk cId="3070933727" sldId="2147483678"/>
              <pc:sldLayoutMk cId="67039974" sldId="2147483681"/>
              <ac:picMk id="4" creationId="{1D440A0C-A88D-C84A-0085-DEA9668E261C}"/>
            </ac:picMkLst>
          </pc:picChg>
          <pc:picChg chg="mod">
            <ac:chgData name="Achter, John" userId="95923b53-0aa7-4fd9-a581-045a73412a67" providerId="ADAL" clId="{230A7211-4E4E-40D1-98C1-31308199D050}" dt="2026-04-17T11:56:50.546" v="7268"/>
            <ac:picMkLst>
              <pc:docMk/>
              <pc:sldMasterMk cId="3070933727" sldId="2147483678"/>
              <pc:sldLayoutMk cId="67039974" sldId="2147483681"/>
              <ac:picMk id="8" creationId="{A04F1E16-9A84-4D0E-9706-79C396AF6AE6}"/>
            </ac:picMkLst>
          </pc:picChg>
        </pc:sldLayoutChg>
        <pc:sldLayoutChg chg="modSp">
          <pc:chgData name="Achter, John" userId="95923b53-0aa7-4fd9-a581-045a73412a67" providerId="ADAL" clId="{230A7211-4E4E-40D1-98C1-31308199D050}" dt="2026-04-17T11:56:50.546" v="7268"/>
          <pc:sldLayoutMkLst>
            <pc:docMk/>
            <pc:sldMasterMk cId="3070933727" sldId="2147483678"/>
            <pc:sldLayoutMk cId="3806226067" sldId="2147483682"/>
          </pc:sldLayoutMkLst>
          <pc:spChg chg="mod">
            <ac:chgData name="Achter, John" userId="95923b53-0aa7-4fd9-a581-045a73412a67" providerId="ADAL" clId="{230A7211-4E4E-40D1-98C1-31308199D050}" dt="2026-04-17T11:56:50.546" v="7268"/>
            <ac:spMkLst>
              <pc:docMk/>
              <pc:sldMasterMk cId="3070933727" sldId="2147483678"/>
              <pc:sldLayoutMk cId="3806226067" sldId="2147483682"/>
              <ac:spMk id="2" creationId="{415B3628-62D7-4A6D-A79F-34DE91DBA31E}"/>
            </ac:spMkLst>
          </pc:spChg>
          <pc:spChg chg="mod">
            <ac:chgData name="Achter, John" userId="95923b53-0aa7-4fd9-a581-045a73412a67" providerId="ADAL" clId="{230A7211-4E4E-40D1-98C1-31308199D050}" dt="2026-04-17T11:56:50.546" v="7268"/>
            <ac:spMkLst>
              <pc:docMk/>
              <pc:sldMasterMk cId="3070933727" sldId="2147483678"/>
              <pc:sldLayoutMk cId="3806226067" sldId="2147483682"/>
              <ac:spMk id="4" creationId="{E9F794F3-73A4-C671-D3C0-56694CD0D14E}"/>
            </ac:spMkLst>
          </pc:spChg>
          <pc:spChg chg="mod">
            <ac:chgData name="Achter, John" userId="95923b53-0aa7-4fd9-a581-045a73412a67" providerId="ADAL" clId="{230A7211-4E4E-40D1-98C1-31308199D050}" dt="2026-04-17T11:56:50.546" v="7268"/>
            <ac:spMkLst>
              <pc:docMk/>
              <pc:sldMasterMk cId="3070933727" sldId="2147483678"/>
              <pc:sldLayoutMk cId="3806226067" sldId="2147483682"/>
              <ac:spMk id="6" creationId="{87293CC9-B2B8-D3F8-09D5-04872F069E68}"/>
            </ac:spMkLst>
          </pc:spChg>
          <pc:spChg chg="mod">
            <ac:chgData name="Achter, John" userId="95923b53-0aa7-4fd9-a581-045a73412a67" providerId="ADAL" clId="{230A7211-4E4E-40D1-98C1-31308199D050}" dt="2026-04-17T11:56:50.546" v="7268"/>
            <ac:spMkLst>
              <pc:docMk/>
              <pc:sldMasterMk cId="3070933727" sldId="2147483678"/>
              <pc:sldLayoutMk cId="3806226067" sldId="2147483682"/>
              <ac:spMk id="7" creationId="{6092530E-E5F0-CFBA-5737-A2A0D6578787}"/>
            </ac:spMkLst>
          </pc:spChg>
          <pc:spChg chg="mod">
            <ac:chgData name="Achter, John" userId="95923b53-0aa7-4fd9-a581-045a73412a67" providerId="ADAL" clId="{230A7211-4E4E-40D1-98C1-31308199D050}" dt="2026-04-17T11:56:50.546" v="7268"/>
            <ac:spMkLst>
              <pc:docMk/>
              <pc:sldMasterMk cId="3070933727" sldId="2147483678"/>
              <pc:sldLayoutMk cId="3806226067" sldId="2147483682"/>
              <ac:spMk id="9" creationId="{A7A0A93A-0968-8670-8EEA-CCD697564A0F}"/>
            </ac:spMkLst>
          </pc:spChg>
          <pc:spChg chg="mod">
            <ac:chgData name="Achter, John" userId="95923b53-0aa7-4fd9-a581-045a73412a67" providerId="ADAL" clId="{230A7211-4E4E-40D1-98C1-31308199D050}" dt="2026-04-17T11:56:50.546" v="7268"/>
            <ac:spMkLst>
              <pc:docMk/>
              <pc:sldMasterMk cId="3070933727" sldId="2147483678"/>
              <pc:sldLayoutMk cId="3806226067" sldId="2147483682"/>
              <ac:spMk id="10" creationId="{5D9823BB-8EB5-06E6-FA68-D94341E11C69}"/>
            </ac:spMkLst>
          </pc:spChg>
          <pc:spChg chg="mod">
            <ac:chgData name="Achter, John" userId="95923b53-0aa7-4fd9-a581-045a73412a67" providerId="ADAL" clId="{230A7211-4E4E-40D1-98C1-31308199D050}" dt="2026-04-17T11:56:50.546" v="7268"/>
            <ac:spMkLst>
              <pc:docMk/>
              <pc:sldMasterMk cId="3070933727" sldId="2147483678"/>
              <pc:sldLayoutMk cId="3806226067" sldId="2147483682"/>
              <ac:spMk id="13" creationId="{16C00AE6-258D-21AD-BD29-E4CA2440322D}"/>
            </ac:spMkLst>
          </pc:spChg>
          <pc:picChg chg="mod">
            <ac:chgData name="Achter, John" userId="95923b53-0aa7-4fd9-a581-045a73412a67" providerId="ADAL" clId="{230A7211-4E4E-40D1-98C1-31308199D050}" dt="2026-04-17T11:56:50.546" v="7268"/>
            <ac:picMkLst>
              <pc:docMk/>
              <pc:sldMasterMk cId="3070933727" sldId="2147483678"/>
              <pc:sldLayoutMk cId="3806226067" sldId="2147483682"/>
              <ac:picMk id="3" creationId="{7D10CDFF-B565-2726-74ED-FCDB7E36A512}"/>
            </ac:picMkLst>
          </pc:picChg>
        </pc:sldLayoutChg>
        <pc:sldLayoutChg chg="modSp">
          <pc:chgData name="Achter, John" userId="95923b53-0aa7-4fd9-a581-045a73412a67" providerId="ADAL" clId="{230A7211-4E4E-40D1-98C1-31308199D050}" dt="2026-04-17T11:56:50.546" v="7268"/>
          <pc:sldLayoutMkLst>
            <pc:docMk/>
            <pc:sldMasterMk cId="3070933727" sldId="2147483678"/>
            <pc:sldLayoutMk cId="673590895" sldId="2147483683"/>
          </pc:sldLayoutMkLst>
          <pc:spChg chg="mod">
            <ac:chgData name="Achter, John" userId="95923b53-0aa7-4fd9-a581-045a73412a67" providerId="ADAL" clId="{230A7211-4E4E-40D1-98C1-31308199D050}" dt="2026-04-17T11:56:50.546" v="7268"/>
            <ac:spMkLst>
              <pc:docMk/>
              <pc:sldMasterMk cId="3070933727" sldId="2147483678"/>
              <pc:sldLayoutMk cId="673590895" sldId="2147483683"/>
              <ac:spMk id="2" creationId="{415B3628-62D7-4A6D-A79F-34DE91DBA31E}"/>
            </ac:spMkLst>
          </pc:spChg>
          <pc:spChg chg="mod">
            <ac:chgData name="Achter, John" userId="95923b53-0aa7-4fd9-a581-045a73412a67" providerId="ADAL" clId="{230A7211-4E4E-40D1-98C1-31308199D050}" dt="2026-04-17T11:56:50.546" v="7268"/>
            <ac:spMkLst>
              <pc:docMk/>
              <pc:sldMasterMk cId="3070933727" sldId="2147483678"/>
              <pc:sldLayoutMk cId="673590895" sldId="2147483683"/>
              <ac:spMk id="4" creationId="{E9F794F3-73A4-C671-D3C0-56694CD0D14E}"/>
            </ac:spMkLst>
          </pc:spChg>
          <pc:spChg chg="mod">
            <ac:chgData name="Achter, John" userId="95923b53-0aa7-4fd9-a581-045a73412a67" providerId="ADAL" clId="{230A7211-4E4E-40D1-98C1-31308199D050}" dt="2026-04-17T11:56:50.546" v="7268"/>
            <ac:spMkLst>
              <pc:docMk/>
              <pc:sldMasterMk cId="3070933727" sldId="2147483678"/>
              <pc:sldLayoutMk cId="673590895" sldId="2147483683"/>
              <ac:spMk id="6" creationId="{87293CC9-B2B8-D3F8-09D5-04872F069E68}"/>
            </ac:spMkLst>
          </pc:spChg>
          <pc:spChg chg="mod">
            <ac:chgData name="Achter, John" userId="95923b53-0aa7-4fd9-a581-045a73412a67" providerId="ADAL" clId="{230A7211-4E4E-40D1-98C1-31308199D050}" dt="2026-04-17T11:56:50.546" v="7268"/>
            <ac:spMkLst>
              <pc:docMk/>
              <pc:sldMasterMk cId="3070933727" sldId="2147483678"/>
              <pc:sldLayoutMk cId="673590895" sldId="2147483683"/>
              <ac:spMk id="7" creationId="{6092530E-E5F0-CFBA-5737-A2A0D6578787}"/>
            </ac:spMkLst>
          </pc:spChg>
          <pc:spChg chg="mod">
            <ac:chgData name="Achter, John" userId="95923b53-0aa7-4fd9-a581-045a73412a67" providerId="ADAL" clId="{230A7211-4E4E-40D1-98C1-31308199D050}" dt="2026-04-17T11:56:50.546" v="7268"/>
            <ac:spMkLst>
              <pc:docMk/>
              <pc:sldMasterMk cId="3070933727" sldId="2147483678"/>
              <pc:sldLayoutMk cId="673590895" sldId="2147483683"/>
              <ac:spMk id="9" creationId="{A7A0A93A-0968-8670-8EEA-CCD697564A0F}"/>
            </ac:spMkLst>
          </pc:spChg>
          <pc:spChg chg="mod">
            <ac:chgData name="Achter, John" userId="95923b53-0aa7-4fd9-a581-045a73412a67" providerId="ADAL" clId="{230A7211-4E4E-40D1-98C1-31308199D050}" dt="2026-04-17T11:56:50.546" v="7268"/>
            <ac:spMkLst>
              <pc:docMk/>
              <pc:sldMasterMk cId="3070933727" sldId="2147483678"/>
              <pc:sldLayoutMk cId="673590895" sldId="2147483683"/>
              <ac:spMk id="10" creationId="{5D9823BB-8EB5-06E6-FA68-D94341E11C69}"/>
            </ac:spMkLst>
          </pc:spChg>
          <pc:spChg chg="mod">
            <ac:chgData name="Achter, John" userId="95923b53-0aa7-4fd9-a581-045a73412a67" providerId="ADAL" clId="{230A7211-4E4E-40D1-98C1-31308199D050}" dt="2026-04-17T11:56:50.546" v="7268"/>
            <ac:spMkLst>
              <pc:docMk/>
              <pc:sldMasterMk cId="3070933727" sldId="2147483678"/>
              <pc:sldLayoutMk cId="673590895" sldId="2147483683"/>
              <ac:spMk id="13" creationId="{16C00AE6-258D-21AD-BD29-E4CA2440322D}"/>
            </ac:spMkLst>
          </pc:spChg>
          <pc:picChg chg="mod">
            <ac:chgData name="Achter, John" userId="95923b53-0aa7-4fd9-a581-045a73412a67" providerId="ADAL" clId="{230A7211-4E4E-40D1-98C1-31308199D050}" dt="2026-04-17T11:56:50.546" v="7268"/>
            <ac:picMkLst>
              <pc:docMk/>
              <pc:sldMasterMk cId="3070933727" sldId="2147483678"/>
              <pc:sldLayoutMk cId="673590895" sldId="2147483683"/>
              <ac:picMk id="3" creationId="{7D10CDFF-B565-2726-74ED-FCDB7E36A512}"/>
            </ac:picMkLst>
          </pc:picChg>
          <pc:picChg chg="mod">
            <ac:chgData name="Achter, John" userId="95923b53-0aa7-4fd9-a581-045a73412a67" providerId="ADAL" clId="{230A7211-4E4E-40D1-98C1-31308199D050}" dt="2026-04-17T11:56:50.546" v="7268"/>
            <ac:picMkLst>
              <pc:docMk/>
              <pc:sldMasterMk cId="3070933727" sldId="2147483678"/>
              <pc:sldLayoutMk cId="673590895" sldId="2147483683"/>
              <ac:picMk id="11" creationId="{58AD767B-0F29-8424-F8E0-FC7755D608AC}"/>
            </ac:picMkLst>
          </pc:picChg>
        </pc:sldLayoutChg>
        <pc:sldLayoutChg chg="modSp">
          <pc:chgData name="Achter, John" userId="95923b53-0aa7-4fd9-a581-045a73412a67" providerId="ADAL" clId="{230A7211-4E4E-40D1-98C1-31308199D050}" dt="2026-04-17T11:56:50.546" v="7268"/>
          <pc:sldLayoutMkLst>
            <pc:docMk/>
            <pc:sldMasterMk cId="3070933727" sldId="2147483678"/>
            <pc:sldLayoutMk cId="574641887" sldId="2147483684"/>
          </pc:sldLayoutMkLst>
          <pc:spChg chg="mod">
            <ac:chgData name="Achter, John" userId="95923b53-0aa7-4fd9-a581-045a73412a67" providerId="ADAL" clId="{230A7211-4E4E-40D1-98C1-31308199D050}" dt="2026-04-17T11:56:50.546" v="7268"/>
            <ac:spMkLst>
              <pc:docMk/>
              <pc:sldMasterMk cId="3070933727" sldId="2147483678"/>
              <pc:sldLayoutMk cId="574641887" sldId="2147483684"/>
              <ac:spMk id="2" creationId="{415B3628-62D7-4A6D-A79F-34DE91DBA31E}"/>
            </ac:spMkLst>
          </pc:spChg>
          <pc:spChg chg="mod">
            <ac:chgData name="Achter, John" userId="95923b53-0aa7-4fd9-a581-045a73412a67" providerId="ADAL" clId="{230A7211-4E4E-40D1-98C1-31308199D050}" dt="2026-04-17T11:56:50.546" v="7268"/>
            <ac:spMkLst>
              <pc:docMk/>
              <pc:sldMasterMk cId="3070933727" sldId="2147483678"/>
              <pc:sldLayoutMk cId="574641887" sldId="2147483684"/>
              <ac:spMk id="6" creationId="{87293CC9-B2B8-D3F8-09D5-04872F069E68}"/>
            </ac:spMkLst>
          </pc:spChg>
          <pc:spChg chg="mod">
            <ac:chgData name="Achter, John" userId="95923b53-0aa7-4fd9-a581-045a73412a67" providerId="ADAL" clId="{230A7211-4E4E-40D1-98C1-31308199D050}" dt="2026-04-17T11:56:50.546" v="7268"/>
            <ac:spMkLst>
              <pc:docMk/>
              <pc:sldMasterMk cId="3070933727" sldId="2147483678"/>
              <pc:sldLayoutMk cId="574641887" sldId="2147483684"/>
              <ac:spMk id="7" creationId="{6092530E-E5F0-CFBA-5737-A2A0D6578787}"/>
            </ac:spMkLst>
          </pc:spChg>
          <pc:spChg chg="mod">
            <ac:chgData name="Achter, John" userId="95923b53-0aa7-4fd9-a581-045a73412a67" providerId="ADAL" clId="{230A7211-4E4E-40D1-98C1-31308199D050}" dt="2026-04-17T11:56:50.546" v="7268"/>
            <ac:spMkLst>
              <pc:docMk/>
              <pc:sldMasterMk cId="3070933727" sldId="2147483678"/>
              <pc:sldLayoutMk cId="574641887" sldId="2147483684"/>
              <ac:spMk id="9" creationId="{A7A0A93A-0968-8670-8EEA-CCD697564A0F}"/>
            </ac:spMkLst>
          </pc:spChg>
          <pc:spChg chg="mod">
            <ac:chgData name="Achter, John" userId="95923b53-0aa7-4fd9-a581-045a73412a67" providerId="ADAL" clId="{230A7211-4E4E-40D1-98C1-31308199D050}" dt="2026-04-17T11:56:50.546" v="7268"/>
            <ac:spMkLst>
              <pc:docMk/>
              <pc:sldMasterMk cId="3070933727" sldId="2147483678"/>
              <pc:sldLayoutMk cId="574641887" sldId="2147483684"/>
              <ac:spMk id="10" creationId="{5D9823BB-8EB5-06E6-FA68-D94341E11C69}"/>
            </ac:spMkLst>
          </pc:spChg>
          <pc:picChg chg="mod">
            <ac:chgData name="Achter, John" userId="95923b53-0aa7-4fd9-a581-045a73412a67" providerId="ADAL" clId="{230A7211-4E4E-40D1-98C1-31308199D050}" dt="2026-04-17T11:56:50.546" v="7268"/>
            <ac:picMkLst>
              <pc:docMk/>
              <pc:sldMasterMk cId="3070933727" sldId="2147483678"/>
              <pc:sldLayoutMk cId="574641887" sldId="2147483684"/>
              <ac:picMk id="3" creationId="{9471CC8A-40B5-B754-6E01-C9D8C319D5CB}"/>
            </ac:picMkLst>
          </pc:picChg>
        </pc:sldLayoutChg>
        <pc:sldLayoutChg chg="modSp">
          <pc:chgData name="Achter, John" userId="95923b53-0aa7-4fd9-a581-045a73412a67" providerId="ADAL" clId="{230A7211-4E4E-40D1-98C1-31308199D050}" dt="2026-04-17T11:56:50.546" v="7268"/>
          <pc:sldLayoutMkLst>
            <pc:docMk/>
            <pc:sldMasterMk cId="3070933727" sldId="2147483678"/>
            <pc:sldLayoutMk cId="2521171118" sldId="2147483685"/>
          </pc:sldLayoutMkLst>
          <pc:spChg chg="mod">
            <ac:chgData name="Achter, John" userId="95923b53-0aa7-4fd9-a581-045a73412a67" providerId="ADAL" clId="{230A7211-4E4E-40D1-98C1-31308199D050}" dt="2026-04-17T11:56:50.546" v="7268"/>
            <ac:spMkLst>
              <pc:docMk/>
              <pc:sldMasterMk cId="3070933727" sldId="2147483678"/>
              <pc:sldLayoutMk cId="2521171118" sldId="2147483685"/>
              <ac:spMk id="2" creationId="{415B3628-62D7-4A6D-A79F-34DE91DBA31E}"/>
            </ac:spMkLst>
          </pc:spChg>
          <pc:spChg chg="mod">
            <ac:chgData name="Achter, John" userId="95923b53-0aa7-4fd9-a581-045a73412a67" providerId="ADAL" clId="{230A7211-4E4E-40D1-98C1-31308199D050}" dt="2026-04-17T11:56:50.546" v="7268"/>
            <ac:spMkLst>
              <pc:docMk/>
              <pc:sldMasterMk cId="3070933727" sldId="2147483678"/>
              <pc:sldLayoutMk cId="2521171118" sldId="2147483685"/>
              <ac:spMk id="6" creationId="{87293CC9-B2B8-D3F8-09D5-04872F069E68}"/>
            </ac:spMkLst>
          </pc:spChg>
          <pc:spChg chg="mod">
            <ac:chgData name="Achter, John" userId="95923b53-0aa7-4fd9-a581-045a73412a67" providerId="ADAL" clId="{230A7211-4E4E-40D1-98C1-31308199D050}" dt="2026-04-17T11:56:50.546" v="7268"/>
            <ac:spMkLst>
              <pc:docMk/>
              <pc:sldMasterMk cId="3070933727" sldId="2147483678"/>
              <pc:sldLayoutMk cId="2521171118" sldId="2147483685"/>
              <ac:spMk id="7" creationId="{6092530E-E5F0-CFBA-5737-A2A0D6578787}"/>
            </ac:spMkLst>
          </pc:spChg>
          <pc:spChg chg="mod">
            <ac:chgData name="Achter, John" userId="95923b53-0aa7-4fd9-a581-045a73412a67" providerId="ADAL" clId="{230A7211-4E4E-40D1-98C1-31308199D050}" dt="2026-04-17T11:56:50.546" v="7268"/>
            <ac:spMkLst>
              <pc:docMk/>
              <pc:sldMasterMk cId="3070933727" sldId="2147483678"/>
              <pc:sldLayoutMk cId="2521171118" sldId="2147483685"/>
              <ac:spMk id="9" creationId="{A7A0A93A-0968-8670-8EEA-CCD697564A0F}"/>
            </ac:spMkLst>
          </pc:spChg>
          <pc:spChg chg="mod">
            <ac:chgData name="Achter, John" userId="95923b53-0aa7-4fd9-a581-045a73412a67" providerId="ADAL" clId="{230A7211-4E4E-40D1-98C1-31308199D050}" dt="2026-04-17T11:56:50.546" v="7268"/>
            <ac:spMkLst>
              <pc:docMk/>
              <pc:sldMasterMk cId="3070933727" sldId="2147483678"/>
              <pc:sldLayoutMk cId="2521171118" sldId="2147483685"/>
              <ac:spMk id="10" creationId="{5D9823BB-8EB5-06E6-FA68-D94341E11C69}"/>
            </ac:spMkLst>
          </pc:spChg>
          <pc:picChg chg="mod">
            <ac:chgData name="Achter, John" userId="95923b53-0aa7-4fd9-a581-045a73412a67" providerId="ADAL" clId="{230A7211-4E4E-40D1-98C1-31308199D050}" dt="2026-04-17T11:56:50.546" v="7268"/>
            <ac:picMkLst>
              <pc:docMk/>
              <pc:sldMasterMk cId="3070933727" sldId="2147483678"/>
              <pc:sldLayoutMk cId="2521171118" sldId="2147483685"/>
              <ac:picMk id="3" creationId="{9471CC8A-40B5-B754-6E01-C9D8C319D5CB}"/>
            </ac:picMkLst>
          </pc:picChg>
          <pc:picChg chg="mod">
            <ac:chgData name="Achter, John" userId="95923b53-0aa7-4fd9-a581-045a73412a67" providerId="ADAL" clId="{230A7211-4E4E-40D1-98C1-31308199D050}" dt="2026-04-17T11:56:50.546" v="7268"/>
            <ac:picMkLst>
              <pc:docMk/>
              <pc:sldMasterMk cId="3070933727" sldId="2147483678"/>
              <pc:sldLayoutMk cId="2521171118" sldId="2147483685"/>
              <ac:picMk id="4" creationId="{06FFA119-CD7F-952E-35A7-BFCCC1FF6613}"/>
            </ac:picMkLst>
          </pc:picChg>
        </pc:sldLayoutChg>
        <pc:sldLayoutChg chg="modSp">
          <pc:chgData name="Achter, John" userId="95923b53-0aa7-4fd9-a581-045a73412a67" providerId="ADAL" clId="{230A7211-4E4E-40D1-98C1-31308199D050}" dt="2026-04-17T11:56:50.546" v="7268"/>
          <pc:sldLayoutMkLst>
            <pc:docMk/>
            <pc:sldMasterMk cId="3070933727" sldId="2147483678"/>
            <pc:sldLayoutMk cId="180283665" sldId="2147483686"/>
          </pc:sldLayoutMkLst>
          <pc:spChg chg="mod">
            <ac:chgData name="Achter, John" userId="95923b53-0aa7-4fd9-a581-045a73412a67" providerId="ADAL" clId="{230A7211-4E4E-40D1-98C1-31308199D050}" dt="2026-04-17T11:56:50.546" v="7268"/>
            <ac:spMkLst>
              <pc:docMk/>
              <pc:sldMasterMk cId="3070933727" sldId="2147483678"/>
              <pc:sldLayoutMk cId="180283665" sldId="2147483686"/>
              <ac:spMk id="2" creationId="{C2FF67A8-55FA-435D-A18C-96D63D22B53E}"/>
            </ac:spMkLst>
          </pc:spChg>
          <pc:spChg chg="mod">
            <ac:chgData name="Achter, John" userId="95923b53-0aa7-4fd9-a581-045a73412a67" providerId="ADAL" clId="{230A7211-4E4E-40D1-98C1-31308199D050}" dt="2026-04-17T11:56:50.546" v="7268"/>
            <ac:spMkLst>
              <pc:docMk/>
              <pc:sldMasterMk cId="3070933727" sldId="2147483678"/>
              <pc:sldLayoutMk cId="180283665" sldId="2147483686"/>
              <ac:spMk id="10" creationId="{104828DA-5EC5-4A00-9A7B-CD9668EF24D1}"/>
            </ac:spMkLst>
          </pc:spChg>
          <pc:picChg chg="mod">
            <ac:chgData name="Achter, John" userId="95923b53-0aa7-4fd9-a581-045a73412a67" providerId="ADAL" clId="{230A7211-4E4E-40D1-98C1-31308199D050}" dt="2026-04-17T11:56:50.546" v="7268"/>
            <ac:picMkLst>
              <pc:docMk/>
              <pc:sldMasterMk cId="3070933727" sldId="2147483678"/>
              <pc:sldLayoutMk cId="180283665" sldId="2147483686"/>
              <ac:picMk id="3" creationId="{EBB9AA4A-884E-BD69-F7DD-CB823576BCB9}"/>
            </ac:picMkLst>
          </pc:picChg>
          <pc:picChg chg="mod">
            <ac:chgData name="Achter, John" userId="95923b53-0aa7-4fd9-a581-045a73412a67" providerId="ADAL" clId="{230A7211-4E4E-40D1-98C1-31308199D050}" dt="2026-04-17T11:56:50.546" v="7268"/>
            <ac:picMkLst>
              <pc:docMk/>
              <pc:sldMasterMk cId="3070933727" sldId="2147483678"/>
              <pc:sldLayoutMk cId="180283665" sldId="2147483686"/>
              <ac:picMk id="4" creationId="{06E8172A-00B7-56B1-AAE4-4E8FD5A69348}"/>
            </ac:picMkLst>
          </pc:picChg>
          <pc:picChg chg="mod">
            <ac:chgData name="Achter, John" userId="95923b53-0aa7-4fd9-a581-045a73412a67" providerId="ADAL" clId="{230A7211-4E4E-40D1-98C1-31308199D050}" dt="2026-04-17T11:56:50.546" v="7268"/>
            <ac:picMkLst>
              <pc:docMk/>
              <pc:sldMasterMk cId="3070933727" sldId="2147483678"/>
              <pc:sldLayoutMk cId="180283665" sldId="2147483686"/>
              <ac:picMk id="7" creationId="{AEE644D4-F9A4-4237-BD5C-4B97ABA9337E}"/>
            </ac:picMkLst>
          </pc:picChg>
          <pc:cxnChg chg="mod">
            <ac:chgData name="Achter, John" userId="95923b53-0aa7-4fd9-a581-045a73412a67" providerId="ADAL" clId="{230A7211-4E4E-40D1-98C1-31308199D050}" dt="2026-04-17T11:56:50.546" v="7268"/>
            <ac:cxnSpMkLst>
              <pc:docMk/>
              <pc:sldMasterMk cId="3070933727" sldId="2147483678"/>
              <pc:sldLayoutMk cId="180283665" sldId="2147483686"/>
              <ac:cxnSpMk id="9" creationId="{BDAC7E4E-FE06-4E90-8107-6B543E5515ED}"/>
            </ac:cxnSpMkLst>
          </pc:cxnChg>
          <pc:cxnChg chg="mod">
            <ac:chgData name="Achter, John" userId="95923b53-0aa7-4fd9-a581-045a73412a67" providerId="ADAL" clId="{230A7211-4E4E-40D1-98C1-31308199D050}" dt="2026-04-17T11:56:50.546" v="7268"/>
            <ac:cxnSpMkLst>
              <pc:docMk/>
              <pc:sldMasterMk cId="3070933727" sldId="2147483678"/>
              <pc:sldLayoutMk cId="180283665" sldId="2147483686"/>
              <ac:cxnSpMk id="11" creationId="{E6C31FC4-A6DF-E6C1-EC93-BF0A7F9732C8}"/>
            </ac:cxnSpMkLst>
          </pc:cxnChg>
        </pc:sldLayoutChg>
        <pc:sldLayoutChg chg="modSp">
          <pc:chgData name="Achter, John" userId="95923b53-0aa7-4fd9-a581-045a73412a67" providerId="ADAL" clId="{230A7211-4E4E-40D1-98C1-31308199D050}" dt="2026-04-17T11:56:50.546" v="7268"/>
          <pc:sldLayoutMkLst>
            <pc:docMk/>
            <pc:sldMasterMk cId="3070933727" sldId="2147483678"/>
            <pc:sldLayoutMk cId="1532631113" sldId="2147483687"/>
          </pc:sldLayoutMkLst>
          <pc:picChg chg="mod">
            <ac:chgData name="Achter, John" userId="95923b53-0aa7-4fd9-a581-045a73412a67" providerId="ADAL" clId="{230A7211-4E4E-40D1-98C1-31308199D050}" dt="2026-04-17T11:56:50.546" v="7268"/>
            <ac:picMkLst>
              <pc:docMk/>
              <pc:sldMasterMk cId="3070933727" sldId="2147483678"/>
              <pc:sldLayoutMk cId="1532631113" sldId="2147483687"/>
              <ac:picMk id="3" creationId="{1E99820F-46DC-E990-9A22-AF12812239E2}"/>
            </ac:picMkLst>
          </pc:picChg>
        </pc:sldLayoutChg>
      </pc:sldMasterChg>
      <pc:sldMasterChg chg="modSp modSldLayout">
        <pc:chgData name="Achter, John" userId="95923b53-0aa7-4fd9-a581-045a73412a67" providerId="ADAL" clId="{230A7211-4E4E-40D1-98C1-31308199D050}" dt="2026-04-17T11:56:50.546" v="7268"/>
        <pc:sldMasterMkLst>
          <pc:docMk/>
          <pc:sldMasterMk cId="252969313" sldId="2147483689"/>
        </pc:sldMasterMkLst>
        <pc:spChg chg="mod">
          <ac:chgData name="Achter, John" userId="95923b53-0aa7-4fd9-a581-045a73412a67" providerId="ADAL" clId="{230A7211-4E4E-40D1-98C1-31308199D050}" dt="2026-04-17T11:56:50.546" v="7268"/>
          <ac:spMkLst>
            <pc:docMk/>
            <pc:sldMasterMk cId="252969313" sldId="2147483689"/>
            <ac:spMk id="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ac:spMk id="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ac:spMk id="8" creationId="{00000000-0000-0000-0000-000000000000}"/>
          </ac:spMkLst>
        </pc:spChg>
        <pc:sldLayoutChg chg="modSp">
          <pc:chgData name="Achter, John" userId="95923b53-0aa7-4fd9-a581-045a73412a67" providerId="ADAL" clId="{230A7211-4E4E-40D1-98C1-31308199D050}" dt="2026-04-17T11:56:50.546" v="7268"/>
          <pc:sldLayoutMkLst>
            <pc:docMk/>
            <pc:sldMasterMk cId="252969313" sldId="2147483689"/>
            <pc:sldLayoutMk cId="3753375833" sldId="2147483690"/>
          </pc:sldLayoutMkLst>
          <pc:spChg chg="mod">
            <ac:chgData name="Achter, John" userId="95923b53-0aa7-4fd9-a581-045a73412a67" providerId="ADAL" clId="{230A7211-4E4E-40D1-98C1-31308199D050}" dt="2026-04-17T11:56:50.546" v="7268"/>
            <ac:spMkLst>
              <pc:docMk/>
              <pc:sldMasterMk cId="252969313" sldId="2147483689"/>
              <pc:sldLayoutMk cId="3753375833" sldId="2147483690"/>
              <ac:spMk id="10"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3067608515" sldId="2147483691"/>
          </pc:sldLayoutMkLst>
          <pc:spChg chg="mod">
            <ac:chgData name="Achter, John" userId="95923b53-0aa7-4fd9-a581-045a73412a67" providerId="ADAL" clId="{230A7211-4E4E-40D1-98C1-31308199D050}" dt="2026-04-17T11:56:50.546" v="7268"/>
            <ac:spMkLst>
              <pc:docMk/>
              <pc:sldMasterMk cId="252969313" sldId="2147483689"/>
              <pc:sldLayoutMk cId="3067608515" sldId="2147483691"/>
              <ac:spMk id="1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067608515" sldId="2147483691"/>
              <ac:spMk id="1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067608515" sldId="2147483691"/>
              <ac:spMk id="1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067608515" sldId="2147483691"/>
              <ac:spMk id="19"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3067608515" sldId="2147483691"/>
              <ac:picMk id="12"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3067608515" sldId="2147483691"/>
              <ac:picMk id="17"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3067608515" sldId="2147483691"/>
              <ac:cxnSpMk id="13" creationId="{00000000-0000-0000-0000-000000000000}"/>
            </ac:cxnSpMkLst>
          </pc:cxnChg>
          <pc:cxnChg chg="mod">
            <ac:chgData name="Achter, John" userId="95923b53-0aa7-4fd9-a581-045a73412a67" providerId="ADAL" clId="{230A7211-4E4E-40D1-98C1-31308199D050}" dt="2026-04-17T11:56:50.546" v="7268"/>
            <ac:cxnSpMkLst>
              <pc:docMk/>
              <pc:sldMasterMk cId="252969313" sldId="2147483689"/>
              <pc:sldLayoutMk cId="3067608515" sldId="2147483691"/>
              <ac:cxnSpMk id="18"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3421878074" sldId="2147483692"/>
          </pc:sldLayoutMkLst>
          <pc:spChg chg="mod">
            <ac:chgData name="Achter, John" userId="95923b53-0aa7-4fd9-a581-045a73412a67" providerId="ADAL" clId="{230A7211-4E4E-40D1-98C1-31308199D050}" dt="2026-04-17T11:56:50.546" v="7268"/>
            <ac:spMkLst>
              <pc:docMk/>
              <pc:sldMasterMk cId="252969313" sldId="2147483689"/>
              <pc:sldLayoutMk cId="3421878074" sldId="2147483692"/>
              <ac:spMk id="2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421878074" sldId="2147483692"/>
              <ac:spMk id="2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421878074" sldId="2147483692"/>
              <ac:spMk id="2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421878074" sldId="2147483692"/>
              <ac:spMk id="2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421878074" sldId="2147483692"/>
              <ac:spMk id="2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421878074" sldId="2147483692"/>
              <ac:spMk id="2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421878074" sldId="2147483692"/>
              <ac:spMk id="30"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3421878074" sldId="2147483692"/>
              <ac:picMk id="22"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3421878074" sldId="2147483692"/>
              <ac:picMk id="28"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3421878074" sldId="2147483692"/>
              <ac:cxnSpMk id="29"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1495971010" sldId="2147483693"/>
          </pc:sldLayoutMkLst>
          <pc:spChg chg="mod">
            <ac:chgData name="Achter, John" userId="95923b53-0aa7-4fd9-a581-045a73412a67" providerId="ADAL" clId="{230A7211-4E4E-40D1-98C1-31308199D050}" dt="2026-04-17T11:56:50.546" v="7268"/>
            <ac:spMkLst>
              <pc:docMk/>
              <pc:sldMasterMk cId="252969313" sldId="2147483689"/>
              <pc:sldLayoutMk cId="1495971010" sldId="2147483693"/>
              <ac:spMk id="3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495971010" sldId="2147483693"/>
              <ac:spMk id="3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495971010" sldId="2147483693"/>
              <ac:spMk id="3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495971010" sldId="2147483693"/>
              <ac:spMk id="3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495971010" sldId="2147483693"/>
              <ac:spMk id="3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495971010" sldId="2147483693"/>
              <ac:spMk id="40"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1495971010" sldId="2147483693"/>
              <ac:picMk id="32"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1495971010" sldId="2147483693"/>
              <ac:picMk id="38"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1495971010" sldId="2147483693"/>
              <ac:cxnSpMk id="39"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289023011" sldId="2147483694"/>
          </pc:sldLayoutMkLst>
          <pc:spChg chg="mod">
            <ac:chgData name="Achter, John" userId="95923b53-0aa7-4fd9-a581-045a73412a67" providerId="ADAL" clId="{230A7211-4E4E-40D1-98C1-31308199D050}" dt="2026-04-17T11:56:50.546" v="7268"/>
            <ac:spMkLst>
              <pc:docMk/>
              <pc:sldMasterMk cId="252969313" sldId="2147483689"/>
              <pc:sldLayoutMk cId="289023011" sldId="2147483694"/>
              <ac:spMk id="4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89023011" sldId="2147483694"/>
              <ac:spMk id="4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89023011" sldId="2147483694"/>
              <ac:spMk id="4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89023011" sldId="2147483694"/>
              <ac:spMk id="4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89023011" sldId="2147483694"/>
              <ac:spMk id="49"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289023011" sldId="2147483694"/>
              <ac:picMk id="42"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289023011" sldId="2147483694"/>
              <ac:picMk id="47"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289023011" sldId="2147483694"/>
              <ac:cxnSpMk id="48"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2549013077" sldId="2147483695"/>
          </pc:sldLayoutMkLst>
          <pc:spChg chg="mod">
            <ac:chgData name="Achter, John" userId="95923b53-0aa7-4fd9-a581-045a73412a67" providerId="ADAL" clId="{230A7211-4E4E-40D1-98C1-31308199D050}" dt="2026-04-17T11:56:50.546" v="7268"/>
            <ac:spMkLst>
              <pc:docMk/>
              <pc:sldMasterMk cId="252969313" sldId="2147483689"/>
              <pc:sldLayoutMk cId="2549013077" sldId="2147483695"/>
              <ac:spMk id="5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549013077" sldId="2147483695"/>
              <ac:spMk id="5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549013077" sldId="2147483695"/>
              <ac:spMk id="56"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2549013077" sldId="2147483695"/>
              <ac:picMk id="51"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2549013077" sldId="2147483695"/>
              <ac:picMk id="54"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2549013077" sldId="2147483695"/>
              <ac:cxnSpMk id="55"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3400313247" sldId="2147483696"/>
          </pc:sldLayoutMkLst>
          <pc:spChg chg="mod">
            <ac:chgData name="Achter, John" userId="95923b53-0aa7-4fd9-a581-045a73412a67" providerId="ADAL" clId="{230A7211-4E4E-40D1-98C1-31308199D050}" dt="2026-04-17T11:56:50.546" v="7268"/>
            <ac:spMkLst>
              <pc:docMk/>
              <pc:sldMasterMk cId="252969313" sldId="2147483689"/>
              <pc:sldLayoutMk cId="3400313247" sldId="2147483696"/>
              <ac:spMk id="5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400313247" sldId="2147483696"/>
              <ac:spMk id="6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400313247" sldId="2147483696"/>
              <ac:spMk id="6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400313247" sldId="2147483696"/>
              <ac:spMk id="64"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3400313247" sldId="2147483696"/>
              <ac:picMk id="58"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3400313247" sldId="2147483696"/>
              <ac:picMk id="62"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3400313247" sldId="2147483696"/>
              <ac:cxnSpMk id="63"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554765327" sldId="2147483697"/>
          </pc:sldLayoutMkLst>
          <pc:spChg chg="mod">
            <ac:chgData name="Achter, John" userId="95923b53-0aa7-4fd9-a581-045a73412a67" providerId="ADAL" clId="{230A7211-4E4E-40D1-98C1-31308199D050}" dt="2026-04-17T11:56:50.546" v="7268"/>
            <ac:spMkLst>
              <pc:docMk/>
              <pc:sldMasterMk cId="252969313" sldId="2147483689"/>
              <pc:sldLayoutMk cId="554765327" sldId="2147483697"/>
              <ac:spMk id="6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4765327" sldId="2147483697"/>
              <ac:spMk id="6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4765327" sldId="2147483697"/>
              <ac:spMk id="6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4765327" sldId="2147483697"/>
              <ac:spMk id="7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4765327" sldId="2147483697"/>
              <ac:spMk id="73"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554765327" sldId="2147483697"/>
              <ac:picMk id="72"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554765327" sldId="2147483697"/>
              <ac:cxnSpMk id="66" creationId="{00000000-0000-0000-0000-000000000000}"/>
            </ac:cxnSpMkLst>
          </pc:cxnChg>
          <pc:cxnChg chg="mod">
            <ac:chgData name="Achter, John" userId="95923b53-0aa7-4fd9-a581-045a73412a67" providerId="ADAL" clId="{230A7211-4E4E-40D1-98C1-31308199D050}" dt="2026-04-17T11:56:50.546" v="7268"/>
            <ac:cxnSpMkLst>
              <pc:docMk/>
              <pc:sldMasterMk cId="252969313" sldId="2147483689"/>
              <pc:sldLayoutMk cId="554765327" sldId="2147483697"/>
              <ac:cxnSpMk id="70"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2640317103" sldId="2147483698"/>
          </pc:sldLayoutMkLst>
          <pc:spChg chg="mod">
            <ac:chgData name="Achter, John" userId="95923b53-0aa7-4fd9-a581-045a73412a67" providerId="ADAL" clId="{230A7211-4E4E-40D1-98C1-31308199D050}" dt="2026-04-17T11:56:50.546" v="7268"/>
            <ac:spMkLst>
              <pc:docMk/>
              <pc:sldMasterMk cId="252969313" sldId="2147483689"/>
              <pc:sldLayoutMk cId="2640317103" sldId="2147483698"/>
              <ac:spMk id="7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640317103" sldId="2147483698"/>
              <ac:spMk id="7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640317103" sldId="2147483698"/>
              <ac:spMk id="7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640317103" sldId="2147483698"/>
              <ac:spMk id="8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640317103" sldId="2147483698"/>
              <ac:spMk id="82"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2640317103" sldId="2147483698"/>
              <ac:picMk id="77"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2640317103" sldId="2147483698"/>
              <ac:picMk id="79"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2640317103" sldId="2147483698"/>
              <ac:cxnSpMk id="80"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3115586761" sldId="2147483699"/>
          </pc:sldLayoutMkLst>
          <pc:spChg chg="mod">
            <ac:chgData name="Achter, John" userId="95923b53-0aa7-4fd9-a581-045a73412a67" providerId="ADAL" clId="{230A7211-4E4E-40D1-98C1-31308199D050}" dt="2026-04-17T11:56:50.546" v="7268"/>
            <ac:spMkLst>
              <pc:docMk/>
              <pc:sldMasterMk cId="252969313" sldId="2147483689"/>
              <pc:sldLayoutMk cId="3115586761" sldId="2147483699"/>
              <ac:spMk id="8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115586761" sldId="2147483699"/>
              <ac:spMk id="8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115586761" sldId="2147483699"/>
              <ac:spMk id="8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115586761" sldId="2147483699"/>
              <ac:spMk id="8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115586761" sldId="2147483699"/>
              <ac:spMk id="8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115586761" sldId="2147483699"/>
              <ac:spMk id="92"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3115586761" sldId="2147483699"/>
              <ac:picMk id="84"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3115586761" sldId="2147483699"/>
              <ac:picMk id="90"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3115586761" sldId="2147483699"/>
              <ac:cxnSpMk id="91"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4015359156" sldId="2147483700"/>
          </pc:sldLayoutMkLst>
          <pc:spChg chg="mod">
            <ac:chgData name="Achter, John" userId="95923b53-0aa7-4fd9-a581-045a73412a67" providerId="ADAL" clId="{230A7211-4E4E-40D1-98C1-31308199D050}" dt="2026-04-17T11:56:50.546" v="7268"/>
            <ac:spMkLst>
              <pc:docMk/>
              <pc:sldMasterMk cId="252969313" sldId="2147483689"/>
              <pc:sldLayoutMk cId="4015359156" sldId="2147483700"/>
              <ac:spMk id="9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015359156" sldId="2147483700"/>
              <ac:spMk id="9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015359156" sldId="2147483700"/>
              <ac:spMk id="9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015359156" sldId="2147483700"/>
              <ac:spMk id="99"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4015359156" sldId="2147483700"/>
              <ac:picMk id="98"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4015359156" sldId="2147483700"/>
              <ac:cxnSpMk id="96"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823285927" sldId="2147483701"/>
          </pc:sldLayoutMkLst>
          <pc:spChg chg="mod">
            <ac:chgData name="Achter, John" userId="95923b53-0aa7-4fd9-a581-045a73412a67" providerId="ADAL" clId="{230A7211-4E4E-40D1-98C1-31308199D050}" dt="2026-04-17T11:56:50.546" v="7268"/>
            <ac:spMkLst>
              <pc:docMk/>
              <pc:sldMasterMk cId="252969313" sldId="2147483689"/>
              <pc:sldLayoutMk cId="823285927" sldId="2147483701"/>
              <ac:spMk id="10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823285927" sldId="2147483701"/>
              <ac:spMk id="10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823285927" sldId="2147483701"/>
              <ac:spMk id="10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823285927" sldId="2147483701"/>
              <ac:spMk id="10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823285927" sldId="2147483701"/>
              <ac:spMk id="107"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823285927" sldId="2147483701"/>
              <ac:picMk id="106"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823285927" sldId="2147483701"/>
              <ac:cxnSpMk id="104"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1690084972" sldId="2147483702"/>
          </pc:sldLayoutMkLst>
          <pc:spChg chg="mod">
            <ac:chgData name="Achter, John" userId="95923b53-0aa7-4fd9-a581-045a73412a67" providerId="ADAL" clId="{230A7211-4E4E-40D1-98C1-31308199D050}" dt="2026-04-17T11:56:50.546" v="7268"/>
            <ac:spMkLst>
              <pc:docMk/>
              <pc:sldMasterMk cId="252969313" sldId="2147483689"/>
              <pc:sldLayoutMk cId="1690084972" sldId="2147483702"/>
              <ac:spMk id="10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690084972" sldId="2147483702"/>
              <ac:spMk id="11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690084972" sldId="2147483702"/>
              <ac:spMk id="11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690084972" sldId="2147483702"/>
              <ac:spMk id="11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690084972" sldId="2147483702"/>
              <ac:spMk id="115"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1690084972" sldId="2147483702"/>
              <ac:picMk id="114"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1690084972" sldId="2147483702"/>
              <ac:cxnSpMk id="112"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1617313476" sldId="2147483703"/>
          </pc:sldLayoutMkLst>
          <pc:spChg chg="mod">
            <ac:chgData name="Achter, John" userId="95923b53-0aa7-4fd9-a581-045a73412a67" providerId="ADAL" clId="{230A7211-4E4E-40D1-98C1-31308199D050}" dt="2026-04-17T11:56:50.546" v="7268"/>
            <ac:spMkLst>
              <pc:docMk/>
              <pc:sldMasterMk cId="252969313" sldId="2147483689"/>
              <pc:sldLayoutMk cId="1617313476" sldId="2147483703"/>
              <ac:spMk id="11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617313476" sldId="2147483703"/>
              <ac:spMk id="11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617313476" sldId="2147483703"/>
              <ac:spMk id="11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617313476" sldId="2147483703"/>
              <ac:spMk id="12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617313476" sldId="2147483703"/>
              <ac:spMk id="123"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1617313476" sldId="2147483703"/>
              <ac:picMk id="122"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1617313476" sldId="2147483703"/>
              <ac:cxnSpMk id="120"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4072872483" sldId="2147483704"/>
          </pc:sldLayoutMkLst>
          <pc:spChg chg="mod">
            <ac:chgData name="Achter, John" userId="95923b53-0aa7-4fd9-a581-045a73412a67" providerId="ADAL" clId="{230A7211-4E4E-40D1-98C1-31308199D050}" dt="2026-04-17T11:56:50.546" v="7268"/>
            <ac:spMkLst>
              <pc:docMk/>
              <pc:sldMasterMk cId="252969313" sldId="2147483689"/>
              <pc:sldLayoutMk cId="4072872483" sldId="2147483704"/>
              <ac:spMk id="12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072872483" sldId="2147483704"/>
              <ac:spMk id="12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072872483" sldId="2147483704"/>
              <ac:spMk id="12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072872483" sldId="2147483704"/>
              <ac:spMk id="12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072872483" sldId="2147483704"/>
              <ac:spMk id="13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072872483" sldId="2147483704"/>
              <ac:spMk id="132"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4072872483" sldId="2147483704"/>
              <ac:picMk id="131"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4072872483" sldId="2147483704"/>
              <ac:cxnSpMk id="129"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1732990798" sldId="2147483705"/>
          </pc:sldLayoutMkLst>
          <pc:spChg chg="mod">
            <ac:chgData name="Achter, John" userId="95923b53-0aa7-4fd9-a581-045a73412a67" providerId="ADAL" clId="{230A7211-4E4E-40D1-98C1-31308199D050}" dt="2026-04-17T11:56:50.546" v="7268"/>
            <ac:spMkLst>
              <pc:docMk/>
              <pc:sldMasterMk cId="252969313" sldId="2147483689"/>
              <pc:sldLayoutMk cId="1732990798" sldId="2147483705"/>
              <ac:spMk id="13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32990798" sldId="2147483705"/>
              <ac:spMk id="13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32990798" sldId="2147483705"/>
              <ac:spMk id="13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32990798" sldId="2147483705"/>
              <ac:spMk id="13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32990798" sldId="2147483705"/>
              <ac:spMk id="13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32990798" sldId="2147483705"/>
              <ac:spMk id="14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32990798" sldId="2147483705"/>
              <ac:spMk id="14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32990798" sldId="2147483705"/>
              <ac:spMk id="14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32990798" sldId="2147483705"/>
              <ac:spMk id="14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32990798" sldId="2147483705"/>
              <ac:spMk id="150"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41961825" sldId="2147483706"/>
          </pc:sldLayoutMkLst>
          <pc:spChg chg="mod">
            <ac:chgData name="Achter, John" userId="95923b53-0aa7-4fd9-a581-045a73412a67" providerId="ADAL" clId="{230A7211-4E4E-40D1-98C1-31308199D050}" dt="2026-04-17T11:56:50.546" v="7268"/>
            <ac:spMkLst>
              <pc:docMk/>
              <pc:sldMasterMk cId="252969313" sldId="2147483689"/>
              <pc:sldLayoutMk cId="41961825" sldId="2147483706"/>
              <ac:spMk id="15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1961825" sldId="2147483706"/>
              <ac:spMk id="16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1961825" sldId="2147483706"/>
              <ac:spMk id="16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1961825" sldId="2147483706"/>
              <ac:spMk id="16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1961825" sldId="2147483706"/>
              <ac:spMk id="16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1961825" sldId="2147483706"/>
              <ac:spMk id="16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1961825" sldId="2147483706"/>
              <ac:spMk id="17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1961825" sldId="2147483706"/>
              <ac:spMk id="17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1961825" sldId="2147483706"/>
              <ac:spMk id="17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41961825" sldId="2147483706"/>
              <ac:spMk id="178"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1788594" sldId="2147483707"/>
          </pc:sldLayoutMkLst>
          <pc:spChg chg="mod">
            <ac:chgData name="Achter, John" userId="95923b53-0aa7-4fd9-a581-045a73412a67" providerId="ADAL" clId="{230A7211-4E4E-40D1-98C1-31308199D050}" dt="2026-04-17T11:56:50.546" v="7268"/>
            <ac:spMkLst>
              <pc:docMk/>
              <pc:sldMasterMk cId="252969313" sldId="2147483689"/>
              <pc:sldLayoutMk cId="1788594" sldId="2147483707"/>
              <ac:spMk id="18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88594" sldId="2147483707"/>
              <ac:spMk id="18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88594" sldId="2147483707"/>
              <ac:spMk id="18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88594" sldId="2147483707"/>
              <ac:spMk id="18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88594" sldId="2147483707"/>
              <ac:spMk id="19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88594" sldId="2147483707"/>
              <ac:spMk id="19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88594" sldId="2147483707"/>
              <ac:spMk id="19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88594" sldId="2147483707"/>
              <ac:spMk id="20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88594" sldId="2147483707"/>
              <ac:spMk id="20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88594" sldId="2147483707"/>
              <ac:spMk id="205"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1570926103" sldId="2147483708"/>
          </pc:sldLayoutMkLst>
          <pc:spChg chg="mod">
            <ac:chgData name="Achter, John" userId="95923b53-0aa7-4fd9-a581-045a73412a67" providerId="ADAL" clId="{230A7211-4E4E-40D1-98C1-31308199D050}" dt="2026-04-17T11:56:50.546" v="7268"/>
            <ac:spMkLst>
              <pc:docMk/>
              <pc:sldMasterMk cId="252969313" sldId="2147483689"/>
              <pc:sldLayoutMk cId="1570926103" sldId="2147483708"/>
              <ac:spMk id="20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570926103" sldId="2147483708"/>
              <ac:spMk id="20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570926103" sldId="2147483708"/>
              <ac:spMk id="21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570926103" sldId="2147483708"/>
              <ac:spMk id="21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570926103" sldId="2147483708"/>
              <ac:spMk id="22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570926103" sldId="2147483708"/>
              <ac:spMk id="22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570926103" sldId="2147483708"/>
              <ac:spMk id="22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570926103" sldId="2147483708"/>
              <ac:spMk id="22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570926103" sldId="2147483708"/>
              <ac:spMk id="23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570926103" sldId="2147483708"/>
              <ac:spMk id="238"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179325734" sldId="2147483709"/>
          </pc:sldLayoutMkLst>
          <pc:spChg chg="mod">
            <ac:chgData name="Achter, John" userId="95923b53-0aa7-4fd9-a581-045a73412a67" providerId="ADAL" clId="{230A7211-4E4E-40D1-98C1-31308199D050}" dt="2026-04-17T11:56:50.546" v="7268"/>
            <ac:spMkLst>
              <pc:docMk/>
              <pc:sldMasterMk cId="252969313" sldId="2147483689"/>
              <pc:sldLayoutMk cId="179325734" sldId="2147483709"/>
              <ac:spMk id="24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9325734" sldId="2147483709"/>
              <ac:spMk id="24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9325734" sldId="2147483709"/>
              <ac:spMk id="24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9325734" sldId="2147483709"/>
              <ac:spMk id="24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9325734" sldId="2147483709"/>
              <ac:spMk id="24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9325734" sldId="2147483709"/>
              <ac:spMk id="24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9325734" sldId="2147483709"/>
              <ac:spMk id="24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9325734" sldId="2147483709"/>
              <ac:spMk id="24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9325734" sldId="2147483709"/>
              <ac:spMk id="25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79325734" sldId="2147483709"/>
              <ac:spMk id="254"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1115857999" sldId="2147483710"/>
          </pc:sldLayoutMkLst>
          <pc:spChg chg="mod">
            <ac:chgData name="Achter, John" userId="95923b53-0aa7-4fd9-a581-045a73412a67" providerId="ADAL" clId="{230A7211-4E4E-40D1-98C1-31308199D050}" dt="2026-04-17T11:56:50.546" v="7268"/>
            <ac:spMkLst>
              <pc:docMk/>
              <pc:sldMasterMk cId="252969313" sldId="2147483689"/>
              <pc:sldLayoutMk cId="1115857999" sldId="2147483710"/>
              <ac:spMk id="25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115857999" sldId="2147483710"/>
              <ac:spMk id="25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115857999" sldId="2147483710"/>
              <ac:spMk id="25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115857999" sldId="2147483710"/>
              <ac:spMk id="25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115857999" sldId="2147483710"/>
              <ac:spMk id="26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115857999" sldId="2147483710"/>
              <ac:spMk id="26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115857999" sldId="2147483710"/>
              <ac:spMk id="26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115857999" sldId="2147483710"/>
              <ac:spMk id="265"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1115857999" sldId="2147483710"/>
              <ac:picMk id="264"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1115857999" sldId="2147483710"/>
              <ac:cxnSpMk id="262"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2919405451" sldId="2147483711"/>
          </pc:sldLayoutMkLst>
          <pc:spChg chg="mod">
            <ac:chgData name="Achter, John" userId="95923b53-0aa7-4fd9-a581-045a73412a67" providerId="ADAL" clId="{230A7211-4E4E-40D1-98C1-31308199D050}" dt="2026-04-17T11:56:50.546" v="7268"/>
            <ac:spMkLst>
              <pc:docMk/>
              <pc:sldMasterMk cId="252969313" sldId="2147483689"/>
              <pc:sldLayoutMk cId="2919405451" sldId="2147483711"/>
              <ac:spMk id="26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919405451" sldId="2147483711"/>
              <ac:spMk id="26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919405451" sldId="2147483711"/>
              <ac:spMk id="26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919405451" sldId="2147483711"/>
              <ac:spMk id="27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919405451" sldId="2147483711"/>
              <ac:spMk id="27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919405451" sldId="2147483711"/>
              <ac:spMk id="27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919405451" sldId="2147483711"/>
              <ac:spMk id="27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919405451" sldId="2147483711"/>
              <ac:spMk id="27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919405451" sldId="2147483711"/>
              <ac:spMk id="277"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2919405451" sldId="2147483711"/>
              <ac:picMk id="276" creationId="{00000000-0000-0000-0000-000000000000}"/>
            </ac:picMkLst>
          </pc:picChg>
        </pc:sldLayoutChg>
        <pc:sldLayoutChg chg="modSp">
          <pc:chgData name="Achter, John" userId="95923b53-0aa7-4fd9-a581-045a73412a67" providerId="ADAL" clId="{230A7211-4E4E-40D1-98C1-31308199D050}" dt="2026-04-17T11:56:50.546" v="7268"/>
          <pc:sldLayoutMkLst>
            <pc:docMk/>
            <pc:sldMasterMk cId="252969313" sldId="2147483689"/>
            <pc:sldLayoutMk cId="555427196" sldId="2147483712"/>
          </pc:sldLayoutMkLst>
          <pc:spChg chg="mod">
            <ac:chgData name="Achter, John" userId="95923b53-0aa7-4fd9-a581-045a73412a67" providerId="ADAL" clId="{230A7211-4E4E-40D1-98C1-31308199D050}" dt="2026-04-17T11:56:50.546" v="7268"/>
            <ac:spMkLst>
              <pc:docMk/>
              <pc:sldMasterMk cId="252969313" sldId="2147483689"/>
              <pc:sldLayoutMk cId="555427196" sldId="2147483712"/>
              <ac:spMk id="28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5427196" sldId="2147483712"/>
              <ac:spMk id="28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5427196" sldId="2147483712"/>
              <ac:spMk id="28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5427196" sldId="2147483712"/>
              <ac:spMk id="28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5427196" sldId="2147483712"/>
              <ac:spMk id="29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5427196" sldId="2147483712"/>
              <ac:spMk id="29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5427196" sldId="2147483712"/>
              <ac:spMk id="29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5427196" sldId="2147483712"/>
              <ac:spMk id="29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5427196" sldId="2147483712"/>
              <ac:spMk id="29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55427196" sldId="2147483712"/>
              <ac:spMk id="301"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1979083616" sldId="2147483713"/>
          </pc:sldLayoutMkLst>
          <pc:spChg chg="mod">
            <ac:chgData name="Achter, John" userId="95923b53-0aa7-4fd9-a581-045a73412a67" providerId="ADAL" clId="{230A7211-4E4E-40D1-98C1-31308199D050}" dt="2026-04-17T11:56:50.546" v="7268"/>
            <ac:spMkLst>
              <pc:docMk/>
              <pc:sldMasterMk cId="252969313" sldId="2147483689"/>
              <pc:sldLayoutMk cId="1979083616" sldId="2147483713"/>
              <ac:spMk id="31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979083616" sldId="2147483713"/>
              <ac:spMk id="31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979083616" sldId="2147483713"/>
              <ac:spMk id="31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979083616" sldId="2147483713"/>
              <ac:spMk id="31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979083616" sldId="2147483713"/>
              <ac:spMk id="31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979083616" sldId="2147483713"/>
              <ac:spMk id="317"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1979083616" sldId="2147483713"/>
              <ac:picMk id="307"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1979083616" sldId="2147483713"/>
              <ac:picMk id="308"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1979083616" sldId="2147483713"/>
              <ac:picMk id="309"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1979083616" sldId="2147483713"/>
              <ac:picMk id="316" creationId="{00000000-0000-0000-0000-000000000000}"/>
            </ac:picMkLst>
          </pc:picChg>
        </pc:sldLayoutChg>
        <pc:sldLayoutChg chg="modSp">
          <pc:chgData name="Achter, John" userId="95923b53-0aa7-4fd9-a581-045a73412a67" providerId="ADAL" clId="{230A7211-4E4E-40D1-98C1-31308199D050}" dt="2026-04-17T11:56:50.546" v="7268"/>
          <pc:sldLayoutMkLst>
            <pc:docMk/>
            <pc:sldMasterMk cId="252969313" sldId="2147483689"/>
            <pc:sldLayoutMk cId="2385587524" sldId="2147483714"/>
          </pc:sldLayoutMkLst>
          <pc:spChg chg="mod">
            <ac:chgData name="Achter, John" userId="95923b53-0aa7-4fd9-a581-045a73412a67" providerId="ADAL" clId="{230A7211-4E4E-40D1-98C1-31308199D050}" dt="2026-04-17T11:56:50.546" v="7268"/>
            <ac:spMkLst>
              <pc:docMk/>
              <pc:sldMasterMk cId="252969313" sldId="2147483689"/>
              <pc:sldLayoutMk cId="2385587524" sldId="2147483714"/>
              <ac:spMk id="32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385587524" sldId="2147483714"/>
              <ac:spMk id="32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385587524" sldId="2147483714"/>
              <ac:spMk id="32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385587524" sldId="2147483714"/>
              <ac:spMk id="32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385587524" sldId="2147483714"/>
              <ac:spMk id="326"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2385587524" sldId="2147483714"/>
              <ac:picMk id="319"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2385587524" sldId="2147483714"/>
              <ac:picMk id="322"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2385587524" sldId="2147483714"/>
              <ac:picMk id="327"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2385587524" sldId="2147483714"/>
              <ac:cxnSpMk id="325"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2793013656" sldId="2147483715"/>
          </pc:sldLayoutMkLst>
          <pc:spChg chg="mod">
            <ac:chgData name="Achter, John" userId="95923b53-0aa7-4fd9-a581-045a73412a67" providerId="ADAL" clId="{230A7211-4E4E-40D1-98C1-31308199D050}" dt="2026-04-17T11:56:50.546" v="7268"/>
            <ac:spMkLst>
              <pc:docMk/>
              <pc:sldMasterMk cId="252969313" sldId="2147483689"/>
              <pc:sldLayoutMk cId="2793013656" sldId="2147483715"/>
              <ac:spMk id="32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793013656" sldId="2147483715"/>
              <ac:spMk id="33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793013656" sldId="2147483715"/>
              <ac:spMk id="33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793013656" sldId="2147483715"/>
              <ac:spMk id="33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793013656" sldId="2147483715"/>
              <ac:spMk id="335"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793013656" sldId="2147483715"/>
              <ac:spMk id="33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793013656" sldId="2147483715"/>
              <ac:spMk id="33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793013656" sldId="2147483715"/>
              <ac:spMk id="34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793013656" sldId="2147483715"/>
              <ac:spMk id="34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2793013656" sldId="2147483715"/>
              <ac:spMk id="345"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3587144280" sldId="2147483716"/>
          </pc:sldLayoutMkLst>
          <pc:spChg chg="mod">
            <ac:chgData name="Achter, John" userId="95923b53-0aa7-4fd9-a581-045a73412a67" providerId="ADAL" clId="{230A7211-4E4E-40D1-98C1-31308199D050}" dt="2026-04-17T11:56:50.546" v="7268"/>
            <ac:spMkLst>
              <pc:docMk/>
              <pc:sldMasterMk cId="252969313" sldId="2147483689"/>
              <pc:sldLayoutMk cId="3587144280" sldId="2147483716"/>
              <ac:spMk id="34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587144280" sldId="2147483716"/>
              <ac:spMk id="34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587144280" sldId="2147483716"/>
              <ac:spMk id="35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587144280" sldId="2147483716"/>
              <ac:spMk id="35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587144280" sldId="2147483716"/>
              <ac:spMk id="354"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3587144280" sldId="2147483716"/>
              <ac:picMk id="347" creationId="{00000000-0000-0000-0000-000000000000}"/>
            </ac:picMkLst>
          </pc:picChg>
          <pc:picChg chg="mod">
            <ac:chgData name="Achter, John" userId="95923b53-0aa7-4fd9-a581-045a73412a67" providerId="ADAL" clId="{230A7211-4E4E-40D1-98C1-31308199D050}" dt="2026-04-17T11:56:50.546" v="7268"/>
            <ac:picMkLst>
              <pc:docMk/>
              <pc:sldMasterMk cId="252969313" sldId="2147483689"/>
              <pc:sldLayoutMk cId="3587144280" sldId="2147483716"/>
              <ac:picMk id="352"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3587144280" sldId="2147483716"/>
              <ac:cxnSpMk id="353"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1806650293" sldId="2147483717"/>
          </pc:sldLayoutMkLst>
          <pc:spChg chg="mod">
            <ac:chgData name="Achter, John" userId="95923b53-0aa7-4fd9-a581-045a73412a67" providerId="ADAL" clId="{230A7211-4E4E-40D1-98C1-31308199D050}" dt="2026-04-17T11:56:50.546" v="7268"/>
            <ac:spMkLst>
              <pc:docMk/>
              <pc:sldMasterMk cId="252969313" sldId="2147483689"/>
              <pc:sldLayoutMk cId="1806650293" sldId="2147483717"/>
              <ac:spMk id="35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806650293" sldId="2147483717"/>
              <ac:spMk id="35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806650293" sldId="2147483717"/>
              <ac:spMk id="35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806650293" sldId="2147483717"/>
              <ac:spMk id="35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806650293" sldId="2147483717"/>
              <ac:spMk id="362"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1806650293" sldId="2147483717"/>
              <ac:picMk id="360" creationId="{00000000-0000-0000-0000-000000000000}"/>
            </ac:picMkLst>
          </pc:picChg>
          <pc:cxnChg chg="mod">
            <ac:chgData name="Achter, John" userId="95923b53-0aa7-4fd9-a581-045a73412a67" providerId="ADAL" clId="{230A7211-4E4E-40D1-98C1-31308199D050}" dt="2026-04-17T11:56:50.546" v="7268"/>
            <ac:cxnSpMkLst>
              <pc:docMk/>
              <pc:sldMasterMk cId="252969313" sldId="2147483689"/>
              <pc:sldLayoutMk cId="1806650293" sldId="2147483717"/>
              <ac:cxnSpMk id="361" creationId="{00000000-0000-0000-0000-000000000000}"/>
            </ac:cxnSpMkLst>
          </pc:cxnChg>
        </pc:sldLayoutChg>
        <pc:sldLayoutChg chg="modSp">
          <pc:chgData name="Achter, John" userId="95923b53-0aa7-4fd9-a581-045a73412a67" providerId="ADAL" clId="{230A7211-4E4E-40D1-98C1-31308199D050}" dt="2026-04-17T11:56:50.546" v="7268"/>
          <pc:sldLayoutMkLst>
            <pc:docMk/>
            <pc:sldMasterMk cId="252969313" sldId="2147483689"/>
            <pc:sldLayoutMk cId="590227952" sldId="2147483718"/>
          </pc:sldLayoutMkLst>
          <pc:spChg chg="mod">
            <ac:chgData name="Achter, John" userId="95923b53-0aa7-4fd9-a581-045a73412a67" providerId="ADAL" clId="{230A7211-4E4E-40D1-98C1-31308199D050}" dt="2026-04-17T11:56:50.546" v="7268"/>
            <ac:spMkLst>
              <pc:docMk/>
              <pc:sldMasterMk cId="252969313" sldId="2147483689"/>
              <pc:sldLayoutMk cId="590227952" sldId="2147483718"/>
              <ac:spMk id="364"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590227952" sldId="2147483718"/>
              <ac:spMk id="365"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3946751976" sldId="2147483720"/>
          </pc:sldLayoutMkLst>
          <pc:spChg chg="mod">
            <ac:chgData name="Achter, John" userId="95923b53-0aa7-4fd9-a581-045a73412a67" providerId="ADAL" clId="{230A7211-4E4E-40D1-98C1-31308199D050}" dt="2026-04-17T11:56:50.546" v="7268"/>
            <ac:spMkLst>
              <pc:docMk/>
              <pc:sldMasterMk cId="252969313" sldId="2147483689"/>
              <pc:sldLayoutMk cId="3946751976" sldId="2147483720"/>
              <ac:spMk id="368"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946751976" sldId="2147483720"/>
              <ac:spMk id="36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946751976" sldId="2147483720"/>
              <ac:spMk id="370"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1272997535" sldId="2147483721"/>
          </pc:sldLayoutMkLst>
          <pc:spChg chg="mod">
            <ac:chgData name="Achter, John" userId="95923b53-0aa7-4fd9-a581-045a73412a67" providerId="ADAL" clId="{230A7211-4E4E-40D1-98C1-31308199D050}" dt="2026-04-17T11:56:50.546" v="7268"/>
            <ac:spMkLst>
              <pc:docMk/>
              <pc:sldMasterMk cId="252969313" sldId="2147483689"/>
              <pc:sldLayoutMk cId="1272997535" sldId="2147483721"/>
              <ac:spMk id="372"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272997535" sldId="2147483721"/>
              <ac:spMk id="373"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1272997535" sldId="2147483721"/>
              <ac:spMk id="374"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252969313" sldId="2147483689"/>
            <pc:sldLayoutMk cId="3912502627" sldId="2147483722"/>
          </pc:sldLayoutMkLst>
          <pc:spChg chg="mod">
            <ac:chgData name="Achter, John" userId="95923b53-0aa7-4fd9-a581-045a73412a67" providerId="ADAL" clId="{230A7211-4E4E-40D1-98C1-31308199D050}" dt="2026-04-17T11:56:50.546" v="7268"/>
            <ac:spMkLst>
              <pc:docMk/>
              <pc:sldMasterMk cId="252969313" sldId="2147483689"/>
              <pc:sldLayoutMk cId="3912502627" sldId="2147483722"/>
              <ac:spMk id="376"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912502627" sldId="2147483722"/>
              <ac:spMk id="377"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912502627" sldId="2147483722"/>
              <ac:spMk id="379"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912502627" sldId="2147483722"/>
              <ac:spMk id="380"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912502627" sldId="2147483722"/>
              <ac:spMk id="381" creationId="{00000000-0000-0000-0000-000000000000}"/>
            </ac:spMkLst>
          </pc:spChg>
          <pc:spChg chg="mod">
            <ac:chgData name="Achter, John" userId="95923b53-0aa7-4fd9-a581-045a73412a67" providerId="ADAL" clId="{230A7211-4E4E-40D1-98C1-31308199D050}" dt="2026-04-17T11:56:50.546" v="7268"/>
            <ac:spMkLst>
              <pc:docMk/>
              <pc:sldMasterMk cId="252969313" sldId="2147483689"/>
              <pc:sldLayoutMk cId="3912502627" sldId="2147483722"/>
              <ac:spMk id="382" creationId="{00000000-0000-0000-0000-000000000000}"/>
            </ac:spMkLst>
          </pc:spChg>
          <pc:picChg chg="mod">
            <ac:chgData name="Achter, John" userId="95923b53-0aa7-4fd9-a581-045a73412a67" providerId="ADAL" clId="{230A7211-4E4E-40D1-98C1-31308199D050}" dt="2026-04-17T11:56:50.546" v="7268"/>
            <ac:picMkLst>
              <pc:docMk/>
              <pc:sldMasterMk cId="252969313" sldId="2147483689"/>
              <pc:sldLayoutMk cId="3912502627" sldId="2147483722"/>
              <ac:picMk id="378" creationId="{00000000-0000-0000-0000-000000000000}"/>
            </ac:picMkLst>
          </pc:picChg>
        </pc:sldLayoutChg>
      </pc:sldMasterChg>
      <pc:sldMasterChg chg="modSp modSldLayout">
        <pc:chgData name="Achter, John" userId="95923b53-0aa7-4fd9-a581-045a73412a67" providerId="ADAL" clId="{230A7211-4E4E-40D1-98C1-31308199D050}" dt="2026-04-17T11:56:50.546" v="7268"/>
        <pc:sldMasterMkLst>
          <pc:docMk/>
          <pc:sldMasterMk cId="1158675737" sldId="2147483723"/>
        </pc:sldMasterMkLst>
        <pc:spChg chg="mod">
          <ac:chgData name="Achter, John" userId="95923b53-0aa7-4fd9-a581-045a73412a67" providerId="ADAL" clId="{230A7211-4E4E-40D1-98C1-31308199D050}" dt="2026-04-17T11:56:50.546" v="7268"/>
          <ac:spMkLst>
            <pc:docMk/>
            <pc:sldMasterMk cId="1158675737" sldId="2147483723"/>
            <ac:spMk id="2" creationId="{00000000-0000-0000-0000-000000000000}"/>
          </ac:spMkLst>
        </pc:spChg>
        <pc:spChg chg="mod">
          <ac:chgData name="Achter, John" userId="95923b53-0aa7-4fd9-a581-045a73412a67" providerId="ADAL" clId="{230A7211-4E4E-40D1-98C1-31308199D050}" dt="2026-04-17T11:56:50.546" v="7268"/>
          <ac:spMkLst>
            <pc:docMk/>
            <pc:sldMasterMk cId="1158675737" sldId="2147483723"/>
            <ac:spMk id="3" creationId="{00000000-0000-0000-0000-000000000000}"/>
          </ac:spMkLst>
        </pc:spChg>
        <pc:spChg chg="mod">
          <ac:chgData name="Achter, John" userId="95923b53-0aa7-4fd9-a581-045a73412a67" providerId="ADAL" clId="{230A7211-4E4E-40D1-98C1-31308199D050}" dt="2026-04-17T11:56:50.546" v="7268"/>
          <ac:spMkLst>
            <pc:docMk/>
            <pc:sldMasterMk cId="1158675737" sldId="2147483723"/>
            <ac:spMk id="4" creationId="{00000000-0000-0000-0000-000000000000}"/>
          </ac:spMkLst>
        </pc:spChg>
        <pc:spChg chg="mod">
          <ac:chgData name="Achter, John" userId="95923b53-0aa7-4fd9-a581-045a73412a67" providerId="ADAL" clId="{230A7211-4E4E-40D1-98C1-31308199D050}" dt="2026-04-17T11:56:50.546" v="7268"/>
          <ac:spMkLst>
            <pc:docMk/>
            <pc:sldMasterMk cId="1158675737" sldId="2147483723"/>
            <ac:spMk id="5" creationId="{00000000-0000-0000-0000-000000000000}"/>
          </ac:spMkLst>
        </pc:spChg>
        <pc:spChg chg="mod">
          <ac:chgData name="Achter, John" userId="95923b53-0aa7-4fd9-a581-045a73412a67" providerId="ADAL" clId="{230A7211-4E4E-40D1-98C1-31308199D050}" dt="2026-04-17T11:56:50.546" v="7268"/>
          <ac:spMkLst>
            <pc:docMk/>
            <pc:sldMasterMk cId="1158675737" sldId="2147483723"/>
            <ac:spMk id="6" creationId="{00000000-0000-0000-0000-000000000000}"/>
          </ac:spMkLst>
        </pc:spChg>
        <pc:spChg chg="mod">
          <ac:chgData name="Achter, John" userId="95923b53-0aa7-4fd9-a581-045a73412a67" providerId="ADAL" clId="{230A7211-4E4E-40D1-98C1-31308199D050}" dt="2026-04-17T11:56:50.546" v="7268"/>
          <ac:spMkLst>
            <pc:docMk/>
            <pc:sldMasterMk cId="1158675737" sldId="2147483723"/>
            <ac:spMk id="17" creationId="{00000000-0000-0000-0000-000000000000}"/>
          </ac:spMkLst>
        </pc:spChg>
        <pc:spChg chg="mod">
          <ac:chgData name="Achter, John" userId="95923b53-0aa7-4fd9-a581-045a73412a67" providerId="ADAL" clId="{230A7211-4E4E-40D1-98C1-31308199D050}" dt="2026-04-17T11:56:50.546" v="7268"/>
          <ac:spMkLst>
            <pc:docMk/>
            <pc:sldMasterMk cId="1158675737" sldId="2147483723"/>
            <ac:spMk id="18" creationId="{00000000-0000-0000-0000-000000000000}"/>
          </ac:spMkLst>
        </pc:spChg>
        <pc:picChg chg="mod">
          <ac:chgData name="Achter, John" userId="95923b53-0aa7-4fd9-a581-045a73412a67" providerId="ADAL" clId="{230A7211-4E4E-40D1-98C1-31308199D050}" dt="2026-04-17T11:56:50.546" v="7268"/>
          <ac:picMkLst>
            <pc:docMk/>
            <pc:sldMasterMk cId="1158675737" sldId="2147483723"/>
            <ac:picMk id="20" creationId="{00000000-0000-0000-0000-000000000000}"/>
          </ac:picMkLst>
        </pc:picChg>
        <pc:picChg chg="mod">
          <ac:chgData name="Achter, John" userId="95923b53-0aa7-4fd9-a581-045a73412a67" providerId="ADAL" clId="{230A7211-4E4E-40D1-98C1-31308199D050}" dt="2026-04-17T11:56:50.546" v="7268"/>
          <ac:picMkLst>
            <pc:docMk/>
            <pc:sldMasterMk cId="1158675737" sldId="2147483723"/>
            <ac:picMk id="22" creationId="{00000000-0000-0000-0000-000000000000}"/>
          </ac:picMkLst>
        </pc:picChg>
        <pc:picChg chg="mod">
          <ac:chgData name="Achter, John" userId="95923b53-0aa7-4fd9-a581-045a73412a67" providerId="ADAL" clId="{230A7211-4E4E-40D1-98C1-31308199D050}" dt="2026-04-17T11:56:50.546" v="7268"/>
          <ac:picMkLst>
            <pc:docMk/>
            <pc:sldMasterMk cId="1158675737" sldId="2147483723"/>
            <ac:picMk id="24" creationId="{00000000-0000-0000-0000-000000000000}"/>
          </ac:picMkLst>
        </pc:picChg>
        <pc:sldLayoutChg chg="modSp">
          <pc:chgData name="Achter, John" userId="95923b53-0aa7-4fd9-a581-045a73412a67" providerId="ADAL" clId="{230A7211-4E4E-40D1-98C1-31308199D050}" dt="2026-04-17T11:56:50.546" v="7268"/>
          <pc:sldLayoutMkLst>
            <pc:docMk/>
            <pc:sldMasterMk cId="1158675737" sldId="2147483723"/>
            <pc:sldLayoutMk cId="1368782543" sldId="2147483724"/>
          </pc:sldLayoutMkLst>
          <pc:spChg chg="mod">
            <ac:chgData name="Achter, John" userId="95923b53-0aa7-4fd9-a581-045a73412a67" providerId="ADAL" clId="{230A7211-4E4E-40D1-98C1-31308199D050}" dt="2026-04-17T11:56:50.546" v="7268"/>
            <ac:spMkLst>
              <pc:docMk/>
              <pc:sldMasterMk cId="1158675737" sldId="2147483723"/>
              <pc:sldLayoutMk cId="1368782543" sldId="2147483724"/>
              <ac:spMk id="2" creationId="{00000000-0000-0000-0000-000000000000}"/>
            </ac:spMkLst>
          </pc:spChg>
          <pc:spChg chg="mod">
            <ac:chgData name="Achter, John" userId="95923b53-0aa7-4fd9-a581-045a73412a67" providerId="ADAL" clId="{230A7211-4E4E-40D1-98C1-31308199D050}" dt="2026-04-17T11:56:50.546" v="7268"/>
            <ac:spMkLst>
              <pc:docMk/>
              <pc:sldMasterMk cId="1158675737" sldId="2147483723"/>
              <pc:sldLayoutMk cId="1368782543" sldId="2147483724"/>
              <ac:spMk id="3"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1158675737" sldId="2147483723"/>
            <pc:sldLayoutMk cId="2135913520" sldId="2147483725"/>
          </pc:sldLayoutMkLst>
          <pc:spChg chg="mod">
            <ac:chgData name="Achter, John" userId="95923b53-0aa7-4fd9-a581-045a73412a67" providerId="ADAL" clId="{230A7211-4E4E-40D1-98C1-31308199D050}" dt="2026-04-17T11:56:50.546" v="7268"/>
            <ac:spMkLst>
              <pc:docMk/>
              <pc:sldMasterMk cId="1158675737" sldId="2147483723"/>
              <pc:sldLayoutMk cId="2135913520" sldId="2147483725"/>
              <ac:spMk id="2"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1158675737" sldId="2147483723"/>
            <pc:sldLayoutMk cId="2869638353" sldId="2147483726"/>
          </pc:sldLayoutMkLst>
          <pc:spChg chg="mod">
            <ac:chgData name="Achter, John" userId="95923b53-0aa7-4fd9-a581-045a73412a67" providerId="ADAL" clId="{230A7211-4E4E-40D1-98C1-31308199D050}" dt="2026-04-17T11:56:50.546" v="7268"/>
            <ac:spMkLst>
              <pc:docMk/>
              <pc:sldMasterMk cId="1158675737" sldId="2147483723"/>
              <pc:sldLayoutMk cId="2869638353" sldId="2147483726"/>
              <ac:spMk id="2" creationId="{00000000-0000-0000-0000-000000000000}"/>
            </ac:spMkLst>
          </pc:spChg>
          <pc:spChg chg="mod">
            <ac:chgData name="Achter, John" userId="95923b53-0aa7-4fd9-a581-045a73412a67" providerId="ADAL" clId="{230A7211-4E4E-40D1-98C1-31308199D050}" dt="2026-04-17T11:56:50.546" v="7268"/>
            <ac:spMkLst>
              <pc:docMk/>
              <pc:sldMasterMk cId="1158675737" sldId="2147483723"/>
              <pc:sldLayoutMk cId="2869638353" sldId="2147483726"/>
              <ac:spMk id="3" creationId="{00000000-0000-0000-0000-000000000000}"/>
            </ac:spMkLst>
          </pc:spChg>
          <pc:spChg chg="mod">
            <ac:chgData name="Achter, John" userId="95923b53-0aa7-4fd9-a581-045a73412a67" providerId="ADAL" clId="{230A7211-4E4E-40D1-98C1-31308199D050}" dt="2026-04-17T11:56:50.546" v="7268"/>
            <ac:spMkLst>
              <pc:docMk/>
              <pc:sldMasterMk cId="1158675737" sldId="2147483723"/>
              <pc:sldLayoutMk cId="2869638353" sldId="2147483726"/>
              <ac:spMk id="4" creationId="{00000000-0000-0000-0000-000000000000}"/>
            </ac:spMkLst>
          </pc:spChg>
        </pc:sldLayoutChg>
        <pc:sldLayoutChg chg="modSp">
          <pc:chgData name="Achter, John" userId="95923b53-0aa7-4fd9-a581-045a73412a67" providerId="ADAL" clId="{230A7211-4E4E-40D1-98C1-31308199D050}" dt="2026-04-17T11:56:50.546" v="7268"/>
          <pc:sldLayoutMkLst>
            <pc:docMk/>
            <pc:sldMasterMk cId="1158675737" sldId="2147483723"/>
            <pc:sldLayoutMk cId="180224059" sldId="2147483727"/>
          </pc:sldLayoutMkLst>
          <pc:spChg chg="mod">
            <ac:chgData name="Achter, John" userId="95923b53-0aa7-4fd9-a581-045a73412a67" providerId="ADAL" clId="{230A7211-4E4E-40D1-98C1-31308199D050}" dt="2026-04-17T11:56:50.546" v="7268"/>
            <ac:spMkLst>
              <pc:docMk/>
              <pc:sldMasterMk cId="1158675737" sldId="2147483723"/>
              <pc:sldLayoutMk cId="180224059" sldId="2147483727"/>
              <ac:spMk id="2"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4/21/2026</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4/21/2026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ea typeface="Calibri"/>
                <a:cs typeface="Calibri"/>
              </a:rPr>
              <a:t>How many non-UW people in the audience? While my presentation will be UW-focused, I hope you can take something away for your context.</a:t>
            </a:r>
          </a:p>
          <a:p>
            <a:pPr marL="285750" indent="-285750">
              <a:buFont typeface="Arial" panose="020B0604020202020204" pitchFamily="34" charset="0"/>
              <a:buChar char="•"/>
            </a:pPr>
            <a:r>
              <a:rPr lang="en-US" sz="1400" dirty="0">
                <a:ea typeface="Calibri"/>
                <a:cs typeface="Calibri"/>
              </a:rPr>
              <a:t>You do noble work. You help students in their times of greatest struggle, help them become their best selves, and this helps them persist and graduate.</a:t>
            </a:r>
          </a:p>
          <a:p>
            <a:pPr marL="285750" indent="-285750">
              <a:buFont typeface="Arial" panose="020B0604020202020204" pitchFamily="34" charset="0"/>
              <a:buChar char="•"/>
            </a:pPr>
            <a:r>
              <a:rPr lang="en-US" sz="1400" dirty="0">
                <a:ea typeface="Calibri"/>
                <a:cs typeface="Calibri"/>
              </a:rPr>
              <a:t>I’m glad you are able to take the time to be at this conference, which as a long history dating to the 1970s, I believe, if you can believe that!</a:t>
            </a:r>
          </a:p>
          <a:p>
            <a:pPr marL="285750" indent="-285750">
              <a:buFont typeface="Arial" panose="020B0604020202020204" pitchFamily="34" charset="0"/>
              <a:buChar char="•"/>
            </a:pPr>
            <a:r>
              <a:rPr lang="en-US" sz="1400" dirty="0">
                <a:ea typeface="Calibri"/>
                <a:cs typeface="Calibri"/>
              </a:rPr>
              <a:t>Your work has gained much more attention to mental health needs of students in the last few decades. This has mostly been good—counseling centers have grown in staff, recognition, and respect. I started in the field in the 90s and I can attest to this.</a:t>
            </a:r>
          </a:p>
          <a:p>
            <a:pPr marL="285750" indent="-285750">
              <a:buFont typeface="Arial" panose="020B0604020202020204" pitchFamily="34" charset="0"/>
              <a:buChar char="•"/>
            </a:pPr>
            <a:r>
              <a:rPr lang="en-US" sz="1400" dirty="0">
                <a:ea typeface="Calibri"/>
                <a:cs typeface="Calibri"/>
              </a:rPr>
              <a:t>Another positive, in my opinion as resources have grown and needs continue to increase (although leveling out recently), conversation has turned to looking upstream. . . Toward building cultures of care, building skills, and encouraging connection—in addition to important referral, crisis response, and treatment mechanisms.</a:t>
            </a:r>
          </a:p>
          <a:p>
            <a:pPr marL="285750" indent="-285750">
              <a:buFont typeface="Arial" panose="020B0604020202020204" pitchFamily="34" charset="0"/>
              <a:buChar char="•"/>
            </a:pPr>
            <a:r>
              <a:rPr lang="en-US" sz="1400" dirty="0">
                <a:ea typeface="Calibri"/>
                <a:cs typeface="Calibri"/>
              </a:rPr>
              <a:t>This has also increased scrutiny, to which you have responded well by studying and reporting on your work. I have now been working at Universities of Wisconsin in this position since 2020, and it would not have happened without this prior work and response to trends. I want to begin by acknowledging that history and sharing that </a:t>
            </a:r>
            <a:r>
              <a:rPr lang="en-US" sz="1400" b="1" dirty="0">
                <a:ea typeface="Calibri"/>
                <a:cs typeface="Calibri"/>
              </a:rPr>
              <a:t>I’m honored and humbled to be doing this work.</a:t>
            </a:r>
          </a:p>
          <a:p>
            <a:endParaRPr lang="en-US" sz="1400" dirty="0">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3938307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35660-3B1B-07D0-A017-5DF2C167F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D9B34-C33D-073D-9FBB-77EC0F745D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DE746C0-FAAC-F321-DA4F-B813ACF99101}"/>
              </a:ext>
            </a:extLst>
          </p:cNvPr>
          <p:cNvSpPr>
            <a:spLocks noGrp="1"/>
          </p:cNvSpPr>
          <p:nvPr>
            <p:ph type="body" idx="1"/>
          </p:nvPr>
        </p:nvSpPr>
        <p:spPr/>
        <p:txBody>
          <a:bodyPr/>
          <a:lstStyle/>
          <a:p>
            <a:pPr marL="171450" indent="-171450">
              <a:buFont typeface="Arial" panose="020B0604020202020204" pitchFamily="34" charset="0"/>
              <a:buChar char="•"/>
            </a:pPr>
            <a:r>
              <a:rPr lang="en-US" dirty="0"/>
              <a:t>Average center turnover of over 100%</a:t>
            </a:r>
          </a:p>
          <a:p>
            <a:pPr marL="171450" indent="-171450">
              <a:buFont typeface="Arial" panose="020B0604020202020204" pitchFamily="34" charset="0"/>
              <a:buChar char="•"/>
            </a:pPr>
            <a:r>
              <a:rPr lang="en-US" dirty="0"/>
              <a:t>Alarming turnover trends among UWs and Nationwide. Slowing a bit last year but still at high levels historically</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18230F3-B186-C6F5-290D-CF7B3EC44100}"/>
              </a:ext>
            </a:extLst>
          </p:cNvPr>
          <p:cNvSpPr>
            <a:spLocks noGrp="1"/>
          </p:cNvSpPr>
          <p:nvPr>
            <p:ph type="sldNum" sz="quarter" idx="5"/>
          </p:nvPr>
        </p:nvSpPr>
        <p:spPr/>
        <p:txBody>
          <a:bodyPr/>
          <a:lstStyle/>
          <a:p>
            <a:fld id="{22289C57-55D7-40A4-A101-E74FAC7A092B}" type="slidenum">
              <a:rPr lang="en-US" smtClean="0"/>
              <a:t>12</a:t>
            </a:fld>
            <a:endParaRPr lang="en-US" dirty="0"/>
          </a:p>
        </p:txBody>
      </p:sp>
    </p:spTree>
    <p:extLst>
      <p:ext uri="{BB962C8B-B14F-4D97-AF65-F5344CB8AC3E}">
        <p14:creationId xmlns:p14="http://schemas.microsoft.com/office/powerpoint/2010/main" val="4214622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9D437-EEF1-D532-FD73-3129451F9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44190-C12C-C891-1212-612E41E93FA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61DAF52-BAB3-BB19-B9FA-6DC795ED1AA5}"/>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1E1317B-66AF-601D-6075-C979BD8590C7}"/>
              </a:ext>
            </a:extLst>
          </p:cNvPr>
          <p:cNvSpPr>
            <a:spLocks noGrp="1"/>
          </p:cNvSpPr>
          <p:nvPr>
            <p:ph type="sldNum" sz="quarter" idx="5"/>
          </p:nvPr>
        </p:nvSpPr>
        <p:spPr/>
        <p:txBody>
          <a:bodyPr/>
          <a:lstStyle/>
          <a:p>
            <a:fld id="{22289C57-55D7-40A4-A101-E74FAC7A092B}" type="slidenum">
              <a:rPr lang="en-US" smtClean="0"/>
              <a:t>13</a:t>
            </a:fld>
            <a:endParaRPr lang="en-US" dirty="0"/>
          </a:p>
        </p:txBody>
      </p:sp>
    </p:spTree>
    <p:extLst>
      <p:ext uri="{BB962C8B-B14F-4D97-AF65-F5344CB8AC3E}">
        <p14:creationId xmlns:p14="http://schemas.microsoft.com/office/powerpoint/2010/main" val="31553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1D1CC-B90A-5FFD-E20D-7A3FE3D93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E1703-BA73-F3A3-6B67-CA8A647F32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1EADB15-41A1-571A-D731-9656145425F3}"/>
              </a:ext>
            </a:extLst>
          </p:cNvPr>
          <p:cNvSpPr>
            <a:spLocks noGrp="1"/>
          </p:cNvSpPr>
          <p:nvPr>
            <p:ph type="body" idx="1"/>
          </p:nvPr>
        </p:nvSpPr>
        <p:spPr/>
        <p:txBody>
          <a:bodyPr/>
          <a:lstStyle/>
          <a:p>
            <a:pPr marL="171450" indent="-171450">
              <a:buFont typeface="Arial" panose="020B0604020202020204" pitchFamily="34" charset="0"/>
              <a:buChar char="•"/>
            </a:pPr>
            <a:r>
              <a:rPr lang="en-US" dirty="0"/>
              <a:t>I’m leaving; it is time for someone else to come in and bring fresh ideas. Please embrace and support them</a:t>
            </a:r>
          </a:p>
          <a:p>
            <a:pPr marL="628650" lvl="1" indent="-171450">
              <a:buFont typeface="Arial" panose="020B0604020202020204" pitchFamily="34" charset="0"/>
              <a:buChar char="•"/>
            </a:pPr>
            <a:r>
              <a:rPr lang="en-US" dirty="0"/>
              <a:t>It has been a privilege to do this work. It has provided meaning and purpose, and I know lives have been changed—from individual clients, to populations of students</a:t>
            </a:r>
          </a:p>
          <a:p>
            <a:pPr marL="171450" indent="-171450">
              <a:buFont typeface="Arial" panose="020B0604020202020204" pitchFamily="34" charset="0"/>
              <a:buChar char="•"/>
            </a:pPr>
            <a:r>
              <a:rPr lang="en-US" dirty="0"/>
              <a:t>Importance of the work</a:t>
            </a:r>
          </a:p>
          <a:p>
            <a:pPr marL="628650" lvl="1" indent="-171450">
              <a:buFont typeface="Arial" panose="020B0604020202020204" pitchFamily="34" charset="0"/>
              <a:buChar char="•"/>
            </a:pPr>
            <a:r>
              <a:rPr lang="en-US" dirty="0"/>
              <a:t>Practicum in 1993; “mental health needs are rising; more students are seeking services”</a:t>
            </a:r>
          </a:p>
          <a:p>
            <a:pPr marL="628650" lvl="1" indent="-171450">
              <a:buFont typeface="Arial" panose="020B0604020202020204" pitchFamily="34" charset="0"/>
              <a:buChar char="•"/>
            </a:pPr>
            <a:r>
              <a:rPr lang="en-US" dirty="0"/>
              <a:t>This was over 30 years ago, and the story has been consistent in every decade since</a:t>
            </a:r>
          </a:p>
          <a:p>
            <a:pPr marL="628650" lvl="1" indent="-171450">
              <a:buFont typeface="Arial" panose="020B0604020202020204" pitchFamily="34" charset="0"/>
              <a:buChar char="•"/>
            </a:pPr>
            <a:r>
              <a:rPr lang="en-US" dirty="0"/>
              <a:t>From short-term clients with adjustment issues to longer-term clients with complex trauma—you make a difference</a:t>
            </a:r>
          </a:p>
          <a:p>
            <a:pPr marL="628650" lvl="1" indent="-171450">
              <a:buFont typeface="Arial" panose="020B0604020202020204" pitchFamily="34" charset="0"/>
              <a:buChar char="•"/>
            </a:pPr>
            <a:r>
              <a:rPr lang="en-US" dirty="0"/>
              <a:t>From clients with safety risk to campus crisis response. You make a difference.</a:t>
            </a:r>
          </a:p>
          <a:p>
            <a:pPr marL="628650" lvl="1" indent="-171450">
              <a:buFont typeface="Arial" panose="020B0604020202020204" pitchFamily="34" charset="0"/>
              <a:buChar char="•"/>
            </a:pPr>
            <a:r>
              <a:rPr lang="en-US" dirty="0"/>
              <a:t>In training new professionals for the field—you make a HUGE difference</a:t>
            </a:r>
          </a:p>
          <a:p>
            <a:pPr marL="628650" lvl="1" indent="-171450">
              <a:buFont typeface="Arial" panose="020B0604020202020204" pitchFamily="34" charset="0"/>
              <a:buChar char="•"/>
            </a:pPr>
            <a:r>
              <a:rPr lang="en-US" dirty="0"/>
              <a:t>In setting the tone to create a campus culture of care, you make a difference and your voice is critical.</a:t>
            </a:r>
          </a:p>
          <a:p>
            <a:pPr marL="171450" indent="-171450">
              <a:buFont typeface="Arial" panose="020B0604020202020204" pitchFamily="34" charset="0"/>
              <a:buChar char="•"/>
            </a:pPr>
            <a:r>
              <a:rPr lang="en-US" dirty="0"/>
              <a:t>Need to distinguish selves</a:t>
            </a:r>
          </a:p>
          <a:p>
            <a:pPr marL="628650" lvl="1" indent="-171450">
              <a:buFont typeface="Arial" panose="020B0604020202020204" pitchFamily="34" charset="0"/>
              <a:buChar char="•"/>
            </a:pPr>
            <a:r>
              <a:rPr lang="en-US" dirty="0"/>
              <a:t>Counseling center work and talk of mental health was much less in the spotlight when I started in the field. There were benefits to this. . . If we wanted to, we could sort of hide under the radar and do our thing, helping students in the ways we were trained to do.</a:t>
            </a:r>
          </a:p>
          <a:p>
            <a:pPr marL="628650" lvl="1" indent="-171450">
              <a:buFont typeface="Arial" panose="020B0604020202020204" pitchFamily="34" charset="0"/>
              <a:buChar char="•"/>
            </a:pPr>
            <a:r>
              <a:rPr lang="en-US" dirty="0"/>
              <a:t>As times and needs changed, mental health was thrust into center stage. This has come with benefits too—of attention, increased resources, and respect. We continue to ride a wave of mental health being elevated in importance; </a:t>
            </a:r>
          </a:p>
          <a:p>
            <a:pPr marL="628650" lvl="1" indent="-171450">
              <a:buFont typeface="Arial" panose="020B0604020202020204" pitchFamily="34" charset="0"/>
              <a:buChar char="•"/>
            </a:pPr>
            <a:r>
              <a:rPr lang="en-US" dirty="0"/>
              <a:t>The attention has also come with challenges, especially with an increase in expectations from clients, staff and faculty, and parents.</a:t>
            </a:r>
          </a:p>
          <a:p>
            <a:pPr marL="628650" lvl="1" indent="-171450">
              <a:buFont typeface="Arial" panose="020B0604020202020204" pitchFamily="34" charset="0"/>
              <a:buChar char="•"/>
            </a:pPr>
            <a:r>
              <a:rPr lang="en-US" dirty="0"/>
              <a:t>Centers have had to evolve—often in creative ways to manage rising need. Sometimes the evolutions were voluntary; oftentimes they felt forced.</a:t>
            </a:r>
          </a:p>
          <a:p>
            <a:pPr marL="628650" lvl="1" indent="-171450">
              <a:buFont typeface="Arial" panose="020B0604020202020204" pitchFamily="34" charset="0"/>
              <a:buChar char="•"/>
            </a:pPr>
            <a:r>
              <a:rPr lang="en-US" dirty="0"/>
              <a:t>There was no behavioral health initiative until 6 years ago. There was no position like mine to elevate mental health and wellbeing at the system level</a:t>
            </a:r>
          </a:p>
          <a:p>
            <a:pPr marL="628650" lvl="1" indent="-171450">
              <a:buFont typeface="Arial" panose="020B0604020202020204" pitchFamily="34" charset="0"/>
              <a:buChar char="•"/>
            </a:pPr>
            <a:r>
              <a:rPr lang="en-US" dirty="0"/>
              <a:t>We need to continue to nurture this so that the needs of students continue to be center stage.  To do this. . . </a:t>
            </a:r>
          </a:p>
          <a:p>
            <a:pPr marL="171450" indent="-171450">
              <a:buFont typeface="Arial" panose="020B0604020202020204" pitchFamily="34" charset="0"/>
              <a:buChar char="•"/>
            </a:pPr>
            <a:r>
              <a:rPr lang="en-US" dirty="0"/>
              <a:t>Need to evolve and innovate</a:t>
            </a:r>
          </a:p>
          <a:p>
            <a:pPr marL="628650" lvl="1" indent="-171450">
              <a:buFont typeface="Arial" panose="020B0604020202020204" pitchFamily="34" charset="0"/>
              <a:buChar char="•"/>
            </a:pPr>
            <a:r>
              <a:rPr lang="en-US" dirty="0"/>
              <a:t>Higher education is changing. Counseling center work has also changed significantly, as we all are experiencing. Both will continue to do so. </a:t>
            </a:r>
          </a:p>
          <a:p>
            <a:pPr marL="628650" lvl="1" indent="-171450">
              <a:buFont typeface="Arial" panose="020B0604020202020204" pitchFamily="34" charset="0"/>
              <a:buChar char="•"/>
            </a:pPr>
            <a:r>
              <a:rPr lang="en-US" dirty="0"/>
              <a:t>If we want to stay relevant, and be seen as the mental health experts on campus that we are, we have to adapt, include others, and get outside of our four walls.</a:t>
            </a:r>
          </a:p>
          <a:p>
            <a:pPr marL="628650" lvl="1" indent="-171450">
              <a:buFont typeface="Arial" panose="020B0604020202020204" pitchFamily="34" charset="0"/>
              <a:buChar char="•"/>
            </a:pPr>
            <a:r>
              <a:rPr lang="en-US" dirty="0"/>
              <a:t>There are many places you can just be a therapist—but that is rarely the case anymore in higher education.</a:t>
            </a:r>
          </a:p>
          <a:p>
            <a:pPr marL="628650" lvl="1" indent="-171450">
              <a:buFont typeface="Arial" panose="020B0604020202020204" pitchFamily="34" charset="0"/>
              <a:buChar char="•"/>
            </a:pPr>
            <a:r>
              <a:rPr lang="en-US" dirty="0"/>
              <a:t>Population statistics remain clear—a significant portion of our populations experience levels of distress that would benefit from mental health intervention—more than you are currently or ever could treat. It is OK to embrace that fact.</a:t>
            </a:r>
          </a:p>
          <a:p>
            <a:pPr marL="628650" lvl="1" indent="-171450">
              <a:buFont typeface="Arial" panose="020B0604020202020204" pitchFamily="34" charset="0"/>
              <a:buChar char="•"/>
            </a:pPr>
            <a:r>
              <a:rPr lang="en-US" dirty="0"/>
              <a:t>In fact, this is one thing that always interested me in doing this work, in this environment. The range of resources available to students that can contribute to their mental health, well-being, and personal growth—and the concentration of intelligent, committed people who care, is unmatched in any other stage of life. These are our partners with whom we can genuinely build cultures of care. Many of you are doing that and I applaud you</a:t>
            </a:r>
          </a:p>
          <a:p>
            <a:pPr marL="628650" lvl="1" indent="-171450">
              <a:buFont typeface="Arial" panose="020B0604020202020204" pitchFamily="34" charset="0"/>
              <a:buChar char="•"/>
            </a:pPr>
            <a:r>
              <a:rPr lang="en-US" dirty="0"/>
              <a:t>More people getting involved means more complexity—that has never been more true for me than in my present role, working with 13 campuses and seeking common ground. But it also means more buy-in and richness in strategies. </a:t>
            </a:r>
          </a:p>
          <a:p>
            <a:pPr marL="628650" lvl="1" indent="-171450">
              <a:buFont typeface="Arial" panose="020B0604020202020204" pitchFamily="34" charset="0"/>
              <a:buChar char="•"/>
            </a:pPr>
            <a:r>
              <a:rPr lang="en-US" dirty="0"/>
              <a:t>Internally, continue to consider things that put you where students are, like Let’s Talk; peer education, or peer counseling</a:t>
            </a:r>
          </a:p>
          <a:p>
            <a:pPr marL="628650" lvl="1" indent="-171450">
              <a:buFont typeface="Arial" panose="020B0604020202020204" pitchFamily="34" charset="0"/>
              <a:buChar char="•"/>
            </a:pPr>
            <a:r>
              <a:rPr lang="en-US" dirty="0"/>
              <a:t>Continue to consider briefer interventions, which is what the the majority of clients seek anyway—I call this the dirty little secret in counseling center data--that the modal number of sessions a client attends as one. </a:t>
            </a:r>
          </a:p>
          <a:p>
            <a:pPr marL="628650" lvl="1" indent="-171450">
              <a:buFont typeface="Arial" panose="020B0604020202020204" pitchFamily="34" charset="0"/>
              <a:buChar char="•"/>
            </a:pPr>
            <a:r>
              <a:rPr lang="en-US" dirty="0"/>
              <a:t>The theme of this conference is timely in this regard. Find creative ways to embrace this, from adjusting intake models, to setting up single session care; to flipping your model to flexible care (find out more from Will Meek)</a:t>
            </a:r>
          </a:p>
          <a:p>
            <a:pPr marL="628650" lvl="1" indent="-171450">
              <a:buFont typeface="Arial" panose="020B0604020202020204" pitchFamily="34" charset="0"/>
              <a:buChar char="•"/>
            </a:pPr>
            <a:r>
              <a:rPr lang="en-US" dirty="0"/>
              <a:t>Externally, be in the spaces where others are considering strategies to make their classrooms, residence halls, athletic teams, etc. places that balance high expectations with support and care. You know what leads to positive mental health and others can benefit from this knowledge. </a:t>
            </a:r>
          </a:p>
          <a:p>
            <a:pPr marL="171450" indent="-171450">
              <a:buFont typeface="Arial" panose="020B0604020202020204" pitchFamily="34" charset="0"/>
              <a:buChar char="•"/>
            </a:pPr>
            <a:r>
              <a:rPr lang="en-US" dirty="0"/>
              <a:t>Maintain hope</a:t>
            </a:r>
          </a:p>
          <a:p>
            <a:pPr marL="628650" lvl="1" indent="-171450">
              <a:buFont typeface="Arial" panose="020B0604020202020204" pitchFamily="34" charset="0"/>
              <a:buChar char="•"/>
            </a:pPr>
            <a:r>
              <a:rPr lang="en-US" dirty="0"/>
              <a:t>Focus on what brought you to this work. . . And savor it; It really is a privilege to do this work. To participate in this stage of students’ lives when so much lies ahead. Really focus on why it matters. When the external motivation of salary isn’t there, other things need to keep you going.</a:t>
            </a:r>
          </a:p>
          <a:p>
            <a:pPr marL="628650" lvl="1" indent="-171450">
              <a:buFont typeface="Arial" panose="020B0604020202020204" pitchFamily="34" charset="0"/>
              <a:buChar char="•"/>
            </a:pPr>
            <a:r>
              <a:rPr lang="en-US" dirty="0"/>
              <a:t>Keep working on salary equity. . . And, also, don’t forget there are deferred benefits for sticking around—I can retire early because of a sick-leave conversion benefit that pays for healthcare—how many of you even know about that? Talk to HR and explore your LT benefits. Look at your annual statement of benefits and see that total compensation is more than your take-home pay, and continues to be better than outside of higher education. All of this really does translate to dollars and cents.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1F5D8F4-4A72-7C33-67A8-778550EBBDC5}"/>
              </a:ext>
            </a:extLst>
          </p:cNvPr>
          <p:cNvSpPr>
            <a:spLocks noGrp="1"/>
          </p:cNvSpPr>
          <p:nvPr>
            <p:ph type="sldNum" sz="quarter" idx="5"/>
          </p:nvPr>
        </p:nvSpPr>
        <p:spPr/>
        <p:txBody>
          <a:bodyPr/>
          <a:lstStyle/>
          <a:p>
            <a:fld id="{22289C57-55D7-40A4-A101-E74FAC7A092B}" type="slidenum">
              <a:rPr lang="en-US" smtClean="0"/>
              <a:t>14</a:t>
            </a:fld>
            <a:endParaRPr lang="en-US" dirty="0"/>
          </a:p>
        </p:txBody>
      </p:sp>
    </p:spTree>
    <p:extLst>
      <p:ext uri="{BB962C8B-B14F-4D97-AF65-F5344CB8AC3E}">
        <p14:creationId xmlns:p14="http://schemas.microsoft.com/office/powerpoint/2010/main" val="296357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dirty="0"/>
          </a:p>
        </p:txBody>
      </p:sp>
    </p:spTree>
    <p:extLst>
      <p:ext uri="{BB962C8B-B14F-4D97-AF65-F5344CB8AC3E}">
        <p14:creationId xmlns:p14="http://schemas.microsoft.com/office/powerpoint/2010/main" val="45254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8038D-B049-38D3-A473-3D8674633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C921C-2CCB-CB55-1562-DDB18F884A6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E863DD9-B549-EE46-35F1-27485AFF785E}"/>
              </a:ext>
            </a:extLst>
          </p:cNvPr>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235057D-818A-D974-CB6E-55F7CF258319}"/>
              </a:ext>
            </a:extLst>
          </p:cNvPr>
          <p:cNvSpPr>
            <a:spLocks noGrp="1"/>
          </p:cNvSpPr>
          <p:nvPr>
            <p:ph type="sldNum" sz="quarter" idx="5"/>
          </p:nvPr>
        </p:nvSpPr>
        <p:spPr/>
        <p:txBody>
          <a:bodyPr/>
          <a:lstStyle/>
          <a:p>
            <a:fld id="{22289C57-55D7-40A4-A101-E74FAC7A092B}" type="slidenum">
              <a:rPr lang="en-US" smtClean="0"/>
              <a:t>3</a:t>
            </a:fld>
            <a:endParaRPr lang="en-US" dirty="0"/>
          </a:p>
        </p:txBody>
      </p:sp>
    </p:spTree>
    <p:extLst>
      <p:ext uri="{BB962C8B-B14F-4D97-AF65-F5344CB8AC3E}">
        <p14:creationId xmlns:p14="http://schemas.microsoft.com/office/powerpoint/2010/main" val="3273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a:extLst>
            <a:ext uri="{FF2B5EF4-FFF2-40B4-BE49-F238E27FC236}">
              <a16:creationId xmlns:a16="http://schemas.microsoft.com/office/drawing/2014/main" id="{09239F0D-EF39-4FE2-B53B-B3B36164806D}"/>
            </a:ext>
          </a:extLst>
        </p:cNvPr>
        <p:cNvGrpSpPr/>
        <p:nvPr/>
      </p:nvGrpSpPr>
      <p:grpSpPr>
        <a:xfrm>
          <a:off x="0" y="0"/>
          <a:ext cx="0" cy="0"/>
          <a:chOff x="0" y="0"/>
          <a:chExt cx="0" cy="0"/>
        </a:xfrm>
      </p:grpSpPr>
      <p:sp>
        <p:nvSpPr>
          <p:cNvPr id="384" name="Google Shape;384;g26a1de6b11c_0_70:notes">
            <a:extLst>
              <a:ext uri="{FF2B5EF4-FFF2-40B4-BE49-F238E27FC236}">
                <a16:creationId xmlns:a16="http://schemas.microsoft.com/office/drawing/2014/main" id="{E5E5FC7A-C55F-6C96-6B89-5D53D90B0844}"/>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en-US" dirty="0"/>
              <a:t>From the start the Behavioral Health Initiative recognized that a public health approach to mental health was needed. Driven by large increases in students seeking services, people recognized that we had to beef up clinical services, while also looking upstream.</a:t>
            </a:r>
          </a:p>
          <a:p>
            <a:pPr marL="171450" indent="-171450">
              <a:buFont typeface="Arial" panose="020B0604020202020204" pitchFamily="34" charset="0"/>
              <a:buChar char="•"/>
            </a:pPr>
            <a:r>
              <a:rPr lang="en-US" dirty="0"/>
              <a:t>When thinking about system support for mental health, </a:t>
            </a:r>
            <a:r>
              <a:rPr lang="en-US" b="1" dirty="0"/>
              <a:t>the focus is on doing the most good for the most students—to elevate the MH and wellbeing of as many students as possible—and the campus community</a:t>
            </a:r>
          </a:p>
          <a:p>
            <a:pPr marL="171450" indent="-171450">
              <a:buFont typeface="Arial" panose="020B0604020202020204" pitchFamily="34" charset="0"/>
              <a:buChar char="•"/>
            </a:pPr>
            <a:r>
              <a:rPr lang="en-US" dirty="0"/>
              <a:t>These efforts both support campus-based efforts, and fill gaps and/or add capacity for campus services</a:t>
            </a:r>
          </a:p>
          <a:p>
            <a:pPr marL="171450" indent="-171450">
              <a:buFont typeface="Arial" panose="020B0604020202020204" pitchFamily="34" charset="0"/>
              <a:buChar char="•"/>
            </a:pPr>
            <a:r>
              <a:rPr lang="en-US" dirty="0"/>
              <a:t>In the future, we hope to continue to supporting cultures of care, enhancing opportunities for positive connection, and building skills for students, and also addressing the wellbeing needs of staff and faculty</a:t>
            </a:r>
          </a:p>
          <a:p>
            <a:pPr marL="171450" indent="-171450">
              <a:buFont typeface="Arial" panose="020B0604020202020204" pitchFamily="34" charset="0"/>
              <a:buChar char="•"/>
            </a:pPr>
            <a:endParaRPr lang="en-US" dirty="0"/>
          </a:p>
        </p:txBody>
      </p:sp>
      <p:sp>
        <p:nvSpPr>
          <p:cNvPr id="385" name="Google Shape;385;g26a1de6b11c_0_70:notes">
            <a:extLst>
              <a:ext uri="{FF2B5EF4-FFF2-40B4-BE49-F238E27FC236}">
                <a16:creationId xmlns:a16="http://schemas.microsoft.com/office/drawing/2014/main" id="{6416F3B6-4422-2BA0-8A14-9F6DE94A7D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967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22289C57-55D7-40A4-A101-E74FAC7A092B}" type="slidenum">
              <a:rPr lang="en-US" smtClean="0"/>
              <a:t>6</a:t>
            </a:fld>
            <a:endParaRPr lang="en-US" dirty="0"/>
          </a:p>
        </p:txBody>
      </p:sp>
    </p:spTree>
    <p:extLst>
      <p:ext uri="{BB962C8B-B14F-4D97-AF65-F5344CB8AC3E}">
        <p14:creationId xmlns:p14="http://schemas.microsoft.com/office/powerpoint/2010/main" val="309953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5FEE2-8DBD-8D27-DA79-97EC330C7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FEB47-F462-B531-5F79-CFB775A9FF5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A9E6A2-3D0F-A859-35DA-F4304481D8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E38422-D0E4-E85A-BECE-1FB68ED1D4BF}"/>
              </a:ext>
            </a:extLst>
          </p:cNvPr>
          <p:cNvSpPr>
            <a:spLocks noGrp="1"/>
          </p:cNvSpPr>
          <p:nvPr>
            <p:ph type="sldNum" sz="quarter" idx="5"/>
          </p:nvPr>
        </p:nvSpPr>
        <p:spPr/>
        <p:txBody>
          <a:bodyPr/>
          <a:lstStyle/>
          <a:p>
            <a:fld id="{22289C57-55D7-40A4-A101-E74FAC7A092B}" type="slidenum">
              <a:rPr lang="en-US" smtClean="0"/>
              <a:t>7</a:t>
            </a:fld>
            <a:endParaRPr lang="en-US" dirty="0"/>
          </a:p>
        </p:txBody>
      </p:sp>
    </p:spTree>
    <p:extLst>
      <p:ext uri="{BB962C8B-B14F-4D97-AF65-F5344CB8AC3E}">
        <p14:creationId xmlns:p14="http://schemas.microsoft.com/office/powerpoint/2010/main" val="46330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E82FD-1B0C-FC5F-9F31-8E9B467A3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0AC44-9AB4-F000-00F1-B2BEEE3331B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843DF00-0AFC-5000-01AB-07A819BB988D}"/>
              </a:ext>
            </a:extLst>
          </p:cNvPr>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333333"/>
                </a:solidFill>
                <a:effectLst/>
                <a:latin typeface="Open Sans" panose="020B0606030504020204" pitchFamily="34" charset="0"/>
              </a:rPr>
              <a:t>Counseling centers represented by Riley McGrath, Randy Barker, and Teresa Miller</a:t>
            </a:r>
          </a:p>
          <a:p>
            <a:pPr marL="171450" indent="-171450">
              <a:buFont typeface="Arial" panose="020B0604020202020204" pitchFamily="34" charset="0"/>
              <a:buChar char="•"/>
            </a:pPr>
            <a:r>
              <a:rPr lang="en-US" b="0" i="0" dirty="0">
                <a:solidFill>
                  <a:srgbClr val="333333"/>
                </a:solidFill>
                <a:effectLst/>
                <a:latin typeface="Open Sans" panose="020B0606030504020204" pitchFamily="34" charset="0"/>
              </a:rPr>
              <a:t>In a word, the committee exists to review and provide feedback on initiatives that support student mental health and wellbeing. </a:t>
            </a:r>
            <a:endParaRPr lang="en-US" dirty="0"/>
          </a:p>
        </p:txBody>
      </p:sp>
      <p:sp>
        <p:nvSpPr>
          <p:cNvPr id="4" name="Slide Number Placeholder 3">
            <a:extLst>
              <a:ext uri="{FF2B5EF4-FFF2-40B4-BE49-F238E27FC236}">
                <a16:creationId xmlns:a16="http://schemas.microsoft.com/office/drawing/2014/main" id="{D4928B65-3262-88F8-8178-2A30D6D17E68}"/>
              </a:ext>
            </a:extLst>
          </p:cNvPr>
          <p:cNvSpPr>
            <a:spLocks noGrp="1"/>
          </p:cNvSpPr>
          <p:nvPr>
            <p:ph type="sldNum" sz="quarter" idx="5"/>
          </p:nvPr>
        </p:nvSpPr>
        <p:spPr/>
        <p:txBody>
          <a:bodyPr/>
          <a:lstStyle/>
          <a:p>
            <a:fld id="{22289C57-55D7-40A4-A101-E74FAC7A092B}" type="slidenum">
              <a:rPr lang="en-US" smtClean="0"/>
              <a:t>8</a:t>
            </a:fld>
            <a:endParaRPr lang="en-US" dirty="0"/>
          </a:p>
        </p:txBody>
      </p:sp>
    </p:spTree>
    <p:extLst>
      <p:ext uri="{BB962C8B-B14F-4D97-AF65-F5344CB8AC3E}">
        <p14:creationId xmlns:p14="http://schemas.microsoft.com/office/powerpoint/2010/main" val="2166432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A13C6-0C8F-4672-AB9D-3ADD4971B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30880-2EBC-B2BD-3FD5-CAC25B17639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58C57FA-BA54-7EC8-418B-27A5557B2FB3}"/>
              </a:ext>
            </a:extLst>
          </p:cNvPr>
          <p:cNvSpPr>
            <a:spLocks noGrp="1"/>
          </p:cNvSpPr>
          <p:nvPr>
            <p:ph type="body" idx="1"/>
          </p:nvPr>
        </p:nvSpPr>
        <p:spPr/>
        <p:txBody>
          <a:bodyPr/>
          <a:lstStyle/>
          <a:p>
            <a:pPr marL="171450" indent="-171450">
              <a:buFont typeface="Arial" panose="020B0604020202020204" pitchFamily="34" charset="0"/>
              <a:buChar char="•"/>
            </a:pPr>
            <a:r>
              <a:rPr lang="en-US" dirty="0"/>
              <a:t>This committee will live on and these subcommittees will evolve to meet current needs</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F2E07EC-7672-B02F-F1B7-AA21174D14E2}"/>
              </a:ext>
            </a:extLst>
          </p:cNvPr>
          <p:cNvSpPr>
            <a:spLocks noGrp="1"/>
          </p:cNvSpPr>
          <p:nvPr>
            <p:ph type="sldNum" sz="quarter" idx="5"/>
          </p:nvPr>
        </p:nvSpPr>
        <p:spPr/>
        <p:txBody>
          <a:bodyPr/>
          <a:lstStyle/>
          <a:p>
            <a:fld id="{22289C57-55D7-40A4-A101-E74FAC7A092B}" type="slidenum">
              <a:rPr lang="en-US" smtClean="0"/>
              <a:t>9</a:t>
            </a:fld>
            <a:endParaRPr lang="en-US" dirty="0"/>
          </a:p>
        </p:txBody>
      </p:sp>
    </p:spTree>
    <p:extLst>
      <p:ext uri="{BB962C8B-B14F-4D97-AF65-F5344CB8AC3E}">
        <p14:creationId xmlns:p14="http://schemas.microsoft.com/office/powerpoint/2010/main" val="73521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C596-5CF6-7543-3343-6FAC6ADD9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517D8D-870B-E6C7-81E9-384A893AEB4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965E2D3-BA24-094B-0A07-B4BB981867A8}"/>
              </a:ext>
            </a:extLst>
          </p:cNvPr>
          <p:cNvSpPr>
            <a:spLocks noGrp="1"/>
          </p:cNvSpPr>
          <p:nvPr>
            <p:ph type="body" idx="1"/>
          </p:nvPr>
        </p:nvSpPr>
        <p:spPr/>
        <p:txBody>
          <a:bodyPr/>
          <a:lstStyle/>
          <a:p>
            <a:pPr marL="171450" indent="-171450">
              <a:buFont typeface="Arial" panose="020B0604020202020204" pitchFamily="34" charset="0"/>
              <a:buChar char="•"/>
            </a:pPr>
            <a:r>
              <a:rPr lang="en-US" b="1" dirty="0"/>
              <a:t>Since Counseling Centers started collecting and reporting data, we have seen significant gains in staffing—completely funded by campus resources (largely seg. fees)</a:t>
            </a:r>
          </a:p>
          <a:p>
            <a:pPr marL="171450" indent="-171450">
              <a:buFont typeface="Arial" panose="020B0604020202020204" pitchFamily="34" charset="0"/>
              <a:buChar char="•"/>
            </a:pPr>
            <a:r>
              <a:rPr lang="en-US" b="1" dirty="0"/>
              <a:t>This growth represents an increase of 27 FTE across the system, 20 if you exclude UW-Madison</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2A5DC95-9B4B-7F97-6D74-11E00DC90F51}"/>
              </a:ext>
            </a:extLst>
          </p:cNvPr>
          <p:cNvSpPr>
            <a:spLocks noGrp="1"/>
          </p:cNvSpPr>
          <p:nvPr>
            <p:ph type="sldNum" sz="quarter" idx="5"/>
          </p:nvPr>
        </p:nvSpPr>
        <p:spPr/>
        <p:txBody>
          <a:bodyPr/>
          <a:lstStyle/>
          <a:p>
            <a:fld id="{22289C57-55D7-40A4-A101-E74FAC7A092B}" type="slidenum">
              <a:rPr lang="en-US" smtClean="0"/>
              <a:t>11</a:t>
            </a:fld>
            <a:endParaRPr lang="en-US" dirty="0"/>
          </a:p>
        </p:txBody>
      </p:sp>
    </p:spTree>
    <p:extLst>
      <p:ext uri="{BB962C8B-B14F-4D97-AF65-F5344CB8AC3E}">
        <p14:creationId xmlns:p14="http://schemas.microsoft.com/office/powerpoint/2010/main" val="1897479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448302" cy="6858000"/>
          </a:xfrm>
          <a:prstGeom prst="rect">
            <a:avLst/>
          </a:prstGeom>
        </p:spPr>
      </p:pic>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a:cxnSpLocks/>
          </p:cNvCxnSpPr>
          <p:nvPr userDrawn="1"/>
        </p:nvCxnSpPr>
        <p:spPr>
          <a:xfrm flipH="1" flipV="1">
            <a:off x="-71504" y="3517900"/>
            <a:ext cx="2281305" cy="3340100"/>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3600" b="0" i="0" kern="1200" spc="149" baseline="0" dirty="0">
                <a:solidFill>
                  <a:schemeClr val="tx1"/>
                </a:solidFill>
                <a:latin typeface="Open Sans Light" pitchFamily="2" charset="0"/>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4" y="5028805"/>
            <a:ext cx="6696075" cy="365125"/>
          </a:xfrm>
        </p:spPr>
        <p:txBody>
          <a:bodyPr anchor="ctr" anchorCtr="0">
            <a:noAutofit/>
          </a:bodyPr>
          <a:lstStyle>
            <a:lvl1pPr marL="0" indent="0" algn="l">
              <a:buNone/>
              <a:defRPr sz="1801">
                <a:solidFill>
                  <a:schemeClr val="bg2">
                    <a:lumMod val="50000"/>
                  </a:schemeClr>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6" y="6356352"/>
            <a:ext cx="1695451"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701" y="6356352"/>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3" y="6356352"/>
            <a:ext cx="1695451" cy="365125"/>
          </a:xfrm>
        </p:spPr>
        <p:txBody>
          <a:bodyPr/>
          <a:lstStyle>
            <a:lvl1pPr>
              <a:defRPr sz="900"/>
            </a:lvl1pPr>
          </a:lstStyle>
          <a:p>
            <a:fld id="{A49DFD55-3C28-40EF-9E31-A92D2E4017FF}" type="slidenum">
              <a:rPr lang="en-US" smtClean="0"/>
              <a:pPr/>
              <a:t>‹#›</a:t>
            </a:fld>
            <a:endParaRPr lang="en-US" dirty="0"/>
          </a:p>
        </p:txBody>
      </p:sp>
      <p:cxnSp>
        <p:nvCxnSpPr>
          <p:cNvPr id="11" name="Straight Connector 10">
            <a:extLst>
              <a:ext uri="{FF2B5EF4-FFF2-40B4-BE49-F238E27FC236}">
                <a16:creationId xmlns:a16="http://schemas.microsoft.com/office/drawing/2014/main" id="{E6C31FC4-A6DF-E6C1-EC93-BF0A7F9732C8}"/>
              </a:ext>
              <a:ext uri="{C183D7F6-B498-43B3-948B-1728B52AA6E4}">
                <adec:decorative xmlns:adec="http://schemas.microsoft.com/office/drawing/2017/decorative" val="1"/>
              </a:ext>
            </a:extLst>
          </p:cNvPr>
          <p:cNvCxnSpPr>
            <a:cxnSpLocks/>
          </p:cNvCxnSpPr>
          <p:nvPr userDrawn="1"/>
        </p:nvCxnSpPr>
        <p:spPr>
          <a:xfrm flipH="1">
            <a:off x="1081059" y="2"/>
            <a:ext cx="4911723" cy="7192565"/>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3" descr="A black background with a black square&#10;&#10;Description automatically generated with medium confidence">
            <a:extLst>
              <a:ext uri="{FF2B5EF4-FFF2-40B4-BE49-F238E27FC236}">
                <a16:creationId xmlns:a16="http://schemas.microsoft.com/office/drawing/2014/main" id="{1DB790E1-0C6C-65D7-60F5-0A2DA7A675AF}"/>
              </a:ext>
            </a:extLst>
          </p:cNvPr>
          <p:cNvPicPr>
            <a:picLocks noChangeAspect="1"/>
          </p:cNvPicPr>
          <p:nvPr userDrawn="1"/>
        </p:nvPicPr>
        <p:blipFill>
          <a:blip r:embed="rId4"/>
          <a:stretch>
            <a:fillRect/>
          </a:stretch>
        </p:blipFill>
        <p:spPr>
          <a:xfrm>
            <a:off x="7134837" y="136525"/>
            <a:ext cx="4542009" cy="1633816"/>
          </a:xfrm>
          <a:prstGeom prst="rect">
            <a:avLst/>
          </a:prstGeom>
        </p:spPr>
      </p:pic>
      <p:pic>
        <p:nvPicPr>
          <p:cNvPr id="12" name="Picture 11" descr="A map of the state of wisconsin&#10;&#10;Description automatically generated">
            <a:extLst>
              <a:ext uri="{FF2B5EF4-FFF2-40B4-BE49-F238E27FC236}">
                <a16:creationId xmlns:a16="http://schemas.microsoft.com/office/drawing/2014/main" id="{C2829333-B478-FC03-34A5-9F2CA1C4025A}"/>
              </a:ext>
            </a:extLst>
          </p:cNvPr>
          <p:cNvPicPr>
            <a:picLocks noChangeAspect="1"/>
          </p:cNvPicPr>
          <p:nvPr userDrawn="1"/>
        </p:nvPicPr>
        <p:blipFill>
          <a:blip r:embed="rId5"/>
          <a:stretch>
            <a:fillRect/>
          </a:stretch>
        </p:blipFill>
        <p:spPr>
          <a:xfrm>
            <a:off x="-85072" y="-713480"/>
            <a:ext cx="4104622" cy="5311864"/>
          </a:xfrm>
          <a:prstGeom prst="rect">
            <a:avLst/>
          </a:prstGeom>
        </p:spPr>
      </p:pic>
    </p:spTree>
    <p:extLst>
      <p:ext uri="{BB962C8B-B14F-4D97-AF65-F5344CB8AC3E}">
        <p14:creationId xmlns:p14="http://schemas.microsoft.com/office/powerpoint/2010/main" val="3203065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en Slide">
    <p:bg>
      <p:bgPr>
        <a:solidFill>
          <a:srgbClr val="005777"/>
        </a:solidFill>
        <a:effectLst/>
      </p:bgPr>
    </p:bg>
    <p:spTree>
      <p:nvGrpSpPr>
        <p:cNvPr id="1" name=""/>
        <p:cNvGrpSpPr/>
        <p:nvPr/>
      </p:nvGrpSpPr>
      <p:grpSpPr>
        <a:xfrm>
          <a:off x="0" y="0"/>
          <a:ext cx="0" cy="0"/>
          <a:chOff x="0" y="0"/>
          <a:chExt cx="0" cy="0"/>
        </a:xfrm>
      </p:grpSpPr>
      <p:pic>
        <p:nvPicPr>
          <p:cNvPr id="16" name="Picture 15" descr="A black background with white text&#10;&#10;Description automatically generated">
            <a:extLst>
              <a:ext uri="{FF2B5EF4-FFF2-40B4-BE49-F238E27FC236}">
                <a16:creationId xmlns:a16="http://schemas.microsoft.com/office/drawing/2014/main" id="{276A5E5B-D638-9F76-E657-94609E29E9C8}"/>
              </a:ext>
            </a:extLst>
          </p:cNvPr>
          <p:cNvPicPr>
            <a:picLocks noChangeAspect="1"/>
          </p:cNvPicPr>
          <p:nvPr userDrawn="1"/>
        </p:nvPicPr>
        <p:blipFill>
          <a:blip r:embed="rId2"/>
          <a:stretch>
            <a:fillRect/>
          </a:stretch>
        </p:blipFill>
        <p:spPr>
          <a:xfrm>
            <a:off x="7145340" y="136527"/>
            <a:ext cx="4542009" cy="1635123"/>
          </a:xfrm>
          <a:prstGeom prst="rect">
            <a:avLst/>
          </a:prstGeom>
        </p:spPr>
      </p:pic>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40" y="0"/>
            <a:ext cx="5448302" cy="6858000"/>
          </a:xfrm>
          <a:prstGeom prst="rect">
            <a:avLst/>
          </a:prstGeom>
        </p:spPr>
      </p:pic>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a:cxnSpLocks/>
          </p:cNvCxnSpPr>
          <p:nvPr userDrawn="1"/>
        </p:nvCxnSpPr>
        <p:spPr>
          <a:xfrm flipH="1" flipV="1">
            <a:off x="-71504" y="3517900"/>
            <a:ext cx="2281305" cy="3340100"/>
          </a:xfrm>
          <a:prstGeom prst="line">
            <a:avLst/>
          </a:prstGeom>
          <a:ln w="9525">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3600" b="0" i="0" kern="1200" spc="149" baseline="0" dirty="0">
                <a:solidFill>
                  <a:schemeClr val="bg1"/>
                </a:solidFill>
                <a:latin typeface="Open Sans Light" pitchFamily="2" charset="0"/>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4" y="5028805"/>
            <a:ext cx="6696075" cy="365125"/>
          </a:xfrm>
        </p:spPr>
        <p:txBody>
          <a:bodyPr anchor="ctr" anchorCtr="0">
            <a:noAutofit/>
          </a:bodyPr>
          <a:lstStyle>
            <a:lvl1pPr marL="0" indent="0" algn="l">
              <a:buNone/>
              <a:defRPr sz="1801">
                <a:solidFill>
                  <a:schemeClr val="bg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6" y="6356352"/>
            <a:ext cx="1695451" cy="365125"/>
          </a:xfrm>
        </p:spPr>
        <p:txBody>
          <a:bodyPr/>
          <a:lstStyle>
            <a:lvl1pPr>
              <a:defRPr sz="900">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701" y="6356352"/>
            <a:ext cx="2543175" cy="365125"/>
          </a:xfrm>
        </p:spPr>
        <p:txBody>
          <a:bodyPr/>
          <a:lstStyle>
            <a:lvl1pPr>
              <a:defRPr sz="900">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3" y="6356352"/>
            <a:ext cx="1695451" cy="365125"/>
          </a:xfrm>
        </p:spPr>
        <p:txBody>
          <a:bodyPr/>
          <a:lstStyle>
            <a:lvl1pPr>
              <a:defRPr sz="900">
                <a:solidFill>
                  <a:schemeClr val="bg1"/>
                </a:solidFill>
              </a:defRPr>
            </a:lvl1pPr>
          </a:lstStyle>
          <a:p>
            <a:fld id="{A49DFD55-3C28-40EF-9E31-A92D2E4017FF}" type="slidenum">
              <a:rPr lang="en-US" smtClean="0"/>
              <a:pPr/>
              <a:t>‹#›</a:t>
            </a:fld>
            <a:endParaRPr lang="en-US" dirty="0"/>
          </a:p>
        </p:txBody>
      </p:sp>
      <p:cxnSp>
        <p:nvCxnSpPr>
          <p:cNvPr id="11" name="Straight Connector 10">
            <a:extLst>
              <a:ext uri="{FF2B5EF4-FFF2-40B4-BE49-F238E27FC236}">
                <a16:creationId xmlns:a16="http://schemas.microsoft.com/office/drawing/2014/main" id="{E6C31FC4-A6DF-E6C1-EC93-BF0A7F9732C8}"/>
              </a:ext>
              <a:ext uri="{C183D7F6-B498-43B3-948B-1728B52AA6E4}">
                <adec:decorative xmlns:adec="http://schemas.microsoft.com/office/drawing/2017/decorative" val="1"/>
              </a:ext>
            </a:extLst>
          </p:cNvPr>
          <p:cNvCxnSpPr>
            <a:cxnSpLocks/>
          </p:cNvCxnSpPr>
          <p:nvPr userDrawn="1"/>
        </p:nvCxnSpPr>
        <p:spPr>
          <a:xfrm flipH="1">
            <a:off x="1081059" y="2"/>
            <a:ext cx="4911723" cy="7192565"/>
          </a:xfrm>
          <a:prstGeom prst="line">
            <a:avLst/>
          </a:prstGeom>
          <a:ln w="9525">
            <a:solidFill>
              <a:srgbClr val="FFFFFF"/>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descr="A map of the state of wisconsin&#10;&#10;Description automatically generated">
            <a:extLst>
              <a:ext uri="{FF2B5EF4-FFF2-40B4-BE49-F238E27FC236}">
                <a16:creationId xmlns:a16="http://schemas.microsoft.com/office/drawing/2014/main" id="{C2829333-B478-FC03-34A5-9F2CA1C4025A}"/>
              </a:ext>
            </a:extLst>
          </p:cNvPr>
          <p:cNvPicPr>
            <a:picLocks noChangeAspect="1"/>
          </p:cNvPicPr>
          <p:nvPr userDrawn="1"/>
        </p:nvPicPr>
        <p:blipFill>
          <a:blip r:embed="rId5"/>
          <a:stretch>
            <a:fillRect/>
          </a:stretch>
        </p:blipFill>
        <p:spPr>
          <a:xfrm>
            <a:off x="-71504" y="-712832"/>
            <a:ext cx="4104622" cy="5311864"/>
          </a:xfrm>
          <a:prstGeom prst="rect">
            <a:avLst/>
          </a:prstGeom>
        </p:spPr>
      </p:pic>
    </p:spTree>
    <p:extLst>
      <p:ext uri="{BB962C8B-B14F-4D97-AF65-F5344CB8AC3E}">
        <p14:creationId xmlns:p14="http://schemas.microsoft.com/office/powerpoint/2010/main" val="331575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slide - no line graphic">
    <p:bg>
      <p:bgPr>
        <a:solidFill>
          <a:srgbClr val="005777"/>
        </a:solidFill>
        <a:effectLst/>
      </p:bgPr>
    </p:bg>
    <p:spTree>
      <p:nvGrpSpPr>
        <p:cNvPr id="1" name=""/>
        <p:cNvGrpSpPr/>
        <p:nvPr/>
      </p:nvGrpSpPr>
      <p:grpSpPr>
        <a:xfrm>
          <a:off x="0" y="0"/>
          <a:ext cx="0" cy="0"/>
          <a:chOff x="0" y="0"/>
          <a:chExt cx="0" cy="0"/>
        </a:xfrm>
      </p:grpSpPr>
      <p:pic>
        <p:nvPicPr>
          <p:cNvPr id="4" name="Picture 3" descr="A white outline of a state with a letter on it&#10;&#10;Description automatically generated">
            <a:extLst>
              <a:ext uri="{FF2B5EF4-FFF2-40B4-BE49-F238E27FC236}">
                <a16:creationId xmlns:a16="http://schemas.microsoft.com/office/drawing/2014/main" id="{1D440A0C-A88D-C84A-0085-DEA9668E261C}"/>
              </a:ext>
            </a:extLst>
          </p:cNvPr>
          <p:cNvPicPr>
            <a:picLocks noChangeAspect="1"/>
          </p:cNvPicPr>
          <p:nvPr userDrawn="1"/>
        </p:nvPicPr>
        <p:blipFill>
          <a:blip r:embed="rId2"/>
          <a:stretch>
            <a:fillRect/>
          </a:stretch>
        </p:blipFill>
        <p:spPr>
          <a:xfrm>
            <a:off x="590623" y="126997"/>
            <a:ext cx="1247323" cy="1300958"/>
          </a:xfrm>
          <a:prstGeom prst="rect">
            <a:avLst/>
          </a:prstGeom>
        </p:spPr>
      </p:pic>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B8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solidFill>
                  <a:schemeClr val="bg1"/>
                </a:solidFill>
              </a:defRPr>
            </a:lvl1pPr>
          </a:lstStyle>
          <a:p>
            <a:r>
              <a:rPr lang="en-US"/>
              <a:t>CLICK TO EDIT PAGE TITLE</a:t>
            </a:r>
          </a:p>
        </p:txBody>
      </p:sp>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solidFill>
                  <a:schemeClr val="bg1"/>
                </a:solidFill>
              </a:defRPr>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solidFill>
                  <a:schemeClr val="bg1"/>
                </a:solidFill>
              </a:defRPr>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solidFill>
                  <a:schemeClr val="bg1"/>
                </a:solidFill>
              </a:defRPr>
            </a:lvl1pPr>
          </a:lstStyle>
          <a:p>
            <a:fld id="{A49DFD55-3C28-40EF-9E31-A92D2E4017FF}" type="slidenum">
              <a:rPr lang="en-US" smtClean="0"/>
              <a:pPr/>
              <a:t>‹#›</a:t>
            </a:fld>
            <a:endParaRPr lang="en-US" dirty="0"/>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2" y="2225676"/>
            <a:ext cx="8691563" cy="2630488"/>
          </a:xfrm>
        </p:spPr>
        <p:txBody>
          <a:bodyPr/>
          <a:lstStyle>
            <a:lvl1pPr>
              <a:buClr>
                <a:srgbClr val="FFFFFF"/>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282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slide">
    <p:bg>
      <p:bgPr>
        <a:solidFill>
          <a:srgbClr val="005777"/>
        </a:solidFill>
        <a:effectLst/>
      </p:bgPr>
    </p:bg>
    <p:spTree>
      <p:nvGrpSpPr>
        <p:cNvPr id="1" name=""/>
        <p:cNvGrpSpPr/>
        <p:nvPr/>
      </p:nvGrpSpPr>
      <p:grpSpPr>
        <a:xfrm>
          <a:off x="0" y="0"/>
          <a:ext cx="0" cy="0"/>
          <a:chOff x="0" y="0"/>
          <a:chExt cx="0" cy="0"/>
        </a:xfrm>
      </p:grpSpPr>
      <p:pic>
        <p:nvPicPr>
          <p:cNvPr id="4" name="Picture 3" descr="A white outline of a state with a letter on it&#10;&#10;Description automatically generated">
            <a:extLst>
              <a:ext uri="{FF2B5EF4-FFF2-40B4-BE49-F238E27FC236}">
                <a16:creationId xmlns:a16="http://schemas.microsoft.com/office/drawing/2014/main" id="{1D440A0C-A88D-C84A-0085-DEA9668E261C}"/>
              </a:ext>
            </a:extLst>
          </p:cNvPr>
          <p:cNvPicPr>
            <a:picLocks noChangeAspect="1"/>
          </p:cNvPicPr>
          <p:nvPr userDrawn="1"/>
        </p:nvPicPr>
        <p:blipFill>
          <a:blip r:embed="rId2"/>
          <a:stretch>
            <a:fillRect/>
          </a:stretch>
        </p:blipFill>
        <p:spPr>
          <a:xfrm>
            <a:off x="590623" y="126997"/>
            <a:ext cx="1247323" cy="1300958"/>
          </a:xfrm>
          <a:prstGeom prst="rect">
            <a:avLst/>
          </a:prstGeom>
        </p:spPr>
      </p:pic>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B8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solidFill>
                  <a:schemeClr val="bg1"/>
                </a:solidFill>
              </a:defRPr>
            </a:lvl1pPr>
          </a:lstStyle>
          <a:p>
            <a:r>
              <a:rPr lang="en-US"/>
              <a:t>CLICK TO EDIT PAGE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3">
            <a:alphaModFix/>
            <a:biLevel thresh="25000"/>
            <a:extLst>
              <a:ext uri="{BEBA8EAE-BF5A-486C-A8C5-ECC9F3942E4B}">
                <a14:imgProps xmlns:a14="http://schemas.microsoft.com/office/drawing/2010/main">
                  <a14:imgLayer r:embed="rId4">
                    <a14:imgEffect>
                      <a14:colorTemperature colorTemp="6178"/>
                    </a14:imgEffect>
                  </a14:imgLayer>
                </a14:imgProps>
              </a:ext>
            </a:extLst>
          </a:blip>
          <a:srcRect l="43303" t="39602" r="4199"/>
          <a:stretch/>
        </p:blipFill>
        <p:spPr>
          <a:xfrm rot="16200000">
            <a:off x="-276603" y="2153489"/>
            <a:ext cx="4981114" cy="4427908"/>
          </a:xfrm>
          <a:prstGeom prst="rect">
            <a:avLst/>
          </a:prstGeom>
        </p:spPr>
      </p:pic>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solidFill>
                  <a:schemeClr val="bg1"/>
                </a:solidFill>
              </a:defRPr>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solidFill>
                  <a:schemeClr val="bg1"/>
                </a:solidFill>
              </a:defRPr>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solidFill>
                  <a:schemeClr val="bg1"/>
                </a:solidFill>
              </a:defRPr>
            </a:lvl1pPr>
          </a:lstStyle>
          <a:p>
            <a:fld id="{A49DFD55-3C28-40EF-9E31-A92D2E4017FF}" type="slidenum">
              <a:rPr lang="en-US" smtClean="0"/>
              <a:pPr/>
              <a:t>‹#›</a:t>
            </a:fld>
            <a:endParaRPr lang="en-US" dirty="0"/>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2" y="2225676"/>
            <a:ext cx="8691563" cy="2630488"/>
          </a:xfrm>
        </p:spPr>
        <p:txBody>
          <a:bodyPr/>
          <a:lstStyle>
            <a:lvl1pPr>
              <a:buClr>
                <a:srgbClr val="FFFFFF"/>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039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slide - no line graphic">
    <p:bg>
      <p:bgPr>
        <a:solidFill>
          <a:srgbClr val="00577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B8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solidFill>
                  <a:schemeClr val="bg1"/>
                </a:solidFill>
              </a:defRPr>
            </a:lvl1pPr>
          </a:lstStyle>
          <a:p>
            <a:r>
              <a:rPr lang="en-US"/>
              <a:t>CLICK TO EDIT PAGE TITLE</a:t>
            </a:r>
          </a:p>
        </p:txBody>
      </p:sp>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solidFill>
                  <a:schemeClr val="bg1"/>
                </a:solidFill>
              </a:defRPr>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solidFill>
                  <a:schemeClr val="bg1"/>
                </a:solidFill>
              </a:defRPr>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solidFill>
                  <a:schemeClr val="bg1"/>
                </a:solidFill>
              </a:defRPr>
            </a:lvl1pPr>
          </a:lstStyle>
          <a:p>
            <a:fld id="{A49DFD55-3C28-40EF-9E31-A92D2E4017FF}" type="slidenum">
              <a:rPr lang="en-US" smtClean="0"/>
              <a:pPr/>
              <a:t>‹#›</a:t>
            </a:fld>
            <a:endParaRPr lang="en-US" dirty="0"/>
          </a:p>
        </p:txBody>
      </p:sp>
      <p:sp>
        <p:nvSpPr>
          <p:cNvPr id="4" name="Text Placeholder 3">
            <a:extLst>
              <a:ext uri="{FF2B5EF4-FFF2-40B4-BE49-F238E27FC236}">
                <a16:creationId xmlns:a16="http://schemas.microsoft.com/office/drawing/2014/main" id="{E9F794F3-73A4-C671-D3C0-56694CD0D14E}"/>
              </a:ext>
            </a:extLst>
          </p:cNvPr>
          <p:cNvSpPr>
            <a:spLocks noGrp="1"/>
          </p:cNvSpPr>
          <p:nvPr>
            <p:ph type="body" sz="quarter" idx="13"/>
          </p:nvPr>
        </p:nvSpPr>
        <p:spPr>
          <a:xfrm>
            <a:off x="2363789" y="2214562"/>
            <a:ext cx="4114800" cy="766762"/>
          </a:xfrm>
        </p:spPr>
        <p:txBody>
          <a:bodyPr/>
          <a:lstStyle>
            <a:lvl1pPr>
              <a:buClr>
                <a:srgbClr val="FFFFFF"/>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6C00AE6-258D-21AD-BD29-E4CA2440322D}"/>
              </a:ext>
            </a:extLst>
          </p:cNvPr>
          <p:cNvSpPr>
            <a:spLocks noGrp="1"/>
          </p:cNvSpPr>
          <p:nvPr>
            <p:ph type="body" sz="quarter" idx="14"/>
          </p:nvPr>
        </p:nvSpPr>
        <p:spPr>
          <a:xfrm>
            <a:off x="6941087" y="2214562"/>
            <a:ext cx="4114800" cy="766762"/>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pic>
        <p:nvPicPr>
          <p:cNvPr id="3" name="Picture 2" descr="A white outline of a state with a letter on it&#10;&#10;Description automatically generated">
            <a:extLst>
              <a:ext uri="{FF2B5EF4-FFF2-40B4-BE49-F238E27FC236}">
                <a16:creationId xmlns:a16="http://schemas.microsoft.com/office/drawing/2014/main" id="{7D10CDFF-B565-2726-74ED-FCDB7E36A512}"/>
              </a:ext>
            </a:extLst>
          </p:cNvPr>
          <p:cNvPicPr>
            <a:picLocks noChangeAspect="1"/>
          </p:cNvPicPr>
          <p:nvPr userDrawn="1"/>
        </p:nvPicPr>
        <p:blipFill>
          <a:blip r:embed="rId2"/>
          <a:stretch>
            <a:fillRect/>
          </a:stretch>
        </p:blipFill>
        <p:spPr>
          <a:xfrm>
            <a:off x="590623" y="126997"/>
            <a:ext cx="1247323" cy="1300958"/>
          </a:xfrm>
          <a:prstGeom prst="rect">
            <a:avLst/>
          </a:prstGeom>
        </p:spPr>
      </p:pic>
    </p:spTree>
    <p:extLst>
      <p:ext uri="{BB962C8B-B14F-4D97-AF65-F5344CB8AC3E}">
        <p14:creationId xmlns:p14="http://schemas.microsoft.com/office/powerpoint/2010/main" val="380622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slide">
    <p:bg>
      <p:bgPr>
        <a:solidFill>
          <a:srgbClr val="00577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B8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solidFill>
                  <a:schemeClr val="bg1"/>
                </a:solidFill>
              </a:defRPr>
            </a:lvl1pPr>
          </a:lstStyle>
          <a:p>
            <a:r>
              <a:rPr lang="en-US"/>
              <a:t>CLICK TO EDIT PAGE TITLE</a:t>
            </a:r>
          </a:p>
        </p:txBody>
      </p:sp>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solidFill>
                  <a:schemeClr val="bg1"/>
                </a:solidFill>
              </a:defRPr>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solidFill>
                  <a:schemeClr val="bg1"/>
                </a:solidFill>
              </a:defRPr>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solidFill>
                  <a:schemeClr val="bg1"/>
                </a:solidFill>
              </a:defRPr>
            </a:lvl1pPr>
          </a:lstStyle>
          <a:p>
            <a:fld id="{A49DFD55-3C28-40EF-9E31-A92D2E4017FF}" type="slidenum">
              <a:rPr lang="en-US" smtClean="0"/>
              <a:pPr/>
              <a:t>‹#›</a:t>
            </a:fld>
            <a:endParaRPr lang="en-US" dirty="0"/>
          </a:p>
        </p:txBody>
      </p:sp>
      <p:sp>
        <p:nvSpPr>
          <p:cNvPr id="4" name="Text Placeholder 3">
            <a:extLst>
              <a:ext uri="{FF2B5EF4-FFF2-40B4-BE49-F238E27FC236}">
                <a16:creationId xmlns:a16="http://schemas.microsoft.com/office/drawing/2014/main" id="{E9F794F3-73A4-C671-D3C0-56694CD0D14E}"/>
              </a:ext>
            </a:extLst>
          </p:cNvPr>
          <p:cNvSpPr>
            <a:spLocks noGrp="1"/>
          </p:cNvSpPr>
          <p:nvPr>
            <p:ph type="body" sz="quarter" idx="13"/>
          </p:nvPr>
        </p:nvSpPr>
        <p:spPr>
          <a:xfrm>
            <a:off x="2363789" y="2214562"/>
            <a:ext cx="4114800" cy="766762"/>
          </a:xfrm>
        </p:spPr>
        <p:txBody>
          <a:bodyPr/>
          <a:lstStyle>
            <a:lvl1pPr>
              <a:buClr>
                <a:srgbClr val="FFFFFF"/>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6C00AE6-258D-21AD-BD29-E4CA2440322D}"/>
              </a:ext>
            </a:extLst>
          </p:cNvPr>
          <p:cNvSpPr>
            <a:spLocks noGrp="1"/>
          </p:cNvSpPr>
          <p:nvPr>
            <p:ph type="body" sz="quarter" idx="14"/>
          </p:nvPr>
        </p:nvSpPr>
        <p:spPr>
          <a:xfrm>
            <a:off x="6941087" y="2214562"/>
            <a:ext cx="4114800" cy="766762"/>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pic>
        <p:nvPicPr>
          <p:cNvPr id="3" name="Picture 2" descr="A white outline of a state with a letter on it&#10;&#10;Description automatically generated">
            <a:extLst>
              <a:ext uri="{FF2B5EF4-FFF2-40B4-BE49-F238E27FC236}">
                <a16:creationId xmlns:a16="http://schemas.microsoft.com/office/drawing/2014/main" id="{7D10CDFF-B565-2726-74ED-FCDB7E36A512}"/>
              </a:ext>
            </a:extLst>
          </p:cNvPr>
          <p:cNvPicPr>
            <a:picLocks noChangeAspect="1"/>
          </p:cNvPicPr>
          <p:nvPr userDrawn="1"/>
        </p:nvPicPr>
        <p:blipFill>
          <a:blip r:embed="rId2"/>
          <a:stretch>
            <a:fillRect/>
          </a:stretch>
        </p:blipFill>
        <p:spPr>
          <a:xfrm>
            <a:off x="590623" y="126997"/>
            <a:ext cx="1247323" cy="1300958"/>
          </a:xfrm>
          <a:prstGeom prst="rect">
            <a:avLst/>
          </a:prstGeom>
        </p:spPr>
      </p:pic>
      <p:pic>
        <p:nvPicPr>
          <p:cNvPr id="11" name="Graphic 7">
            <a:extLst>
              <a:ext uri="{FF2B5EF4-FFF2-40B4-BE49-F238E27FC236}">
                <a16:creationId xmlns:a16="http://schemas.microsoft.com/office/drawing/2014/main" id="{58AD767B-0F29-8424-F8E0-FC7755D608AC}"/>
              </a:ext>
              <a:ext uri="{C183D7F6-B498-43B3-948B-1728B52AA6E4}">
                <adec:decorative xmlns:adec="http://schemas.microsoft.com/office/drawing/2017/decorative" val="1"/>
              </a:ext>
            </a:extLst>
          </p:cNvPr>
          <p:cNvPicPr>
            <a:picLocks noChangeAspect="1"/>
          </p:cNvPicPr>
          <p:nvPr userDrawn="1"/>
        </p:nvPicPr>
        <p:blipFill rotWithShape="1">
          <a:blip r:embed="rId3">
            <a:alphaModFix/>
            <a:biLevel thresh="25000"/>
            <a:extLst>
              <a:ext uri="{BEBA8EAE-BF5A-486C-A8C5-ECC9F3942E4B}">
                <a14:imgProps xmlns:a14="http://schemas.microsoft.com/office/drawing/2010/main">
                  <a14:imgLayer r:embed="rId4">
                    <a14:imgEffect>
                      <a14:colorTemperature colorTemp="6178"/>
                    </a14:imgEffect>
                  </a14:imgLayer>
                </a14:imgProps>
              </a:ext>
            </a:extLst>
          </a:blip>
          <a:srcRect l="43303" t="39602" r="4199"/>
          <a:stretch/>
        </p:blipFill>
        <p:spPr>
          <a:xfrm rot="16200000">
            <a:off x="-276603" y="2153489"/>
            <a:ext cx="4981114" cy="4427908"/>
          </a:xfrm>
          <a:prstGeom prst="rect">
            <a:avLst/>
          </a:prstGeom>
        </p:spPr>
      </p:pic>
    </p:spTree>
    <p:extLst>
      <p:ext uri="{BB962C8B-B14F-4D97-AF65-F5344CB8AC3E}">
        <p14:creationId xmlns:p14="http://schemas.microsoft.com/office/powerpoint/2010/main" val="673590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 Slide - no line graphic - for images, tables">
    <p:bg>
      <p:bgPr>
        <a:solidFill>
          <a:srgbClr val="00577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B8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solidFill>
                  <a:schemeClr val="bg1"/>
                </a:solidFill>
              </a:defRPr>
            </a:lvl1pPr>
          </a:lstStyle>
          <a:p>
            <a:r>
              <a:rPr lang="en-US"/>
              <a:t>CLICK TO EDIT PAGE TITLE</a:t>
            </a:r>
          </a:p>
        </p:txBody>
      </p:sp>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solidFill>
                  <a:schemeClr val="bg1"/>
                </a:solidFill>
              </a:defRPr>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solidFill>
                  <a:schemeClr val="bg1"/>
                </a:solidFill>
              </a:defRPr>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solidFill>
                  <a:schemeClr val="bg1"/>
                </a:solidFill>
              </a:defRPr>
            </a:lvl1pPr>
          </a:lstStyle>
          <a:p>
            <a:fld id="{A49DFD55-3C28-40EF-9E31-A92D2E4017FF}" type="slidenum">
              <a:rPr lang="en-US" smtClean="0"/>
              <a:pPr/>
              <a:t>‹#›</a:t>
            </a:fld>
            <a:endParaRPr lang="en-US" dirty="0"/>
          </a:p>
        </p:txBody>
      </p:sp>
      <p:pic>
        <p:nvPicPr>
          <p:cNvPr id="3" name="Picture 2" descr="A white outline of a state with a letter on it&#10;&#10;Description automatically generated">
            <a:extLst>
              <a:ext uri="{FF2B5EF4-FFF2-40B4-BE49-F238E27FC236}">
                <a16:creationId xmlns:a16="http://schemas.microsoft.com/office/drawing/2014/main" id="{9471CC8A-40B5-B754-6E01-C9D8C319D5CB}"/>
              </a:ext>
            </a:extLst>
          </p:cNvPr>
          <p:cNvPicPr>
            <a:picLocks noChangeAspect="1"/>
          </p:cNvPicPr>
          <p:nvPr userDrawn="1"/>
        </p:nvPicPr>
        <p:blipFill>
          <a:blip r:embed="rId2"/>
          <a:stretch>
            <a:fillRect/>
          </a:stretch>
        </p:blipFill>
        <p:spPr>
          <a:xfrm>
            <a:off x="590623" y="126997"/>
            <a:ext cx="1247323" cy="1300958"/>
          </a:xfrm>
          <a:prstGeom prst="rect">
            <a:avLst/>
          </a:prstGeom>
        </p:spPr>
      </p:pic>
    </p:spTree>
    <p:extLst>
      <p:ext uri="{BB962C8B-B14F-4D97-AF65-F5344CB8AC3E}">
        <p14:creationId xmlns:p14="http://schemas.microsoft.com/office/powerpoint/2010/main" val="57464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en Slide - for images, tables">
    <p:bg>
      <p:bgPr>
        <a:solidFill>
          <a:srgbClr val="00577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B8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solidFill>
                  <a:schemeClr val="bg1"/>
                </a:solidFill>
              </a:defRPr>
            </a:lvl1pPr>
          </a:lstStyle>
          <a:p>
            <a:r>
              <a:rPr lang="en-US"/>
              <a:t>CLICK TO EDIT PAGE TITLE</a:t>
            </a:r>
          </a:p>
        </p:txBody>
      </p:sp>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solidFill>
                  <a:schemeClr val="bg1"/>
                </a:solidFill>
              </a:defRPr>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solidFill>
                  <a:schemeClr val="bg1"/>
                </a:solidFill>
              </a:defRPr>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solidFill>
                  <a:schemeClr val="bg1"/>
                </a:solidFill>
              </a:defRPr>
            </a:lvl1pPr>
          </a:lstStyle>
          <a:p>
            <a:fld id="{A49DFD55-3C28-40EF-9E31-A92D2E4017FF}" type="slidenum">
              <a:rPr lang="en-US" smtClean="0"/>
              <a:pPr/>
              <a:t>‹#›</a:t>
            </a:fld>
            <a:endParaRPr lang="en-US" dirty="0"/>
          </a:p>
        </p:txBody>
      </p:sp>
      <p:pic>
        <p:nvPicPr>
          <p:cNvPr id="3" name="Picture 2" descr="A white outline of a state with a letter on it&#10;&#10;Description automatically generated">
            <a:extLst>
              <a:ext uri="{FF2B5EF4-FFF2-40B4-BE49-F238E27FC236}">
                <a16:creationId xmlns:a16="http://schemas.microsoft.com/office/drawing/2014/main" id="{9471CC8A-40B5-B754-6E01-C9D8C319D5CB}"/>
              </a:ext>
            </a:extLst>
          </p:cNvPr>
          <p:cNvPicPr>
            <a:picLocks noChangeAspect="1"/>
          </p:cNvPicPr>
          <p:nvPr userDrawn="1"/>
        </p:nvPicPr>
        <p:blipFill>
          <a:blip r:embed="rId2"/>
          <a:stretch>
            <a:fillRect/>
          </a:stretch>
        </p:blipFill>
        <p:spPr>
          <a:xfrm>
            <a:off x="590623" y="126997"/>
            <a:ext cx="1247323" cy="1300958"/>
          </a:xfrm>
          <a:prstGeom prst="rect">
            <a:avLst/>
          </a:prstGeom>
        </p:spPr>
      </p:pic>
      <p:pic>
        <p:nvPicPr>
          <p:cNvPr id="4" name="Graphic 7">
            <a:extLst>
              <a:ext uri="{FF2B5EF4-FFF2-40B4-BE49-F238E27FC236}">
                <a16:creationId xmlns:a16="http://schemas.microsoft.com/office/drawing/2014/main" id="{06FFA119-CD7F-952E-35A7-BFCCC1FF6613}"/>
              </a:ext>
              <a:ext uri="{C183D7F6-B498-43B3-948B-1728B52AA6E4}">
                <adec:decorative xmlns:adec="http://schemas.microsoft.com/office/drawing/2017/decorative" val="1"/>
              </a:ext>
            </a:extLst>
          </p:cNvPr>
          <p:cNvPicPr>
            <a:picLocks noChangeAspect="1"/>
          </p:cNvPicPr>
          <p:nvPr userDrawn="1"/>
        </p:nvPicPr>
        <p:blipFill rotWithShape="1">
          <a:blip r:embed="rId3">
            <a:alphaModFix/>
            <a:biLevel thresh="25000"/>
            <a:extLst>
              <a:ext uri="{BEBA8EAE-BF5A-486C-A8C5-ECC9F3942E4B}">
                <a14:imgProps xmlns:a14="http://schemas.microsoft.com/office/drawing/2010/main">
                  <a14:imgLayer r:embed="rId4">
                    <a14:imgEffect>
                      <a14:colorTemperature colorTemp="6178"/>
                    </a14:imgEffect>
                  </a14:imgLayer>
                </a14:imgProps>
              </a:ext>
            </a:extLst>
          </a:blip>
          <a:srcRect l="43303" t="39602" r="4199"/>
          <a:stretch/>
        </p:blipFill>
        <p:spPr>
          <a:xfrm rot="16200000">
            <a:off x="-276603" y="2153489"/>
            <a:ext cx="4981114" cy="4427908"/>
          </a:xfrm>
          <a:prstGeom prst="rect">
            <a:avLst/>
          </a:prstGeom>
        </p:spPr>
      </p:pic>
    </p:spTree>
    <p:extLst>
      <p:ext uri="{BB962C8B-B14F-4D97-AF65-F5344CB8AC3E}">
        <p14:creationId xmlns:p14="http://schemas.microsoft.com/office/powerpoint/2010/main" val="2521171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005777"/>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448302" cy="6858000"/>
          </a:xfrm>
          <a:prstGeom prst="rect">
            <a:avLst/>
          </a:prstGeom>
        </p:spPr>
      </p:pic>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a:cxnSpLocks/>
          </p:cNvCxnSpPr>
          <p:nvPr userDrawn="1"/>
        </p:nvCxnSpPr>
        <p:spPr>
          <a:xfrm flipH="1" flipV="1">
            <a:off x="-71504" y="3517900"/>
            <a:ext cx="2281305" cy="33401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085258"/>
            <a:ext cx="6696075" cy="1909763"/>
          </a:xfrm>
        </p:spPr>
        <p:txBody>
          <a:bodyPr anchor="b">
            <a:noAutofit/>
          </a:bodyPr>
          <a:lstStyle>
            <a:lvl1pPr>
              <a:defRPr lang="en-US" sz="3600" b="0" i="0" kern="1200" spc="149" baseline="0" dirty="0">
                <a:solidFill>
                  <a:schemeClr val="bg1"/>
                </a:solidFill>
                <a:latin typeface="Open Sans Light" pitchFamily="2" charset="0"/>
                <a:ea typeface="+mj-ea"/>
                <a:cs typeface="+mj-cs"/>
              </a:defRPr>
            </a:lvl1pPr>
          </a:lstStyle>
          <a:p>
            <a:r>
              <a:rPr lang="en-US"/>
              <a:t>THANK YOU </a:t>
            </a:r>
            <a:br>
              <a:rPr lang="en-US"/>
            </a:br>
            <a:r>
              <a:rPr lang="en-US"/>
              <a:t>QUESTIONS</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hasCustomPrompt="1"/>
          </p:nvPr>
        </p:nvSpPr>
        <p:spPr>
          <a:xfrm>
            <a:off x="4657724" y="4231192"/>
            <a:ext cx="6696075" cy="365125"/>
          </a:xfrm>
        </p:spPr>
        <p:txBody>
          <a:bodyPr anchor="t" anchorCtr="0">
            <a:noAutofit/>
          </a:bodyPr>
          <a:lstStyle>
            <a:lvl1pPr marL="0" indent="0" algn="l">
              <a:buNone/>
              <a:defRPr sz="1801">
                <a:solidFill>
                  <a:schemeClr val="bg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Get more information:</a:t>
            </a:r>
          </a:p>
          <a:p>
            <a:r>
              <a:rPr lang="en-US"/>
              <a:t>Email</a:t>
            </a:r>
          </a:p>
          <a:p>
            <a:r>
              <a:rPr lang="en-US"/>
              <a:t>Website</a:t>
            </a:r>
          </a:p>
          <a:p>
            <a:r>
              <a:rPr lang="en-US"/>
              <a:t>Other</a:t>
            </a:r>
          </a:p>
          <a:p>
            <a:endParaRPr lang="en-US"/>
          </a:p>
        </p:txBody>
      </p:sp>
      <p:cxnSp>
        <p:nvCxnSpPr>
          <p:cNvPr id="11" name="Straight Connector 10">
            <a:extLst>
              <a:ext uri="{FF2B5EF4-FFF2-40B4-BE49-F238E27FC236}">
                <a16:creationId xmlns:a16="http://schemas.microsoft.com/office/drawing/2014/main" id="{E6C31FC4-A6DF-E6C1-EC93-BF0A7F9732C8}"/>
              </a:ext>
              <a:ext uri="{C183D7F6-B498-43B3-948B-1728B52AA6E4}">
                <adec:decorative xmlns:adec="http://schemas.microsoft.com/office/drawing/2017/decorative" val="1"/>
              </a:ext>
            </a:extLst>
          </p:cNvPr>
          <p:cNvCxnSpPr>
            <a:cxnSpLocks/>
          </p:cNvCxnSpPr>
          <p:nvPr userDrawn="1"/>
        </p:nvCxnSpPr>
        <p:spPr>
          <a:xfrm flipH="1">
            <a:off x="1081059" y="2"/>
            <a:ext cx="4911723" cy="7192565"/>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white text&#10;&#10;Description automatically generated">
            <a:extLst>
              <a:ext uri="{FF2B5EF4-FFF2-40B4-BE49-F238E27FC236}">
                <a16:creationId xmlns:a16="http://schemas.microsoft.com/office/drawing/2014/main" id="{EBB9AA4A-884E-BD69-F7DD-CB823576BCB9}"/>
              </a:ext>
            </a:extLst>
          </p:cNvPr>
          <p:cNvPicPr>
            <a:picLocks noChangeAspect="1"/>
          </p:cNvPicPr>
          <p:nvPr userDrawn="1"/>
        </p:nvPicPr>
        <p:blipFill>
          <a:blip r:embed="rId4"/>
          <a:stretch>
            <a:fillRect/>
          </a:stretch>
        </p:blipFill>
        <p:spPr>
          <a:xfrm>
            <a:off x="7145340" y="136527"/>
            <a:ext cx="4542009" cy="1635123"/>
          </a:xfrm>
          <a:prstGeom prst="rect">
            <a:avLst/>
          </a:prstGeom>
        </p:spPr>
      </p:pic>
      <p:pic>
        <p:nvPicPr>
          <p:cNvPr id="4" name="Picture 3" descr="A map of the state of wisconsin&#10;&#10;Description automatically generated">
            <a:extLst>
              <a:ext uri="{FF2B5EF4-FFF2-40B4-BE49-F238E27FC236}">
                <a16:creationId xmlns:a16="http://schemas.microsoft.com/office/drawing/2014/main" id="{06E8172A-00B7-56B1-AAE4-4E8FD5A69348}"/>
              </a:ext>
            </a:extLst>
          </p:cNvPr>
          <p:cNvPicPr>
            <a:picLocks noChangeAspect="1"/>
          </p:cNvPicPr>
          <p:nvPr userDrawn="1"/>
        </p:nvPicPr>
        <p:blipFill>
          <a:blip r:embed="rId5"/>
          <a:stretch>
            <a:fillRect/>
          </a:stretch>
        </p:blipFill>
        <p:spPr>
          <a:xfrm>
            <a:off x="-71504" y="-712832"/>
            <a:ext cx="4104622" cy="5311864"/>
          </a:xfrm>
          <a:prstGeom prst="rect">
            <a:avLst/>
          </a:prstGeom>
        </p:spPr>
      </p:pic>
    </p:spTree>
    <p:extLst>
      <p:ext uri="{BB962C8B-B14F-4D97-AF65-F5344CB8AC3E}">
        <p14:creationId xmlns:p14="http://schemas.microsoft.com/office/powerpoint/2010/main" val="180283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rgbClr val="005777"/>
        </a:solidFill>
        <a:effectLst/>
      </p:bgPr>
    </p:bg>
    <p:spTree>
      <p:nvGrpSpPr>
        <p:cNvPr id="1" name=""/>
        <p:cNvGrpSpPr/>
        <p:nvPr/>
      </p:nvGrpSpPr>
      <p:grpSpPr>
        <a:xfrm>
          <a:off x="0" y="0"/>
          <a:ext cx="0" cy="0"/>
          <a:chOff x="0" y="0"/>
          <a:chExt cx="0" cy="0"/>
        </a:xfrm>
      </p:grpSpPr>
      <p:pic>
        <p:nvPicPr>
          <p:cNvPr id="3" name="Picture 2" descr="A white outline of a state with a letter on it&#10;&#10;Description automatically generated">
            <a:extLst>
              <a:ext uri="{FF2B5EF4-FFF2-40B4-BE49-F238E27FC236}">
                <a16:creationId xmlns:a16="http://schemas.microsoft.com/office/drawing/2014/main" id="{1E99820F-46DC-E990-9A22-AF12812239E2}"/>
              </a:ext>
            </a:extLst>
          </p:cNvPr>
          <p:cNvPicPr>
            <a:picLocks noChangeAspect="1"/>
          </p:cNvPicPr>
          <p:nvPr userDrawn="1"/>
        </p:nvPicPr>
        <p:blipFill>
          <a:blip r:embed="rId2"/>
          <a:stretch>
            <a:fillRect/>
          </a:stretch>
        </p:blipFill>
        <p:spPr>
          <a:xfrm>
            <a:off x="11015370" y="97179"/>
            <a:ext cx="1059881" cy="1105456"/>
          </a:xfrm>
          <a:prstGeom prst="rect">
            <a:avLst/>
          </a:prstGeom>
        </p:spPr>
      </p:pic>
    </p:spTree>
    <p:extLst>
      <p:ext uri="{BB962C8B-B14F-4D97-AF65-F5344CB8AC3E}">
        <p14:creationId xmlns:p14="http://schemas.microsoft.com/office/powerpoint/2010/main" val="1532631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emplate" type="secHead">
  <p:cSld name="Blank Templat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305136" y="6212133"/>
            <a:ext cx="605600" cy="41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53375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slide - no line graph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lvl1pPr>
          </a:lstStyle>
          <a:p>
            <a:r>
              <a:rPr lang="en-US"/>
              <a:t>CLICK TO EDIT PAGE TITLE</a:t>
            </a:r>
          </a:p>
        </p:txBody>
      </p:sp>
      <p:pic>
        <p:nvPicPr>
          <p:cNvPr id="5" name="Picture 4" descr="A blue and black logo&#10;&#10;Description automatically generated">
            <a:extLst>
              <a:ext uri="{FF2B5EF4-FFF2-40B4-BE49-F238E27FC236}">
                <a16:creationId xmlns:a16="http://schemas.microsoft.com/office/drawing/2014/main" id="{3F78D639-6D3F-8EB4-93F4-83048C0D35D2}"/>
              </a:ext>
            </a:extLst>
          </p:cNvPr>
          <p:cNvPicPr>
            <a:picLocks noChangeAspect="1"/>
          </p:cNvPicPr>
          <p:nvPr userDrawn="1"/>
        </p:nvPicPr>
        <p:blipFill>
          <a:blip r:embed="rId2"/>
          <a:stretch>
            <a:fillRect/>
          </a:stretch>
        </p:blipFill>
        <p:spPr>
          <a:xfrm>
            <a:off x="590623" y="126997"/>
            <a:ext cx="1247323" cy="1300958"/>
          </a:xfrm>
          <a:prstGeom prst="rect">
            <a:avLst/>
          </a:prstGeom>
        </p:spPr>
      </p:pic>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lvl1pPr>
          </a:lstStyle>
          <a:p>
            <a:fld id="{A49DFD55-3C28-40EF-9E31-A92D2E4017FF}" type="slidenum">
              <a:rPr lang="en-US" smtClean="0"/>
              <a:pPr/>
              <a:t>‹#›</a:t>
            </a:fld>
            <a:endParaRPr lang="en-US" dirty="0"/>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2" y="2225676"/>
            <a:ext cx="8691563" cy="2630488"/>
          </a:xfrm>
        </p:spPr>
        <p:txBody>
          <a:bodyPr/>
          <a:lstStyle>
            <a:lvl1pPr>
              <a:buClr>
                <a:srgbClr val="005777"/>
              </a:buClr>
              <a:defRPr/>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126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ogo and Title Slide">
  <p:cSld name="Logo and Title Slide">
    <p:bg>
      <p:bgPr>
        <a:solidFill>
          <a:srgbClr val="35405F"/>
        </a:solidFill>
        <a:effectLst/>
      </p:bgPr>
    </p:bg>
    <p:spTree>
      <p:nvGrpSpPr>
        <p:cNvPr id="1" name="Shape 11"/>
        <p:cNvGrpSpPr/>
        <p:nvPr/>
      </p:nvGrpSpPr>
      <p:grpSpPr>
        <a:xfrm>
          <a:off x="0" y="0"/>
          <a:ext cx="0" cy="0"/>
          <a:chOff x="0" y="0"/>
          <a:chExt cx="0" cy="0"/>
        </a:xfrm>
      </p:grpSpPr>
      <p:pic>
        <p:nvPicPr>
          <p:cNvPr id="12" name="Google Shape;12;p3"/>
          <p:cNvPicPr preferRelativeResize="0"/>
          <p:nvPr/>
        </p:nvPicPr>
        <p:blipFill>
          <a:blip r:embed="rId2">
            <a:alphaModFix/>
          </a:blip>
          <a:stretch>
            <a:fillRect/>
          </a:stretch>
        </p:blipFill>
        <p:spPr>
          <a:xfrm>
            <a:off x="1152933" y="3145402"/>
            <a:ext cx="3768537" cy="442867"/>
          </a:xfrm>
          <a:prstGeom prst="rect">
            <a:avLst/>
          </a:prstGeom>
          <a:noFill/>
          <a:ln>
            <a:noFill/>
          </a:ln>
        </p:spPr>
      </p:pic>
      <p:cxnSp>
        <p:nvCxnSpPr>
          <p:cNvPr id="13" name="Google Shape;13;p3"/>
          <p:cNvCxnSpPr/>
          <p:nvPr/>
        </p:nvCxnSpPr>
        <p:spPr>
          <a:xfrm>
            <a:off x="5291367" y="2759400"/>
            <a:ext cx="0" cy="1339200"/>
          </a:xfrm>
          <a:prstGeom prst="straightConnector1">
            <a:avLst/>
          </a:prstGeom>
          <a:noFill/>
          <a:ln w="9525" cap="flat" cmpd="sng">
            <a:solidFill>
              <a:schemeClr val="dk2"/>
            </a:solidFill>
            <a:prstDash val="solid"/>
            <a:round/>
            <a:headEnd type="none" w="med" len="med"/>
            <a:tailEnd type="none" w="med" len="med"/>
          </a:ln>
        </p:spPr>
      </p:cxnSp>
      <p:sp>
        <p:nvSpPr>
          <p:cNvPr id="14" name="Google Shape;14;p3"/>
          <p:cNvSpPr txBox="1">
            <a:spLocks noGrp="1"/>
          </p:cNvSpPr>
          <p:nvPr>
            <p:ph type="title"/>
          </p:nvPr>
        </p:nvSpPr>
        <p:spPr>
          <a:xfrm>
            <a:off x="5574636" y="2759400"/>
            <a:ext cx="5203600" cy="1124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3000"/>
              <a:buNone/>
              <a:defRPr>
                <a:solidFill>
                  <a:schemeClr val="lt1"/>
                </a:solidFill>
              </a:defRPr>
            </a:lvl1pPr>
            <a:lvl2pPr lvl="1" rtl="0">
              <a:lnSpc>
                <a:spcPct val="75000"/>
              </a:lnSpc>
              <a:spcBef>
                <a:spcPts val="0"/>
              </a:spcBef>
              <a:spcAft>
                <a:spcPts val="0"/>
              </a:spcAft>
              <a:buSzPts val="2800"/>
              <a:buNone/>
              <a:defRPr>
                <a:latin typeface="Avenir"/>
                <a:ea typeface="Avenir"/>
                <a:cs typeface="Avenir"/>
                <a:sym typeface="Avenir"/>
              </a:defRPr>
            </a:lvl2pPr>
            <a:lvl3pPr lvl="2" rtl="0">
              <a:lnSpc>
                <a:spcPct val="75000"/>
              </a:lnSpc>
              <a:spcBef>
                <a:spcPts val="0"/>
              </a:spcBef>
              <a:spcAft>
                <a:spcPts val="0"/>
              </a:spcAft>
              <a:buSzPts val="2800"/>
              <a:buNone/>
              <a:defRPr>
                <a:latin typeface="Avenir"/>
                <a:ea typeface="Avenir"/>
                <a:cs typeface="Avenir"/>
                <a:sym typeface="Avenir"/>
              </a:defRPr>
            </a:lvl3pPr>
            <a:lvl4pPr lvl="3" rtl="0">
              <a:lnSpc>
                <a:spcPct val="75000"/>
              </a:lnSpc>
              <a:spcBef>
                <a:spcPts val="0"/>
              </a:spcBef>
              <a:spcAft>
                <a:spcPts val="0"/>
              </a:spcAft>
              <a:buSzPts val="2800"/>
              <a:buNone/>
              <a:defRPr>
                <a:latin typeface="Avenir"/>
                <a:ea typeface="Avenir"/>
                <a:cs typeface="Avenir"/>
                <a:sym typeface="Avenir"/>
              </a:defRPr>
            </a:lvl4pPr>
            <a:lvl5pPr lvl="4" rtl="0">
              <a:lnSpc>
                <a:spcPct val="75000"/>
              </a:lnSpc>
              <a:spcBef>
                <a:spcPts val="0"/>
              </a:spcBef>
              <a:spcAft>
                <a:spcPts val="0"/>
              </a:spcAft>
              <a:buSzPts val="2800"/>
              <a:buNone/>
              <a:defRPr>
                <a:latin typeface="Avenir"/>
                <a:ea typeface="Avenir"/>
                <a:cs typeface="Avenir"/>
                <a:sym typeface="Avenir"/>
              </a:defRPr>
            </a:lvl5pPr>
            <a:lvl6pPr lvl="5" rtl="0">
              <a:lnSpc>
                <a:spcPct val="75000"/>
              </a:lnSpc>
              <a:spcBef>
                <a:spcPts val="0"/>
              </a:spcBef>
              <a:spcAft>
                <a:spcPts val="0"/>
              </a:spcAft>
              <a:buSzPts val="2800"/>
              <a:buNone/>
              <a:defRPr>
                <a:latin typeface="Avenir"/>
                <a:ea typeface="Avenir"/>
                <a:cs typeface="Avenir"/>
                <a:sym typeface="Avenir"/>
              </a:defRPr>
            </a:lvl6pPr>
            <a:lvl7pPr lvl="6" rtl="0">
              <a:lnSpc>
                <a:spcPct val="75000"/>
              </a:lnSpc>
              <a:spcBef>
                <a:spcPts val="0"/>
              </a:spcBef>
              <a:spcAft>
                <a:spcPts val="0"/>
              </a:spcAft>
              <a:buSzPts val="2800"/>
              <a:buNone/>
              <a:defRPr>
                <a:latin typeface="Avenir"/>
                <a:ea typeface="Avenir"/>
                <a:cs typeface="Avenir"/>
                <a:sym typeface="Avenir"/>
              </a:defRPr>
            </a:lvl7pPr>
            <a:lvl8pPr lvl="7" rtl="0">
              <a:lnSpc>
                <a:spcPct val="75000"/>
              </a:lnSpc>
              <a:spcBef>
                <a:spcPts val="0"/>
              </a:spcBef>
              <a:spcAft>
                <a:spcPts val="0"/>
              </a:spcAft>
              <a:buSzPts val="2800"/>
              <a:buNone/>
              <a:defRPr>
                <a:latin typeface="Avenir"/>
                <a:ea typeface="Avenir"/>
                <a:cs typeface="Avenir"/>
                <a:sym typeface="Avenir"/>
              </a:defRPr>
            </a:lvl8pPr>
            <a:lvl9pPr lvl="8" rtl="0">
              <a:lnSpc>
                <a:spcPct val="75000"/>
              </a:lnSpc>
              <a:spcBef>
                <a:spcPts val="0"/>
              </a:spcBef>
              <a:spcAft>
                <a:spcPts val="0"/>
              </a:spcAft>
              <a:buSzPts val="2800"/>
              <a:buNone/>
              <a:defRPr>
                <a:latin typeface="Avenir"/>
                <a:ea typeface="Avenir"/>
                <a:cs typeface="Avenir"/>
                <a:sym typeface="Avenir"/>
              </a:defRPr>
            </a:lvl9pPr>
          </a:lstStyle>
          <a:p>
            <a:endParaRPr/>
          </a:p>
        </p:txBody>
      </p:sp>
      <p:sp>
        <p:nvSpPr>
          <p:cNvPr id="15" name="Google Shape;15;p3"/>
          <p:cNvSpPr txBox="1">
            <a:spLocks noGrp="1"/>
          </p:cNvSpPr>
          <p:nvPr>
            <p:ph type="subTitle" idx="1"/>
          </p:nvPr>
        </p:nvSpPr>
        <p:spPr>
          <a:xfrm>
            <a:off x="5574636" y="3987167"/>
            <a:ext cx="4867600" cy="44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
              <a:buNone/>
              <a:defRPr sz="1067">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17" name="Google Shape;17;p3"/>
          <p:cNvPicPr preferRelativeResize="0"/>
          <p:nvPr/>
        </p:nvPicPr>
        <p:blipFill>
          <a:blip r:embed="rId3">
            <a:alphaModFix/>
          </a:blip>
          <a:stretch>
            <a:fillRect/>
          </a:stretch>
        </p:blipFill>
        <p:spPr>
          <a:xfrm>
            <a:off x="637700" y="6345285"/>
            <a:ext cx="288340" cy="226300"/>
          </a:xfrm>
          <a:prstGeom prst="rect">
            <a:avLst/>
          </a:prstGeom>
          <a:noFill/>
          <a:ln>
            <a:noFill/>
          </a:ln>
        </p:spPr>
      </p:pic>
      <p:cxnSp>
        <p:nvCxnSpPr>
          <p:cNvPr id="18" name="Google Shape;18;p3"/>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19" name="Google Shape;19;p3"/>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306760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solidFill>
          <a:srgbClr val="35405F"/>
        </a:solidFill>
        <a:effectLst/>
      </p:bgPr>
    </p:bg>
    <p:spTree>
      <p:nvGrpSpPr>
        <p:cNvPr id="1" name="Shape 20"/>
        <p:cNvGrpSpPr/>
        <p:nvPr/>
      </p:nvGrpSpPr>
      <p:grpSpPr>
        <a:xfrm>
          <a:off x="0" y="0"/>
          <a:ext cx="0" cy="0"/>
          <a:chOff x="0" y="0"/>
          <a:chExt cx="0" cy="0"/>
        </a:xfrm>
      </p:grpSpPr>
      <p:sp>
        <p:nvSpPr>
          <p:cNvPr id="21" name="Google Shape;21;p4"/>
          <p:cNvSpPr/>
          <p:nvPr/>
        </p:nvSpPr>
        <p:spPr>
          <a:xfrm>
            <a:off x="6848900" y="364125"/>
            <a:ext cx="4696000" cy="6298400"/>
          </a:xfrm>
          <a:prstGeom prst="roundRect">
            <a:avLst>
              <a:gd name="adj" fmla="val 4762"/>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22" name="Google Shape;22;p4"/>
          <p:cNvPicPr preferRelativeResize="0"/>
          <p:nvPr/>
        </p:nvPicPr>
        <p:blipFill>
          <a:blip r:embed="rId2">
            <a:alphaModFix/>
          </a:blip>
          <a:stretch>
            <a:fillRect/>
          </a:stretch>
        </p:blipFill>
        <p:spPr>
          <a:xfrm>
            <a:off x="637702" y="364134"/>
            <a:ext cx="1925666" cy="226300"/>
          </a:xfrm>
          <a:prstGeom prst="rect">
            <a:avLst/>
          </a:prstGeom>
          <a:noFill/>
          <a:ln>
            <a:noFill/>
          </a:ln>
        </p:spPr>
      </p:pic>
      <p:sp>
        <p:nvSpPr>
          <p:cNvPr id="23" name="Google Shape;23;p4"/>
          <p:cNvSpPr>
            <a:spLocks noGrp="1"/>
          </p:cNvSpPr>
          <p:nvPr>
            <p:ph type="pic" idx="2"/>
          </p:nvPr>
        </p:nvSpPr>
        <p:spPr>
          <a:xfrm>
            <a:off x="6734732" y="215100"/>
            <a:ext cx="4696000" cy="6298400"/>
          </a:xfrm>
          <a:prstGeom prst="roundRect">
            <a:avLst>
              <a:gd name="adj" fmla="val 3677"/>
            </a:avLst>
          </a:prstGeom>
          <a:noFill/>
          <a:ln>
            <a:noFill/>
          </a:ln>
        </p:spPr>
      </p:sp>
      <p:sp>
        <p:nvSpPr>
          <p:cNvPr id="24" name="Google Shape;24;p4"/>
          <p:cNvSpPr txBox="1">
            <a:spLocks noGrp="1"/>
          </p:cNvSpPr>
          <p:nvPr>
            <p:ph type="title"/>
          </p:nvPr>
        </p:nvSpPr>
        <p:spPr>
          <a:xfrm>
            <a:off x="637700" y="3049133"/>
            <a:ext cx="5203600" cy="1124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3000"/>
              <a:buNone/>
              <a:defRPr>
                <a:solidFill>
                  <a:schemeClr val="lt1"/>
                </a:solidFill>
              </a:defRPr>
            </a:lvl1pPr>
            <a:lvl2pPr lvl="1" rtl="0">
              <a:lnSpc>
                <a:spcPct val="75000"/>
              </a:lnSpc>
              <a:spcBef>
                <a:spcPts val="0"/>
              </a:spcBef>
              <a:spcAft>
                <a:spcPts val="0"/>
              </a:spcAft>
              <a:buSzPts val="2800"/>
              <a:buNone/>
              <a:defRPr>
                <a:latin typeface="Avenir"/>
                <a:ea typeface="Avenir"/>
                <a:cs typeface="Avenir"/>
                <a:sym typeface="Avenir"/>
              </a:defRPr>
            </a:lvl2pPr>
            <a:lvl3pPr lvl="2" rtl="0">
              <a:lnSpc>
                <a:spcPct val="75000"/>
              </a:lnSpc>
              <a:spcBef>
                <a:spcPts val="0"/>
              </a:spcBef>
              <a:spcAft>
                <a:spcPts val="0"/>
              </a:spcAft>
              <a:buSzPts val="2800"/>
              <a:buNone/>
              <a:defRPr>
                <a:latin typeface="Avenir"/>
                <a:ea typeface="Avenir"/>
                <a:cs typeface="Avenir"/>
                <a:sym typeface="Avenir"/>
              </a:defRPr>
            </a:lvl3pPr>
            <a:lvl4pPr lvl="3" rtl="0">
              <a:lnSpc>
                <a:spcPct val="75000"/>
              </a:lnSpc>
              <a:spcBef>
                <a:spcPts val="0"/>
              </a:spcBef>
              <a:spcAft>
                <a:spcPts val="0"/>
              </a:spcAft>
              <a:buSzPts val="2800"/>
              <a:buNone/>
              <a:defRPr>
                <a:latin typeface="Avenir"/>
                <a:ea typeface="Avenir"/>
                <a:cs typeface="Avenir"/>
                <a:sym typeface="Avenir"/>
              </a:defRPr>
            </a:lvl4pPr>
            <a:lvl5pPr lvl="4" rtl="0">
              <a:lnSpc>
                <a:spcPct val="75000"/>
              </a:lnSpc>
              <a:spcBef>
                <a:spcPts val="0"/>
              </a:spcBef>
              <a:spcAft>
                <a:spcPts val="0"/>
              </a:spcAft>
              <a:buSzPts val="2800"/>
              <a:buNone/>
              <a:defRPr>
                <a:latin typeface="Avenir"/>
                <a:ea typeface="Avenir"/>
                <a:cs typeface="Avenir"/>
                <a:sym typeface="Avenir"/>
              </a:defRPr>
            </a:lvl5pPr>
            <a:lvl6pPr lvl="5" rtl="0">
              <a:lnSpc>
                <a:spcPct val="75000"/>
              </a:lnSpc>
              <a:spcBef>
                <a:spcPts val="0"/>
              </a:spcBef>
              <a:spcAft>
                <a:spcPts val="0"/>
              </a:spcAft>
              <a:buSzPts val="2800"/>
              <a:buNone/>
              <a:defRPr>
                <a:latin typeface="Avenir"/>
                <a:ea typeface="Avenir"/>
                <a:cs typeface="Avenir"/>
                <a:sym typeface="Avenir"/>
              </a:defRPr>
            </a:lvl6pPr>
            <a:lvl7pPr lvl="6" rtl="0">
              <a:lnSpc>
                <a:spcPct val="75000"/>
              </a:lnSpc>
              <a:spcBef>
                <a:spcPts val="0"/>
              </a:spcBef>
              <a:spcAft>
                <a:spcPts val="0"/>
              </a:spcAft>
              <a:buSzPts val="2800"/>
              <a:buNone/>
              <a:defRPr>
                <a:latin typeface="Avenir"/>
                <a:ea typeface="Avenir"/>
                <a:cs typeface="Avenir"/>
                <a:sym typeface="Avenir"/>
              </a:defRPr>
            </a:lvl7pPr>
            <a:lvl8pPr lvl="7" rtl="0">
              <a:lnSpc>
                <a:spcPct val="75000"/>
              </a:lnSpc>
              <a:spcBef>
                <a:spcPts val="0"/>
              </a:spcBef>
              <a:spcAft>
                <a:spcPts val="0"/>
              </a:spcAft>
              <a:buSzPts val="2800"/>
              <a:buNone/>
              <a:defRPr>
                <a:latin typeface="Avenir"/>
                <a:ea typeface="Avenir"/>
                <a:cs typeface="Avenir"/>
                <a:sym typeface="Avenir"/>
              </a:defRPr>
            </a:lvl8pPr>
            <a:lvl9pPr lvl="8" rtl="0">
              <a:lnSpc>
                <a:spcPct val="75000"/>
              </a:lnSpc>
              <a:spcBef>
                <a:spcPts val="0"/>
              </a:spcBef>
              <a:spcAft>
                <a:spcPts val="0"/>
              </a:spcAft>
              <a:buSzPts val="2800"/>
              <a:buNone/>
              <a:defRPr>
                <a:latin typeface="Avenir"/>
                <a:ea typeface="Avenir"/>
                <a:cs typeface="Avenir"/>
                <a:sym typeface="Avenir"/>
              </a:defRPr>
            </a:lvl9pPr>
          </a:lstStyle>
          <a:p>
            <a:endParaRPr/>
          </a:p>
        </p:txBody>
      </p:sp>
      <p:sp>
        <p:nvSpPr>
          <p:cNvPr id="25" name="Google Shape;25;p4"/>
          <p:cNvSpPr txBox="1">
            <a:spLocks noGrp="1"/>
          </p:cNvSpPr>
          <p:nvPr>
            <p:ph type="subTitle" idx="1"/>
          </p:nvPr>
        </p:nvSpPr>
        <p:spPr>
          <a:xfrm>
            <a:off x="637700" y="4276900"/>
            <a:ext cx="4867600" cy="44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
              <a:buNone/>
              <a:defRPr sz="1067">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 name="Google Shape;26;p4"/>
          <p:cNvSpPr/>
          <p:nvPr/>
        </p:nvSpPr>
        <p:spPr>
          <a:xfrm>
            <a:off x="637700" y="2522518"/>
            <a:ext cx="1118000" cy="2904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800" dirty="0">
              <a:latin typeface="Avenir"/>
              <a:ea typeface="Avenir"/>
              <a:cs typeface="Avenir"/>
              <a:sym typeface="Avenir"/>
            </a:endParaRPr>
          </a:p>
        </p:txBody>
      </p:sp>
      <p:sp>
        <p:nvSpPr>
          <p:cNvPr id="27" name="Google Shape;27;p4"/>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8" name="Google Shape;28;p4"/>
          <p:cNvPicPr preferRelativeResize="0"/>
          <p:nvPr/>
        </p:nvPicPr>
        <p:blipFill>
          <a:blip r:embed="rId3">
            <a:alphaModFix/>
          </a:blip>
          <a:stretch>
            <a:fillRect/>
          </a:stretch>
        </p:blipFill>
        <p:spPr>
          <a:xfrm>
            <a:off x="637700" y="6345285"/>
            <a:ext cx="288340" cy="226300"/>
          </a:xfrm>
          <a:prstGeom prst="rect">
            <a:avLst/>
          </a:prstGeom>
          <a:noFill/>
          <a:ln>
            <a:noFill/>
          </a:ln>
        </p:spPr>
      </p:pic>
      <p:cxnSp>
        <p:nvCxnSpPr>
          <p:cNvPr id="29" name="Google Shape;29;p4"/>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30" name="Google Shape;30;p4"/>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3421878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with Illustration">
  <p:cSld name="Title Slide with Illustration">
    <p:bg>
      <p:bgPr>
        <a:solidFill>
          <a:srgbClr val="35405F"/>
        </a:solidFill>
        <a:effectLst/>
      </p:bgPr>
    </p:bg>
    <p:spTree>
      <p:nvGrpSpPr>
        <p:cNvPr id="1" name="Shape 31"/>
        <p:cNvGrpSpPr/>
        <p:nvPr/>
      </p:nvGrpSpPr>
      <p:grpSpPr>
        <a:xfrm>
          <a:off x="0" y="0"/>
          <a:ext cx="0" cy="0"/>
          <a:chOff x="0" y="0"/>
          <a:chExt cx="0" cy="0"/>
        </a:xfrm>
      </p:grpSpPr>
      <p:pic>
        <p:nvPicPr>
          <p:cNvPr id="32" name="Google Shape;32;p5"/>
          <p:cNvPicPr preferRelativeResize="0"/>
          <p:nvPr/>
        </p:nvPicPr>
        <p:blipFill>
          <a:blip r:embed="rId2">
            <a:alphaModFix/>
          </a:blip>
          <a:stretch>
            <a:fillRect/>
          </a:stretch>
        </p:blipFill>
        <p:spPr>
          <a:xfrm>
            <a:off x="637702" y="398235"/>
            <a:ext cx="1925666" cy="226300"/>
          </a:xfrm>
          <a:prstGeom prst="rect">
            <a:avLst/>
          </a:prstGeom>
          <a:noFill/>
          <a:ln>
            <a:noFill/>
          </a:ln>
        </p:spPr>
      </p:pic>
      <p:sp>
        <p:nvSpPr>
          <p:cNvPr id="33" name="Google Shape;33;p5"/>
          <p:cNvSpPr>
            <a:spLocks noGrp="1"/>
          </p:cNvSpPr>
          <p:nvPr>
            <p:ph type="pic" idx="2"/>
          </p:nvPr>
        </p:nvSpPr>
        <p:spPr>
          <a:xfrm>
            <a:off x="6734732" y="765367"/>
            <a:ext cx="4696000" cy="5452800"/>
          </a:xfrm>
          <a:prstGeom prst="roundRect">
            <a:avLst>
              <a:gd name="adj" fmla="val 3677"/>
            </a:avLst>
          </a:prstGeom>
          <a:noFill/>
          <a:ln>
            <a:noFill/>
          </a:ln>
        </p:spPr>
      </p:sp>
      <p:sp>
        <p:nvSpPr>
          <p:cNvPr id="34" name="Google Shape;34;p5"/>
          <p:cNvSpPr txBox="1">
            <a:spLocks noGrp="1"/>
          </p:cNvSpPr>
          <p:nvPr>
            <p:ph type="title"/>
          </p:nvPr>
        </p:nvSpPr>
        <p:spPr>
          <a:xfrm>
            <a:off x="637700" y="3049133"/>
            <a:ext cx="5203600" cy="1124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3000"/>
              <a:buNone/>
              <a:defRPr>
                <a:solidFill>
                  <a:schemeClr val="lt1"/>
                </a:solidFill>
              </a:defRPr>
            </a:lvl1pPr>
            <a:lvl2pPr lvl="1" rtl="0">
              <a:lnSpc>
                <a:spcPct val="75000"/>
              </a:lnSpc>
              <a:spcBef>
                <a:spcPts val="0"/>
              </a:spcBef>
              <a:spcAft>
                <a:spcPts val="0"/>
              </a:spcAft>
              <a:buSzPts val="2800"/>
              <a:buNone/>
              <a:defRPr>
                <a:latin typeface="Avenir"/>
                <a:ea typeface="Avenir"/>
                <a:cs typeface="Avenir"/>
                <a:sym typeface="Avenir"/>
              </a:defRPr>
            </a:lvl2pPr>
            <a:lvl3pPr lvl="2" rtl="0">
              <a:lnSpc>
                <a:spcPct val="75000"/>
              </a:lnSpc>
              <a:spcBef>
                <a:spcPts val="0"/>
              </a:spcBef>
              <a:spcAft>
                <a:spcPts val="0"/>
              </a:spcAft>
              <a:buSzPts val="2800"/>
              <a:buNone/>
              <a:defRPr>
                <a:latin typeface="Avenir"/>
                <a:ea typeface="Avenir"/>
                <a:cs typeface="Avenir"/>
                <a:sym typeface="Avenir"/>
              </a:defRPr>
            </a:lvl3pPr>
            <a:lvl4pPr lvl="3" rtl="0">
              <a:lnSpc>
                <a:spcPct val="75000"/>
              </a:lnSpc>
              <a:spcBef>
                <a:spcPts val="0"/>
              </a:spcBef>
              <a:spcAft>
                <a:spcPts val="0"/>
              </a:spcAft>
              <a:buSzPts val="2800"/>
              <a:buNone/>
              <a:defRPr>
                <a:latin typeface="Avenir"/>
                <a:ea typeface="Avenir"/>
                <a:cs typeface="Avenir"/>
                <a:sym typeface="Avenir"/>
              </a:defRPr>
            </a:lvl4pPr>
            <a:lvl5pPr lvl="4" rtl="0">
              <a:lnSpc>
                <a:spcPct val="75000"/>
              </a:lnSpc>
              <a:spcBef>
                <a:spcPts val="0"/>
              </a:spcBef>
              <a:spcAft>
                <a:spcPts val="0"/>
              </a:spcAft>
              <a:buSzPts val="2800"/>
              <a:buNone/>
              <a:defRPr>
                <a:latin typeface="Avenir"/>
                <a:ea typeface="Avenir"/>
                <a:cs typeface="Avenir"/>
                <a:sym typeface="Avenir"/>
              </a:defRPr>
            </a:lvl5pPr>
            <a:lvl6pPr lvl="5" rtl="0">
              <a:lnSpc>
                <a:spcPct val="75000"/>
              </a:lnSpc>
              <a:spcBef>
                <a:spcPts val="0"/>
              </a:spcBef>
              <a:spcAft>
                <a:spcPts val="0"/>
              </a:spcAft>
              <a:buSzPts val="2800"/>
              <a:buNone/>
              <a:defRPr>
                <a:latin typeface="Avenir"/>
                <a:ea typeface="Avenir"/>
                <a:cs typeface="Avenir"/>
                <a:sym typeface="Avenir"/>
              </a:defRPr>
            </a:lvl6pPr>
            <a:lvl7pPr lvl="6" rtl="0">
              <a:lnSpc>
                <a:spcPct val="75000"/>
              </a:lnSpc>
              <a:spcBef>
                <a:spcPts val="0"/>
              </a:spcBef>
              <a:spcAft>
                <a:spcPts val="0"/>
              </a:spcAft>
              <a:buSzPts val="2800"/>
              <a:buNone/>
              <a:defRPr>
                <a:latin typeface="Avenir"/>
                <a:ea typeface="Avenir"/>
                <a:cs typeface="Avenir"/>
                <a:sym typeface="Avenir"/>
              </a:defRPr>
            </a:lvl7pPr>
            <a:lvl8pPr lvl="7" rtl="0">
              <a:lnSpc>
                <a:spcPct val="75000"/>
              </a:lnSpc>
              <a:spcBef>
                <a:spcPts val="0"/>
              </a:spcBef>
              <a:spcAft>
                <a:spcPts val="0"/>
              </a:spcAft>
              <a:buSzPts val="2800"/>
              <a:buNone/>
              <a:defRPr>
                <a:latin typeface="Avenir"/>
                <a:ea typeface="Avenir"/>
                <a:cs typeface="Avenir"/>
                <a:sym typeface="Avenir"/>
              </a:defRPr>
            </a:lvl8pPr>
            <a:lvl9pPr lvl="8" rtl="0">
              <a:lnSpc>
                <a:spcPct val="75000"/>
              </a:lnSpc>
              <a:spcBef>
                <a:spcPts val="0"/>
              </a:spcBef>
              <a:spcAft>
                <a:spcPts val="0"/>
              </a:spcAft>
              <a:buSzPts val="2800"/>
              <a:buNone/>
              <a:defRPr>
                <a:latin typeface="Avenir"/>
                <a:ea typeface="Avenir"/>
                <a:cs typeface="Avenir"/>
                <a:sym typeface="Avenir"/>
              </a:defRPr>
            </a:lvl9pPr>
          </a:lstStyle>
          <a:p>
            <a:endParaRPr/>
          </a:p>
        </p:txBody>
      </p:sp>
      <p:sp>
        <p:nvSpPr>
          <p:cNvPr id="35" name="Google Shape;35;p5"/>
          <p:cNvSpPr txBox="1">
            <a:spLocks noGrp="1"/>
          </p:cNvSpPr>
          <p:nvPr>
            <p:ph type="subTitle" idx="1"/>
          </p:nvPr>
        </p:nvSpPr>
        <p:spPr>
          <a:xfrm>
            <a:off x="637700" y="4276900"/>
            <a:ext cx="4867600" cy="44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
              <a:buNone/>
              <a:defRPr sz="1067">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5"/>
          <p:cNvSpPr/>
          <p:nvPr/>
        </p:nvSpPr>
        <p:spPr>
          <a:xfrm>
            <a:off x="793565" y="2510152"/>
            <a:ext cx="1118000" cy="2904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800" dirty="0">
              <a:latin typeface="Avenir"/>
              <a:ea typeface="Avenir"/>
              <a:cs typeface="Avenir"/>
              <a:sym typeface="Avenir"/>
            </a:endParaRPr>
          </a:p>
        </p:txBody>
      </p:sp>
      <p:sp>
        <p:nvSpPr>
          <p:cNvPr id="37" name="Google Shape;37;p5"/>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8" name="Google Shape;38;p5"/>
          <p:cNvPicPr preferRelativeResize="0"/>
          <p:nvPr/>
        </p:nvPicPr>
        <p:blipFill>
          <a:blip r:embed="rId3">
            <a:alphaModFix/>
          </a:blip>
          <a:stretch>
            <a:fillRect/>
          </a:stretch>
        </p:blipFill>
        <p:spPr>
          <a:xfrm>
            <a:off x="637700" y="6345285"/>
            <a:ext cx="288340" cy="226300"/>
          </a:xfrm>
          <a:prstGeom prst="rect">
            <a:avLst/>
          </a:prstGeom>
          <a:noFill/>
          <a:ln>
            <a:noFill/>
          </a:ln>
        </p:spPr>
      </p:pic>
      <p:cxnSp>
        <p:nvCxnSpPr>
          <p:cNvPr id="39" name="Google Shape;39;p5"/>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40" name="Google Shape;40;p5"/>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1495971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with Illustration">
  <p:cSld name="Agenda with Illustration">
    <p:bg>
      <p:bgPr>
        <a:solidFill>
          <a:srgbClr val="35405F"/>
        </a:solidFill>
        <a:effectLst/>
      </p:bgPr>
    </p:bg>
    <p:spTree>
      <p:nvGrpSpPr>
        <p:cNvPr id="1" name="Shape 41"/>
        <p:cNvGrpSpPr/>
        <p:nvPr/>
      </p:nvGrpSpPr>
      <p:grpSpPr>
        <a:xfrm>
          <a:off x="0" y="0"/>
          <a:ext cx="0" cy="0"/>
          <a:chOff x="0" y="0"/>
          <a:chExt cx="0" cy="0"/>
        </a:xfrm>
      </p:grpSpPr>
      <p:pic>
        <p:nvPicPr>
          <p:cNvPr id="42" name="Google Shape;42;p6"/>
          <p:cNvPicPr preferRelativeResize="0"/>
          <p:nvPr/>
        </p:nvPicPr>
        <p:blipFill>
          <a:blip r:embed="rId2">
            <a:alphaModFix/>
          </a:blip>
          <a:stretch>
            <a:fillRect/>
          </a:stretch>
        </p:blipFill>
        <p:spPr>
          <a:xfrm>
            <a:off x="637702" y="464567"/>
            <a:ext cx="1925666" cy="226300"/>
          </a:xfrm>
          <a:prstGeom prst="rect">
            <a:avLst/>
          </a:prstGeom>
          <a:noFill/>
          <a:ln>
            <a:noFill/>
          </a:ln>
        </p:spPr>
      </p:pic>
      <p:sp>
        <p:nvSpPr>
          <p:cNvPr id="43" name="Google Shape;43;p6"/>
          <p:cNvSpPr>
            <a:spLocks noGrp="1"/>
          </p:cNvSpPr>
          <p:nvPr>
            <p:ph type="pic" idx="2"/>
          </p:nvPr>
        </p:nvSpPr>
        <p:spPr>
          <a:xfrm>
            <a:off x="6734732" y="931900"/>
            <a:ext cx="4696000" cy="5128400"/>
          </a:xfrm>
          <a:prstGeom prst="roundRect">
            <a:avLst>
              <a:gd name="adj" fmla="val 3677"/>
            </a:avLst>
          </a:prstGeom>
          <a:noFill/>
          <a:ln>
            <a:noFill/>
          </a:ln>
        </p:spPr>
      </p:sp>
      <p:sp>
        <p:nvSpPr>
          <p:cNvPr id="44" name="Google Shape;44;p6"/>
          <p:cNvSpPr txBox="1">
            <a:spLocks noGrp="1"/>
          </p:cNvSpPr>
          <p:nvPr>
            <p:ph type="subTitle" idx="1"/>
          </p:nvPr>
        </p:nvSpPr>
        <p:spPr>
          <a:xfrm>
            <a:off x="618236" y="3371167"/>
            <a:ext cx="4890800" cy="20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45" name="Google Shape;45;p6"/>
          <p:cNvSpPr txBox="1">
            <a:spLocks noGrp="1"/>
          </p:cNvSpPr>
          <p:nvPr>
            <p:ph type="title"/>
          </p:nvPr>
        </p:nvSpPr>
        <p:spPr>
          <a:xfrm>
            <a:off x="637700" y="2011000"/>
            <a:ext cx="5203600" cy="1124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3000"/>
              <a:buNone/>
              <a:defRPr>
                <a:solidFill>
                  <a:schemeClr val="lt1"/>
                </a:solidFill>
              </a:defRPr>
            </a:lvl1pPr>
            <a:lvl2pPr lvl="1" rtl="0">
              <a:lnSpc>
                <a:spcPct val="75000"/>
              </a:lnSpc>
              <a:spcBef>
                <a:spcPts val="0"/>
              </a:spcBef>
              <a:spcAft>
                <a:spcPts val="0"/>
              </a:spcAft>
              <a:buSzPts val="2800"/>
              <a:buNone/>
              <a:defRPr>
                <a:latin typeface="Avenir"/>
                <a:ea typeface="Avenir"/>
                <a:cs typeface="Avenir"/>
                <a:sym typeface="Avenir"/>
              </a:defRPr>
            </a:lvl2pPr>
            <a:lvl3pPr lvl="2" rtl="0">
              <a:lnSpc>
                <a:spcPct val="75000"/>
              </a:lnSpc>
              <a:spcBef>
                <a:spcPts val="0"/>
              </a:spcBef>
              <a:spcAft>
                <a:spcPts val="0"/>
              </a:spcAft>
              <a:buSzPts val="2800"/>
              <a:buNone/>
              <a:defRPr>
                <a:latin typeface="Avenir"/>
                <a:ea typeface="Avenir"/>
                <a:cs typeface="Avenir"/>
                <a:sym typeface="Avenir"/>
              </a:defRPr>
            </a:lvl3pPr>
            <a:lvl4pPr lvl="3" rtl="0">
              <a:lnSpc>
                <a:spcPct val="75000"/>
              </a:lnSpc>
              <a:spcBef>
                <a:spcPts val="0"/>
              </a:spcBef>
              <a:spcAft>
                <a:spcPts val="0"/>
              </a:spcAft>
              <a:buSzPts val="2800"/>
              <a:buNone/>
              <a:defRPr>
                <a:latin typeface="Avenir"/>
                <a:ea typeface="Avenir"/>
                <a:cs typeface="Avenir"/>
                <a:sym typeface="Avenir"/>
              </a:defRPr>
            </a:lvl4pPr>
            <a:lvl5pPr lvl="4" rtl="0">
              <a:lnSpc>
                <a:spcPct val="75000"/>
              </a:lnSpc>
              <a:spcBef>
                <a:spcPts val="0"/>
              </a:spcBef>
              <a:spcAft>
                <a:spcPts val="0"/>
              </a:spcAft>
              <a:buSzPts val="2800"/>
              <a:buNone/>
              <a:defRPr>
                <a:latin typeface="Avenir"/>
                <a:ea typeface="Avenir"/>
                <a:cs typeface="Avenir"/>
                <a:sym typeface="Avenir"/>
              </a:defRPr>
            </a:lvl5pPr>
            <a:lvl6pPr lvl="5" rtl="0">
              <a:lnSpc>
                <a:spcPct val="75000"/>
              </a:lnSpc>
              <a:spcBef>
                <a:spcPts val="0"/>
              </a:spcBef>
              <a:spcAft>
                <a:spcPts val="0"/>
              </a:spcAft>
              <a:buSzPts val="2800"/>
              <a:buNone/>
              <a:defRPr>
                <a:latin typeface="Avenir"/>
                <a:ea typeface="Avenir"/>
                <a:cs typeface="Avenir"/>
                <a:sym typeface="Avenir"/>
              </a:defRPr>
            </a:lvl6pPr>
            <a:lvl7pPr lvl="6" rtl="0">
              <a:lnSpc>
                <a:spcPct val="75000"/>
              </a:lnSpc>
              <a:spcBef>
                <a:spcPts val="0"/>
              </a:spcBef>
              <a:spcAft>
                <a:spcPts val="0"/>
              </a:spcAft>
              <a:buSzPts val="2800"/>
              <a:buNone/>
              <a:defRPr>
                <a:latin typeface="Avenir"/>
                <a:ea typeface="Avenir"/>
                <a:cs typeface="Avenir"/>
                <a:sym typeface="Avenir"/>
              </a:defRPr>
            </a:lvl7pPr>
            <a:lvl8pPr lvl="7" rtl="0">
              <a:lnSpc>
                <a:spcPct val="75000"/>
              </a:lnSpc>
              <a:spcBef>
                <a:spcPts val="0"/>
              </a:spcBef>
              <a:spcAft>
                <a:spcPts val="0"/>
              </a:spcAft>
              <a:buSzPts val="2800"/>
              <a:buNone/>
              <a:defRPr>
                <a:latin typeface="Avenir"/>
                <a:ea typeface="Avenir"/>
                <a:cs typeface="Avenir"/>
                <a:sym typeface="Avenir"/>
              </a:defRPr>
            </a:lvl8pPr>
            <a:lvl9pPr lvl="8" rtl="0">
              <a:lnSpc>
                <a:spcPct val="75000"/>
              </a:lnSpc>
              <a:spcBef>
                <a:spcPts val="0"/>
              </a:spcBef>
              <a:spcAft>
                <a:spcPts val="0"/>
              </a:spcAft>
              <a:buSzPts val="2800"/>
              <a:buNone/>
              <a:defRPr>
                <a:latin typeface="Avenir"/>
                <a:ea typeface="Avenir"/>
                <a:cs typeface="Avenir"/>
                <a:sym typeface="Avenir"/>
              </a:defRPr>
            </a:lvl9pPr>
          </a:lstStyle>
          <a:p>
            <a:endParaRPr/>
          </a:p>
        </p:txBody>
      </p:sp>
      <p:sp>
        <p:nvSpPr>
          <p:cNvPr id="46" name="Google Shape;46;p6"/>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47" name="Google Shape;47;p6"/>
          <p:cNvPicPr preferRelativeResize="0"/>
          <p:nvPr/>
        </p:nvPicPr>
        <p:blipFill>
          <a:blip r:embed="rId3">
            <a:alphaModFix/>
          </a:blip>
          <a:stretch>
            <a:fillRect/>
          </a:stretch>
        </p:blipFill>
        <p:spPr>
          <a:xfrm>
            <a:off x="637700" y="6345285"/>
            <a:ext cx="288340" cy="226300"/>
          </a:xfrm>
          <a:prstGeom prst="rect">
            <a:avLst/>
          </a:prstGeom>
          <a:noFill/>
          <a:ln>
            <a:noFill/>
          </a:ln>
        </p:spPr>
      </p:pic>
      <p:cxnSp>
        <p:nvCxnSpPr>
          <p:cNvPr id="48" name="Google Shape;48;p6"/>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49" name="Google Shape;49;p6"/>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289023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nterstitial Slide Text Only">
  <p:cSld name="Interstitial Slide Text Only">
    <p:bg>
      <p:bgPr>
        <a:solidFill>
          <a:schemeClr val="accent1"/>
        </a:solidFill>
        <a:effectLst/>
      </p:bgPr>
    </p:bg>
    <p:spTree>
      <p:nvGrpSpPr>
        <p:cNvPr id="1" name="Shape 50"/>
        <p:cNvGrpSpPr/>
        <p:nvPr/>
      </p:nvGrpSpPr>
      <p:grpSpPr>
        <a:xfrm>
          <a:off x="0" y="0"/>
          <a:ext cx="0" cy="0"/>
          <a:chOff x="0" y="0"/>
          <a:chExt cx="0" cy="0"/>
        </a:xfrm>
      </p:grpSpPr>
      <p:pic>
        <p:nvPicPr>
          <p:cNvPr id="51" name="Google Shape;51;p7"/>
          <p:cNvPicPr preferRelativeResize="0"/>
          <p:nvPr/>
        </p:nvPicPr>
        <p:blipFill>
          <a:blip r:embed="rId2">
            <a:alphaModFix/>
          </a:blip>
          <a:stretch>
            <a:fillRect/>
          </a:stretch>
        </p:blipFill>
        <p:spPr>
          <a:xfrm>
            <a:off x="5133171" y="427901"/>
            <a:ext cx="1925666" cy="226300"/>
          </a:xfrm>
          <a:prstGeom prst="rect">
            <a:avLst/>
          </a:prstGeom>
          <a:noFill/>
          <a:ln>
            <a:noFill/>
          </a:ln>
        </p:spPr>
      </p:pic>
      <p:sp>
        <p:nvSpPr>
          <p:cNvPr id="52" name="Google Shape;52;p7"/>
          <p:cNvSpPr txBox="1">
            <a:spLocks noGrp="1"/>
          </p:cNvSpPr>
          <p:nvPr>
            <p:ph type="title"/>
          </p:nvPr>
        </p:nvSpPr>
        <p:spPr>
          <a:xfrm>
            <a:off x="1066204" y="3049133"/>
            <a:ext cx="10059600" cy="729600"/>
          </a:xfrm>
          <a:prstGeom prst="rect">
            <a:avLst/>
          </a:prstGeom>
        </p:spPr>
        <p:txBody>
          <a:bodyPr spcFirstLastPara="1" wrap="square" lIns="91425" tIns="91425" rIns="91425" bIns="91425" anchor="t" anchorCtr="0">
            <a:noAutofit/>
          </a:bodyPr>
          <a:lstStyle>
            <a:lvl1pPr lvl="0" algn="ctr" rtl="0">
              <a:lnSpc>
                <a:spcPct val="75000"/>
              </a:lnSpc>
              <a:spcBef>
                <a:spcPts val="0"/>
              </a:spcBef>
              <a:spcAft>
                <a:spcPts val="0"/>
              </a:spcAft>
              <a:buClr>
                <a:schemeClr val="lt1"/>
              </a:buClr>
              <a:buSzPts val="3000"/>
              <a:buNone/>
              <a:defRPr>
                <a:solidFill>
                  <a:schemeClr val="lt1"/>
                </a:solidFill>
              </a:defRPr>
            </a:lvl1pPr>
            <a:lvl2pPr lvl="1" algn="ctr" rtl="0">
              <a:lnSpc>
                <a:spcPct val="75000"/>
              </a:lnSpc>
              <a:spcBef>
                <a:spcPts val="0"/>
              </a:spcBef>
              <a:spcAft>
                <a:spcPts val="0"/>
              </a:spcAft>
              <a:buSzPts val="2800"/>
              <a:buNone/>
              <a:defRPr>
                <a:latin typeface="Avenir"/>
                <a:ea typeface="Avenir"/>
                <a:cs typeface="Avenir"/>
                <a:sym typeface="Avenir"/>
              </a:defRPr>
            </a:lvl2pPr>
            <a:lvl3pPr lvl="2" algn="ctr" rtl="0">
              <a:lnSpc>
                <a:spcPct val="75000"/>
              </a:lnSpc>
              <a:spcBef>
                <a:spcPts val="0"/>
              </a:spcBef>
              <a:spcAft>
                <a:spcPts val="0"/>
              </a:spcAft>
              <a:buSzPts val="2800"/>
              <a:buNone/>
              <a:defRPr>
                <a:latin typeface="Avenir"/>
                <a:ea typeface="Avenir"/>
                <a:cs typeface="Avenir"/>
                <a:sym typeface="Avenir"/>
              </a:defRPr>
            </a:lvl3pPr>
            <a:lvl4pPr lvl="3" algn="ctr" rtl="0">
              <a:lnSpc>
                <a:spcPct val="75000"/>
              </a:lnSpc>
              <a:spcBef>
                <a:spcPts val="0"/>
              </a:spcBef>
              <a:spcAft>
                <a:spcPts val="0"/>
              </a:spcAft>
              <a:buSzPts val="2800"/>
              <a:buNone/>
              <a:defRPr>
                <a:latin typeface="Avenir"/>
                <a:ea typeface="Avenir"/>
                <a:cs typeface="Avenir"/>
                <a:sym typeface="Avenir"/>
              </a:defRPr>
            </a:lvl4pPr>
            <a:lvl5pPr lvl="4" algn="ctr" rtl="0">
              <a:lnSpc>
                <a:spcPct val="75000"/>
              </a:lnSpc>
              <a:spcBef>
                <a:spcPts val="0"/>
              </a:spcBef>
              <a:spcAft>
                <a:spcPts val="0"/>
              </a:spcAft>
              <a:buSzPts val="2800"/>
              <a:buNone/>
              <a:defRPr>
                <a:latin typeface="Avenir"/>
                <a:ea typeface="Avenir"/>
                <a:cs typeface="Avenir"/>
                <a:sym typeface="Avenir"/>
              </a:defRPr>
            </a:lvl5pPr>
            <a:lvl6pPr lvl="5" algn="ctr" rtl="0">
              <a:lnSpc>
                <a:spcPct val="75000"/>
              </a:lnSpc>
              <a:spcBef>
                <a:spcPts val="0"/>
              </a:spcBef>
              <a:spcAft>
                <a:spcPts val="0"/>
              </a:spcAft>
              <a:buSzPts val="2800"/>
              <a:buNone/>
              <a:defRPr>
                <a:latin typeface="Avenir"/>
                <a:ea typeface="Avenir"/>
                <a:cs typeface="Avenir"/>
                <a:sym typeface="Avenir"/>
              </a:defRPr>
            </a:lvl6pPr>
            <a:lvl7pPr lvl="6" algn="ctr" rtl="0">
              <a:lnSpc>
                <a:spcPct val="75000"/>
              </a:lnSpc>
              <a:spcBef>
                <a:spcPts val="0"/>
              </a:spcBef>
              <a:spcAft>
                <a:spcPts val="0"/>
              </a:spcAft>
              <a:buSzPts val="2800"/>
              <a:buNone/>
              <a:defRPr>
                <a:latin typeface="Avenir"/>
                <a:ea typeface="Avenir"/>
                <a:cs typeface="Avenir"/>
                <a:sym typeface="Avenir"/>
              </a:defRPr>
            </a:lvl7pPr>
            <a:lvl8pPr lvl="7" algn="ctr" rtl="0">
              <a:lnSpc>
                <a:spcPct val="75000"/>
              </a:lnSpc>
              <a:spcBef>
                <a:spcPts val="0"/>
              </a:spcBef>
              <a:spcAft>
                <a:spcPts val="0"/>
              </a:spcAft>
              <a:buSzPts val="2800"/>
              <a:buNone/>
              <a:defRPr>
                <a:latin typeface="Avenir"/>
                <a:ea typeface="Avenir"/>
                <a:cs typeface="Avenir"/>
                <a:sym typeface="Avenir"/>
              </a:defRPr>
            </a:lvl8pPr>
            <a:lvl9pPr lvl="8" algn="ctr" rtl="0">
              <a:lnSpc>
                <a:spcPct val="75000"/>
              </a:lnSpc>
              <a:spcBef>
                <a:spcPts val="0"/>
              </a:spcBef>
              <a:spcAft>
                <a:spcPts val="0"/>
              </a:spcAft>
              <a:buSzPts val="2800"/>
              <a:buNone/>
              <a:defRPr>
                <a:latin typeface="Avenir"/>
                <a:ea typeface="Avenir"/>
                <a:cs typeface="Avenir"/>
                <a:sym typeface="Avenir"/>
              </a:defRPr>
            </a:lvl9pPr>
          </a:lstStyle>
          <a:p>
            <a:endParaRPr/>
          </a:p>
        </p:txBody>
      </p:sp>
      <p:sp>
        <p:nvSpPr>
          <p:cNvPr id="53" name="Google Shape;53;p7"/>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54" name="Google Shape;54;p7"/>
          <p:cNvPicPr preferRelativeResize="0"/>
          <p:nvPr/>
        </p:nvPicPr>
        <p:blipFill>
          <a:blip r:embed="rId3">
            <a:alphaModFix/>
          </a:blip>
          <a:stretch>
            <a:fillRect/>
          </a:stretch>
        </p:blipFill>
        <p:spPr>
          <a:xfrm>
            <a:off x="637700" y="6345285"/>
            <a:ext cx="288340" cy="226300"/>
          </a:xfrm>
          <a:prstGeom prst="rect">
            <a:avLst/>
          </a:prstGeom>
          <a:noFill/>
          <a:ln>
            <a:noFill/>
          </a:ln>
        </p:spPr>
      </p:pic>
      <p:cxnSp>
        <p:nvCxnSpPr>
          <p:cNvPr id="55" name="Google Shape;55;p7"/>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56" name="Google Shape;56;p7"/>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2549013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terstitial Slide Title and Photo">
  <p:cSld name="Interstitial Slide Title and Photo">
    <p:bg>
      <p:bgPr>
        <a:solidFill>
          <a:schemeClr val="accent1"/>
        </a:solidFill>
        <a:effectLst/>
      </p:bgPr>
    </p:bg>
    <p:spTree>
      <p:nvGrpSpPr>
        <p:cNvPr id="1" name="Shape 57"/>
        <p:cNvGrpSpPr/>
        <p:nvPr/>
      </p:nvGrpSpPr>
      <p:grpSpPr>
        <a:xfrm>
          <a:off x="0" y="0"/>
          <a:ext cx="0" cy="0"/>
          <a:chOff x="0" y="0"/>
          <a:chExt cx="0" cy="0"/>
        </a:xfrm>
      </p:grpSpPr>
      <p:pic>
        <p:nvPicPr>
          <p:cNvPr id="58" name="Google Shape;58;p8"/>
          <p:cNvPicPr preferRelativeResize="0"/>
          <p:nvPr/>
        </p:nvPicPr>
        <p:blipFill>
          <a:blip r:embed="rId2">
            <a:alphaModFix/>
          </a:blip>
          <a:stretch>
            <a:fillRect/>
          </a:stretch>
        </p:blipFill>
        <p:spPr>
          <a:xfrm>
            <a:off x="819734" y="2127834"/>
            <a:ext cx="1925666" cy="226300"/>
          </a:xfrm>
          <a:prstGeom prst="rect">
            <a:avLst/>
          </a:prstGeom>
          <a:noFill/>
          <a:ln>
            <a:noFill/>
          </a:ln>
        </p:spPr>
      </p:pic>
      <p:sp>
        <p:nvSpPr>
          <p:cNvPr id="59" name="Google Shape;59;p8"/>
          <p:cNvSpPr>
            <a:spLocks noGrp="1"/>
          </p:cNvSpPr>
          <p:nvPr>
            <p:ph type="pic" idx="2"/>
          </p:nvPr>
        </p:nvSpPr>
        <p:spPr>
          <a:xfrm>
            <a:off x="6374300" y="133"/>
            <a:ext cx="5817600" cy="6858000"/>
          </a:xfrm>
          <a:prstGeom prst="rect">
            <a:avLst/>
          </a:prstGeom>
          <a:noFill/>
          <a:ln>
            <a:noFill/>
          </a:ln>
        </p:spPr>
      </p:sp>
      <p:sp>
        <p:nvSpPr>
          <p:cNvPr id="60" name="Google Shape;60;p8"/>
          <p:cNvSpPr txBox="1">
            <a:spLocks noGrp="1"/>
          </p:cNvSpPr>
          <p:nvPr>
            <p:ph type="title"/>
          </p:nvPr>
        </p:nvSpPr>
        <p:spPr>
          <a:xfrm>
            <a:off x="677467" y="2875300"/>
            <a:ext cx="4836000" cy="1366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4200"/>
              <a:buNone/>
              <a:defRPr sz="5600">
                <a:solidFill>
                  <a:schemeClr val="lt1"/>
                </a:solidFill>
              </a:defRPr>
            </a:lvl1pPr>
            <a:lvl2pPr lvl="1" rtl="0">
              <a:lnSpc>
                <a:spcPct val="75000"/>
              </a:lnSpc>
              <a:spcBef>
                <a:spcPts val="0"/>
              </a:spcBef>
              <a:spcAft>
                <a:spcPts val="0"/>
              </a:spcAft>
              <a:buSzPts val="4200"/>
              <a:buNone/>
              <a:defRPr sz="5600">
                <a:latin typeface="Avenir"/>
                <a:ea typeface="Avenir"/>
                <a:cs typeface="Avenir"/>
                <a:sym typeface="Avenir"/>
              </a:defRPr>
            </a:lvl2pPr>
            <a:lvl3pPr lvl="2" rtl="0">
              <a:lnSpc>
                <a:spcPct val="75000"/>
              </a:lnSpc>
              <a:spcBef>
                <a:spcPts val="0"/>
              </a:spcBef>
              <a:spcAft>
                <a:spcPts val="0"/>
              </a:spcAft>
              <a:buSzPts val="4200"/>
              <a:buNone/>
              <a:defRPr sz="5600">
                <a:latin typeface="Avenir"/>
                <a:ea typeface="Avenir"/>
                <a:cs typeface="Avenir"/>
                <a:sym typeface="Avenir"/>
              </a:defRPr>
            </a:lvl3pPr>
            <a:lvl4pPr lvl="3" rtl="0">
              <a:lnSpc>
                <a:spcPct val="75000"/>
              </a:lnSpc>
              <a:spcBef>
                <a:spcPts val="0"/>
              </a:spcBef>
              <a:spcAft>
                <a:spcPts val="0"/>
              </a:spcAft>
              <a:buSzPts val="4200"/>
              <a:buNone/>
              <a:defRPr sz="5600">
                <a:latin typeface="Avenir"/>
                <a:ea typeface="Avenir"/>
                <a:cs typeface="Avenir"/>
                <a:sym typeface="Avenir"/>
              </a:defRPr>
            </a:lvl4pPr>
            <a:lvl5pPr lvl="4" rtl="0">
              <a:lnSpc>
                <a:spcPct val="75000"/>
              </a:lnSpc>
              <a:spcBef>
                <a:spcPts val="0"/>
              </a:spcBef>
              <a:spcAft>
                <a:spcPts val="0"/>
              </a:spcAft>
              <a:buSzPts val="4200"/>
              <a:buNone/>
              <a:defRPr sz="5600">
                <a:latin typeface="Avenir"/>
                <a:ea typeface="Avenir"/>
                <a:cs typeface="Avenir"/>
                <a:sym typeface="Avenir"/>
              </a:defRPr>
            </a:lvl5pPr>
            <a:lvl6pPr lvl="5" rtl="0">
              <a:lnSpc>
                <a:spcPct val="75000"/>
              </a:lnSpc>
              <a:spcBef>
                <a:spcPts val="0"/>
              </a:spcBef>
              <a:spcAft>
                <a:spcPts val="0"/>
              </a:spcAft>
              <a:buSzPts val="4200"/>
              <a:buNone/>
              <a:defRPr sz="5600">
                <a:latin typeface="Avenir"/>
                <a:ea typeface="Avenir"/>
                <a:cs typeface="Avenir"/>
                <a:sym typeface="Avenir"/>
              </a:defRPr>
            </a:lvl6pPr>
            <a:lvl7pPr lvl="6" rtl="0">
              <a:lnSpc>
                <a:spcPct val="75000"/>
              </a:lnSpc>
              <a:spcBef>
                <a:spcPts val="0"/>
              </a:spcBef>
              <a:spcAft>
                <a:spcPts val="0"/>
              </a:spcAft>
              <a:buSzPts val="4200"/>
              <a:buNone/>
              <a:defRPr sz="5600">
                <a:latin typeface="Avenir"/>
                <a:ea typeface="Avenir"/>
                <a:cs typeface="Avenir"/>
                <a:sym typeface="Avenir"/>
              </a:defRPr>
            </a:lvl7pPr>
            <a:lvl8pPr lvl="7" rtl="0">
              <a:lnSpc>
                <a:spcPct val="75000"/>
              </a:lnSpc>
              <a:spcBef>
                <a:spcPts val="0"/>
              </a:spcBef>
              <a:spcAft>
                <a:spcPts val="0"/>
              </a:spcAft>
              <a:buSzPts val="4200"/>
              <a:buNone/>
              <a:defRPr sz="5600">
                <a:latin typeface="Avenir"/>
                <a:ea typeface="Avenir"/>
                <a:cs typeface="Avenir"/>
                <a:sym typeface="Avenir"/>
              </a:defRPr>
            </a:lvl8pPr>
            <a:lvl9pPr lvl="8" rtl="0">
              <a:lnSpc>
                <a:spcPct val="75000"/>
              </a:lnSpc>
              <a:spcBef>
                <a:spcPts val="0"/>
              </a:spcBef>
              <a:spcAft>
                <a:spcPts val="0"/>
              </a:spcAft>
              <a:buSzPts val="4200"/>
              <a:buNone/>
              <a:defRPr sz="5600">
                <a:latin typeface="Avenir"/>
                <a:ea typeface="Avenir"/>
                <a:cs typeface="Avenir"/>
                <a:sym typeface="Avenir"/>
              </a:defRPr>
            </a:lvl9pPr>
          </a:lstStyle>
          <a:p>
            <a:endParaRPr/>
          </a:p>
        </p:txBody>
      </p:sp>
      <p:sp>
        <p:nvSpPr>
          <p:cNvPr id="61" name="Google Shape;61;p8"/>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62" name="Google Shape;62;p8"/>
          <p:cNvPicPr preferRelativeResize="0"/>
          <p:nvPr/>
        </p:nvPicPr>
        <p:blipFill>
          <a:blip r:embed="rId3">
            <a:alphaModFix/>
          </a:blip>
          <a:stretch>
            <a:fillRect/>
          </a:stretch>
        </p:blipFill>
        <p:spPr>
          <a:xfrm>
            <a:off x="637700" y="6345285"/>
            <a:ext cx="288340" cy="226300"/>
          </a:xfrm>
          <a:prstGeom prst="rect">
            <a:avLst/>
          </a:prstGeom>
          <a:noFill/>
          <a:ln>
            <a:noFill/>
          </a:ln>
        </p:spPr>
      </p:pic>
      <p:cxnSp>
        <p:nvCxnSpPr>
          <p:cNvPr id="63" name="Google Shape;63;p8"/>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64" name="Google Shape;64;p8"/>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3400313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5"/>
        <p:cNvGrpSpPr/>
        <p:nvPr/>
      </p:nvGrpSpPr>
      <p:grpSpPr>
        <a:xfrm>
          <a:off x="0" y="0"/>
          <a:ext cx="0" cy="0"/>
          <a:chOff x="0" y="0"/>
          <a:chExt cx="0" cy="0"/>
        </a:xfrm>
      </p:grpSpPr>
      <p:cxnSp>
        <p:nvCxnSpPr>
          <p:cNvPr id="66" name="Google Shape;66;p9"/>
          <p:cNvCxnSpPr/>
          <p:nvPr/>
        </p:nvCxnSpPr>
        <p:spPr>
          <a:xfrm>
            <a:off x="4783166" y="2891600"/>
            <a:ext cx="0" cy="1074800"/>
          </a:xfrm>
          <a:prstGeom prst="straightConnector1">
            <a:avLst/>
          </a:prstGeom>
          <a:noFill/>
          <a:ln w="9525" cap="flat" cmpd="sng">
            <a:solidFill>
              <a:schemeClr val="dk2"/>
            </a:solidFill>
            <a:prstDash val="solid"/>
            <a:round/>
            <a:headEnd type="none" w="med" len="med"/>
            <a:tailEnd type="none" w="med" len="med"/>
          </a:ln>
        </p:spPr>
      </p:cxnSp>
      <p:sp>
        <p:nvSpPr>
          <p:cNvPr id="67" name="Google Shape;67;p9"/>
          <p:cNvSpPr>
            <a:spLocks noGrp="1"/>
          </p:cNvSpPr>
          <p:nvPr>
            <p:ph type="pic" idx="2"/>
          </p:nvPr>
        </p:nvSpPr>
        <p:spPr>
          <a:xfrm>
            <a:off x="1170667" y="1889500"/>
            <a:ext cx="2503200" cy="891600"/>
          </a:xfrm>
          <a:prstGeom prst="rect">
            <a:avLst/>
          </a:prstGeom>
          <a:noFill/>
          <a:ln>
            <a:noFill/>
          </a:ln>
        </p:spPr>
      </p:sp>
      <p:sp>
        <p:nvSpPr>
          <p:cNvPr id="68" name="Google Shape;68;p9"/>
          <p:cNvSpPr txBox="1">
            <a:spLocks noGrp="1"/>
          </p:cNvSpPr>
          <p:nvPr>
            <p:ph type="title"/>
          </p:nvPr>
        </p:nvSpPr>
        <p:spPr>
          <a:xfrm>
            <a:off x="554468" y="2875300"/>
            <a:ext cx="3735600" cy="1366800"/>
          </a:xfrm>
          <a:prstGeom prst="rect">
            <a:avLst/>
          </a:prstGeom>
        </p:spPr>
        <p:txBody>
          <a:bodyPr spcFirstLastPara="1" wrap="square" lIns="91425" tIns="91425" rIns="91425" bIns="91425" anchor="t" anchorCtr="0">
            <a:noAutofit/>
          </a:bodyPr>
          <a:lstStyle>
            <a:lvl1pPr lvl="0" algn="ctr" rtl="0">
              <a:lnSpc>
                <a:spcPct val="75000"/>
              </a:lnSpc>
              <a:spcBef>
                <a:spcPts val="0"/>
              </a:spcBef>
              <a:spcAft>
                <a:spcPts val="0"/>
              </a:spcAft>
              <a:buSzPts val="3000"/>
              <a:buNone/>
              <a:defRPr/>
            </a:lvl1pPr>
            <a:lvl2pPr lvl="1" algn="ctr" rtl="0">
              <a:lnSpc>
                <a:spcPct val="75000"/>
              </a:lnSpc>
              <a:spcBef>
                <a:spcPts val="0"/>
              </a:spcBef>
              <a:spcAft>
                <a:spcPts val="0"/>
              </a:spcAft>
              <a:buClr>
                <a:schemeClr val="lt2"/>
              </a:buClr>
              <a:buSzPts val="3200"/>
              <a:buNone/>
              <a:defRPr sz="4267">
                <a:solidFill>
                  <a:schemeClr val="lt2"/>
                </a:solidFill>
                <a:latin typeface="Avenir"/>
                <a:ea typeface="Avenir"/>
                <a:cs typeface="Avenir"/>
                <a:sym typeface="Avenir"/>
              </a:defRPr>
            </a:lvl2pPr>
            <a:lvl3pPr lvl="2" algn="ctr" rtl="0">
              <a:lnSpc>
                <a:spcPct val="75000"/>
              </a:lnSpc>
              <a:spcBef>
                <a:spcPts val="0"/>
              </a:spcBef>
              <a:spcAft>
                <a:spcPts val="0"/>
              </a:spcAft>
              <a:buClr>
                <a:schemeClr val="lt2"/>
              </a:buClr>
              <a:buSzPts val="3200"/>
              <a:buNone/>
              <a:defRPr sz="4267">
                <a:solidFill>
                  <a:schemeClr val="lt2"/>
                </a:solidFill>
                <a:latin typeface="Avenir"/>
                <a:ea typeface="Avenir"/>
                <a:cs typeface="Avenir"/>
                <a:sym typeface="Avenir"/>
              </a:defRPr>
            </a:lvl3pPr>
            <a:lvl4pPr lvl="3" algn="ctr" rtl="0">
              <a:lnSpc>
                <a:spcPct val="75000"/>
              </a:lnSpc>
              <a:spcBef>
                <a:spcPts val="0"/>
              </a:spcBef>
              <a:spcAft>
                <a:spcPts val="0"/>
              </a:spcAft>
              <a:buClr>
                <a:schemeClr val="lt2"/>
              </a:buClr>
              <a:buSzPts val="3200"/>
              <a:buNone/>
              <a:defRPr sz="4267">
                <a:solidFill>
                  <a:schemeClr val="lt2"/>
                </a:solidFill>
                <a:latin typeface="Avenir"/>
                <a:ea typeface="Avenir"/>
                <a:cs typeface="Avenir"/>
                <a:sym typeface="Avenir"/>
              </a:defRPr>
            </a:lvl4pPr>
            <a:lvl5pPr lvl="4" algn="ctr" rtl="0">
              <a:lnSpc>
                <a:spcPct val="75000"/>
              </a:lnSpc>
              <a:spcBef>
                <a:spcPts val="0"/>
              </a:spcBef>
              <a:spcAft>
                <a:spcPts val="0"/>
              </a:spcAft>
              <a:buClr>
                <a:schemeClr val="lt2"/>
              </a:buClr>
              <a:buSzPts val="3200"/>
              <a:buNone/>
              <a:defRPr sz="4267">
                <a:solidFill>
                  <a:schemeClr val="lt2"/>
                </a:solidFill>
                <a:latin typeface="Avenir"/>
                <a:ea typeface="Avenir"/>
                <a:cs typeface="Avenir"/>
                <a:sym typeface="Avenir"/>
              </a:defRPr>
            </a:lvl5pPr>
            <a:lvl6pPr lvl="5" algn="ctr" rtl="0">
              <a:lnSpc>
                <a:spcPct val="75000"/>
              </a:lnSpc>
              <a:spcBef>
                <a:spcPts val="0"/>
              </a:spcBef>
              <a:spcAft>
                <a:spcPts val="0"/>
              </a:spcAft>
              <a:buClr>
                <a:schemeClr val="lt2"/>
              </a:buClr>
              <a:buSzPts val="3200"/>
              <a:buNone/>
              <a:defRPr sz="4267">
                <a:solidFill>
                  <a:schemeClr val="lt2"/>
                </a:solidFill>
                <a:latin typeface="Avenir"/>
                <a:ea typeface="Avenir"/>
                <a:cs typeface="Avenir"/>
                <a:sym typeface="Avenir"/>
              </a:defRPr>
            </a:lvl6pPr>
            <a:lvl7pPr lvl="6" algn="ctr" rtl="0">
              <a:lnSpc>
                <a:spcPct val="75000"/>
              </a:lnSpc>
              <a:spcBef>
                <a:spcPts val="0"/>
              </a:spcBef>
              <a:spcAft>
                <a:spcPts val="0"/>
              </a:spcAft>
              <a:buClr>
                <a:schemeClr val="lt2"/>
              </a:buClr>
              <a:buSzPts val="3200"/>
              <a:buNone/>
              <a:defRPr sz="4267">
                <a:solidFill>
                  <a:schemeClr val="lt2"/>
                </a:solidFill>
                <a:latin typeface="Avenir"/>
                <a:ea typeface="Avenir"/>
                <a:cs typeface="Avenir"/>
                <a:sym typeface="Avenir"/>
              </a:defRPr>
            </a:lvl7pPr>
            <a:lvl8pPr lvl="7" algn="ctr" rtl="0">
              <a:lnSpc>
                <a:spcPct val="75000"/>
              </a:lnSpc>
              <a:spcBef>
                <a:spcPts val="0"/>
              </a:spcBef>
              <a:spcAft>
                <a:spcPts val="0"/>
              </a:spcAft>
              <a:buClr>
                <a:schemeClr val="lt2"/>
              </a:buClr>
              <a:buSzPts val="3200"/>
              <a:buNone/>
              <a:defRPr sz="4267">
                <a:solidFill>
                  <a:schemeClr val="lt2"/>
                </a:solidFill>
                <a:latin typeface="Avenir"/>
                <a:ea typeface="Avenir"/>
                <a:cs typeface="Avenir"/>
                <a:sym typeface="Avenir"/>
              </a:defRPr>
            </a:lvl8pPr>
            <a:lvl9pPr lvl="8" algn="ctr" rtl="0">
              <a:lnSpc>
                <a:spcPct val="75000"/>
              </a:lnSpc>
              <a:spcBef>
                <a:spcPts val="0"/>
              </a:spcBef>
              <a:spcAft>
                <a:spcPts val="0"/>
              </a:spcAft>
              <a:buClr>
                <a:schemeClr val="lt2"/>
              </a:buClr>
              <a:buSzPts val="3200"/>
              <a:buNone/>
              <a:defRPr sz="4267">
                <a:solidFill>
                  <a:schemeClr val="lt2"/>
                </a:solidFill>
                <a:latin typeface="Avenir"/>
                <a:ea typeface="Avenir"/>
                <a:cs typeface="Avenir"/>
                <a:sym typeface="Avenir"/>
              </a:defRPr>
            </a:lvl9pPr>
          </a:lstStyle>
          <a:p>
            <a:endParaRPr/>
          </a:p>
        </p:txBody>
      </p:sp>
      <p:sp>
        <p:nvSpPr>
          <p:cNvPr id="69" name="Google Shape;69;p9"/>
          <p:cNvSpPr txBox="1">
            <a:spLocks noGrp="1"/>
          </p:cNvSpPr>
          <p:nvPr>
            <p:ph type="subTitle" idx="1"/>
          </p:nvPr>
        </p:nvSpPr>
        <p:spPr>
          <a:xfrm>
            <a:off x="5528269" y="1425933"/>
            <a:ext cx="4890800" cy="469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70" name="Google Shape;70;p9"/>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71" name="Google Shape;71;p9"/>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72" name="Google Shape;72;p9"/>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73" name="Google Shape;73;p9"/>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4765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nterstitial Slide Background Photo">
  <p:cSld name="Interstitial Slide Background Photo">
    <p:spTree>
      <p:nvGrpSpPr>
        <p:cNvPr id="1" name="Shape 74"/>
        <p:cNvGrpSpPr/>
        <p:nvPr/>
      </p:nvGrpSpPr>
      <p:grpSpPr>
        <a:xfrm>
          <a:off x="0" y="0"/>
          <a:ext cx="0" cy="0"/>
          <a:chOff x="0" y="0"/>
          <a:chExt cx="0" cy="0"/>
        </a:xfrm>
      </p:grpSpPr>
      <p:sp>
        <p:nvSpPr>
          <p:cNvPr id="75" name="Google Shape;75;p10"/>
          <p:cNvSpPr/>
          <p:nvPr/>
        </p:nvSpPr>
        <p:spPr>
          <a:xfrm>
            <a:off x="100" y="-3000"/>
            <a:ext cx="12192000" cy="6864000"/>
          </a:xfrm>
          <a:prstGeom prst="rect">
            <a:avLst/>
          </a:prstGeom>
          <a:solidFill>
            <a:srgbClr val="283F7D">
              <a:alpha val="7321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6" name="Google Shape;76;p10"/>
          <p:cNvSpPr/>
          <p:nvPr/>
        </p:nvSpPr>
        <p:spPr>
          <a:xfrm>
            <a:off x="5550604" y="2303533"/>
            <a:ext cx="1090800" cy="75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77" name="Google Shape;77;p10"/>
          <p:cNvPicPr preferRelativeResize="0"/>
          <p:nvPr/>
        </p:nvPicPr>
        <p:blipFill>
          <a:blip r:embed="rId2">
            <a:alphaModFix/>
          </a:blip>
          <a:stretch>
            <a:fillRect/>
          </a:stretch>
        </p:blipFill>
        <p:spPr>
          <a:xfrm>
            <a:off x="5133171" y="427901"/>
            <a:ext cx="1925666" cy="226300"/>
          </a:xfrm>
          <a:prstGeom prst="rect">
            <a:avLst/>
          </a:prstGeom>
          <a:noFill/>
          <a:ln>
            <a:noFill/>
          </a:ln>
        </p:spPr>
      </p:pic>
      <p:sp>
        <p:nvSpPr>
          <p:cNvPr id="78" name="Google Shape;78;p10"/>
          <p:cNvSpPr txBox="1">
            <a:spLocks noGrp="1"/>
          </p:cNvSpPr>
          <p:nvPr>
            <p:ph type="title"/>
          </p:nvPr>
        </p:nvSpPr>
        <p:spPr>
          <a:xfrm>
            <a:off x="1066204" y="3049133"/>
            <a:ext cx="10059600" cy="729600"/>
          </a:xfrm>
          <a:prstGeom prst="rect">
            <a:avLst/>
          </a:prstGeom>
        </p:spPr>
        <p:txBody>
          <a:bodyPr spcFirstLastPara="1" wrap="square" lIns="91425" tIns="91425" rIns="91425" bIns="91425" anchor="t" anchorCtr="0">
            <a:noAutofit/>
          </a:bodyPr>
          <a:lstStyle>
            <a:lvl1pPr lvl="0" algn="ctr" rtl="0">
              <a:lnSpc>
                <a:spcPct val="75000"/>
              </a:lnSpc>
              <a:spcBef>
                <a:spcPts val="0"/>
              </a:spcBef>
              <a:spcAft>
                <a:spcPts val="0"/>
              </a:spcAft>
              <a:buClr>
                <a:schemeClr val="lt1"/>
              </a:buClr>
              <a:buSzPts val="4200"/>
              <a:buNone/>
              <a:defRPr sz="5600">
                <a:solidFill>
                  <a:schemeClr val="lt1"/>
                </a:solidFill>
              </a:defRPr>
            </a:lvl1pPr>
            <a:lvl2pPr lvl="1" algn="ctr" rtl="0">
              <a:lnSpc>
                <a:spcPct val="75000"/>
              </a:lnSpc>
              <a:spcBef>
                <a:spcPts val="0"/>
              </a:spcBef>
              <a:spcAft>
                <a:spcPts val="0"/>
              </a:spcAft>
              <a:buSzPts val="4200"/>
              <a:buNone/>
              <a:defRPr sz="5600">
                <a:latin typeface="Avenir"/>
                <a:ea typeface="Avenir"/>
                <a:cs typeface="Avenir"/>
                <a:sym typeface="Avenir"/>
              </a:defRPr>
            </a:lvl2pPr>
            <a:lvl3pPr lvl="2" algn="ctr" rtl="0">
              <a:lnSpc>
                <a:spcPct val="75000"/>
              </a:lnSpc>
              <a:spcBef>
                <a:spcPts val="0"/>
              </a:spcBef>
              <a:spcAft>
                <a:spcPts val="0"/>
              </a:spcAft>
              <a:buSzPts val="4200"/>
              <a:buNone/>
              <a:defRPr sz="5600">
                <a:latin typeface="Avenir"/>
                <a:ea typeface="Avenir"/>
                <a:cs typeface="Avenir"/>
                <a:sym typeface="Avenir"/>
              </a:defRPr>
            </a:lvl3pPr>
            <a:lvl4pPr lvl="3" algn="ctr" rtl="0">
              <a:lnSpc>
                <a:spcPct val="75000"/>
              </a:lnSpc>
              <a:spcBef>
                <a:spcPts val="0"/>
              </a:spcBef>
              <a:spcAft>
                <a:spcPts val="0"/>
              </a:spcAft>
              <a:buSzPts val="4200"/>
              <a:buNone/>
              <a:defRPr sz="5600">
                <a:latin typeface="Avenir"/>
                <a:ea typeface="Avenir"/>
                <a:cs typeface="Avenir"/>
                <a:sym typeface="Avenir"/>
              </a:defRPr>
            </a:lvl4pPr>
            <a:lvl5pPr lvl="4" algn="ctr" rtl="0">
              <a:lnSpc>
                <a:spcPct val="75000"/>
              </a:lnSpc>
              <a:spcBef>
                <a:spcPts val="0"/>
              </a:spcBef>
              <a:spcAft>
                <a:spcPts val="0"/>
              </a:spcAft>
              <a:buSzPts val="4200"/>
              <a:buNone/>
              <a:defRPr sz="5600">
                <a:latin typeface="Avenir"/>
                <a:ea typeface="Avenir"/>
                <a:cs typeface="Avenir"/>
                <a:sym typeface="Avenir"/>
              </a:defRPr>
            </a:lvl5pPr>
            <a:lvl6pPr lvl="5" algn="ctr" rtl="0">
              <a:lnSpc>
                <a:spcPct val="75000"/>
              </a:lnSpc>
              <a:spcBef>
                <a:spcPts val="0"/>
              </a:spcBef>
              <a:spcAft>
                <a:spcPts val="0"/>
              </a:spcAft>
              <a:buSzPts val="4200"/>
              <a:buNone/>
              <a:defRPr sz="5600">
                <a:latin typeface="Avenir"/>
                <a:ea typeface="Avenir"/>
                <a:cs typeface="Avenir"/>
                <a:sym typeface="Avenir"/>
              </a:defRPr>
            </a:lvl6pPr>
            <a:lvl7pPr lvl="6" algn="ctr" rtl="0">
              <a:lnSpc>
                <a:spcPct val="75000"/>
              </a:lnSpc>
              <a:spcBef>
                <a:spcPts val="0"/>
              </a:spcBef>
              <a:spcAft>
                <a:spcPts val="0"/>
              </a:spcAft>
              <a:buSzPts val="4200"/>
              <a:buNone/>
              <a:defRPr sz="5600">
                <a:latin typeface="Avenir"/>
                <a:ea typeface="Avenir"/>
                <a:cs typeface="Avenir"/>
                <a:sym typeface="Avenir"/>
              </a:defRPr>
            </a:lvl7pPr>
            <a:lvl8pPr lvl="7" algn="ctr" rtl="0">
              <a:lnSpc>
                <a:spcPct val="75000"/>
              </a:lnSpc>
              <a:spcBef>
                <a:spcPts val="0"/>
              </a:spcBef>
              <a:spcAft>
                <a:spcPts val="0"/>
              </a:spcAft>
              <a:buSzPts val="4200"/>
              <a:buNone/>
              <a:defRPr sz="5600">
                <a:latin typeface="Avenir"/>
                <a:ea typeface="Avenir"/>
                <a:cs typeface="Avenir"/>
                <a:sym typeface="Avenir"/>
              </a:defRPr>
            </a:lvl8pPr>
            <a:lvl9pPr lvl="8" algn="ctr" rtl="0">
              <a:lnSpc>
                <a:spcPct val="75000"/>
              </a:lnSpc>
              <a:spcBef>
                <a:spcPts val="0"/>
              </a:spcBef>
              <a:spcAft>
                <a:spcPts val="0"/>
              </a:spcAft>
              <a:buSzPts val="4200"/>
              <a:buNone/>
              <a:defRPr sz="5600">
                <a:latin typeface="Avenir"/>
                <a:ea typeface="Avenir"/>
                <a:cs typeface="Avenir"/>
                <a:sym typeface="Avenir"/>
              </a:defRPr>
            </a:lvl9pPr>
          </a:lstStyle>
          <a:p>
            <a:endParaRPr/>
          </a:p>
        </p:txBody>
      </p:sp>
      <p:pic>
        <p:nvPicPr>
          <p:cNvPr id="79" name="Google Shape;79;p10"/>
          <p:cNvPicPr preferRelativeResize="0"/>
          <p:nvPr/>
        </p:nvPicPr>
        <p:blipFill>
          <a:blip r:embed="rId3">
            <a:alphaModFix/>
          </a:blip>
          <a:stretch>
            <a:fillRect/>
          </a:stretch>
        </p:blipFill>
        <p:spPr>
          <a:xfrm>
            <a:off x="637700" y="6345285"/>
            <a:ext cx="288340" cy="226300"/>
          </a:xfrm>
          <a:prstGeom prst="rect">
            <a:avLst/>
          </a:prstGeom>
          <a:noFill/>
          <a:ln>
            <a:noFill/>
          </a:ln>
        </p:spPr>
      </p:pic>
      <p:cxnSp>
        <p:nvCxnSpPr>
          <p:cNvPr id="80" name="Google Shape;80;p10"/>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81" name="Google Shape;81;p10"/>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
        <p:nvSpPr>
          <p:cNvPr id="82" name="Google Shape;82;p10"/>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0317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genda with No Illustration">
  <p:cSld name="Agenda with No Illustration">
    <p:bg>
      <p:bgPr>
        <a:solidFill>
          <a:srgbClr val="35405F"/>
        </a:solidFill>
        <a:effectLst/>
      </p:bgPr>
    </p:bg>
    <p:spTree>
      <p:nvGrpSpPr>
        <p:cNvPr id="1" name="Shape 83"/>
        <p:cNvGrpSpPr/>
        <p:nvPr/>
      </p:nvGrpSpPr>
      <p:grpSpPr>
        <a:xfrm>
          <a:off x="0" y="0"/>
          <a:ext cx="0" cy="0"/>
          <a:chOff x="0" y="0"/>
          <a:chExt cx="0" cy="0"/>
        </a:xfrm>
      </p:grpSpPr>
      <p:pic>
        <p:nvPicPr>
          <p:cNvPr id="84" name="Google Shape;84;p11"/>
          <p:cNvPicPr preferRelativeResize="0"/>
          <p:nvPr/>
        </p:nvPicPr>
        <p:blipFill>
          <a:blip r:embed="rId2">
            <a:alphaModFix/>
          </a:blip>
          <a:stretch>
            <a:fillRect/>
          </a:stretch>
        </p:blipFill>
        <p:spPr>
          <a:xfrm>
            <a:off x="637702" y="427901"/>
            <a:ext cx="1925666" cy="226300"/>
          </a:xfrm>
          <a:prstGeom prst="rect">
            <a:avLst/>
          </a:prstGeom>
          <a:noFill/>
          <a:ln>
            <a:noFill/>
          </a:ln>
        </p:spPr>
      </p:pic>
      <p:sp>
        <p:nvSpPr>
          <p:cNvPr id="85" name="Google Shape;85;p11"/>
          <p:cNvSpPr txBox="1">
            <a:spLocks noGrp="1"/>
          </p:cNvSpPr>
          <p:nvPr>
            <p:ph type="body" idx="1"/>
          </p:nvPr>
        </p:nvSpPr>
        <p:spPr>
          <a:xfrm>
            <a:off x="5957067" y="1866334"/>
            <a:ext cx="4786400" cy="3928800"/>
          </a:xfrm>
          <a:prstGeom prst="rect">
            <a:avLst/>
          </a:prstGeom>
        </p:spPr>
        <p:txBody>
          <a:bodyPr spcFirstLastPara="1" wrap="square" lIns="91425" tIns="91425" rIns="91425" bIns="91425" anchor="t" anchorCtr="0">
            <a:noAutofit/>
          </a:bodyPr>
          <a:lstStyle>
            <a:lvl1pPr marL="609593" lvl="0" indent="-406394" rtl="0">
              <a:spcBef>
                <a:spcPts val="0"/>
              </a:spcBef>
              <a:spcAft>
                <a:spcPts val="0"/>
              </a:spcAft>
              <a:buClr>
                <a:schemeClr val="lt1"/>
              </a:buClr>
              <a:buSzPts val="1200"/>
              <a:buChar char="●"/>
              <a:defRPr sz="1600">
                <a:solidFill>
                  <a:schemeClr val="lt1"/>
                </a:solidFill>
              </a:defRPr>
            </a:lvl1pPr>
            <a:lvl2pPr marL="1219185" lvl="1" indent="-406394" rtl="0">
              <a:spcBef>
                <a:spcPts val="0"/>
              </a:spcBef>
              <a:spcAft>
                <a:spcPts val="0"/>
              </a:spcAft>
              <a:buClr>
                <a:schemeClr val="lt1"/>
              </a:buClr>
              <a:buSzPts val="1200"/>
              <a:buChar char="○"/>
              <a:defRPr sz="1600">
                <a:solidFill>
                  <a:schemeClr val="lt1"/>
                </a:solidFill>
              </a:defRPr>
            </a:lvl2pPr>
            <a:lvl3pPr marL="1828777" lvl="2" indent="-406394" rtl="0">
              <a:spcBef>
                <a:spcPts val="0"/>
              </a:spcBef>
              <a:spcAft>
                <a:spcPts val="0"/>
              </a:spcAft>
              <a:buClr>
                <a:schemeClr val="lt1"/>
              </a:buClr>
              <a:buSzPts val="1200"/>
              <a:buChar char="■"/>
              <a:defRPr sz="1600">
                <a:solidFill>
                  <a:schemeClr val="lt1"/>
                </a:solidFill>
              </a:defRPr>
            </a:lvl3pPr>
            <a:lvl4pPr marL="2438370" lvl="3" indent="-406394" rtl="0">
              <a:spcBef>
                <a:spcPts val="0"/>
              </a:spcBef>
              <a:spcAft>
                <a:spcPts val="0"/>
              </a:spcAft>
              <a:buClr>
                <a:schemeClr val="lt1"/>
              </a:buClr>
              <a:buSzPts val="1200"/>
              <a:buChar char="●"/>
              <a:defRPr sz="1600">
                <a:solidFill>
                  <a:schemeClr val="lt1"/>
                </a:solidFill>
              </a:defRPr>
            </a:lvl4pPr>
            <a:lvl5pPr marL="3047962" lvl="4" indent="-406394" rtl="0">
              <a:spcBef>
                <a:spcPts val="0"/>
              </a:spcBef>
              <a:spcAft>
                <a:spcPts val="0"/>
              </a:spcAft>
              <a:buClr>
                <a:schemeClr val="lt1"/>
              </a:buClr>
              <a:buSzPts val="1200"/>
              <a:buChar char="○"/>
              <a:defRPr sz="1600">
                <a:solidFill>
                  <a:schemeClr val="lt1"/>
                </a:solidFill>
              </a:defRPr>
            </a:lvl5pPr>
            <a:lvl6pPr marL="3657555" lvl="5" indent="-406394" rtl="0">
              <a:spcBef>
                <a:spcPts val="0"/>
              </a:spcBef>
              <a:spcAft>
                <a:spcPts val="0"/>
              </a:spcAft>
              <a:buClr>
                <a:schemeClr val="lt1"/>
              </a:buClr>
              <a:buSzPts val="1200"/>
              <a:buChar char="■"/>
              <a:defRPr sz="1600">
                <a:solidFill>
                  <a:schemeClr val="lt1"/>
                </a:solidFill>
              </a:defRPr>
            </a:lvl6pPr>
            <a:lvl7pPr marL="4267147" lvl="6" indent="-406394" rtl="0">
              <a:spcBef>
                <a:spcPts val="0"/>
              </a:spcBef>
              <a:spcAft>
                <a:spcPts val="0"/>
              </a:spcAft>
              <a:buClr>
                <a:schemeClr val="lt1"/>
              </a:buClr>
              <a:buSzPts val="1200"/>
              <a:buChar char="●"/>
              <a:defRPr sz="1600">
                <a:solidFill>
                  <a:schemeClr val="lt1"/>
                </a:solidFill>
              </a:defRPr>
            </a:lvl7pPr>
            <a:lvl8pPr marL="4876738" lvl="7" indent="-406394" rtl="0">
              <a:spcBef>
                <a:spcPts val="0"/>
              </a:spcBef>
              <a:spcAft>
                <a:spcPts val="0"/>
              </a:spcAft>
              <a:buClr>
                <a:schemeClr val="lt1"/>
              </a:buClr>
              <a:buSzPts val="1200"/>
              <a:buChar char="○"/>
              <a:defRPr sz="1600">
                <a:solidFill>
                  <a:schemeClr val="lt1"/>
                </a:solidFill>
              </a:defRPr>
            </a:lvl8pPr>
            <a:lvl9pPr marL="5486332" lvl="8" indent="-406394" rtl="0">
              <a:spcBef>
                <a:spcPts val="0"/>
              </a:spcBef>
              <a:spcAft>
                <a:spcPts val="0"/>
              </a:spcAft>
              <a:buClr>
                <a:schemeClr val="lt1"/>
              </a:buClr>
              <a:buSzPts val="1200"/>
              <a:buChar char="■"/>
              <a:defRPr sz="1600">
                <a:solidFill>
                  <a:schemeClr val="lt1"/>
                </a:solidFill>
              </a:defRPr>
            </a:lvl9pPr>
          </a:lstStyle>
          <a:p>
            <a:endParaRPr/>
          </a:p>
        </p:txBody>
      </p:sp>
      <p:sp>
        <p:nvSpPr>
          <p:cNvPr id="86" name="Google Shape;86;p11"/>
          <p:cNvSpPr txBox="1">
            <a:spLocks noGrp="1"/>
          </p:cNvSpPr>
          <p:nvPr>
            <p:ph type="title"/>
          </p:nvPr>
        </p:nvSpPr>
        <p:spPr>
          <a:xfrm>
            <a:off x="637700" y="3204133"/>
            <a:ext cx="5203600" cy="1124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3000"/>
              <a:buNone/>
              <a:defRPr>
                <a:solidFill>
                  <a:schemeClr val="lt1"/>
                </a:solidFill>
              </a:defRPr>
            </a:lvl1pPr>
            <a:lvl2pPr lvl="1" rtl="0">
              <a:lnSpc>
                <a:spcPct val="75000"/>
              </a:lnSpc>
              <a:spcBef>
                <a:spcPts val="0"/>
              </a:spcBef>
              <a:spcAft>
                <a:spcPts val="0"/>
              </a:spcAft>
              <a:buSzPts val="2800"/>
              <a:buNone/>
              <a:defRPr>
                <a:latin typeface="Avenir"/>
                <a:ea typeface="Avenir"/>
                <a:cs typeface="Avenir"/>
                <a:sym typeface="Avenir"/>
              </a:defRPr>
            </a:lvl2pPr>
            <a:lvl3pPr lvl="2" rtl="0">
              <a:lnSpc>
                <a:spcPct val="75000"/>
              </a:lnSpc>
              <a:spcBef>
                <a:spcPts val="0"/>
              </a:spcBef>
              <a:spcAft>
                <a:spcPts val="0"/>
              </a:spcAft>
              <a:buSzPts val="2800"/>
              <a:buNone/>
              <a:defRPr>
                <a:latin typeface="Avenir"/>
                <a:ea typeface="Avenir"/>
                <a:cs typeface="Avenir"/>
                <a:sym typeface="Avenir"/>
              </a:defRPr>
            </a:lvl3pPr>
            <a:lvl4pPr lvl="3" rtl="0">
              <a:lnSpc>
                <a:spcPct val="75000"/>
              </a:lnSpc>
              <a:spcBef>
                <a:spcPts val="0"/>
              </a:spcBef>
              <a:spcAft>
                <a:spcPts val="0"/>
              </a:spcAft>
              <a:buSzPts val="2800"/>
              <a:buNone/>
              <a:defRPr>
                <a:latin typeface="Avenir"/>
                <a:ea typeface="Avenir"/>
                <a:cs typeface="Avenir"/>
                <a:sym typeface="Avenir"/>
              </a:defRPr>
            </a:lvl4pPr>
            <a:lvl5pPr lvl="4" rtl="0">
              <a:lnSpc>
                <a:spcPct val="75000"/>
              </a:lnSpc>
              <a:spcBef>
                <a:spcPts val="0"/>
              </a:spcBef>
              <a:spcAft>
                <a:spcPts val="0"/>
              </a:spcAft>
              <a:buSzPts val="2800"/>
              <a:buNone/>
              <a:defRPr>
                <a:latin typeface="Avenir"/>
                <a:ea typeface="Avenir"/>
                <a:cs typeface="Avenir"/>
                <a:sym typeface="Avenir"/>
              </a:defRPr>
            </a:lvl5pPr>
            <a:lvl6pPr lvl="5" rtl="0">
              <a:lnSpc>
                <a:spcPct val="75000"/>
              </a:lnSpc>
              <a:spcBef>
                <a:spcPts val="0"/>
              </a:spcBef>
              <a:spcAft>
                <a:spcPts val="0"/>
              </a:spcAft>
              <a:buSzPts val="2800"/>
              <a:buNone/>
              <a:defRPr>
                <a:latin typeface="Avenir"/>
                <a:ea typeface="Avenir"/>
                <a:cs typeface="Avenir"/>
                <a:sym typeface="Avenir"/>
              </a:defRPr>
            </a:lvl6pPr>
            <a:lvl7pPr lvl="6" rtl="0">
              <a:lnSpc>
                <a:spcPct val="75000"/>
              </a:lnSpc>
              <a:spcBef>
                <a:spcPts val="0"/>
              </a:spcBef>
              <a:spcAft>
                <a:spcPts val="0"/>
              </a:spcAft>
              <a:buSzPts val="2800"/>
              <a:buNone/>
              <a:defRPr>
                <a:latin typeface="Avenir"/>
                <a:ea typeface="Avenir"/>
                <a:cs typeface="Avenir"/>
                <a:sym typeface="Avenir"/>
              </a:defRPr>
            </a:lvl7pPr>
            <a:lvl8pPr lvl="7" rtl="0">
              <a:lnSpc>
                <a:spcPct val="75000"/>
              </a:lnSpc>
              <a:spcBef>
                <a:spcPts val="0"/>
              </a:spcBef>
              <a:spcAft>
                <a:spcPts val="0"/>
              </a:spcAft>
              <a:buSzPts val="2800"/>
              <a:buNone/>
              <a:defRPr>
                <a:latin typeface="Avenir"/>
                <a:ea typeface="Avenir"/>
                <a:cs typeface="Avenir"/>
                <a:sym typeface="Avenir"/>
              </a:defRPr>
            </a:lvl8pPr>
            <a:lvl9pPr lvl="8" rtl="0">
              <a:lnSpc>
                <a:spcPct val="75000"/>
              </a:lnSpc>
              <a:spcBef>
                <a:spcPts val="0"/>
              </a:spcBef>
              <a:spcAft>
                <a:spcPts val="0"/>
              </a:spcAft>
              <a:buSzPts val="2800"/>
              <a:buNone/>
              <a:defRPr>
                <a:latin typeface="Avenir"/>
                <a:ea typeface="Avenir"/>
                <a:cs typeface="Avenir"/>
                <a:sym typeface="Avenir"/>
              </a:defRPr>
            </a:lvl9pPr>
          </a:lstStyle>
          <a:p>
            <a:endParaRPr/>
          </a:p>
        </p:txBody>
      </p:sp>
      <p:sp>
        <p:nvSpPr>
          <p:cNvPr id="87" name="Google Shape;87;p11"/>
          <p:cNvSpPr/>
          <p:nvPr/>
        </p:nvSpPr>
        <p:spPr>
          <a:xfrm>
            <a:off x="637700" y="2643800"/>
            <a:ext cx="1638000" cy="2904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800" dirty="0">
              <a:latin typeface="Avenir"/>
              <a:ea typeface="Avenir"/>
              <a:cs typeface="Avenir"/>
              <a:sym typeface="Avenir"/>
            </a:endParaRPr>
          </a:p>
        </p:txBody>
      </p:sp>
      <p:sp>
        <p:nvSpPr>
          <p:cNvPr id="88" name="Google Shape;88;p11"/>
          <p:cNvSpPr txBox="1">
            <a:spLocks noGrp="1"/>
          </p:cNvSpPr>
          <p:nvPr>
            <p:ph type="subTitle" idx="2"/>
          </p:nvPr>
        </p:nvSpPr>
        <p:spPr>
          <a:xfrm>
            <a:off x="637700" y="2633800"/>
            <a:ext cx="1638000" cy="31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00"/>
              <a:buNone/>
              <a:defRPr sz="933">
                <a:solidFill>
                  <a:schemeClr val="lt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9" name="Google Shape;89;p11"/>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90" name="Google Shape;90;p11"/>
          <p:cNvPicPr preferRelativeResize="0"/>
          <p:nvPr/>
        </p:nvPicPr>
        <p:blipFill>
          <a:blip r:embed="rId3">
            <a:alphaModFix/>
          </a:blip>
          <a:stretch>
            <a:fillRect/>
          </a:stretch>
        </p:blipFill>
        <p:spPr>
          <a:xfrm>
            <a:off x="637700" y="6345285"/>
            <a:ext cx="288340" cy="226300"/>
          </a:xfrm>
          <a:prstGeom prst="rect">
            <a:avLst/>
          </a:prstGeom>
          <a:noFill/>
          <a:ln>
            <a:noFill/>
          </a:ln>
        </p:spPr>
      </p:pic>
      <p:cxnSp>
        <p:nvCxnSpPr>
          <p:cNvPr id="91" name="Google Shape;91;p11"/>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92" name="Google Shape;92;p11"/>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3115586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Only Single Column">
  <p:cSld name="Text Only Single Column">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346068" y="245700"/>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9pPr>
          </a:lstStyle>
          <a:p>
            <a:endParaRPr/>
          </a:p>
        </p:txBody>
      </p:sp>
      <p:sp>
        <p:nvSpPr>
          <p:cNvPr id="95" name="Google Shape;95;p12"/>
          <p:cNvSpPr txBox="1">
            <a:spLocks noGrp="1"/>
          </p:cNvSpPr>
          <p:nvPr>
            <p:ph type="subTitle" idx="1"/>
          </p:nvPr>
        </p:nvSpPr>
        <p:spPr>
          <a:xfrm>
            <a:off x="346068" y="1194133"/>
            <a:ext cx="11299600" cy="51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96" name="Google Shape;96;p12"/>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97" name="Google Shape;97;p12"/>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98" name="Google Shape;98;p12"/>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99" name="Google Shape;99;p12"/>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5359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lvl1pPr>
          </a:lstStyle>
          <a:p>
            <a:r>
              <a:rPr lang="en-US"/>
              <a:t>CLICK TO EDIT PAGE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colorTemperature colorTemp="6178"/>
                    </a14:imgEffect>
                  </a14:imgLayer>
                </a14:imgProps>
              </a:ext>
            </a:extLst>
          </a:blip>
          <a:srcRect l="43303" t="39602" r="4199"/>
          <a:stretch/>
        </p:blipFill>
        <p:spPr>
          <a:xfrm rot="16200000">
            <a:off x="-276603" y="2153489"/>
            <a:ext cx="4981114" cy="4427908"/>
          </a:xfrm>
          <a:prstGeom prst="rect">
            <a:avLst/>
          </a:prstGeom>
        </p:spPr>
      </p:pic>
      <p:pic>
        <p:nvPicPr>
          <p:cNvPr id="5" name="Picture 4" descr="A blue and black logo&#10;&#10;Description automatically generated">
            <a:extLst>
              <a:ext uri="{FF2B5EF4-FFF2-40B4-BE49-F238E27FC236}">
                <a16:creationId xmlns:a16="http://schemas.microsoft.com/office/drawing/2014/main" id="{3F78D639-6D3F-8EB4-93F4-83048C0D35D2}"/>
              </a:ext>
            </a:extLst>
          </p:cNvPr>
          <p:cNvPicPr>
            <a:picLocks noChangeAspect="1"/>
          </p:cNvPicPr>
          <p:nvPr userDrawn="1"/>
        </p:nvPicPr>
        <p:blipFill>
          <a:blip r:embed="rId4"/>
          <a:stretch>
            <a:fillRect/>
          </a:stretch>
        </p:blipFill>
        <p:spPr>
          <a:xfrm>
            <a:off x="590623" y="126997"/>
            <a:ext cx="1247323" cy="1300958"/>
          </a:xfrm>
          <a:prstGeom prst="rect">
            <a:avLst/>
          </a:prstGeom>
        </p:spPr>
      </p:pic>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lvl1pPr>
          </a:lstStyle>
          <a:p>
            <a:fld id="{A49DFD55-3C28-40EF-9E31-A92D2E4017FF}" type="slidenum">
              <a:rPr lang="en-US" smtClean="0"/>
              <a:pPr/>
              <a:t>‹#›</a:t>
            </a:fld>
            <a:endParaRPr lang="en-US" dirty="0"/>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2" y="2225676"/>
            <a:ext cx="8691563" cy="2630488"/>
          </a:xfrm>
        </p:spPr>
        <p:txBody>
          <a:bodyPr/>
          <a:lstStyle>
            <a:lvl1pPr>
              <a:buClr>
                <a:srgbClr val="005777"/>
              </a:buClr>
              <a:defRPr/>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076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lain Text and Image Right">
  <p:cSld name="Plain Text and Image Right">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346068" y="245700"/>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9pPr>
          </a:lstStyle>
          <a:p>
            <a:endParaRPr/>
          </a:p>
        </p:txBody>
      </p:sp>
      <p:sp>
        <p:nvSpPr>
          <p:cNvPr id="102" name="Google Shape;102;p13"/>
          <p:cNvSpPr>
            <a:spLocks noGrp="1"/>
          </p:cNvSpPr>
          <p:nvPr>
            <p:ph type="pic" idx="2"/>
          </p:nvPr>
        </p:nvSpPr>
        <p:spPr>
          <a:xfrm>
            <a:off x="6745166" y="1151400"/>
            <a:ext cx="4809600" cy="5180400"/>
          </a:xfrm>
          <a:prstGeom prst="roundRect">
            <a:avLst>
              <a:gd name="adj" fmla="val 4819"/>
            </a:avLst>
          </a:prstGeom>
          <a:noFill/>
          <a:ln>
            <a:noFill/>
          </a:ln>
        </p:spPr>
      </p:sp>
      <p:sp>
        <p:nvSpPr>
          <p:cNvPr id="103" name="Google Shape;103;p13"/>
          <p:cNvSpPr txBox="1">
            <a:spLocks noGrp="1"/>
          </p:cNvSpPr>
          <p:nvPr>
            <p:ph type="subTitle" idx="1"/>
          </p:nvPr>
        </p:nvSpPr>
        <p:spPr>
          <a:xfrm>
            <a:off x="346068" y="1194133"/>
            <a:ext cx="5748400" cy="51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04" name="Google Shape;104;p13"/>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105" name="Google Shape;105;p13"/>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106" name="Google Shape;106;p13"/>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107" name="Google Shape;107;p13"/>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23285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lain Text and Image Bottom">
  <p:cSld name="Plain Text and Image Bottom">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346068" y="245700"/>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Clr>
                <a:schemeClr val="dk1"/>
              </a:buClr>
              <a:buSzPts val="2800"/>
              <a:buNone/>
              <a:defRPr sz="3733">
                <a:solidFill>
                  <a:schemeClr val="dk1"/>
                </a:solidFill>
              </a:defRPr>
            </a:lvl2pPr>
            <a:lvl3pPr lvl="2" rtl="0">
              <a:spcBef>
                <a:spcPts val="0"/>
              </a:spcBef>
              <a:spcAft>
                <a:spcPts val="0"/>
              </a:spcAft>
              <a:buClr>
                <a:schemeClr val="dk1"/>
              </a:buClr>
              <a:buSzPts val="2800"/>
              <a:buNone/>
              <a:defRPr sz="3733">
                <a:solidFill>
                  <a:schemeClr val="dk1"/>
                </a:solidFill>
              </a:defRPr>
            </a:lvl3pPr>
            <a:lvl4pPr lvl="3" rtl="0">
              <a:spcBef>
                <a:spcPts val="0"/>
              </a:spcBef>
              <a:spcAft>
                <a:spcPts val="0"/>
              </a:spcAft>
              <a:buClr>
                <a:schemeClr val="dk1"/>
              </a:buClr>
              <a:buSzPts val="2800"/>
              <a:buNone/>
              <a:defRPr sz="3733">
                <a:solidFill>
                  <a:schemeClr val="dk1"/>
                </a:solidFill>
              </a:defRPr>
            </a:lvl4pPr>
            <a:lvl5pPr lvl="4" rtl="0">
              <a:spcBef>
                <a:spcPts val="0"/>
              </a:spcBef>
              <a:spcAft>
                <a:spcPts val="0"/>
              </a:spcAft>
              <a:buClr>
                <a:schemeClr val="dk1"/>
              </a:buClr>
              <a:buSzPts val="2800"/>
              <a:buNone/>
              <a:defRPr sz="3733">
                <a:solidFill>
                  <a:schemeClr val="dk1"/>
                </a:solidFill>
              </a:defRPr>
            </a:lvl5pPr>
            <a:lvl6pPr lvl="5" rtl="0">
              <a:spcBef>
                <a:spcPts val="0"/>
              </a:spcBef>
              <a:spcAft>
                <a:spcPts val="0"/>
              </a:spcAft>
              <a:buClr>
                <a:schemeClr val="dk1"/>
              </a:buClr>
              <a:buSzPts val="2800"/>
              <a:buNone/>
              <a:defRPr sz="3733">
                <a:solidFill>
                  <a:schemeClr val="dk1"/>
                </a:solidFill>
              </a:defRPr>
            </a:lvl6pPr>
            <a:lvl7pPr lvl="6" rtl="0">
              <a:spcBef>
                <a:spcPts val="0"/>
              </a:spcBef>
              <a:spcAft>
                <a:spcPts val="0"/>
              </a:spcAft>
              <a:buClr>
                <a:schemeClr val="dk1"/>
              </a:buClr>
              <a:buSzPts val="2800"/>
              <a:buNone/>
              <a:defRPr sz="3733">
                <a:solidFill>
                  <a:schemeClr val="dk1"/>
                </a:solidFill>
              </a:defRPr>
            </a:lvl7pPr>
            <a:lvl8pPr lvl="7" rtl="0">
              <a:spcBef>
                <a:spcPts val="0"/>
              </a:spcBef>
              <a:spcAft>
                <a:spcPts val="0"/>
              </a:spcAft>
              <a:buClr>
                <a:schemeClr val="dk1"/>
              </a:buClr>
              <a:buSzPts val="2800"/>
              <a:buNone/>
              <a:defRPr sz="3733">
                <a:solidFill>
                  <a:schemeClr val="dk1"/>
                </a:solidFill>
              </a:defRPr>
            </a:lvl8pPr>
            <a:lvl9pPr lvl="8" rtl="0">
              <a:spcBef>
                <a:spcPts val="0"/>
              </a:spcBef>
              <a:spcAft>
                <a:spcPts val="0"/>
              </a:spcAft>
              <a:buClr>
                <a:schemeClr val="dk1"/>
              </a:buClr>
              <a:buSzPts val="2800"/>
              <a:buNone/>
              <a:defRPr sz="3733">
                <a:solidFill>
                  <a:schemeClr val="dk1"/>
                </a:solidFill>
              </a:defRPr>
            </a:lvl9pPr>
          </a:lstStyle>
          <a:p>
            <a:endParaRPr/>
          </a:p>
        </p:txBody>
      </p:sp>
      <p:sp>
        <p:nvSpPr>
          <p:cNvPr id="110" name="Google Shape;110;p14"/>
          <p:cNvSpPr>
            <a:spLocks noGrp="1"/>
          </p:cNvSpPr>
          <p:nvPr>
            <p:ph type="pic" idx="2"/>
          </p:nvPr>
        </p:nvSpPr>
        <p:spPr>
          <a:xfrm>
            <a:off x="346068" y="3095433"/>
            <a:ext cx="11299600" cy="2897200"/>
          </a:xfrm>
          <a:prstGeom prst="roundRect">
            <a:avLst>
              <a:gd name="adj" fmla="val 4819"/>
            </a:avLst>
          </a:prstGeom>
          <a:noFill/>
          <a:ln>
            <a:noFill/>
          </a:ln>
        </p:spPr>
      </p:sp>
      <p:sp>
        <p:nvSpPr>
          <p:cNvPr id="111" name="Google Shape;111;p14"/>
          <p:cNvSpPr txBox="1">
            <a:spLocks noGrp="1"/>
          </p:cNvSpPr>
          <p:nvPr>
            <p:ph type="subTitle" idx="1"/>
          </p:nvPr>
        </p:nvSpPr>
        <p:spPr>
          <a:xfrm>
            <a:off x="346068" y="1194133"/>
            <a:ext cx="11299600" cy="141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12" name="Google Shape;112;p14"/>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113" name="Google Shape;113;p14"/>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114" name="Google Shape;114;p14"/>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115" name="Google Shape;115;p14"/>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0084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Only Double Column">
  <p:cSld name="Text Only Double Column">
    <p:spTree>
      <p:nvGrpSpPr>
        <p:cNvPr id="1" name="Shape 116"/>
        <p:cNvGrpSpPr/>
        <p:nvPr/>
      </p:nvGrpSpPr>
      <p:grpSpPr>
        <a:xfrm>
          <a:off x="0" y="0"/>
          <a:ext cx="0" cy="0"/>
          <a:chOff x="0" y="0"/>
          <a:chExt cx="0" cy="0"/>
        </a:xfrm>
      </p:grpSpPr>
      <p:sp>
        <p:nvSpPr>
          <p:cNvPr id="117" name="Google Shape;117;p15"/>
          <p:cNvSpPr txBox="1">
            <a:spLocks noGrp="1"/>
          </p:cNvSpPr>
          <p:nvPr>
            <p:ph type="title"/>
          </p:nvPr>
        </p:nvSpPr>
        <p:spPr>
          <a:xfrm>
            <a:off x="346068" y="245700"/>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Clr>
                <a:schemeClr val="dk1"/>
              </a:buClr>
              <a:buSzPts val="2800"/>
              <a:buNone/>
              <a:defRPr sz="3733">
                <a:solidFill>
                  <a:schemeClr val="dk1"/>
                </a:solidFill>
              </a:defRPr>
            </a:lvl2pPr>
            <a:lvl3pPr lvl="2" rtl="0">
              <a:spcBef>
                <a:spcPts val="0"/>
              </a:spcBef>
              <a:spcAft>
                <a:spcPts val="0"/>
              </a:spcAft>
              <a:buClr>
                <a:schemeClr val="dk1"/>
              </a:buClr>
              <a:buSzPts val="2800"/>
              <a:buNone/>
              <a:defRPr sz="3733">
                <a:solidFill>
                  <a:schemeClr val="dk1"/>
                </a:solidFill>
              </a:defRPr>
            </a:lvl3pPr>
            <a:lvl4pPr lvl="3" rtl="0">
              <a:spcBef>
                <a:spcPts val="0"/>
              </a:spcBef>
              <a:spcAft>
                <a:spcPts val="0"/>
              </a:spcAft>
              <a:buClr>
                <a:schemeClr val="dk1"/>
              </a:buClr>
              <a:buSzPts val="2800"/>
              <a:buNone/>
              <a:defRPr sz="3733">
                <a:solidFill>
                  <a:schemeClr val="dk1"/>
                </a:solidFill>
              </a:defRPr>
            </a:lvl4pPr>
            <a:lvl5pPr lvl="4" rtl="0">
              <a:spcBef>
                <a:spcPts val="0"/>
              </a:spcBef>
              <a:spcAft>
                <a:spcPts val="0"/>
              </a:spcAft>
              <a:buClr>
                <a:schemeClr val="dk1"/>
              </a:buClr>
              <a:buSzPts val="2800"/>
              <a:buNone/>
              <a:defRPr sz="3733">
                <a:solidFill>
                  <a:schemeClr val="dk1"/>
                </a:solidFill>
              </a:defRPr>
            </a:lvl5pPr>
            <a:lvl6pPr lvl="5" rtl="0">
              <a:spcBef>
                <a:spcPts val="0"/>
              </a:spcBef>
              <a:spcAft>
                <a:spcPts val="0"/>
              </a:spcAft>
              <a:buClr>
                <a:schemeClr val="dk1"/>
              </a:buClr>
              <a:buSzPts val="2800"/>
              <a:buNone/>
              <a:defRPr sz="3733">
                <a:solidFill>
                  <a:schemeClr val="dk1"/>
                </a:solidFill>
              </a:defRPr>
            </a:lvl6pPr>
            <a:lvl7pPr lvl="6" rtl="0">
              <a:spcBef>
                <a:spcPts val="0"/>
              </a:spcBef>
              <a:spcAft>
                <a:spcPts val="0"/>
              </a:spcAft>
              <a:buClr>
                <a:schemeClr val="dk1"/>
              </a:buClr>
              <a:buSzPts val="2800"/>
              <a:buNone/>
              <a:defRPr sz="3733">
                <a:solidFill>
                  <a:schemeClr val="dk1"/>
                </a:solidFill>
              </a:defRPr>
            </a:lvl7pPr>
            <a:lvl8pPr lvl="7" rtl="0">
              <a:spcBef>
                <a:spcPts val="0"/>
              </a:spcBef>
              <a:spcAft>
                <a:spcPts val="0"/>
              </a:spcAft>
              <a:buClr>
                <a:schemeClr val="dk1"/>
              </a:buClr>
              <a:buSzPts val="2800"/>
              <a:buNone/>
              <a:defRPr sz="3733">
                <a:solidFill>
                  <a:schemeClr val="dk1"/>
                </a:solidFill>
              </a:defRPr>
            </a:lvl8pPr>
            <a:lvl9pPr lvl="8" rtl="0">
              <a:spcBef>
                <a:spcPts val="0"/>
              </a:spcBef>
              <a:spcAft>
                <a:spcPts val="0"/>
              </a:spcAft>
              <a:buClr>
                <a:schemeClr val="dk1"/>
              </a:buClr>
              <a:buSzPts val="2800"/>
              <a:buNone/>
              <a:defRPr sz="3733">
                <a:solidFill>
                  <a:schemeClr val="dk1"/>
                </a:solidFill>
              </a:defRPr>
            </a:lvl9pPr>
          </a:lstStyle>
          <a:p>
            <a:endParaRPr/>
          </a:p>
        </p:txBody>
      </p:sp>
      <p:sp>
        <p:nvSpPr>
          <p:cNvPr id="118" name="Google Shape;118;p15"/>
          <p:cNvSpPr txBox="1">
            <a:spLocks noGrp="1"/>
          </p:cNvSpPr>
          <p:nvPr>
            <p:ph type="subTitle" idx="1"/>
          </p:nvPr>
        </p:nvSpPr>
        <p:spPr>
          <a:xfrm>
            <a:off x="346068" y="1286867"/>
            <a:ext cx="4682000" cy="446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15"/>
          <p:cNvSpPr txBox="1">
            <a:spLocks noGrp="1"/>
          </p:cNvSpPr>
          <p:nvPr>
            <p:ph type="subTitle" idx="2"/>
          </p:nvPr>
        </p:nvSpPr>
        <p:spPr>
          <a:xfrm>
            <a:off x="5352669" y="1286867"/>
            <a:ext cx="4682000" cy="446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20" name="Google Shape;120;p15"/>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121" name="Google Shape;121;p15"/>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122" name="Google Shape;122;p15"/>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123" name="Google Shape;123;p15"/>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7313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Only Single Column Styled">
  <p:cSld name="Text Only Single Column Styled">
    <p:spTree>
      <p:nvGrpSpPr>
        <p:cNvPr id="1" name="Shape 124"/>
        <p:cNvGrpSpPr/>
        <p:nvPr/>
      </p:nvGrpSpPr>
      <p:grpSpPr>
        <a:xfrm>
          <a:off x="0" y="0"/>
          <a:ext cx="0" cy="0"/>
          <a:chOff x="0" y="0"/>
          <a:chExt cx="0" cy="0"/>
        </a:xfrm>
      </p:grpSpPr>
      <p:sp>
        <p:nvSpPr>
          <p:cNvPr id="125" name="Google Shape;125;p16"/>
          <p:cNvSpPr/>
          <p:nvPr/>
        </p:nvSpPr>
        <p:spPr>
          <a:xfrm>
            <a:off x="346068" y="1362133"/>
            <a:ext cx="10794400" cy="46216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26" name="Google Shape;126;p16"/>
          <p:cNvSpPr txBox="1">
            <a:spLocks noGrp="1"/>
          </p:cNvSpPr>
          <p:nvPr>
            <p:ph type="title"/>
          </p:nvPr>
        </p:nvSpPr>
        <p:spPr>
          <a:xfrm>
            <a:off x="346068" y="245700"/>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sz="4267"/>
            </a:lvl1pPr>
            <a:lvl2pPr lvl="1" rtl="0">
              <a:spcBef>
                <a:spcPts val="0"/>
              </a:spcBef>
              <a:spcAft>
                <a:spcPts val="0"/>
              </a:spcAft>
              <a:buSzPts val="2800"/>
              <a:buNone/>
              <a:defRPr sz="3733"/>
            </a:lvl2pPr>
            <a:lvl3pPr lvl="2" rtl="0">
              <a:spcBef>
                <a:spcPts val="0"/>
              </a:spcBef>
              <a:spcAft>
                <a:spcPts val="0"/>
              </a:spcAft>
              <a:buSzPts val="2800"/>
              <a:buNone/>
              <a:defRPr sz="3733"/>
            </a:lvl3pPr>
            <a:lvl4pPr lvl="3" rtl="0">
              <a:spcBef>
                <a:spcPts val="0"/>
              </a:spcBef>
              <a:spcAft>
                <a:spcPts val="0"/>
              </a:spcAft>
              <a:buSzPts val="2800"/>
              <a:buNone/>
              <a:defRPr sz="3733"/>
            </a:lvl4pPr>
            <a:lvl5pPr lvl="4" rtl="0">
              <a:spcBef>
                <a:spcPts val="0"/>
              </a:spcBef>
              <a:spcAft>
                <a:spcPts val="0"/>
              </a:spcAft>
              <a:buSzPts val="2800"/>
              <a:buNone/>
              <a:defRPr sz="3733"/>
            </a:lvl5pPr>
            <a:lvl6pPr lvl="5" rtl="0">
              <a:spcBef>
                <a:spcPts val="0"/>
              </a:spcBef>
              <a:spcAft>
                <a:spcPts val="0"/>
              </a:spcAft>
              <a:buSzPts val="2800"/>
              <a:buNone/>
              <a:defRPr sz="3733"/>
            </a:lvl6pPr>
            <a:lvl7pPr lvl="6" rtl="0">
              <a:spcBef>
                <a:spcPts val="0"/>
              </a:spcBef>
              <a:spcAft>
                <a:spcPts val="0"/>
              </a:spcAft>
              <a:buSzPts val="2800"/>
              <a:buNone/>
              <a:defRPr sz="3733"/>
            </a:lvl7pPr>
            <a:lvl8pPr lvl="7" rtl="0">
              <a:spcBef>
                <a:spcPts val="0"/>
              </a:spcBef>
              <a:spcAft>
                <a:spcPts val="0"/>
              </a:spcAft>
              <a:buSzPts val="2800"/>
              <a:buNone/>
              <a:defRPr sz="3733"/>
            </a:lvl8pPr>
            <a:lvl9pPr lvl="8" rtl="0">
              <a:spcBef>
                <a:spcPts val="0"/>
              </a:spcBef>
              <a:spcAft>
                <a:spcPts val="0"/>
              </a:spcAft>
              <a:buSzPts val="2800"/>
              <a:buNone/>
              <a:defRPr sz="3733"/>
            </a:lvl9pPr>
          </a:lstStyle>
          <a:p>
            <a:endParaRPr/>
          </a:p>
        </p:txBody>
      </p:sp>
      <p:sp>
        <p:nvSpPr>
          <p:cNvPr id="127" name="Google Shape;127;p16"/>
          <p:cNvSpPr txBox="1">
            <a:spLocks noGrp="1"/>
          </p:cNvSpPr>
          <p:nvPr>
            <p:ph type="subTitle" idx="1"/>
          </p:nvPr>
        </p:nvSpPr>
        <p:spPr>
          <a:xfrm>
            <a:off x="670868" y="1685367"/>
            <a:ext cx="4672000" cy="524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500"/>
              <a:buNone/>
              <a:defRPr sz="2000">
                <a:solidFill>
                  <a:srgbClr val="35405F"/>
                </a:solidFill>
              </a:defRPr>
            </a:lvl1pPr>
            <a:lvl2pPr lvl="1" rtl="0">
              <a:lnSpc>
                <a:spcPct val="75000"/>
              </a:lnSpc>
              <a:spcBef>
                <a:spcPts val="0"/>
              </a:spcBef>
              <a:spcAft>
                <a:spcPts val="0"/>
              </a:spcAft>
              <a:buClr>
                <a:srgbClr val="35405F"/>
              </a:buClr>
              <a:buSzPts val="1100"/>
              <a:buFont typeface="Libre Caslon Display"/>
              <a:buNone/>
              <a:defRPr sz="1467">
                <a:solidFill>
                  <a:srgbClr val="35405F"/>
                </a:solidFill>
                <a:latin typeface="Libre Caslon Display"/>
                <a:ea typeface="Libre Caslon Display"/>
                <a:cs typeface="Libre Caslon Display"/>
                <a:sym typeface="Libre Caslon Display"/>
              </a:defRPr>
            </a:lvl2pPr>
            <a:lvl3pPr lvl="2" rtl="0">
              <a:lnSpc>
                <a:spcPct val="75000"/>
              </a:lnSpc>
              <a:spcBef>
                <a:spcPts val="0"/>
              </a:spcBef>
              <a:spcAft>
                <a:spcPts val="0"/>
              </a:spcAft>
              <a:buClr>
                <a:srgbClr val="35405F"/>
              </a:buClr>
              <a:buSzPts val="1100"/>
              <a:buFont typeface="Libre Caslon Display"/>
              <a:buNone/>
              <a:defRPr sz="1467">
                <a:solidFill>
                  <a:srgbClr val="35405F"/>
                </a:solidFill>
                <a:latin typeface="Libre Caslon Display"/>
                <a:ea typeface="Libre Caslon Display"/>
                <a:cs typeface="Libre Caslon Display"/>
                <a:sym typeface="Libre Caslon Display"/>
              </a:defRPr>
            </a:lvl3pPr>
            <a:lvl4pPr lvl="3" rtl="0">
              <a:lnSpc>
                <a:spcPct val="75000"/>
              </a:lnSpc>
              <a:spcBef>
                <a:spcPts val="0"/>
              </a:spcBef>
              <a:spcAft>
                <a:spcPts val="0"/>
              </a:spcAft>
              <a:buClr>
                <a:srgbClr val="35405F"/>
              </a:buClr>
              <a:buSzPts val="1100"/>
              <a:buFont typeface="Libre Caslon Display"/>
              <a:buNone/>
              <a:defRPr sz="1467">
                <a:solidFill>
                  <a:srgbClr val="35405F"/>
                </a:solidFill>
                <a:latin typeface="Libre Caslon Display"/>
                <a:ea typeface="Libre Caslon Display"/>
                <a:cs typeface="Libre Caslon Display"/>
                <a:sym typeface="Libre Caslon Display"/>
              </a:defRPr>
            </a:lvl4pPr>
            <a:lvl5pPr lvl="4" rtl="0">
              <a:lnSpc>
                <a:spcPct val="75000"/>
              </a:lnSpc>
              <a:spcBef>
                <a:spcPts val="0"/>
              </a:spcBef>
              <a:spcAft>
                <a:spcPts val="0"/>
              </a:spcAft>
              <a:buClr>
                <a:srgbClr val="35405F"/>
              </a:buClr>
              <a:buSzPts val="1100"/>
              <a:buFont typeface="Libre Caslon Display"/>
              <a:buNone/>
              <a:defRPr sz="1467">
                <a:solidFill>
                  <a:srgbClr val="35405F"/>
                </a:solidFill>
                <a:latin typeface="Libre Caslon Display"/>
                <a:ea typeface="Libre Caslon Display"/>
                <a:cs typeface="Libre Caslon Display"/>
                <a:sym typeface="Libre Caslon Display"/>
              </a:defRPr>
            </a:lvl5pPr>
            <a:lvl6pPr lvl="5" rtl="0">
              <a:lnSpc>
                <a:spcPct val="75000"/>
              </a:lnSpc>
              <a:spcBef>
                <a:spcPts val="0"/>
              </a:spcBef>
              <a:spcAft>
                <a:spcPts val="0"/>
              </a:spcAft>
              <a:buClr>
                <a:srgbClr val="35405F"/>
              </a:buClr>
              <a:buSzPts val="1100"/>
              <a:buFont typeface="Libre Caslon Display"/>
              <a:buNone/>
              <a:defRPr sz="1467">
                <a:solidFill>
                  <a:srgbClr val="35405F"/>
                </a:solidFill>
                <a:latin typeface="Libre Caslon Display"/>
                <a:ea typeface="Libre Caslon Display"/>
                <a:cs typeface="Libre Caslon Display"/>
                <a:sym typeface="Libre Caslon Display"/>
              </a:defRPr>
            </a:lvl6pPr>
            <a:lvl7pPr lvl="6" rtl="0">
              <a:lnSpc>
                <a:spcPct val="75000"/>
              </a:lnSpc>
              <a:spcBef>
                <a:spcPts val="0"/>
              </a:spcBef>
              <a:spcAft>
                <a:spcPts val="0"/>
              </a:spcAft>
              <a:buClr>
                <a:srgbClr val="35405F"/>
              </a:buClr>
              <a:buSzPts val="1100"/>
              <a:buFont typeface="Libre Caslon Display"/>
              <a:buNone/>
              <a:defRPr sz="1467">
                <a:solidFill>
                  <a:srgbClr val="35405F"/>
                </a:solidFill>
                <a:latin typeface="Libre Caslon Display"/>
                <a:ea typeface="Libre Caslon Display"/>
                <a:cs typeface="Libre Caslon Display"/>
                <a:sym typeface="Libre Caslon Display"/>
              </a:defRPr>
            </a:lvl7pPr>
            <a:lvl8pPr lvl="7" rtl="0">
              <a:lnSpc>
                <a:spcPct val="75000"/>
              </a:lnSpc>
              <a:spcBef>
                <a:spcPts val="0"/>
              </a:spcBef>
              <a:spcAft>
                <a:spcPts val="0"/>
              </a:spcAft>
              <a:buClr>
                <a:srgbClr val="35405F"/>
              </a:buClr>
              <a:buSzPts val="1100"/>
              <a:buFont typeface="Libre Caslon Display"/>
              <a:buNone/>
              <a:defRPr sz="1467">
                <a:solidFill>
                  <a:srgbClr val="35405F"/>
                </a:solidFill>
                <a:latin typeface="Libre Caslon Display"/>
                <a:ea typeface="Libre Caslon Display"/>
                <a:cs typeface="Libre Caslon Display"/>
                <a:sym typeface="Libre Caslon Display"/>
              </a:defRPr>
            </a:lvl8pPr>
            <a:lvl9pPr lvl="8" rtl="0">
              <a:lnSpc>
                <a:spcPct val="75000"/>
              </a:lnSpc>
              <a:spcBef>
                <a:spcPts val="0"/>
              </a:spcBef>
              <a:spcAft>
                <a:spcPts val="0"/>
              </a:spcAft>
              <a:buClr>
                <a:srgbClr val="35405F"/>
              </a:buClr>
              <a:buSzPts val="1100"/>
              <a:buFont typeface="Libre Caslon Display"/>
              <a:buNone/>
              <a:defRPr sz="1467">
                <a:solidFill>
                  <a:srgbClr val="35405F"/>
                </a:solidFill>
                <a:latin typeface="Libre Caslon Display"/>
                <a:ea typeface="Libre Caslon Display"/>
                <a:cs typeface="Libre Caslon Display"/>
                <a:sym typeface="Libre Caslon Display"/>
              </a:defRPr>
            </a:lvl9pPr>
          </a:lstStyle>
          <a:p>
            <a:endParaRPr/>
          </a:p>
        </p:txBody>
      </p:sp>
      <p:sp>
        <p:nvSpPr>
          <p:cNvPr id="128" name="Google Shape;128;p16"/>
          <p:cNvSpPr txBox="1">
            <a:spLocks noGrp="1"/>
          </p:cNvSpPr>
          <p:nvPr>
            <p:ph type="subTitle" idx="2"/>
          </p:nvPr>
        </p:nvSpPr>
        <p:spPr>
          <a:xfrm>
            <a:off x="670868" y="2288733"/>
            <a:ext cx="9979600" cy="3356000"/>
          </a:xfrm>
          <a:prstGeom prst="rect">
            <a:avLst/>
          </a:prstGeom>
        </p:spPr>
        <p:txBody>
          <a:bodyPr spcFirstLastPara="1" wrap="square" lIns="91425" tIns="91425" rIns="91425" bIns="91425" anchor="t" anchorCtr="0">
            <a:noAutofit/>
          </a:bodyPr>
          <a:lstStyle>
            <a:lvl1pPr lvl="0" rtl="0">
              <a:spcBef>
                <a:spcPts val="0"/>
              </a:spcBef>
              <a:spcAft>
                <a:spcPts val="0"/>
              </a:spcAft>
              <a:buSzPts val="1100"/>
              <a:buNone/>
              <a:defRPr sz="1467"/>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cxnSp>
        <p:nvCxnSpPr>
          <p:cNvPr id="129" name="Google Shape;129;p16"/>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130" name="Google Shape;130;p16"/>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131" name="Google Shape;131;p16"/>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132" name="Google Shape;132;p16"/>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2872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 Column Blocks with Illustrations and Callout">
  <p:cSld name="3 Column Blocks with Illustrations and Callout">
    <p:spTree>
      <p:nvGrpSpPr>
        <p:cNvPr id="1" name="Shape 133"/>
        <p:cNvGrpSpPr/>
        <p:nvPr/>
      </p:nvGrpSpPr>
      <p:grpSpPr>
        <a:xfrm>
          <a:off x="0" y="0"/>
          <a:ext cx="0" cy="0"/>
          <a:chOff x="0" y="0"/>
          <a:chExt cx="0" cy="0"/>
        </a:xfrm>
      </p:grpSpPr>
      <p:sp>
        <p:nvSpPr>
          <p:cNvPr id="134" name="Google Shape;134;p17"/>
          <p:cNvSpPr/>
          <p:nvPr/>
        </p:nvSpPr>
        <p:spPr>
          <a:xfrm>
            <a:off x="567200" y="1990367"/>
            <a:ext cx="3454400" cy="34688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35" name="Google Shape;135;p17"/>
          <p:cNvSpPr txBox="1">
            <a:spLocks noGrp="1"/>
          </p:cNvSpPr>
          <p:nvPr>
            <p:ph type="title"/>
          </p:nvPr>
        </p:nvSpPr>
        <p:spPr>
          <a:xfrm>
            <a:off x="346068" y="245700"/>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9pPr>
          </a:lstStyle>
          <a:p>
            <a:endParaRPr/>
          </a:p>
        </p:txBody>
      </p:sp>
      <p:sp>
        <p:nvSpPr>
          <p:cNvPr id="136" name="Google Shape;136;p17"/>
          <p:cNvSpPr/>
          <p:nvPr/>
        </p:nvSpPr>
        <p:spPr>
          <a:xfrm>
            <a:off x="4368800" y="1990367"/>
            <a:ext cx="3454400" cy="34688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37" name="Google Shape;137;p17"/>
          <p:cNvSpPr/>
          <p:nvPr/>
        </p:nvSpPr>
        <p:spPr>
          <a:xfrm>
            <a:off x="8170400" y="1990367"/>
            <a:ext cx="3454400" cy="34688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38" name="Google Shape;138;p17"/>
          <p:cNvSpPr txBox="1">
            <a:spLocks noGrp="1"/>
          </p:cNvSpPr>
          <p:nvPr>
            <p:ph type="subTitle" idx="1"/>
          </p:nvPr>
        </p:nvSpPr>
        <p:spPr>
          <a:xfrm>
            <a:off x="376669" y="1194133"/>
            <a:ext cx="11299600" cy="6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17"/>
          <p:cNvSpPr>
            <a:spLocks noGrp="1"/>
          </p:cNvSpPr>
          <p:nvPr>
            <p:ph type="pic" idx="2"/>
          </p:nvPr>
        </p:nvSpPr>
        <p:spPr>
          <a:xfrm>
            <a:off x="1871404" y="2190833"/>
            <a:ext cx="846000" cy="846000"/>
          </a:xfrm>
          <a:prstGeom prst="rect">
            <a:avLst/>
          </a:prstGeom>
          <a:noFill/>
          <a:ln>
            <a:noFill/>
          </a:ln>
        </p:spPr>
      </p:sp>
      <p:sp>
        <p:nvSpPr>
          <p:cNvPr id="140" name="Google Shape;140;p17"/>
          <p:cNvSpPr>
            <a:spLocks noGrp="1"/>
          </p:cNvSpPr>
          <p:nvPr>
            <p:ph type="pic" idx="3"/>
          </p:nvPr>
        </p:nvSpPr>
        <p:spPr>
          <a:xfrm>
            <a:off x="5673004" y="2190833"/>
            <a:ext cx="846000" cy="846000"/>
          </a:xfrm>
          <a:prstGeom prst="rect">
            <a:avLst/>
          </a:prstGeom>
          <a:noFill/>
          <a:ln>
            <a:noFill/>
          </a:ln>
        </p:spPr>
      </p:sp>
      <p:sp>
        <p:nvSpPr>
          <p:cNvPr id="141" name="Google Shape;141;p17"/>
          <p:cNvSpPr>
            <a:spLocks noGrp="1"/>
          </p:cNvSpPr>
          <p:nvPr>
            <p:ph type="pic" idx="4"/>
          </p:nvPr>
        </p:nvSpPr>
        <p:spPr>
          <a:xfrm>
            <a:off x="9422269" y="2190833"/>
            <a:ext cx="846000" cy="846000"/>
          </a:xfrm>
          <a:prstGeom prst="rect">
            <a:avLst/>
          </a:prstGeom>
          <a:noFill/>
          <a:ln>
            <a:noFill/>
          </a:ln>
        </p:spPr>
      </p:sp>
      <p:sp>
        <p:nvSpPr>
          <p:cNvPr id="142" name="Google Shape;142;p17"/>
          <p:cNvSpPr/>
          <p:nvPr/>
        </p:nvSpPr>
        <p:spPr>
          <a:xfrm>
            <a:off x="6158967" y="5856267"/>
            <a:ext cx="5624000" cy="7836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365756" lvl="0" indent="0" algn="l" rtl="0">
              <a:spcBef>
                <a:spcPts val="0"/>
              </a:spcBef>
              <a:spcAft>
                <a:spcPts val="0"/>
              </a:spcAft>
              <a:buNone/>
            </a:pPr>
            <a:endParaRPr sz="3333" dirty="0">
              <a:latin typeface="Avenir"/>
              <a:ea typeface="Avenir"/>
              <a:cs typeface="Avenir"/>
              <a:sym typeface="Avenir"/>
            </a:endParaRPr>
          </a:p>
        </p:txBody>
      </p:sp>
      <p:sp>
        <p:nvSpPr>
          <p:cNvPr id="143" name="Google Shape;143;p17"/>
          <p:cNvSpPr txBox="1">
            <a:spLocks noGrp="1"/>
          </p:cNvSpPr>
          <p:nvPr>
            <p:ph type="subTitle" idx="5"/>
          </p:nvPr>
        </p:nvSpPr>
        <p:spPr>
          <a:xfrm>
            <a:off x="7880900" y="5856267"/>
            <a:ext cx="3826000" cy="78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subTitle" idx="6"/>
          </p:nvPr>
        </p:nvSpPr>
        <p:spPr>
          <a:xfrm>
            <a:off x="892000" y="3265233"/>
            <a:ext cx="2804800" cy="87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45" name="Google Shape;145;p17"/>
          <p:cNvSpPr txBox="1">
            <a:spLocks noGrp="1"/>
          </p:cNvSpPr>
          <p:nvPr>
            <p:ph type="subTitle" idx="7"/>
          </p:nvPr>
        </p:nvSpPr>
        <p:spPr>
          <a:xfrm>
            <a:off x="892000" y="4101834"/>
            <a:ext cx="280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146" name="Google Shape;146;p17"/>
          <p:cNvSpPr txBox="1">
            <a:spLocks noGrp="1"/>
          </p:cNvSpPr>
          <p:nvPr>
            <p:ph type="subTitle" idx="8"/>
          </p:nvPr>
        </p:nvSpPr>
        <p:spPr>
          <a:xfrm>
            <a:off x="4693600" y="3265233"/>
            <a:ext cx="2804800" cy="87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47" name="Google Shape;147;p17"/>
          <p:cNvSpPr txBox="1">
            <a:spLocks noGrp="1"/>
          </p:cNvSpPr>
          <p:nvPr>
            <p:ph type="subTitle" idx="9"/>
          </p:nvPr>
        </p:nvSpPr>
        <p:spPr>
          <a:xfrm>
            <a:off x="4693600" y="4101834"/>
            <a:ext cx="280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148" name="Google Shape;148;p17"/>
          <p:cNvSpPr txBox="1">
            <a:spLocks noGrp="1"/>
          </p:cNvSpPr>
          <p:nvPr>
            <p:ph type="subTitle" idx="13"/>
          </p:nvPr>
        </p:nvSpPr>
        <p:spPr>
          <a:xfrm>
            <a:off x="8442868" y="3265233"/>
            <a:ext cx="2804800" cy="87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49" name="Google Shape;149;p17"/>
          <p:cNvSpPr txBox="1">
            <a:spLocks noGrp="1"/>
          </p:cNvSpPr>
          <p:nvPr>
            <p:ph type="subTitle" idx="14"/>
          </p:nvPr>
        </p:nvSpPr>
        <p:spPr>
          <a:xfrm>
            <a:off x="8442868" y="4101834"/>
            <a:ext cx="280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150" name="Google Shape;150;p17"/>
          <p:cNvSpPr txBox="1">
            <a:spLocks noGrp="1"/>
          </p:cNvSpPr>
          <p:nvPr>
            <p:ph type="subTitle" idx="15"/>
          </p:nvPr>
        </p:nvSpPr>
        <p:spPr>
          <a:xfrm>
            <a:off x="6402803" y="5856267"/>
            <a:ext cx="1095600" cy="78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None/>
              <a:defRPr sz="2267">
                <a:solidFill>
                  <a:schemeClr val="lt1"/>
                </a:solidFill>
              </a:defRPr>
            </a:lvl1pPr>
            <a:lvl2pPr lvl="1" rtl="0">
              <a:spcBef>
                <a:spcPts val="0"/>
              </a:spcBef>
              <a:spcAft>
                <a:spcPts val="0"/>
              </a:spcAft>
              <a:buSzPts val="1700"/>
              <a:buNone/>
              <a:defRPr sz="2267"/>
            </a:lvl2pPr>
            <a:lvl3pPr lvl="2" rtl="0">
              <a:spcBef>
                <a:spcPts val="0"/>
              </a:spcBef>
              <a:spcAft>
                <a:spcPts val="0"/>
              </a:spcAft>
              <a:buSzPts val="1700"/>
              <a:buNone/>
              <a:defRPr sz="2267"/>
            </a:lvl3pPr>
            <a:lvl4pPr lvl="3" rtl="0">
              <a:spcBef>
                <a:spcPts val="0"/>
              </a:spcBef>
              <a:spcAft>
                <a:spcPts val="0"/>
              </a:spcAft>
              <a:buSzPts val="1700"/>
              <a:buNone/>
              <a:defRPr sz="2267"/>
            </a:lvl4pPr>
            <a:lvl5pPr lvl="4" rtl="0">
              <a:spcBef>
                <a:spcPts val="0"/>
              </a:spcBef>
              <a:spcAft>
                <a:spcPts val="0"/>
              </a:spcAft>
              <a:buSzPts val="1700"/>
              <a:buNone/>
              <a:defRPr sz="2267"/>
            </a:lvl5pPr>
            <a:lvl6pPr lvl="5" rtl="0">
              <a:spcBef>
                <a:spcPts val="0"/>
              </a:spcBef>
              <a:spcAft>
                <a:spcPts val="0"/>
              </a:spcAft>
              <a:buSzPts val="1700"/>
              <a:buNone/>
              <a:defRPr sz="2267"/>
            </a:lvl6pPr>
            <a:lvl7pPr lvl="6" rtl="0">
              <a:spcBef>
                <a:spcPts val="0"/>
              </a:spcBef>
              <a:spcAft>
                <a:spcPts val="0"/>
              </a:spcAft>
              <a:buSzPts val="1700"/>
              <a:buNone/>
              <a:defRPr sz="2267"/>
            </a:lvl7pPr>
            <a:lvl8pPr lvl="7" rtl="0">
              <a:spcBef>
                <a:spcPts val="0"/>
              </a:spcBef>
              <a:spcAft>
                <a:spcPts val="0"/>
              </a:spcAft>
              <a:buSzPts val="1700"/>
              <a:buNone/>
              <a:defRPr sz="2267"/>
            </a:lvl8pPr>
            <a:lvl9pPr lvl="8" rtl="0">
              <a:spcBef>
                <a:spcPts val="0"/>
              </a:spcBef>
              <a:spcAft>
                <a:spcPts val="0"/>
              </a:spcAft>
              <a:buSzPts val="1700"/>
              <a:buNone/>
              <a:defRPr sz="2267"/>
            </a:lvl9pPr>
          </a:lstStyle>
          <a:p>
            <a:endParaRPr/>
          </a:p>
        </p:txBody>
      </p:sp>
      <p:cxnSp>
        <p:nvCxnSpPr>
          <p:cNvPr id="151" name="Google Shape;151;p17"/>
          <p:cNvCxnSpPr/>
          <p:nvPr/>
        </p:nvCxnSpPr>
        <p:spPr>
          <a:xfrm>
            <a:off x="7707067" y="5853067"/>
            <a:ext cx="0" cy="764800"/>
          </a:xfrm>
          <a:prstGeom prst="straightConnector1">
            <a:avLst/>
          </a:prstGeom>
          <a:noFill/>
          <a:ln w="9525" cap="flat" cmpd="sng">
            <a:solidFill>
              <a:schemeClr val="lt1"/>
            </a:solidFill>
            <a:prstDash val="solid"/>
            <a:round/>
            <a:headEnd type="none" w="med" len="med"/>
            <a:tailEnd type="none" w="med" len="med"/>
          </a:ln>
        </p:spPr>
      </p:cxnSp>
      <p:cxnSp>
        <p:nvCxnSpPr>
          <p:cNvPr id="152" name="Google Shape;152;p17"/>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153" name="Google Shape;153;p17"/>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154" name="Google Shape;154;p17"/>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155" name="Google Shape;155;p17"/>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2990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 Column Blocks with Illustrations">
  <p:cSld name="4 Column Blocks with Illustrations">
    <p:spTree>
      <p:nvGrpSpPr>
        <p:cNvPr id="1" name="Shape 156"/>
        <p:cNvGrpSpPr/>
        <p:nvPr/>
      </p:nvGrpSpPr>
      <p:grpSpPr>
        <a:xfrm>
          <a:off x="0" y="0"/>
          <a:ext cx="0" cy="0"/>
          <a:chOff x="0" y="0"/>
          <a:chExt cx="0" cy="0"/>
        </a:xfrm>
      </p:grpSpPr>
      <p:sp>
        <p:nvSpPr>
          <p:cNvPr id="157" name="Google Shape;157;p18"/>
          <p:cNvSpPr/>
          <p:nvPr/>
        </p:nvSpPr>
        <p:spPr>
          <a:xfrm>
            <a:off x="6130333" y="327467"/>
            <a:ext cx="2781200" cy="30392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58" name="Google Shape;158;p18"/>
          <p:cNvSpPr txBox="1">
            <a:spLocks noGrp="1"/>
          </p:cNvSpPr>
          <p:nvPr>
            <p:ph type="title"/>
          </p:nvPr>
        </p:nvSpPr>
        <p:spPr>
          <a:xfrm>
            <a:off x="346068" y="2056600"/>
            <a:ext cx="4637600" cy="11224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SzPts val="3200"/>
              <a:buNone/>
              <a:defRPr sz="4267"/>
            </a:lvl1pPr>
            <a:lvl2pPr lvl="1" rtl="0">
              <a:lnSpc>
                <a:spcPct val="75000"/>
              </a:lnSpc>
              <a:spcBef>
                <a:spcPts val="0"/>
              </a:spcBef>
              <a:spcAft>
                <a:spcPts val="0"/>
              </a:spcAft>
              <a:buClr>
                <a:schemeClr val="dk1"/>
              </a:buClr>
              <a:buSzPts val="2800"/>
              <a:buNone/>
              <a:defRPr sz="3733">
                <a:solidFill>
                  <a:schemeClr val="dk1"/>
                </a:solidFill>
              </a:defRPr>
            </a:lvl2pPr>
            <a:lvl3pPr lvl="2" rtl="0">
              <a:lnSpc>
                <a:spcPct val="75000"/>
              </a:lnSpc>
              <a:spcBef>
                <a:spcPts val="0"/>
              </a:spcBef>
              <a:spcAft>
                <a:spcPts val="0"/>
              </a:spcAft>
              <a:buClr>
                <a:schemeClr val="dk1"/>
              </a:buClr>
              <a:buSzPts val="2800"/>
              <a:buNone/>
              <a:defRPr sz="3733">
                <a:solidFill>
                  <a:schemeClr val="dk1"/>
                </a:solidFill>
              </a:defRPr>
            </a:lvl3pPr>
            <a:lvl4pPr lvl="3" rtl="0">
              <a:lnSpc>
                <a:spcPct val="75000"/>
              </a:lnSpc>
              <a:spcBef>
                <a:spcPts val="0"/>
              </a:spcBef>
              <a:spcAft>
                <a:spcPts val="0"/>
              </a:spcAft>
              <a:buClr>
                <a:schemeClr val="dk1"/>
              </a:buClr>
              <a:buSzPts val="2800"/>
              <a:buNone/>
              <a:defRPr sz="3733">
                <a:solidFill>
                  <a:schemeClr val="dk1"/>
                </a:solidFill>
              </a:defRPr>
            </a:lvl4pPr>
            <a:lvl5pPr lvl="4" rtl="0">
              <a:lnSpc>
                <a:spcPct val="75000"/>
              </a:lnSpc>
              <a:spcBef>
                <a:spcPts val="0"/>
              </a:spcBef>
              <a:spcAft>
                <a:spcPts val="0"/>
              </a:spcAft>
              <a:buClr>
                <a:schemeClr val="dk1"/>
              </a:buClr>
              <a:buSzPts val="2800"/>
              <a:buNone/>
              <a:defRPr sz="3733">
                <a:solidFill>
                  <a:schemeClr val="dk1"/>
                </a:solidFill>
              </a:defRPr>
            </a:lvl5pPr>
            <a:lvl6pPr lvl="5" rtl="0">
              <a:lnSpc>
                <a:spcPct val="75000"/>
              </a:lnSpc>
              <a:spcBef>
                <a:spcPts val="0"/>
              </a:spcBef>
              <a:spcAft>
                <a:spcPts val="0"/>
              </a:spcAft>
              <a:buClr>
                <a:schemeClr val="dk1"/>
              </a:buClr>
              <a:buSzPts val="2800"/>
              <a:buNone/>
              <a:defRPr sz="3733">
                <a:solidFill>
                  <a:schemeClr val="dk1"/>
                </a:solidFill>
              </a:defRPr>
            </a:lvl6pPr>
            <a:lvl7pPr lvl="6" rtl="0">
              <a:lnSpc>
                <a:spcPct val="75000"/>
              </a:lnSpc>
              <a:spcBef>
                <a:spcPts val="0"/>
              </a:spcBef>
              <a:spcAft>
                <a:spcPts val="0"/>
              </a:spcAft>
              <a:buClr>
                <a:schemeClr val="dk1"/>
              </a:buClr>
              <a:buSzPts val="2800"/>
              <a:buNone/>
              <a:defRPr sz="3733">
                <a:solidFill>
                  <a:schemeClr val="dk1"/>
                </a:solidFill>
              </a:defRPr>
            </a:lvl7pPr>
            <a:lvl8pPr lvl="7" rtl="0">
              <a:lnSpc>
                <a:spcPct val="75000"/>
              </a:lnSpc>
              <a:spcBef>
                <a:spcPts val="0"/>
              </a:spcBef>
              <a:spcAft>
                <a:spcPts val="0"/>
              </a:spcAft>
              <a:buClr>
                <a:schemeClr val="dk1"/>
              </a:buClr>
              <a:buSzPts val="2800"/>
              <a:buNone/>
              <a:defRPr sz="3733">
                <a:solidFill>
                  <a:schemeClr val="dk1"/>
                </a:solidFill>
              </a:defRPr>
            </a:lvl8pPr>
            <a:lvl9pPr lvl="8" rtl="0">
              <a:lnSpc>
                <a:spcPct val="75000"/>
              </a:lnSpc>
              <a:spcBef>
                <a:spcPts val="0"/>
              </a:spcBef>
              <a:spcAft>
                <a:spcPts val="0"/>
              </a:spcAft>
              <a:buClr>
                <a:schemeClr val="dk1"/>
              </a:buClr>
              <a:buSzPts val="2800"/>
              <a:buNone/>
              <a:defRPr sz="3733">
                <a:solidFill>
                  <a:schemeClr val="dk1"/>
                </a:solidFill>
              </a:defRPr>
            </a:lvl9pPr>
          </a:lstStyle>
          <a:p>
            <a:endParaRPr/>
          </a:p>
        </p:txBody>
      </p:sp>
      <p:sp>
        <p:nvSpPr>
          <p:cNvPr id="159" name="Google Shape;159;p18"/>
          <p:cNvSpPr/>
          <p:nvPr/>
        </p:nvSpPr>
        <p:spPr>
          <a:xfrm>
            <a:off x="9063434" y="327467"/>
            <a:ext cx="2781200" cy="30392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60" name="Google Shape;160;p18"/>
          <p:cNvSpPr txBox="1">
            <a:spLocks noGrp="1"/>
          </p:cNvSpPr>
          <p:nvPr>
            <p:ph type="subTitle" idx="1"/>
          </p:nvPr>
        </p:nvSpPr>
        <p:spPr>
          <a:xfrm>
            <a:off x="346068" y="3296900"/>
            <a:ext cx="4637600" cy="244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1" name="Google Shape;161;p18"/>
          <p:cNvSpPr>
            <a:spLocks noGrp="1"/>
          </p:cNvSpPr>
          <p:nvPr>
            <p:ph type="pic" idx="2"/>
          </p:nvPr>
        </p:nvSpPr>
        <p:spPr>
          <a:xfrm>
            <a:off x="7180308" y="488855"/>
            <a:ext cx="681200" cy="681200"/>
          </a:xfrm>
          <a:prstGeom prst="rect">
            <a:avLst/>
          </a:prstGeom>
          <a:noFill/>
          <a:ln>
            <a:noFill/>
          </a:ln>
        </p:spPr>
      </p:sp>
      <p:sp>
        <p:nvSpPr>
          <p:cNvPr id="162" name="Google Shape;162;p18"/>
          <p:cNvSpPr>
            <a:spLocks noGrp="1"/>
          </p:cNvSpPr>
          <p:nvPr>
            <p:ph type="pic" idx="3"/>
          </p:nvPr>
        </p:nvSpPr>
        <p:spPr>
          <a:xfrm>
            <a:off x="10113404" y="488855"/>
            <a:ext cx="681200" cy="681200"/>
          </a:xfrm>
          <a:prstGeom prst="rect">
            <a:avLst/>
          </a:prstGeom>
          <a:noFill/>
          <a:ln>
            <a:noFill/>
          </a:ln>
        </p:spPr>
      </p:sp>
      <p:sp>
        <p:nvSpPr>
          <p:cNvPr id="163" name="Google Shape;163;p18"/>
          <p:cNvSpPr txBox="1">
            <a:spLocks noGrp="1"/>
          </p:cNvSpPr>
          <p:nvPr>
            <p:ph type="subTitle" idx="4"/>
          </p:nvPr>
        </p:nvSpPr>
        <p:spPr>
          <a:xfrm>
            <a:off x="6391821" y="1353813"/>
            <a:ext cx="2258000" cy="70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300"/>
              <a:buFont typeface="DM Serif Display"/>
              <a:buNone/>
              <a:defRPr sz="1733">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64" name="Google Shape;164;p18"/>
          <p:cNvSpPr txBox="1">
            <a:spLocks noGrp="1"/>
          </p:cNvSpPr>
          <p:nvPr>
            <p:ph type="subTitle" idx="5"/>
          </p:nvPr>
        </p:nvSpPr>
        <p:spPr>
          <a:xfrm>
            <a:off x="6391836" y="1980971"/>
            <a:ext cx="22580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165" name="Google Shape;165;p18"/>
          <p:cNvSpPr txBox="1">
            <a:spLocks noGrp="1"/>
          </p:cNvSpPr>
          <p:nvPr>
            <p:ph type="subTitle" idx="6"/>
          </p:nvPr>
        </p:nvSpPr>
        <p:spPr>
          <a:xfrm>
            <a:off x="9324916" y="1353813"/>
            <a:ext cx="2258000" cy="70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300"/>
              <a:buFont typeface="DM Serif Display"/>
              <a:buNone/>
              <a:defRPr sz="1733">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66" name="Google Shape;166;p18"/>
          <p:cNvSpPr txBox="1">
            <a:spLocks noGrp="1"/>
          </p:cNvSpPr>
          <p:nvPr>
            <p:ph type="subTitle" idx="7"/>
          </p:nvPr>
        </p:nvSpPr>
        <p:spPr>
          <a:xfrm>
            <a:off x="9324900" y="2027336"/>
            <a:ext cx="2258000" cy="10760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167" name="Google Shape;167;p18"/>
          <p:cNvSpPr/>
          <p:nvPr/>
        </p:nvSpPr>
        <p:spPr>
          <a:xfrm>
            <a:off x="6130333" y="3491333"/>
            <a:ext cx="2781200" cy="30392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68" name="Google Shape;168;p18"/>
          <p:cNvSpPr/>
          <p:nvPr/>
        </p:nvSpPr>
        <p:spPr>
          <a:xfrm>
            <a:off x="9063434" y="3491333"/>
            <a:ext cx="2781200" cy="30392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69" name="Google Shape;169;p18"/>
          <p:cNvSpPr>
            <a:spLocks noGrp="1"/>
          </p:cNvSpPr>
          <p:nvPr>
            <p:ph type="pic" idx="8"/>
          </p:nvPr>
        </p:nvSpPr>
        <p:spPr>
          <a:xfrm>
            <a:off x="7180308" y="3652721"/>
            <a:ext cx="681200" cy="681200"/>
          </a:xfrm>
          <a:prstGeom prst="rect">
            <a:avLst/>
          </a:prstGeom>
          <a:noFill/>
          <a:ln>
            <a:noFill/>
          </a:ln>
        </p:spPr>
      </p:sp>
      <p:sp>
        <p:nvSpPr>
          <p:cNvPr id="170" name="Google Shape;170;p18"/>
          <p:cNvSpPr>
            <a:spLocks noGrp="1"/>
          </p:cNvSpPr>
          <p:nvPr>
            <p:ph type="pic" idx="9"/>
          </p:nvPr>
        </p:nvSpPr>
        <p:spPr>
          <a:xfrm>
            <a:off x="10113404" y="3652721"/>
            <a:ext cx="681200" cy="681200"/>
          </a:xfrm>
          <a:prstGeom prst="rect">
            <a:avLst/>
          </a:prstGeom>
          <a:noFill/>
          <a:ln>
            <a:noFill/>
          </a:ln>
        </p:spPr>
      </p:sp>
      <p:sp>
        <p:nvSpPr>
          <p:cNvPr id="171" name="Google Shape;171;p18"/>
          <p:cNvSpPr txBox="1">
            <a:spLocks noGrp="1"/>
          </p:cNvSpPr>
          <p:nvPr>
            <p:ph type="subTitle" idx="13"/>
          </p:nvPr>
        </p:nvSpPr>
        <p:spPr>
          <a:xfrm>
            <a:off x="6391821" y="4517680"/>
            <a:ext cx="2258000" cy="70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300"/>
              <a:buFont typeface="DM Serif Display"/>
              <a:buNone/>
              <a:defRPr sz="1733">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72" name="Google Shape;172;p18"/>
          <p:cNvSpPr txBox="1">
            <a:spLocks noGrp="1"/>
          </p:cNvSpPr>
          <p:nvPr>
            <p:ph type="subTitle" idx="14"/>
          </p:nvPr>
        </p:nvSpPr>
        <p:spPr>
          <a:xfrm>
            <a:off x="6391836" y="5144837"/>
            <a:ext cx="22580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173" name="Google Shape;173;p18"/>
          <p:cNvSpPr txBox="1">
            <a:spLocks noGrp="1"/>
          </p:cNvSpPr>
          <p:nvPr>
            <p:ph type="subTitle" idx="15"/>
          </p:nvPr>
        </p:nvSpPr>
        <p:spPr>
          <a:xfrm>
            <a:off x="9324916" y="4517680"/>
            <a:ext cx="2258000" cy="70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300"/>
              <a:buFont typeface="DM Serif Display"/>
              <a:buNone/>
              <a:defRPr sz="1733">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74" name="Google Shape;174;p18"/>
          <p:cNvSpPr txBox="1">
            <a:spLocks noGrp="1"/>
          </p:cNvSpPr>
          <p:nvPr>
            <p:ph type="subTitle" idx="16"/>
          </p:nvPr>
        </p:nvSpPr>
        <p:spPr>
          <a:xfrm>
            <a:off x="9324900" y="5191203"/>
            <a:ext cx="2258000" cy="10760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cxnSp>
        <p:nvCxnSpPr>
          <p:cNvPr id="175" name="Google Shape;175;p18"/>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176" name="Google Shape;176;p18"/>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177" name="Google Shape;177;p18"/>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178" name="Google Shape;178;p18"/>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61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 Column Blocks with Illustrations and Callout">
  <p:cSld name="1_3 Column Blocks with Illustrations and Callout">
    <p:spTree>
      <p:nvGrpSpPr>
        <p:cNvPr id="1" name="Shape 179"/>
        <p:cNvGrpSpPr/>
        <p:nvPr/>
      </p:nvGrpSpPr>
      <p:grpSpPr>
        <a:xfrm>
          <a:off x="0" y="0"/>
          <a:ext cx="0" cy="0"/>
          <a:chOff x="0" y="0"/>
          <a:chExt cx="0" cy="0"/>
        </a:xfrm>
      </p:grpSpPr>
      <p:sp>
        <p:nvSpPr>
          <p:cNvPr id="180" name="Google Shape;180;p19"/>
          <p:cNvSpPr/>
          <p:nvPr/>
        </p:nvSpPr>
        <p:spPr>
          <a:xfrm>
            <a:off x="6130333" y="327467"/>
            <a:ext cx="2781200" cy="30392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81" name="Google Shape;181;p19"/>
          <p:cNvSpPr txBox="1">
            <a:spLocks noGrp="1"/>
          </p:cNvSpPr>
          <p:nvPr>
            <p:ph type="title"/>
          </p:nvPr>
        </p:nvSpPr>
        <p:spPr>
          <a:xfrm>
            <a:off x="346068" y="2056600"/>
            <a:ext cx="4637600" cy="11224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SzPts val="3200"/>
              <a:buNone/>
              <a:defRPr sz="4267"/>
            </a:lvl1pPr>
            <a:lvl2pPr lvl="1" rtl="0">
              <a:lnSpc>
                <a:spcPct val="75000"/>
              </a:lnSpc>
              <a:spcBef>
                <a:spcPts val="0"/>
              </a:spcBef>
              <a:spcAft>
                <a:spcPts val="0"/>
              </a:spcAft>
              <a:buClr>
                <a:schemeClr val="dk1"/>
              </a:buClr>
              <a:buSzPts val="2800"/>
              <a:buNone/>
              <a:defRPr sz="3733">
                <a:solidFill>
                  <a:schemeClr val="dk1"/>
                </a:solidFill>
              </a:defRPr>
            </a:lvl2pPr>
            <a:lvl3pPr lvl="2" rtl="0">
              <a:lnSpc>
                <a:spcPct val="75000"/>
              </a:lnSpc>
              <a:spcBef>
                <a:spcPts val="0"/>
              </a:spcBef>
              <a:spcAft>
                <a:spcPts val="0"/>
              </a:spcAft>
              <a:buClr>
                <a:schemeClr val="dk1"/>
              </a:buClr>
              <a:buSzPts val="2800"/>
              <a:buNone/>
              <a:defRPr sz="3733">
                <a:solidFill>
                  <a:schemeClr val="dk1"/>
                </a:solidFill>
              </a:defRPr>
            </a:lvl3pPr>
            <a:lvl4pPr lvl="3" rtl="0">
              <a:lnSpc>
                <a:spcPct val="75000"/>
              </a:lnSpc>
              <a:spcBef>
                <a:spcPts val="0"/>
              </a:spcBef>
              <a:spcAft>
                <a:spcPts val="0"/>
              </a:spcAft>
              <a:buClr>
                <a:schemeClr val="dk1"/>
              </a:buClr>
              <a:buSzPts val="2800"/>
              <a:buNone/>
              <a:defRPr sz="3733">
                <a:solidFill>
                  <a:schemeClr val="dk1"/>
                </a:solidFill>
              </a:defRPr>
            </a:lvl4pPr>
            <a:lvl5pPr lvl="4" rtl="0">
              <a:lnSpc>
                <a:spcPct val="75000"/>
              </a:lnSpc>
              <a:spcBef>
                <a:spcPts val="0"/>
              </a:spcBef>
              <a:spcAft>
                <a:spcPts val="0"/>
              </a:spcAft>
              <a:buClr>
                <a:schemeClr val="dk1"/>
              </a:buClr>
              <a:buSzPts val="2800"/>
              <a:buNone/>
              <a:defRPr sz="3733">
                <a:solidFill>
                  <a:schemeClr val="dk1"/>
                </a:solidFill>
              </a:defRPr>
            </a:lvl5pPr>
            <a:lvl6pPr lvl="5" rtl="0">
              <a:lnSpc>
                <a:spcPct val="75000"/>
              </a:lnSpc>
              <a:spcBef>
                <a:spcPts val="0"/>
              </a:spcBef>
              <a:spcAft>
                <a:spcPts val="0"/>
              </a:spcAft>
              <a:buClr>
                <a:schemeClr val="dk1"/>
              </a:buClr>
              <a:buSzPts val="2800"/>
              <a:buNone/>
              <a:defRPr sz="3733">
                <a:solidFill>
                  <a:schemeClr val="dk1"/>
                </a:solidFill>
              </a:defRPr>
            </a:lvl6pPr>
            <a:lvl7pPr lvl="6" rtl="0">
              <a:lnSpc>
                <a:spcPct val="75000"/>
              </a:lnSpc>
              <a:spcBef>
                <a:spcPts val="0"/>
              </a:spcBef>
              <a:spcAft>
                <a:spcPts val="0"/>
              </a:spcAft>
              <a:buClr>
                <a:schemeClr val="dk1"/>
              </a:buClr>
              <a:buSzPts val="2800"/>
              <a:buNone/>
              <a:defRPr sz="3733">
                <a:solidFill>
                  <a:schemeClr val="dk1"/>
                </a:solidFill>
              </a:defRPr>
            </a:lvl7pPr>
            <a:lvl8pPr lvl="7" rtl="0">
              <a:lnSpc>
                <a:spcPct val="75000"/>
              </a:lnSpc>
              <a:spcBef>
                <a:spcPts val="0"/>
              </a:spcBef>
              <a:spcAft>
                <a:spcPts val="0"/>
              </a:spcAft>
              <a:buClr>
                <a:schemeClr val="dk1"/>
              </a:buClr>
              <a:buSzPts val="2800"/>
              <a:buNone/>
              <a:defRPr sz="3733">
                <a:solidFill>
                  <a:schemeClr val="dk1"/>
                </a:solidFill>
              </a:defRPr>
            </a:lvl8pPr>
            <a:lvl9pPr lvl="8" rtl="0">
              <a:lnSpc>
                <a:spcPct val="75000"/>
              </a:lnSpc>
              <a:spcBef>
                <a:spcPts val="0"/>
              </a:spcBef>
              <a:spcAft>
                <a:spcPts val="0"/>
              </a:spcAft>
              <a:buClr>
                <a:schemeClr val="dk1"/>
              </a:buClr>
              <a:buSzPts val="2800"/>
              <a:buNone/>
              <a:defRPr sz="3733">
                <a:solidFill>
                  <a:schemeClr val="dk1"/>
                </a:solidFill>
              </a:defRPr>
            </a:lvl9pPr>
          </a:lstStyle>
          <a:p>
            <a:endParaRPr/>
          </a:p>
        </p:txBody>
      </p:sp>
      <p:sp>
        <p:nvSpPr>
          <p:cNvPr id="182" name="Google Shape;182;p19"/>
          <p:cNvSpPr/>
          <p:nvPr/>
        </p:nvSpPr>
        <p:spPr>
          <a:xfrm>
            <a:off x="9063434" y="327467"/>
            <a:ext cx="2781200" cy="30392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83" name="Google Shape;183;p19"/>
          <p:cNvSpPr txBox="1">
            <a:spLocks noGrp="1"/>
          </p:cNvSpPr>
          <p:nvPr>
            <p:ph type="subTitle" idx="1"/>
          </p:nvPr>
        </p:nvSpPr>
        <p:spPr>
          <a:xfrm>
            <a:off x="346068" y="3296900"/>
            <a:ext cx="4637600" cy="14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4" name="Google Shape;184;p19"/>
          <p:cNvSpPr>
            <a:spLocks noGrp="1"/>
          </p:cNvSpPr>
          <p:nvPr>
            <p:ph type="pic" idx="2"/>
          </p:nvPr>
        </p:nvSpPr>
        <p:spPr>
          <a:xfrm>
            <a:off x="7180308" y="488855"/>
            <a:ext cx="681200" cy="681200"/>
          </a:xfrm>
          <a:prstGeom prst="rect">
            <a:avLst/>
          </a:prstGeom>
          <a:noFill/>
          <a:ln>
            <a:noFill/>
          </a:ln>
        </p:spPr>
      </p:sp>
      <p:sp>
        <p:nvSpPr>
          <p:cNvPr id="185" name="Google Shape;185;p19"/>
          <p:cNvSpPr>
            <a:spLocks noGrp="1"/>
          </p:cNvSpPr>
          <p:nvPr>
            <p:ph type="pic" idx="3"/>
          </p:nvPr>
        </p:nvSpPr>
        <p:spPr>
          <a:xfrm>
            <a:off x="10113404" y="488855"/>
            <a:ext cx="681200" cy="681200"/>
          </a:xfrm>
          <a:prstGeom prst="rect">
            <a:avLst/>
          </a:prstGeom>
          <a:noFill/>
          <a:ln>
            <a:noFill/>
          </a:ln>
        </p:spPr>
      </p:sp>
      <p:sp>
        <p:nvSpPr>
          <p:cNvPr id="186" name="Google Shape;186;p19"/>
          <p:cNvSpPr txBox="1">
            <a:spLocks noGrp="1"/>
          </p:cNvSpPr>
          <p:nvPr>
            <p:ph type="subTitle" idx="4"/>
          </p:nvPr>
        </p:nvSpPr>
        <p:spPr>
          <a:xfrm>
            <a:off x="6391821" y="1353813"/>
            <a:ext cx="2258000" cy="70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300"/>
              <a:buFont typeface="DM Serif Display"/>
              <a:buNone/>
              <a:defRPr sz="1733">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87" name="Google Shape;187;p19"/>
          <p:cNvSpPr txBox="1">
            <a:spLocks noGrp="1"/>
          </p:cNvSpPr>
          <p:nvPr>
            <p:ph type="subTitle" idx="5"/>
          </p:nvPr>
        </p:nvSpPr>
        <p:spPr>
          <a:xfrm>
            <a:off x="6391836" y="1980971"/>
            <a:ext cx="22580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188" name="Google Shape;188;p19"/>
          <p:cNvSpPr txBox="1">
            <a:spLocks noGrp="1"/>
          </p:cNvSpPr>
          <p:nvPr>
            <p:ph type="subTitle" idx="6"/>
          </p:nvPr>
        </p:nvSpPr>
        <p:spPr>
          <a:xfrm>
            <a:off x="9324916" y="1353813"/>
            <a:ext cx="2258000" cy="70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300"/>
              <a:buFont typeface="DM Serif Display"/>
              <a:buNone/>
              <a:defRPr sz="1733">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89" name="Google Shape;189;p19"/>
          <p:cNvSpPr txBox="1">
            <a:spLocks noGrp="1"/>
          </p:cNvSpPr>
          <p:nvPr>
            <p:ph type="subTitle" idx="7"/>
          </p:nvPr>
        </p:nvSpPr>
        <p:spPr>
          <a:xfrm>
            <a:off x="9324900" y="2027336"/>
            <a:ext cx="2258000" cy="10760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190" name="Google Shape;190;p19"/>
          <p:cNvSpPr/>
          <p:nvPr/>
        </p:nvSpPr>
        <p:spPr>
          <a:xfrm>
            <a:off x="6130333" y="3491333"/>
            <a:ext cx="2781200" cy="30392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91" name="Google Shape;191;p19"/>
          <p:cNvSpPr/>
          <p:nvPr/>
        </p:nvSpPr>
        <p:spPr>
          <a:xfrm>
            <a:off x="9063434" y="3491333"/>
            <a:ext cx="2781200" cy="30392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192" name="Google Shape;192;p19"/>
          <p:cNvSpPr>
            <a:spLocks noGrp="1"/>
          </p:cNvSpPr>
          <p:nvPr>
            <p:ph type="pic" idx="8"/>
          </p:nvPr>
        </p:nvSpPr>
        <p:spPr>
          <a:xfrm>
            <a:off x="7180308" y="3652721"/>
            <a:ext cx="681200" cy="681200"/>
          </a:xfrm>
          <a:prstGeom prst="rect">
            <a:avLst/>
          </a:prstGeom>
          <a:noFill/>
          <a:ln>
            <a:noFill/>
          </a:ln>
        </p:spPr>
      </p:sp>
      <p:sp>
        <p:nvSpPr>
          <p:cNvPr id="193" name="Google Shape;193;p19"/>
          <p:cNvSpPr>
            <a:spLocks noGrp="1"/>
          </p:cNvSpPr>
          <p:nvPr>
            <p:ph type="pic" idx="9"/>
          </p:nvPr>
        </p:nvSpPr>
        <p:spPr>
          <a:xfrm>
            <a:off x="10113404" y="3652721"/>
            <a:ext cx="681200" cy="681200"/>
          </a:xfrm>
          <a:prstGeom prst="rect">
            <a:avLst/>
          </a:prstGeom>
          <a:noFill/>
          <a:ln>
            <a:noFill/>
          </a:ln>
        </p:spPr>
      </p:sp>
      <p:sp>
        <p:nvSpPr>
          <p:cNvPr id="194" name="Google Shape;194;p19"/>
          <p:cNvSpPr txBox="1">
            <a:spLocks noGrp="1"/>
          </p:cNvSpPr>
          <p:nvPr>
            <p:ph type="subTitle" idx="13"/>
          </p:nvPr>
        </p:nvSpPr>
        <p:spPr>
          <a:xfrm>
            <a:off x="6391821" y="4517680"/>
            <a:ext cx="2258000" cy="70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300"/>
              <a:buFont typeface="DM Serif Display"/>
              <a:buNone/>
              <a:defRPr sz="1733">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95" name="Google Shape;195;p19"/>
          <p:cNvSpPr txBox="1">
            <a:spLocks noGrp="1"/>
          </p:cNvSpPr>
          <p:nvPr>
            <p:ph type="subTitle" idx="14"/>
          </p:nvPr>
        </p:nvSpPr>
        <p:spPr>
          <a:xfrm>
            <a:off x="6391836" y="5144837"/>
            <a:ext cx="22580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196" name="Google Shape;196;p19"/>
          <p:cNvSpPr txBox="1">
            <a:spLocks noGrp="1"/>
          </p:cNvSpPr>
          <p:nvPr>
            <p:ph type="subTitle" idx="15"/>
          </p:nvPr>
        </p:nvSpPr>
        <p:spPr>
          <a:xfrm>
            <a:off x="9324916" y="4517680"/>
            <a:ext cx="2258000" cy="70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300"/>
              <a:buFont typeface="DM Serif Display"/>
              <a:buNone/>
              <a:defRPr sz="1733">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197" name="Google Shape;197;p19"/>
          <p:cNvSpPr txBox="1">
            <a:spLocks noGrp="1"/>
          </p:cNvSpPr>
          <p:nvPr>
            <p:ph type="subTitle" idx="16"/>
          </p:nvPr>
        </p:nvSpPr>
        <p:spPr>
          <a:xfrm>
            <a:off x="9324900" y="5191203"/>
            <a:ext cx="2258000" cy="10760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198" name="Google Shape;198;p19"/>
          <p:cNvSpPr/>
          <p:nvPr/>
        </p:nvSpPr>
        <p:spPr>
          <a:xfrm>
            <a:off x="260003" y="4436867"/>
            <a:ext cx="5268400" cy="7836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365756" lvl="0" indent="0" algn="l" rtl="0">
              <a:spcBef>
                <a:spcPts val="0"/>
              </a:spcBef>
              <a:spcAft>
                <a:spcPts val="0"/>
              </a:spcAft>
              <a:buNone/>
            </a:pPr>
            <a:endParaRPr sz="3333" dirty="0">
              <a:latin typeface="Avenir"/>
              <a:ea typeface="Avenir"/>
              <a:cs typeface="Avenir"/>
              <a:sym typeface="Avenir"/>
            </a:endParaRPr>
          </a:p>
        </p:txBody>
      </p:sp>
      <p:sp>
        <p:nvSpPr>
          <p:cNvPr id="199" name="Google Shape;199;p19"/>
          <p:cNvSpPr txBox="1">
            <a:spLocks noGrp="1"/>
          </p:cNvSpPr>
          <p:nvPr>
            <p:ph type="subTitle" idx="17"/>
          </p:nvPr>
        </p:nvSpPr>
        <p:spPr>
          <a:xfrm>
            <a:off x="1981933" y="4436867"/>
            <a:ext cx="3372400" cy="78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19"/>
          <p:cNvSpPr txBox="1">
            <a:spLocks noGrp="1"/>
          </p:cNvSpPr>
          <p:nvPr>
            <p:ph type="subTitle" idx="18"/>
          </p:nvPr>
        </p:nvSpPr>
        <p:spPr>
          <a:xfrm>
            <a:off x="503836" y="4436867"/>
            <a:ext cx="1095600" cy="78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700"/>
              <a:buNone/>
              <a:defRPr sz="2267">
                <a:solidFill>
                  <a:schemeClr val="lt1"/>
                </a:solidFill>
              </a:defRPr>
            </a:lvl1pPr>
            <a:lvl2pPr lvl="1" rtl="0">
              <a:spcBef>
                <a:spcPts val="0"/>
              </a:spcBef>
              <a:spcAft>
                <a:spcPts val="0"/>
              </a:spcAft>
              <a:buSzPts val="1700"/>
              <a:buNone/>
              <a:defRPr sz="2267"/>
            </a:lvl2pPr>
            <a:lvl3pPr lvl="2" rtl="0">
              <a:spcBef>
                <a:spcPts val="0"/>
              </a:spcBef>
              <a:spcAft>
                <a:spcPts val="0"/>
              </a:spcAft>
              <a:buSzPts val="1700"/>
              <a:buNone/>
              <a:defRPr sz="2267"/>
            </a:lvl3pPr>
            <a:lvl4pPr lvl="3" rtl="0">
              <a:spcBef>
                <a:spcPts val="0"/>
              </a:spcBef>
              <a:spcAft>
                <a:spcPts val="0"/>
              </a:spcAft>
              <a:buSzPts val="1700"/>
              <a:buNone/>
              <a:defRPr sz="2267"/>
            </a:lvl4pPr>
            <a:lvl5pPr lvl="4" rtl="0">
              <a:spcBef>
                <a:spcPts val="0"/>
              </a:spcBef>
              <a:spcAft>
                <a:spcPts val="0"/>
              </a:spcAft>
              <a:buSzPts val="1700"/>
              <a:buNone/>
              <a:defRPr sz="2267"/>
            </a:lvl5pPr>
            <a:lvl6pPr lvl="5" rtl="0">
              <a:spcBef>
                <a:spcPts val="0"/>
              </a:spcBef>
              <a:spcAft>
                <a:spcPts val="0"/>
              </a:spcAft>
              <a:buSzPts val="1700"/>
              <a:buNone/>
              <a:defRPr sz="2267"/>
            </a:lvl6pPr>
            <a:lvl7pPr lvl="6" rtl="0">
              <a:spcBef>
                <a:spcPts val="0"/>
              </a:spcBef>
              <a:spcAft>
                <a:spcPts val="0"/>
              </a:spcAft>
              <a:buSzPts val="1700"/>
              <a:buNone/>
              <a:defRPr sz="2267"/>
            </a:lvl7pPr>
            <a:lvl8pPr lvl="7" rtl="0">
              <a:spcBef>
                <a:spcPts val="0"/>
              </a:spcBef>
              <a:spcAft>
                <a:spcPts val="0"/>
              </a:spcAft>
              <a:buSzPts val="1700"/>
              <a:buNone/>
              <a:defRPr sz="2267"/>
            </a:lvl8pPr>
            <a:lvl9pPr lvl="8" rtl="0">
              <a:spcBef>
                <a:spcPts val="0"/>
              </a:spcBef>
              <a:spcAft>
                <a:spcPts val="0"/>
              </a:spcAft>
              <a:buSzPts val="1700"/>
              <a:buNone/>
              <a:defRPr sz="2267"/>
            </a:lvl9pPr>
          </a:lstStyle>
          <a:p>
            <a:endParaRPr/>
          </a:p>
        </p:txBody>
      </p:sp>
      <p:cxnSp>
        <p:nvCxnSpPr>
          <p:cNvPr id="201" name="Google Shape;201;p19"/>
          <p:cNvCxnSpPr/>
          <p:nvPr/>
        </p:nvCxnSpPr>
        <p:spPr>
          <a:xfrm>
            <a:off x="1808100" y="4433667"/>
            <a:ext cx="0" cy="7648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19"/>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203" name="Google Shape;203;p19"/>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204" name="Google Shape;204;p19"/>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205" name="Google Shape;205;p19"/>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8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Blocks with Illustrations and Callout 1">
  <p:cSld name="3 Column Blocks with Illustrations and Callout 1">
    <p:spTree>
      <p:nvGrpSpPr>
        <p:cNvPr id="1" name="Shape 206"/>
        <p:cNvGrpSpPr/>
        <p:nvPr/>
      </p:nvGrpSpPr>
      <p:grpSpPr>
        <a:xfrm>
          <a:off x="0" y="0"/>
          <a:ext cx="0" cy="0"/>
          <a:chOff x="0" y="0"/>
          <a:chExt cx="0" cy="0"/>
        </a:xfrm>
      </p:grpSpPr>
      <p:sp>
        <p:nvSpPr>
          <p:cNvPr id="207" name="Google Shape;207;p20"/>
          <p:cNvSpPr txBox="1">
            <a:spLocks noGrp="1"/>
          </p:cNvSpPr>
          <p:nvPr>
            <p:ph type="title"/>
          </p:nvPr>
        </p:nvSpPr>
        <p:spPr>
          <a:xfrm>
            <a:off x="346068" y="2056600"/>
            <a:ext cx="3965200" cy="11224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SzPts val="3200"/>
              <a:buNone/>
              <a:defRPr sz="4267"/>
            </a:lvl1pPr>
            <a:lvl2pPr lvl="1" rtl="0">
              <a:lnSpc>
                <a:spcPct val="75000"/>
              </a:lnSpc>
              <a:spcBef>
                <a:spcPts val="0"/>
              </a:spcBef>
              <a:spcAft>
                <a:spcPts val="0"/>
              </a:spcAft>
              <a:buClr>
                <a:schemeClr val="dk1"/>
              </a:buClr>
              <a:buSzPts val="2800"/>
              <a:buNone/>
              <a:defRPr sz="3733">
                <a:solidFill>
                  <a:schemeClr val="dk1"/>
                </a:solidFill>
              </a:defRPr>
            </a:lvl2pPr>
            <a:lvl3pPr lvl="2" rtl="0">
              <a:lnSpc>
                <a:spcPct val="75000"/>
              </a:lnSpc>
              <a:spcBef>
                <a:spcPts val="0"/>
              </a:spcBef>
              <a:spcAft>
                <a:spcPts val="0"/>
              </a:spcAft>
              <a:buClr>
                <a:schemeClr val="dk1"/>
              </a:buClr>
              <a:buSzPts val="2800"/>
              <a:buNone/>
              <a:defRPr sz="3733">
                <a:solidFill>
                  <a:schemeClr val="dk1"/>
                </a:solidFill>
              </a:defRPr>
            </a:lvl3pPr>
            <a:lvl4pPr lvl="3" rtl="0">
              <a:lnSpc>
                <a:spcPct val="75000"/>
              </a:lnSpc>
              <a:spcBef>
                <a:spcPts val="0"/>
              </a:spcBef>
              <a:spcAft>
                <a:spcPts val="0"/>
              </a:spcAft>
              <a:buClr>
                <a:schemeClr val="dk1"/>
              </a:buClr>
              <a:buSzPts val="2800"/>
              <a:buNone/>
              <a:defRPr sz="3733">
                <a:solidFill>
                  <a:schemeClr val="dk1"/>
                </a:solidFill>
              </a:defRPr>
            </a:lvl4pPr>
            <a:lvl5pPr lvl="4" rtl="0">
              <a:lnSpc>
                <a:spcPct val="75000"/>
              </a:lnSpc>
              <a:spcBef>
                <a:spcPts val="0"/>
              </a:spcBef>
              <a:spcAft>
                <a:spcPts val="0"/>
              </a:spcAft>
              <a:buClr>
                <a:schemeClr val="dk1"/>
              </a:buClr>
              <a:buSzPts val="2800"/>
              <a:buNone/>
              <a:defRPr sz="3733">
                <a:solidFill>
                  <a:schemeClr val="dk1"/>
                </a:solidFill>
              </a:defRPr>
            </a:lvl5pPr>
            <a:lvl6pPr lvl="5" rtl="0">
              <a:lnSpc>
                <a:spcPct val="75000"/>
              </a:lnSpc>
              <a:spcBef>
                <a:spcPts val="0"/>
              </a:spcBef>
              <a:spcAft>
                <a:spcPts val="0"/>
              </a:spcAft>
              <a:buClr>
                <a:schemeClr val="dk1"/>
              </a:buClr>
              <a:buSzPts val="2800"/>
              <a:buNone/>
              <a:defRPr sz="3733">
                <a:solidFill>
                  <a:schemeClr val="dk1"/>
                </a:solidFill>
              </a:defRPr>
            </a:lvl6pPr>
            <a:lvl7pPr lvl="6" rtl="0">
              <a:lnSpc>
                <a:spcPct val="75000"/>
              </a:lnSpc>
              <a:spcBef>
                <a:spcPts val="0"/>
              </a:spcBef>
              <a:spcAft>
                <a:spcPts val="0"/>
              </a:spcAft>
              <a:buClr>
                <a:schemeClr val="dk1"/>
              </a:buClr>
              <a:buSzPts val="2800"/>
              <a:buNone/>
              <a:defRPr sz="3733">
                <a:solidFill>
                  <a:schemeClr val="dk1"/>
                </a:solidFill>
              </a:defRPr>
            </a:lvl7pPr>
            <a:lvl8pPr lvl="7" rtl="0">
              <a:lnSpc>
                <a:spcPct val="75000"/>
              </a:lnSpc>
              <a:spcBef>
                <a:spcPts val="0"/>
              </a:spcBef>
              <a:spcAft>
                <a:spcPts val="0"/>
              </a:spcAft>
              <a:buClr>
                <a:schemeClr val="dk1"/>
              </a:buClr>
              <a:buSzPts val="2800"/>
              <a:buNone/>
              <a:defRPr sz="3733">
                <a:solidFill>
                  <a:schemeClr val="dk1"/>
                </a:solidFill>
              </a:defRPr>
            </a:lvl8pPr>
            <a:lvl9pPr lvl="8" rtl="0">
              <a:lnSpc>
                <a:spcPct val="75000"/>
              </a:lnSpc>
              <a:spcBef>
                <a:spcPts val="0"/>
              </a:spcBef>
              <a:spcAft>
                <a:spcPts val="0"/>
              </a:spcAft>
              <a:buClr>
                <a:schemeClr val="dk1"/>
              </a:buClr>
              <a:buSzPts val="2800"/>
              <a:buNone/>
              <a:defRPr sz="3733">
                <a:solidFill>
                  <a:schemeClr val="dk1"/>
                </a:solidFill>
              </a:defRPr>
            </a:lvl9pPr>
          </a:lstStyle>
          <a:p>
            <a:endParaRPr/>
          </a:p>
        </p:txBody>
      </p:sp>
      <p:sp>
        <p:nvSpPr>
          <p:cNvPr id="208" name="Google Shape;208;p20"/>
          <p:cNvSpPr txBox="1">
            <a:spLocks noGrp="1"/>
          </p:cNvSpPr>
          <p:nvPr>
            <p:ph type="subTitle" idx="1"/>
          </p:nvPr>
        </p:nvSpPr>
        <p:spPr>
          <a:xfrm>
            <a:off x="346068" y="3802200"/>
            <a:ext cx="3814800" cy="14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 name="Google Shape;209;p20"/>
          <p:cNvSpPr/>
          <p:nvPr/>
        </p:nvSpPr>
        <p:spPr>
          <a:xfrm>
            <a:off x="4674267" y="3349833"/>
            <a:ext cx="1707200" cy="362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365756" lvl="0" indent="0" algn="l" rtl="0">
              <a:spcBef>
                <a:spcPts val="0"/>
              </a:spcBef>
              <a:spcAft>
                <a:spcPts val="0"/>
              </a:spcAft>
              <a:buNone/>
            </a:pPr>
            <a:endParaRPr sz="3333" dirty="0">
              <a:latin typeface="Avenir"/>
              <a:ea typeface="Avenir"/>
              <a:cs typeface="Avenir"/>
              <a:sym typeface="Avenir"/>
            </a:endParaRPr>
          </a:p>
        </p:txBody>
      </p:sp>
      <p:sp>
        <p:nvSpPr>
          <p:cNvPr id="210" name="Google Shape;210;p20"/>
          <p:cNvSpPr txBox="1">
            <a:spLocks noGrp="1"/>
          </p:cNvSpPr>
          <p:nvPr>
            <p:ph type="subTitle" idx="2"/>
          </p:nvPr>
        </p:nvSpPr>
        <p:spPr>
          <a:xfrm>
            <a:off x="4674267" y="3349767"/>
            <a:ext cx="1707200" cy="3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
              <a:buNone/>
              <a:defRPr sz="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1" name="Google Shape;211;p20"/>
          <p:cNvSpPr/>
          <p:nvPr/>
        </p:nvSpPr>
        <p:spPr>
          <a:xfrm>
            <a:off x="6645668" y="2312401"/>
            <a:ext cx="2632800" cy="2632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12" name="Google Shape;212;p20"/>
          <p:cNvSpPr/>
          <p:nvPr/>
        </p:nvSpPr>
        <p:spPr>
          <a:xfrm>
            <a:off x="8402500" y="6247900"/>
            <a:ext cx="1707200" cy="362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365756" lvl="0" indent="0" algn="l" rtl="0">
              <a:spcBef>
                <a:spcPts val="0"/>
              </a:spcBef>
              <a:spcAft>
                <a:spcPts val="0"/>
              </a:spcAft>
              <a:buNone/>
            </a:pPr>
            <a:endParaRPr sz="3333" dirty="0">
              <a:latin typeface="Avenir"/>
              <a:ea typeface="Avenir"/>
              <a:cs typeface="Avenir"/>
              <a:sym typeface="Avenir"/>
            </a:endParaRPr>
          </a:p>
        </p:txBody>
      </p:sp>
      <p:sp>
        <p:nvSpPr>
          <p:cNvPr id="213" name="Google Shape;213;p20"/>
          <p:cNvSpPr txBox="1">
            <a:spLocks noGrp="1"/>
          </p:cNvSpPr>
          <p:nvPr>
            <p:ph type="subTitle" idx="3"/>
          </p:nvPr>
        </p:nvSpPr>
        <p:spPr>
          <a:xfrm>
            <a:off x="8402500" y="6247833"/>
            <a:ext cx="1707200" cy="3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
              <a:buNone/>
              <a:defRPr sz="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4" name="Google Shape;214;p20"/>
          <p:cNvSpPr/>
          <p:nvPr/>
        </p:nvSpPr>
        <p:spPr>
          <a:xfrm>
            <a:off x="9686201" y="4390300"/>
            <a:ext cx="1707200" cy="362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365756" lvl="0" indent="0" algn="l" rtl="0">
              <a:spcBef>
                <a:spcPts val="0"/>
              </a:spcBef>
              <a:spcAft>
                <a:spcPts val="0"/>
              </a:spcAft>
              <a:buNone/>
            </a:pPr>
            <a:endParaRPr sz="3333" dirty="0">
              <a:latin typeface="Avenir"/>
              <a:ea typeface="Avenir"/>
              <a:cs typeface="Avenir"/>
              <a:sym typeface="Avenir"/>
            </a:endParaRPr>
          </a:p>
        </p:txBody>
      </p:sp>
      <p:sp>
        <p:nvSpPr>
          <p:cNvPr id="215" name="Google Shape;215;p20"/>
          <p:cNvSpPr txBox="1">
            <a:spLocks noGrp="1"/>
          </p:cNvSpPr>
          <p:nvPr>
            <p:ph type="subTitle" idx="4"/>
          </p:nvPr>
        </p:nvSpPr>
        <p:spPr>
          <a:xfrm>
            <a:off x="9686201" y="4390233"/>
            <a:ext cx="1707200" cy="3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
              <a:buNone/>
              <a:defRPr sz="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20"/>
          <p:cNvSpPr/>
          <p:nvPr/>
        </p:nvSpPr>
        <p:spPr>
          <a:xfrm>
            <a:off x="9559600" y="2215100"/>
            <a:ext cx="1707200" cy="362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365756" lvl="0" indent="0" algn="l" rtl="0">
              <a:spcBef>
                <a:spcPts val="0"/>
              </a:spcBef>
              <a:spcAft>
                <a:spcPts val="0"/>
              </a:spcAft>
              <a:buNone/>
            </a:pPr>
            <a:endParaRPr sz="3333" dirty="0">
              <a:latin typeface="Avenir"/>
              <a:ea typeface="Avenir"/>
              <a:cs typeface="Avenir"/>
              <a:sym typeface="Avenir"/>
            </a:endParaRPr>
          </a:p>
        </p:txBody>
      </p:sp>
      <p:sp>
        <p:nvSpPr>
          <p:cNvPr id="217" name="Google Shape;217;p20"/>
          <p:cNvSpPr txBox="1">
            <a:spLocks noGrp="1"/>
          </p:cNvSpPr>
          <p:nvPr>
            <p:ph type="subTitle" idx="5"/>
          </p:nvPr>
        </p:nvSpPr>
        <p:spPr>
          <a:xfrm>
            <a:off x="9559600" y="2215033"/>
            <a:ext cx="1707200" cy="3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
              <a:buNone/>
              <a:defRPr sz="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8" name="Google Shape;218;p20"/>
          <p:cNvSpPr/>
          <p:nvPr/>
        </p:nvSpPr>
        <p:spPr>
          <a:xfrm>
            <a:off x="6809401" y="1694600"/>
            <a:ext cx="1707200" cy="362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365756" lvl="0" indent="0" algn="l" rtl="0">
              <a:spcBef>
                <a:spcPts val="0"/>
              </a:spcBef>
              <a:spcAft>
                <a:spcPts val="0"/>
              </a:spcAft>
              <a:buNone/>
            </a:pPr>
            <a:endParaRPr sz="3333" dirty="0">
              <a:latin typeface="Avenir"/>
              <a:ea typeface="Avenir"/>
              <a:cs typeface="Avenir"/>
              <a:sym typeface="Avenir"/>
            </a:endParaRPr>
          </a:p>
        </p:txBody>
      </p:sp>
      <p:sp>
        <p:nvSpPr>
          <p:cNvPr id="219" name="Google Shape;219;p20"/>
          <p:cNvSpPr txBox="1">
            <a:spLocks noGrp="1"/>
          </p:cNvSpPr>
          <p:nvPr>
            <p:ph type="subTitle" idx="6"/>
          </p:nvPr>
        </p:nvSpPr>
        <p:spPr>
          <a:xfrm>
            <a:off x="6809401" y="1694533"/>
            <a:ext cx="1707200" cy="3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
              <a:buNone/>
              <a:defRPr sz="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 name="Google Shape;220;p20"/>
          <p:cNvSpPr>
            <a:spLocks noGrp="1"/>
          </p:cNvSpPr>
          <p:nvPr>
            <p:ph type="pic" idx="7"/>
          </p:nvPr>
        </p:nvSpPr>
        <p:spPr>
          <a:xfrm>
            <a:off x="6755901" y="2422633"/>
            <a:ext cx="2412400" cy="2412400"/>
          </a:xfrm>
          <a:prstGeom prst="ellipse">
            <a:avLst/>
          </a:prstGeom>
          <a:noFill/>
          <a:ln>
            <a:noFill/>
          </a:ln>
        </p:spPr>
      </p:sp>
      <p:sp>
        <p:nvSpPr>
          <p:cNvPr id="221" name="Google Shape;221;p20"/>
          <p:cNvSpPr txBox="1">
            <a:spLocks noGrp="1"/>
          </p:cNvSpPr>
          <p:nvPr>
            <p:ph type="subTitle" idx="8"/>
          </p:nvPr>
        </p:nvSpPr>
        <p:spPr>
          <a:xfrm>
            <a:off x="4596701" y="2726733"/>
            <a:ext cx="1960400" cy="58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800"/>
              <a:buNone/>
              <a:defRPr sz="1067">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2" name="Google Shape;222;p20"/>
          <p:cNvSpPr txBox="1">
            <a:spLocks noGrp="1"/>
          </p:cNvSpPr>
          <p:nvPr>
            <p:ph type="subTitle" idx="9"/>
          </p:nvPr>
        </p:nvSpPr>
        <p:spPr>
          <a:xfrm>
            <a:off x="4596700" y="2049700"/>
            <a:ext cx="2159200" cy="6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200"/>
              <a:buNone/>
              <a:defRPr sz="1600" b="1">
                <a:solidFill>
                  <a:schemeClr val="lt2"/>
                </a:solidFill>
              </a:defRPr>
            </a:lvl1pPr>
            <a:lvl2pPr lvl="1" rtl="0">
              <a:spcBef>
                <a:spcPts val="0"/>
              </a:spcBef>
              <a:spcAft>
                <a:spcPts val="0"/>
              </a:spcAft>
              <a:buSzPts val="1200"/>
              <a:buNone/>
              <a:defRPr sz="1600" b="1"/>
            </a:lvl2pPr>
            <a:lvl3pPr lvl="2" rtl="0">
              <a:spcBef>
                <a:spcPts val="0"/>
              </a:spcBef>
              <a:spcAft>
                <a:spcPts val="0"/>
              </a:spcAft>
              <a:buSzPts val="1200"/>
              <a:buNone/>
              <a:defRPr sz="1600" b="1"/>
            </a:lvl3pPr>
            <a:lvl4pPr lvl="3" rtl="0">
              <a:spcBef>
                <a:spcPts val="0"/>
              </a:spcBef>
              <a:spcAft>
                <a:spcPts val="0"/>
              </a:spcAft>
              <a:buSzPts val="1200"/>
              <a:buNone/>
              <a:defRPr sz="1600" b="1"/>
            </a:lvl4pPr>
            <a:lvl5pPr lvl="4" rtl="0">
              <a:spcBef>
                <a:spcPts val="0"/>
              </a:spcBef>
              <a:spcAft>
                <a:spcPts val="0"/>
              </a:spcAft>
              <a:buSzPts val="1200"/>
              <a:buNone/>
              <a:defRPr sz="1600" b="1"/>
            </a:lvl5pPr>
            <a:lvl6pPr lvl="5" rtl="0">
              <a:spcBef>
                <a:spcPts val="0"/>
              </a:spcBef>
              <a:spcAft>
                <a:spcPts val="0"/>
              </a:spcAft>
              <a:buSzPts val="1200"/>
              <a:buNone/>
              <a:defRPr sz="1600" b="1"/>
            </a:lvl6pPr>
            <a:lvl7pPr lvl="6" rtl="0">
              <a:spcBef>
                <a:spcPts val="0"/>
              </a:spcBef>
              <a:spcAft>
                <a:spcPts val="0"/>
              </a:spcAft>
              <a:buSzPts val="1200"/>
              <a:buNone/>
              <a:defRPr sz="1600" b="1"/>
            </a:lvl7pPr>
            <a:lvl8pPr lvl="7" rtl="0">
              <a:spcBef>
                <a:spcPts val="0"/>
              </a:spcBef>
              <a:spcAft>
                <a:spcPts val="0"/>
              </a:spcAft>
              <a:buSzPts val="1200"/>
              <a:buNone/>
              <a:defRPr sz="1600" b="1"/>
            </a:lvl8pPr>
            <a:lvl9pPr lvl="8" rtl="0">
              <a:spcBef>
                <a:spcPts val="0"/>
              </a:spcBef>
              <a:spcAft>
                <a:spcPts val="0"/>
              </a:spcAft>
              <a:buSzPts val="1200"/>
              <a:buNone/>
              <a:defRPr sz="1600" b="1"/>
            </a:lvl9pPr>
          </a:lstStyle>
          <a:p>
            <a:endParaRPr/>
          </a:p>
        </p:txBody>
      </p:sp>
      <p:sp>
        <p:nvSpPr>
          <p:cNvPr id="223" name="Google Shape;223;p20"/>
          <p:cNvSpPr txBox="1">
            <a:spLocks noGrp="1"/>
          </p:cNvSpPr>
          <p:nvPr>
            <p:ph type="subTitle" idx="13"/>
          </p:nvPr>
        </p:nvSpPr>
        <p:spPr>
          <a:xfrm>
            <a:off x="6682803" y="1054367"/>
            <a:ext cx="1960400" cy="58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800"/>
              <a:buNone/>
              <a:defRPr sz="1067">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p20"/>
          <p:cNvSpPr txBox="1">
            <a:spLocks noGrp="1"/>
          </p:cNvSpPr>
          <p:nvPr>
            <p:ph type="subTitle" idx="14"/>
          </p:nvPr>
        </p:nvSpPr>
        <p:spPr>
          <a:xfrm>
            <a:off x="6682800" y="400167"/>
            <a:ext cx="2159200" cy="6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200"/>
              <a:buNone/>
              <a:defRPr sz="1600" b="1">
                <a:solidFill>
                  <a:schemeClr val="lt2"/>
                </a:solidFill>
              </a:defRPr>
            </a:lvl1pPr>
            <a:lvl2pPr lvl="1" rtl="0">
              <a:spcBef>
                <a:spcPts val="0"/>
              </a:spcBef>
              <a:spcAft>
                <a:spcPts val="0"/>
              </a:spcAft>
              <a:buSzPts val="1200"/>
              <a:buNone/>
              <a:defRPr sz="1600" b="1"/>
            </a:lvl2pPr>
            <a:lvl3pPr lvl="2" rtl="0">
              <a:spcBef>
                <a:spcPts val="0"/>
              </a:spcBef>
              <a:spcAft>
                <a:spcPts val="0"/>
              </a:spcAft>
              <a:buSzPts val="1200"/>
              <a:buNone/>
              <a:defRPr sz="1600" b="1"/>
            </a:lvl3pPr>
            <a:lvl4pPr lvl="3" rtl="0">
              <a:spcBef>
                <a:spcPts val="0"/>
              </a:spcBef>
              <a:spcAft>
                <a:spcPts val="0"/>
              </a:spcAft>
              <a:buSzPts val="1200"/>
              <a:buNone/>
              <a:defRPr sz="1600" b="1"/>
            </a:lvl4pPr>
            <a:lvl5pPr lvl="4" rtl="0">
              <a:spcBef>
                <a:spcPts val="0"/>
              </a:spcBef>
              <a:spcAft>
                <a:spcPts val="0"/>
              </a:spcAft>
              <a:buSzPts val="1200"/>
              <a:buNone/>
              <a:defRPr sz="1600" b="1"/>
            </a:lvl5pPr>
            <a:lvl6pPr lvl="5" rtl="0">
              <a:spcBef>
                <a:spcPts val="0"/>
              </a:spcBef>
              <a:spcAft>
                <a:spcPts val="0"/>
              </a:spcAft>
              <a:buSzPts val="1200"/>
              <a:buNone/>
              <a:defRPr sz="1600" b="1"/>
            </a:lvl6pPr>
            <a:lvl7pPr lvl="6" rtl="0">
              <a:spcBef>
                <a:spcPts val="0"/>
              </a:spcBef>
              <a:spcAft>
                <a:spcPts val="0"/>
              </a:spcAft>
              <a:buSzPts val="1200"/>
              <a:buNone/>
              <a:defRPr sz="1600" b="1"/>
            </a:lvl7pPr>
            <a:lvl8pPr lvl="7" rtl="0">
              <a:spcBef>
                <a:spcPts val="0"/>
              </a:spcBef>
              <a:spcAft>
                <a:spcPts val="0"/>
              </a:spcAft>
              <a:buSzPts val="1200"/>
              <a:buNone/>
              <a:defRPr sz="1600" b="1"/>
            </a:lvl8pPr>
            <a:lvl9pPr lvl="8" rtl="0">
              <a:spcBef>
                <a:spcPts val="0"/>
              </a:spcBef>
              <a:spcAft>
                <a:spcPts val="0"/>
              </a:spcAft>
              <a:buSzPts val="1200"/>
              <a:buNone/>
              <a:defRPr sz="1600" b="1"/>
            </a:lvl9pPr>
          </a:lstStyle>
          <a:p>
            <a:endParaRPr/>
          </a:p>
        </p:txBody>
      </p:sp>
      <p:sp>
        <p:nvSpPr>
          <p:cNvPr id="225" name="Google Shape;225;p20"/>
          <p:cNvSpPr txBox="1">
            <a:spLocks noGrp="1"/>
          </p:cNvSpPr>
          <p:nvPr>
            <p:ph type="subTitle" idx="15"/>
          </p:nvPr>
        </p:nvSpPr>
        <p:spPr>
          <a:xfrm>
            <a:off x="9559603" y="1474200"/>
            <a:ext cx="1960400" cy="58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800"/>
              <a:buNone/>
              <a:defRPr sz="1067">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20"/>
          <p:cNvSpPr txBox="1">
            <a:spLocks noGrp="1"/>
          </p:cNvSpPr>
          <p:nvPr>
            <p:ph type="subTitle" idx="16"/>
          </p:nvPr>
        </p:nvSpPr>
        <p:spPr>
          <a:xfrm>
            <a:off x="9559600" y="836133"/>
            <a:ext cx="2159200" cy="6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200"/>
              <a:buNone/>
              <a:defRPr sz="1600" b="1">
                <a:solidFill>
                  <a:schemeClr val="lt2"/>
                </a:solidFill>
              </a:defRPr>
            </a:lvl1pPr>
            <a:lvl2pPr lvl="1" rtl="0">
              <a:spcBef>
                <a:spcPts val="0"/>
              </a:spcBef>
              <a:spcAft>
                <a:spcPts val="0"/>
              </a:spcAft>
              <a:buSzPts val="1200"/>
              <a:buNone/>
              <a:defRPr sz="1600" b="1"/>
            </a:lvl2pPr>
            <a:lvl3pPr lvl="2" rtl="0">
              <a:spcBef>
                <a:spcPts val="0"/>
              </a:spcBef>
              <a:spcAft>
                <a:spcPts val="0"/>
              </a:spcAft>
              <a:buSzPts val="1200"/>
              <a:buNone/>
              <a:defRPr sz="1600" b="1"/>
            </a:lvl3pPr>
            <a:lvl4pPr lvl="3" rtl="0">
              <a:spcBef>
                <a:spcPts val="0"/>
              </a:spcBef>
              <a:spcAft>
                <a:spcPts val="0"/>
              </a:spcAft>
              <a:buSzPts val="1200"/>
              <a:buNone/>
              <a:defRPr sz="1600" b="1"/>
            </a:lvl4pPr>
            <a:lvl5pPr lvl="4" rtl="0">
              <a:spcBef>
                <a:spcPts val="0"/>
              </a:spcBef>
              <a:spcAft>
                <a:spcPts val="0"/>
              </a:spcAft>
              <a:buSzPts val="1200"/>
              <a:buNone/>
              <a:defRPr sz="1600" b="1"/>
            </a:lvl5pPr>
            <a:lvl6pPr lvl="5" rtl="0">
              <a:spcBef>
                <a:spcPts val="0"/>
              </a:spcBef>
              <a:spcAft>
                <a:spcPts val="0"/>
              </a:spcAft>
              <a:buSzPts val="1200"/>
              <a:buNone/>
              <a:defRPr sz="1600" b="1"/>
            </a:lvl6pPr>
            <a:lvl7pPr lvl="6" rtl="0">
              <a:spcBef>
                <a:spcPts val="0"/>
              </a:spcBef>
              <a:spcAft>
                <a:spcPts val="0"/>
              </a:spcAft>
              <a:buSzPts val="1200"/>
              <a:buNone/>
              <a:defRPr sz="1600" b="1"/>
            </a:lvl7pPr>
            <a:lvl8pPr lvl="7" rtl="0">
              <a:spcBef>
                <a:spcPts val="0"/>
              </a:spcBef>
              <a:spcAft>
                <a:spcPts val="0"/>
              </a:spcAft>
              <a:buSzPts val="1200"/>
              <a:buNone/>
              <a:defRPr sz="1600" b="1"/>
            </a:lvl8pPr>
            <a:lvl9pPr lvl="8" rtl="0">
              <a:spcBef>
                <a:spcPts val="0"/>
              </a:spcBef>
              <a:spcAft>
                <a:spcPts val="0"/>
              </a:spcAft>
              <a:buSzPts val="1200"/>
              <a:buNone/>
              <a:defRPr sz="1600" b="1"/>
            </a:lvl9pPr>
          </a:lstStyle>
          <a:p>
            <a:endParaRPr/>
          </a:p>
        </p:txBody>
      </p:sp>
      <p:sp>
        <p:nvSpPr>
          <p:cNvPr id="227" name="Google Shape;227;p20"/>
          <p:cNvSpPr txBox="1">
            <a:spLocks noGrp="1"/>
          </p:cNvSpPr>
          <p:nvPr>
            <p:ph type="subTitle" idx="17"/>
          </p:nvPr>
        </p:nvSpPr>
        <p:spPr>
          <a:xfrm>
            <a:off x="9559603" y="3687767"/>
            <a:ext cx="1960400" cy="58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800"/>
              <a:buNone/>
              <a:defRPr sz="1067">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20"/>
          <p:cNvSpPr txBox="1">
            <a:spLocks noGrp="1"/>
          </p:cNvSpPr>
          <p:nvPr>
            <p:ph type="subTitle" idx="18"/>
          </p:nvPr>
        </p:nvSpPr>
        <p:spPr>
          <a:xfrm>
            <a:off x="9559600" y="2994967"/>
            <a:ext cx="2159200" cy="6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200"/>
              <a:buNone/>
              <a:defRPr sz="1600" b="1">
                <a:solidFill>
                  <a:schemeClr val="lt2"/>
                </a:solidFill>
              </a:defRPr>
            </a:lvl1pPr>
            <a:lvl2pPr lvl="1" rtl="0">
              <a:spcBef>
                <a:spcPts val="0"/>
              </a:spcBef>
              <a:spcAft>
                <a:spcPts val="0"/>
              </a:spcAft>
              <a:buSzPts val="1200"/>
              <a:buNone/>
              <a:defRPr sz="1600" b="1"/>
            </a:lvl2pPr>
            <a:lvl3pPr lvl="2" rtl="0">
              <a:spcBef>
                <a:spcPts val="0"/>
              </a:spcBef>
              <a:spcAft>
                <a:spcPts val="0"/>
              </a:spcAft>
              <a:buSzPts val="1200"/>
              <a:buNone/>
              <a:defRPr sz="1600" b="1"/>
            </a:lvl3pPr>
            <a:lvl4pPr lvl="3" rtl="0">
              <a:spcBef>
                <a:spcPts val="0"/>
              </a:spcBef>
              <a:spcAft>
                <a:spcPts val="0"/>
              </a:spcAft>
              <a:buSzPts val="1200"/>
              <a:buNone/>
              <a:defRPr sz="1600" b="1"/>
            </a:lvl4pPr>
            <a:lvl5pPr lvl="4" rtl="0">
              <a:spcBef>
                <a:spcPts val="0"/>
              </a:spcBef>
              <a:spcAft>
                <a:spcPts val="0"/>
              </a:spcAft>
              <a:buSzPts val="1200"/>
              <a:buNone/>
              <a:defRPr sz="1600" b="1"/>
            </a:lvl5pPr>
            <a:lvl6pPr lvl="5" rtl="0">
              <a:spcBef>
                <a:spcPts val="0"/>
              </a:spcBef>
              <a:spcAft>
                <a:spcPts val="0"/>
              </a:spcAft>
              <a:buSzPts val="1200"/>
              <a:buNone/>
              <a:defRPr sz="1600" b="1"/>
            </a:lvl6pPr>
            <a:lvl7pPr lvl="6" rtl="0">
              <a:spcBef>
                <a:spcPts val="0"/>
              </a:spcBef>
              <a:spcAft>
                <a:spcPts val="0"/>
              </a:spcAft>
              <a:buSzPts val="1200"/>
              <a:buNone/>
              <a:defRPr sz="1600" b="1"/>
            </a:lvl7pPr>
            <a:lvl8pPr lvl="7" rtl="0">
              <a:spcBef>
                <a:spcPts val="0"/>
              </a:spcBef>
              <a:spcAft>
                <a:spcPts val="0"/>
              </a:spcAft>
              <a:buSzPts val="1200"/>
              <a:buNone/>
              <a:defRPr sz="1600" b="1"/>
            </a:lvl8pPr>
            <a:lvl9pPr lvl="8" rtl="0">
              <a:spcBef>
                <a:spcPts val="0"/>
              </a:spcBef>
              <a:spcAft>
                <a:spcPts val="0"/>
              </a:spcAft>
              <a:buSzPts val="1200"/>
              <a:buNone/>
              <a:defRPr sz="1600" b="1"/>
            </a:lvl9pPr>
          </a:lstStyle>
          <a:p>
            <a:endParaRPr/>
          </a:p>
        </p:txBody>
      </p:sp>
      <p:sp>
        <p:nvSpPr>
          <p:cNvPr id="229" name="Google Shape;229;p20"/>
          <p:cNvSpPr txBox="1">
            <a:spLocks noGrp="1"/>
          </p:cNvSpPr>
          <p:nvPr>
            <p:ph type="subTitle" idx="19"/>
          </p:nvPr>
        </p:nvSpPr>
        <p:spPr>
          <a:xfrm>
            <a:off x="8402500" y="5637984"/>
            <a:ext cx="1960400" cy="58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800"/>
              <a:buNone/>
              <a:defRPr sz="1067">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0" name="Google Shape;230;p20"/>
          <p:cNvSpPr txBox="1">
            <a:spLocks noGrp="1"/>
          </p:cNvSpPr>
          <p:nvPr>
            <p:ph type="subTitle" idx="20"/>
          </p:nvPr>
        </p:nvSpPr>
        <p:spPr>
          <a:xfrm>
            <a:off x="8402500" y="4945184"/>
            <a:ext cx="2159200" cy="6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200"/>
              <a:buNone/>
              <a:defRPr sz="1600" b="1">
                <a:solidFill>
                  <a:schemeClr val="lt2"/>
                </a:solidFill>
              </a:defRPr>
            </a:lvl1pPr>
            <a:lvl2pPr lvl="1" rtl="0">
              <a:spcBef>
                <a:spcPts val="0"/>
              </a:spcBef>
              <a:spcAft>
                <a:spcPts val="0"/>
              </a:spcAft>
              <a:buSzPts val="1200"/>
              <a:buNone/>
              <a:defRPr sz="1600" b="1"/>
            </a:lvl2pPr>
            <a:lvl3pPr lvl="2" rtl="0">
              <a:spcBef>
                <a:spcPts val="0"/>
              </a:spcBef>
              <a:spcAft>
                <a:spcPts val="0"/>
              </a:spcAft>
              <a:buSzPts val="1200"/>
              <a:buNone/>
              <a:defRPr sz="1600" b="1"/>
            </a:lvl3pPr>
            <a:lvl4pPr lvl="3" rtl="0">
              <a:spcBef>
                <a:spcPts val="0"/>
              </a:spcBef>
              <a:spcAft>
                <a:spcPts val="0"/>
              </a:spcAft>
              <a:buSzPts val="1200"/>
              <a:buNone/>
              <a:defRPr sz="1600" b="1"/>
            </a:lvl4pPr>
            <a:lvl5pPr lvl="4" rtl="0">
              <a:spcBef>
                <a:spcPts val="0"/>
              </a:spcBef>
              <a:spcAft>
                <a:spcPts val="0"/>
              </a:spcAft>
              <a:buSzPts val="1200"/>
              <a:buNone/>
              <a:defRPr sz="1600" b="1"/>
            </a:lvl5pPr>
            <a:lvl6pPr lvl="5" rtl="0">
              <a:spcBef>
                <a:spcPts val="0"/>
              </a:spcBef>
              <a:spcAft>
                <a:spcPts val="0"/>
              </a:spcAft>
              <a:buSzPts val="1200"/>
              <a:buNone/>
              <a:defRPr sz="1600" b="1"/>
            </a:lvl6pPr>
            <a:lvl7pPr lvl="6" rtl="0">
              <a:spcBef>
                <a:spcPts val="0"/>
              </a:spcBef>
              <a:spcAft>
                <a:spcPts val="0"/>
              </a:spcAft>
              <a:buSzPts val="1200"/>
              <a:buNone/>
              <a:defRPr sz="1600" b="1"/>
            </a:lvl7pPr>
            <a:lvl8pPr lvl="7" rtl="0">
              <a:spcBef>
                <a:spcPts val="0"/>
              </a:spcBef>
              <a:spcAft>
                <a:spcPts val="0"/>
              </a:spcAft>
              <a:buSzPts val="1200"/>
              <a:buNone/>
              <a:defRPr sz="1600" b="1"/>
            </a:lvl8pPr>
            <a:lvl9pPr lvl="8" rtl="0">
              <a:spcBef>
                <a:spcPts val="0"/>
              </a:spcBef>
              <a:spcAft>
                <a:spcPts val="0"/>
              </a:spcAft>
              <a:buSzPts val="1200"/>
              <a:buNone/>
              <a:defRPr sz="1600" b="1"/>
            </a:lvl9pPr>
          </a:lstStyle>
          <a:p>
            <a:endParaRPr/>
          </a:p>
        </p:txBody>
      </p:sp>
      <p:sp>
        <p:nvSpPr>
          <p:cNvPr id="231" name="Google Shape;231;p20"/>
          <p:cNvSpPr/>
          <p:nvPr/>
        </p:nvSpPr>
        <p:spPr>
          <a:xfrm>
            <a:off x="4975600" y="6029033"/>
            <a:ext cx="1707200" cy="3620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365756" lvl="0" indent="0" algn="l" rtl="0">
              <a:spcBef>
                <a:spcPts val="0"/>
              </a:spcBef>
              <a:spcAft>
                <a:spcPts val="0"/>
              </a:spcAft>
              <a:buNone/>
            </a:pPr>
            <a:endParaRPr sz="3333" dirty="0">
              <a:latin typeface="Avenir"/>
              <a:ea typeface="Avenir"/>
              <a:cs typeface="Avenir"/>
              <a:sym typeface="Avenir"/>
            </a:endParaRPr>
          </a:p>
        </p:txBody>
      </p:sp>
      <p:sp>
        <p:nvSpPr>
          <p:cNvPr id="232" name="Google Shape;232;p20"/>
          <p:cNvSpPr txBox="1">
            <a:spLocks noGrp="1"/>
          </p:cNvSpPr>
          <p:nvPr>
            <p:ph type="subTitle" idx="21"/>
          </p:nvPr>
        </p:nvSpPr>
        <p:spPr>
          <a:xfrm>
            <a:off x="4975600" y="6028967"/>
            <a:ext cx="1707200" cy="3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
              <a:buNone/>
              <a:defRPr sz="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p20"/>
          <p:cNvSpPr txBox="1">
            <a:spLocks noGrp="1"/>
          </p:cNvSpPr>
          <p:nvPr>
            <p:ph type="subTitle" idx="22"/>
          </p:nvPr>
        </p:nvSpPr>
        <p:spPr>
          <a:xfrm>
            <a:off x="4898036" y="5405933"/>
            <a:ext cx="1960400" cy="58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800"/>
              <a:buNone/>
              <a:defRPr sz="1067">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20"/>
          <p:cNvSpPr txBox="1">
            <a:spLocks noGrp="1"/>
          </p:cNvSpPr>
          <p:nvPr>
            <p:ph type="subTitle" idx="23"/>
          </p:nvPr>
        </p:nvSpPr>
        <p:spPr>
          <a:xfrm>
            <a:off x="4898034" y="4728900"/>
            <a:ext cx="2159200" cy="6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200"/>
              <a:buNone/>
              <a:defRPr sz="1600" b="1">
                <a:solidFill>
                  <a:schemeClr val="lt2"/>
                </a:solidFill>
              </a:defRPr>
            </a:lvl1pPr>
            <a:lvl2pPr lvl="1" rtl="0">
              <a:spcBef>
                <a:spcPts val="0"/>
              </a:spcBef>
              <a:spcAft>
                <a:spcPts val="0"/>
              </a:spcAft>
              <a:buSzPts val="1200"/>
              <a:buNone/>
              <a:defRPr sz="1600" b="1"/>
            </a:lvl2pPr>
            <a:lvl3pPr lvl="2" rtl="0">
              <a:spcBef>
                <a:spcPts val="0"/>
              </a:spcBef>
              <a:spcAft>
                <a:spcPts val="0"/>
              </a:spcAft>
              <a:buSzPts val="1200"/>
              <a:buNone/>
              <a:defRPr sz="1600" b="1"/>
            </a:lvl3pPr>
            <a:lvl4pPr lvl="3" rtl="0">
              <a:spcBef>
                <a:spcPts val="0"/>
              </a:spcBef>
              <a:spcAft>
                <a:spcPts val="0"/>
              </a:spcAft>
              <a:buSzPts val="1200"/>
              <a:buNone/>
              <a:defRPr sz="1600" b="1"/>
            </a:lvl4pPr>
            <a:lvl5pPr lvl="4" rtl="0">
              <a:spcBef>
                <a:spcPts val="0"/>
              </a:spcBef>
              <a:spcAft>
                <a:spcPts val="0"/>
              </a:spcAft>
              <a:buSzPts val="1200"/>
              <a:buNone/>
              <a:defRPr sz="1600" b="1"/>
            </a:lvl5pPr>
            <a:lvl6pPr lvl="5" rtl="0">
              <a:spcBef>
                <a:spcPts val="0"/>
              </a:spcBef>
              <a:spcAft>
                <a:spcPts val="0"/>
              </a:spcAft>
              <a:buSzPts val="1200"/>
              <a:buNone/>
              <a:defRPr sz="1600" b="1"/>
            </a:lvl6pPr>
            <a:lvl7pPr lvl="6" rtl="0">
              <a:spcBef>
                <a:spcPts val="0"/>
              </a:spcBef>
              <a:spcAft>
                <a:spcPts val="0"/>
              </a:spcAft>
              <a:buSzPts val="1200"/>
              <a:buNone/>
              <a:defRPr sz="1600" b="1"/>
            </a:lvl7pPr>
            <a:lvl8pPr lvl="7" rtl="0">
              <a:spcBef>
                <a:spcPts val="0"/>
              </a:spcBef>
              <a:spcAft>
                <a:spcPts val="0"/>
              </a:spcAft>
              <a:buSzPts val="1200"/>
              <a:buNone/>
              <a:defRPr sz="1600" b="1"/>
            </a:lvl8pPr>
            <a:lvl9pPr lvl="8" rtl="0">
              <a:spcBef>
                <a:spcPts val="0"/>
              </a:spcBef>
              <a:spcAft>
                <a:spcPts val="0"/>
              </a:spcAft>
              <a:buSzPts val="1200"/>
              <a:buNone/>
              <a:defRPr sz="1600" b="1"/>
            </a:lvl9pPr>
          </a:lstStyle>
          <a:p>
            <a:endParaRPr/>
          </a:p>
        </p:txBody>
      </p:sp>
      <p:cxnSp>
        <p:nvCxnSpPr>
          <p:cNvPr id="235" name="Google Shape;235;p20"/>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236" name="Google Shape;236;p20"/>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237" name="Google Shape;237;p20"/>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238" name="Google Shape;238;p20"/>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092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 Column Blocks">
  <p:cSld name="3 Column Blocks">
    <p:spTree>
      <p:nvGrpSpPr>
        <p:cNvPr id="1" name="Shape 239"/>
        <p:cNvGrpSpPr/>
        <p:nvPr/>
      </p:nvGrpSpPr>
      <p:grpSpPr>
        <a:xfrm>
          <a:off x="0" y="0"/>
          <a:ext cx="0" cy="0"/>
          <a:chOff x="0" y="0"/>
          <a:chExt cx="0" cy="0"/>
        </a:xfrm>
      </p:grpSpPr>
      <p:sp>
        <p:nvSpPr>
          <p:cNvPr id="240" name="Google Shape;240;p21"/>
          <p:cNvSpPr/>
          <p:nvPr/>
        </p:nvSpPr>
        <p:spPr>
          <a:xfrm>
            <a:off x="567200" y="1990367"/>
            <a:ext cx="3454400" cy="40960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241" name="Google Shape;241;p21"/>
          <p:cNvSpPr txBox="1">
            <a:spLocks noGrp="1"/>
          </p:cNvSpPr>
          <p:nvPr>
            <p:ph type="title"/>
          </p:nvPr>
        </p:nvSpPr>
        <p:spPr>
          <a:xfrm>
            <a:off x="346068" y="245700"/>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Clr>
                <a:schemeClr val="dk1"/>
              </a:buClr>
              <a:buSzPts val="2800"/>
              <a:buNone/>
              <a:defRPr sz="3733">
                <a:solidFill>
                  <a:schemeClr val="dk1"/>
                </a:solidFill>
              </a:defRPr>
            </a:lvl2pPr>
            <a:lvl3pPr lvl="2" rtl="0">
              <a:spcBef>
                <a:spcPts val="0"/>
              </a:spcBef>
              <a:spcAft>
                <a:spcPts val="0"/>
              </a:spcAft>
              <a:buClr>
                <a:schemeClr val="dk1"/>
              </a:buClr>
              <a:buSzPts val="2800"/>
              <a:buNone/>
              <a:defRPr sz="3733">
                <a:solidFill>
                  <a:schemeClr val="dk1"/>
                </a:solidFill>
              </a:defRPr>
            </a:lvl3pPr>
            <a:lvl4pPr lvl="3" rtl="0">
              <a:spcBef>
                <a:spcPts val="0"/>
              </a:spcBef>
              <a:spcAft>
                <a:spcPts val="0"/>
              </a:spcAft>
              <a:buClr>
                <a:schemeClr val="dk1"/>
              </a:buClr>
              <a:buSzPts val="2800"/>
              <a:buNone/>
              <a:defRPr sz="3733">
                <a:solidFill>
                  <a:schemeClr val="dk1"/>
                </a:solidFill>
              </a:defRPr>
            </a:lvl4pPr>
            <a:lvl5pPr lvl="4" rtl="0">
              <a:spcBef>
                <a:spcPts val="0"/>
              </a:spcBef>
              <a:spcAft>
                <a:spcPts val="0"/>
              </a:spcAft>
              <a:buClr>
                <a:schemeClr val="dk1"/>
              </a:buClr>
              <a:buSzPts val="2800"/>
              <a:buNone/>
              <a:defRPr sz="3733">
                <a:solidFill>
                  <a:schemeClr val="dk1"/>
                </a:solidFill>
              </a:defRPr>
            </a:lvl5pPr>
            <a:lvl6pPr lvl="5" rtl="0">
              <a:spcBef>
                <a:spcPts val="0"/>
              </a:spcBef>
              <a:spcAft>
                <a:spcPts val="0"/>
              </a:spcAft>
              <a:buClr>
                <a:schemeClr val="dk1"/>
              </a:buClr>
              <a:buSzPts val="2800"/>
              <a:buNone/>
              <a:defRPr sz="3733">
                <a:solidFill>
                  <a:schemeClr val="dk1"/>
                </a:solidFill>
              </a:defRPr>
            </a:lvl6pPr>
            <a:lvl7pPr lvl="6" rtl="0">
              <a:spcBef>
                <a:spcPts val="0"/>
              </a:spcBef>
              <a:spcAft>
                <a:spcPts val="0"/>
              </a:spcAft>
              <a:buClr>
                <a:schemeClr val="dk1"/>
              </a:buClr>
              <a:buSzPts val="2800"/>
              <a:buNone/>
              <a:defRPr sz="3733">
                <a:solidFill>
                  <a:schemeClr val="dk1"/>
                </a:solidFill>
              </a:defRPr>
            </a:lvl7pPr>
            <a:lvl8pPr lvl="7" rtl="0">
              <a:spcBef>
                <a:spcPts val="0"/>
              </a:spcBef>
              <a:spcAft>
                <a:spcPts val="0"/>
              </a:spcAft>
              <a:buClr>
                <a:schemeClr val="dk1"/>
              </a:buClr>
              <a:buSzPts val="2800"/>
              <a:buNone/>
              <a:defRPr sz="3733">
                <a:solidFill>
                  <a:schemeClr val="dk1"/>
                </a:solidFill>
              </a:defRPr>
            </a:lvl8pPr>
            <a:lvl9pPr lvl="8" rtl="0">
              <a:spcBef>
                <a:spcPts val="0"/>
              </a:spcBef>
              <a:spcAft>
                <a:spcPts val="0"/>
              </a:spcAft>
              <a:buClr>
                <a:schemeClr val="dk1"/>
              </a:buClr>
              <a:buSzPts val="2800"/>
              <a:buNone/>
              <a:defRPr sz="3733">
                <a:solidFill>
                  <a:schemeClr val="dk1"/>
                </a:solidFill>
              </a:defRPr>
            </a:lvl9pPr>
          </a:lstStyle>
          <a:p>
            <a:endParaRPr/>
          </a:p>
        </p:txBody>
      </p:sp>
      <p:sp>
        <p:nvSpPr>
          <p:cNvPr id="242" name="Google Shape;242;p21"/>
          <p:cNvSpPr txBox="1">
            <a:spLocks noGrp="1"/>
          </p:cNvSpPr>
          <p:nvPr>
            <p:ph type="subTitle" idx="1"/>
          </p:nvPr>
        </p:nvSpPr>
        <p:spPr>
          <a:xfrm>
            <a:off x="892000" y="2210600"/>
            <a:ext cx="2804800" cy="87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400"/>
              <a:buFont typeface="DM Serif Display"/>
              <a:buNone/>
              <a:defRPr sz="1867">
                <a:solidFill>
                  <a:srgbClr val="35405F"/>
                </a:solidFill>
                <a:latin typeface="DM Serif Display"/>
                <a:ea typeface="DM Serif Display"/>
                <a:cs typeface="DM Serif Display"/>
                <a:sym typeface="DM Serif Display"/>
              </a:defRPr>
            </a:lvl9pPr>
          </a:lstStyle>
          <a:p>
            <a:endParaRPr/>
          </a:p>
        </p:txBody>
      </p:sp>
      <p:sp>
        <p:nvSpPr>
          <p:cNvPr id="243" name="Google Shape;243;p21"/>
          <p:cNvSpPr/>
          <p:nvPr/>
        </p:nvSpPr>
        <p:spPr>
          <a:xfrm>
            <a:off x="4368800" y="1990367"/>
            <a:ext cx="3454400" cy="40960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244" name="Google Shape;244;p21"/>
          <p:cNvSpPr txBox="1">
            <a:spLocks noGrp="1"/>
          </p:cNvSpPr>
          <p:nvPr>
            <p:ph type="subTitle" idx="2"/>
          </p:nvPr>
        </p:nvSpPr>
        <p:spPr>
          <a:xfrm>
            <a:off x="4693600" y="2210601"/>
            <a:ext cx="2804800" cy="7636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9pPr>
          </a:lstStyle>
          <a:p>
            <a:endParaRPr/>
          </a:p>
        </p:txBody>
      </p:sp>
      <p:sp>
        <p:nvSpPr>
          <p:cNvPr id="245" name="Google Shape;245;p21"/>
          <p:cNvSpPr/>
          <p:nvPr/>
        </p:nvSpPr>
        <p:spPr>
          <a:xfrm>
            <a:off x="8170400" y="1990367"/>
            <a:ext cx="3454400" cy="4096000"/>
          </a:xfrm>
          <a:prstGeom prst="roundRect">
            <a:avLst>
              <a:gd name="adj" fmla="val 3093"/>
            </a:avLst>
          </a:prstGeom>
          <a:solidFill>
            <a:srgbClr val="C9D1FE">
              <a:alpha val="39880"/>
            </a:srgbClr>
          </a:solidFill>
          <a:ln>
            <a:noFill/>
          </a:ln>
        </p:spPr>
        <p:txBody>
          <a:bodyPr spcFirstLastPara="1" wrap="square" lIns="243833" tIns="365733" rIns="243833" bIns="365733" anchor="t" anchorCtr="0">
            <a:noAutofit/>
          </a:bodyPr>
          <a:lstStyle/>
          <a:p>
            <a:pPr marL="0" lvl="0" indent="0" algn="l" rtl="0">
              <a:lnSpc>
                <a:spcPct val="115000"/>
              </a:lnSpc>
              <a:spcBef>
                <a:spcPts val="0"/>
              </a:spcBef>
              <a:spcAft>
                <a:spcPts val="0"/>
              </a:spcAft>
              <a:buNone/>
            </a:pPr>
            <a:endParaRPr sz="1348" dirty="0">
              <a:solidFill>
                <a:schemeClr val="dk1"/>
              </a:solidFill>
              <a:latin typeface="Avenir"/>
              <a:ea typeface="Avenir"/>
              <a:cs typeface="Avenir"/>
              <a:sym typeface="Avenir"/>
            </a:endParaRPr>
          </a:p>
        </p:txBody>
      </p:sp>
      <p:sp>
        <p:nvSpPr>
          <p:cNvPr id="246" name="Google Shape;246;p21"/>
          <p:cNvSpPr txBox="1">
            <a:spLocks noGrp="1"/>
          </p:cNvSpPr>
          <p:nvPr>
            <p:ph type="subTitle" idx="3"/>
          </p:nvPr>
        </p:nvSpPr>
        <p:spPr>
          <a:xfrm>
            <a:off x="8495200" y="2210601"/>
            <a:ext cx="2804800" cy="7636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1pPr>
            <a:lvl2pPr lvl="1"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2pPr>
            <a:lvl3pPr lvl="2"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3pPr>
            <a:lvl4pPr lvl="3"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4pPr>
            <a:lvl5pPr lvl="4"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5pPr>
            <a:lvl6pPr lvl="5"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6pPr>
            <a:lvl7pPr lvl="6"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7pPr>
            <a:lvl8pPr lvl="7"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8pPr>
            <a:lvl9pPr lvl="8" rtl="0">
              <a:lnSpc>
                <a:spcPct val="75000"/>
              </a:lnSpc>
              <a:spcBef>
                <a:spcPts val="0"/>
              </a:spcBef>
              <a:spcAft>
                <a:spcPts val="0"/>
              </a:spcAft>
              <a:buClr>
                <a:srgbClr val="35405F"/>
              </a:buClr>
              <a:buSzPts val="1800"/>
              <a:buFont typeface="DM Serif Display"/>
              <a:buNone/>
              <a:defRPr sz="2400">
                <a:solidFill>
                  <a:srgbClr val="35405F"/>
                </a:solidFill>
                <a:latin typeface="DM Serif Display"/>
                <a:ea typeface="DM Serif Display"/>
                <a:cs typeface="DM Serif Display"/>
                <a:sym typeface="DM Serif Display"/>
              </a:defRPr>
            </a:lvl9pPr>
          </a:lstStyle>
          <a:p>
            <a:endParaRPr/>
          </a:p>
        </p:txBody>
      </p:sp>
      <p:sp>
        <p:nvSpPr>
          <p:cNvPr id="247" name="Google Shape;247;p21"/>
          <p:cNvSpPr txBox="1">
            <a:spLocks noGrp="1"/>
          </p:cNvSpPr>
          <p:nvPr>
            <p:ph type="subTitle" idx="4"/>
          </p:nvPr>
        </p:nvSpPr>
        <p:spPr>
          <a:xfrm>
            <a:off x="346068" y="1194133"/>
            <a:ext cx="11299600" cy="6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8" name="Google Shape;248;p21"/>
          <p:cNvSpPr txBox="1">
            <a:spLocks noGrp="1"/>
          </p:cNvSpPr>
          <p:nvPr>
            <p:ph type="subTitle" idx="5"/>
          </p:nvPr>
        </p:nvSpPr>
        <p:spPr>
          <a:xfrm>
            <a:off x="892000" y="3047201"/>
            <a:ext cx="280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249" name="Google Shape;249;p21"/>
          <p:cNvSpPr txBox="1">
            <a:spLocks noGrp="1"/>
          </p:cNvSpPr>
          <p:nvPr>
            <p:ph type="subTitle" idx="6"/>
          </p:nvPr>
        </p:nvSpPr>
        <p:spPr>
          <a:xfrm>
            <a:off x="4693600" y="3047201"/>
            <a:ext cx="280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250" name="Google Shape;250;p21"/>
          <p:cNvSpPr txBox="1">
            <a:spLocks noGrp="1"/>
          </p:cNvSpPr>
          <p:nvPr>
            <p:ph type="subTitle" idx="7"/>
          </p:nvPr>
        </p:nvSpPr>
        <p:spPr>
          <a:xfrm>
            <a:off x="8495200" y="3047201"/>
            <a:ext cx="280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1200"/>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cxnSp>
        <p:nvCxnSpPr>
          <p:cNvPr id="251" name="Google Shape;251;p21"/>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252" name="Google Shape;252;p21"/>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253" name="Google Shape;253;p21"/>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254" name="Google Shape;254;p21"/>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325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 Images and Text Callout">
  <p:cSld name="3 Images and Text Callout">
    <p:spTree>
      <p:nvGrpSpPr>
        <p:cNvPr id="1" name="Shape 255"/>
        <p:cNvGrpSpPr/>
        <p:nvPr/>
      </p:nvGrpSpPr>
      <p:grpSpPr>
        <a:xfrm>
          <a:off x="0" y="0"/>
          <a:ext cx="0" cy="0"/>
          <a:chOff x="0" y="0"/>
          <a:chExt cx="0" cy="0"/>
        </a:xfrm>
      </p:grpSpPr>
      <p:sp>
        <p:nvSpPr>
          <p:cNvPr id="256" name="Google Shape;256;p22"/>
          <p:cNvSpPr txBox="1">
            <a:spLocks noGrp="1"/>
          </p:cNvSpPr>
          <p:nvPr>
            <p:ph type="title"/>
          </p:nvPr>
        </p:nvSpPr>
        <p:spPr>
          <a:xfrm>
            <a:off x="346068" y="245700"/>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Clr>
                <a:schemeClr val="dk1"/>
              </a:buClr>
              <a:buSzPts val="2800"/>
              <a:buNone/>
              <a:defRPr sz="3733">
                <a:solidFill>
                  <a:schemeClr val="dk1"/>
                </a:solidFill>
              </a:defRPr>
            </a:lvl2pPr>
            <a:lvl3pPr lvl="2" rtl="0">
              <a:spcBef>
                <a:spcPts val="0"/>
              </a:spcBef>
              <a:spcAft>
                <a:spcPts val="0"/>
              </a:spcAft>
              <a:buClr>
                <a:schemeClr val="dk1"/>
              </a:buClr>
              <a:buSzPts val="2800"/>
              <a:buNone/>
              <a:defRPr sz="3733">
                <a:solidFill>
                  <a:schemeClr val="dk1"/>
                </a:solidFill>
              </a:defRPr>
            </a:lvl3pPr>
            <a:lvl4pPr lvl="3" rtl="0">
              <a:spcBef>
                <a:spcPts val="0"/>
              </a:spcBef>
              <a:spcAft>
                <a:spcPts val="0"/>
              </a:spcAft>
              <a:buClr>
                <a:schemeClr val="dk1"/>
              </a:buClr>
              <a:buSzPts val="2800"/>
              <a:buNone/>
              <a:defRPr sz="3733">
                <a:solidFill>
                  <a:schemeClr val="dk1"/>
                </a:solidFill>
              </a:defRPr>
            </a:lvl4pPr>
            <a:lvl5pPr lvl="4" rtl="0">
              <a:spcBef>
                <a:spcPts val="0"/>
              </a:spcBef>
              <a:spcAft>
                <a:spcPts val="0"/>
              </a:spcAft>
              <a:buClr>
                <a:schemeClr val="dk1"/>
              </a:buClr>
              <a:buSzPts val="2800"/>
              <a:buNone/>
              <a:defRPr sz="3733">
                <a:solidFill>
                  <a:schemeClr val="dk1"/>
                </a:solidFill>
              </a:defRPr>
            </a:lvl5pPr>
            <a:lvl6pPr lvl="5" rtl="0">
              <a:spcBef>
                <a:spcPts val="0"/>
              </a:spcBef>
              <a:spcAft>
                <a:spcPts val="0"/>
              </a:spcAft>
              <a:buClr>
                <a:schemeClr val="dk1"/>
              </a:buClr>
              <a:buSzPts val="2800"/>
              <a:buNone/>
              <a:defRPr sz="3733">
                <a:solidFill>
                  <a:schemeClr val="dk1"/>
                </a:solidFill>
              </a:defRPr>
            </a:lvl6pPr>
            <a:lvl7pPr lvl="6" rtl="0">
              <a:spcBef>
                <a:spcPts val="0"/>
              </a:spcBef>
              <a:spcAft>
                <a:spcPts val="0"/>
              </a:spcAft>
              <a:buClr>
                <a:schemeClr val="dk1"/>
              </a:buClr>
              <a:buSzPts val="2800"/>
              <a:buNone/>
              <a:defRPr sz="3733">
                <a:solidFill>
                  <a:schemeClr val="dk1"/>
                </a:solidFill>
              </a:defRPr>
            </a:lvl7pPr>
            <a:lvl8pPr lvl="7" rtl="0">
              <a:spcBef>
                <a:spcPts val="0"/>
              </a:spcBef>
              <a:spcAft>
                <a:spcPts val="0"/>
              </a:spcAft>
              <a:buClr>
                <a:schemeClr val="dk1"/>
              </a:buClr>
              <a:buSzPts val="2800"/>
              <a:buNone/>
              <a:defRPr sz="3733">
                <a:solidFill>
                  <a:schemeClr val="dk1"/>
                </a:solidFill>
              </a:defRPr>
            </a:lvl8pPr>
            <a:lvl9pPr lvl="8" rtl="0">
              <a:spcBef>
                <a:spcPts val="0"/>
              </a:spcBef>
              <a:spcAft>
                <a:spcPts val="0"/>
              </a:spcAft>
              <a:buClr>
                <a:schemeClr val="dk1"/>
              </a:buClr>
              <a:buSzPts val="2800"/>
              <a:buNone/>
              <a:defRPr sz="3733">
                <a:solidFill>
                  <a:schemeClr val="dk1"/>
                </a:solidFill>
              </a:defRPr>
            </a:lvl9pPr>
          </a:lstStyle>
          <a:p>
            <a:endParaRPr/>
          </a:p>
        </p:txBody>
      </p:sp>
      <p:sp>
        <p:nvSpPr>
          <p:cNvPr id="257" name="Google Shape;257;p22"/>
          <p:cNvSpPr txBox="1">
            <a:spLocks noGrp="1"/>
          </p:cNvSpPr>
          <p:nvPr>
            <p:ph type="subTitle" idx="1"/>
          </p:nvPr>
        </p:nvSpPr>
        <p:spPr>
          <a:xfrm>
            <a:off x="346068" y="1194133"/>
            <a:ext cx="11299600" cy="6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22"/>
          <p:cNvSpPr>
            <a:spLocks noGrp="1"/>
          </p:cNvSpPr>
          <p:nvPr>
            <p:ph type="pic" idx="2"/>
          </p:nvPr>
        </p:nvSpPr>
        <p:spPr>
          <a:xfrm>
            <a:off x="544834" y="2086533"/>
            <a:ext cx="3453600" cy="2966800"/>
          </a:xfrm>
          <a:prstGeom prst="roundRect">
            <a:avLst>
              <a:gd name="adj" fmla="val 5705"/>
            </a:avLst>
          </a:prstGeom>
          <a:noFill/>
          <a:ln>
            <a:noFill/>
          </a:ln>
        </p:spPr>
      </p:sp>
      <p:sp>
        <p:nvSpPr>
          <p:cNvPr id="259" name="Google Shape;259;p22"/>
          <p:cNvSpPr>
            <a:spLocks noGrp="1"/>
          </p:cNvSpPr>
          <p:nvPr>
            <p:ph type="pic" idx="3"/>
          </p:nvPr>
        </p:nvSpPr>
        <p:spPr>
          <a:xfrm>
            <a:off x="4299668" y="2086533"/>
            <a:ext cx="3453600" cy="2966800"/>
          </a:xfrm>
          <a:prstGeom prst="roundRect">
            <a:avLst>
              <a:gd name="adj" fmla="val 5705"/>
            </a:avLst>
          </a:prstGeom>
          <a:noFill/>
          <a:ln>
            <a:noFill/>
          </a:ln>
        </p:spPr>
      </p:sp>
      <p:sp>
        <p:nvSpPr>
          <p:cNvPr id="260" name="Google Shape;260;p22"/>
          <p:cNvSpPr>
            <a:spLocks noGrp="1"/>
          </p:cNvSpPr>
          <p:nvPr>
            <p:ph type="pic" idx="4"/>
          </p:nvPr>
        </p:nvSpPr>
        <p:spPr>
          <a:xfrm>
            <a:off x="8054500" y="2086533"/>
            <a:ext cx="3453600" cy="2966800"/>
          </a:xfrm>
          <a:prstGeom prst="roundRect">
            <a:avLst>
              <a:gd name="adj" fmla="val 5705"/>
            </a:avLst>
          </a:prstGeom>
          <a:noFill/>
          <a:ln>
            <a:noFill/>
          </a:ln>
        </p:spPr>
      </p:sp>
      <p:sp>
        <p:nvSpPr>
          <p:cNvPr id="261" name="Google Shape;261;p22"/>
          <p:cNvSpPr txBox="1">
            <a:spLocks noGrp="1"/>
          </p:cNvSpPr>
          <p:nvPr>
            <p:ph type="subTitle" idx="5"/>
          </p:nvPr>
        </p:nvSpPr>
        <p:spPr>
          <a:xfrm>
            <a:off x="544834" y="5569500"/>
            <a:ext cx="10963200" cy="64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500"/>
              <a:buNone/>
              <a:defRPr sz="2000">
                <a:solidFill>
                  <a:schemeClr val="accent1"/>
                </a:solidFill>
              </a:defRPr>
            </a:lvl1pPr>
            <a:lvl2pPr lvl="1" algn="ctr" rtl="0">
              <a:spcBef>
                <a:spcPts val="0"/>
              </a:spcBef>
              <a:spcAft>
                <a:spcPts val="0"/>
              </a:spcAft>
              <a:buClr>
                <a:schemeClr val="accent1"/>
              </a:buClr>
              <a:buSzPts val="1500"/>
              <a:buNone/>
              <a:defRPr sz="2000">
                <a:solidFill>
                  <a:schemeClr val="accent1"/>
                </a:solidFill>
              </a:defRPr>
            </a:lvl2pPr>
            <a:lvl3pPr lvl="2" algn="ctr" rtl="0">
              <a:spcBef>
                <a:spcPts val="0"/>
              </a:spcBef>
              <a:spcAft>
                <a:spcPts val="0"/>
              </a:spcAft>
              <a:buClr>
                <a:schemeClr val="accent1"/>
              </a:buClr>
              <a:buSzPts val="1500"/>
              <a:buNone/>
              <a:defRPr sz="2000">
                <a:solidFill>
                  <a:schemeClr val="accent1"/>
                </a:solidFill>
              </a:defRPr>
            </a:lvl3pPr>
            <a:lvl4pPr lvl="3" algn="ctr" rtl="0">
              <a:spcBef>
                <a:spcPts val="0"/>
              </a:spcBef>
              <a:spcAft>
                <a:spcPts val="0"/>
              </a:spcAft>
              <a:buClr>
                <a:schemeClr val="accent1"/>
              </a:buClr>
              <a:buSzPts val="1500"/>
              <a:buNone/>
              <a:defRPr sz="2000">
                <a:solidFill>
                  <a:schemeClr val="accent1"/>
                </a:solidFill>
              </a:defRPr>
            </a:lvl4pPr>
            <a:lvl5pPr lvl="4" algn="ctr" rtl="0">
              <a:spcBef>
                <a:spcPts val="0"/>
              </a:spcBef>
              <a:spcAft>
                <a:spcPts val="0"/>
              </a:spcAft>
              <a:buClr>
                <a:schemeClr val="accent1"/>
              </a:buClr>
              <a:buSzPts val="1500"/>
              <a:buNone/>
              <a:defRPr sz="2000">
                <a:solidFill>
                  <a:schemeClr val="accent1"/>
                </a:solidFill>
              </a:defRPr>
            </a:lvl5pPr>
            <a:lvl6pPr lvl="5" algn="ctr" rtl="0">
              <a:spcBef>
                <a:spcPts val="0"/>
              </a:spcBef>
              <a:spcAft>
                <a:spcPts val="0"/>
              </a:spcAft>
              <a:buClr>
                <a:schemeClr val="accent1"/>
              </a:buClr>
              <a:buSzPts val="1500"/>
              <a:buNone/>
              <a:defRPr sz="2000">
                <a:solidFill>
                  <a:schemeClr val="accent1"/>
                </a:solidFill>
              </a:defRPr>
            </a:lvl6pPr>
            <a:lvl7pPr lvl="6" algn="ctr" rtl="0">
              <a:spcBef>
                <a:spcPts val="0"/>
              </a:spcBef>
              <a:spcAft>
                <a:spcPts val="0"/>
              </a:spcAft>
              <a:buClr>
                <a:schemeClr val="accent1"/>
              </a:buClr>
              <a:buSzPts val="1500"/>
              <a:buNone/>
              <a:defRPr sz="2000">
                <a:solidFill>
                  <a:schemeClr val="accent1"/>
                </a:solidFill>
              </a:defRPr>
            </a:lvl7pPr>
            <a:lvl8pPr lvl="7" algn="ctr" rtl="0">
              <a:spcBef>
                <a:spcPts val="0"/>
              </a:spcBef>
              <a:spcAft>
                <a:spcPts val="0"/>
              </a:spcAft>
              <a:buClr>
                <a:schemeClr val="accent1"/>
              </a:buClr>
              <a:buSzPts val="1500"/>
              <a:buNone/>
              <a:defRPr sz="2000">
                <a:solidFill>
                  <a:schemeClr val="accent1"/>
                </a:solidFill>
              </a:defRPr>
            </a:lvl8pPr>
            <a:lvl9pPr lvl="8" algn="ctr" rtl="0">
              <a:spcBef>
                <a:spcPts val="0"/>
              </a:spcBef>
              <a:spcAft>
                <a:spcPts val="0"/>
              </a:spcAft>
              <a:buClr>
                <a:schemeClr val="accent1"/>
              </a:buClr>
              <a:buSzPts val="1500"/>
              <a:buNone/>
              <a:defRPr sz="2000">
                <a:solidFill>
                  <a:schemeClr val="accent1"/>
                </a:solidFill>
              </a:defRPr>
            </a:lvl9pPr>
          </a:lstStyle>
          <a:p>
            <a:endParaRPr/>
          </a:p>
        </p:txBody>
      </p:sp>
      <p:cxnSp>
        <p:nvCxnSpPr>
          <p:cNvPr id="262" name="Google Shape;262;p22"/>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263" name="Google Shape;263;p22"/>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264" name="Google Shape;264;p22"/>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265" name="Google Shape;265;p22"/>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5857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slide no line graph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lvl1pPr>
          </a:lstStyle>
          <a:p>
            <a:r>
              <a:rPr lang="en-US"/>
              <a:t>CLICK TO EDIT PAGE TITLE</a:t>
            </a:r>
          </a:p>
        </p:txBody>
      </p:sp>
      <p:pic>
        <p:nvPicPr>
          <p:cNvPr id="5" name="Picture 4" descr="A blue and black logo&#10;&#10;Description automatically generated">
            <a:extLst>
              <a:ext uri="{FF2B5EF4-FFF2-40B4-BE49-F238E27FC236}">
                <a16:creationId xmlns:a16="http://schemas.microsoft.com/office/drawing/2014/main" id="{3F78D639-6D3F-8EB4-93F4-83048C0D35D2}"/>
              </a:ext>
            </a:extLst>
          </p:cNvPr>
          <p:cNvPicPr>
            <a:picLocks noChangeAspect="1"/>
          </p:cNvPicPr>
          <p:nvPr userDrawn="1"/>
        </p:nvPicPr>
        <p:blipFill>
          <a:blip r:embed="rId2"/>
          <a:stretch>
            <a:fillRect/>
          </a:stretch>
        </p:blipFill>
        <p:spPr>
          <a:xfrm>
            <a:off x="590623" y="126997"/>
            <a:ext cx="1247323" cy="1300958"/>
          </a:xfrm>
          <a:prstGeom prst="rect">
            <a:avLst/>
          </a:prstGeom>
        </p:spPr>
      </p:pic>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lvl1pPr>
          </a:lstStyle>
          <a:p>
            <a:fld id="{A49DFD55-3C28-40EF-9E31-A92D2E4017FF}" type="slidenum">
              <a:rPr lang="en-US" smtClean="0"/>
              <a:pPr/>
              <a:t>‹#›</a:t>
            </a:fld>
            <a:endParaRPr lang="en-US" dirty="0"/>
          </a:p>
        </p:txBody>
      </p:sp>
      <p:sp>
        <p:nvSpPr>
          <p:cNvPr id="4" name="Text Placeholder 3">
            <a:extLst>
              <a:ext uri="{FF2B5EF4-FFF2-40B4-BE49-F238E27FC236}">
                <a16:creationId xmlns:a16="http://schemas.microsoft.com/office/drawing/2014/main" id="{E9F794F3-73A4-C671-D3C0-56694CD0D14E}"/>
              </a:ext>
            </a:extLst>
          </p:cNvPr>
          <p:cNvSpPr>
            <a:spLocks noGrp="1"/>
          </p:cNvSpPr>
          <p:nvPr>
            <p:ph type="body" sz="quarter" idx="13"/>
          </p:nvPr>
        </p:nvSpPr>
        <p:spPr>
          <a:xfrm>
            <a:off x="2363789" y="2062163"/>
            <a:ext cx="4114800" cy="766762"/>
          </a:xfrm>
        </p:spPr>
        <p:txBody>
          <a:bodyPr/>
          <a:lstStyle>
            <a:lvl1pPr>
              <a:buClr>
                <a:srgbClr val="005777"/>
              </a:buClr>
              <a:defRPr/>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6C00AE6-258D-21AD-BD29-E4CA2440322D}"/>
              </a:ext>
            </a:extLst>
          </p:cNvPr>
          <p:cNvSpPr>
            <a:spLocks noGrp="1"/>
          </p:cNvSpPr>
          <p:nvPr>
            <p:ph type="body" sz="quarter" idx="14"/>
          </p:nvPr>
        </p:nvSpPr>
        <p:spPr>
          <a:xfrm>
            <a:off x="6941087" y="2062163"/>
            <a:ext cx="4114800" cy="766762"/>
          </a:xfrm>
        </p:spPr>
        <p:txBody>
          <a:bodyPr/>
          <a:lstStyle>
            <a:lvl1pPr>
              <a:buClr>
                <a:srgbClr val="005777"/>
              </a:buClr>
              <a:defRPr/>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8731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 Images and Blue Callout">
  <p:cSld name="3 Images and Blue Callout">
    <p:spTree>
      <p:nvGrpSpPr>
        <p:cNvPr id="1" name="Shape 266"/>
        <p:cNvGrpSpPr/>
        <p:nvPr/>
      </p:nvGrpSpPr>
      <p:grpSpPr>
        <a:xfrm>
          <a:off x="0" y="0"/>
          <a:ext cx="0" cy="0"/>
          <a:chOff x="0" y="0"/>
          <a:chExt cx="0" cy="0"/>
        </a:xfrm>
      </p:grpSpPr>
      <p:sp>
        <p:nvSpPr>
          <p:cNvPr id="267" name="Google Shape;267;p23"/>
          <p:cNvSpPr/>
          <p:nvPr/>
        </p:nvSpPr>
        <p:spPr>
          <a:xfrm>
            <a:off x="637566" y="5179484"/>
            <a:ext cx="10870400" cy="8904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8" name="Google Shape;268;p23"/>
          <p:cNvSpPr txBox="1">
            <a:spLocks noGrp="1"/>
          </p:cNvSpPr>
          <p:nvPr>
            <p:ph type="title"/>
          </p:nvPr>
        </p:nvSpPr>
        <p:spPr>
          <a:xfrm>
            <a:off x="346068" y="245700"/>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200"/>
              <a:buNone/>
              <a:defRPr sz="4267">
                <a:solidFill>
                  <a:schemeClr val="lt2"/>
                </a:solidFill>
              </a:defRPr>
            </a:lvl1pPr>
            <a:lvl2pPr lvl="1" rtl="0">
              <a:spcBef>
                <a:spcPts val="0"/>
              </a:spcBef>
              <a:spcAft>
                <a:spcPts val="0"/>
              </a:spcAft>
              <a:buClr>
                <a:schemeClr val="dk1"/>
              </a:buClr>
              <a:buSzPts val="2800"/>
              <a:buNone/>
              <a:defRPr sz="3733">
                <a:solidFill>
                  <a:schemeClr val="dk1"/>
                </a:solidFill>
              </a:defRPr>
            </a:lvl2pPr>
            <a:lvl3pPr lvl="2" rtl="0">
              <a:spcBef>
                <a:spcPts val="0"/>
              </a:spcBef>
              <a:spcAft>
                <a:spcPts val="0"/>
              </a:spcAft>
              <a:buClr>
                <a:schemeClr val="dk1"/>
              </a:buClr>
              <a:buSzPts val="2800"/>
              <a:buNone/>
              <a:defRPr sz="3733">
                <a:solidFill>
                  <a:schemeClr val="dk1"/>
                </a:solidFill>
              </a:defRPr>
            </a:lvl3pPr>
            <a:lvl4pPr lvl="3" rtl="0">
              <a:spcBef>
                <a:spcPts val="0"/>
              </a:spcBef>
              <a:spcAft>
                <a:spcPts val="0"/>
              </a:spcAft>
              <a:buClr>
                <a:schemeClr val="dk1"/>
              </a:buClr>
              <a:buSzPts val="2800"/>
              <a:buNone/>
              <a:defRPr sz="3733">
                <a:solidFill>
                  <a:schemeClr val="dk1"/>
                </a:solidFill>
              </a:defRPr>
            </a:lvl4pPr>
            <a:lvl5pPr lvl="4" rtl="0">
              <a:spcBef>
                <a:spcPts val="0"/>
              </a:spcBef>
              <a:spcAft>
                <a:spcPts val="0"/>
              </a:spcAft>
              <a:buClr>
                <a:schemeClr val="dk1"/>
              </a:buClr>
              <a:buSzPts val="2800"/>
              <a:buNone/>
              <a:defRPr sz="3733">
                <a:solidFill>
                  <a:schemeClr val="dk1"/>
                </a:solidFill>
              </a:defRPr>
            </a:lvl5pPr>
            <a:lvl6pPr lvl="5" rtl="0">
              <a:spcBef>
                <a:spcPts val="0"/>
              </a:spcBef>
              <a:spcAft>
                <a:spcPts val="0"/>
              </a:spcAft>
              <a:buClr>
                <a:schemeClr val="dk1"/>
              </a:buClr>
              <a:buSzPts val="2800"/>
              <a:buNone/>
              <a:defRPr sz="3733">
                <a:solidFill>
                  <a:schemeClr val="dk1"/>
                </a:solidFill>
              </a:defRPr>
            </a:lvl6pPr>
            <a:lvl7pPr lvl="6" rtl="0">
              <a:spcBef>
                <a:spcPts val="0"/>
              </a:spcBef>
              <a:spcAft>
                <a:spcPts val="0"/>
              </a:spcAft>
              <a:buClr>
                <a:schemeClr val="dk1"/>
              </a:buClr>
              <a:buSzPts val="2800"/>
              <a:buNone/>
              <a:defRPr sz="3733">
                <a:solidFill>
                  <a:schemeClr val="dk1"/>
                </a:solidFill>
              </a:defRPr>
            </a:lvl7pPr>
            <a:lvl8pPr lvl="7" rtl="0">
              <a:spcBef>
                <a:spcPts val="0"/>
              </a:spcBef>
              <a:spcAft>
                <a:spcPts val="0"/>
              </a:spcAft>
              <a:buClr>
                <a:schemeClr val="dk1"/>
              </a:buClr>
              <a:buSzPts val="2800"/>
              <a:buNone/>
              <a:defRPr sz="3733">
                <a:solidFill>
                  <a:schemeClr val="dk1"/>
                </a:solidFill>
              </a:defRPr>
            </a:lvl8pPr>
            <a:lvl9pPr lvl="8" rtl="0">
              <a:spcBef>
                <a:spcPts val="0"/>
              </a:spcBef>
              <a:spcAft>
                <a:spcPts val="0"/>
              </a:spcAft>
              <a:buClr>
                <a:schemeClr val="dk1"/>
              </a:buClr>
              <a:buSzPts val="2800"/>
              <a:buNone/>
              <a:defRPr sz="3733">
                <a:solidFill>
                  <a:schemeClr val="dk1"/>
                </a:solidFill>
              </a:defRPr>
            </a:lvl9pPr>
          </a:lstStyle>
          <a:p>
            <a:endParaRPr/>
          </a:p>
        </p:txBody>
      </p:sp>
      <p:sp>
        <p:nvSpPr>
          <p:cNvPr id="269" name="Google Shape;269;p23"/>
          <p:cNvSpPr txBox="1">
            <a:spLocks noGrp="1"/>
          </p:cNvSpPr>
          <p:nvPr>
            <p:ph type="subTitle" idx="1"/>
          </p:nvPr>
        </p:nvSpPr>
        <p:spPr>
          <a:xfrm>
            <a:off x="346068" y="1194133"/>
            <a:ext cx="11299600" cy="6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0" name="Google Shape;270;p23"/>
          <p:cNvSpPr>
            <a:spLocks noGrp="1"/>
          </p:cNvSpPr>
          <p:nvPr>
            <p:ph type="pic" idx="2"/>
          </p:nvPr>
        </p:nvSpPr>
        <p:spPr>
          <a:xfrm>
            <a:off x="544834" y="2086533"/>
            <a:ext cx="3453600" cy="2966800"/>
          </a:xfrm>
          <a:prstGeom prst="roundRect">
            <a:avLst>
              <a:gd name="adj" fmla="val 5705"/>
            </a:avLst>
          </a:prstGeom>
          <a:noFill/>
          <a:ln>
            <a:noFill/>
          </a:ln>
        </p:spPr>
      </p:sp>
      <p:sp>
        <p:nvSpPr>
          <p:cNvPr id="271" name="Google Shape;271;p23"/>
          <p:cNvSpPr>
            <a:spLocks noGrp="1"/>
          </p:cNvSpPr>
          <p:nvPr>
            <p:ph type="pic" idx="3"/>
          </p:nvPr>
        </p:nvSpPr>
        <p:spPr>
          <a:xfrm>
            <a:off x="4299668" y="2086533"/>
            <a:ext cx="3453600" cy="2966800"/>
          </a:xfrm>
          <a:prstGeom prst="roundRect">
            <a:avLst>
              <a:gd name="adj" fmla="val 5705"/>
            </a:avLst>
          </a:prstGeom>
          <a:noFill/>
          <a:ln>
            <a:noFill/>
          </a:ln>
        </p:spPr>
      </p:sp>
      <p:sp>
        <p:nvSpPr>
          <p:cNvPr id="272" name="Google Shape;272;p23"/>
          <p:cNvSpPr>
            <a:spLocks noGrp="1"/>
          </p:cNvSpPr>
          <p:nvPr>
            <p:ph type="pic" idx="4"/>
          </p:nvPr>
        </p:nvSpPr>
        <p:spPr>
          <a:xfrm>
            <a:off x="8054500" y="2086533"/>
            <a:ext cx="3453600" cy="2966800"/>
          </a:xfrm>
          <a:prstGeom prst="roundRect">
            <a:avLst>
              <a:gd name="adj" fmla="val 5705"/>
            </a:avLst>
          </a:prstGeom>
          <a:noFill/>
          <a:ln>
            <a:noFill/>
          </a:ln>
        </p:spPr>
      </p:sp>
      <p:sp>
        <p:nvSpPr>
          <p:cNvPr id="273" name="Google Shape;273;p23"/>
          <p:cNvSpPr txBox="1">
            <a:spLocks noGrp="1"/>
          </p:cNvSpPr>
          <p:nvPr>
            <p:ph type="subTitle" idx="5"/>
          </p:nvPr>
        </p:nvSpPr>
        <p:spPr>
          <a:xfrm>
            <a:off x="1112468" y="5303884"/>
            <a:ext cx="9828000" cy="64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500"/>
              <a:buNone/>
              <a:defRPr sz="2000">
                <a:solidFill>
                  <a:schemeClr val="lt1"/>
                </a:solidFill>
              </a:defRPr>
            </a:lvl1pPr>
            <a:lvl2pPr lvl="1" algn="ctr" rtl="0">
              <a:spcBef>
                <a:spcPts val="0"/>
              </a:spcBef>
              <a:spcAft>
                <a:spcPts val="0"/>
              </a:spcAft>
              <a:buClr>
                <a:schemeClr val="lt1"/>
              </a:buClr>
              <a:buSzPts val="1500"/>
              <a:buNone/>
              <a:defRPr sz="2000">
                <a:solidFill>
                  <a:schemeClr val="lt1"/>
                </a:solidFill>
              </a:defRPr>
            </a:lvl2pPr>
            <a:lvl3pPr lvl="2" algn="ctr" rtl="0">
              <a:spcBef>
                <a:spcPts val="0"/>
              </a:spcBef>
              <a:spcAft>
                <a:spcPts val="0"/>
              </a:spcAft>
              <a:buClr>
                <a:schemeClr val="lt1"/>
              </a:buClr>
              <a:buSzPts val="1500"/>
              <a:buNone/>
              <a:defRPr sz="2000">
                <a:solidFill>
                  <a:schemeClr val="lt1"/>
                </a:solidFill>
              </a:defRPr>
            </a:lvl3pPr>
            <a:lvl4pPr lvl="3" algn="ctr" rtl="0">
              <a:spcBef>
                <a:spcPts val="0"/>
              </a:spcBef>
              <a:spcAft>
                <a:spcPts val="0"/>
              </a:spcAft>
              <a:buClr>
                <a:schemeClr val="lt1"/>
              </a:buClr>
              <a:buSzPts val="1500"/>
              <a:buNone/>
              <a:defRPr sz="2000">
                <a:solidFill>
                  <a:schemeClr val="lt1"/>
                </a:solidFill>
              </a:defRPr>
            </a:lvl4pPr>
            <a:lvl5pPr lvl="4" algn="ctr" rtl="0">
              <a:spcBef>
                <a:spcPts val="0"/>
              </a:spcBef>
              <a:spcAft>
                <a:spcPts val="0"/>
              </a:spcAft>
              <a:buClr>
                <a:schemeClr val="lt1"/>
              </a:buClr>
              <a:buSzPts val="1500"/>
              <a:buNone/>
              <a:defRPr sz="2000">
                <a:solidFill>
                  <a:schemeClr val="lt1"/>
                </a:solidFill>
              </a:defRPr>
            </a:lvl5pPr>
            <a:lvl6pPr lvl="5" algn="ctr" rtl="0">
              <a:spcBef>
                <a:spcPts val="0"/>
              </a:spcBef>
              <a:spcAft>
                <a:spcPts val="0"/>
              </a:spcAft>
              <a:buClr>
                <a:schemeClr val="lt1"/>
              </a:buClr>
              <a:buSzPts val="1500"/>
              <a:buNone/>
              <a:defRPr sz="2000">
                <a:solidFill>
                  <a:schemeClr val="lt1"/>
                </a:solidFill>
              </a:defRPr>
            </a:lvl6pPr>
            <a:lvl7pPr lvl="6" algn="ctr" rtl="0">
              <a:spcBef>
                <a:spcPts val="0"/>
              </a:spcBef>
              <a:spcAft>
                <a:spcPts val="0"/>
              </a:spcAft>
              <a:buClr>
                <a:schemeClr val="lt1"/>
              </a:buClr>
              <a:buSzPts val="1500"/>
              <a:buNone/>
              <a:defRPr sz="2000">
                <a:solidFill>
                  <a:schemeClr val="lt1"/>
                </a:solidFill>
              </a:defRPr>
            </a:lvl7pPr>
            <a:lvl8pPr lvl="7" algn="ctr" rtl="0">
              <a:spcBef>
                <a:spcPts val="0"/>
              </a:spcBef>
              <a:spcAft>
                <a:spcPts val="0"/>
              </a:spcAft>
              <a:buClr>
                <a:schemeClr val="lt1"/>
              </a:buClr>
              <a:buSzPts val="1500"/>
              <a:buNone/>
              <a:defRPr sz="2000">
                <a:solidFill>
                  <a:schemeClr val="lt1"/>
                </a:solidFill>
              </a:defRPr>
            </a:lvl8pPr>
            <a:lvl9pPr lvl="8" algn="ctr" rtl="0">
              <a:spcBef>
                <a:spcPts val="0"/>
              </a:spcBef>
              <a:spcAft>
                <a:spcPts val="0"/>
              </a:spcAft>
              <a:buClr>
                <a:schemeClr val="lt1"/>
              </a:buClr>
              <a:buSzPts val="1500"/>
              <a:buNone/>
              <a:defRPr sz="2000">
                <a:solidFill>
                  <a:schemeClr val="lt1"/>
                </a:solidFill>
              </a:defRPr>
            </a:lvl9pPr>
          </a:lstStyle>
          <a:p>
            <a:endParaRPr/>
          </a:p>
        </p:txBody>
      </p:sp>
      <p:cxnSp>
        <p:nvCxnSpPr>
          <p:cNvPr id="274" name="Google Shape;274;p23"/>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275" name="Google Shape;275;p23"/>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276" name="Google Shape;276;p23"/>
          <p:cNvPicPr preferRelativeResize="0"/>
          <p:nvPr/>
        </p:nvPicPr>
        <p:blipFill>
          <a:blip r:embed="rId2">
            <a:alphaModFix/>
          </a:blip>
          <a:stretch>
            <a:fillRect/>
          </a:stretch>
        </p:blipFill>
        <p:spPr>
          <a:xfrm>
            <a:off x="529095" y="6253132"/>
            <a:ext cx="488971" cy="410600"/>
          </a:xfrm>
          <a:prstGeom prst="rect">
            <a:avLst/>
          </a:prstGeom>
          <a:noFill/>
          <a:ln>
            <a:noFill/>
          </a:ln>
        </p:spPr>
      </p:pic>
      <p:sp>
        <p:nvSpPr>
          <p:cNvPr id="277" name="Google Shape;277;p23"/>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9405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meline">
  <p:cSld name="Timeline">
    <p:bg>
      <p:bgPr>
        <a:solidFill>
          <a:srgbClr val="35405F"/>
        </a:solidFill>
        <a:effectLst/>
      </p:bgPr>
    </p:bg>
    <p:spTree>
      <p:nvGrpSpPr>
        <p:cNvPr id="1" name="Shape 278"/>
        <p:cNvGrpSpPr/>
        <p:nvPr/>
      </p:nvGrpSpPr>
      <p:grpSpPr>
        <a:xfrm>
          <a:off x="0" y="0"/>
          <a:ext cx="0" cy="0"/>
          <a:chOff x="0" y="0"/>
          <a:chExt cx="0" cy="0"/>
        </a:xfrm>
      </p:grpSpPr>
      <p:cxnSp>
        <p:nvCxnSpPr>
          <p:cNvPr id="279" name="Google Shape;279;p24"/>
          <p:cNvCxnSpPr/>
          <p:nvPr/>
        </p:nvCxnSpPr>
        <p:spPr>
          <a:xfrm>
            <a:off x="495700" y="2773800"/>
            <a:ext cx="11453200" cy="0"/>
          </a:xfrm>
          <a:prstGeom prst="straightConnector1">
            <a:avLst/>
          </a:prstGeom>
          <a:noFill/>
          <a:ln w="9525" cap="flat" cmpd="sng">
            <a:solidFill>
              <a:schemeClr val="accent1"/>
            </a:solidFill>
            <a:prstDash val="solid"/>
            <a:round/>
            <a:headEnd type="none" w="med" len="med"/>
            <a:tailEnd type="none" w="med" len="med"/>
          </a:ln>
        </p:spPr>
      </p:cxnSp>
      <p:pic>
        <p:nvPicPr>
          <p:cNvPr id="280" name="Google Shape;280;p24"/>
          <p:cNvPicPr preferRelativeResize="0"/>
          <p:nvPr/>
        </p:nvPicPr>
        <p:blipFill>
          <a:blip r:embed="rId2">
            <a:alphaModFix/>
          </a:blip>
          <a:stretch>
            <a:fillRect/>
          </a:stretch>
        </p:blipFill>
        <p:spPr>
          <a:xfrm>
            <a:off x="632068" y="2636801"/>
            <a:ext cx="274000" cy="274000"/>
          </a:xfrm>
          <a:prstGeom prst="rect">
            <a:avLst/>
          </a:prstGeom>
          <a:noFill/>
          <a:ln>
            <a:noFill/>
          </a:ln>
        </p:spPr>
      </p:pic>
      <p:sp>
        <p:nvSpPr>
          <p:cNvPr id="281" name="Google Shape;281;p24"/>
          <p:cNvSpPr/>
          <p:nvPr/>
        </p:nvSpPr>
        <p:spPr>
          <a:xfrm>
            <a:off x="632068" y="5042867"/>
            <a:ext cx="1572000" cy="290400"/>
          </a:xfrm>
          <a:prstGeom prst="roundRect">
            <a:avLst>
              <a:gd name="adj" fmla="val 50000"/>
            </a:avLst>
          </a:prstGeom>
          <a:gradFill>
            <a:gsLst>
              <a:gs pos="0">
                <a:srgbClr val="EFA164"/>
              </a:gs>
              <a:gs pos="100000">
                <a:srgbClr val="FA7B51"/>
              </a:gs>
            </a:gsLst>
            <a:lin ang="16200038"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800" b="1" dirty="0">
              <a:solidFill>
                <a:schemeClr val="dk1"/>
              </a:solidFill>
              <a:latin typeface="Avenir"/>
              <a:ea typeface="Avenir"/>
              <a:cs typeface="Avenir"/>
              <a:sym typeface="Avenir"/>
            </a:endParaRPr>
          </a:p>
        </p:txBody>
      </p:sp>
      <p:sp>
        <p:nvSpPr>
          <p:cNvPr id="282" name="Google Shape;282;p24"/>
          <p:cNvSpPr/>
          <p:nvPr/>
        </p:nvSpPr>
        <p:spPr>
          <a:xfrm>
            <a:off x="3593433" y="5042867"/>
            <a:ext cx="1572000" cy="290400"/>
          </a:xfrm>
          <a:prstGeom prst="roundRect">
            <a:avLst>
              <a:gd name="adj" fmla="val 50000"/>
            </a:avLst>
          </a:prstGeom>
          <a:gradFill>
            <a:gsLst>
              <a:gs pos="0">
                <a:srgbClr val="EFA164"/>
              </a:gs>
              <a:gs pos="100000">
                <a:srgbClr val="FA7B51"/>
              </a:gs>
            </a:gsLst>
            <a:lin ang="16200038"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800" b="1" dirty="0">
              <a:solidFill>
                <a:schemeClr val="dk1"/>
              </a:solidFill>
              <a:latin typeface="Avenir"/>
              <a:ea typeface="Avenir"/>
              <a:cs typeface="Avenir"/>
              <a:sym typeface="Avenir"/>
            </a:endParaRPr>
          </a:p>
        </p:txBody>
      </p:sp>
      <p:sp>
        <p:nvSpPr>
          <p:cNvPr id="283" name="Google Shape;283;p24"/>
          <p:cNvSpPr/>
          <p:nvPr/>
        </p:nvSpPr>
        <p:spPr>
          <a:xfrm>
            <a:off x="6742766" y="5042867"/>
            <a:ext cx="1572000" cy="290400"/>
          </a:xfrm>
          <a:prstGeom prst="roundRect">
            <a:avLst>
              <a:gd name="adj" fmla="val 50000"/>
            </a:avLst>
          </a:prstGeom>
          <a:gradFill>
            <a:gsLst>
              <a:gs pos="0">
                <a:srgbClr val="EFA164"/>
              </a:gs>
              <a:gs pos="100000">
                <a:srgbClr val="FA7B51"/>
              </a:gs>
            </a:gsLst>
            <a:lin ang="16200038"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800" b="1" dirty="0">
              <a:solidFill>
                <a:schemeClr val="dk1"/>
              </a:solidFill>
              <a:latin typeface="Avenir"/>
              <a:ea typeface="Avenir"/>
              <a:cs typeface="Avenir"/>
              <a:sym typeface="Avenir"/>
            </a:endParaRPr>
          </a:p>
        </p:txBody>
      </p:sp>
      <p:sp>
        <p:nvSpPr>
          <p:cNvPr id="284" name="Google Shape;284;p24"/>
          <p:cNvSpPr/>
          <p:nvPr/>
        </p:nvSpPr>
        <p:spPr>
          <a:xfrm>
            <a:off x="9406834" y="5042867"/>
            <a:ext cx="1572000" cy="290400"/>
          </a:xfrm>
          <a:prstGeom prst="roundRect">
            <a:avLst>
              <a:gd name="adj" fmla="val 50000"/>
            </a:avLst>
          </a:prstGeom>
          <a:gradFill>
            <a:gsLst>
              <a:gs pos="0">
                <a:srgbClr val="EFA164"/>
              </a:gs>
              <a:gs pos="100000">
                <a:srgbClr val="FA7B51"/>
              </a:gs>
            </a:gsLst>
            <a:lin ang="16200038"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800" b="1" dirty="0">
              <a:solidFill>
                <a:schemeClr val="dk1"/>
              </a:solidFill>
              <a:latin typeface="Avenir"/>
              <a:ea typeface="Avenir"/>
              <a:cs typeface="Avenir"/>
              <a:sym typeface="Avenir"/>
            </a:endParaRPr>
          </a:p>
        </p:txBody>
      </p:sp>
      <p:pic>
        <p:nvPicPr>
          <p:cNvPr id="285" name="Google Shape;285;p24"/>
          <p:cNvPicPr preferRelativeResize="0"/>
          <p:nvPr/>
        </p:nvPicPr>
        <p:blipFill>
          <a:blip r:embed="rId2">
            <a:alphaModFix/>
          </a:blip>
          <a:stretch>
            <a:fillRect/>
          </a:stretch>
        </p:blipFill>
        <p:spPr>
          <a:xfrm>
            <a:off x="3593436" y="2636801"/>
            <a:ext cx="274000" cy="274000"/>
          </a:xfrm>
          <a:prstGeom prst="rect">
            <a:avLst/>
          </a:prstGeom>
          <a:noFill/>
          <a:ln>
            <a:noFill/>
          </a:ln>
        </p:spPr>
      </p:pic>
      <p:pic>
        <p:nvPicPr>
          <p:cNvPr id="286" name="Google Shape;286;p24"/>
          <p:cNvPicPr preferRelativeResize="0"/>
          <p:nvPr/>
        </p:nvPicPr>
        <p:blipFill>
          <a:blip r:embed="rId2">
            <a:alphaModFix/>
          </a:blip>
          <a:stretch>
            <a:fillRect/>
          </a:stretch>
        </p:blipFill>
        <p:spPr>
          <a:xfrm>
            <a:off x="6742767" y="2636801"/>
            <a:ext cx="274000" cy="274000"/>
          </a:xfrm>
          <a:prstGeom prst="rect">
            <a:avLst/>
          </a:prstGeom>
          <a:noFill/>
          <a:ln>
            <a:noFill/>
          </a:ln>
        </p:spPr>
      </p:pic>
      <p:pic>
        <p:nvPicPr>
          <p:cNvPr id="287" name="Google Shape;287;p24"/>
          <p:cNvPicPr preferRelativeResize="0"/>
          <p:nvPr/>
        </p:nvPicPr>
        <p:blipFill>
          <a:blip r:embed="rId2">
            <a:alphaModFix/>
          </a:blip>
          <a:stretch>
            <a:fillRect/>
          </a:stretch>
        </p:blipFill>
        <p:spPr>
          <a:xfrm>
            <a:off x="9406836" y="2636801"/>
            <a:ext cx="274000" cy="274000"/>
          </a:xfrm>
          <a:prstGeom prst="rect">
            <a:avLst/>
          </a:prstGeom>
          <a:noFill/>
          <a:ln>
            <a:noFill/>
          </a:ln>
        </p:spPr>
      </p:pic>
      <p:sp>
        <p:nvSpPr>
          <p:cNvPr id="288" name="Google Shape;288;p24"/>
          <p:cNvSpPr txBox="1">
            <a:spLocks noGrp="1"/>
          </p:cNvSpPr>
          <p:nvPr>
            <p:ph type="title"/>
          </p:nvPr>
        </p:nvSpPr>
        <p:spPr>
          <a:xfrm>
            <a:off x="346068" y="245700"/>
            <a:ext cx="11360800" cy="84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4267">
                <a:solidFill>
                  <a:schemeClr val="lt1"/>
                </a:solidFill>
              </a:defRPr>
            </a:lvl1pPr>
            <a:lvl2pPr lvl="1" rtl="0">
              <a:spcBef>
                <a:spcPts val="0"/>
              </a:spcBef>
              <a:spcAft>
                <a:spcPts val="0"/>
              </a:spcAft>
              <a:buClr>
                <a:schemeClr val="lt1"/>
              </a:buClr>
              <a:buSzPts val="2800"/>
              <a:buNone/>
              <a:defRPr sz="3733">
                <a:solidFill>
                  <a:schemeClr val="lt1"/>
                </a:solidFill>
              </a:defRPr>
            </a:lvl2pPr>
            <a:lvl3pPr lvl="2" rtl="0">
              <a:spcBef>
                <a:spcPts val="0"/>
              </a:spcBef>
              <a:spcAft>
                <a:spcPts val="0"/>
              </a:spcAft>
              <a:buClr>
                <a:schemeClr val="lt1"/>
              </a:buClr>
              <a:buSzPts val="2800"/>
              <a:buNone/>
              <a:defRPr sz="3733">
                <a:solidFill>
                  <a:schemeClr val="lt1"/>
                </a:solidFill>
              </a:defRPr>
            </a:lvl3pPr>
            <a:lvl4pPr lvl="3" rtl="0">
              <a:spcBef>
                <a:spcPts val="0"/>
              </a:spcBef>
              <a:spcAft>
                <a:spcPts val="0"/>
              </a:spcAft>
              <a:buClr>
                <a:schemeClr val="lt1"/>
              </a:buClr>
              <a:buSzPts val="2800"/>
              <a:buNone/>
              <a:defRPr sz="3733">
                <a:solidFill>
                  <a:schemeClr val="lt1"/>
                </a:solidFill>
              </a:defRPr>
            </a:lvl4pPr>
            <a:lvl5pPr lvl="4" rtl="0">
              <a:spcBef>
                <a:spcPts val="0"/>
              </a:spcBef>
              <a:spcAft>
                <a:spcPts val="0"/>
              </a:spcAft>
              <a:buClr>
                <a:schemeClr val="lt1"/>
              </a:buClr>
              <a:buSzPts val="2800"/>
              <a:buNone/>
              <a:defRPr sz="3733">
                <a:solidFill>
                  <a:schemeClr val="lt1"/>
                </a:solidFill>
              </a:defRPr>
            </a:lvl5pPr>
            <a:lvl6pPr lvl="5" rtl="0">
              <a:spcBef>
                <a:spcPts val="0"/>
              </a:spcBef>
              <a:spcAft>
                <a:spcPts val="0"/>
              </a:spcAft>
              <a:buClr>
                <a:schemeClr val="lt1"/>
              </a:buClr>
              <a:buSzPts val="2800"/>
              <a:buNone/>
              <a:defRPr sz="3733">
                <a:solidFill>
                  <a:schemeClr val="lt1"/>
                </a:solidFill>
              </a:defRPr>
            </a:lvl6pPr>
            <a:lvl7pPr lvl="6" rtl="0">
              <a:spcBef>
                <a:spcPts val="0"/>
              </a:spcBef>
              <a:spcAft>
                <a:spcPts val="0"/>
              </a:spcAft>
              <a:buClr>
                <a:schemeClr val="lt1"/>
              </a:buClr>
              <a:buSzPts val="2800"/>
              <a:buNone/>
              <a:defRPr sz="3733">
                <a:solidFill>
                  <a:schemeClr val="lt1"/>
                </a:solidFill>
              </a:defRPr>
            </a:lvl7pPr>
            <a:lvl8pPr lvl="7" rtl="0">
              <a:spcBef>
                <a:spcPts val="0"/>
              </a:spcBef>
              <a:spcAft>
                <a:spcPts val="0"/>
              </a:spcAft>
              <a:buClr>
                <a:schemeClr val="lt1"/>
              </a:buClr>
              <a:buSzPts val="2800"/>
              <a:buNone/>
              <a:defRPr sz="3733">
                <a:solidFill>
                  <a:schemeClr val="lt1"/>
                </a:solidFill>
              </a:defRPr>
            </a:lvl8pPr>
            <a:lvl9pPr lvl="8" rtl="0">
              <a:spcBef>
                <a:spcPts val="0"/>
              </a:spcBef>
              <a:spcAft>
                <a:spcPts val="0"/>
              </a:spcAft>
              <a:buClr>
                <a:schemeClr val="lt1"/>
              </a:buClr>
              <a:buSzPts val="2800"/>
              <a:buNone/>
              <a:defRPr sz="3733">
                <a:solidFill>
                  <a:schemeClr val="lt1"/>
                </a:solidFill>
              </a:defRPr>
            </a:lvl9pPr>
          </a:lstStyle>
          <a:p>
            <a:endParaRPr/>
          </a:p>
        </p:txBody>
      </p:sp>
      <p:sp>
        <p:nvSpPr>
          <p:cNvPr id="289" name="Google Shape;289;p24"/>
          <p:cNvSpPr txBox="1">
            <a:spLocks noGrp="1"/>
          </p:cNvSpPr>
          <p:nvPr>
            <p:ph type="subTitle" idx="1"/>
          </p:nvPr>
        </p:nvSpPr>
        <p:spPr>
          <a:xfrm>
            <a:off x="346068" y="1089961"/>
            <a:ext cx="11299600" cy="6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90" name="Google Shape;290;p24"/>
          <p:cNvSpPr txBox="1">
            <a:spLocks noGrp="1"/>
          </p:cNvSpPr>
          <p:nvPr>
            <p:ph type="subTitle" idx="2"/>
          </p:nvPr>
        </p:nvSpPr>
        <p:spPr>
          <a:xfrm>
            <a:off x="632068" y="3066401"/>
            <a:ext cx="2462400" cy="672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1500"/>
              <a:buNone/>
              <a:defRPr sz="2000">
                <a:solidFill>
                  <a:schemeClr val="lt1"/>
                </a:solidFill>
              </a:defRPr>
            </a:lvl1pPr>
            <a:lvl2pPr lvl="1" rtl="0">
              <a:lnSpc>
                <a:spcPct val="75000"/>
              </a:lnSpc>
              <a:spcBef>
                <a:spcPts val="0"/>
              </a:spcBef>
              <a:spcAft>
                <a:spcPts val="0"/>
              </a:spcAft>
              <a:buClr>
                <a:schemeClr val="lt1"/>
              </a:buClr>
              <a:buSzPts val="1400"/>
              <a:buNone/>
              <a:defRPr>
                <a:solidFill>
                  <a:schemeClr val="lt1"/>
                </a:solidFill>
              </a:defRPr>
            </a:lvl2pPr>
            <a:lvl3pPr lvl="2" rtl="0">
              <a:lnSpc>
                <a:spcPct val="75000"/>
              </a:lnSpc>
              <a:spcBef>
                <a:spcPts val="0"/>
              </a:spcBef>
              <a:spcAft>
                <a:spcPts val="0"/>
              </a:spcAft>
              <a:buClr>
                <a:schemeClr val="lt1"/>
              </a:buClr>
              <a:buSzPts val="1400"/>
              <a:buNone/>
              <a:defRPr>
                <a:solidFill>
                  <a:schemeClr val="lt1"/>
                </a:solidFill>
              </a:defRPr>
            </a:lvl3pPr>
            <a:lvl4pPr lvl="3" rtl="0">
              <a:lnSpc>
                <a:spcPct val="75000"/>
              </a:lnSpc>
              <a:spcBef>
                <a:spcPts val="0"/>
              </a:spcBef>
              <a:spcAft>
                <a:spcPts val="0"/>
              </a:spcAft>
              <a:buClr>
                <a:schemeClr val="lt1"/>
              </a:buClr>
              <a:buSzPts val="1400"/>
              <a:buNone/>
              <a:defRPr>
                <a:solidFill>
                  <a:schemeClr val="lt1"/>
                </a:solidFill>
              </a:defRPr>
            </a:lvl4pPr>
            <a:lvl5pPr lvl="4" rtl="0">
              <a:lnSpc>
                <a:spcPct val="75000"/>
              </a:lnSpc>
              <a:spcBef>
                <a:spcPts val="0"/>
              </a:spcBef>
              <a:spcAft>
                <a:spcPts val="0"/>
              </a:spcAft>
              <a:buClr>
                <a:schemeClr val="lt1"/>
              </a:buClr>
              <a:buSzPts val="1400"/>
              <a:buNone/>
              <a:defRPr>
                <a:solidFill>
                  <a:schemeClr val="lt1"/>
                </a:solidFill>
              </a:defRPr>
            </a:lvl5pPr>
            <a:lvl6pPr lvl="5" rtl="0">
              <a:lnSpc>
                <a:spcPct val="75000"/>
              </a:lnSpc>
              <a:spcBef>
                <a:spcPts val="0"/>
              </a:spcBef>
              <a:spcAft>
                <a:spcPts val="0"/>
              </a:spcAft>
              <a:buClr>
                <a:schemeClr val="lt1"/>
              </a:buClr>
              <a:buSzPts val="1400"/>
              <a:buNone/>
              <a:defRPr>
                <a:solidFill>
                  <a:schemeClr val="lt1"/>
                </a:solidFill>
              </a:defRPr>
            </a:lvl6pPr>
            <a:lvl7pPr lvl="6" rtl="0">
              <a:lnSpc>
                <a:spcPct val="75000"/>
              </a:lnSpc>
              <a:spcBef>
                <a:spcPts val="0"/>
              </a:spcBef>
              <a:spcAft>
                <a:spcPts val="0"/>
              </a:spcAft>
              <a:buClr>
                <a:schemeClr val="lt1"/>
              </a:buClr>
              <a:buSzPts val="1400"/>
              <a:buNone/>
              <a:defRPr>
                <a:solidFill>
                  <a:schemeClr val="lt1"/>
                </a:solidFill>
              </a:defRPr>
            </a:lvl7pPr>
            <a:lvl8pPr lvl="7" rtl="0">
              <a:lnSpc>
                <a:spcPct val="75000"/>
              </a:lnSpc>
              <a:spcBef>
                <a:spcPts val="0"/>
              </a:spcBef>
              <a:spcAft>
                <a:spcPts val="0"/>
              </a:spcAft>
              <a:buClr>
                <a:schemeClr val="lt1"/>
              </a:buClr>
              <a:buSzPts val="1400"/>
              <a:buNone/>
              <a:defRPr>
                <a:solidFill>
                  <a:schemeClr val="lt1"/>
                </a:solidFill>
              </a:defRPr>
            </a:lvl8pPr>
            <a:lvl9pPr lvl="8" rtl="0">
              <a:lnSpc>
                <a:spcPct val="75000"/>
              </a:lnSpc>
              <a:spcBef>
                <a:spcPts val="0"/>
              </a:spcBef>
              <a:spcAft>
                <a:spcPts val="0"/>
              </a:spcAft>
              <a:buClr>
                <a:schemeClr val="lt1"/>
              </a:buClr>
              <a:buSzPts val="1400"/>
              <a:buNone/>
              <a:defRPr>
                <a:solidFill>
                  <a:schemeClr val="lt1"/>
                </a:solidFill>
              </a:defRPr>
            </a:lvl9pPr>
          </a:lstStyle>
          <a:p>
            <a:endParaRPr/>
          </a:p>
        </p:txBody>
      </p:sp>
      <p:sp>
        <p:nvSpPr>
          <p:cNvPr id="291" name="Google Shape;291;p24"/>
          <p:cNvSpPr txBox="1">
            <a:spLocks noGrp="1"/>
          </p:cNvSpPr>
          <p:nvPr>
            <p:ph type="subTitle" idx="3"/>
          </p:nvPr>
        </p:nvSpPr>
        <p:spPr>
          <a:xfrm>
            <a:off x="632068" y="3842867"/>
            <a:ext cx="2462400" cy="1090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900"/>
              <a:buNone/>
              <a:defRPr sz="1200">
                <a:solidFill>
                  <a:schemeClr val="lt1"/>
                </a:solidFill>
              </a:defRPr>
            </a:lvl1pPr>
            <a:lvl2pPr lvl="1" rtl="0">
              <a:lnSpc>
                <a:spcPct val="75000"/>
              </a:lnSpc>
              <a:spcBef>
                <a:spcPts val="0"/>
              </a:spcBef>
              <a:spcAft>
                <a:spcPts val="0"/>
              </a:spcAft>
              <a:buClr>
                <a:schemeClr val="lt1"/>
              </a:buClr>
              <a:buSzPts val="900"/>
              <a:buNone/>
              <a:defRPr sz="1200">
                <a:solidFill>
                  <a:schemeClr val="lt1"/>
                </a:solidFill>
              </a:defRPr>
            </a:lvl2pPr>
            <a:lvl3pPr lvl="2" rtl="0">
              <a:lnSpc>
                <a:spcPct val="75000"/>
              </a:lnSpc>
              <a:spcBef>
                <a:spcPts val="0"/>
              </a:spcBef>
              <a:spcAft>
                <a:spcPts val="0"/>
              </a:spcAft>
              <a:buClr>
                <a:schemeClr val="lt1"/>
              </a:buClr>
              <a:buSzPts val="900"/>
              <a:buNone/>
              <a:defRPr sz="1200">
                <a:solidFill>
                  <a:schemeClr val="lt1"/>
                </a:solidFill>
              </a:defRPr>
            </a:lvl3pPr>
            <a:lvl4pPr lvl="3" rtl="0">
              <a:lnSpc>
                <a:spcPct val="75000"/>
              </a:lnSpc>
              <a:spcBef>
                <a:spcPts val="0"/>
              </a:spcBef>
              <a:spcAft>
                <a:spcPts val="0"/>
              </a:spcAft>
              <a:buClr>
                <a:schemeClr val="lt1"/>
              </a:buClr>
              <a:buSzPts val="900"/>
              <a:buNone/>
              <a:defRPr sz="1200">
                <a:solidFill>
                  <a:schemeClr val="lt1"/>
                </a:solidFill>
              </a:defRPr>
            </a:lvl4pPr>
            <a:lvl5pPr lvl="4" rtl="0">
              <a:lnSpc>
                <a:spcPct val="75000"/>
              </a:lnSpc>
              <a:spcBef>
                <a:spcPts val="0"/>
              </a:spcBef>
              <a:spcAft>
                <a:spcPts val="0"/>
              </a:spcAft>
              <a:buClr>
                <a:schemeClr val="lt1"/>
              </a:buClr>
              <a:buSzPts val="900"/>
              <a:buNone/>
              <a:defRPr sz="1200">
                <a:solidFill>
                  <a:schemeClr val="lt1"/>
                </a:solidFill>
              </a:defRPr>
            </a:lvl5pPr>
            <a:lvl6pPr lvl="5" rtl="0">
              <a:lnSpc>
                <a:spcPct val="75000"/>
              </a:lnSpc>
              <a:spcBef>
                <a:spcPts val="0"/>
              </a:spcBef>
              <a:spcAft>
                <a:spcPts val="0"/>
              </a:spcAft>
              <a:buClr>
                <a:schemeClr val="lt1"/>
              </a:buClr>
              <a:buSzPts val="900"/>
              <a:buNone/>
              <a:defRPr sz="1200">
                <a:solidFill>
                  <a:schemeClr val="lt1"/>
                </a:solidFill>
              </a:defRPr>
            </a:lvl6pPr>
            <a:lvl7pPr lvl="6" rtl="0">
              <a:lnSpc>
                <a:spcPct val="75000"/>
              </a:lnSpc>
              <a:spcBef>
                <a:spcPts val="0"/>
              </a:spcBef>
              <a:spcAft>
                <a:spcPts val="0"/>
              </a:spcAft>
              <a:buClr>
                <a:schemeClr val="lt1"/>
              </a:buClr>
              <a:buSzPts val="900"/>
              <a:buNone/>
              <a:defRPr sz="1200">
                <a:solidFill>
                  <a:schemeClr val="lt1"/>
                </a:solidFill>
              </a:defRPr>
            </a:lvl7pPr>
            <a:lvl8pPr lvl="7" rtl="0">
              <a:lnSpc>
                <a:spcPct val="75000"/>
              </a:lnSpc>
              <a:spcBef>
                <a:spcPts val="0"/>
              </a:spcBef>
              <a:spcAft>
                <a:spcPts val="0"/>
              </a:spcAft>
              <a:buClr>
                <a:schemeClr val="lt1"/>
              </a:buClr>
              <a:buSzPts val="900"/>
              <a:buNone/>
              <a:defRPr sz="1200">
                <a:solidFill>
                  <a:schemeClr val="lt1"/>
                </a:solidFill>
              </a:defRPr>
            </a:lvl8pPr>
            <a:lvl9pPr lvl="8" rtl="0">
              <a:lnSpc>
                <a:spcPct val="75000"/>
              </a:lnSpc>
              <a:spcBef>
                <a:spcPts val="0"/>
              </a:spcBef>
              <a:spcAft>
                <a:spcPts val="0"/>
              </a:spcAft>
              <a:buClr>
                <a:schemeClr val="lt1"/>
              </a:buClr>
              <a:buSzPts val="900"/>
              <a:buNone/>
              <a:defRPr sz="1200">
                <a:solidFill>
                  <a:schemeClr val="lt1"/>
                </a:solidFill>
              </a:defRPr>
            </a:lvl9pPr>
          </a:lstStyle>
          <a:p>
            <a:endParaRPr/>
          </a:p>
        </p:txBody>
      </p:sp>
      <p:sp>
        <p:nvSpPr>
          <p:cNvPr id="292" name="Google Shape;292;p24"/>
          <p:cNvSpPr txBox="1">
            <a:spLocks noGrp="1"/>
          </p:cNvSpPr>
          <p:nvPr>
            <p:ph type="subTitle" idx="4"/>
          </p:nvPr>
        </p:nvSpPr>
        <p:spPr>
          <a:xfrm>
            <a:off x="3593433" y="3066401"/>
            <a:ext cx="2462400" cy="672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1500"/>
              <a:buNone/>
              <a:defRPr sz="2000">
                <a:solidFill>
                  <a:schemeClr val="lt1"/>
                </a:solidFill>
              </a:defRPr>
            </a:lvl1pPr>
            <a:lvl2pPr lvl="1" rtl="0">
              <a:lnSpc>
                <a:spcPct val="75000"/>
              </a:lnSpc>
              <a:spcBef>
                <a:spcPts val="0"/>
              </a:spcBef>
              <a:spcAft>
                <a:spcPts val="0"/>
              </a:spcAft>
              <a:buClr>
                <a:schemeClr val="lt1"/>
              </a:buClr>
              <a:buSzPts val="1400"/>
              <a:buNone/>
              <a:defRPr>
                <a:solidFill>
                  <a:schemeClr val="lt1"/>
                </a:solidFill>
              </a:defRPr>
            </a:lvl2pPr>
            <a:lvl3pPr lvl="2" rtl="0">
              <a:lnSpc>
                <a:spcPct val="75000"/>
              </a:lnSpc>
              <a:spcBef>
                <a:spcPts val="0"/>
              </a:spcBef>
              <a:spcAft>
                <a:spcPts val="0"/>
              </a:spcAft>
              <a:buClr>
                <a:schemeClr val="lt1"/>
              </a:buClr>
              <a:buSzPts val="1400"/>
              <a:buNone/>
              <a:defRPr>
                <a:solidFill>
                  <a:schemeClr val="lt1"/>
                </a:solidFill>
              </a:defRPr>
            </a:lvl3pPr>
            <a:lvl4pPr lvl="3" rtl="0">
              <a:lnSpc>
                <a:spcPct val="75000"/>
              </a:lnSpc>
              <a:spcBef>
                <a:spcPts val="0"/>
              </a:spcBef>
              <a:spcAft>
                <a:spcPts val="0"/>
              </a:spcAft>
              <a:buClr>
                <a:schemeClr val="lt1"/>
              </a:buClr>
              <a:buSzPts val="1400"/>
              <a:buNone/>
              <a:defRPr>
                <a:solidFill>
                  <a:schemeClr val="lt1"/>
                </a:solidFill>
              </a:defRPr>
            </a:lvl4pPr>
            <a:lvl5pPr lvl="4" rtl="0">
              <a:lnSpc>
                <a:spcPct val="75000"/>
              </a:lnSpc>
              <a:spcBef>
                <a:spcPts val="0"/>
              </a:spcBef>
              <a:spcAft>
                <a:spcPts val="0"/>
              </a:spcAft>
              <a:buClr>
                <a:schemeClr val="lt1"/>
              </a:buClr>
              <a:buSzPts val="1400"/>
              <a:buNone/>
              <a:defRPr>
                <a:solidFill>
                  <a:schemeClr val="lt1"/>
                </a:solidFill>
              </a:defRPr>
            </a:lvl5pPr>
            <a:lvl6pPr lvl="5" rtl="0">
              <a:lnSpc>
                <a:spcPct val="75000"/>
              </a:lnSpc>
              <a:spcBef>
                <a:spcPts val="0"/>
              </a:spcBef>
              <a:spcAft>
                <a:spcPts val="0"/>
              </a:spcAft>
              <a:buClr>
                <a:schemeClr val="lt1"/>
              </a:buClr>
              <a:buSzPts val="1400"/>
              <a:buNone/>
              <a:defRPr>
                <a:solidFill>
                  <a:schemeClr val="lt1"/>
                </a:solidFill>
              </a:defRPr>
            </a:lvl6pPr>
            <a:lvl7pPr lvl="6" rtl="0">
              <a:lnSpc>
                <a:spcPct val="75000"/>
              </a:lnSpc>
              <a:spcBef>
                <a:spcPts val="0"/>
              </a:spcBef>
              <a:spcAft>
                <a:spcPts val="0"/>
              </a:spcAft>
              <a:buClr>
                <a:schemeClr val="lt1"/>
              </a:buClr>
              <a:buSzPts val="1400"/>
              <a:buNone/>
              <a:defRPr>
                <a:solidFill>
                  <a:schemeClr val="lt1"/>
                </a:solidFill>
              </a:defRPr>
            </a:lvl7pPr>
            <a:lvl8pPr lvl="7" rtl="0">
              <a:lnSpc>
                <a:spcPct val="75000"/>
              </a:lnSpc>
              <a:spcBef>
                <a:spcPts val="0"/>
              </a:spcBef>
              <a:spcAft>
                <a:spcPts val="0"/>
              </a:spcAft>
              <a:buClr>
                <a:schemeClr val="lt1"/>
              </a:buClr>
              <a:buSzPts val="1400"/>
              <a:buNone/>
              <a:defRPr>
                <a:solidFill>
                  <a:schemeClr val="lt1"/>
                </a:solidFill>
              </a:defRPr>
            </a:lvl8pPr>
            <a:lvl9pPr lvl="8" rtl="0">
              <a:lnSpc>
                <a:spcPct val="75000"/>
              </a:lnSpc>
              <a:spcBef>
                <a:spcPts val="0"/>
              </a:spcBef>
              <a:spcAft>
                <a:spcPts val="0"/>
              </a:spcAft>
              <a:buClr>
                <a:schemeClr val="lt1"/>
              </a:buClr>
              <a:buSzPts val="1400"/>
              <a:buNone/>
              <a:defRPr>
                <a:solidFill>
                  <a:schemeClr val="lt1"/>
                </a:solidFill>
              </a:defRPr>
            </a:lvl9pPr>
          </a:lstStyle>
          <a:p>
            <a:endParaRPr/>
          </a:p>
        </p:txBody>
      </p:sp>
      <p:sp>
        <p:nvSpPr>
          <p:cNvPr id="293" name="Google Shape;293;p24"/>
          <p:cNvSpPr txBox="1">
            <a:spLocks noGrp="1"/>
          </p:cNvSpPr>
          <p:nvPr>
            <p:ph type="subTitle" idx="5"/>
          </p:nvPr>
        </p:nvSpPr>
        <p:spPr>
          <a:xfrm>
            <a:off x="3593433" y="3842867"/>
            <a:ext cx="2462400" cy="1090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900"/>
              <a:buNone/>
              <a:defRPr sz="1200">
                <a:solidFill>
                  <a:schemeClr val="lt1"/>
                </a:solidFill>
              </a:defRPr>
            </a:lvl1pPr>
            <a:lvl2pPr lvl="1" rtl="0">
              <a:lnSpc>
                <a:spcPct val="75000"/>
              </a:lnSpc>
              <a:spcBef>
                <a:spcPts val="0"/>
              </a:spcBef>
              <a:spcAft>
                <a:spcPts val="0"/>
              </a:spcAft>
              <a:buClr>
                <a:schemeClr val="lt1"/>
              </a:buClr>
              <a:buSzPts val="900"/>
              <a:buNone/>
              <a:defRPr sz="1200">
                <a:solidFill>
                  <a:schemeClr val="lt1"/>
                </a:solidFill>
              </a:defRPr>
            </a:lvl2pPr>
            <a:lvl3pPr lvl="2" rtl="0">
              <a:lnSpc>
                <a:spcPct val="75000"/>
              </a:lnSpc>
              <a:spcBef>
                <a:spcPts val="0"/>
              </a:spcBef>
              <a:spcAft>
                <a:spcPts val="0"/>
              </a:spcAft>
              <a:buClr>
                <a:schemeClr val="lt1"/>
              </a:buClr>
              <a:buSzPts val="900"/>
              <a:buNone/>
              <a:defRPr sz="1200">
                <a:solidFill>
                  <a:schemeClr val="lt1"/>
                </a:solidFill>
              </a:defRPr>
            </a:lvl3pPr>
            <a:lvl4pPr lvl="3" rtl="0">
              <a:lnSpc>
                <a:spcPct val="75000"/>
              </a:lnSpc>
              <a:spcBef>
                <a:spcPts val="0"/>
              </a:spcBef>
              <a:spcAft>
                <a:spcPts val="0"/>
              </a:spcAft>
              <a:buClr>
                <a:schemeClr val="lt1"/>
              </a:buClr>
              <a:buSzPts val="900"/>
              <a:buNone/>
              <a:defRPr sz="1200">
                <a:solidFill>
                  <a:schemeClr val="lt1"/>
                </a:solidFill>
              </a:defRPr>
            </a:lvl4pPr>
            <a:lvl5pPr lvl="4" rtl="0">
              <a:lnSpc>
                <a:spcPct val="75000"/>
              </a:lnSpc>
              <a:spcBef>
                <a:spcPts val="0"/>
              </a:spcBef>
              <a:spcAft>
                <a:spcPts val="0"/>
              </a:spcAft>
              <a:buClr>
                <a:schemeClr val="lt1"/>
              </a:buClr>
              <a:buSzPts val="900"/>
              <a:buNone/>
              <a:defRPr sz="1200">
                <a:solidFill>
                  <a:schemeClr val="lt1"/>
                </a:solidFill>
              </a:defRPr>
            </a:lvl5pPr>
            <a:lvl6pPr lvl="5" rtl="0">
              <a:lnSpc>
                <a:spcPct val="75000"/>
              </a:lnSpc>
              <a:spcBef>
                <a:spcPts val="0"/>
              </a:spcBef>
              <a:spcAft>
                <a:spcPts val="0"/>
              </a:spcAft>
              <a:buClr>
                <a:schemeClr val="lt1"/>
              </a:buClr>
              <a:buSzPts val="900"/>
              <a:buNone/>
              <a:defRPr sz="1200">
                <a:solidFill>
                  <a:schemeClr val="lt1"/>
                </a:solidFill>
              </a:defRPr>
            </a:lvl6pPr>
            <a:lvl7pPr lvl="6" rtl="0">
              <a:lnSpc>
                <a:spcPct val="75000"/>
              </a:lnSpc>
              <a:spcBef>
                <a:spcPts val="0"/>
              </a:spcBef>
              <a:spcAft>
                <a:spcPts val="0"/>
              </a:spcAft>
              <a:buClr>
                <a:schemeClr val="lt1"/>
              </a:buClr>
              <a:buSzPts val="900"/>
              <a:buNone/>
              <a:defRPr sz="1200">
                <a:solidFill>
                  <a:schemeClr val="lt1"/>
                </a:solidFill>
              </a:defRPr>
            </a:lvl7pPr>
            <a:lvl8pPr lvl="7" rtl="0">
              <a:lnSpc>
                <a:spcPct val="75000"/>
              </a:lnSpc>
              <a:spcBef>
                <a:spcPts val="0"/>
              </a:spcBef>
              <a:spcAft>
                <a:spcPts val="0"/>
              </a:spcAft>
              <a:buClr>
                <a:schemeClr val="lt1"/>
              </a:buClr>
              <a:buSzPts val="900"/>
              <a:buNone/>
              <a:defRPr sz="1200">
                <a:solidFill>
                  <a:schemeClr val="lt1"/>
                </a:solidFill>
              </a:defRPr>
            </a:lvl8pPr>
            <a:lvl9pPr lvl="8" rtl="0">
              <a:lnSpc>
                <a:spcPct val="75000"/>
              </a:lnSpc>
              <a:spcBef>
                <a:spcPts val="0"/>
              </a:spcBef>
              <a:spcAft>
                <a:spcPts val="0"/>
              </a:spcAft>
              <a:buClr>
                <a:schemeClr val="lt1"/>
              </a:buClr>
              <a:buSzPts val="900"/>
              <a:buNone/>
              <a:defRPr sz="1200">
                <a:solidFill>
                  <a:schemeClr val="lt1"/>
                </a:solidFill>
              </a:defRPr>
            </a:lvl9pPr>
          </a:lstStyle>
          <a:p>
            <a:endParaRPr/>
          </a:p>
        </p:txBody>
      </p:sp>
      <p:sp>
        <p:nvSpPr>
          <p:cNvPr id="294" name="Google Shape;294;p24"/>
          <p:cNvSpPr txBox="1">
            <a:spLocks noGrp="1"/>
          </p:cNvSpPr>
          <p:nvPr>
            <p:ph type="subTitle" idx="6"/>
          </p:nvPr>
        </p:nvSpPr>
        <p:spPr>
          <a:xfrm>
            <a:off x="6742766" y="3066401"/>
            <a:ext cx="2462400" cy="672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1500"/>
              <a:buNone/>
              <a:defRPr sz="2000">
                <a:solidFill>
                  <a:schemeClr val="lt1"/>
                </a:solidFill>
              </a:defRPr>
            </a:lvl1pPr>
            <a:lvl2pPr lvl="1" rtl="0">
              <a:lnSpc>
                <a:spcPct val="75000"/>
              </a:lnSpc>
              <a:spcBef>
                <a:spcPts val="0"/>
              </a:spcBef>
              <a:spcAft>
                <a:spcPts val="0"/>
              </a:spcAft>
              <a:buClr>
                <a:schemeClr val="lt1"/>
              </a:buClr>
              <a:buSzPts val="1400"/>
              <a:buNone/>
              <a:defRPr>
                <a:solidFill>
                  <a:schemeClr val="lt1"/>
                </a:solidFill>
              </a:defRPr>
            </a:lvl2pPr>
            <a:lvl3pPr lvl="2" rtl="0">
              <a:lnSpc>
                <a:spcPct val="75000"/>
              </a:lnSpc>
              <a:spcBef>
                <a:spcPts val="0"/>
              </a:spcBef>
              <a:spcAft>
                <a:spcPts val="0"/>
              </a:spcAft>
              <a:buClr>
                <a:schemeClr val="lt1"/>
              </a:buClr>
              <a:buSzPts val="1400"/>
              <a:buNone/>
              <a:defRPr>
                <a:solidFill>
                  <a:schemeClr val="lt1"/>
                </a:solidFill>
              </a:defRPr>
            </a:lvl3pPr>
            <a:lvl4pPr lvl="3" rtl="0">
              <a:lnSpc>
                <a:spcPct val="75000"/>
              </a:lnSpc>
              <a:spcBef>
                <a:spcPts val="0"/>
              </a:spcBef>
              <a:spcAft>
                <a:spcPts val="0"/>
              </a:spcAft>
              <a:buClr>
                <a:schemeClr val="lt1"/>
              </a:buClr>
              <a:buSzPts val="1400"/>
              <a:buNone/>
              <a:defRPr>
                <a:solidFill>
                  <a:schemeClr val="lt1"/>
                </a:solidFill>
              </a:defRPr>
            </a:lvl4pPr>
            <a:lvl5pPr lvl="4" rtl="0">
              <a:lnSpc>
                <a:spcPct val="75000"/>
              </a:lnSpc>
              <a:spcBef>
                <a:spcPts val="0"/>
              </a:spcBef>
              <a:spcAft>
                <a:spcPts val="0"/>
              </a:spcAft>
              <a:buClr>
                <a:schemeClr val="lt1"/>
              </a:buClr>
              <a:buSzPts val="1400"/>
              <a:buNone/>
              <a:defRPr>
                <a:solidFill>
                  <a:schemeClr val="lt1"/>
                </a:solidFill>
              </a:defRPr>
            </a:lvl5pPr>
            <a:lvl6pPr lvl="5" rtl="0">
              <a:lnSpc>
                <a:spcPct val="75000"/>
              </a:lnSpc>
              <a:spcBef>
                <a:spcPts val="0"/>
              </a:spcBef>
              <a:spcAft>
                <a:spcPts val="0"/>
              </a:spcAft>
              <a:buClr>
                <a:schemeClr val="lt1"/>
              </a:buClr>
              <a:buSzPts val="1400"/>
              <a:buNone/>
              <a:defRPr>
                <a:solidFill>
                  <a:schemeClr val="lt1"/>
                </a:solidFill>
              </a:defRPr>
            </a:lvl6pPr>
            <a:lvl7pPr lvl="6" rtl="0">
              <a:lnSpc>
                <a:spcPct val="75000"/>
              </a:lnSpc>
              <a:spcBef>
                <a:spcPts val="0"/>
              </a:spcBef>
              <a:spcAft>
                <a:spcPts val="0"/>
              </a:spcAft>
              <a:buClr>
                <a:schemeClr val="lt1"/>
              </a:buClr>
              <a:buSzPts val="1400"/>
              <a:buNone/>
              <a:defRPr>
                <a:solidFill>
                  <a:schemeClr val="lt1"/>
                </a:solidFill>
              </a:defRPr>
            </a:lvl7pPr>
            <a:lvl8pPr lvl="7" rtl="0">
              <a:lnSpc>
                <a:spcPct val="75000"/>
              </a:lnSpc>
              <a:spcBef>
                <a:spcPts val="0"/>
              </a:spcBef>
              <a:spcAft>
                <a:spcPts val="0"/>
              </a:spcAft>
              <a:buClr>
                <a:schemeClr val="lt1"/>
              </a:buClr>
              <a:buSzPts val="1400"/>
              <a:buNone/>
              <a:defRPr>
                <a:solidFill>
                  <a:schemeClr val="lt1"/>
                </a:solidFill>
              </a:defRPr>
            </a:lvl8pPr>
            <a:lvl9pPr lvl="8" rtl="0">
              <a:lnSpc>
                <a:spcPct val="75000"/>
              </a:lnSpc>
              <a:spcBef>
                <a:spcPts val="0"/>
              </a:spcBef>
              <a:spcAft>
                <a:spcPts val="0"/>
              </a:spcAft>
              <a:buClr>
                <a:schemeClr val="lt1"/>
              </a:buClr>
              <a:buSzPts val="1400"/>
              <a:buNone/>
              <a:defRPr>
                <a:solidFill>
                  <a:schemeClr val="lt1"/>
                </a:solidFill>
              </a:defRPr>
            </a:lvl9pPr>
          </a:lstStyle>
          <a:p>
            <a:endParaRPr/>
          </a:p>
        </p:txBody>
      </p:sp>
      <p:sp>
        <p:nvSpPr>
          <p:cNvPr id="295" name="Google Shape;295;p24"/>
          <p:cNvSpPr txBox="1">
            <a:spLocks noGrp="1"/>
          </p:cNvSpPr>
          <p:nvPr>
            <p:ph type="subTitle" idx="7"/>
          </p:nvPr>
        </p:nvSpPr>
        <p:spPr>
          <a:xfrm>
            <a:off x="6742766" y="3842867"/>
            <a:ext cx="2462400" cy="1090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900"/>
              <a:buNone/>
              <a:defRPr sz="1200">
                <a:solidFill>
                  <a:schemeClr val="lt1"/>
                </a:solidFill>
              </a:defRPr>
            </a:lvl1pPr>
            <a:lvl2pPr lvl="1" rtl="0">
              <a:lnSpc>
                <a:spcPct val="75000"/>
              </a:lnSpc>
              <a:spcBef>
                <a:spcPts val="0"/>
              </a:spcBef>
              <a:spcAft>
                <a:spcPts val="0"/>
              </a:spcAft>
              <a:buClr>
                <a:schemeClr val="lt1"/>
              </a:buClr>
              <a:buSzPts val="900"/>
              <a:buNone/>
              <a:defRPr sz="1200">
                <a:solidFill>
                  <a:schemeClr val="lt1"/>
                </a:solidFill>
              </a:defRPr>
            </a:lvl2pPr>
            <a:lvl3pPr lvl="2" rtl="0">
              <a:lnSpc>
                <a:spcPct val="75000"/>
              </a:lnSpc>
              <a:spcBef>
                <a:spcPts val="0"/>
              </a:spcBef>
              <a:spcAft>
                <a:spcPts val="0"/>
              </a:spcAft>
              <a:buClr>
                <a:schemeClr val="lt1"/>
              </a:buClr>
              <a:buSzPts val="900"/>
              <a:buNone/>
              <a:defRPr sz="1200">
                <a:solidFill>
                  <a:schemeClr val="lt1"/>
                </a:solidFill>
              </a:defRPr>
            </a:lvl3pPr>
            <a:lvl4pPr lvl="3" rtl="0">
              <a:lnSpc>
                <a:spcPct val="75000"/>
              </a:lnSpc>
              <a:spcBef>
                <a:spcPts val="0"/>
              </a:spcBef>
              <a:spcAft>
                <a:spcPts val="0"/>
              </a:spcAft>
              <a:buClr>
                <a:schemeClr val="lt1"/>
              </a:buClr>
              <a:buSzPts val="900"/>
              <a:buNone/>
              <a:defRPr sz="1200">
                <a:solidFill>
                  <a:schemeClr val="lt1"/>
                </a:solidFill>
              </a:defRPr>
            </a:lvl4pPr>
            <a:lvl5pPr lvl="4" rtl="0">
              <a:lnSpc>
                <a:spcPct val="75000"/>
              </a:lnSpc>
              <a:spcBef>
                <a:spcPts val="0"/>
              </a:spcBef>
              <a:spcAft>
                <a:spcPts val="0"/>
              </a:spcAft>
              <a:buClr>
                <a:schemeClr val="lt1"/>
              </a:buClr>
              <a:buSzPts val="900"/>
              <a:buNone/>
              <a:defRPr sz="1200">
                <a:solidFill>
                  <a:schemeClr val="lt1"/>
                </a:solidFill>
              </a:defRPr>
            </a:lvl5pPr>
            <a:lvl6pPr lvl="5" rtl="0">
              <a:lnSpc>
                <a:spcPct val="75000"/>
              </a:lnSpc>
              <a:spcBef>
                <a:spcPts val="0"/>
              </a:spcBef>
              <a:spcAft>
                <a:spcPts val="0"/>
              </a:spcAft>
              <a:buClr>
                <a:schemeClr val="lt1"/>
              </a:buClr>
              <a:buSzPts val="900"/>
              <a:buNone/>
              <a:defRPr sz="1200">
                <a:solidFill>
                  <a:schemeClr val="lt1"/>
                </a:solidFill>
              </a:defRPr>
            </a:lvl6pPr>
            <a:lvl7pPr lvl="6" rtl="0">
              <a:lnSpc>
                <a:spcPct val="75000"/>
              </a:lnSpc>
              <a:spcBef>
                <a:spcPts val="0"/>
              </a:spcBef>
              <a:spcAft>
                <a:spcPts val="0"/>
              </a:spcAft>
              <a:buClr>
                <a:schemeClr val="lt1"/>
              </a:buClr>
              <a:buSzPts val="900"/>
              <a:buNone/>
              <a:defRPr sz="1200">
                <a:solidFill>
                  <a:schemeClr val="lt1"/>
                </a:solidFill>
              </a:defRPr>
            </a:lvl7pPr>
            <a:lvl8pPr lvl="7" rtl="0">
              <a:lnSpc>
                <a:spcPct val="75000"/>
              </a:lnSpc>
              <a:spcBef>
                <a:spcPts val="0"/>
              </a:spcBef>
              <a:spcAft>
                <a:spcPts val="0"/>
              </a:spcAft>
              <a:buClr>
                <a:schemeClr val="lt1"/>
              </a:buClr>
              <a:buSzPts val="900"/>
              <a:buNone/>
              <a:defRPr sz="1200">
                <a:solidFill>
                  <a:schemeClr val="lt1"/>
                </a:solidFill>
              </a:defRPr>
            </a:lvl8pPr>
            <a:lvl9pPr lvl="8" rtl="0">
              <a:lnSpc>
                <a:spcPct val="75000"/>
              </a:lnSpc>
              <a:spcBef>
                <a:spcPts val="0"/>
              </a:spcBef>
              <a:spcAft>
                <a:spcPts val="0"/>
              </a:spcAft>
              <a:buClr>
                <a:schemeClr val="lt1"/>
              </a:buClr>
              <a:buSzPts val="900"/>
              <a:buNone/>
              <a:defRPr sz="1200">
                <a:solidFill>
                  <a:schemeClr val="lt1"/>
                </a:solidFill>
              </a:defRPr>
            </a:lvl9pPr>
          </a:lstStyle>
          <a:p>
            <a:endParaRPr/>
          </a:p>
        </p:txBody>
      </p:sp>
      <p:sp>
        <p:nvSpPr>
          <p:cNvPr id="296" name="Google Shape;296;p24"/>
          <p:cNvSpPr txBox="1">
            <a:spLocks noGrp="1"/>
          </p:cNvSpPr>
          <p:nvPr>
            <p:ph type="subTitle" idx="8"/>
          </p:nvPr>
        </p:nvSpPr>
        <p:spPr>
          <a:xfrm>
            <a:off x="9406834" y="3066401"/>
            <a:ext cx="2462400" cy="672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1500"/>
              <a:buNone/>
              <a:defRPr sz="2000">
                <a:solidFill>
                  <a:schemeClr val="lt1"/>
                </a:solidFill>
              </a:defRPr>
            </a:lvl1pPr>
            <a:lvl2pPr lvl="1" rtl="0">
              <a:lnSpc>
                <a:spcPct val="75000"/>
              </a:lnSpc>
              <a:spcBef>
                <a:spcPts val="0"/>
              </a:spcBef>
              <a:spcAft>
                <a:spcPts val="0"/>
              </a:spcAft>
              <a:buClr>
                <a:schemeClr val="lt1"/>
              </a:buClr>
              <a:buSzPts val="1400"/>
              <a:buNone/>
              <a:defRPr>
                <a:solidFill>
                  <a:schemeClr val="lt1"/>
                </a:solidFill>
              </a:defRPr>
            </a:lvl2pPr>
            <a:lvl3pPr lvl="2" rtl="0">
              <a:lnSpc>
                <a:spcPct val="75000"/>
              </a:lnSpc>
              <a:spcBef>
                <a:spcPts val="0"/>
              </a:spcBef>
              <a:spcAft>
                <a:spcPts val="0"/>
              </a:spcAft>
              <a:buClr>
                <a:schemeClr val="lt1"/>
              </a:buClr>
              <a:buSzPts val="1400"/>
              <a:buNone/>
              <a:defRPr>
                <a:solidFill>
                  <a:schemeClr val="lt1"/>
                </a:solidFill>
              </a:defRPr>
            </a:lvl3pPr>
            <a:lvl4pPr lvl="3" rtl="0">
              <a:lnSpc>
                <a:spcPct val="75000"/>
              </a:lnSpc>
              <a:spcBef>
                <a:spcPts val="0"/>
              </a:spcBef>
              <a:spcAft>
                <a:spcPts val="0"/>
              </a:spcAft>
              <a:buClr>
                <a:schemeClr val="lt1"/>
              </a:buClr>
              <a:buSzPts val="1400"/>
              <a:buNone/>
              <a:defRPr>
                <a:solidFill>
                  <a:schemeClr val="lt1"/>
                </a:solidFill>
              </a:defRPr>
            </a:lvl4pPr>
            <a:lvl5pPr lvl="4" rtl="0">
              <a:lnSpc>
                <a:spcPct val="75000"/>
              </a:lnSpc>
              <a:spcBef>
                <a:spcPts val="0"/>
              </a:spcBef>
              <a:spcAft>
                <a:spcPts val="0"/>
              </a:spcAft>
              <a:buClr>
                <a:schemeClr val="lt1"/>
              </a:buClr>
              <a:buSzPts val="1400"/>
              <a:buNone/>
              <a:defRPr>
                <a:solidFill>
                  <a:schemeClr val="lt1"/>
                </a:solidFill>
              </a:defRPr>
            </a:lvl5pPr>
            <a:lvl6pPr lvl="5" rtl="0">
              <a:lnSpc>
                <a:spcPct val="75000"/>
              </a:lnSpc>
              <a:spcBef>
                <a:spcPts val="0"/>
              </a:spcBef>
              <a:spcAft>
                <a:spcPts val="0"/>
              </a:spcAft>
              <a:buClr>
                <a:schemeClr val="lt1"/>
              </a:buClr>
              <a:buSzPts val="1400"/>
              <a:buNone/>
              <a:defRPr>
                <a:solidFill>
                  <a:schemeClr val="lt1"/>
                </a:solidFill>
              </a:defRPr>
            </a:lvl6pPr>
            <a:lvl7pPr lvl="6" rtl="0">
              <a:lnSpc>
                <a:spcPct val="75000"/>
              </a:lnSpc>
              <a:spcBef>
                <a:spcPts val="0"/>
              </a:spcBef>
              <a:spcAft>
                <a:spcPts val="0"/>
              </a:spcAft>
              <a:buClr>
                <a:schemeClr val="lt1"/>
              </a:buClr>
              <a:buSzPts val="1400"/>
              <a:buNone/>
              <a:defRPr>
                <a:solidFill>
                  <a:schemeClr val="lt1"/>
                </a:solidFill>
              </a:defRPr>
            </a:lvl7pPr>
            <a:lvl8pPr lvl="7" rtl="0">
              <a:lnSpc>
                <a:spcPct val="75000"/>
              </a:lnSpc>
              <a:spcBef>
                <a:spcPts val="0"/>
              </a:spcBef>
              <a:spcAft>
                <a:spcPts val="0"/>
              </a:spcAft>
              <a:buClr>
                <a:schemeClr val="lt1"/>
              </a:buClr>
              <a:buSzPts val="1400"/>
              <a:buNone/>
              <a:defRPr>
                <a:solidFill>
                  <a:schemeClr val="lt1"/>
                </a:solidFill>
              </a:defRPr>
            </a:lvl8pPr>
            <a:lvl9pPr lvl="8" rtl="0">
              <a:lnSpc>
                <a:spcPct val="75000"/>
              </a:lnSpc>
              <a:spcBef>
                <a:spcPts val="0"/>
              </a:spcBef>
              <a:spcAft>
                <a:spcPts val="0"/>
              </a:spcAft>
              <a:buClr>
                <a:schemeClr val="lt1"/>
              </a:buClr>
              <a:buSzPts val="1400"/>
              <a:buNone/>
              <a:defRPr>
                <a:solidFill>
                  <a:schemeClr val="lt1"/>
                </a:solidFill>
              </a:defRPr>
            </a:lvl9pPr>
          </a:lstStyle>
          <a:p>
            <a:endParaRPr/>
          </a:p>
        </p:txBody>
      </p:sp>
      <p:sp>
        <p:nvSpPr>
          <p:cNvPr id="297" name="Google Shape;297;p24"/>
          <p:cNvSpPr txBox="1">
            <a:spLocks noGrp="1"/>
          </p:cNvSpPr>
          <p:nvPr>
            <p:ph type="subTitle" idx="9"/>
          </p:nvPr>
        </p:nvSpPr>
        <p:spPr>
          <a:xfrm>
            <a:off x="9406834" y="3842867"/>
            <a:ext cx="2462400" cy="1090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900"/>
              <a:buNone/>
              <a:defRPr sz="1200">
                <a:solidFill>
                  <a:schemeClr val="lt1"/>
                </a:solidFill>
              </a:defRPr>
            </a:lvl1pPr>
            <a:lvl2pPr lvl="1" rtl="0">
              <a:lnSpc>
                <a:spcPct val="75000"/>
              </a:lnSpc>
              <a:spcBef>
                <a:spcPts val="0"/>
              </a:spcBef>
              <a:spcAft>
                <a:spcPts val="0"/>
              </a:spcAft>
              <a:buClr>
                <a:schemeClr val="lt1"/>
              </a:buClr>
              <a:buSzPts val="900"/>
              <a:buNone/>
              <a:defRPr sz="1200">
                <a:solidFill>
                  <a:schemeClr val="lt1"/>
                </a:solidFill>
              </a:defRPr>
            </a:lvl2pPr>
            <a:lvl3pPr lvl="2" rtl="0">
              <a:lnSpc>
                <a:spcPct val="75000"/>
              </a:lnSpc>
              <a:spcBef>
                <a:spcPts val="0"/>
              </a:spcBef>
              <a:spcAft>
                <a:spcPts val="0"/>
              </a:spcAft>
              <a:buClr>
                <a:schemeClr val="lt1"/>
              </a:buClr>
              <a:buSzPts val="900"/>
              <a:buNone/>
              <a:defRPr sz="1200">
                <a:solidFill>
                  <a:schemeClr val="lt1"/>
                </a:solidFill>
              </a:defRPr>
            </a:lvl3pPr>
            <a:lvl4pPr lvl="3" rtl="0">
              <a:lnSpc>
                <a:spcPct val="75000"/>
              </a:lnSpc>
              <a:spcBef>
                <a:spcPts val="0"/>
              </a:spcBef>
              <a:spcAft>
                <a:spcPts val="0"/>
              </a:spcAft>
              <a:buClr>
                <a:schemeClr val="lt1"/>
              </a:buClr>
              <a:buSzPts val="900"/>
              <a:buNone/>
              <a:defRPr sz="1200">
                <a:solidFill>
                  <a:schemeClr val="lt1"/>
                </a:solidFill>
              </a:defRPr>
            </a:lvl4pPr>
            <a:lvl5pPr lvl="4" rtl="0">
              <a:lnSpc>
                <a:spcPct val="75000"/>
              </a:lnSpc>
              <a:spcBef>
                <a:spcPts val="0"/>
              </a:spcBef>
              <a:spcAft>
                <a:spcPts val="0"/>
              </a:spcAft>
              <a:buClr>
                <a:schemeClr val="lt1"/>
              </a:buClr>
              <a:buSzPts val="900"/>
              <a:buNone/>
              <a:defRPr sz="1200">
                <a:solidFill>
                  <a:schemeClr val="lt1"/>
                </a:solidFill>
              </a:defRPr>
            </a:lvl5pPr>
            <a:lvl6pPr lvl="5" rtl="0">
              <a:lnSpc>
                <a:spcPct val="75000"/>
              </a:lnSpc>
              <a:spcBef>
                <a:spcPts val="0"/>
              </a:spcBef>
              <a:spcAft>
                <a:spcPts val="0"/>
              </a:spcAft>
              <a:buClr>
                <a:schemeClr val="lt1"/>
              </a:buClr>
              <a:buSzPts val="900"/>
              <a:buNone/>
              <a:defRPr sz="1200">
                <a:solidFill>
                  <a:schemeClr val="lt1"/>
                </a:solidFill>
              </a:defRPr>
            </a:lvl6pPr>
            <a:lvl7pPr lvl="6" rtl="0">
              <a:lnSpc>
                <a:spcPct val="75000"/>
              </a:lnSpc>
              <a:spcBef>
                <a:spcPts val="0"/>
              </a:spcBef>
              <a:spcAft>
                <a:spcPts val="0"/>
              </a:spcAft>
              <a:buClr>
                <a:schemeClr val="lt1"/>
              </a:buClr>
              <a:buSzPts val="900"/>
              <a:buNone/>
              <a:defRPr sz="1200">
                <a:solidFill>
                  <a:schemeClr val="lt1"/>
                </a:solidFill>
              </a:defRPr>
            </a:lvl7pPr>
            <a:lvl8pPr lvl="7" rtl="0">
              <a:lnSpc>
                <a:spcPct val="75000"/>
              </a:lnSpc>
              <a:spcBef>
                <a:spcPts val="0"/>
              </a:spcBef>
              <a:spcAft>
                <a:spcPts val="0"/>
              </a:spcAft>
              <a:buClr>
                <a:schemeClr val="lt1"/>
              </a:buClr>
              <a:buSzPts val="900"/>
              <a:buNone/>
              <a:defRPr sz="1200">
                <a:solidFill>
                  <a:schemeClr val="lt1"/>
                </a:solidFill>
              </a:defRPr>
            </a:lvl8pPr>
            <a:lvl9pPr lvl="8" rtl="0">
              <a:lnSpc>
                <a:spcPct val="75000"/>
              </a:lnSpc>
              <a:spcBef>
                <a:spcPts val="0"/>
              </a:spcBef>
              <a:spcAft>
                <a:spcPts val="0"/>
              </a:spcAft>
              <a:buClr>
                <a:schemeClr val="lt1"/>
              </a:buClr>
              <a:buSzPts val="900"/>
              <a:buNone/>
              <a:defRPr sz="1200">
                <a:solidFill>
                  <a:schemeClr val="lt1"/>
                </a:solidFill>
              </a:defRPr>
            </a:lvl9pPr>
          </a:lstStyle>
          <a:p>
            <a:endParaRPr/>
          </a:p>
        </p:txBody>
      </p:sp>
      <p:sp>
        <p:nvSpPr>
          <p:cNvPr id="298" name="Google Shape;298;p24"/>
          <p:cNvSpPr txBox="1">
            <a:spLocks noGrp="1"/>
          </p:cNvSpPr>
          <p:nvPr>
            <p:ph type="subTitle" idx="13"/>
          </p:nvPr>
        </p:nvSpPr>
        <p:spPr>
          <a:xfrm>
            <a:off x="730269" y="5037334"/>
            <a:ext cx="1333200" cy="290400"/>
          </a:xfrm>
          <a:prstGeom prst="rect">
            <a:avLst/>
          </a:prstGeom>
        </p:spPr>
        <p:txBody>
          <a:bodyPr spcFirstLastPara="1" wrap="square" lIns="91425" tIns="91425" rIns="91425" bIns="91425" anchor="ctr" anchorCtr="0">
            <a:noAutofit/>
          </a:bodyPr>
          <a:lstStyle>
            <a:lvl1pPr lvl="0" algn="ctr" rtl="0">
              <a:lnSpc>
                <a:spcPct val="75000"/>
              </a:lnSpc>
              <a:spcBef>
                <a:spcPts val="0"/>
              </a:spcBef>
              <a:spcAft>
                <a:spcPts val="0"/>
              </a:spcAft>
              <a:buSzPts val="800"/>
              <a:buNone/>
              <a:defRPr sz="1067"/>
            </a:lvl1pPr>
            <a:lvl2pPr lvl="1" algn="ctr" rtl="0">
              <a:lnSpc>
                <a:spcPct val="75000"/>
              </a:lnSpc>
              <a:spcBef>
                <a:spcPts val="0"/>
              </a:spcBef>
              <a:spcAft>
                <a:spcPts val="0"/>
              </a:spcAft>
              <a:buSzPts val="800"/>
              <a:buNone/>
              <a:defRPr sz="1067"/>
            </a:lvl2pPr>
            <a:lvl3pPr lvl="2" algn="ctr" rtl="0">
              <a:lnSpc>
                <a:spcPct val="75000"/>
              </a:lnSpc>
              <a:spcBef>
                <a:spcPts val="0"/>
              </a:spcBef>
              <a:spcAft>
                <a:spcPts val="0"/>
              </a:spcAft>
              <a:buSzPts val="800"/>
              <a:buNone/>
              <a:defRPr sz="1067"/>
            </a:lvl3pPr>
            <a:lvl4pPr lvl="3" algn="ctr" rtl="0">
              <a:lnSpc>
                <a:spcPct val="75000"/>
              </a:lnSpc>
              <a:spcBef>
                <a:spcPts val="0"/>
              </a:spcBef>
              <a:spcAft>
                <a:spcPts val="0"/>
              </a:spcAft>
              <a:buSzPts val="800"/>
              <a:buNone/>
              <a:defRPr sz="1067"/>
            </a:lvl4pPr>
            <a:lvl5pPr lvl="4" algn="ctr" rtl="0">
              <a:lnSpc>
                <a:spcPct val="75000"/>
              </a:lnSpc>
              <a:spcBef>
                <a:spcPts val="0"/>
              </a:spcBef>
              <a:spcAft>
                <a:spcPts val="0"/>
              </a:spcAft>
              <a:buSzPts val="800"/>
              <a:buNone/>
              <a:defRPr sz="1067"/>
            </a:lvl5pPr>
            <a:lvl6pPr lvl="5" algn="ctr" rtl="0">
              <a:lnSpc>
                <a:spcPct val="75000"/>
              </a:lnSpc>
              <a:spcBef>
                <a:spcPts val="0"/>
              </a:spcBef>
              <a:spcAft>
                <a:spcPts val="0"/>
              </a:spcAft>
              <a:buSzPts val="800"/>
              <a:buNone/>
              <a:defRPr sz="1067"/>
            </a:lvl6pPr>
            <a:lvl7pPr lvl="6" algn="ctr" rtl="0">
              <a:lnSpc>
                <a:spcPct val="75000"/>
              </a:lnSpc>
              <a:spcBef>
                <a:spcPts val="0"/>
              </a:spcBef>
              <a:spcAft>
                <a:spcPts val="0"/>
              </a:spcAft>
              <a:buSzPts val="800"/>
              <a:buNone/>
              <a:defRPr sz="1067"/>
            </a:lvl7pPr>
            <a:lvl8pPr lvl="7" algn="ctr" rtl="0">
              <a:lnSpc>
                <a:spcPct val="75000"/>
              </a:lnSpc>
              <a:spcBef>
                <a:spcPts val="0"/>
              </a:spcBef>
              <a:spcAft>
                <a:spcPts val="0"/>
              </a:spcAft>
              <a:buSzPts val="800"/>
              <a:buNone/>
              <a:defRPr sz="1067"/>
            </a:lvl8pPr>
            <a:lvl9pPr lvl="8" algn="ctr" rtl="0">
              <a:lnSpc>
                <a:spcPct val="75000"/>
              </a:lnSpc>
              <a:spcBef>
                <a:spcPts val="0"/>
              </a:spcBef>
              <a:spcAft>
                <a:spcPts val="0"/>
              </a:spcAft>
              <a:buSzPts val="800"/>
              <a:buNone/>
              <a:defRPr sz="1067"/>
            </a:lvl9pPr>
          </a:lstStyle>
          <a:p>
            <a:endParaRPr/>
          </a:p>
        </p:txBody>
      </p:sp>
      <p:sp>
        <p:nvSpPr>
          <p:cNvPr id="299" name="Google Shape;299;p24"/>
          <p:cNvSpPr txBox="1">
            <a:spLocks noGrp="1"/>
          </p:cNvSpPr>
          <p:nvPr>
            <p:ph type="subTitle" idx="14"/>
          </p:nvPr>
        </p:nvSpPr>
        <p:spPr>
          <a:xfrm>
            <a:off x="3712836" y="5037334"/>
            <a:ext cx="1333200" cy="290400"/>
          </a:xfrm>
          <a:prstGeom prst="rect">
            <a:avLst/>
          </a:prstGeom>
        </p:spPr>
        <p:txBody>
          <a:bodyPr spcFirstLastPara="1" wrap="square" lIns="91425" tIns="91425" rIns="91425" bIns="91425" anchor="ctr" anchorCtr="0">
            <a:noAutofit/>
          </a:bodyPr>
          <a:lstStyle>
            <a:lvl1pPr lvl="0" algn="ctr" rtl="0">
              <a:lnSpc>
                <a:spcPct val="75000"/>
              </a:lnSpc>
              <a:spcBef>
                <a:spcPts val="0"/>
              </a:spcBef>
              <a:spcAft>
                <a:spcPts val="0"/>
              </a:spcAft>
              <a:buSzPts val="800"/>
              <a:buNone/>
              <a:defRPr sz="1067"/>
            </a:lvl1pPr>
            <a:lvl2pPr lvl="1" algn="ctr" rtl="0">
              <a:lnSpc>
                <a:spcPct val="75000"/>
              </a:lnSpc>
              <a:spcBef>
                <a:spcPts val="0"/>
              </a:spcBef>
              <a:spcAft>
                <a:spcPts val="0"/>
              </a:spcAft>
              <a:buSzPts val="800"/>
              <a:buNone/>
              <a:defRPr sz="1067"/>
            </a:lvl2pPr>
            <a:lvl3pPr lvl="2" algn="ctr" rtl="0">
              <a:lnSpc>
                <a:spcPct val="75000"/>
              </a:lnSpc>
              <a:spcBef>
                <a:spcPts val="0"/>
              </a:spcBef>
              <a:spcAft>
                <a:spcPts val="0"/>
              </a:spcAft>
              <a:buSzPts val="800"/>
              <a:buNone/>
              <a:defRPr sz="1067"/>
            </a:lvl3pPr>
            <a:lvl4pPr lvl="3" algn="ctr" rtl="0">
              <a:lnSpc>
                <a:spcPct val="75000"/>
              </a:lnSpc>
              <a:spcBef>
                <a:spcPts val="0"/>
              </a:spcBef>
              <a:spcAft>
                <a:spcPts val="0"/>
              </a:spcAft>
              <a:buSzPts val="800"/>
              <a:buNone/>
              <a:defRPr sz="1067"/>
            </a:lvl4pPr>
            <a:lvl5pPr lvl="4" algn="ctr" rtl="0">
              <a:lnSpc>
                <a:spcPct val="75000"/>
              </a:lnSpc>
              <a:spcBef>
                <a:spcPts val="0"/>
              </a:spcBef>
              <a:spcAft>
                <a:spcPts val="0"/>
              </a:spcAft>
              <a:buSzPts val="800"/>
              <a:buNone/>
              <a:defRPr sz="1067"/>
            </a:lvl5pPr>
            <a:lvl6pPr lvl="5" algn="ctr" rtl="0">
              <a:lnSpc>
                <a:spcPct val="75000"/>
              </a:lnSpc>
              <a:spcBef>
                <a:spcPts val="0"/>
              </a:spcBef>
              <a:spcAft>
                <a:spcPts val="0"/>
              </a:spcAft>
              <a:buSzPts val="800"/>
              <a:buNone/>
              <a:defRPr sz="1067"/>
            </a:lvl6pPr>
            <a:lvl7pPr lvl="6" algn="ctr" rtl="0">
              <a:lnSpc>
                <a:spcPct val="75000"/>
              </a:lnSpc>
              <a:spcBef>
                <a:spcPts val="0"/>
              </a:spcBef>
              <a:spcAft>
                <a:spcPts val="0"/>
              </a:spcAft>
              <a:buSzPts val="800"/>
              <a:buNone/>
              <a:defRPr sz="1067"/>
            </a:lvl7pPr>
            <a:lvl8pPr lvl="7" algn="ctr" rtl="0">
              <a:lnSpc>
                <a:spcPct val="75000"/>
              </a:lnSpc>
              <a:spcBef>
                <a:spcPts val="0"/>
              </a:spcBef>
              <a:spcAft>
                <a:spcPts val="0"/>
              </a:spcAft>
              <a:buSzPts val="800"/>
              <a:buNone/>
              <a:defRPr sz="1067"/>
            </a:lvl8pPr>
            <a:lvl9pPr lvl="8" algn="ctr" rtl="0">
              <a:lnSpc>
                <a:spcPct val="75000"/>
              </a:lnSpc>
              <a:spcBef>
                <a:spcPts val="0"/>
              </a:spcBef>
              <a:spcAft>
                <a:spcPts val="0"/>
              </a:spcAft>
              <a:buSzPts val="800"/>
              <a:buNone/>
              <a:defRPr sz="1067"/>
            </a:lvl9pPr>
          </a:lstStyle>
          <a:p>
            <a:endParaRPr/>
          </a:p>
        </p:txBody>
      </p:sp>
      <p:sp>
        <p:nvSpPr>
          <p:cNvPr id="300" name="Google Shape;300;p24"/>
          <p:cNvSpPr txBox="1">
            <a:spLocks noGrp="1"/>
          </p:cNvSpPr>
          <p:nvPr>
            <p:ph type="subTitle" idx="15"/>
          </p:nvPr>
        </p:nvSpPr>
        <p:spPr>
          <a:xfrm>
            <a:off x="6862170" y="5037334"/>
            <a:ext cx="1333200" cy="290400"/>
          </a:xfrm>
          <a:prstGeom prst="rect">
            <a:avLst/>
          </a:prstGeom>
        </p:spPr>
        <p:txBody>
          <a:bodyPr spcFirstLastPara="1" wrap="square" lIns="91425" tIns="91425" rIns="91425" bIns="91425" anchor="ctr" anchorCtr="0">
            <a:noAutofit/>
          </a:bodyPr>
          <a:lstStyle>
            <a:lvl1pPr lvl="0" algn="ctr" rtl="0">
              <a:lnSpc>
                <a:spcPct val="75000"/>
              </a:lnSpc>
              <a:spcBef>
                <a:spcPts val="0"/>
              </a:spcBef>
              <a:spcAft>
                <a:spcPts val="0"/>
              </a:spcAft>
              <a:buSzPts val="800"/>
              <a:buNone/>
              <a:defRPr sz="1067"/>
            </a:lvl1pPr>
            <a:lvl2pPr lvl="1" algn="ctr" rtl="0">
              <a:lnSpc>
                <a:spcPct val="75000"/>
              </a:lnSpc>
              <a:spcBef>
                <a:spcPts val="0"/>
              </a:spcBef>
              <a:spcAft>
                <a:spcPts val="0"/>
              </a:spcAft>
              <a:buSzPts val="800"/>
              <a:buNone/>
              <a:defRPr sz="1067"/>
            </a:lvl2pPr>
            <a:lvl3pPr lvl="2" algn="ctr" rtl="0">
              <a:lnSpc>
                <a:spcPct val="75000"/>
              </a:lnSpc>
              <a:spcBef>
                <a:spcPts val="0"/>
              </a:spcBef>
              <a:spcAft>
                <a:spcPts val="0"/>
              </a:spcAft>
              <a:buSzPts val="800"/>
              <a:buNone/>
              <a:defRPr sz="1067"/>
            </a:lvl3pPr>
            <a:lvl4pPr lvl="3" algn="ctr" rtl="0">
              <a:lnSpc>
                <a:spcPct val="75000"/>
              </a:lnSpc>
              <a:spcBef>
                <a:spcPts val="0"/>
              </a:spcBef>
              <a:spcAft>
                <a:spcPts val="0"/>
              </a:spcAft>
              <a:buSzPts val="800"/>
              <a:buNone/>
              <a:defRPr sz="1067"/>
            </a:lvl4pPr>
            <a:lvl5pPr lvl="4" algn="ctr" rtl="0">
              <a:lnSpc>
                <a:spcPct val="75000"/>
              </a:lnSpc>
              <a:spcBef>
                <a:spcPts val="0"/>
              </a:spcBef>
              <a:spcAft>
                <a:spcPts val="0"/>
              </a:spcAft>
              <a:buSzPts val="800"/>
              <a:buNone/>
              <a:defRPr sz="1067"/>
            </a:lvl5pPr>
            <a:lvl6pPr lvl="5" algn="ctr" rtl="0">
              <a:lnSpc>
                <a:spcPct val="75000"/>
              </a:lnSpc>
              <a:spcBef>
                <a:spcPts val="0"/>
              </a:spcBef>
              <a:spcAft>
                <a:spcPts val="0"/>
              </a:spcAft>
              <a:buSzPts val="800"/>
              <a:buNone/>
              <a:defRPr sz="1067"/>
            </a:lvl6pPr>
            <a:lvl7pPr lvl="6" algn="ctr" rtl="0">
              <a:lnSpc>
                <a:spcPct val="75000"/>
              </a:lnSpc>
              <a:spcBef>
                <a:spcPts val="0"/>
              </a:spcBef>
              <a:spcAft>
                <a:spcPts val="0"/>
              </a:spcAft>
              <a:buSzPts val="800"/>
              <a:buNone/>
              <a:defRPr sz="1067"/>
            </a:lvl7pPr>
            <a:lvl8pPr lvl="7" algn="ctr" rtl="0">
              <a:lnSpc>
                <a:spcPct val="75000"/>
              </a:lnSpc>
              <a:spcBef>
                <a:spcPts val="0"/>
              </a:spcBef>
              <a:spcAft>
                <a:spcPts val="0"/>
              </a:spcAft>
              <a:buSzPts val="800"/>
              <a:buNone/>
              <a:defRPr sz="1067"/>
            </a:lvl8pPr>
            <a:lvl9pPr lvl="8" algn="ctr" rtl="0">
              <a:lnSpc>
                <a:spcPct val="75000"/>
              </a:lnSpc>
              <a:spcBef>
                <a:spcPts val="0"/>
              </a:spcBef>
              <a:spcAft>
                <a:spcPts val="0"/>
              </a:spcAft>
              <a:buSzPts val="800"/>
              <a:buNone/>
              <a:defRPr sz="1067"/>
            </a:lvl9pPr>
          </a:lstStyle>
          <a:p>
            <a:endParaRPr/>
          </a:p>
        </p:txBody>
      </p:sp>
      <p:sp>
        <p:nvSpPr>
          <p:cNvPr id="301" name="Google Shape;301;p24"/>
          <p:cNvSpPr txBox="1">
            <a:spLocks noGrp="1"/>
          </p:cNvSpPr>
          <p:nvPr>
            <p:ph type="subTitle" idx="16"/>
          </p:nvPr>
        </p:nvSpPr>
        <p:spPr>
          <a:xfrm>
            <a:off x="9526236" y="5037334"/>
            <a:ext cx="1333200" cy="290400"/>
          </a:xfrm>
          <a:prstGeom prst="rect">
            <a:avLst/>
          </a:prstGeom>
        </p:spPr>
        <p:txBody>
          <a:bodyPr spcFirstLastPara="1" wrap="square" lIns="91425" tIns="91425" rIns="91425" bIns="91425" anchor="ctr" anchorCtr="0">
            <a:noAutofit/>
          </a:bodyPr>
          <a:lstStyle>
            <a:lvl1pPr lvl="0" algn="ctr" rtl="0">
              <a:lnSpc>
                <a:spcPct val="75000"/>
              </a:lnSpc>
              <a:spcBef>
                <a:spcPts val="0"/>
              </a:spcBef>
              <a:spcAft>
                <a:spcPts val="0"/>
              </a:spcAft>
              <a:buSzPts val="800"/>
              <a:buNone/>
              <a:defRPr sz="1067"/>
            </a:lvl1pPr>
            <a:lvl2pPr lvl="1" algn="ctr" rtl="0">
              <a:lnSpc>
                <a:spcPct val="75000"/>
              </a:lnSpc>
              <a:spcBef>
                <a:spcPts val="0"/>
              </a:spcBef>
              <a:spcAft>
                <a:spcPts val="0"/>
              </a:spcAft>
              <a:buSzPts val="800"/>
              <a:buNone/>
              <a:defRPr sz="1067"/>
            </a:lvl2pPr>
            <a:lvl3pPr lvl="2" algn="ctr" rtl="0">
              <a:lnSpc>
                <a:spcPct val="75000"/>
              </a:lnSpc>
              <a:spcBef>
                <a:spcPts val="0"/>
              </a:spcBef>
              <a:spcAft>
                <a:spcPts val="0"/>
              </a:spcAft>
              <a:buSzPts val="800"/>
              <a:buNone/>
              <a:defRPr sz="1067"/>
            </a:lvl3pPr>
            <a:lvl4pPr lvl="3" algn="ctr" rtl="0">
              <a:lnSpc>
                <a:spcPct val="75000"/>
              </a:lnSpc>
              <a:spcBef>
                <a:spcPts val="0"/>
              </a:spcBef>
              <a:spcAft>
                <a:spcPts val="0"/>
              </a:spcAft>
              <a:buSzPts val="800"/>
              <a:buNone/>
              <a:defRPr sz="1067"/>
            </a:lvl4pPr>
            <a:lvl5pPr lvl="4" algn="ctr" rtl="0">
              <a:lnSpc>
                <a:spcPct val="75000"/>
              </a:lnSpc>
              <a:spcBef>
                <a:spcPts val="0"/>
              </a:spcBef>
              <a:spcAft>
                <a:spcPts val="0"/>
              </a:spcAft>
              <a:buSzPts val="800"/>
              <a:buNone/>
              <a:defRPr sz="1067"/>
            </a:lvl5pPr>
            <a:lvl6pPr lvl="5" algn="ctr" rtl="0">
              <a:lnSpc>
                <a:spcPct val="75000"/>
              </a:lnSpc>
              <a:spcBef>
                <a:spcPts val="0"/>
              </a:spcBef>
              <a:spcAft>
                <a:spcPts val="0"/>
              </a:spcAft>
              <a:buSzPts val="800"/>
              <a:buNone/>
              <a:defRPr sz="1067"/>
            </a:lvl6pPr>
            <a:lvl7pPr lvl="6" algn="ctr" rtl="0">
              <a:lnSpc>
                <a:spcPct val="75000"/>
              </a:lnSpc>
              <a:spcBef>
                <a:spcPts val="0"/>
              </a:spcBef>
              <a:spcAft>
                <a:spcPts val="0"/>
              </a:spcAft>
              <a:buSzPts val="800"/>
              <a:buNone/>
              <a:defRPr sz="1067"/>
            </a:lvl7pPr>
            <a:lvl8pPr lvl="7" algn="ctr" rtl="0">
              <a:lnSpc>
                <a:spcPct val="75000"/>
              </a:lnSpc>
              <a:spcBef>
                <a:spcPts val="0"/>
              </a:spcBef>
              <a:spcAft>
                <a:spcPts val="0"/>
              </a:spcAft>
              <a:buSzPts val="800"/>
              <a:buNone/>
              <a:defRPr sz="1067"/>
            </a:lvl8pPr>
            <a:lvl9pPr lvl="8" algn="ctr" rtl="0">
              <a:lnSpc>
                <a:spcPct val="75000"/>
              </a:lnSpc>
              <a:spcBef>
                <a:spcPts val="0"/>
              </a:spcBef>
              <a:spcAft>
                <a:spcPts val="0"/>
              </a:spcAft>
              <a:buSzPts val="800"/>
              <a:buNone/>
              <a:defRPr sz="1067"/>
            </a:lvl9pPr>
          </a:lstStyle>
          <a:p>
            <a:endParaRPr/>
          </a:p>
        </p:txBody>
      </p:sp>
      <p:sp>
        <p:nvSpPr>
          <p:cNvPr id="302" name="Google Shape;302;p24"/>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03" name="Google Shape;303;p24"/>
          <p:cNvPicPr preferRelativeResize="0"/>
          <p:nvPr/>
        </p:nvPicPr>
        <p:blipFill>
          <a:blip r:embed="rId3">
            <a:alphaModFix/>
          </a:blip>
          <a:stretch>
            <a:fillRect/>
          </a:stretch>
        </p:blipFill>
        <p:spPr>
          <a:xfrm>
            <a:off x="637700" y="6345285"/>
            <a:ext cx="288340" cy="226300"/>
          </a:xfrm>
          <a:prstGeom prst="rect">
            <a:avLst/>
          </a:prstGeom>
          <a:noFill/>
          <a:ln>
            <a:noFill/>
          </a:ln>
        </p:spPr>
      </p:pic>
      <p:cxnSp>
        <p:nvCxnSpPr>
          <p:cNvPr id="304" name="Google Shape;304;p24"/>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305" name="Google Shape;305;p24"/>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555427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hone Mockup">
  <p:cSld name="Phone Mockup">
    <p:spTree>
      <p:nvGrpSpPr>
        <p:cNvPr id="1" name="Shape 306"/>
        <p:cNvGrpSpPr/>
        <p:nvPr/>
      </p:nvGrpSpPr>
      <p:grpSpPr>
        <a:xfrm>
          <a:off x="0" y="0"/>
          <a:ext cx="0" cy="0"/>
          <a:chOff x="0" y="0"/>
          <a:chExt cx="0" cy="0"/>
        </a:xfrm>
      </p:grpSpPr>
      <p:pic>
        <p:nvPicPr>
          <p:cNvPr id="307" name="Google Shape;307;p25"/>
          <p:cNvPicPr preferRelativeResize="0"/>
          <p:nvPr/>
        </p:nvPicPr>
        <p:blipFill>
          <a:blip r:embed="rId2">
            <a:alphaModFix/>
          </a:blip>
          <a:stretch>
            <a:fillRect/>
          </a:stretch>
        </p:blipFill>
        <p:spPr>
          <a:xfrm>
            <a:off x="2" y="3"/>
            <a:ext cx="12192004" cy="6852041"/>
          </a:xfrm>
          <a:prstGeom prst="rect">
            <a:avLst/>
          </a:prstGeom>
          <a:noFill/>
          <a:ln>
            <a:noFill/>
          </a:ln>
        </p:spPr>
      </p:pic>
      <p:pic>
        <p:nvPicPr>
          <p:cNvPr id="308" name="Google Shape;308;p25"/>
          <p:cNvPicPr preferRelativeResize="0"/>
          <p:nvPr/>
        </p:nvPicPr>
        <p:blipFill>
          <a:blip r:embed="rId3">
            <a:alphaModFix/>
          </a:blip>
          <a:stretch>
            <a:fillRect/>
          </a:stretch>
        </p:blipFill>
        <p:spPr>
          <a:xfrm>
            <a:off x="5221801" y="593001"/>
            <a:ext cx="2977170" cy="5823468"/>
          </a:xfrm>
          <a:prstGeom prst="rect">
            <a:avLst/>
          </a:prstGeom>
          <a:noFill/>
          <a:ln>
            <a:noFill/>
          </a:ln>
        </p:spPr>
      </p:pic>
      <p:pic>
        <p:nvPicPr>
          <p:cNvPr id="309" name="Google Shape;309;p25"/>
          <p:cNvPicPr preferRelativeResize="0"/>
          <p:nvPr/>
        </p:nvPicPr>
        <p:blipFill>
          <a:blip r:embed="rId3">
            <a:alphaModFix/>
          </a:blip>
          <a:stretch>
            <a:fillRect/>
          </a:stretch>
        </p:blipFill>
        <p:spPr>
          <a:xfrm>
            <a:off x="8474067" y="593001"/>
            <a:ext cx="2977170" cy="5823468"/>
          </a:xfrm>
          <a:prstGeom prst="rect">
            <a:avLst/>
          </a:prstGeom>
          <a:noFill/>
          <a:ln>
            <a:noFill/>
          </a:ln>
        </p:spPr>
      </p:pic>
      <p:sp>
        <p:nvSpPr>
          <p:cNvPr id="310" name="Google Shape;310;p25"/>
          <p:cNvSpPr txBox="1">
            <a:spLocks noGrp="1"/>
          </p:cNvSpPr>
          <p:nvPr>
            <p:ph type="title"/>
          </p:nvPr>
        </p:nvSpPr>
        <p:spPr>
          <a:xfrm>
            <a:off x="346068" y="2056600"/>
            <a:ext cx="4637600" cy="11224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SzPts val="3200"/>
              <a:buNone/>
              <a:defRPr sz="4267"/>
            </a:lvl1pPr>
            <a:lvl2pPr lvl="1" rtl="0">
              <a:lnSpc>
                <a:spcPct val="75000"/>
              </a:lnSpc>
              <a:spcBef>
                <a:spcPts val="0"/>
              </a:spcBef>
              <a:spcAft>
                <a:spcPts val="0"/>
              </a:spcAft>
              <a:buClr>
                <a:schemeClr val="dk1"/>
              </a:buClr>
              <a:buSzPts val="2800"/>
              <a:buNone/>
              <a:defRPr sz="3733">
                <a:solidFill>
                  <a:schemeClr val="dk1"/>
                </a:solidFill>
              </a:defRPr>
            </a:lvl2pPr>
            <a:lvl3pPr lvl="2" rtl="0">
              <a:lnSpc>
                <a:spcPct val="75000"/>
              </a:lnSpc>
              <a:spcBef>
                <a:spcPts val="0"/>
              </a:spcBef>
              <a:spcAft>
                <a:spcPts val="0"/>
              </a:spcAft>
              <a:buClr>
                <a:schemeClr val="dk1"/>
              </a:buClr>
              <a:buSzPts val="2800"/>
              <a:buNone/>
              <a:defRPr sz="3733">
                <a:solidFill>
                  <a:schemeClr val="dk1"/>
                </a:solidFill>
              </a:defRPr>
            </a:lvl3pPr>
            <a:lvl4pPr lvl="3" rtl="0">
              <a:lnSpc>
                <a:spcPct val="75000"/>
              </a:lnSpc>
              <a:spcBef>
                <a:spcPts val="0"/>
              </a:spcBef>
              <a:spcAft>
                <a:spcPts val="0"/>
              </a:spcAft>
              <a:buClr>
                <a:schemeClr val="dk1"/>
              </a:buClr>
              <a:buSzPts val="2800"/>
              <a:buNone/>
              <a:defRPr sz="3733">
                <a:solidFill>
                  <a:schemeClr val="dk1"/>
                </a:solidFill>
              </a:defRPr>
            </a:lvl4pPr>
            <a:lvl5pPr lvl="4" rtl="0">
              <a:lnSpc>
                <a:spcPct val="75000"/>
              </a:lnSpc>
              <a:spcBef>
                <a:spcPts val="0"/>
              </a:spcBef>
              <a:spcAft>
                <a:spcPts val="0"/>
              </a:spcAft>
              <a:buClr>
                <a:schemeClr val="dk1"/>
              </a:buClr>
              <a:buSzPts val="2800"/>
              <a:buNone/>
              <a:defRPr sz="3733">
                <a:solidFill>
                  <a:schemeClr val="dk1"/>
                </a:solidFill>
              </a:defRPr>
            </a:lvl5pPr>
            <a:lvl6pPr lvl="5" rtl="0">
              <a:lnSpc>
                <a:spcPct val="75000"/>
              </a:lnSpc>
              <a:spcBef>
                <a:spcPts val="0"/>
              </a:spcBef>
              <a:spcAft>
                <a:spcPts val="0"/>
              </a:spcAft>
              <a:buClr>
                <a:schemeClr val="dk1"/>
              </a:buClr>
              <a:buSzPts val="2800"/>
              <a:buNone/>
              <a:defRPr sz="3733">
                <a:solidFill>
                  <a:schemeClr val="dk1"/>
                </a:solidFill>
              </a:defRPr>
            </a:lvl6pPr>
            <a:lvl7pPr lvl="6" rtl="0">
              <a:lnSpc>
                <a:spcPct val="75000"/>
              </a:lnSpc>
              <a:spcBef>
                <a:spcPts val="0"/>
              </a:spcBef>
              <a:spcAft>
                <a:spcPts val="0"/>
              </a:spcAft>
              <a:buClr>
                <a:schemeClr val="dk1"/>
              </a:buClr>
              <a:buSzPts val="2800"/>
              <a:buNone/>
              <a:defRPr sz="3733">
                <a:solidFill>
                  <a:schemeClr val="dk1"/>
                </a:solidFill>
              </a:defRPr>
            </a:lvl7pPr>
            <a:lvl8pPr lvl="7" rtl="0">
              <a:lnSpc>
                <a:spcPct val="75000"/>
              </a:lnSpc>
              <a:spcBef>
                <a:spcPts val="0"/>
              </a:spcBef>
              <a:spcAft>
                <a:spcPts val="0"/>
              </a:spcAft>
              <a:buClr>
                <a:schemeClr val="dk1"/>
              </a:buClr>
              <a:buSzPts val="2800"/>
              <a:buNone/>
              <a:defRPr sz="3733">
                <a:solidFill>
                  <a:schemeClr val="dk1"/>
                </a:solidFill>
              </a:defRPr>
            </a:lvl8pPr>
            <a:lvl9pPr lvl="8" rtl="0">
              <a:lnSpc>
                <a:spcPct val="75000"/>
              </a:lnSpc>
              <a:spcBef>
                <a:spcPts val="0"/>
              </a:spcBef>
              <a:spcAft>
                <a:spcPts val="0"/>
              </a:spcAft>
              <a:buClr>
                <a:schemeClr val="dk1"/>
              </a:buClr>
              <a:buSzPts val="2800"/>
              <a:buNone/>
              <a:defRPr sz="3733">
                <a:solidFill>
                  <a:schemeClr val="dk1"/>
                </a:solidFill>
              </a:defRPr>
            </a:lvl9pPr>
          </a:lstStyle>
          <a:p>
            <a:endParaRPr/>
          </a:p>
        </p:txBody>
      </p:sp>
      <p:sp>
        <p:nvSpPr>
          <p:cNvPr id="311" name="Google Shape;311;p25"/>
          <p:cNvSpPr txBox="1">
            <a:spLocks noGrp="1"/>
          </p:cNvSpPr>
          <p:nvPr>
            <p:ph type="subTitle" idx="1"/>
          </p:nvPr>
        </p:nvSpPr>
        <p:spPr>
          <a:xfrm>
            <a:off x="346068" y="3296900"/>
            <a:ext cx="4637600" cy="14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2" name="Google Shape;312;p25"/>
          <p:cNvSpPr>
            <a:spLocks noGrp="1"/>
          </p:cNvSpPr>
          <p:nvPr>
            <p:ph type="pic" idx="2"/>
          </p:nvPr>
        </p:nvSpPr>
        <p:spPr>
          <a:xfrm>
            <a:off x="5516667" y="962367"/>
            <a:ext cx="2526400" cy="5192000"/>
          </a:xfrm>
          <a:prstGeom prst="roundRect">
            <a:avLst>
              <a:gd name="adj" fmla="val 7799"/>
            </a:avLst>
          </a:prstGeom>
          <a:noFill/>
          <a:ln>
            <a:noFill/>
          </a:ln>
        </p:spPr>
      </p:sp>
      <p:sp>
        <p:nvSpPr>
          <p:cNvPr id="313" name="Google Shape;313;p25"/>
          <p:cNvSpPr>
            <a:spLocks noGrp="1"/>
          </p:cNvSpPr>
          <p:nvPr>
            <p:ph type="pic" idx="3"/>
          </p:nvPr>
        </p:nvSpPr>
        <p:spPr>
          <a:xfrm>
            <a:off x="8796468" y="962367"/>
            <a:ext cx="2526400" cy="5192000"/>
          </a:xfrm>
          <a:prstGeom prst="roundRect">
            <a:avLst>
              <a:gd name="adj" fmla="val 7799"/>
            </a:avLst>
          </a:prstGeom>
          <a:noFill/>
          <a:ln>
            <a:noFill/>
          </a:ln>
        </p:spPr>
      </p:sp>
      <p:cxnSp>
        <p:nvCxnSpPr>
          <p:cNvPr id="314" name="Google Shape;314;p25"/>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315" name="Google Shape;315;p25"/>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316" name="Google Shape;316;p25"/>
          <p:cNvPicPr preferRelativeResize="0"/>
          <p:nvPr/>
        </p:nvPicPr>
        <p:blipFill>
          <a:blip r:embed="rId4">
            <a:alphaModFix/>
          </a:blip>
          <a:stretch>
            <a:fillRect/>
          </a:stretch>
        </p:blipFill>
        <p:spPr>
          <a:xfrm>
            <a:off x="529095" y="6253132"/>
            <a:ext cx="488971" cy="410600"/>
          </a:xfrm>
          <a:prstGeom prst="rect">
            <a:avLst/>
          </a:prstGeom>
          <a:noFill/>
          <a:ln>
            <a:noFill/>
          </a:ln>
        </p:spPr>
      </p:pic>
      <p:sp>
        <p:nvSpPr>
          <p:cNvPr id="317" name="Google Shape;317;p25"/>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9083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aptop Mockup">
  <p:cSld name="Laptop Mockup">
    <p:spTree>
      <p:nvGrpSpPr>
        <p:cNvPr id="1" name="Shape 318"/>
        <p:cNvGrpSpPr/>
        <p:nvPr/>
      </p:nvGrpSpPr>
      <p:grpSpPr>
        <a:xfrm>
          <a:off x="0" y="0"/>
          <a:ext cx="0" cy="0"/>
          <a:chOff x="0" y="0"/>
          <a:chExt cx="0" cy="0"/>
        </a:xfrm>
      </p:grpSpPr>
      <p:pic>
        <p:nvPicPr>
          <p:cNvPr id="319" name="Google Shape;319;p26"/>
          <p:cNvPicPr preferRelativeResize="0"/>
          <p:nvPr/>
        </p:nvPicPr>
        <p:blipFill>
          <a:blip r:embed="rId2">
            <a:alphaModFix/>
          </a:blip>
          <a:stretch>
            <a:fillRect/>
          </a:stretch>
        </p:blipFill>
        <p:spPr>
          <a:xfrm>
            <a:off x="2" y="3"/>
            <a:ext cx="12192004" cy="6852041"/>
          </a:xfrm>
          <a:prstGeom prst="rect">
            <a:avLst/>
          </a:prstGeom>
          <a:noFill/>
          <a:ln>
            <a:noFill/>
          </a:ln>
        </p:spPr>
      </p:pic>
      <p:sp>
        <p:nvSpPr>
          <p:cNvPr id="320" name="Google Shape;320;p26"/>
          <p:cNvSpPr txBox="1">
            <a:spLocks noGrp="1"/>
          </p:cNvSpPr>
          <p:nvPr>
            <p:ph type="title"/>
          </p:nvPr>
        </p:nvSpPr>
        <p:spPr>
          <a:xfrm>
            <a:off x="346068" y="2056600"/>
            <a:ext cx="4521600" cy="11224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SzPts val="3200"/>
              <a:buNone/>
              <a:defRPr sz="4267"/>
            </a:lvl1pPr>
            <a:lvl2pPr lvl="1" rtl="0">
              <a:lnSpc>
                <a:spcPct val="75000"/>
              </a:lnSpc>
              <a:spcBef>
                <a:spcPts val="0"/>
              </a:spcBef>
              <a:spcAft>
                <a:spcPts val="0"/>
              </a:spcAft>
              <a:buClr>
                <a:schemeClr val="dk1"/>
              </a:buClr>
              <a:buSzPts val="2800"/>
              <a:buNone/>
              <a:defRPr sz="3733">
                <a:solidFill>
                  <a:schemeClr val="dk1"/>
                </a:solidFill>
              </a:defRPr>
            </a:lvl2pPr>
            <a:lvl3pPr lvl="2" rtl="0">
              <a:lnSpc>
                <a:spcPct val="75000"/>
              </a:lnSpc>
              <a:spcBef>
                <a:spcPts val="0"/>
              </a:spcBef>
              <a:spcAft>
                <a:spcPts val="0"/>
              </a:spcAft>
              <a:buClr>
                <a:schemeClr val="dk1"/>
              </a:buClr>
              <a:buSzPts val="2800"/>
              <a:buNone/>
              <a:defRPr sz="3733">
                <a:solidFill>
                  <a:schemeClr val="dk1"/>
                </a:solidFill>
              </a:defRPr>
            </a:lvl3pPr>
            <a:lvl4pPr lvl="3" rtl="0">
              <a:lnSpc>
                <a:spcPct val="75000"/>
              </a:lnSpc>
              <a:spcBef>
                <a:spcPts val="0"/>
              </a:spcBef>
              <a:spcAft>
                <a:spcPts val="0"/>
              </a:spcAft>
              <a:buClr>
                <a:schemeClr val="dk1"/>
              </a:buClr>
              <a:buSzPts val="2800"/>
              <a:buNone/>
              <a:defRPr sz="3733">
                <a:solidFill>
                  <a:schemeClr val="dk1"/>
                </a:solidFill>
              </a:defRPr>
            </a:lvl4pPr>
            <a:lvl5pPr lvl="4" rtl="0">
              <a:lnSpc>
                <a:spcPct val="75000"/>
              </a:lnSpc>
              <a:spcBef>
                <a:spcPts val="0"/>
              </a:spcBef>
              <a:spcAft>
                <a:spcPts val="0"/>
              </a:spcAft>
              <a:buClr>
                <a:schemeClr val="dk1"/>
              </a:buClr>
              <a:buSzPts val="2800"/>
              <a:buNone/>
              <a:defRPr sz="3733">
                <a:solidFill>
                  <a:schemeClr val="dk1"/>
                </a:solidFill>
              </a:defRPr>
            </a:lvl5pPr>
            <a:lvl6pPr lvl="5" rtl="0">
              <a:lnSpc>
                <a:spcPct val="75000"/>
              </a:lnSpc>
              <a:spcBef>
                <a:spcPts val="0"/>
              </a:spcBef>
              <a:spcAft>
                <a:spcPts val="0"/>
              </a:spcAft>
              <a:buClr>
                <a:schemeClr val="dk1"/>
              </a:buClr>
              <a:buSzPts val="2800"/>
              <a:buNone/>
              <a:defRPr sz="3733">
                <a:solidFill>
                  <a:schemeClr val="dk1"/>
                </a:solidFill>
              </a:defRPr>
            </a:lvl6pPr>
            <a:lvl7pPr lvl="6" rtl="0">
              <a:lnSpc>
                <a:spcPct val="75000"/>
              </a:lnSpc>
              <a:spcBef>
                <a:spcPts val="0"/>
              </a:spcBef>
              <a:spcAft>
                <a:spcPts val="0"/>
              </a:spcAft>
              <a:buClr>
                <a:schemeClr val="dk1"/>
              </a:buClr>
              <a:buSzPts val="2800"/>
              <a:buNone/>
              <a:defRPr sz="3733">
                <a:solidFill>
                  <a:schemeClr val="dk1"/>
                </a:solidFill>
              </a:defRPr>
            </a:lvl7pPr>
            <a:lvl8pPr lvl="7" rtl="0">
              <a:lnSpc>
                <a:spcPct val="75000"/>
              </a:lnSpc>
              <a:spcBef>
                <a:spcPts val="0"/>
              </a:spcBef>
              <a:spcAft>
                <a:spcPts val="0"/>
              </a:spcAft>
              <a:buClr>
                <a:schemeClr val="dk1"/>
              </a:buClr>
              <a:buSzPts val="2800"/>
              <a:buNone/>
              <a:defRPr sz="3733">
                <a:solidFill>
                  <a:schemeClr val="dk1"/>
                </a:solidFill>
              </a:defRPr>
            </a:lvl8pPr>
            <a:lvl9pPr lvl="8" rtl="0">
              <a:lnSpc>
                <a:spcPct val="75000"/>
              </a:lnSpc>
              <a:spcBef>
                <a:spcPts val="0"/>
              </a:spcBef>
              <a:spcAft>
                <a:spcPts val="0"/>
              </a:spcAft>
              <a:buClr>
                <a:schemeClr val="dk1"/>
              </a:buClr>
              <a:buSzPts val="2800"/>
              <a:buNone/>
              <a:defRPr sz="3733">
                <a:solidFill>
                  <a:schemeClr val="dk1"/>
                </a:solidFill>
              </a:defRPr>
            </a:lvl9pPr>
          </a:lstStyle>
          <a:p>
            <a:endParaRPr/>
          </a:p>
        </p:txBody>
      </p:sp>
      <p:sp>
        <p:nvSpPr>
          <p:cNvPr id="321" name="Google Shape;321;p26"/>
          <p:cNvSpPr txBox="1">
            <a:spLocks noGrp="1"/>
          </p:cNvSpPr>
          <p:nvPr>
            <p:ph type="subTitle" idx="1"/>
          </p:nvPr>
        </p:nvSpPr>
        <p:spPr>
          <a:xfrm>
            <a:off x="346068" y="3296900"/>
            <a:ext cx="4637600" cy="143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22" name="Google Shape;322;p26"/>
          <p:cNvPicPr preferRelativeResize="0"/>
          <p:nvPr/>
        </p:nvPicPr>
        <p:blipFill>
          <a:blip r:embed="rId3">
            <a:alphaModFix/>
          </a:blip>
          <a:stretch>
            <a:fillRect/>
          </a:stretch>
        </p:blipFill>
        <p:spPr>
          <a:xfrm>
            <a:off x="3868403" y="1115602"/>
            <a:ext cx="8120464" cy="4869135"/>
          </a:xfrm>
          <a:prstGeom prst="rect">
            <a:avLst/>
          </a:prstGeom>
          <a:noFill/>
          <a:ln>
            <a:noFill/>
          </a:ln>
        </p:spPr>
      </p:pic>
      <p:sp>
        <p:nvSpPr>
          <p:cNvPr id="323" name="Google Shape;323;p26"/>
          <p:cNvSpPr>
            <a:spLocks noGrp="1"/>
          </p:cNvSpPr>
          <p:nvPr>
            <p:ph type="pic" idx="2"/>
          </p:nvPr>
        </p:nvSpPr>
        <p:spPr>
          <a:xfrm>
            <a:off x="5064701" y="1460700"/>
            <a:ext cx="5632400" cy="3534800"/>
          </a:xfrm>
          <a:prstGeom prst="rect">
            <a:avLst/>
          </a:prstGeom>
          <a:noFill/>
          <a:ln>
            <a:noFill/>
          </a:ln>
        </p:spPr>
      </p:sp>
      <p:sp>
        <p:nvSpPr>
          <p:cNvPr id="324" name="Google Shape;324;p26"/>
          <p:cNvSpPr txBox="1">
            <a:spLocks noGrp="1"/>
          </p:cNvSpPr>
          <p:nvPr>
            <p:ph type="sldNum" idx="12"/>
          </p:nvPr>
        </p:nvSpPr>
        <p:spPr>
          <a:xfrm>
            <a:off x="11431940" y="6196035"/>
            <a:ext cx="730400" cy="524800"/>
          </a:xfrm>
          <a:prstGeom prst="rect">
            <a:avLst/>
          </a:prstGeom>
        </p:spPr>
        <p:txBody>
          <a:bodyPr spcFirstLastPara="1" wrap="square" lIns="91425" tIns="91425" rIns="91425" bIns="91425"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 smtClean="0"/>
              <a:pPr/>
              <a:t>‹#›</a:t>
            </a:fld>
            <a:endParaRPr lang="en"/>
          </a:p>
        </p:txBody>
      </p:sp>
      <p:cxnSp>
        <p:nvCxnSpPr>
          <p:cNvPr id="325" name="Google Shape;325;p26"/>
          <p:cNvCxnSpPr/>
          <p:nvPr/>
        </p:nvCxnSpPr>
        <p:spPr>
          <a:xfrm>
            <a:off x="1036400" y="6310233"/>
            <a:ext cx="0" cy="296400"/>
          </a:xfrm>
          <a:prstGeom prst="straightConnector1">
            <a:avLst/>
          </a:prstGeom>
          <a:noFill/>
          <a:ln w="9525" cap="flat" cmpd="sng">
            <a:solidFill>
              <a:schemeClr val="lt2"/>
            </a:solidFill>
            <a:prstDash val="solid"/>
            <a:round/>
            <a:headEnd type="none" w="med" len="med"/>
            <a:tailEnd type="none" w="med" len="med"/>
          </a:ln>
        </p:spPr>
      </p:cxnSp>
      <p:sp>
        <p:nvSpPr>
          <p:cNvPr id="326" name="Google Shape;326;p26"/>
          <p:cNvSpPr txBox="1"/>
          <p:nvPr/>
        </p:nvSpPr>
        <p:spPr>
          <a:xfrm>
            <a:off x="1054733" y="6196033"/>
            <a:ext cx="52724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chemeClr val="lt2"/>
                </a:solidFill>
                <a:latin typeface="DM Sans"/>
                <a:ea typeface="DM Sans"/>
                <a:cs typeface="DM Sans"/>
                <a:sym typeface="DM Sans"/>
              </a:rPr>
              <a:t>CONFIDENTIAL</a:t>
            </a:r>
            <a:endParaRPr sz="933" dirty="0">
              <a:solidFill>
                <a:schemeClr val="lt2"/>
              </a:solidFill>
              <a:latin typeface="DM Sans"/>
              <a:ea typeface="DM Sans"/>
              <a:cs typeface="DM Sans"/>
              <a:sym typeface="DM Sans"/>
            </a:endParaRPr>
          </a:p>
        </p:txBody>
      </p:sp>
      <p:pic>
        <p:nvPicPr>
          <p:cNvPr id="327" name="Google Shape;327;p26"/>
          <p:cNvPicPr preferRelativeResize="0"/>
          <p:nvPr/>
        </p:nvPicPr>
        <p:blipFill>
          <a:blip r:embed="rId4">
            <a:alphaModFix/>
          </a:blip>
          <a:stretch>
            <a:fillRect/>
          </a:stretch>
        </p:blipFill>
        <p:spPr>
          <a:xfrm>
            <a:off x="529095" y="6253132"/>
            <a:ext cx="488971" cy="410600"/>
          </a:xfrm>
          <a:prstGeom prst="rect">
            <a:avLst/>
          </a:prstGeom>
          <a:noFill/>
          <a:ln>
            <a:noFill/>
          </a:ln>
        </p:spPr>
      </p:pic>
    </p:spTree>
    <p:extLst>
      <p:ext uri="{BB962C8B-B14F-4D97-AF65-F5344CB8AC3E}">
        <p14:creationId xmlns:p14="http://schemas.microsoft.com/office/powerpoint/2010/main" val="2385587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imple Table">
  <p:cSld name="Simple Table">
    <p:bg>
      <p:bgPr>
        <a:solidFill>
          <a:srgbClr val="35405F"/>
        </a:solidFill>
        <a:effectLst/>
      </p:bgPr>
    </p:bg>
    <p:spTree>
      <p:nvGrpSpPr>
        <p:cNvPr id="1" name="Shape 328"/>
        <p:cNvGrpSpPr/>
        <p:nvPr/>
      </p:nvGrpSpPr>
      <p:grpSpPr>
        <a:xfrm>
          <a:off x="0" y="0"/>
          <a:ext cx="0" cy="0"/>
          <a:chOff x="0" y="0"/>
          <a:chExt cx="0" cy="0"/>
        </a:xfrm>
      </p:grpSpPr>
      <p:sp>
        <p:nvSpPr>
          <p:cNvPr id="329" name="Google Shape;329;p27"/>
          <p:cNvSpPr/>
          <p:nvPr/>
        </p:nvSpPr>
        <p:spPr>
          <a:xfrm>
            <a:off x="4282500" y="1504933"/>
            <a:ext cx="7019600" cy="4557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30" name="Google Shape;330;p27"/>
          <p:cNvSpPr/>
          <p:nvPr/>
        </p:nvSpPr>
        <p:spPr>
          <a:xfrm>
            <a:off x="4287500" y="1504933"/>
            <a:ext cx="3504800" cy="7836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833" tIns="121900" rIns="243833" bIns="121900" anchor="ctr" anchorCtr="0">
            <a:noAutofit/>
          </a:bodyPr>
          <a:lstStyle/>
          <a:p>
            <a:pPr marL="0" lvl="0" indent="0" algn="l" rtl="0">
              <a:lnSpc>
                <a:spcPct val="75000"/>
              </a:lnSpc>
              <a:spcBef>
                <a:spcPts val="0"/>
              </a:spcBef>
              <a:spcAft>
                <a:spcPts val="0"/>
              </a:spcAft>
              <a:buNone/>
            </a:pPr>
            <a:endParaRPr sz="2400" b="1" dirty="0">
              <a:solidFill>
                <a:schemeClr val="lt1"/>
              </a:solidFill>
            </a:endParaRPr>
          </a:p>
        </p:txBody>
      </p:sp>
      <p:sp>
        <p:nvSpPr>
          <p:cNvPr id="331" name="Google Shape;331;p27"/>
          <p:cNvSpPr/>
          <p:nvPr/>
        </p:nvSpPr>
        <p:spPr>
          <a:xfrm>
            <a:off x="7792300" y="1504933"/>
            <a:ext cx="3504800" cy="7836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243833" tIns="121900" rIns="243833" bIns="121900" anchor="ctr" anchorCtr="0">
            <a:noAutofit/>
          </a:bodyPr>
          <a:lstStyle/>
          <a:p>
            <a:pPr marL="0" lvl="0" indent="0" algn="l" rtl="0">
              <a:lnSpc>
                <a:spcPct val="75000"/>
              </a:lnSpc>
              <a:spcBef>
                <a:spcPts val="0"/>
              </a:spcBef>
              <a:spcAft>
                <a:spcPts val="0"/>
              </a:spcAft>
              <a:buNone/>
            </a:pPr>
            <a:endParaRPr sz="2400" b="1" dirty="0">
              <a:solidFill>
                <a:schemeClr val="lt1"/>
              </a:solidFill>
            </a:endParaRPr>
          </a:p>
        </p:txBody>
      </p:sp>
      <p:sp>
        <p:nvSpPr>
          <p:cNvPr id="332" name="Google Shape;332;p27"/>
          <p:cNvSpPr/>
          <p:nvPr/>
        </p:nvSpPr>
        <p:spPr>
          <a:xfrm>
            <a:off x="4287500" y="2250856"/>
            <a:ext cx="3504800" cy="3811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243833" tIns="121900" rIns="243833" bIns="121900" anchor="ctr" anchorCtr="0">
            <a:noAutofit/>
          </a:bodyPr>
          <a:lstStyle/>
          <a:p>
            <a:pPr marL="0" lvl="0" indent="0" algn="l" rtl="0">
              <a:lnSpc>
                <a:spcPct val="75000"/>
              </a:lnSpc>
              <a:spcBef>
                <a:spcPts val="0"/>
              </a:spcBef>
              <a:spcAft>
                <a:spcPts val="0"/>
              </a:spcAft>
              <a:buNone/>
            </a:pPr>
            <a:endParaRPr sz="1401" dirty="0">
              <a:solidFill>
                <a:schemeClr val="dk1"/>
              </a:solidFill>
              <a:latin typeface="Avenir"/>
              <a:ea typeface="Avenir"/>
              <a:cs typeface="Avenir"/>
              <a:sym typeface="Avenir"/>
            </a:endParaRPr>
          </a:p>
        </p:txBody>
      </p:sp>
      <p:sp>
        <p:nvSpPr>
          <p:cNvPr id="333" name="Google Shape;333;p27"/>
          <p:cNvSpPr/>
          <p:nvPr/>
        </p:nvSpPr>
        <p:spPr>
          <a:xfrm>
            <a:off x="7792300" y="2250856"/>
            <a:ext cx="3504800" cy="3811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243833" tIns="121900" rIns="243833" bIns="121900" anchor="ctr" anchorCtr="0">
            <a:noAutofit/>
          </a:bodyPr>
          <a:lstStyle/>
          <a:p>
            <a:pPr marL="0" lvl="0" indent="0" algn="l" rtl="0">
              <a:lnSpc>
                <a:spcPct val="75000"/>
              </a:lnSpc>
              <a:spcBef>
                <a:spcPts val="0"/>
              </a:spcBef>
              <a:spcAft>
                <a:spcPts val="0"/>
              </a:spcAft>
              <a:buNone/>
            </a:pPr>
            <a:endParaRPr sz="1401" dirty="0">
              <a:solidFill>
                <a:schemeClr val="dk1"/>
              </a:solidFill>
              <a:latin typeface="Avenir"/>
              <a:ea typeface="Avenir"/>
              <a:cs typeface="Avenir"/>
              <a:sym typeface="Avenir"/>
            </a:endParaRPr>
          </a:p>
        </p:txBody>
      </p:sp>
      <p:sp>
        <p:nvSpPr>
          <p:cNvPr id="334" name="Google Shape;334;p27"/>
          <p:cNvSpPr/>
          <p:nvPr/>
        </p:nvSpPr>
        <p:spPr>
          <a:xfrm>
            <a:off x="346068" y="1504933"/>
            <a:ext cx="3971600" cy="4557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243833" tIns="121900" rIns="243833" bIns="121900" anchor="ctr" anchorCtr="0">
            <a:noAutofit/>
          </a:bodyPr>
          <a:lstStyle/>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latin typeface="Avenir"/>
              <a:ea typeface="Avenir"/>
              <a:cs typeface="Avenir"/>
              <a:sym typeface="Avenir"/>
            </a:endParaRPr>
          </a:p>
          <a:p>
            <a:pPr marL="0" lvl="0" indent="0" algn="l" rtl="0">
              <a:spcBef>
                <a:spcPts val="0"/>
              </a:spcBef>
              <a:spcAft>
                <a:spcPts val="0"/>
              </a:spcAft>
              <a:buNone/>
            </a:pPr>
            <a:endParaRPr sz="2400" dirty="0"/>
          </a:p>
        </p:txBody>
      </p:sp>
      <p:sp>
        <p:nvSpPr>
          <p:cNvPr id="335" name="Google Shape;335;p27"/>
          <p:cNvSpPr txBox="1">
            <a:spLocks noGrp="1"/>
          </p:cNvSpPr>
          <p:nvPr>
            <p:ph type="title"/>
          </p:nvPr>
        </p:nvSpPr>
        <p:spPr>
          <a:xfrm>
            <a:off x="587166" y="2975200"/>
            <a:ext cx="3387200" cy="493200"/>
          </a:xfrm>
          <a:prstGeom prst="rect">
            <a:avLst/>
          </a:prstGeom>
        </p:spPr>
        <p:txBody>
          <a:bodyPr spcFirstLastPara="1" wrap="square" lIns="91425" tIns="91425" rIns="91425" bIns="91425" anchor="t" anchorCtr="0">
            <a:normAutofit/>
          </a:bodyPr>
          <a:lstStyle>
            <a:lvl1pPr lvl="0" rtl="0">
              <a:lnSpc>
                <a:spcPct val="75000"/>
              </a:lnSpc>
              <a:spcBef>
                <a:spcPts val="0"/>
              </a:spcBef>
              <a:spcAft>
                <a:spcPts val="0"/>
              </a:spcAft>
              <a:buSzPts val="1700"/>
              <a:buNone/>
              <a:defRPr sz="2267"/>
            </a:lvl1pPr>
            <a:lvl2pPr lvl="1" rtl="0">
              <a:lnSpc>
                <a:spcPct val="75000"/>
              </a:lnSpc>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2pPr>
            <a:lvl3pPr lvl="2" rtl="0">
              <a:lnSpc>
                <a:spcPct val="75000"/>
              </a:lnSpc>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3pPr>
            <a:lvl4pPr lvl="3" rtl="0">
              <a:lnSpc>
                <a:spcPct val="75000"/>
              </a:lnSpc>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4pPr>
            <a:lvl5pPr lvl="4" rtl="0">
              <a:lnSpc>
                <a:spcPct val="75000"/>
              </a:lnSpc>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5pPr>
            <a:lvl6pPr lvl="5" rtl="0">
              <a:lnSpc>
                <a:spcPct val="75000"/>
              </a:lnSpc>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6pPr>
            <a:lvl7pPr lvl="6" rtl="0">
              <a:lnSpc>
                <a:spcPct val="75000"/>
              </a:lnSpc>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7pPr>
            <a:lvl8pPr lvl="7" rtl="0">
              <a:lnSpc>
                <a:spcPct val="75000"/>
              </a:lnSpc>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8pPr>
            <a:lvl9pPr lvl="8" rtl="0">
              <a:lnSpc>
                <a:spcPct val="75000"/>
              </a:lnSpc>
              <a:spcBef>
                <a:spcPts val="0"/>
              </a:spcBef>
              <a:spcAft>
                <a:spcPts val="0"/>
              </a:spcAft>
              <a:buClr>
                <a:schemeClr val="dk1"/>
              </a:buClr>
              <a:buSzPts val="2800"/>
              <a:buFont typeface="DM Serif Display"/>
              <a:buNone/>
              <a:defRPr sz="3733">
                <a:solidFill>
                  <a:schemeClr val="dk1"/>
                </a:solidFill>
                <a:latin typeface="DM Serif Display"/>
                <a:ea typeface="DM Serif Display"/>
                <a:cs typeface="DM Serif Display"/>
                <a:sym typeface="DM Serif Display"/>
              </a:defRPr>
            </a:lvl9pPr>
          </a:lstStyle>
          <a:p>
            <a:endParaRPr/>
          </a:p>
        </p:txBody>
      </p:sp>
      <p:sp>
        <p:nvSpPr>
          <p:cNvPr id="336" name="Google Shape;336;p27"/>
          <p:cNvSpPr txBox="1">
            <a:spLocks noGrp="1"/>
          </p:cNvSpPr>
          <p:nvPr>
            <p:ph type="subTitle" idx="1"/>
          </p:nvPr>
        </p:nvSpPr>
        <p:spPr>
          <a:xfrm>
            <a:off x="587166" y="3684333"/>
            <a:ext cx="3184800" cy="1432000"/>
          </a:xfrm>
          <a:prstGeom prst="rect">
            <a:avLst/>
          </a:prstGeom>
        </p:spPr>
        <p:txBody>
          <a:bodyPr spcFirstLastPara="1" wrap="square" lIns="91425" tIns="91425" rIns="91425" bIns="91425" anchor="t" anchorCtr="0">
            <a:normAutofit/>
          </a:bodyPr>
          <a:lstStyle>
            <a:lvl1pPr lvl="0" rtl="0">
              <a:spcBef>
                <a:spcPts val="0"/>
              </a:spcBef>
              <a:spcAft>
                <a:spcPts val="0"/>
              </a:spcAft>
              <a:buSzPts val="1050"/>
              <a:buNone/>
              <a:defRPr sz="1401"/>
            </a:lvl1pPr>
            <a:lvl2pPr lvl="1" rtl="0">
              <a:spcBef>
                <a:spcPts val="0"/>
              </a:spcBef>
              <a:spcAft>
                <a:spcPts val="0"/>
              </a:spcAft>
              <a:buSzPts val="1050"/>
              <a:buNone/>
              <a:defRPr sz="1401"/>
            </a:lvl2pPr>
            <a:lvl3pPr lvl="2" rtl="0">
              <a:spcBef>
                <a:spcPts val="0"/>
              </a:spcBef>
              <a:spcAft>
                <a:spcPts val="0"/>
              </a:spcAft>
              <a:buSzPts val="1050"/>
              <a:buNone/>
              <a:defRPr sz="1401"/>
            </a:lvl3pPr>
            <a:lvl4pPr lvl="3" rtl="0">
              <a:spcBef>
                <a:spcPts val="0"/>
              </a:spcBef>
              <a:spcAft>
                <a:spcPts val="0"/>
              </a:spcAft>
              <a:buSzPts val="1050"/>
              <a:buNone/>
              <a:defRPr sz="1401"/>
            </a:lvl4pPr>
            <a:lvl5pPr lvl="4" rtl="0">
              <a:spcBef>
                <a:spcPts val="0"/>
              </a:spcBef>
              <a:spcAft>
                <a:spcPts val="0"/>
              </a:spcAft>
              <a:buSzPts val="1050"/>
              <a:buNone/>
              <a:defRPr sz="1401"/>
            </a:lvl5pPr>
            <a:lvl6pPr lvl="5" rtl="0">
              <a:spcBef>
                <a:spcPts val="0"/>
              </a:spcBef>
              <a:spcAft>
                <a:spcPts val="0"/>
              </a:spcAft>
              <a:buSzPts val="1050"/>
              <a:buNone/>
              <a:defRPr sz="1401"/>
            </a:lvl6pPr>
            <a:lvl7pPr lvl="6" rtl="0">
              <a:spcBef>
                <a:spcPts val="0"/>
              </a:spcBef>
              <a:spcAft>
                <a:spcPts val="0"/>
              </a:spcAft>
              <a:buSzPts val="1050"/>
              <a:buNone/>
              <a:defRPr sz="1401"/>
            </a:lvl7pPr>
            <a:lvl8pPr lvl="7" rtl="0">
              <a:spcBef>
                <a:spcPts val="0"/>
              </a:spcBef>
              <a:spcAft>
                <a:spcPts val="0"/>
              </a:spcAft>
              <a:buSzPts val="1050"/>
              <a:buNone/>
              <a:defRPr sz="1401"/>
            </a:lvl8pPr>
            <a:lvl9pPr lvl="8" rtl="0">
              <a:spcBef>
                <a:spcPts val="0"/>
              </a:spcBef>
              <a:spcAft>
                <a:spcPts val="0"/>
              </a:spcAft>
              <a:buSzPts val="1050"/>
              <a:buNone/>
              <a:defRPr sz="1401"/>
            </a:lvl9pPr>
          </a:lstStyle>
          <a:p>
            <a:endParaRPr/>
          </a:p>
        </p:txBody>
      </p:sp>
      <p:sp>
        <p:nvSpPr>
          <p:cNvPr id="337" name="Google Shape;337;p27"/>
          <p:cNvSpPr txBox="1">
            <a:spLocks noGrp="1"/>
          </p:cNvSpPr>
          <p:nvPr>
            <p:ph type="title" idx="2"/>
          </p:nvPr>
        </p:nvSpPr>
        <p:spPr>
          <a:xfrm>
            <a:off x="346068" y="245700"/>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sz="4267">
                <a:solidFill>
                  <a:schemeClr val="lt1"/>
                </a:solidFill>
              </a:defRPr>
            </a:lvl1pPr>
            <a:lvl2pPr lvl="1" rtl="0">
              <a:spcBef>
                <a:spcPts val="0"/>
              </a:spcBef>
              <a:spcAft>
                <a:spcPts val="0"/>
              </a:spcAft>
              <a:buClr>
                <a:schemeClr val="lt1"/>
              </a:buClr>
              <a:buSzPts val="2800"/>
              <a:buFont typeface="DM Serif Display"/>
              <a:buNone/>
              <a:defRPr sz="3733">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2800"/>
              <a:buFont typeface="DM Serif Display"/>
              <a:buNone/>
              <a:defRPr sz="3733">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2800"/>
              <a:buFont typeface="DM Serif Display"/>
              <a:buNone/>
              <a:defRPr sz="3733">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2800"/>
              <a:buFont typeface="DM Serif Display"/>
              <a:buNone/>
              <a:defRPr sz="3733">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2800"/>
              <a:buFont typeface="DM Serif Display"/>
              <a:buNone/>
              <a:defRPr sz="3733">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2800"/>
              <a:buFont typeface="DM Serif Display"/>
              <a:buNone/>
              <a:defRPr sz="3733">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2800"/>
              <a:buFont typeface="DM Serif Display"/>
              <a:buNone/>
              <a:defRPr sz="3733">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2800"/>
              <a:buFont typeface="DM Serif Display"/>
              <a:buNone/>
              <a:defRPr sz="3733">
                <a:solidFill>
                  <a:schemeClr val="lt1"/>
                </a:solidFill>
                <a:latin typeface="DM Serif Display"/>
                <a:ea typeface="DM Serif Display"/>
                <a:cs typeface="DM Serif Display"/>
                <a:sym typeface="DM Serif Display"/>
              </a:defRPr>
            </a:lvl9pPr>
          </a:lstStyle>
          <a:p>
            <a:endParaRPr/>
          </a:p>
        </p:txBody>
      </p:sp>
      <p:sp>
        <p:nvSpPr>
          <p:cNvPr id="338" name="Google Shape;338;p27"/>
          <p:cNvSpPr txBox="1">
            <a:spLocks noGrp="1"/>
          </p:cNvSpPr>
          <p:nvPr>
            <p:ph type="subTitle" idx="3"/>
          </p:nvPr>
        </p:nvSpPr>
        <p:spPr>
          <a:xfrm>
            <a:off x="4663401" y="2784167"/>
            <a:ext cx="2783200" cy="2857200"/>
          </a:xfrm>
          <a:prstGeom prst="rect">
            <a:avLst/>
          </a:prstGeom>
        </p:spPr>
        <p:txBody>
          <a:bodyPr spcFirstLastPara="1" wrap="square" lIns="91425" tIns="91425" rIns="91425" bIns="91425" anchor="t" anchorCtr="0">
            <a:normAutofit/>
          </a:bodyPr>
          <a:lstStyle>
            <a:lvl1pPr lvl="0" rtl="0">
              <a:spcBef>
                <a:spcPts val="0"/>
              </a:spcBef>
              <a:spcAft>
                <a:spcPts val="0"/>
              </a:spcAft>
              <a:buSzPts val="1050"/>
              <a:buNone/>
              <a:defRPr sz="1401"/>
            </a:lvl1pPr>
            <a:lvl2pPr lvl="1" rtl="0">
              <a:spcBef>
                <a:spcPts val="0"/>
              </a:spcBef>
              <a:spcAft>
                <a:spcPts val="0"/>
              </a:spcAft>
              <a:buSzPts val="1050"/>
              <a:buNone/>
              <a:defRPr sz="1401"/>
            </a:lvl2pPr>
            <a:lvl3pPr lvl="2" rtl="0">
              <a:spcBef>
                <a:spcPts val="0"/>
              </a:spcBef>
              <a:spcAft>
                <a:spcPts val="0"/>
              </a:spcAft>
              <a:buSzPts val="1050"/>
              <a:buNone/>
              <a:defRPr sz="1401"/>
            </a:lvl3pPr>
            <a:lvl4pPr lvl="3" rtl="0">
              <a:spcBef>
                <a:spcPts val="0"/>
              </a:spcBef>
              <a:spcAft>
                <a:spcPts val="0"/>
              </a:spcAft>
              <a:buSzPts val="1050"/>
              <a:buNone/>
              <a:defRPr sz="1401"/>
            </a:lvl4pPr>
            <a:lvl5pPr lvl="4" rtl="0">
              <a:spcBef>
                <a:spcPts val="0"/>
              </a:spcBef>
              <a:spcAft>
                <a:spcPts val="0"/>
              </a:spcAft>
              <a:buSzPts val="1050"/>
              <a:buNone/>
              <a:defRPr sz="1401"/>
            </a:lvl5pPr>
            <a:lvl6pPr lvl="5" rtl="0">
              <a:spcBef>
                <a:spcPts val="0"/>
              </a:spcBef>
              <a:spcAft>
                <a:spcPts val="0"/>
              </a:spcAft>
              <a:buSzPts val="1050"/>
              <a:buNone/>
              <a:defRPr sz="1401"/>
            </a:lvl6pPr>
            <a:lvl7pPr lvl="6" rtl="0">
              <a:spcBef>
                <a:spcPts val="0"/>
              </a:spcBef>
              <a:spcAft>
                <a:spcPts val="0"/>
              </a:spcAft>
              <a:buSzPts val="1050"/>
              <a:buNone/>
              <a:defRPr sz="1401"/>
            </a:lvl7pPr>
            <a:lvl8pPr lvl="7" rtl="0">
              <a:spcBef>
                <a:spcPts val="0"/>
              </a:spcBef>
              <a:spcAft>
                <a:spcPts val="0"/>
              </a:spcAft>
              <a:buSzPts val="1050"/>
              <a:buNone/>
              <a:defRPr sz="1401"/>
            </a:lvl8pPr>
            <a:lvl9pPr lvl="8" rtl="0">
              <a:spcBef>
                <a:spcPts val="0"/>
              </a:spcBef>
              <a:spcAft>
                <a:spcPts val="0"/>
              </a:spcAft>
              <a:buSzPts val="1050"/>
              <a:buNone/>
              <a:defRPr sz="1401"/>
            </a:lvl9pPr>
          </a:lstStyle>
          <a:p>
            <a:endParaRPr/>
          </a:p>
        </p:txBody>
      </p:sp>
      <p:sp>
        <p:nvSpPr>
          <p:cNvPr id="339" name="Google Shape;339;p27"/>
          <p:cNvSpPr txBox="1">
            <a:spLocks noGrp="1"/>
          </p:cNvSpPr>
          <p:nvPr>
            <p:ph type="subTitle" idx="4"/>
          </p:nvPr>
        </p:nvSpPr>
        <p:spPr>
          <a:xfrm>
            <a:off x="8105433" y="2784167"/>
            <a:ext cx="2783200" cy="2857200"/>
          </a:xfrm>
          <a:prstGeom prst="rect">
            <a:avLst/>
          </a:prstGeom>
        </p:spPr>
        <p:txBody>
          <a:bodyPr spcFirstLastPara="1" wrap="square" lIns="91425" tIns="91425" rIns="91425" bIns="91425" anchor="t" anchorCtr="0">
            <a:normAutofit/>
          </a:bodyPr>
          <a:lstStyle>
            <a:lvl1pPr lvl="0" rtl="0">
              <a:spcBef>
                <a:spcPts val="0"/>
              </a:spcBef>
              <a:spcAft>
                <a:spcPts val="0"/>
              </a:spcAft>
              <a:buSzPts val="1050"/>
              <a:buNone/>
              <a:defRPr sz="1401"/>
            </a:lvl1pPr>
            <a:lvl2pPr lvl="1" rtl="0">
              <a:spcBef>
                <a:spcPts val="0"/>
              </a:spcBef>
              <a:spcAft>
                <a:spcPts val="0"/>
              </a:spcAft>
              <a:buSzPts val="1050"/>
              <a:buNone/>
              <a:defRPr sz="1401"/>
            </a:lvl2pPr>
            <a:lvl3pPr lvl="2" rtl="0">
              <a:spcBef>
                <a:spcPts val="0"/>
              </a:spcBef>
              <a:spcAft>
                <a:spcPts val="0"/>
              </a:spcAft>
              <a:buSzPts val="1050"/>
              <a:buNone/>
              <a:defRPr sz="1401"/>
            </a:lvl3pPr>
            <a:lvl4pPr lvl="3" rtl="0">
              <a:spcBef>
                <a:spcPts val="0"/>
              </a:spcBef>
              <a:spcAft>
                <a:spcPts val="0"/>
              </a:spcAft>
              <a:buSzPts val="1050"/>
              <a:buNone/>
              <a:defRPr sz="1401"/>
            </a:lvl4pPr>
            <a:lvl5pPr lvl="4" rtl="0">
              <a:spcBef>
                <a:spcPts val="0"/>
              </a:spcBef>
              <a:spcAft>
                <a:spcPts val="0"/>
              </a:spcAft>
              <a:buSzPts val="1050"/>
              <a:buNone/>
              <a:defRPr sz="1401"/>
            </a:lvl5pPr>
            <a:lvl6pPr lvl="5" rtl="0">
              <a:spcBef>
                <a:spcPts val="0"/>
              </a:spcBef>
              <a:spcAft>
                <a:spcPts val="0"/>
              </a:spcAft>
              <a:buSzPts val="1050"/>
              <a:buNone/>
              <a:defRPr sz="1401"/>
            </a:lvl6pPr>
            <a:lvl7pPr lvl="6" rtl="0">
              <a:spcBef>
                <a:spcPts val="0"/>
              </a:spcBef>
              <a:spcAft>
                <a:spcPts val="0"/>
              </a:spcAft>
              <a:buSzPts val="1050"/>
              <a:buNone/>
              <a:defRPr sz="1401"/>
            </a:lvl7pPr>
            <a:lvl8pPr lvl="7" rtl="0">
              <a:spcBef>
                <a:spcPts val="0"/>
              </a:spcBef>
              <a:spcAft>
                <a:spcPts val="0"/>
              </a:spcAft>
              <a:buSzPts val="1050"/>
              <a:buNone/>
              <a:defRPr sz="1401"/>
            </a:lvl8pPr>
            <a:lvl9pPr lvl="8" rtl="0">
              <a:spcBef>
                <a:spcPts val="0"/>
              </a:spcBef>
              <a:spcAft>
                <a:spcPts val="0"/>
              </a:spcAft>
              <a:buSzPts val="1050"/>
              <a:buNone/>
              <a:defRPr sz="1401"/>
            </a:lvl9pPr>
          </a:lstStyle>
          <a:p>
            <a:endParaRPr/>
          </a:p>
        </p:txBody>
      </p:sp>
      <p:sp>
        <p:nvSpPr>
          <p:cNvPr id="340" name="Google Shape;340;p27"/>
          <p:cNvSpPr txBox="1">
            <a:spLocks noGrp="1"/>
          </p:cNvSpPr>
          <p:nvPr>
            <p:ph type="subTitle" idx="5"/>
          </p:nvPr>
        </p:nvSpPr>
        <p:spPr>
          <a:xfrm>
            <a:off x="4493167" y="1504917"/>
            <a:ext cx="3123600" cy="579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150"/>
              <a:buNone/>
              <a:defRPr sz="1532">
                <a:solidFill>
                  <a:schemeClr val="lt1"/>
                </a:solidFill>
              </a:defRPr>
            </a:lvl1pPr>
            <a:lvl2pPr lvl="1" rtl="0">
              <a:spcBef>
                <a:spcPts val="0"/>
              </a:spcBef>
              <a:spcAft>
                <a:spcPts val="0"/>
              </a:spcAft>
              <a:buClr>
                <a:schemeClr val="lt1"/>
              </a:buClr>
              <a:buSzPts val="1150"/>
              <a:buNone/>
              <a:defRPr sz="1532">
                <a:solidFill>
                  <a:schemeClr val="lt1"/>
                </a:solidFill>
              </a:defRPr>
            </a:lvl2pPr>
            <a:lvl3pPr lvl="2" rtl="0">
              <a:spcBef>
                <a:spcPts val="0"/>
              </a:spcBef>
              <a:spcAft>
                <a:spcPts val="0"/>
              </a:spcAft>
              <a:buClr>
                <a:schemeClr val="lt1"/>
              </a:buClr>
              <a:buSzPts val="1150"/>
              <a:buNone/>
              <a:defRPr sz="1532">
                <a:solidFill>
                  <a:schemeClr val="lt1"/>
                </a:solidFill>
              </a:defRPr>
            </a:lvl3pPr>
            <a:lvl4pPr lvl="3" rtl="0">
              <a:spcBef>
                <a:spcPts val="0"/>
              </a:spcBef>
              <a:spcAft>
                <a:spcPts val="0"/>
              </a:spcAft>
              <a:buClr>
                <a:schemeClr val="lt1"/>
              </a:buClr>
              <a:buSzPts val="1150"/>
              <a:buNone/>
              <a:defRPr sz="1532">
                <a:solidFill>
                  <a:schemeClr val="lt1"/>
                </a:solidFill>
              </a:defRPr>
            </a:lvl4pPr>
            <a:lvl5pPr lvl="4" rtl="0">
              <a:spcBef>
                <a:spcPts val="0"/>
              </a:spcBef>
              <a:spcAft>
                <a:spcPts val="0"/>
              </a:spcAft>
              <a:buClr>
                <a:schemeClr val="lt1"/>
              </a:buClr>
              <a:buSzPts val="1150"/>
              <a:buNone/>
              <a:defRPr sz="1532">
                <a:solidFill>
                  <a:schemeClr val="lt1"/>
                </a:solidFill>
              </a:defRPr>
            </a:lvl5pPr>
            <a:lvl6pPr lvl="5" rtl="0">
              <a:spcBef>
                <a:spcPts val="0"/>
              </a:spcBef>
              <a:spcAft>
                <a:spcPts val="0"/>
              </a:spcAft>
              <a:buClr>
                <a:schemeClr val="lt1"/>
              </a:buClr>
              <a:buSzPts val="1150"/>
              <a:buNone/>
              <a:defRPr sz="1532">
                <a:solidFill>
                  <a:schemeClr val="lt1"/>
                </a:solidFill>
              </a:defRPr>
            </a:lvl6pPr>
            <a:lvl7pPr lvl="6" rtl="0">
              <a:spcBef>
                <a:spcPts val="0"/>
              </a:spcBef>
              <a:spcAft>
                <a:spcPts val="0"/>
              </a:spcAft>
              <a:buClr>
                <a:schemeClr val="lt1"/>
              </a:buClr>
              <a:buSzPts val="1150"/>
              <a:buNone/>
              <a:defRPr sz="1532">
                <a:solidFill>
                  <a:schemeClr val="lt1"/>
                </a:solidFill>
              </a:defRPr>
            </a:lvl7pPr>
            <a:lvl8pPr lvl="7" rtl="0">
              <a:spcBef>
                <a:spcPts val="0"/>
              </a:spcBef>
              <a:spcAft>
                <a:spcPts val="0"/>
              </a:spcAft>
              <a:buClr>
                <a:schemeClr val="lt1"/>
              </a:buClr>
              <a:buSzPts val="1150"/>
              <a:buNone/>
              <a:defRPr sz="1532">
                <a:solidFill>
                  <a:schemeClr val="lt1"/>
                </a:solidFill>
              </a:defRPr>
            </a:lvl8pPr>
            <a:lvl9pPr lvl="8" rtl="0">
              <a:spcBef>
                <a:spcPts val="0"/>
              </a:spcBef>
              <a:spcAft>
                <a:spcPts val="0"/>
              </a:spcAft>
              <a:buClr>
                <a:schemeClr val="lt1"/>
              </a:buClr>
              <a:buSzPts val="1150"/>
              <a:buNone/>
              <a:defRPr sz="1532">
                <a:solidFill>
                  <a:schemeClr val="lt1"/>
                </a:solidFill>
              </a:defRPr>
            </a:lvl9pPr>
          </a:lstStyle>
          <a:p>
            <a:endParaRPr/>
          </a:p>
        </p:txBody>
      </p:sp>
      <p:sp>
        <p:nvSpPr>
          <p:cNvPr id="341" name="Google Shape;341;p27"/>
          <p:cNvSpPr txBox="1">
            <a:spLocks noGrp="1"/>
          </p:cNvSpPr>
          <p:nvPr>
            <p:ph type="subTitle" idx="6"/>
          </p:nvPr>
        </p:nvSpPr>
        <p:spPr>
          <a:xfrm>
            <a:off x="7935236" y="1504917"/>
            <a:ext cx="3123600" cy="579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150"/>
              <a:buNone/>
              <a:defRPr sz="1532">
                <a:solidFill>
                  <a:schemeClr val="lt1"/>
                </a:solidFill>
              </a:defRPr>
            </a:lvl1pPr>
            <a:lvl2pPr lvl="1" rtl="0">
              <a:spcBef>
                <a:spcPts val="0"/>
              </a:spcBef>
              <a:spcAft>
                <a:spcPts val="0"/>
              </a:spcAft>
              <a:buClr>
                <a:schemeClr val="lt1"/>
              </a:buClr>
              <a:buSzPts val="1150"/>
              <a:buNone/>
              <a:defRPr sz="1532">
                <a:solidFill>
                  <a:schemeClr val="lt1"/>
                </a:solidFill>
              </a:defRPr>
            </a:lvl2pPr>
            <a:lvl3pPr lvl="2" rtl="0">
              <a:spcBef>
                <a:spcPts val="0"/>
              </a:spcBef>
              <a:spcAft>
                <a:spcPts val="0"/>
              </a:spcAft>
              <a:buClr>
                <a:schemeClr val="lt1"/>
              </a:buClr>
              <a:buSzPts val="1150"/>
              <a:buNone/>
              <a:defRPr sz="1532">
                <a:solidFill>
                  <a:schemeClr val="lt1"/>
                </a:solidFill>
              </a:defRPr>
            </a:lvl3pPr>
            <a:lvl4pPr lvl="3" rtl="0">
              <a:spcBef>
                <a:spcPts val="0"/>
              </a:spcBef>
              <a:spcAft>
                <a:spcPts val="0"/>
              </a:spcAft>
              <a:buClr>
                <a:schemeClr val="lt1"/>
              </a:buClr>
              <a:buSzPts val="1150"/>
              <a:buNone/>
              <a:defRPr sz="1532">
                <a:solidFill>
                  <a:schemeClr val="lt1"/>
                </a:solidFill>
              </a:defRPr>
            </a:lvl4pPr>
            <a:lvl5pPr lvl="4" rtl="0">
              <a:spcBef>
                <a:spcPts val="0"/>
              </a:spcBef>
              <a:spcAft>
                <a:spcPts val="0"/>
              </a:spcAft>
              <a:buClr>
                <a:schemeClr val="lt1"/>
              </a:buClr>
              <a:buSzPts val="1150"/>
              <a:buNone/>
              <a:defRPr sz="1532">
                <a:solidFill>
                  <a:schemeClr val="lt1"/>
                </a:solidFill>
              </a:defRPr>
            </a:lvl5pPr>
            <a:lvl6pPr lvl="5" rtl="0">
              <a:spcBef>
                <a:spcPts val="0"/>
              </a:spcBef>
              <a:spcAft>
                <a:spcPts val="0"/>
              </a:spcAft>
              <a:buClr>
                <a:schemeClr val="lt1"/>
              </a:buClr>
              <a:buSzPts val="1150"/>
              <a:buNone/>
              <a:defRPr sz="1532">
                <a:solidFill>
                  <a:schemeClr val="lt1"/>
                </a:solidFill>
              </a:defRPr>
            </a:lvl6pPr>
            <a:lvl7pPr lvl="6" rtl="0">
              <a:spcBef>
                <a:spcPts val="0"/>
              </a:spcBef>
              <a:spcAft>
                <a:spcPts val="0"/>
              </a:spcAft>
              <a:buClr>
                <a:schemeClr val="lt1"/>
              </a:buClr>
              <a:buSzPts val="1150"/>
              <a:buNone/>
              <a:defRPr sz="1532">
                <a:solidFill>
                  <a:schemeClr val="lt1"/>
                </a:solidFill>
              </a:defRPr>
            </a:lvl7pPr>
            <a:lvl8pPr lvl="7" rtl="0">
              <a:spcBef>
                <a:spcPts val="0"/>
              </a:spcBef>
              <a:spcAft>
                <a:spcPts val="0"/>
              </a:spcAft>
              <a:buClr>
                <a:schemeClr val="lt1"/>
              </a:buClr>
              <a:buSzPts val="1150"/>
              <a:buNone/>
              <a:defRPr sz="1532">
                <a:solidFill>
                  <a:schemeClr val="lt1"/>
                </a:solidFill>
              </a:defRPr>
            </a:lvl8pPr>
            <a:lvl9pPr lvl="8" rtl="0">
              <a:spcBef>
                <a:spcPts val="0"/>
              </a:spcBef>
              <a:spcAft>
                <a:spcPts val="0"/>
              </a:spcAft>
              <a:buClr>
                <a:schemeClr val="lt1"/>
              </a:buClr>
              <a:buSzPts val="1150"/>
              <a:buNone/>
              <a:defRPr sz="1532">
                <a:solidFill>
                  <a:schemeClr val="lt1"/>
                </a:solidFill>
              </a:defRPr>
            </a:lvl9pPr>
          </a:lstStyle>
          <a:p>
            <a:endParaRPr/>
          </a:p>
        </p:txBody>
      </p:sp>
      <p:sp>
        <p:nvSpPr>
          <p:cNvPr id="342" name="Google Shape;342;p27"/>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43" name="Google Shape;343;p27"/>
          <p:cNvPicPr preferRelativeResize="0"/>
          <p:nvPr/>
        </p:nvPicPr>
        <p:blipFill>
          <a:blip r:embed="rId2">
            <a:alphaModFix/>
          </a:blip>
          <a:stretch>
            <a:fillRect/>
          </a:stretch>
        </p:blipFill>
        <p:spPr>
          <a:xfrm>
            <a:off x="637700" y="6345285"/>
            <a:ext cx="288340" cy="226300"/>
          </a:xfrm>
          <a:prstGeom prst="rect">
            <a:avLst/>
          </a:prstGeom>
          <a:noFill/>
          <a:ln>
            <a:noFill/>
          </a:ln>
        </p:spPr>
      </p:pic>
      <p:cxnSp>
        <p:nvCxnSpPr>
          <p:cNvPr id="344" name="Google Shape;344;p27"/>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345" name="Google Shape;345;p27"/>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2793013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losing Slide with Text Callout and Image">
  <p:cSld name="Closing Slide with Text Callout and Image">
    <p:bg>
      <p:bgPr>
        <a:solidFill>
          <a:srgbClr val="35405F"/>
        </a:solidFill>
        <a:effectLst/>
      </p:bgPr>
    </p:bg>
    <p:spTree>
      <p:nvGrpSpPr>
        <p:cNvPr id="1" name="Shape 346"/>
        <p:cNvGrpSpPr/>
        <p:nvPr/>
      </p:nvGrpSpPr>
      <p:grpSpPr>
        <a:xfrm>
          <a:off x="0" y="0"/>
          <a:ext cx="0" cy="0"/>
          <a:chOff x="0" y="0"/>
          <a:chExt cx="0" cy="0"/>
        </a:xfrm>
      </p:grpSpPr>
      <p:pic>
        <p:nvPicPr>
          <p:cNvPr id="347" name="Google Shape;347;p28"/>
          <p:cNvPicPr preferRelativeResize="0"/>
          <p:nvPr/>
        </p:nvPicPr>
        <p:blipFill>
          <a:blip r:embed="rId2">
            <a:alphaModFix/>
          </a:blip>
          <a:stretch>
            <a:fillRect/>
          </a:stretch>
        </p:blipFill>
        <p:spPr>
          <a:xfrm>
            <a:off x="526134" y="361534"/>
            <a:ext cx="1925666" cy="226300"/>
          </a:xfrm>
          <a:prstGeom prst="rect">
            <a:avLst/>
          </a:prstGeom>
          <a:noFill/>
          <a:ln>
            <a:noFill/>
          </a:ln>
        </p:spPr>
      </p:pic>
      <p:sp>
        <p:nvSpPr>
          <p:cNvPr id="348" name="Google Shape;348;p28"/>
          <p:cNvSpPr txBox="1">
            <a:spLocks noGrp="1"/>
          </p:cNvSpPr>
          <p:nvPr>
            <p:ph type="title"/>
          </p:nvPr>
        </p:nvSpPr>
        <p:spPr>
          <a:xfrm>
            <a:off x="526134" y="3049133"/>
            <a:ext cx="5203600" cy="11240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chemeClr val="lt1"/>
              </a:buClr>
              <a:buSzPts val="3000"/>
              <a:buNone/>
              <a:defRPr>
                <a:solidFill>
                  <a:schemeClr val="lt1"/>
                </a:solidFill>
              </a:defRPr>
            </a:lvl1pPr>
            <a:lvl2pPr lvl="1" rtl="0">
              <a:lnSpc>
                <a:spcPct val="75000"/>
              </a:lnSpc>
              <a:spcBef>
                <a:spcPts val="0"/>
              </a:spcBef>
              <a:spcAft>
                <a:spcPts val="0"/>
              </a:spcAft>
              <a:buSzPts val="2800"/>
              <a:buNone/>
              <a:defRPr>
                <a:latin typeface="Avenir"/>
                <a:ea typeface="Avenir"/>
                <a:cs typeface="Avenir"/>
                <a:sym typeface="Avenir"/>
              </a:defRPr>
            </a:lvl2pPr>
            <a:lvl3pPr lvl="2" rtl="0">
              <a:lnSpc>
                <a:spcPct val="75000"/>
              </a:lnSpc>
              <a:spcBef>
                <a:spcPts val="0"/>
              </a:spcBef>
              <a:spcAft>
                <a:spcPts val="0"/>
              </a:spcAft>
              <a:buSzPts val="2800"/>
              <a:buNone/>
              <a:defRPr>
                <a:latin typeface="Avenir"/>
                <a:ea typeface="Avenir"/>
                <a:cs typeface="Avenir"/>
                <a:sym typeface="Avenir"/>
              </a:defRPr>
            </a:lvl3pPr>
            <a:lvl4pPr lvl="3" rtl="0">
              <a:lnSpc>
                <a:spcPct val="75000"/>
              </a:lnSpc>
              <a:spcBef>
                <a:spcPts val="0"/>
              </a:spcBef>
              <a:spcAft>
                <a:spcPts val="0"/>
              </a:spcAft>
              <a:buSzPts val="2800"/>
              <a:buNone/>
              <a:defRPr>
                <a:latin typeface="Avenir"/>
                <a:ea typeface="Avenir"/>
                <a:cs typeface="Avenir"/>
                <a:sym typeface="Avenir"/>
              </a:defRPr>
            </a:lvl4pPr>
            <a:lvl5pPr lvl="4" rtl="0">
              <a:lnSpc>
                <a:spcPct val="75000"/>
              </a:lnSpc>
              <a:spcBef>
                <a:spcPts val="0"/>
              </a:spcBef>
              <a:spcAft>
                <a:spcPts val="0"/>
              </a:spcAft>
              <a:buSzPts val="2800"/>
              <a:buNone/>
              <a:defRPr>
                <a:latin typeface="Avenir"/>
                <a:ea typeface="Avenir"/>
                <a:cs typeface="Avenir"/>
                <a:sym typeface="Avenir"/>
              </a:defRPr>
            </a:lvl5pPr>
            <a:lvl6pPr lvl="5" rtl="0">
              <a:lnSpc>
                <a:spcPct val="75000"/>
              </a:lnSpc>
              <a:spcBef>
                <a:spcPts val="0"/>
              </a:spcBef>
              <a:spcAft>
                <a:spcPts val="0"/>
              </a:spcAft>
              <a:buSzPts val="2800"/>
              <a:buNone/>
              <a:defRPr>
                <a:latin typeface="Avenir"/>
                <a:ea typeface="Avenir"/>
                <a:cs typeface="Avenir"/>
                <a:sym typeface="Avenir"/>
              </a:defRPr>
            </a:lvl6pPr>
            <a:lvl7pPr lvl="6" rtl="0">
              <a:lnSpc>
                <a:spcPct val="75000"/>
              </a:lnSpc>
              <a:spcBef>
                <a:spcPts val="0"/>
              </a:spcBef>
              <a:spcAft>
                <a:spcPts val="0"/>
              </a:spcAft>
              <a:buSzPts val="2800"/>
              <a:buNone/>
              <a:defRPr>
                <a:latin typeface="Avenir"/>
                <a:ea typeface="Avenir"/>
                <a:cs typeface="Avenir"/>
                <a:sym typeface="Avenir"/>
              </a:defRPr>
            </a:lvl7pPr>
            <a:lvl8pPr lvl="7" rtl="0">
              <a:lnSpc>
                <a:spcPct val="75000"/>
              </a:lnSpc>
              <a:spcBef>
                <a:spcPts val="0"/>
              </a:spcBef>
              <a:spcAft>
                <a:spcPts val="0"/>
              </a:spcAft>
              <a:buSzPts val="2800"/>
              <a:buNone/>
              <a:defRPr>
                <a:latin typeface="Avenir"/>
                <a:ea typeface="Avenir"/>
                <a:cs typeface="Avenir"/>
                <a:sym typeface="Avenir"/>
              </a:defRPr>
            </a:lvl8pPr>
            <a:lvl9pPr lvl="8" rtl="0">
              <a:lnSpc>
                <a:spcPct val="75000"/>
              </a:lnSpc>
              <a:spcBef>
                <a:spcPts val="0"/>
              </a:spcBef>
              <a:spcAft>
                <a:spcPts val="0"/>
              </a:spcAft>
              <a:buSzPts val="2800"/>
              <a:buNone/>
              <a:defRPr>
                <a:latin typeface="Avenir"/>
                <a:ea typeface="Avenir"/>
                <a:cs typeface="Avenir"/>
                <a:sym typeface="Avenir"/>
              </a:defRPr>
            </a:lvl9pPr>
          </a:lstStyle>
          <a:p>
            <a:endParaRPr/>
          </a:p>
        </p:txBody>
      </p:sp>
      <p:sp>
        <p:nvSpPr>
          <p:cNvPr id="349" name="Google Shape;349;p28"/>
          <p:cNvSpPr txBox="1">
            <a:spLocks noGrp="1"/>
          </p:cNvSpPr>
          <p:nvPr>
            <p:ph type="subTitle" idx="1"/>
          </p:nvPr>
        </p:nvSpPr>
        <p:spPr>
          <a:xfrm>
            <a:off x="526134" y="4276900"/>
            <a:ext cx="4867600" cy="44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
              <a:buNone/>
              <a:defRPr sz="1067">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28"/>
          <p:cNvSpPr>
            <a:spLocks noGrp="1"/>
          </p:cNvSpPr>
          <p:nvPr>
            <p:ph type="pic" idx="2"/>
          </p:nvPr>
        </p:nvSpPr>
        <p:spPr>
          <a:xfrm>
            <a:off x="6734732" y="931900"/>
            <a:ext cx="4696000" cy="5128400"/>
          </a:xfrm>
          <a:prstGeom prst="roundRect">
            <a:avLst>
              <a:gd name="adj" fmla="val 3677"/>
            </a:avLst>
          </a:prstGeom>
          <a:noFill/>
          <a:ln>
            <a:noFill/>
          </a:ln>
        </p:spPr>
      </p:sp>
      <p:sp>
        <p:nvSpPr>
          <p:cNvPr id="351" name="Google Shape;351;p28"/>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52" name="Google Shape;352;p28"/>
          <p:cNvPicPr preferRelativeResize="0"/>
          <p:nvPr/>
        </p:nvPicPr>
        <p:blipFill>
          <a:blip r:embed="rId3">
            <a:alphaModFix/>
          </a:blip>
          <a:stretch>
            <a:fillRect/>
          </a:stretch>
        </p:blipFill>
        <p:spPr>
          <a:xfrm>
            <a:off x="637700" y="6345285"/>
            <a:ext cx="288340" cy="226300"/>
          </a:xfrm>
          <a:prstGeom prst="rect">
            <a:avLst/>
          </a:prstGeom>
          <a:noFill/>
          <a:ln>
            <a:noFill/>
          </a:ln>
        </p:spPr>
      </p:pic>
      <p:cxnSp>
        <p:nvCxnSpPr>
          <p:cNvPr id="353" name="Google Shape;353;p28"/>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354" name="Google Shape;354;p28"/>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3587144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rgbClr val="35405F"/>
        </a:solidFill>
        <a:effectLst/>
      </p:bgPr>
    </p:bg>
    <p:spTree>
      <p:nvGrpSpPr>
        <p:cNvPr id="1" name="Shape 355"/>
        <p:cNvGrpSpPr/>
        <p:nvPr/>
      </p:nvGrpSpPr>
      <p:grpSpPr>
        <a:xfrm>
          <a:off x="0" y="0"/>
          <a:ext cx="0" cy="0"/>
          <a:chOff x="0" y="0"/>
          <a:chExt cx="0" cy="0"/>
        </a:xfrm>
      </p:grpSpPr>
      <p:sp>
        <p:nvSpPr>
          <p:cNvPr id="356" name="Google Shape;356;p2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7" name="Google Shape;357;p29"/>
          <p:cNvSpPr txBox="1">
            <a:spLocks noGrp="1"/>
          </p:cNvSpPr>
          <p:nvPr>
            <p:ph type="body" idx="1"/>
          </p:nvPr>
        </p:nvSpPr>
        <p:spPr>
          <a:xfrm>
            <a:off x="415603" y="1536633"/>
            <a:ext cx="5333200" cy="4555200"/>
          </a:xfrm>
          <a:prstGeom prst="rect">
            <a:avLst/>
          </a:prstGeom>
        </p:spPr>
        <p:txBody>
          <a:bodyPr spcFirstLastPara="1" wrap="square" lIns="91425" tIns="91425" rIns="91425" bIns="91425" anchor="t" anchorCtr="0">
            <a:normAutofit/>
          </a:bodyPr>
          <a:lstStyle>
            <a:lvl1pPr marL="609593" lvl="0" indent="-423328" rtl="0">
              <a:spcBef>
                <a:spcPts val="0"/>
              </a:spcBef>
              <a:spcAft>
                <a:spcPts val="0"/>
              </a:spcAft>
              <a:buClr>
                <a:schemeClr val="lt1"/>
              </a:buClr>
              <a:buSzPts val="1400"/>
              <a:buChar char="●"/>
              <a:defRPr sz="1867">
                <a:solidFill>
                  <a:schemeClr val="lt1"/>
                </a:solidFill>
              </a:defRPr>
            </a:lvl1pPr>
            <a:lvl2pPr marL="1219185" lvl="1" indent="-406394" rtl="0">
              <a:spcBef>
                <a:spcPts val="0"/>
              </a:spcBef>
              <a:spcAft>
                <a:spcPts val="0"/>
              </a:spcAft>
              <a:buClr>
                <a:schemeClr val="lt1"/>
              </a:buClr>
              <a:buSzPts val="1200"/>
              <a:buChar char="○"/>
              <a:defRPr sz="1600">
                <a:solidFill>
                  <a:schemeClr val="lt1"/>
                </a:solidFill>
              </a:defRPr>
            </a:lvl2pPr>
            <a:lvl3pPr marL="1828777" lvl="2" indent="-406394" rtl="0">
              <a:spcBef>
                <a:spcPts val="0"/>
              </a:spcBef>
              <a:spcAft>
                <a:spcPts val="0"/>
              </a:spcAft>
              <a:buClr>
                <a:schemeClr val="lt1"/>
              </a:buClr>
              <a:buSzPts val="1200"/>
              <a:buChar char="■"/>
              <a:defRPr sz="1600">
                <a:solidFill>
                  <a:schemeClr val="lt1"/>
                </a:solidFill>
              </a:defRPr>
            </a:lvl3pPr>
            <a:lvl4pPr marL="2438370" lvl="3" indent="-406394" rtl="0">
              <a:spcBef>
                <a:spcPts val="0"/>
              </a:spcBef>
              <a:spcAft>
                <a:spcPts val="0"/>
              </a:spcAft>
              <a:buClr>
                <a:schemeClr val="lt1"/>
              </a:buClr>
              <a:buSzPts val="1200"/>
              <a:buChar char="●"/>
              <a:defRPr sz="1600">
                <a:solidFill>
                  <a:schemeClr val="lt1"/>
                </a:solidFill>
              </a:defRPr>
            </a:lvl4pPr>
            <a:lvl5pPr marL="3047962" lvl="4" indent="-406394" rtl="0">
              <a:spcBef>
                <a:spcPts val="0"/>
              </a:spcBef>
              <a:spcAft>
                <a:spcPts val="0"/>
              </a:spcAft>
              <a:buClr>
                <a:schemeClr val="lt1"/>
              </a:buClr>
              <a:buSzPts val="1200"/>
              <a:buChar char="○"/>
              <a:defRPr sz="1600">
                <a:solidFill>
                  <a:schemeClr val="lt1"/>
                </a:solidFill>
              </a:defRPr>
            </a:lvl5pPr>
            <a:lvl6pPr marL="3657555" lvl="5" indent="-406394" rtl="0">
              <a:spcBef>
                <a:spcPts val="0"/>
              </a:spcBef>
              <a:spcAft>
                <a:spcPts val="0"/>
              </a:spcAft>
              <a:buClr>
                <a:schemeClr val="lt1"/>
              </a:buClr>
              <a:buSzPts val="1200"/>
              <a:buChar char="■"/>
              <a:defRPr sz="1600">
                <a:solidFill>
                  <a:schemeClr val="lt1"/>
                </a:solidFill>
              </a:defRPr>
            </a:lvl6pPr>
            <a:lvl7pPr marL="4267147" lvl="6" indent="-406394" rtl="0">
              <a:spcBef>
                <a:spcPts val="0"/>
              </a:spcBef>
              <a:spcAft>
                <a:spcPts val="0"/>
              </a:spcAft>
              <a:buClr>
                <a:schemeClr val="lt1"/>
              </a:buClr>
              <a:buSzPts val="1200"/>
              <a:buChar char="●"/>
              <a:defRPr sz="1600">
                <a:solidFill>
                  <a:schemeClr val="lt1"/>
                </a:solidFill>
              </a:defRPr>
            </a:lvl7pPr>
            <a:lvl8pPr marL="4876738" lvl="7" indent="-406394" rtl="0">
              <a:spcBef>
                <a:spcPts val="0"/>
              </a:spcBef>
              <a:spcAft>
                <a:spcPts val="0"/>
              </a:spcAft>
              <a:buClr>
                <a:schemeClr val="lt1"/>
              </a:buClr>
              <a:buSzPts val="1200"/>
              <a:buChar char="○"/>
              <a:defRPr sz="1600">
                <a:solidFill>
                  <a:schemeClr val="lt1"/>
                </a:solidFill>
              </a:defRPr>
            </a:lvl8pPr>
            <a:lvl9pPr marL="5486332" lvl="8" indent="-406394" rtl="0">
              <a:spcBef>
                <a:spcPts val="0"/>
              </a:spcBef>
              <a:spcAft>
                <a:spcPts val="0"/>
              </a:spcAft>
              <a:buClr>
                <a:schemeClr val="lt1"/>
              </a:buClr>
              <a:buSzPts val="1200"/>
              <a:buChar char="■"/>
              <a:defRPr sz="1600">
                <a:solidFill>
                  <a:schemeClr val="lt1"/>
                </a:solidFill>
              </a:defRPr>
            </a:lvl9pPr>
          </a:lstStyle>
          <a:p>
            <a:endParaRPr/>
          </a:p>
        </p:txBody>
      </p:sp>
      <p:sp>
        <p:nvSpPr>
          <p:cNvPr id="358" name="Google Shape;358;p29"/>
          <p:cNvSpPr txBox="1">
            <a:spLocks noGrp="1"/>
          </p:cNvSpPr>
          <p:nvPr>
            <p:ph type="body" idx="2"/>
          </p:nvPr>
        </p:nvSpPr>
        <p:spPr>
          <a:xfrm>
            <a:off x="6443203" y="1536633"/>
            <a:ext cx="5333200" cy="4555200"/>
          </a:xfrm>
          <a:prstGeom prst="rect">
            <a:avLst/>
          </a:prstGeom>
        </p:spPr>
        <p:txBody>
          <a:bodyPr spcFirstLastPara="1" wrap="square" lIns="91425" tIns="91425" rIns="91425" bIns="91425" anchor="t" anchorCtr="0">
            <a:normAutofit/>
          </a:bodyPr>
          <a:lstStyle>
            <a:lvl1pPr marL="609593" lvl="0" indent="-423328" rtl="0">
              <a:spcBef>
                <a:spcPts val="0"/>
              </a:spcBef>
              <a:spcAft>
                <a:spcPts val="0"/>
              </a:spcAft>
              <a:buClr>
                <a:schemeClr val="lt1"/>
              </a:buClr>
              <a:buSzPts val="1400"/>
              <a:buChar char="●"/>
              <a:defRPr sz="1867">
                <a:solidFill>
                  <a:schemeClr val="lt1"/>
                </a:solidFill>
              </a:defRPr>
            </a:lvl1pPr>
            <a:lvl2pPr marL="1219185" lvl="1" indent="-406394" rtl="0">
              <a:spcBef>
                <a:spcPts val="0"/>
              </a:spcBef>
              <a:spcAft>
                <a:spcPts val="0"/>
              </a:spcAft>
              <a:buClr>
                <a:schemeClr val="lt1"/>
              </a:buClr>
              <a:buSzPts val="1200"/>
              <a:buChar char="○"/>
              <a:defRPr sz="1600">
                <a:solidFill>
                  <a:schemeClr val="lt1"/>
                </a:solidFill>
              </a:defRPr>
            </a:lvl2pPr>
            <a:lvl3pPr marL="1828777" lvl="2" indent="-406394" rtl="0">
              <a:spcBef>
                <a:spcPts val="0"/>
              </a:spcBef>
              <a:spcAft>
                <a:spcPts val="0"/>
              </a:spcAft>
              <a:buClr>
                <a:schemeClr val="lt1"/>
              </a:buClr>
              <a:buSzPts val="1200"/>
              <a:buChar char="■"/>
              <a:defRPr sz="1600">
                <a:solidFill>
                  <a:schemeClr val="lt1"/>
                </a:solidFill>
              </a:defRPr>
            </a:lvl3pPr>
            <a:lvl4pPr marL="2438370" lvl="3" indent="-406394" rtl="0">
              <a:spcBef>
                <a:spcPts val="0"/>
              </a:spcBef>
              <a:spcAft>
                <a:spcPts val="0"/>
              </a:spcAft>
              <a:buClr>
                <a:schemeClr val="lt1"/>
              </a:buClr>
              <a:buSzPts val="1200"/>
              <a:buChar char="●"/>
              <a:defRPr sz="1600">
                <a:solidFill>
                  <a:schemeClr val="lt1"/>
                </a:solidFill>
              </a:defRPr>
            </a:lvl4pPr>
            <a:lvl5pPr marL="3047962" lvl="4" indent="-406394" rtl="0">
              <a:spcBef>
                <a:spcPts val="0"/>
              </a:spcBef>
              <a:spcAft>
                <a:spcPts val="0"/>
              </a:spcAft>
              <a:buClr>
                <a:schemeClr val="lt1"/>
              </a:buClr>
              <a:buSzPts val="1200"/>
              <a:buChar char="○"/>
              <a:defRPr sz="1600">
                <a:solidFill>
                  <a:schemeClr val="lt1"/>
                </a:solidFill>
              </a:defRPr>
            </a:lvl5pPr>
            <a:lvl6pPr marL="3657555" lvl="5" indent="-406394" rtl="0">
              <a:spcBef>
                <a:spcPts val="0"/>
              </a:spcBef>
              <a:spcAft>
                <a:spcPts val="0"/>
              </a:spcAft>
              <a:buClr>
                <a:schemeClr val="lt1"/>
              </a:buClr>
              <a:buSzPts val="1200"/>
              <a:buChar char="■"/>
              <a:defRPr sz="1600">
                <a:solidFill>
                  <a:schemeClr val="lt1"/>
                </a:solidFill>
              </a:defRPr>
            </a:lvl6pPr>
            <a:lvl7pPr marL="4267147" lvl="6" indent="-406394" rtl="0">
              <a:spcBef>
                <a:spcPts val="0"/>
              </a:spcBef>
              <a:spcAft>
                <a:spcPts val="0"/>
              </a:spcAft>
              <a:buClr>
                <a:schemeClr val="lt1"/>
              </a:buClr>
              <a:buSzPts val="1200"/>
              <a:buChar char="●"/>
              <a:defRPr sz="1600">
                <a:solidFill>
                  <a:schemeClr val="lt1"/>
                </a:solidFill>
              </a:defRPr>
            </a:lvl7pPr>
            <a:lvl8pPr marL="4876738" lvl="7" indent="-406394" rtl="0">
              <a:spcBef>
                <a:spcPts val="0"/>
              </a:spcBef>
              <a:spcAft>
                <a:spcPts val="0"/>
              </a:spcAft>
              <a:buClr>
                <a:schemeClr val="lt1"/>
              </a:buClr>
              <a:buSzPts val="1200"/>
              <a:buChar char="○"/>
              <a:defRPr sz="1600">
                <a:solidFill>
                  <a:schemeClr val="lt1"/>
                </a:solidFill>
              </a:defRPr>
            </a:lvl8pPr>
            <a:lvl9pPr marL="5486332" lvl="8" indent="-406394" rtl="0">
              <a:spcBef>
                <a:spcPts val="0"/>
              </a:spcBef>
              <a:spcAft>
                <a:spcPts val="0"/>
              </a:spcAft>
              <a:buClr>
                <a:schemeClr val="lt1"/>
              </a:buClr>
              <a:buSzPts val="1200"/>
              <a:buChar char="■"/>
              <a:defRPr sz="1600">
                <a:solidFill>
                  <a:schemeClr val="lt1"/>
                </a:solidFill>
              </a:defRPr>
            </a:lvl9pPr>
          </a:lstStyle>
          <a:p>
            <a:endParaRPr/>
          </a:p>
        </p:txBody>
      </p:sp>
      <p:sp>
        <p:nvSpPr>
          <p:cNvPr id="359" name="Google Shape;359;p29"/>
          <p:cNvSpPr txBox="1">
            <a:spLocks noGrp="1"/>
          </p:cNvSpPr>
          <p:nvPr>
            <p:ph type="sldNum" idx="12"/>
          </p:nvPr>
        </p:nvSpPr>
        <p:spPr>
          <a:xfrm>
            <a:off x="11430748" y="61960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60" name="Google Shape;360;p29"/>
          <p:cNvPicPr preferRelativeResize="0"/>
          <p:nvPr/>
        </p:nvPicPr>
        <p:blipFill>
          <a:blip r:embed="rId2">
            <a:alphaModFix/>
          </a:blip>
          <a:stretch>
            <a:fillRect/>
          </a:stretch>
        </p:blipFill>
        <p:spPr>
          <a:xfrm>
            <a:off x="637700" y="6345285"/>
            <a:ext cx="288340" cy="226300"/>
          </a:xfrm>
          <a:prstGeom prst="rect">
            <a:avLst/>
          </a:prstGeom>
          <a:noFill/>
          <a:ln>
            <a:noFill/>
          </a:ln>
        </p:spPr>
      </p:pic>
      <p:cxnSp>
        <p:nvCxnSpPr>
          <p:cNvPr id="361" name="Google Shape;361;p29"/>
          <p:cNvCxnSpPr/>
          <p:nvPr/>
        </p:nvCxnSpPr>
        <p:spPr>
          <a:xfrm>
            <a:off x="1036400" y="6310233"/>
            <a:ext cx="0" cy="296400"/>
          </a:xfrm>
          <a:prstGeom prst="straightConnector1">
            <a:avLst/>
          </a:prstGeom>
          <a:noFill/>
          <a:ln w="9525" cap="flat" cmpd="sng">
            <a:solidFill>
              <a:srgbClr val="FFFFFF"/>
            </a:solidFill>
            <a:prstDash val="solid"/>
            <a:round/>
            <a:headEnd type="none" w="med" len="med"/>
            <a:tailEnd type="none" w="med" len="med"/>
          </a:ln>
        </p:spPr>
      </p:cxnSp>
      <p:sp>
        <p:nvSpPr>
          <p:cNvPr id="362" name="Google Shape;362;p29"/>
          <p:cNvSpPr txBox="1"/>
          <p:nvPr/>
        </p:nvSpPr>
        <p:spPr>
          <a:xfrm>
            <a:off x="1036403" y="6196033"/>
            <a:ext cx="52812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933">
                <a:solidFill>
                  <a:srgbClr val="FFFFFF"/>
                </a:solidFill>
                <a:latin typeface="DM Sans"/>
                <a:ea typeface="DM Sans"/>
                <a:cs typeface="DM Sans"/>
                <a:sym typeface="DM Sans"/>
              </a:rPr>
              <a:t>CONFIDENTIAL</a:t>
            </a:r>
            <a:endParaRPr sz="933" dirty="0">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1806650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3"/>
        <p:cNvGrpSpPr/>
        <p:nvPr/>
      </p:nvGrpSpPr>
      <p:grpSpPr>
        <a:xfrm>
          <a:off x="0" y="0"/>
          <a:ext cx="0" cy="0"/>
          <a:chOff x="0" y="0"/>
          <a:chExt cx="0" cy="0"/>
        </a:xfrm>
      </p:grpSpPr>
      <p:sp>
        <p:nvSpPr>
          <p:cNvPr id="364" name="Google Shape;364;p30"/>
          <p:cNvSpPr txBox="1">
            <a:spLocks noGrp="1"/>
          </p:cNvSpPr>
          <p:nvPr>
            <p:ph type="title"/>
          </p:nvPr>
        </p:nvSpPr>
        <p:spPr>
          <a:xfrm>
            <a:off x="609603" y="609600"/>
            <a:ext cx="7210800" cy="6592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 name="Google Shape;365;p30"/>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0227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366"/>
        <p:cNvGrpSpPr/>
        <p:nvPr/>
      </p:nvGrpSpPr>
      <p:grpSpPr>
        <a:xfrm>
          <a:off x="0" y="0"/>
          <a:ext cx="0" cy="0"/>
          <a:chOff x="0" y="0"/>
          <a:chExt cx="0" cy="0"/>
        </a:xfrm>
      </p:grpSpPr>
    </p:spTree>
    <p:extLst>
      <p:ext uri="{BB962C8B-B14F-4D97-AF65-F5344CB8AC3E}">
        <p14:creationId xmlns:p14="http://schemas.microsoft.com/office/powerpoint/2010/main" val="509182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367"/>
        <p:cNvGrpSpPr/>
        <p:nvPr/>
      </p:nvGrpSpPr>
      <p:grpSpPr>
        <a:xfrm>
          <a:off x="0" y="0"/>
          <a:ext cx="0" cy="0"/>
          <a:chOff x="0" y="0"/>
          <a:chExt cx="0" cy="0"/>
        </a:xfrm>
      </p:grpSpPr>
      <p:sp>
        <p:nvSpPr>
          <p:cNvPr id="368" name="Google Shape;368;p3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 name="Google Shape;369;p32"/>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93" lvl="0" indent="-423328" rtl="0">
              <a:spcBef>
                <a:spcPts val="0"/>
              </a:spcBef>
              <a:spcAft>
                <a:spcPts val="0"/>
              </a:spcAft>
              <a:buSzPts val="1400"/>
              <a:buChar char="●"/>
              <a:defRPr/>
            </a:lvl1pPr>
            <a:lvl2pPr marL="1219185" lvl="1" indent="-423328" rtl="0">
              <a:spcBef>
                <a:spcPts val="0"/>
              </a:spcBef>
              <a:spcAft>
                <a:spcPts val="0"/>
              </a:spcAft>
              <a:buSzPts val="1400"/>
              <a:buChar char="○"/>
              <a:defRPr/>
            </a:lvl2pPr>
            <a:lvl3pPr marL="1828777" lvl="2" indent="-423328" rtl="0">
              <a:spcBef>
                <a:spcPts val="0"/>
              </a:spcBef>
              <a:spcAft>
                <a:spcPts val="0"/>
              </a:spcAft>
              <a:buSzPts val="1400"/>
              <a:buChar char="■"/>
              <a:defRPr/>
            </a:lvl3pPr>
            <a:lvl4pPr marL="2438370" lvl="3" indent="-423328" rtl="0">
              <a:spcBef>
                <a:spcPts val="0"/>
              </a:spcBef>
              <a:spcAft>
                <a:spcPts val="0"/>
              </a:spcAft>
              <a:buSzPts val="1400"/>
              <a:buChar char="●"/>
              <a:defRPr/>
            </a:lvl4pPr>
            <a:lvl5pPr marL="3047962" lvl="4" indent="-423328" rtl="0">
              <a:spcBef>
                <a:spcPts val="0"/>
              </a:spcBef>
              <a:spcAft>
                <a:spcPts val="0"/>
              </a:spcAft>
              <a:buSzPts val="1400"/>
              <a:buChar char="○"/>
              <a:defRPr/>
            </a:lvl5pPr>
            <a:lvl6pPr marL="3657555" lvl="5" indent="-423328" rtl="0">
              <a:spcBef>
                <a:spcPts val="0"/>
              </a:spcBef>
              <a:spcAft>
                <a:spcPts val="0"/>
              </a:spcAft>
              <a:buSzPts val="1400"/>
              <a:buChar char="■"/>
              <a:defRPr/>
            </a:lvl6pPr>
            <a:lvl7pPr marL="4267147" lvl="6" indent="-423328" rtl="0">
              <a:spcBef>
                <a:spcPts val="0"/>
              </a:spcBef>
              <a:spcAft>
                <a:spcPts val="0"/>
              </a:spcAft>
              <a:buSzPts val="1400"/>
              <a:buChar char="●"/>
              <a:defRPr/>
            </a:lvl7pPr>
            <a:lvl8pPr marL="4876738" lvl="7" indent="-423328" rtl="0">
              <a:spcBef>
                <a:spcPts val="0"/>
              </a:spcBef>
              <a:spcAft>
                <a:spcPts val="0"/>
              </a:spcAft>
              <a:buSzPts val="1400"/>
              <a:buChar char="○"/>
              <a:defRPr/>
            </a:lvl8pPr>
            <a:lvl9pPr marL="5486332" lvl="8" indent="-423328" rtl="0">
              <a:spcBef>
                <a:spcPts val="0"/>
              </a:spcBef>
              <a:spcAft>
                <a:spcPts val="0"/>
              </a:spcAft>
              <a:buSzPts val="1400"/>
              <a:buChar char="■"/>
              <a:defRPr/>
            </a:lvl9pPr>
          </a:lstStyle>
          <a:p>
            <a:endParaRPr/>
          </a:p>
        </p:txBody>
      </p:sp>
      <p:sp>
        <p:nvSpPr>
          <p:cNvPr id="370" name="Google Shape;370;p32"/>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6751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lvl1pPr>
          </a:lstStyle>
          <a:p>
            <a:r>
              <a:rPr lang="en-US"/>
              <a:t>CLICK TO EDIT PAGE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colorTemperature colorTemp="6178"/>
                    </a14:imgEffect>
                  </a14:imgLayer>
                </a14:imgProps>
              </a:ext>
            </a:extLst>
          </a:blip>
          <a:srcRect l="43303" t="39602" r="4199"/>
          <a:stretch/>
        </p:blipFill>
        <p:spPr>
          <a:xfrm rot="16200000">
            <a:off x="-276603" y="2153489"/>
            <a:ext cx="4981114" cy="4427908"/>
          </a:xfrm>
          <a:prstGeom prst="rect">
            <a:avLst/>
          </a:prstGeom>
        </p:spPr>
      </p:pic>
      <p:pic>
        <p:nvPicPr>
          <p:cNvPr id="5" name="Picture 4" descr="A blue and black logo&#10;&#10;Description automatically generated">
            <a:extLst>
              <a:ext uri="{FF2B5EF4-FFF2-40B4-BE49-F238E27FC236}">
                <a16:creationId xmlns:a16="http://schemas.microsoft.com/office/drawing/2014/main" id="{3F78D639-6D3F-8EB4-93F4-83048C0D35D2}"/>
              </a:ext>
            </a:extLst>
          </p:cNvPr>
          <p:cNvPicPr>
            <a:picLocks noChangeAspect="1"/>
          </p:cNvPicPr>
          <p:nvPr userDrawn="1"/>
        </p:nvPicPr>
        <p:blipFill>
          <a:blip r:embed="rId4"/>
          <a:stretch>
            <a:fillRect/>
          </a:stretch>
        </p:blipFill>
        <p:spPr>
          <a:xfrm>
            <a:off x="590623" y="126997"/>
            <a:ext cx="1247323" cy="1300958"/>
          </a:xfrm>
          <a:prstGeom prst="rect">
            <a:avLst/>
          </a:prstGeom>
        </p:spPr>
      </p:pic>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lvl1pPr>
          </a:lstStyle>
          <a:p>
            <a:fld id="{A49DFD55-3C28-40EF-9E31-A92D2E4017FF}" type="slidenum">
              <a:rPr lang="en-US" smtClean="0"/>
              <a:pPr/>
              <a:t>‹#›</a:t>
            </a:fld>
            <a:endParaRPr lang="en-US" dirty="0"/>
          </a:p>
        </p:txBody>
      </p:sp>
      <p:sp>
        <p:nvSpPr>
          <p:cNvPr id="4" name="Text Placeholder 3">
            <a:extLst>
              <a:ext uri="{FF2B5EF4-FFF2-40B4-BE49-F238E27FC236}">
                <a16:creationId xmlns:a16="http://schemas.microsoft.com/office/drawing/2014/main" id="{E9F794F3-73A4-C671-D3C0-56694CD0D14E}"/>
              </a:ext>
            </a:extLst>
          </p:cNvPr>
          <p:cNvSpPr>
            <a:spLocks noGrp="1"/>
          </p:cNvSpPr>
          <p:nvPr>
            <p:ph type="body" sz="quarter" idx="13"/>
          </p:nvPr>
        </p:nvSpPr>
        <p:spPr>
          <a:xfrm>
            <a:off x="2363789" y="2062163"/>
            <a:ext cx="4114800" cy="766762"/>
          </a:xfrm>
        </p:spPr>
        <p:txBody>
          <a:bodyPr/>
          <a:lstStyle>
            <a:lvl1pPr>
              <a:buClr>
                <a:srgbClr val="005777"/>
              </a:buClr>
              <a:defRPr/>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6C00AE6-258D-21AD-BD29-E4CA2440322D}"/>
              </a:ext>
            </a:extLst>
          </p:cNvPr>
          <p:cNvSpPr>
            <a:spLocks noGrp="1"/>
          </p:cNvSpPr>
          <p:nvPr>
            <p:ph type="body" sz="quarter" idx="14"/>
          </p:nvPr>
        </p:nvSpPr>
        <p:spPr>
          <a:xfrm>
            <a:off x="6941087" y="2062163"/>
            <a:ext cx="4114800" cy="766762"/>
          </a:xfrm>
        </p:spPr>
        <p:txBody>
          <a:bodyPr/>
          <a:lstStyle>
            <a:lvl1pPr>
              <a:buClr>
                <a:srgbClr val="005777"/>
              </a:buClr>
              <a:defRPr/>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9718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371"/>
        <p:cNvGrpSpPr/>
        <p:nvPr/>
      </p:nvGrpSpPr>
      <p:grpSpPr>
        <a:xfrm>
          <a:off x="0" y="0"/>
          <a:ext cx="0" cy="0"/>
          <a:chOff x="0" y="0"/>
          <a:chExt cx="0" cy="0"/>
        </a:xfrm>
      </p:grpSpPr>
      <p:sp>
        <p:nvSpPr>
          <p:cNvPr id="372" name="Google Shape;372;p3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33"/>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93" lvl="0" indent="-423328" rtl="0">
              <a:spcBef>
                <a:spcPts val="0"/>
              </a:spcBef>
              <a:spcAft>
                <a:spcPts val="0"/>
              </a:spcAft>
              <a:buSzPts val="1400"/>
              <a:buChar char="●"/>
              <a:defRPr/>
            </a:lvl1pPr>
            <a:lvl2pPr marL="1219185" lvl="1" indent="-423328" rtl="0">
              <a:spcBef>
                <a:spcPts val="0"/>
              </a:spcBef>
              <a:spcAft>
                <a:spcPts val="0"/>
              </a:spcAft>
              <a:buSzPts val="1400"/>
              <a:buChar char="○"/>
              <a:defRPr/>
            </a:lvl2pPr>
            <a:lvl3pPr marL="1828777" lvl="2" indent="-423328" rtl="0">
              <a:spcBef>
                <a:spcPts val="0"/>
              </a:spcBef>
              <a:spcAft>
                <a:spcPts val="0"/>
              </a:spcAft>
              <a:buSzPts val="1400"/>
              <a:buChar char="■"/>
              <a:defRPr/>
            </a:lvl3pPr>
            <a:lvl4pPr marL="2438370" lvl="3" indent="-423328" rtl="0">
              <a:spcBef>
                <a:spcPts val="0"/>
              </a:spcBef>
              <a:spcAft>
                <a:spcPts val="0"/>
              </a:spcAft>
              <a:buSzPts val="1400"/>
              <a:buChar char="●"/>
              <a:defRPr/>
            </a:lvl4pPr>
            <a:lvl5pPr marL="3047962" lvl="4" indent="-423328" rtl="0">
              <a:spcBef>
                <a:spcPts val="0"/>
              </a:spcBef>
              <a:spcAft>
                <a:spcPts val="0"/>
              </a:spcAft>
              <a:buSzPts val="1400"/>
              <a:buChar char="○"/>
              <a:defRPr/>
            </a:lvl5pPr>
            <a:lvl6pPr marL="3657555" lvl="5" indent="-423328" rtl="0">
              <a:spcBef>
                <a:spcPts val="0"/>
              </a:spcBef>
              <a:spcAft>
                <a:spcPts val="0"/>
              </a:spcAft>
              <a:buSzPts val="1400"/>
              <a:buChar char="■"/>
              <a:defRPr/>
            </a:lvl6pPr>
            <a:lvl7pPr marL="4267147" lvl="6" indent="-423328" rtl="0">
              <a:spcBef>
                <a:spcPts val="0"/>
              </a:spcBef>
              <a:spcAft>
                <a:spcPts val="0"/>
              </a:spcAft>
              <a:buSzPts val="1400"/>
              <a:buChar char="●"/>
              <a:defRPr/>
            </a:lvl7pPr>
            <a:lvl8pPr marL="4876738" lvl="7" indent="-423328" rtl="0">
              <a:spcBef>
                <a:spcPts val="0"/>
              </a:spcBef>
              <a:spcAft>
                <a:spcPts val="0"/>
              </a:spcAft>
              <a:buSzPts val="1400"/>
              <a:buChar char="○"/>
              <a:defRPr/>
            </a:lvl8pPr>
            <a:lvl9pPr marL="5486332" lvl="8" indent="-423328" rtl="0">
              <a:spcBef>
                <a:spcPts val="0"/>
              </a:spcBef>
              <a:spcAft>
                <a:spcPts val="0"/>
              </a:spcAft>
              <a:buSzPts val="1400"/>
              <a:buChar char="■"/>
              <a:defRPr/>
            </a:lvl9pPr>
          </a:lstStyle>
          <a:p>
            <a:endParaRPr/>
          </a:p>
        </p:txBody>
      </p:sp>
      <p:sp>
        <p:nvSpPr>
          <p:cNvPr id="374" name="Google Shape;374;p33"/>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2997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 column slide - no line graphic">
  <p:cSld name="1 column slide - no line graphic">
    <p:spTree>
      <p:nvGrpSpPr>
        <p:cNvPr id="1" name="Shape 375"/>
        <p:cNvGrpSpPr/>
        <p:nvPr/>
      </p:nvGrpSpPr>
      <p:grpSpPr>
        <a:xfrm>
          <a:off x="0" y="0"/>
          <a:ext cx="0" cy="0"/>
          <a:chOff x="0" y="0"/>
          <a:chExt cx="0" cy="0"/>
        </a:xfrm>
      </p:grpSpPr>
      <p:sp>
        <p:nvSpPr>
          <p:cNvPr id="376" name="Google Shape;376;p34"/>
          <p:cNvSpPr/>
          <p:nvPr/>
        </p:nvSpPr>
        <p:spPr>
          <a:xfrm>
            <a:off x="0" y="0"/>
            <a:ext cx="495200" cy="6858000"/>
          </a:xfrm>
          <a:prstGeom prst="rect">
            <a:avLst/>
          </a:prstGeom>
          <a:solidFill>
            <a:schemeClr val="lt2"/>
          </a:solidFill>
          <a:ln w="12700" cap="flat" cmpd="sng">
            <a:solidFill>
              <a:srgbClr val="434343"/>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dirty="0">
              <a:solidFill>
                <a:schemeClr val="lt1"/>
              </a:solidFill>
              <a:latin typeface="Open Sans Light"/>
              <a:ea typeface="Open Sans Light"/>
              <a:cs typeface="Open Sans Light"/>
              <a:sym typeface="Open Sans Light"/>
            </a:endParaRPr>
          </a:p>
        </p:txBody>
      </p:sp>
      <p:sp>
        <p:nvSpPr>
          <p:cNvPr id="377" name="Google Shape;377;p34"/>
          <p:cNvSpPr txBox="1">
            <a:spLocks noGrp="1"/>
          </p:cNvSpPr>
          <p:nvPr>
            <p:ph type="ctrTitle"/>
          </p:nvPr>
        </p:nvSpPr>
        <p:spPr>
          <a:xfrm>
            <a:off x="2363638" y="777476"/>
            <a:ext cx="8692400" cy="9848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700"/>
              <a:buFont typeface="Open Sans Light"/>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78" name="Google Shape;378;p34" descr="A blue and black logo&#10;&#10;Description automatically generated"/>
          <p:cNvPicPr preferRelativeResize="0"/>
          <p:nvPr/>
        </p:nvPicPr>
        <p:blipFill rotWithShape="1">
          <a:blip r:embed="rId2">
            <a:alphaModFix/>
          </a:blip>
          <a:srcRect/>
          <a:stretch/>
        </p:blipFill>
        <p:spPr>
          <a:xfrm>
            <a:off x="590619" y="126997"/>
            <a:ext cx="1247324" cy="1300952"/>
          </a:xfrm>
          <a:prstGeom prst="rect">
            <a:avLst/>
          </a:prstGeom>
          <a:noFill/>
          <a:ln>
            <a:noFill/>
          </a:ln>
        </p:spPr>
      </p:pic>
      <p:sp>
        <p:nvSpPr>
          <p:cNvPr id="379" name="Google Shape;379;p34"/>
          <p:cNvSpPr txBox="1">
            <a:spLocks noGrp="1"/>
          </p:cNvSpPr>
          <p:nvPr>
            <p:ph type="dt" idx="10"/>
          </p:nvPr>
        </p:nvSpPr>
        <p:spPr>
          <a:xfrm>
            <a:off x="4676778" y="6356351"/>
            <a:ext cx="1695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933"/>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dirty="0"/>
          </a:p>
        </p:txBody>
      </p:sp>
      <p:sp>
        <p:nvSpPr>
          <p:cNvPr id="380" name="Google Shape;380;p34"/>
          <p:cNvSpPr txBox="1">
            <a:spLocks noGrp="1"/>
          </p:cNvSpPr>
          <p:nvPr>
            <p:ph type="ftr" idx="11"/>
          </p:nvPr>
        </p:nvSpPr>
        <p:spPr>
          <a:xfrm>
            <a:off x="6743700" y="6356351"/>
            <a:ext cx="25432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933"/>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dirty="0"/>
          </a:p>
        </p:txBody>
      </p:sp>
      <p:sp>
        <p:nvSpPr>
          <p:cNvPr id="381" name="Google Shape;381;p34"/>
          <p:cNvSpPr txBox="1">
            <a:spLocks noGrp="1"/>
          </p:cNvSpPr>
          <p:nvPr>
            <p:ph type="sldNum" idx="12"/>
          </p:nvPr>
        </p:nvSpPr>
        <p:spPr>
          <a:xfrm>
            <a:off x="9658351" y="6356351"/>
            <a:ext cx="1695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933" b="0" i="0">
                <a:solidFill>
                  <a:srgbClr val="888888"/>
                </a:solidFill>
                <a:latin typeface="Open Sans Light"/>
                <a:ea typeface="Open Sans Light"/>
                <a:cs typeface="Open Sans Light"/>
                <a:sym typeface="Open Sans Light"/>
              </a:defRPr>
            </a:lvl1pPr>
            <a:lvl2pPr marL="0" lvl="1" indent="0" algn="r" rtl="0">
              <a:spcBef>
                <a:spcPts val="0"/>
              </a:spcBef>
              <a:buNone/>
              <a:defRPr sz="933" b="0" i="0">
                <a:solidFill>
                  <a:srgbClr val="888888"/>
                </a:solidFill>
                <a:latin typeface="Open Sans Light"/>
                <a:ea typeface="Open Sans Light"/>
                <a:cs typeface="Open Sans Light"/>
                <a:sym typeface="Open Sans Light"/>
              </a:defRPr>
            </a:lvl2pPr>
            <a:lvl3pPr marL="0" lvl="2" indent="0" algn="r" rtl="0">
              <a:spcBef>
                <a:spcPts val="0"/>
              </a:spcBef>
              <a:buNone/>
              <a:defRPr sz="933" b="0" i="0">
                <a:solidFill>
                  <a:srgbClr val="888888"/>
                </a:solidFill>
                <a:latin typeface="Open Sans Light"/>
                <a:ea typeface="Open Sans Light"/>
                <a:cs typeface="Open Sans Light"/>
                <a:sym typeface="Open Sans Light"/>
              </a:defRPr>
            </a:lvl3pPr>
            <a:lvl4pPr marL="0" lvl="3" indent="0" algn="r" rtl="0">
              <a:spcBef>
                <a:spcPts val="0"/>
              </a:spcBef>
              <a:buNone/>
              <a:defRPr sz="933" b="0" i="0">
                <a:solidFill>
                  <a:srgbClr val="888888"/>
                </a:solidFill>
                <a:latin typeface="Open Sans Light"/>
                <a:ea typeface="Open Sans Light"/>
                <a:cs typeface="Open Sans Light"/>
                <a:sym typeface="Open Sans Light"/>
              </a:defRPr>
            </a:lvl4pPr>
            <a:lvl5pPr marL="0" lvl="4" indent="0" algn="r" rtl="0">
              <a:spcBef>
                <a:spcPts val="0"/>
              </a:spcBef>
              <a:buNone/>
              <a:defRPr sz="933" b="0" i="0">
                <a:solidFill>
                  <a:srgbClr val="888888"/>
                </a:solidFill>
                <a:latin typeface="Open Sans Light"/>
                <a:ea typeface="Open Sans Light"/>
                <a:cs typeface="Open Sans Light"/>
                <a:sym typeface="Open Sans Light"/>
              </a:defRPr>
            </a:lvl5pPr>
            <a:lvl6pPr marL="0" lvl="5" indent="0" algn="r" rtl="0">
              <a:spcBef>
                <a:spcPts val="0"/>
              </a:spcBef>
              <a:buNone/>
              <a:defRPr sz="933" b="0" i="0">
                <a:solidFill>
                  <a:srgbClr val="888888"/>
                </a:solidFill>
                <a:latin typeface="Open Sans Light"/>
                <a:ea typeface="Open Sans Light"/>
                <a:cs typeface="Open Sans Light"/>
                <a:sym typeface="Open Sans Light"/>
              </a:defRPr>
            </a:lvl6pPr>
            <a:lvl7pPr marL="0" lvl="6" indent="0" algn="r" rtl="0">
              <a:spcBef>
                <a:spcPts val="0"/>
              </a:spcBef>
              <a:buNone/>
              <a:defRPr sz="933" b="0" i="0">
                <a:solidFill>
                  <a:srgbClr val="888888"/>
                </a:solidFill>
                <a:latin typeface="Open Sans Light"/>
                <a:ea typeface="Open Sans Light"/>
                <a:cs typeface="Open Sans Light"/>
                <a:sym typeface="Open Sans Light"/>
              </a:defRPr>
            </a:lvl7pPr>
            <a:lvl8pPr marL="0" lvl="7" indent="0" algn="r" rtl="0">
              <a:spcBef>
                <a:spcPts val="0"/>
              </a:spcBef>
              <a:buNone/>
              <a:defRPr sz="933" b="0" i="0">
                <a:solidFill>
                  <a:srgbClr val="888888"/>
                </a:solidFill>
                <a:latin typeface="Open Sans Light"/>
                <a:ea typeface="Open Sans Light"/>
                <a:cs typeface="Open Sans Light"/>
                <a:sym typeface="Open Sans Light"/>
              </a:defRPr>
            </a:lvl8pPr>
            <a:lvl9pPr marL="0" lvl="8" indent="0" algn="r" rtl="0">
              <a:spcBef>
                <a:spcPts val="0"/>
              </a:spcBef>
              <a:buNone/>
              <a:defRPr sz="933" b="0" i="0">
                <a:solidFill>
                  <a:srgbClr val="888888"/>
                </a:solidFill>
                <a:latin typeface="Open Sans Light"/>
                <a:ea typeface="Open Sans Light"/>
                <a:cs typeface="Open Sans Light"/>
                <a:sym typeface="Open Sans Light"/>
              </a:defRPr>
            </a:lvl9pPr>
          </a:lstStyle>
          <a:p>
            <a:fld id="{00000000-1234-1234-1234-123412341234}" type="slidenum">
              <a:rPr lang="en" smtClean="0"/>
              <a:pPr/>
              <a:t>‹#›</a:t>
            </a:fld>
            <a:endParaRPr lang="en"/>
          </a:p>
        </p:txBody>
      </p:sp>
      <p:sp>
        <p:nvSpPr>
          <p:cNvPr id="382" name="Google Shape;382;p34"/>
          <p:cNvSpPr txBox="1">
            <a:spLocks noGrp="1"/>
          </p:cNvSpPr>
          <p:nvPr>
            <p:ph type="body" idx="1"/>
          </p:nvPr>
        </p:nvSpPr>
        <p:spPr>
          <a:xfrm>
            <a:off x="2424116" y="2225675"/>
            <a:ext cx="8691600" cy="2630400"/>
          </a:xfrm>
          <a:prstGeom prst="rect">
            <a:avLst/>
          </a:prstGeom>
          <a:noFill/>
          <a:ln>
            <a:noFill/>
          </a:ln>
        </p:spPr>
        <p:txBody>
          <a:bodyPr spcFirstLastPara="1" wrap="square" lIns="68575" tIns="34275" rIns="68575" bIns="34275" anchor="t" anchorCtr="0">
            <a:normAutofit/>
          </a:bodyPr>
          <a:lstStyle>
            <a:lvl1pPr marL="609593" lvl="0" indent="-482594" algn="l" rtl="0">
              <a:lnSpc>
                <a:spcPct val="90000"/>
              </a:lnSpc>
              <a:spcBef>
                <a:spcPts val="1067"/>
              </a:spcBef>
              <a:spcAft>
                <a:spcPts val="0"/>
              </a:spcAft>
              <a:buClr>
                <a:srgbClr val="005777"/>
              </a:buClr>
              <a:buSzPts val="2100"/>
              <a:buChar char="●"/>
              <a:defRPr/>
            </a:lvl1pPr>
            <a:lvl2pPr marL="1219185" lvl="1" indent="-423328" algn="l" rtl="0">
              <a:lnSpc>
                <a:spcPct val="90000"/>
              </a:lnSpc>
              <a:spcBef>
                <a:spcPts val="1600"/>
              </a:spcBef>
              <a:spcAft>
                <a:spcPts val="0"/>
              </a:spcAft>
              <a:buClr>
                <a:schemeClr val="dk1"/>
              </a:buClr>
              <a:buSzPts val="1400"/>
              <a:buChar char="○"/>
              <a:defRPr/>
            </a:lvl2pPr>
            <a:lvl3pPr marL="1828777" lvl="2" indent="-423328" algn="l" rtl="0">
              <a:lnSpc>
                <a:spcPct val="90000"/>
              </a:lnSpc>
              <a:spcBef>
                <a:spcPts val="1600"/>
              </a:spcBef>
              <a:spcAft>
                <a:spcPts val="0"/>
              </a:spcAft>
              <a:buClr>
                <a:schemeClr val="dk1"/>
              </a:buClr>
              <a:buSzPts val="1400"/>
              <a:buChar char="■"/>
              <a:defRPr/>
            </a:lvl3pPr>
            <a:lvl4pPr marL="2438370" lvl="3" indent="-423328" algn="l" rtl="0">
              <a:lnSpc>
                <a:spcPct val="90000"/>
              </a:lnSpc>
              <a:spcBef>
                <a:spcPts val="1600"/>
              </a:spcBef>
              <a:spcAft>
                <a:spcPts val="0"/>
              </a:spcAft>
              <a:buClr>
                <a:schemeClr val="dk1"/>
              </a:buClr>
              <a:buSzPts val="1400"/>
              <a:buChar char="●"/>
              <a:defRPr/>
            </a:lvl4pPr>
            <a:lvl5pPr marL="3047962" lvl="4" indent="-423328" algn="l" rtl="0">
              <a:lnSpc>
                <a:spcPct val="90000"/>
              </a:lnSpc>
              <a:spcBef>
                <a:spcPts val="1600"/>
              </a:spcBef>
              <a:spcAft>
                <a:spcPts val="0"/>
              </a:spcAft>
              <a:buClr>
                <a:schemeClr val="dk1"/>
              </a:buClr>
              <a:buSzPts val="1400"/>
              <a:buChar char="○"/>
              <a:defRPr/>
            </a:lvl5pPr>
            <a:lvl6pPr marL="3657555" lvl="5" indent="-423328" algn="l" rtl="0">
              <a:lnSpc>
                <a:spcPct val="90000"/>
              </a:lnSpc>
              <a:spcBef>
                <a:spcPts val="1600"/>
              </a:spcBef>
              <a:spcAft>
                <a:spcPts val="0"/>
              </a:spcAft>
              <a:buClr>
                <a:schemeClr val="dk1"/>
              </a:buClr>
              <a:buSzPts val="1400"/>
              <a:buChar char="■"/>
              <a:defRPr/>
            </a:lvl6pPr>
            <a:lvl7pPr marL="4267147" lvl="6" indent="-423328" algn="l" rtl="0">
              <a:lnSpc>
                <a:spcPct val="90000"/>
              </a:lnSpc>
              <a:spcBef>
                <a:spcPts val="1600"/>
              </a:spcBef>
              <a:spcAft>
                <a:spcPts val="0"/>
              </a:spcAft>
              <a:buClr>
                <a:schemeClr val="dk1"/>
              </a:buClr>
              <a:buSzPts val="1400"/>
              <a:buChar char="●"/>
              <a:defRPr/>
            </a:lvl7pPr>
            <a:lvl8pPr marL="4876738" lvl="7" indent="-423328" algn="l" rtl="0">
              <a:lnSpc>
                <a:spcPct val="90000"/>
              </a:lnSpc>
              <a:spcBef>
                <a:spcPts val="1600"/>
              </a:spcBef>
              <a:spcAft>
                <a:spcPts val="0"/>
              </a:spcAft>
              <a:buClr>
                <a:schemeClr val="dk1"/>
              </a:buClr>
              <a:buSzPts val="1400"/>
              <a:buChar char="○"/>
              <a:defRPr/>
            </a:lvl8pPr>
            <a:lvl9pPr marL="5486332" lvl="8" indent="-423328" algn="l" rtl="0">
              <a:lnSpc>
                <a:spcPct val="90000"/>
              </a:lnSpc>
              <a:spcBef>
                <a:spcPts val="1600"/>
              </a:spcBef>
              <a:spcAft>
                <a:spcPts val="1600"/>
              </a:spcAft>
              <a:buClr>
                <a:schemeClr val="dk1"/>
              </a:buClr>
              <a:buSzPts val="1400"/>
              <a:buChar char="■"/>
              <a:defRPr/>
            </a:lvl9pPr>
          </a:lstStyle>
          <a:p>
            <a:endParaRPr/>
          </a:p>
        </p:txBody>
      </p:sp>
    </p:spTree>
    <p:extLst>
      <p:ext uri="{BB962C8B-B14F-4D97-AF65-F5344CB8AC3E}">
        <p14:creationId xmlns:p14="http://schemas.microsoft.com/office/powerpoint/2010/main" val="3912502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2"/>
            <a:ext cx="10363200" cy="1248675"/>
          </a:xfrm>
          <a:prstGeom prst="rect">
            <a:avLst/>
          </a:prstGeom>
        </p:spPr>
        <p:txBody>
          <a:bodyPr wrap="square" lIns="0" tIns="0" rIns="0" bIns="0">
            <a:spAutoFit/>
          </a:bodyPr>
          <a:lstStyle>
            <a:lvl1pPr>
              <a:defRPr sz="8114" b="1" i="0">
                <a:solidFill>
                  <a:schemeClr val="tx1"/>
                </a:solidFill>
                <a:latin typeface="Georgia"/>
                <a:cs typeface="Georgia"/>
              </a:defRPr>
            </a:lvl1pPr>
          </a:lstStyle>
          <a:p>
            <a:endParaRPr/>
          </a:p>
        </p:txBody>
      </p:sp>
      <p:sp>
        <p:nvSpPr>
          <p:cNvPr id="3" name="Holder 3"/>
          <p:cNvSpPr>
            <a:spLocks noGrp="1"/>
          </p:cNvSpPr>
          <p:nvPr>
            <p:ph type="subTitle" idx="4"/>
          </p:nvPr>
        </p:nvSpPr>
        <p:spPr>
          <a:xfrm>
            <a:off x="1828800" y="3840482"/>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68782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26137" y="1962278"/>
            <a:ext cx="8859122" cy="1248675"/>
          </a:xfrm>
        </p:spPr>
        <p:txBody>
          <a:bodyPr lIns="0" tIns="0" rIns="0" bIns="0"/>
          <a:lstStyle>
            <a:lvl1pPr>
              <a:defRPr sz="8114" b="1" i="0">
                <a:solidFill>
                  <a:schemeClr val="tx1"/>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5913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26137" y="1962278"/>
            <a:ext cx="8859122" cy="1248675"/>
          </a:xfrm>
        </p:spPr>
        <p:txBody>
          <a:bodyPr lIns="0" tIns="0" rIns="0" bIns="0"/>
          <a:lstStyle>
            <a:lvl1pPr>
              <a:defRPr sz="8114" b="1" i="0">
                <a:solidFill>
                  <a:schemeClr val="tx1"/>
                </a:solidFill>
                <a:latin typeface="Georgia"/>
                <a:cs typeface="Georgia"/>
              </a:defRPr>
            </a:lvl1pPr>
          </a:lstStyle>
          <a:p>
            <a:endParaRPr/>
          </a:p>
        </p:txBody>
      </p:sp>
      <p:sp>
        <p:nvSpPr>
          <p:cNvPr id="3" name="Holder 3"/>
          <p:cNvSpPr>
            <a:spLocks noGrp="1"/>
          </p:cNvSpPr>
          <p:nvPr>
            <p:ph sz="half" idx="2"/>
          </p:nvPr>
        </p:nvSpPr>
        <p:spPr>
          <a:xfrm>
            <a:off x="609600" y="1577342"/>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2"/>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9638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26137" y="1962278"/>
            <a:ext cx="8859122" cy="1248675"/>
          </a:xfrm>
        </p:spPr>
        <p:txBody>
          <a:bodyPr lIns="0" tIns="0" rIns="0" bIns="0"/>
          <a:lstStyle>
            <a:lvl1pPr>
              <a:defRPr sz="8114" b="1" i="0">
                <a:solidFill>
                  <a:schemeClr val="tx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02240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0281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 Slide no line graphic - for images, tabl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lvl1pPr>
          </a:lstStyle>
          <a:p>
            <a:r>
              <a:rPr lang="en-US"/>
              <a:t>CLICK TO EDIT PAGE TITLE</a:t>
            </a:r>
          </a:p>
        </p:txBody>
      </p:sp>
      <p:pic>
        <p:nvPicPr>
          <p:cNvPr id="5" name="Picture 4" descr="A blue and black logo&#10;&#10;Description automatically generated">
            <a:extLst>
              <a:ext uri="{FF2B5EF4-FFF2-40B4-BE49-F238E27FC236}">
                <a16:creationId xmlns:a16="http://schemas.microsoft.com/office/drawing/2014/main" id="{3F78D639-6D3F-8EB4-93F4-83048C0D35D2}"/>
              </a:ext>
            </a:extLst>
          </p:cNvPr>
          <p:cNvPicPr>
            <a:picLocks noChangeAspect="1"/>
          </p:cNvPicPr>
          <p:nvPr userDrawn="1"/>
        </p:nvPicPr>
        <p:blipFill>
          <a:blip r:embed="rId2"/>
          <a:stretch>
            <a:fillRect/>
          </a:stretch>
        </p:blipFill>
        <p:spPr>
          <a:xfrm>
            <a:off x="590623" y="126997"/>
            <a:ext cx="1247323" cy="1300958"/>
          </a:xfrm>
          <a:prstGeom prst="rect">
            <a:avLst/>
          </a:prstGeom>
        </p:spPr>
      </p:pic>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111031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 Slide - for images, tabl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49" baseline="0"/>
            </a:lvl1pPr>
          </a:lstStyle>
          <a:p>
            <a:r>
              <a:rPr lang="en-US"/>
              <a:t>CLICK TO EDIT PAGE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colorTemperature colorTemp="6178"/>
                    </a14:imgEffect>
                  </a14:imgLayer>
                </a14:imgProps>
              </a:ext>
            </a:extLst>
          </a:blip>
          <a:srcRect l="43303" t="39602" r="4199"/>
          <a:stretch/>
        </p:blipFill>
        <p:spPr>
          <a:xfrm rot="16200000">
            <a:off x="-276603" y="2153489"/>
            <a:ext cx="4981114" cy="4427908"/>
          </a:xfrm>
          <a:prstGeom prst="rect">
            <a:avLst/>
          </a:prstGeom>
        </p:spPr>
      </p:pic>
      <p:pic>
        <p:nvPicPr>
          <p:cNvPr id="5" name="Picture 4" descr="A blue and black logo&#10;&#10;Description automatically generated">
            <a:extLst>
              <a:ext uri="{FF2B5EF4-FFF2-40B4-BE49-F238E27FC236}">
                <a16:creationId xmlns:a16="http://schemas.microsoft.com/office/drawing/2014/main" id="{3F78D639-6D3F-8EB4-93F4-83048C0D35D2}"/>
              </a:ext>
            </a:extLst>
          </p:cNvPr>
          <p:cNvPicPr>
            <a:picLocks noChangeAspect="1"/>
          </p:cNvPicPr>
          <p:nvPr userDrawn="1"/>
        </p:nvPicPr>
        <p:blipFill>
          <a:blip r:embed="rId4"/>
          <a:stretch>
            <a:fillRect/>
          </a:stretch>
        </p:blipFill>
        <p:spPr>
          <a:xfrm>
            <a:off x="590623" y="126997"/>
            <a:ext cx="1247323" cy="1300958"/>
          </a:xfrm>
          <a:prstGeom prst="rect">
            <a:avLst/>
          </a:prstGeom>
        </p:spPr>
      </p:pic>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6" y="6356352"/>
            <a:ext cx="1695451" cy="365125"/>
          </a:xfrm>
        </p:spPr>
        <p:txBody>
          <a:bodyPr/>
          <a:lstStyle>
            <a:lvl1pPr>
              <a:defRPr sz="900"/>
            </a:lvl1pPr>
          </a:lstStyle>
          <a:p>
            <a:r>
              <a:rPr lang="en-US" dirty="0"/>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701" y="6356352"/>
            <a:ext cx="2543175" cy="365125"/>
          </a:xfrm>
        </p:spPr>
        <p:txBody>
          <a:bodyPr/>
          <a:lstStyle>
            <a:lvl1pPr>
              <a:defRPr sz="900"/>
            </a:lvl1pPr>
          </a:lstStyle>
          <a:p>
            <a:r>
              <a:rPr lang="en-US" dirty="0"/>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3" y="6356352"/>
            <a:ext cx="169545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178629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448302" cy="6858000"/>
          </a:xfrm>
          <a:prstGeom prst="rect">
            <a:avLst/>
          </a:prstGeom>
        </p:spPr>
      </p:pic>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a:cxnSpLocks/>
          </p:cNvCxnSpPr>
          <p:nvPr userDrawn="1"/>
        </p:nvCxnSpPr>
        <p:spPr>
          <a:xfrm flipH="1" flipV="1">
            <a:off x="-71504" y="3517900"/>
            <a:ext cx="2281305" cy="3340100"/>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085258"/>
            <a:ext cx="6696075" cy="1909763"/>
          </a:xfrm>
        </p:spPr>
        <p:txBody>
          <a:bodyPr anchor="b">
            <a:noAutofit/>
          </a:bodyPr>
          <a:lstStyle>
            <a:lvl1pPr>
              <a:defRPr lang="en-US" sz="3600" b="0" i="0" kern="1200" spc="149" baseline="0" dirty="0">
                <a:solidFill>
                  <a:schemeClr val="tx1"/>
                </a:solidFill>
                <a:latin typeface="Open Sans Light" pitchFamily="2" charset="0"/>
                <a:ea typeface="+mj-ea"/>
                <a:cs typeface="+mj-cs"/>
              </a:defRPr>
            </a:lvl1pPr>
          </a:lstStyle>
          <a:p>
            <a:r>
              <a:rPr lang="en-US"/>
              <a:t>THANK YOU </a:t>
            </a:r>
            <a:br>
              <a:rPr lang="en-US"/>
            </a:br>
            <a:r>
              <a:rPr lang="en-US"/>
              <a:t>QUESTIONS</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hasCustomPrompt="1"/>
          </p:nvPr>
        </p:nvSpPr>
        <p:spPr>
          <a:xfrm>
            <a:off x="4657724" y="4231192"/>
            <a:ext cx="6696075" cy="365125"/>
          </a:xfrm>
        </p:spPr>
        <p:txBody>
          <a:bodyPr anchor="t" anchorCtr="0">
            <a:noAutofit/>
          </a:bodyPr>
          <a:lstStyle>
            <a:lvl1pPr marL="0" indent="0" algn="l">
              <a:buNone/>
              <a:defRPr sz="1801">
                <a:solidFill>
                  <a:schemeClr val="bg2">
                    <a:lumMod val="50000"/>
                  </a:schemeClr>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Get more information:</a:t>
            </a:r>
          </a:p>
          <a:p>
            <a:r>
              <a:rPr lang="en-US"/>
              <a:t>Email</a:t>
            </a:r>
          </a:p>
          <a:p>
            <a:r>
              <a:rPr lang="en-US"/>
              <a:t>Website</a:t>
            </a:r>
          </a:p>
          <a:p>
            <a:r>
              <a:rPr lang="en-US"/>
              <a:t>Other</a:t>
            </a:r>
          </a:p>
          <a:p>
            <a:endParaRPr lang="en-US"/>
          </a:p>
        </p:txBody>
      </p:sp>
      <p:cxnSp>
        <p:nvCxnSpPr>
          <p:cNvPr id="11" name="Straight Connector 10">
            <a:extLst>
              <a:ext uri="{FF2B5EF4-FFF2-40B4-BE49-F238E27FC236}">
                <a16:creationId xmlns:a16="http://schemas.microsoft.com/office/drawing/2014/main" id="{E6C31FC4-A6DF-E6C1-EC93-BF0A7F9732C8}"/>
              </a:ext>
              <a:ext uri="{C183D7F6-B498-43B3-948B-1728B52AA6E4}">
                <adec:decorative xmlns:adec="http://schemas.microsoft.com/office/drawing/2017/decorative" val="1"/>
              </a:ext>
            </a:extLst>
          </p:cNvPr>
          <p:cNvCxnSpPr>
            <a:cxnSpLocks/>
          </p:cNvCxnSpPr>
          <p:nvPr userDrawn="1"/>
        </p:nvCxnSpPr>
        <p:spPr>
          <a:xfrm flipH="1">
            <a:off x="1081059" y="2"/>
            <a:ext cx="4911723" cy="7192565"/>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3" descr="A black background with a black square&#10;&#10;Description automatically generated with medium confidence">
            <a:extLst>
              <a:ext uri="{FF2B5EF4-FFF2-40B4-BE49-F238E27FC236}">
                <a16:creationId xmlns:a16="http://schemas.microsoft.com/office/drawing/2014/main" id="{1DB790E1-0C6C-65D7-60F5-0A2DA7A675AF}"/>
              </a:ext>
            </a:extLst>
          </p:cNvPr>
          <p:cNvPicPr>
            <a:picLocks noChangeAspect="1"/>
          </p:cNvPicPr>
          <p:nvPr userDrawn="1"/>
        </p:nvPicPr>
        <p:blipFill>
          <a:blip r:embed="rId4"/>
          <a:stretch>
            <a:fillRect/>
          </a:stretch>
        </p:blipFill>
        <p:spPr>
          <a:xfrm>
            <a:off x="7134837" y="136525"/>
            <a:ext cx="4542009" cy="1633816"/>
          </a:xfrm>
          <a:prstGeom prst="rect">
            <a:avLst/>
          </a:prstGeom>
        </p:spPr>
      </p:pic>
      <p:pic>
        <p:nvPicPr>
          <p:cNvPr id="3" name="Picture 2" descr="A map of the state of wisconsin&#10;&#10;Description automatically generated">
            <a:extLst>
              <a:ext uri="{FF2B5EF4-FFF2-40B4-BE49-F238E27FC236}">
                <a16:creationId xmlns:a16="http://schemas.microsoft.com/office/drawing/2014/main" id="{C22FA0D8-7AD2-129B-8354-FD96CAAD7620}"/>
              </a:ext>
            </a:extLst>
          </p:cNvPr>
          <p:cNvPicPr>
            <a:picLocks noChangeAspect="1"/>
          </p:cNvPicPr>
          <p:nvPr userDrawn="1"/>
        </p:nvPicPr>
        <p:blipFill>
          <a:blip r:embed="rId5"/>
          <a:stretch>
            <a:fillRect/>
          </a:stretch>
        </p:blipFill>
        <p:spPr>
          <a:xfrm>
            <a:off x="-85072" y="-713480"/>
            <a:ext cx="4104622" cy="5311864"/>
          </a:xfrm>
          <a:prstGeom prst="rect">
            <a:avLst/>
          </a:prstGeom>
        </p:spPr>
      </p:pic>
    </p:spTree>
    <p:extLst>
      <p:ext uri="{BB962C8B-B14F-4D97-AF65-F5344CB8AC3E}">
        <p14:creationId xmlns:p14="http://schemas.microsoft.com/office/powerpoint/2010/main" val="306427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descr="Blue letters on a black background&#10;&#10;Description automatically generated">
            <a:extLst>
              <a:ext uri="{FF2B5EF4-FFF2-40B4-BE49-F238E27FC236}">
                <a16:creationId xmlns:a16="http://schemas.microsoft.com/office/drawing/2014/main" id="{FC730565-3BF3-F023-EB63-C49A072E1D6A}"/>
              </a:ext>
            </a:extLst>
          </p:cNvPr>
          <p:cNvPicPr>
            <a:picLocks noChangeAspect="1"/>
          </p:cNvPicPr>
          <p:nvPr userDrawn="1"/>
        </p:nvPicPr>
        <p:blipFill>
          <a:blip r:embed="rId2"/>
          <a:stretch>
            <a:fillRect/>
          </a:stretch>
        </p:blipFill>
        <p:spPr>
          <a:xfrm>
            <a:off x="11019414" y="99665"/>
            <a:ext cx="1059881" cy="1105456"/>
          </a:xfrm>
          <a:prstGeom prst="rect">
            <a:avLst/>
          </a:prstGeom>
        </p:spPr>
      </p:pic>
    </p:spTree>
    <p:extLst>
      <p:ext uri="{BB962C8B-B14F-4D97-AF65-F5344CB8AC3E}">
        <p14:creationId xmlns:p14="http://schemas.microsoft.com/office/powerpoint/2010/main" val="2274046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heme" Target="../theme/theme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54.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4.xml"/><Relationship Id="rId11" Type="http://schemas.openxmlformats.org/officeDocument/2006/relationships/image" Target="../media/image23.png"/><Relationship Id="rId5" Type="http://schemas.openxmlformats.org/officeDocument/2006/relationships/slideLayout" Target="../slideLayouts/slideLayout56.xml"/><Relationship Id="rId10" Type="http://schemas.openxmlformats.org/officeDocument/2006/relationships/image" Target="../media/image22.png"/><Relationship Id="rId4" Type="http://schemas.openxmlformats.org/officeDocument/2006/relationships/slideLayout" Target="../slideLayouts/slideLayout55.xml"/><Relationship Id="rId9" Type="http://schemas.openxmlformats.org/officeDocument/2006/relationships/image" Target="../media/image21.png"/><Relationship Id="rId14"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4" y="134305"/>
            <a:ext cx="10515600" cy="132556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Light" pitchFamily="2" charset="0"/>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Light" pitchFamily="2" charset="0"/>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Light" pitchFamily="2" charset="0"/>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54" r:id="rId1"/>
    <p:sldLayoutId id="2147483675" r:id="rId2"/>
    <p:sldLayoutId id="2147483669" r:id="rId3"/>
    <p:sldLayoutId id="2147483676" r:id="rId4"/>
    <p:sldLayoutId id="2147483670" r:id="rId5"/>
    <p:sldLayoutId id="2147483677" r:id="rId6"/>
    <p:sldLayoutId id="2147483671" r:id="rId7"/>
    <p:sldLayoutId id="2147483672" r:id="rId8"/>
    <p:sldLayoutId id="2147483673" r:id="rId9"/>
  </p:sldLayoutIdLst>
  <p:hf hdr="0" dt="0"/>
  <p:txStyles>
    <p:titleStyle>
      <a:lvl1pPr algn="l" defTabSz="914411" rtl="0" eaLnBrk="1" latinLnBrk="0" hangingPunct="1">
        <a:lnSpc>
          <a:spcPct val="90000"/>
        </a:lnSpc>
        <a:spcBef>
          <a:spcPct val="0"/>
        </a:spcBef>
        <a:buNone/>
        <a:defRPr sz="4400" b="0" i="0" kern="1200" cap="all" baseline="0">
          <a:solidFill>
            <a:schemeClr val="tx1"/>
          </a:solidFill>
          <a:latin typeface="Open Sans Light" pitchFamily="2" charset="0"/>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b="0" i="0" kern="1200">
          <a:solidFill>
            <a:schemeClr val="tx1"/>
          </a:solidFill>
          <a:latin typeface="Open Sans Light" pitchFamily="2" charset="0"/>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itchFamily="2" charset="0"/>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itchFamily="2" charset="0"/>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b="0" i="0" kern="1200">
          <a:solidFill>
            <a:schemeClr val="tx1"/>
          </a:solidFill>
          <a:latin typeface="Open Sans Light" pitchFamily="2" charset="0"/>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b="0" i="0" kern="1200">
          <a:solidFill>
            <a:schemeClr val="tx1"/>
          </a:solidFill>
          <a:latin typeface="Open Sans Light" pitchFamily="2" charset="0"/>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4" y="134305"/>
            <a:ext cx="10515600" cy="132556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Light" pitchFamily="2" charset="0"/>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Light" pitchFamily="2" charset="0"/>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Light" pitchFamily="2" charset="0"/>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07093372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dt="0"/>
  <p:txStyles>
    <p:titleStyle>
      <a:lvl1pPr algn="l" defTabSz="914411" rtl="0" eaLnBrk="1" latinLnBrk="0" hangingPunct="1">
        <a:lnSpc>
          <a:spcPct val="90000"/>
        </a:lnSpc>
        <a:spcBef>
          <a:spcPct val="0"/>
        </a:spcBef>
        <a:buNone/>
        <a:defRPr sz="4400" b="0" i="0" kern="1200" cap="all" baseline="0">
          <a:solidFill>
            <a:schemeClr val="tx1"/>
          </a:solidFill>
          <a:latin typeface="Open Sans Light" pitchFamily="2" charset="0"/>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b="0" i="0" kern="1200">
          <a:solidFill>
            <a:schemeClr val="tx1"/>
          </a:solidFill>
          <a:latin typeface="Open Sans Light" pitchFamily="2" charset="0"/>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itchFamily="2" charset="0"/>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itchFamily="2" charset="0"/>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b="0" i="0" kern="1200">
          <a:solidFill>
            <a:schemeClr val="tx1"/>
          </a:solidFill>
          <a:latin typeface="Open Sans Light" pitchFamily="2" charset="0"/>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b="0" i="0" kern="1200">
          <a:solidFill>
            <a:schemeClr val="tx1"/>
          </a:solidFill>
          <a:latin typeface="Open Sans Light" pitchFamily="2" charset="0"/>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6068" y="245700"/>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35405F"/>
              </a:buClr>
              <a:buSzPts val="3000"/>
              <a:buFont typeface="DM Serif Display"/>
              <a:buNone/>
              <a:defRPr sz="3000">
                <a:solidFill>
                  <a:srgbClr val="35405F"/>
                </a:solidFill>
                <a:latin typeface="DM Serif Display"/>
                <a:ea typeface="DM Serif Display"/>
                <a:cs typeface="DM Serif Display"/>
                <a:sym typeface="DM Serif Display"/>
              </a:defRPr>
            </a:lvl1pPr>
            <a:lvl2pPr lvl="1" rtl="0">
              <a:spcBef>
                <a:spcPts val="0"/>
              </a:spcBef>
              <a:spcAft>
                <a:spcPts val="0"/>
              </a:spcAft>
              <a:buClr>
                <a:srgbClr val="35405F"/>
              </a:buClr>
              <a:buSzPts val="2800"/>
              <a:buNone/>
              <a:defRPr sz="2800">
                <a:solidFill>
                  <a:srgbClr val="35405F"/>
                </a:solidFill>
              </a:defRPr>
            </a:lvl2pPr>
            <a:lvl3pPr lvl="2" rtl="0">
              <a:spcBef>
                <a:spcPts val="0"/>
              </a:spcBef>
              <a:spcAft>
                <a:spcPts val="0"/>
              </a:spcAft>
              <a:buClr>
                <a:srgbClr val="35405F"/>
              </a:buClr>
              <a:buSzPts val="2800"/>
              <a:buNone/>
              <a:defRPr sz="2800">
                <a:solidFill>
                  <a:srgbClr val="35405F"/>
                </a:solidFill>
              </a:defRPr>
            </a:lvl3pPr>
            <a:lvl4pPr lvl="3" rtl="0">
              <a:spcBef>
                <a:spcPts val="0"/>
              </a:spcBef>
              <a:spcAft>
                <a:spcPts val="0"/>
              </a:spcAft>
              <a:buClr>
                <a:srgbClr val="35405F"/>
              </a:buClr>
              <a:buSzPts val="2800"/>
              <a:buNone/>
              <a:defRPr sz="2800">
                <a:solidFill>
                  <a:srgbClr val="35405F"/>
                </a:solidFill>
              </a:defRPr>
            </a:lvl4pPr>
            <a:lvl5pPr lvl="4" rtl="0">
              <a:spcBef>
                <a:spcPts val="0"/>
              </a:spcBef>
              <a:spcAft>
                <a:spcPts val="0"/>
              </a:spcAft>
              <a:buClr>
                <a:srgbClr val="35405F"/>
              </a:buClr>
              <a:buSzPts val="2800"/>
              <a:buNone/>
              <a:defRPr sz="2800">
                <a:solidFill>
                  <a:srgbClr val="35405F"/>
                </a:solidFill>
              </a:defRPr>
            </a:lvl5pPr>
            <a:lvl6pPr lvl="5" rtl="0">
              <a:spcBef>
                <a:spcPts val="0"/>
              </a:spcBef>
              <a:spcAft>
                <a:spcPts val="0"/>
              </a:spcAft>
              <a:buClr>
                <a:srgbClr val="35405F"/>
              </a:buClr>
              <a:buSzPts val="2800"/>
              <a:buNone/>
              <a:defRPr sz="2800">
                <a:solidFill>
                  <a:srgbClr val="35405F"/>
                </a:solidFill>
              </a:defRPr>
            </a:lvl6pPr>
            <a:lvl7pPr lvl="6" rtl="0">
              <a:spcBef>
                <a:spcPts val="0"/>
              </a:spcBef>
              <a:spcAft>
                <a:spcPts val="0"/>
              </a:spcAft>
              <a:buClr>
                <a:srgbClr val="35405F"/>
              </a:buClr>
              <a:buSzPts val="2800"/>
              <a:buNone/>
              <a:defRPr sz="2800">
                <a:solidFill>
                  <a:srgbClr val="35405F"/>
                </a:solidFill>
              </a:defRPr>
            </a:lvl7pPr>
            <a:lvl8pPr lvl="7" rtl="0">
              <a:spcBef>
                <a:spcPts val="0"/>
              </a:spcBef>
              <a:spcAft>
                <a:spcPts val="0"/>
              </a:spcAft>
              <a:buClr>
                <a:srgbClr val="35405F"/>
              </a:buClr>
              <a:buSzPts val="2800"/>
              <a:buNone/>
              <a:defRPr sz="2800">
                <a:solidFill>
                  <a:srgbClr val="35405F"/>
                </a:solidFill>
              </a:defRPr>
            </a:lvl8pPr>
            <a:lvl9pPr lvl="8" rtl="0">
              <a:spcBef>
                <a:spcPts val="0"/>
              </a:spcBef>
              <a:spcAft>
                <a:spcPts val="0"/>
              </a:spcAft>
              <a:buClr>
                <a:srgbClr val="35405F"/>
              </a:buClr>
              <a:buSzPts val="2800"/>
              <a:buNone/>
              <a:defRPr sz="2800">
                <a:solidFill>
                  <a:srgbClr val="35405F"/>
                </a:solidFill>
              </a:defRPr>
            </a:lvl9pPr>
          </a:lstStyle>
          <a:p>
            <a:endParaRPr/>
          </a:p>
        </p:txBody>
      </p:sp>
      <p:sp>
        <p:nvSpPr>
          <p:cNvPr id="7" name="Google Shape;7;p1"/>
          <p:cNvSpPr txBox="1">
            <a:spLocks noGrp="1"/>
          </p:cNvSpPr>
          <p:nvPr>
            <p:ph type="body" idx="1"/>
          </p:nvPr>
        </p:nvSpPr>
        <p:spPr>
          <a:xfrm>
            <a:off x="415600" y="1151401"/>
            <a:ext cx="11360800" cy="4555200"/>
          </a:xfrm>
          <a:prstGeom prst="rect">
            <a:avLst/>
          </a:prstGeom>
          <a:noFill/>
          <a:ln>
            <a:noFill/>
          </a:ln>
        </p:spPr>
        <p:txBody>
          <a:bodyPr spcFirstLastPara="1" wrap="square" lIns="91425" tIns="91425" rIns="91425" bIns="91425" anchor="t" anchorCtr="0">
            <a:normAutofit/>
          </a:bodyPr>
          <a:lstStyle>
            <a:lvl1pPr marL="457200" lvl="0" indent="-317500" rtl="0">
              <a:lnSpc>
                <a:spcPct val="115000"/>
              </a:lnSpc>
              <a:spcBef>
                <a:spcPts val="0"/>
              </a:spcBef>
              <a:spcAft>
                <a:spcPts val="0"/>
              </a:spcAft>
              <a:buClr>
                <a:schemeClr val="accent6"/>
              </a:buClr>
              <a:buSzPts val="1400"/>
              <a:buFont typeface="DM Sans"/>
              <a:buChar char="●"/>
              <a:defRPr>
                <a:solidFill>
                  <a:schemeClr val="accent6"/>
                </a:solidFill>
                <a:latin typeface="DM Sans"/>
                <a:ea typeface="DM Sans"/>
                <a:cs typeface="DM Sans"/>
                <a:sym typeface="DM Sans"/>
              </a:defRPr>
            </a:lvl1pPr>
            <a:lvl2pPr marL="914400" lvl="1" indent="-317500" rtl="0">
              <a:lnSpc>
                <a:spcPct val="115000"/>
              </a:lnSpc>
              <a:spcBef>
                <a:spcPts val="0"/>
              </a:spcBef>
              <a:spcAft>
                <a:spcPts val="0"/>
              </a:spcAft>
              <a:buClr>
                <a:schemeClr val="accent6"/>
              </a:buClr>
              <a:buSzPts val="1400"/>
              <a:buFont typeface="DM Sans"/>
              <a:buChar char="○"/>
              <a:defRPr>
                <a:solidFill>
                  <a:schemeClr val="accent6"/>
                </a:solidFill>
                <a:latin typeface="DM Sans"/>
                <a:ea typeface="DM Sans"/>
                <a:cs typeface="DM Sans"/>
                <a:sym typeface="DM Sans"/>
              </a:defRPr>
            </a:lvl2pPr>
            <a:lvl3pPr marL="1371600" lvl="2" indent="-317500" rtl="0">
              <a:lnSpc>
                <a:spcPct val="115000"/>
              </a:lnSpc>
              <a:spcBef>
                <a:spcPts val="0"/>
              </a:spcBef>
              <a:spcAft>
                <a:spcPts val="0"/>
              </a:spcAft>
              <a:buClr>
                <a:schemeClr val="accent6"/>
              </a:buClr>
              <a:buSzPts val="1400"/>
              <a:buFont typeface="DM Sans"/>
              <a:buChar char="■"/>
              <a:defRPr>
                <a:solidFill>
                  <a:schemeClr val="accent6"/>
                </a:solidFill>
                <a:latin typeface="DM Sans"/>
                <a:ea typeface="DM Sans"/>
                <a:cs typeface="DM Sans"/>
                <a:sym typeface="DM Sans"/>
              </a:defRPr>
            </a:lvl3pPr>
            <a:lvl4pPr marL="1828800" lvl="3" indent="-317500" rtl="0">
              <a:lnSpc>
                <a:spcPct val="115000"/>
              </a:lnSpc>
              <a:spcBef>
                <a:spcPts val="0"/>
              </a:spcBef>
              <a:spcAft>
                <a:spcPts val="0"/>
              </a:spcAft>
              <a:buClr>
                <a:schemeClr val="accent6"/>
              </a:buClr>
              <a:buSzPts val="1400"/>
              <a:buFont typeface="DM Sans"/>
              <a:buChar char="●"/>
              <a:defRPr>
                <a:solidFill>
                  <a:schemeClr val="accent6"/>
                </a:solidFill>
                <a:latin typeface="DM Sans"/>
                <a:ea typeface="DM Sans"/>
                <a:cs typeface="DM Sans"/>
                <a:sym typeface="DM Sans"/>
              </a:defRPr>
            </a:lvl4pPr>
            <a:lvl5pPr marL="2286000" lvl="4" indent="-317500" rtl="0">
              <a:lnSpc>
                <a:spcPct val="115000"/>
              </a:lnSpc>
              <a:spcBef>
                <a:spcPts val="0"/>
              </a:spcBef>
              <a:spcAft>
                <a:spcPts val="0"/>
              </a:spcAft>
              <a:buClr>
                <a:schemeClr val="accent6"/>
              </a:buClr>
              <a:buSzPts val="1400"/>
              <a:buFont typeface="DM Sans"/>
              <a:buChar char="○"/>
              <a:defRPr>
                <a:solidFill>
                  <a:schemeClr val="accent6"/>
                </a:solidFill>
                <a:latin typeface="DM Sans"/>
                <a:ea typeface="DM Sans"/>
                <a:cs typeface="DM Sans"/>
                <a:sym typeface="DM Sans"/>
              </a:defRPr>
            </a:lvl5pPr>
            <a:lvl6pPr marL="2743200" lvl="5" indent="-317500" rtl="0">
              <a:lnSpc>
                <a:spcPct val="115000"/>
              </a:lnSpc>
              <a:spcBef>
                <a:spcPts val="0"/>
              </a:spcBef>
              <a:spcAft>
                <a:spcPts val="0"/>
              </a:spcAft>
              <a:buClr>
                <a:schemeClr val="accent6"/>
              </a:buClr>
              <a:buSzPts val="1400"/>
              <a:buFont typeface="DM Sans"/>
              <a:buChar char="■"/>
              <a:defRPr>
                <a:solidFill>
                  <a:schemeClr val="accent6"/>
                </a:solidFill>
                <a:latin typeface="DM Sans"/>
                <a:ea typeface="DM Sans"/>
                <a:cs typeface="DM Sans"/>
                <a:sym typeface="DM Sans"/>
              </a:defRPr>
            </a:lvl6pPr>
            <a:lvl7pPr marL="3200400" lvl="6" indent="-317500" rtl="0">
              <a:lnSpc>
                <a:spcPct val="115000"/>
              </a:lnSpc>
              <a:spcBef>
                <a:spcPts val="0"/>
              </a:spcBef>
              <a:spcAft>
                <a:spcPts val="0"/>
              </a:spcAft>
              <a:buClr>
                <a:schemeClr val="accent6"/>
              </a:buClr>
              <a:buSzPts val="1400"/>
              <a:buFont typeface="DM Sans"/>
              <a:buChar char="●"/>
              <a:defRPr>
                <a:solidFill>
                  <a:schemeClr val="accent6"/>
                </a:solidFill>
                <a:latin typeface="DM Sans"/>
                <a:ea typeface="DM Sans"/>
                <a:cs typeface="DM Sans"/>
                <a:sym typeface="DM Sans"/>
              </a:defRPr>
            </a:lvl7pPr>
            <a:lvl8pPr marL="3657600" lvl="7" indent="-317500" rtl="0">
              <a:lnSpc>
                <a:spcPct val="115000"/>
              </a:lnSpc>
              <a:spcBef>
                <a:spcPts val="0"/>
              </a:spcBef>
              <a:spcAft>
                <a:spcPts val="0"/>
              </a:spcAft>
              <a:buClr>
                <a:schemeClr val="accent6"/>
              </a:buClr>
              <a:buSzPts val="1400"/>
              <a:buFont typeface="DM Sans"/>
              <a:buChar char="○"/>
              <a:defRPr>
                <a:solidFill>
                  <a:schemeClr val="accent6"/>
                </a:solidFill>
                <a:latin typeface="DM Sans"/>
                <a:ea typeface="DM Sans"/>
                <a:cs typeface="DM Sans"/>
                <a:sym typeface="DM Sans"/>
              </a:defRPr>
            </a:lvl8pPr>
            <a:lvl9pPr marL="4114800" lvl="8" indent="-317500" rtl="0">
              <a:lnSpc>
                <a:spcPct val="115000"/>
              </a:lnSpc>
              <a:spcBef>
                <a:spcPts val="0"/>
              </a:spcBef>
              <a:spcAft>
                <a:spcPts val="0"/>
              </a:spcAft>
              <a:buClr>
                <a:schemeClr val="accent6"/>
              </a:buClr>
              <a:buSzPts val="1400"/>
              <a:buFont typeface="DM Sans"/>
              <a:buChar char="■"/>
              <a:defRPr>
                <a:solidFill>
                  <a:schemeClr val="accent6"/>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305136" y="6212133"/>
            <a:ext cx="605600" cy="410400"/>
          </a:xfrm>
          <a:prstGeom prst="rect">
            <a:avLst/>
          </a:prstGeom>
          <a:noFill/>
          <a:ln>
            <a:noFill/>
          </a:ln>
        </p:spPr>
        <p:txBody>
          <a:bodyPr spcFirstLastPara="1" wrap="square" lIns="91425" tIns="91425" rIns="91425" bIns="91425" anchor="t" anchorCtr="0">
            <a:noAutofit/>
          </a:bodyPr>
          <a:lstStyle>
            <a:lvl1pPr lvl="0" algn="r" rtl="0">
              <a:buNone/>
              <a:defRPr sz="933">
                <a:solidFill>
                  <a:schemeClr val="dk2"/>
                </a:solidFill>
                <a:latin typeface="DM Sans"/>
                <a:ea typeface="DM Sans"/>
                <a:cs typeface="DM Sans"/>
                <a:sym typeface="DM Sans"/>
              </a:defRPr>
            </a:lvl1pPr>
            <a:lvl2pPr lvl="1" algn="r" rtl="0">
              <a:buNone/>
              <a:defRPr sz="933">
                <a:solidFill>
                  <a:schemeClr val="dk2"/>
                </a:solidFill>
                <a:latin typeface="DM Sans"/>
                <a:ea typeface="DM Sans"/>
                <a:cs typeface="DM Sans"/>
                <a:sym typeface="DM Sans"/>
              </a:defRPr>
            </a:lvl2pPr>
            <a:lvl3pPr lvl="2" algn="r" rtl="0">
              <a:buNone/>
              <a:defRPr sz="933">
                <a:solidFill>
                  <a:schemeClr val="dk2"/>
                </a:solidFill>
                <a:latin typeface="DM Sans"/>
                <a:ea typeface="DM Sans"/>
                <a:cs typeface="DM Sans"/>
                <a:sym typeface="DM Sans"/>
              </a:defRPr>
            </a:lvl3pPr>
            <a:lvl4pPr lvl="3" algn="r" rtl="0">
              <a:buNone/>
              <a:defRPr sz="933">
                <a:solidFill>
                  <a:schemeClr val="dk2"/>
                </a:solidFill>
                <a:latin typeface="DM Sans"/>
                <a:ea typeface="DM Sans"/>
                <a:cs typeface="DM Sans"/>
                <a:sym typeface="DM Sans"/>
              </a:defRPr>
            </a:lvl4pPr>
            <a:lvl5pPr lvl="4" algn="r" rtl="0">
              <a:buNone/>
              <a:defRPr sz="933">
                <a:solidFill>
                  <a:schemeClr val="dk2"/>
                </a:solidFill>
                <a:latin typeface="DM Sans"/>
                <a:ea typeface="DM Sans"/>
                <a:cs typeface="DM Sans"/>
                <a:sym typeface="DM Sans"/>
              </a:defRPr>
            </a:lvl5pPr>
            <a:lvl6pPr lvl="5" algn="r" rtl="0">
              <a:buNone/>
              <a:defRPr sz="933">
                <a:solidFill>
                  <a:schemeClr val="dk2"/>
                </a:solidFill>
                <a:latin typeface="DM Sans"/>
                <a:ea typeface="DM Sans"/>
                <a:cs typeface="DM Sans"/>
                <a:sym typeface="DM Sans"/>
              </a:defRPr>
            </a:lvl6pPr>
            <a:lvl7pPr lvl="6" algn="r" rtl="0">
              <a:buNone/>
              <a:defRPr sz="933">
                <a:solidFill>
                  <a:schemeClr val="dk2"/>
                </a:solidFill>
                <a:latin typeface="DM Sans"/>
                <a:ea typeface="DM Sans"/>
                <a:cs typeface="DM Sans"/>
                <a:sym typeface="DM Sans"/>
              </a:defRPr>
            </a:lvl7pPr>
            <a:lvl8pPr lvl="7" algn="r" rtl="0">
              <a:buNone/>
              <a:defRPr sz="933">
                <a:solidFill>
                  <a:schemeClr val="dk2"/>
                </a:solidFill>
                <a:latin typeface="DM Sans"/>
                <a:ea typeface="DM Sans"/>
                <a:cs typeface="DM Sans"/>
                <a:sym typeface="DM Sans"/>
              </a:defRPr>
            </a:lvl8pPr>
            <a:lvl9pPr lvl="8" algn="r" rtl="0">
              <a:buNone/>
              <a:defRPr sz="933">
                <a:solidFill>
                  <a:schemeClr val="dk2"/>
                </a:solidFill>
                <a:latin typeface="DM Sans"/>
                <a:ea typeface="DM Sans"/>
                <a:cs typeface="DM Sans"/>
                <a:sym typeface="DM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96931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3"/>
            <a:ext cx="12192000" cy="6857999"/>
          </a:xfrm>
          <a:prstGeom prst="rect">
            <a:avLst/>
          </a:prstGeom>
        </p:spPr>
      </p:pic>
      <p:sp>
        <p:nvSpPr>
          <p:cNvPr id="17" name="bg object 17"/>
          <p:cNvSpPr/>
          <p:nvPr/>
        </p:nvSpPr>
        <p:spPr>
          <a:xfrm>
            <a:off x="1866975" y="280493"/>
            <a:ext cx="8457701" cy="6297324"/>
          </a:xfrm>
          <a:custGeom>
            <a:avLst/>
            <a:gdLst/>
            <a:ahLst/>
            <a:cxnLst/>
            <a:rect l="l" t="t" r="r" b="b"/>
            <a:pathLst>
              <a:path w="5391784" h="9236075">
                <a:moveTo>
                  <a:pt x="2694415" y="0"/>
                </a:moveTo>
                <a:lnTo>
                  <a:pt x="2745866" y="565"/>
                </a:lnTo>
                <a:lnTo>
                  <a:pt x="2797380" y="2242"/>
                </a:lnTo>
                <a:lnTo>
                  <a:pt x="2848913" y="5001"/>
                </a:lnTo>
                <a:lnTo>
                  <a:pt x="2900418" y="8810"/>
                </a:lnTo>
                <a:lnTo>
                  <a:pt x="2951852" y="13641"/>
                </a:lnTo>
                <a:lnTo>
                  <a:pt x="3003168" y="19461"/>
                </a:lnTo>
                <a:lnTo>
                  <a:pt x="3054324" y="26243"/>
                </a:lnTo>
                <a:lnTo>
                  <a:pt x="3105272" y="33954"/>
                </a:lnTo>
                <a:lnTo>
                  <a:pt x="3155970" y="42566"/>
                </a:lnTo>
                <a:lnTo>
                  <a:pt x="3206371" y="52048"/>
                </a:lnTo>
                <a:lnTo>
                  <a:pt x="3256430" y="62369"/>
                </a:lnTo>
                <a:lnTo>
                  <a:pt x="3306104" y="73500"/>
                </a:lnTo>
                <a:lnTo>
                  <a:pt x="3355346" y="85410"/>
                </a:lnTo>
                <a:lnTo>
                  <a:pt x="3404112" y="98069"/>
                </a:lnTo>
                <a:lnTo>
                  <a:pt x="3452357" y="111447"/>
                </a:lnTo>
                <a:lnTo>
                  <a:pt x="3500037" y="125513"/>
                </a:lnTo>
                <a:lnTo>
                  <a:pt x="3547105" y="140238"/>
                </a:lnTo>
                <a:lnTo>
                  <a:pt x="3593518" y="155592"/>
                </a:lnTo>
                <a:lnTo>
                  <a:pt x="3637856" y="171701"/>
                </a:lnTo>
                <a:lnTo>
                  <a:pt x="3681826" y="188569"/>
                </a:lnTo>
                <a:lnTo>
                  <a:pt x="3725421" y="206190"/>
                </a:lnTo>
                <a:lnTo>
                  <a:pt x="3768634" y="224555"/>
                </a:lnTo>
                <a:lnTo>
                  <a:pt x="3811456" y="243659"/>
                </a:lnTo>
                <a:lnTo>
                  <a:pt x="3853880" y="263495"/>
                </a:lnTo>
                <a:lnTo>
                  <a:pt x="3895898" y="284056"/>
                </a:lnTo>
                <a:lnTo>
                  <a:pt x="3937503" y="305334"/>
                </a:lnTo>
                <a:lnTo>
                  <a:pt x="3978730" y="327348"/>
                </a:lnTo>
                <a:lnTo>
                  <a:pt x="4019442" y="350018"/>
                </a:lnTo>
                <a:lnTo>
                  <a:pt x="4059762" y="373410"/>
                </a:lnTo>
                <a:lnTo>
                  <a:pt x="4099637" y="397492"/>
                </a:lnTo>
                <a:lnTo>
                  <a:pt x="4139061" y="422259"/>
                </a:lnTo>
                <a:lnTo>
                  <a:pt x="4178026" y="447702"/>
                </a:lnTo>
                <a:lnTo>
                  <a:pt x="4216524" y="473816"/>
                </a:lnTo>
                <a:lnTo>
                  <a:pt x="4254548" y="500594"/>
                </a:lnTo>
                <a:lnTo>
                  <a:pt x="4292089" y="528028"/>
                </a:lnTo>
                <a:lnTo>
                  <a:pt x="4329141" y="556112"/>
                </a:lnTo>
                <a:lnTo>
                  <a:pt x="4365696" y="584839"/>
                </a:lnTo>
                <a:lnTo>
                  <a:pt x="4401746" y="614203"/>
                </a:lnTo>
                <a:lnTo>
                  <a:pt x="4437283" y="644195"/>
                </a:lnTo>
                <a:lnTo>
                  <a:pt x="4472300" y="674811"/>
                </a:lnTo>
                <a:lnTo>
                  <a:pt x="4506789" y="706042"/>
                </a:lnTo>
                <a:lnTo>
                  <a:pt x="4540743" y="737882"/>
                </a:lnTo>
                <a:lnTo>
                  <a:pt x="4574154" y="770325"/>
                </a:lnTo>
                <a:lnTo>
                  <a:pt x="4607014" y="803363"/>
                </a:lnTo>
                <a:lnTo>
                  <a:pt x="4639316" y="836989"/>
                </a:lnTo>
                <a:lnTo>
                  <a:pt x="4671051" y="871198"/>
                </a:lnTo>
                <a:lnTo>
                  <a:pt x="4702213" y="905981"/>
                </a:lnTo>
                <a:lnTo>
                  <a:pt x="4732794" y="941332"/>
                </a:lnTo>
                <a:lnTo>
                  <a:pt x="4762786" y="977245"/>
                </a:lnTo>
                <a:lnTo>
                  <a:pt x="4792181" y="1013712"/>
                </a:lnTo>
                <a:lnTo>
                  <a:pt x="4820972" y="1050727"/>
                </a:lnTo>
                <a:lnTo>
                  <a:pt x="4849151" y="1088282"/>
                </a:lnTo>
                <a:lnTo>
                  <a:pt x="4876711" y="1126372"/>
                </a:lnTo>
                <a:lnTo>
                  <a:pt x="4903644" y="1164989"/>
                </a:lnTo>
                <a:lnTo>
                  <a:pt x="4929942" y="1204127"/>
                </a:lnTo>
                <a:lnTo>
                  <a:pt x="4955598" y="1243778"/>
                </a:lnTo>
                <a:lnTo>
                  <a:pt x="4980603" y="1283936"/>
                </a:lnTo>
                <a:lnTo>
                  <a:pt x="5004952" y="1324594"/>
                </a:lnTo>
                <a:lnTo>
                  <a:pt x="5028634" y="1365745"/>
                </a:lnTo>
                <a:lnTo>
                  <a:pt x="5051644" y="1407382"/>
                </a:lnTo>
                <a:lnTo>
                  <a:pt x="5073974" y="1449499"/>
                </a:lnTo>
                <a:lnTo>
                  <a:pt x="5095615" y="1492089"/>
                </a:lnTo>
                <a:lnTo>
                  <a:pt x="5116561" y="1535145"/>
                </a:lnTo>
                <a:lnTo>
                  <a:pt x="5136803" y="1578660"/>
                </a:lnTo>
                <a:lnTo>
                  <a:pt x="5156334" y="1622627"/>
                </a:lnTo>
                <a:lnTo>
                  <a:pt x="5175146" y="1667040"/>
                </a:lnTo>
                <a:lnTo>
                  <a:pt x="5193232" y="1711891"/>
                </a:lnTo>
                <a:lnTo>
                  <a:pt x="5210584" y="1757174"/>
                </a:lnTo>
                <a:lnTo>
                  <a:pt x="5227194" y="1802883"/>
                </a:lnTo>
                <a:lnTo>
                  <a:pt x="5243056" y="1849009"/>
                </a:lnTo>
                <a:lnTo>
                  <a:pt x="5258160" y="1895547"/>
                </a:lnTo>
                <a:lnTo>
                  <a:pt x="5272500" y="1942490"/>
                </a:lnTo>
                <a:lnTo>
                  <a:pt x="5286067" y="1989830"/>
                </a:lnTo>
                <a:lnTo>
                  <a:pt x="5298936" y="2037886"/>
                </a:lnTo>
                <a:lnTo>
                  <a:pt x="5310865" y="2085717"/>
                </a:lnTo>
                <a:lnTo>
                  <a:pt x="5322061" y="2134170"/>
                </a:lnTo>
                <a:lnTo>
                  <a:pt x="5332464" y="2183034"/>
                </a:lnTo>
                <a:lnTo>
                  <a:pt x="5342056" y="2232261"/>
                </a:lnTo>
                <a:lnTo>
                  <a:pt x="5350831" y="2281845"/>
                </a:lnTo>
                <a:lnTo>
                  <a:pt x="5358780" y="2331779"/>
                </a:lnTo>
                <a:lnTo>
                  <a:pt x="5365895" y="2382057"/>
                </a:lnTo>
                <a:lnTo>
                  <a:pt x="5372170" y="2432671"/>
                </a:lnTo>
                <a:lnTo>
                  <a:pt x="5377597" y="2483615"/>
                </a:lnTo>
                <a:lnTo>
                  <a:pt x="5382167" y="2534881"/>
                </a:lnTo>
                <a:lnTo>
                  <a:pt x="5385873" y="2586464"/>
                </a:lnTo>
                <a:lnTo>
                  <a:pt x="5388708" y="2638356"/>
                </a:lnTo>
                <a:lnTo>
                  <a:pt x="5390665" y="2690550"/>
                </a:lnTo>
                <a:lnTo>
                  <a:pt x="5391734" y="2738218"/>
                </a:lnTo>
                <a:lnTo>
                  <a:pt x="5391734" y="9235460"/>
                </a:lnTo>
                <a:lnTo>
                  <a:pt x="0" y="9235460"/>
                </a:lnTo>
                <a:lnTo>
                  <a:pt x="0" y="2738218"/>
                </a:lnTo>
                <a:lnTo>
                  <a:pt x="1076" y="2686180"/>
                </a:lnTo>
                <a:lnTo>
                  <a:pt x="3053" y="2634424"/>
                </a:lnTo>
                <a:lnTo>
                  <a:pt x="5922" y="2582958"/>
                </a:lnTo>
                <a:lnTo>
                  <a:pt x="9674" y="2531787"/>
                </a:lnTo>
                <a:lnTo>
                  <a:pt x="14302" y="2480920"/>
                </a:lnTo>
                <a:lnTo>
                  <a:pt x="19798" y="2430363"/>
                </a:lnTo>
                <a:lnTo>
                  <a:pt x="26152" y="2380123"/>
                </a:lnTo>
                <a:lnTo>
                  <a:pt x="33357" y="2330206"/>
                </a:lnTo>
                <a:lnTo>
                  <a:pt x="41405" y="2280620"/>
                </a:lnTo>
                <a:lnTo>
                  <a:pt x="50288" y="2231371"/>
                </a:lnTo>
                <a:lnTo>
                  <a:pt x="59996" y="2182466"/>
                </a:lnTo>
                <a:lnTo>
                  <a:pt x="70522" y="2133913"/>
                </a:lnTo>
                <a:lnTo>
                  <a:pt x="81858" y="2085717"/>
                </a:lnTo>
                <a:lnTo>
                  <a:pt x="94084" y="2037562"/>
                </a:lnTo>
                <a:lnTo>
                  <a:pt x="106926" y="1990426"/>
                </a:lnTo>
                <a:lnTo>
                  <a:pt x="120641" y="1943345"/>
                </a:lnTo>
                <a:lnTo>
                  <a:pt x="135133" y="1896649"/>
                </a:lnTo>
                <a:lnTo>
                  <a:pt x="150393" y="1850345"/>
                </a:lnTo>
                <a:lnTo>
                  <a:pt x="166413" y="1804441"/>
                </a:lnTo>
                <a:lnTo>
                  <a:pt x="183185" y="1758941"/>
                </a:lnTo>
                <a:lnTo>
                  <a:pt x="200701" y="1713855"/>
                </a:lnTo>
                <a:lnTo>
                  <a:pt x="218952" y="1669188"/>
                </a:lnTo>
                <a:lnTo>
                  <a:pt x="237931" y="1624948"/>
                </a:lnTo>
                <a:lnTo>
                  <a:pt x="257628" y="1581140"/>
                </a:lnTo>
                <a:lnTo>
                  <a:pt x="278036" y="1537773"/>
                </a:lnTo>
                <a:lnTo>
                  <a:pt x="299146" y="1494852"/>
                </a:lnTo>
                <a:lnTo>
                  <a:pt x="320951" y="1452385"/>
                </a:lnTo>
                <a:lnTo>
                  <a:pt x="343441" y="1410379"/>
                </a:lnTo>
                <a:lnTo>
                  <a:pt x="366609" y="1368840"/>
                </a:lnTo>
                <a:lnTo>
                  <a:pt x="390447" y="1327776"/>
                </a:lnTo>
                <a:lnTo>
                  <a:pt x="414945" y="1287192"/>
                </a:lnTo>
                <a:lnTo>
                  <a:pt x="440097" y="1247096"/>
                </a:lnTo>
                <a:lnTo>
                  <a:pt x="465893" y="1207496"/>
                </a:lnTo>
                <a:lnTo>
                  <a:pt x="492326" y="1168396"/>
                </a:lnTo>
                <a:lnTo>
                  <a:pt x="519387" y="1129806"/>
                </a:lnTo>
                <a:lnTo>
                  <a:pt x="547068" y="1091730"/>
                </a:lnTo>
                <a:lnTo>
                  <a:pt x="575360" y="1054177"/>
                </a:lnTo>
                <a:lnTo>
                  <a:pt x="604257" y="1017153"/>
                </a:lnTo>
                <a:lnTo>
                  <a:pt x="633748" y="980664"/>
                </a:lnTo>
                <a:lnTo>
                  <a:pt x="663826" y="944719"/>
                </a:lnTo>
                <a:lnTo>
                  <a:pt x="694483" y="909323"/>
                </a:lnTo>
                <a:lnTo>
                  <a:pt x="725711" y="874483"/>
                </a:lnTo>
                <a:lnTo>
                  <a:pt x="757500" y="840206"/>
                </a:lnTo>
                <a:lnTo>
                  <a:pt x="789844" y="806500"/>
                </a:lnTo>
                <a:lnTo>
                  <a:pt x="822733" y="773371"/>
                </a:lnTo>
                <a:lnTo>
                  <a:pt x="856160" y="740825"/>
                </a:lnTo>
                <a:lnTo>
                  <a:pt x="890116" y="708870"/>
                </a:lnTo>
                <a:lnTo>
                  <a:pt x="924594" y="677512"/>
                </a:lnTo>
                <a:lnTo>
                  <a:pt x="959584" y="646759"/>
                </a:lnTo>
                <a:lnTo>
                  <a:pt x="995078" y="616617"/>
                </a:lnTo>
                <a:lnTo>
                  <a:pt x="1031069" y="587093"/>
                </a:lnTo>
                <a:lnTo>
                  <a:pt x="1067547" y="558193"/>
                </a:lnTo>
                <a:lnTo>
                  <a:pt x="1104506" y="529926"/>
                </a:lnTo>
                <a:lnTo>
                  <a:pt x="1141936" y="502297"/>
                </a:lnTo>
                <a:lnTo>
                  <a:pt x="1179829" y="475313"/>
                </a:lnTo>
                <a:lnTo>
                  <a:pt x="1218178" y="448982"/>
                </a:lnTo>
                <a:lnTo>
                  <a:pt x="1256973" y="423309"/>
                </a:lnTo>
                <a:lnTo>
                  <a:pt x="1296206" y="398303"/>
                </a:lnTo>
                <a:lnTo>
                  <a:pt x="1335870" y="373969"/>
                </a:lnTo>
                <a:lnTo>
                  <a:pt x="1375956" y="350315"/>
                </a:lnTo>
                <a:lnTo>
                  <a:pt x="1416456" y="327348"/>
                </a:lnTo>
                <a:lnTo>
                  <a:pt x="1457362" y="305073"/>
                </a:lnTo>
                <a:lnTo>
                  <a:pt x="1498664" y="283499"/>
                </a:lnTo>
                <a:lnTo>
                  <a:pt x="1540356" y="262632"/>
                </a:lnTo>
                <a:lnTo>
                  <a:pt x="1582429" y="242479"/>
                </a:lnTo>
                <a:lnTo>
                  <a:pt x="1624874" y="223046"/>
                </a:lnTo>
                <a:lnTo>
                  <a:pt x="1667683" y="204341"/>
                </a:lnTo>
                <a:lnTo>
                  <a:pt x="1710849" y="186371"/>
                </a:lnTo>
                <a:lnTo>
                  <a:pt x="1754363" y="169141"/>
                </a:lnTo>
                <a:lnTo>
                  <a:pt x="1798216" y="152660"/>
                </a:lnTo>
                <a:lnTo>
                  <a:pt x="1804033" y="149727"/>
                </a:lnTo>
                <a:lnTo>
                  <a:pt x="1809849" y="149727"/>
                </a:lnTo>
                <a:lnTo>
                  <a:pt x="1815677" y="146795"/>
                </a:lnTo>
                <a:lnTo>
                  <a:pt x="1861475" y="131519"/>
                </a:lnTo>
                <a:lnTo>
                  <a:pt x="1907692" y="117017"/>
                </a:lnTo>
                <a:lnTo>
                  <a:pt x="1954317" y="103301"/>
                </a:lnTo>
                <a:lnTo>
                  <a:pt x="2001337" y="90381"/>
                </a:lnTo>
                <a:lnTo>
                  <a:pt x="2048740" y="78271"/>
                </a:lnTo>
                <a:lnTo>
                  <a:pt x="2096514" y="66983"/>
                </a:lnTo>
                <a:lnTo>
                  <a:pt x="2144648" y="56528"/>
                </a:lnTo>
                <a:lnTo>
                  <a:pt x="2193130" y="46919"/>
                </a:lnTo>
                <a:lnTo>
                  <a:pt x="2241947" y="38167"/>
                </a:lnTo>
                <a:lnTo>
                  <a:pt x="2291087" y="30286"/>
                </a:lnTo>
                <a:lnTo>
                  <a:pt x="2340538" y="23286"/>
                </a:lnTo>
                <a:lnTo>
                  <a:pt x="2390290" y="17181"/>
                </a:lnTo>
                <a:lnTo>
                  <a:pt x="2440328" y="11981"/>
                </a:lnTo>
                <a:lnTo>
                  <a:pt x="2490643" y="7700"/>
                </a:lnTo>
                <a:lnTo>
                  <a:pt x="2541220" y="4349"/>
                </a:lnTo>
                <a:lnTo>
                  <a:pt x="2592050" y="1941"/>
                </a:lnTo>
                <a:lnTo>
                  <a:pt x="2640363" y="565"/>
                </a:lnTo>
                <a:lnTo>
                  <a:pt x="2634861" y="565"/>
                </a:lnTo>
                <a:lnTo>
                  <a:pt x="2694415" y="0"/>
                </a:lnTo>
                <a:close/>
              </a:path>
            </a:pathLst>
          </a:custGeom>
          <a:solidFill>
            <a:srgbClr val="FFECCD">
              <a:alpha val="77999"/>
            </a:srgbClr>
          </a:solidFill>
        </p:spPr>
        <p:txBody>
          <a:bodyPr wrap="square" lIns="0" tIns="0" rIns="0" bIns="0" rtlCol="0"/>
          <a:lstStyle/>
          <a:p>
            <a:endParaRPr sz="1227"/>
          </a:p>
        </p:txBody>
      </p:sp>
      <p:sp>
        <p:nvSpPr>
          <p:cNvPr id="18" name="bg object 18"/>
          <p:cNvSpPr/>
          <p:nvPr/>
        </p:nvSpPr>
        <p:spPr>
          <a:xfrm>
            <a:off x="1867892" y="280603"/>
            <a:ext cx="8456706" cy="6296891"/>
          </a:xfrm>
          <a:custGeom>
            <a:avLst/>
            <a:gdLst/>
            <a:ahLst/>
            <a:cxnLst/>
            <a:rect l="l" t="t" r="r" b="b"/>
            <a:pathLst>
              <a:path w="5391150" h="9235440">
                <a:moveTo>
                  <a:pt x="0" y="9235223"/>
                </a:moveTo>
                <a:lnTo>
                  <a:pt x="5391149" y="9235223"/>
                </a:lnTo>
                <a:lnTo>
                  <a:pt x="5391149" y="2742971"/>
                </a:lnTo>
                <a:lnTo>
                  <a:pt x="5391051" y="2738151"/>
                </a:lnTo>
                <a:lnTo>
                  <a:pt x="5390080" y="2690482"/>
                </a:lnTo>
                <a:lnTo>
                  <a:pt x="5388124" y="2638289"/>
                </a:lnTo>
                <a:lnTo>
                  <a:pt x="5385289" y="2586399"/>
                </a:lnTo>
                <a:lnTo>
                  <a:pt x="5381582" y="2534817"/>
                </a:lnTo>
                <a:lnTo>
                  <a:pt x="5377012" y="2483552"/>
                </a:lnTo>
                <a:lnTo>
                  <a:pt x="5371586" y="2432610"/>
                </a:lnTo>
                <a:lnTo>
                  <a:pt x="5365311" y="2381997"/>
                </a:lnTo>
                <a:lnTo>
                  <a:pt x="5358196" y="2331721"/>
                </a:lnTo>
                <a:lnTo>
                  <a:pt x="5350247" y="2281787"/>
                </a:lnTo>
                <a:lnTo>
                  <a:pt x="5341473" y="2232205"/>
                </a:lnTo>
                <a:lnTo>
                  <a:pt x="5331881" y="2182979"/>
                </a:lnTo>
                <a:lnTo>
                  <a:pt x="5321478" y="2134116"/>
                </a:lnTo>
                <a:lnTo>
                  <a:pt x="5310273" y="2085625"/>
                </a:lnTo>
                <a:lnTo>
                  <a:pt x="5298353" y="2037834"/>
                </a:lnTo>
                <a:lnTo>
                  <a:pt x="5285485" y="1989780"/>
                </a:lnTo>
                <a:lnTo>
                  <a:pt x="5271918" y="1942441"/>
                </a:lnTo>
                <a:lnTo>
                  <a:pt x="5257579" y="1895499"/>
                </a:lnTo>
                <a:lnTo>
                  <a:pt x="5242475" y="1848963"/>
                </a:lnTo>
                <a:lnTo>
                  <a:pt x="5226614" y="1802837"/>
                </a:lnTo>
                <a:lnTo>
                  <a:pt x="5210004" y="1757130"/>
                </a:lnTo>
                <a:lnTo>
                  <a:pt x="5192652" y="1711848"/>
                </a:lnTo>
                <a:lnTo>
                  <a:pt x="5174567" y="1666998"/>
                </a:lnTo>
                <a:lnTo>
                  <a:pt x="5155755" y="1622586"/>
                </a:lnTo>
                <a:lnTo>
                  <a:pt x="5136224" y="1578620"/>
                </a:lnTo>
                <a:lnTo>
                  <a:pt x="5115983" y="1535106"/>
                </a:lnTo>
                <a:lnTo>
                  <a:pt x="5095038" y="1492052"/>
                </a:lnTo>
                <a:lnTo>
                  <a:pt x="5073397" y="1449463"/>
                </a:lnTo>
                <a:lnTo>
                  <a:pt x="5051068" y="1407347"/>
                </a:lnTo>
                <a:lnTo>
                  <a:pt x="5028059" y="1365710"/>
                </a:lnTo>
                <a:lnTo>
                  <a:pt x="5004377" y="1324560"/>
                </a:lnTo>
                <a:lnTo>
                  <a:pt x="4980029" y="1283903"/>
                </a:lnTo>
                <a:lnTo>
                  <a:pt x="4955024" y="1243747"/>
                </a:lnTo>
                <a:lnTo>
                  <a:pt x="4929369" y="1204096"/>
                </a:lnTo>
                <a:lnTo>
                  <a:pt x="4903072" y="1164960"/>
                </a:lnTo>
                <a:lnTo>
                  <a:pt x="4876140" y="1126344"/>
                </a:lnTo>
                <a:lnTo>
                  <a:pt x="4848580" y="1088255"/>
                </a:lnTo>
                <a:lnTo>
                  <a:pt x="4820402" y="1050700"/>
                </a:lnTo>
                <a:lnTo>
                  <a:pt x="4791612" y="1013686"/>
                </a:lnTo>
                <a:lnTo>
                  <a:pt x="4762217" y="977220"/>
                </a:lnTo>
                <a:lnTo>
                  <a:pt x="4732226" y="941308"/>
                </a:lnTo>
                <a:lnTo>
                  <a:pt x="4701646" y="905958"/>
                </a:lnTo>
                <a:lnTo>
                  <a:pt x="4670485" y="871176"/>
                </a:lnTo>
                <a:lnTo>
                  <a:pt x="4638750" y="836968"/>
                </a:lnTo>
                <a:lnTo>
                  <a:pt x="4606449" y="803343"/>
                </a:lnTo>
                <a:lnTo>
                  <a:pt x="4573590" y="770306"/>
                </a:lnTo>
                <a:lnTo>
                  <a:pt x="4540180" y="737864"/>
                </a:lnTo>
                <a:lnTo>
                  <a:pt x="4506227" y="706024"/>
                </a:lnTo>
                <a:lnTo>
                  <a:pt x="4471739" y="674794"/>
                </a:lnTo>
                <a:lnTo>
                  <a:pt x="4436723" y="644179"/>
                </a:lnTo>
                <a:lnTo>
                  <a:pt x="4401186" y="614187"/>
                </a:lnTo>
                <a:lnTo>
                  <a:pt x="4365137" y="584825"/>
                </a:lnTo>
                <a:lnTo>
                  <a:pt x="4328584" y="556098"/>
                </a:lnTo>
                <a:lnTo>
                  <a:pt x="4291533" y="528015"/>
                </a:lnTo>
                <a:lnTo>
                  <a:pt x="4253992" y="500581"/>
                </a:lnTo>
                <a:lnTo>
                  <a:pt x="4215969" y="473805"/>
                </a:lnTo>
                <a:lnTo>
                  <a:pt x="4177472" y="447691"/>
                </a:lnTo>
                <a:lnTo>
                  <a:pt x="4138508" y="422248"/>
                </a:lnTo>
                <a:lnTo>
                  <a:pt x="4099085" y="397483"/>
                </a:lnTo>
                <a:lnTo>
                  <a:pt x="4059211" y="373401"/>
                </a:lnTo>
                <a:lnTo>
                  <a:pt x="4018893" y="350010"/>
                </a:lnTo>
                <a:lnTo>
                  <a:pt x="3978138" y="327316"/>
                </a:lnTo>
                <a:lnTo>
                  <a:pt x="3936955" y="305327"/>
                </a:lnTo>
                <a:lnTo>
                  <a:pt x="3895351" y="284049"/>
                </a:lnTo>
                <a:lnTo>
                  <a:pt x="3853334" y="263489"/>
                </a:lnTo>
                <a:lnTo>
                  <a:pt x="3810911" y="243654"/>
                </a:lnTo>
                <a:lnTo>
                  <a:pt x="3768090" y="224550"/>
                </a:lnTo>
                <a:lnTo>
                  <a:pt x="3724879" y="206185"/>
                </a:lnTo>
                <a:lnTo>
                  <a:pt x="3681285" y="188565"/>
                </a:lnTo>
                <a:lnTo>
                  <a:pt x="3637316" y="171698"/>
                </a:lnTo>
                <a:lnTo>
                  <a:pt x="3592979" y="155589"/>
                </a:lnTo>
                <a:lnTo>
                  <a:pt x="3546568" y="140236"/>
                </a:lnTo>
                <a:lnTo>
                  <a:pt x="3499500" y="125511"/>
                </a:lnTo>
                <a:lnTo>
                  <a:pt x="3451822" y="111444"/>
                </a:lnTo>
                <a:lnTo>
                  <a:pt x="3403578" y="98067"/>
                </a:lnTo>
                <a:lnTo>
                  <a:pt x="3354813" y="85408"/>
                </a:lnTo>
                <a:lnTo>
                  <a:pt x="3305572" y="73498"/>
                </a:lnTo>
                <a:lnTo>
                  <a:pt x="3255900" y="62368"/>
                </a:lnTo>
                <a:lnTo>
                  <a:pt x="3205842" y="52047"/>
                </a:lnTo>
                <a:lnTo>
                  <a:pt x="3155442" y="42565"/>
                </a:lnTo>
                <a:lnTo>
                  <a:pt x="3104746" y="33954"/>
                </a:lnTo>
                <a:lnTo>
                  <a:pt x="3053799" y="26242"/>
                </a:lnTo>
                <a:lnTo>
                  <a:pt x="3002645" y="19461"/>
                </a:lnTo>
                <a:lnTo>
                  <a:pt x="2951329" y="13640"/>
                </a:lnTo>
                <a:lnTo>
                  <a:pt x="2899897" y="8810"/>
                </a:lnTo>
                <a:lnTo>
                  <a:pt x="2848393" y="5001"/>
                </a:lnTo>
                <a:lnTo>
                  <a:pt x="2796862" y="2242"/>
                </a:lnTo>
                <a:lnTo>
                  <a:pt x="2745349" y="565"/>
                </a:lnTo>
                <a:lnTo>
                  <a:pt x="2693900" y="0"/>
                </a:lnTo>
                <a:lnTo>
                  <a:pt x="2642604" y="487"/>
                </a:lnTo>
                <a:lnTo>
                  <a:pt x="2639849" y="565"/>
                </a:lnTo>
                <a:lnTo>
                  <a:pt x="2591537" y="1941"/>
                </a:lnTo>
                <a:lnTo>
                  <a:pt x="2540709" y="4349"/>
                </a:lnTo>
                <a:lnTo>
                  <a:pt x="2490132" y="7700"/>
                </a:lnTo>
                <a:lnTo>
                  <a:pt x="2439819" y="11981"/>
                </a:lnTo>
                <a:lnTo>
                  <a:pt x="2389782" y="17180"/>
                </a:lnTo>
                <a:lnTo>
                  <a:pt x="2340032" y="23285"/>
                </a:lnTo>
                <a:lnTo>
                  <a:pt x="2290581" y="30285"/>
                </a:lnTo>
                <a:lnTo>
                  <a:pt x="2241442" y="38166"/>
                </a:lnTo>
                <a:lnTo>
                  <a:pt x="2192627" y="46917"/>
                </a:lnTo>
                <a:lnTo>
                  <a:pt x="2144146" y="56526"/>
                </a:lnTo>
                <a:lnTo>
                  <a:pt x="2096014" y="66981"/>
                </a:lnTo>
                <a:lnTo>
                  <a:pt x="2048240" y="78269"/>
                </a:lnTo>
                <a:lnTo>
                  <a:pt x="2000838" y="90379"/>
                </a:lnTo>
                <a:lnTo>
                  <a:pt x="1953820" y="103298"/>
                </a:lnTo>
                <a:lnTo>
                  <a:pt x="1907196" y="117014"/>
                </a:lnTo>
                <a:lnTo>
                  <a:pt x="1860980" y="131516"/>
                </a:lnTo>
                <a:lnTo>
                  <a:pt x="1815183" y="146791"/>
                </a:lnTo>
                <a:lnTo>
                  <a:pt x="1809356" y="149724"/>
                </a:lnTo>
                <a:lnTo>
                  <a:pt x="1803540" y="149724"/>
                </a:lnTo>
                <a:lnTo>
                  <a:pt x="1797722" y="152656"/>
                </a:lnTo>
                <a:lnTo>
                  <a:pt x="1753871" y="169137"/>
                </a:lnTo>
                <a:lnTo>
                  <a:pt x="1710358" y="186366"/>
                </a:lnTo>
                <a:lnTo>
                  <a:pt x="1667194" y="204337"/>
                </a:lnTo>
                <a:lnTo>
                  <a:pt x="1624385" y="223041"/>
                </a:lnTo>
                <a:lnTo>
                  <a:pt x="1581941" y="242473"/>
                </a:lnTo>
                <a:lnTo>
                  <a:pt x="1539870" y="262626"/>
                </a:lnTo>
                <a:lnTo>
                  <a:pt x="1498179" y="283493"/>
                </a:lnTo>
                <a:lnTo>
                  <a:pt x="1456877" y="305066"/>
                </a:lnTo>
                <a:lnTo>
                  <a:pt x="1415973" y="327340"/>
                </a:lnTo>
                <a:lnTo>
                  <a:pt x="1375474" y="350307"/>
                </a:lnTo>
                <a:lnTo>
                  <a:pt x="1335389" y="373960"/>
                </a:lnTo>
                <a:lnTo>
                  <a:pt x="1295726" y="398293"/>
                </a:lnTo>
                <a:lnTo>
                  <a:pt x="1256493" y="423299"/>
                </a:lnTo>
                <a:lnTo>
                  <a:pt x="1217699" y="448971"/>
                </a:lnTo>
                <a:lnTo>
                  <a:pt x="1179352" y="475301"/>
                </a:lnTo>
                <a:lnTo>
                  <a:pt x="1141460" y="502284"/>
                </a:lnTo>
                <a:lnTo>
                  <a:pt x="1104031" y="529913"/>
                </a:lnTo>
                <a:lnTo>
                  <a:pt x="1067073" y="558180"/>
                </a:lnTo>
                <a:lnTo>
                  <a:pt x="1030595" y="587078"/>
                </a:lnTo>
                <a:lnTo>
                  <a:pt x="994605" y="616602"/>
                </a:lnTo>
                <a:lnTo>
                  <a:pt x="959112" y="646743"/>
                </a:lnTo>
                <a:lnTo>
                  <a:pt x="924123" y="677495"/>
                </a:lnTo>
                <a:lnTo>
                  <a:pt x="889647" y="708852"/>
                </a:lnTo>
                <a:lnTo>
                  <a:pt x="855691" y="740807"/>
                </a:lnTo>
                <a:lnTo>
                  <a:pt x="822265" y="773351"/>
                </a:lnTo>
                <a:lnTo>
                  <a:pt x="789377" y="806480"/>
                </a:lnTo>
                <a:lnTo>
                  <a:pt x="757034" y="840186"/>
                </a:lnTo>
                <a:lnTo>
                  <a:pt x="725245" y="874461"/>
                </a:lnTo>
                <a:lnTo>
                  <a:pt x="694018" y="909300"/>
                </a:lnTo>
                <a:lnTo>
                  <a:pt x="663362" y="944695"/>
                </a:lnTo>
                <a:lnTo>
                  <a:pt x="633285" y="980640"/>
                </a:lnTo>
                <a:lnTo>
                  <a:pt x="603794" y="1017128"/>
                </a:lnTo>
                <a:lnTo>
                  <a:pt x="574899" y="1054151"/>
                </a:lnTo>
                <a:lnTo>
                  <a:pt x="546607" y="1091703"/>
                </a:lnTo>
                <a:lnTo>
                  <a:pt x="518927" y="1129778"/>
                </a:lnTo>
                <a:lnTo>
                  <a:pt x="491866" y="1168367"/>
                </a:lnTo>
                <a:lnTo>
                  <a:pt x="465434" y="1207465"/>
                </a:lnTo>
                <a:lnTo>
                  <a:pt x="439639" y="1247065"/>
                </a:lnTo>
                <a:lnTo>
                  <a:pt x="414488" y="1287160"/>
                </a:lnTo>
                <a:lnTo>
                  <a:pt x="389990" y="1327742"/>
                </a:lnTo>
                <a:lnTo>
                  <a:pt x="366153" y="1368806"/>
                </a:lnTo>
                <a:lnTo>
                  <a:pt x="342985" y="1410344"/>
                </a:lnTo>
                <a:lnTo>
                  <a:pt x="320496" y="1452349"/>
                </a:lnTo>
                <a:lnTo>
                  <a:pt x="298692" y="1494815"/>
                </a:lnTo>
                <a:lnTo>
                  <a:pt x="277582" y="1537734"/>
                </a:lnTo>
                <a:lnTo>
                  <a:pt x="257174" y="1581101"/>
                </a:lnTo>
                <a:lnTo>
                  <a:pt x="237478" y="1624907"/>
                </a:lnTo>
                <a:lnTo>
                  <a:pt x="218500" y="1669146"/>
                </a:lnTo>
                <a:lnTo>
                  <a:pt x="200249" y="1713812"/>
                </a:lnTo>
                <a:lnTo>
                  <a:pt x="182734" y="1758898"/>
                </a:lnTo>
                <a:lnTo>
                  <a:pt x="165962" y="1804395"/>
                </a:lnTo>
                <a:lnTo>
                  <a:pt x="149942" y="1850299"/>
                </a:lnTo>
                <a:lnTo>
                  <a:pt x="134682" y="1896602"/>
                </a:lnTo>
                <a:lnTo>
                  <a:pt x="120191" y="1943296"/>
                </a:lnTo>
                <a:lnTo>
                  <a:pt x="106476" y="1990376"/>
                </a:lnTo>
                <a:lnTo>
                  <a:pt x="93635" y="2037510"/>
                </a:lnTo>
                <a:lnTo>
                  <a:pt x="81409" y="2085665"/>
                </a:lnTo>
                <a:lnTo>
                  <a:pt x="70074" y="2133859"/>
                </a:lnTo>
                <a:lnTo>
                  <a:pt x="59548" y="2182412"/>
                </a:lnTo>
                <a:lnTo>
                  <a:pt x="49840" y="2231315"/>
                </a:lnTo>
                <a:lnTo>
                  <a:pt x="40958" y="2280563"/>
                </a:lnTo>
                <a:lnTo>
                  <a:pt x="32910" y="2330148"/>
                </a:lnTo>
                <a:lnTo>
                  <a:pt x="25705" y="2380063"/>
                </a:lnTo>
                <a:lnTo>
                  <a:pt x="19350" y="2430302"/>
                </a:lnTo>
                <a:lnTo>
                  <a:pt x="13855" y="2480858"/>
                </a:lnTo>
                <a:lnTo>
                  <a:pt x="9227" y="2531724"/>
                </a:lnTo>
                <a:lnTo>
                  <a:pt x="5475" y="2582893"/>
                </a:lnTo>
                <a:lnTo>
                  <a:pt x="2606" y="2634358"/>
                </a:lnTo>
                <a:lnTo>
                  <a:pt x="629" y="2686113"/>
                </a:lnTo>
                <a:lnTo>
                  <a:pt x="0" y="2716563"/>
                </a:lnTo>
              </a:path>
            </a:pathLst>
          </a:custGeom>
          <a:ln w="95249">
            <a:solidFill>
              <a:srgbClr val="000000"/>
            </a:solidFill>
          </a:ln>
        </p:spPr>
        <p:txBody>
          <a:bodyPr wrap="square" lIns="0" tIns="0" rIns="0" bIns="0" rtlCol="0"/>
          <a:lstStyle/>
          <a:p>
            <a:endParaRPr sz="1227"/>
          </a:p>
        </p:txBody>
      </p:sp>
      <p:pic>
        <p:nvPicPr>
          <p:cNvPr id="19" name="bg object 19"/>
          <p:cNvPicPr/>
          <p:nvPr/>
        </p:nvPicPr>
        <p:blipFill>
          <a:blip r:embed="rId8" cstate="print"/>
          <a:stretch>
            <a:fillRect/>
          </a:stretch>
        </p:blipFill>
        <p:spPr>
          <a:xfrm>
            <a:off x="235646" y="1382179"/>
            <a:ext cx="11713881" cy="2305482"/>
          </a:xfrm>
          <a:prstGeom prst="rect">
            <a:avLst/>
          </a:prstGeom>
        </p:spPr>
      </p:pic>
      <p:pic>
        <p:nvPicPr>
          <p:cNvPr id="20" name="bg object 20"/>
          <p:cNvPicPr/>
          <p:nvPr/>
        </p:nvPicPr>
        <p:blipFill>
          <a:blip r:embed="rId9" cstate="print"/>
          <a:stretch>
            <a:fillRect/>
          </a:stretch>
        </p:blipFill>
        <p:spPr>
          <a:xfrm>
            <a:off x="1100660" y="4120800"/>
            <a:ext cx="2234638" cy="2441863"/>
          </a:xfrm>
          <a:prstGeom prst="rect">
            <a:avLst/>
          </a:prstGeom>
        </p:spPr>
      </p:pic>
      <p:pic>
        <p:nvPicPr>
          <p:cNvPr id="21" name="bg object 21"/>
          <p:cNvPicPr/>
          <p:nvPr/>
        </p:nvPicPr>
        <p:blipFill>
          <a:blip r:embed="rId10" cstate="print"/>
          <a:stretch>
            <a:fillRect/>
          </a:stretch>
        </p:blipFill>
        <p:spPr>
          <a:xfrm>
            <a:off x="9111995" y="4653333"/>
            <a:ext cx="1638626" cy="1656050"/>
          </a:xfrm>
          <a:prstGeom prst="rect">
            <a:avLst/>
          </a:prstGeom>
        </p:spPr>
      </p:pic>
      <p:pic>
        <p:nvPicPr>
          <p:cNvPr id="22" name="bg object 22"/>
          <p:cNvPicPr/>
          <p:nvPr/>
        </p:nvPicPr>
        <p:blipFill>
          <a:blip r:embed="rId11" cstate="print"/>
          <a:stretch>
            <a:fillRect/>
          </a:stretch>
        </p:blipFill>
        <p:spPr>
          <a:xfrm>
            <a:off x="1562169" y="5597889"/>
            <a:ext cx="9099175" cy="980641"/>
          </a:xfrm>
          <a:prstGeom prst="rect">
            <a:avLst/>
          </a:prstGeom>
        </p:spPr>
      </p:pic>
      <p:pic>
        <p:nvPicPr>
          <p:cNvPr id="23" name="bg object 23"/>
          <p:cNvPicPr/>
          <p:nvPr/>
        </p:nvPicPr>
        <p:blipFill>
          <a:blip r:embed="rId12" cstate="print"/>
          <a:stretch>
            <a:fillRect/>
          </a:stretch>
        </p:blipFill>
        <p:spPr>
          <a:xfrm>
            <a:off x="8838801" y="890256"/>
            <a:ext cx="1733175" cy="928687"/>
          </a:xfrm>
          <a:prstGeom prst="rect">
            <a:avLst/>
          </a:prstGeom>
        </p:spPr>
      </p:pic>
      <p:pic>
        <p:nvPicPr>
          <p:cNvPr id="24" name="bg object 24"/>
          <p:cNvPicPr/>
          <p:nvPr/>
        </p:nvPicPr>
        <p:blipFill>
          <a:blip r:embed="rId13" cstate="print"/>
          <a:stretch>
            <a:fillRect/>
          </a:stretch>
        </p:blipFill>
        <p:spPr>
          <a:xfrm>
            <a:off x="8838797" y="569826"/>
            <a:ext cx="1090704" cy="1194954"/>
          </a:xfrm>
          <a:prstGeom prst="rect">
            <a:avLst/>
          </a:prstGeom>
        </p:spPr>
      </p:pic>
      <p:pic>
        <p:nvPicPr>
          <p:cNvPr id="25" name="bg object 25"/>
          <p:cNvPicPr/>
          <p:nvPr/>
        </p:nvPicPr>
        <p:blipFill>
          <a:blip r:embed="rId14" cstate="print"/>
          <a:stretch>
            <a:fillRect/>
          </a:stretch>
        </p:blipFill>
        <p:spPr>
          <a:xfrm>
            <a:off x="1219198" y="3279566"/>
            <a:ext cx="1538940" cy="409141"/>
          </a:xfrm>
          <a:prstGeom prst="rect">
            <a:avLst/>
          </a:prstGeom>
        </p:spPr>
      </p:pic>
      <p:sp>
        <p:nvSpPr>
          <p:cNvPr id="2" name="Holder 2"/>
          <p:cNvSpPr>
            <a:spLocks noGrp="1"/>
          </p:cNvSpPr>
          <p:nvPr>
            <p:ph type="title"/>
          </p:nvPr>
        </p:nvSpPr>
        <p:spPr>
          <a:xfrm>
            <a:off x="1526137" y="1962278"/>
            <a:ext cx="8859122" cy="1831271"/>
          </a:xfrm>
          <a:prstGeom prst="rect">
            <a:avLst/>
          </a:prstGeom>
        </p:spPr>
        <p:txBody>
          <a:bodyPr wrap="square" lIns="0" tIns="0" rIns="0" bIns="0">
            <a:spAutoFit/>
          </a:bodyPr>
          <a:lstStyle>
            <a:lvl1pPr>
              <a:defRPr sz="11900" b="1" i="0">
                <a:solidFill>
                  <a:schemeClr val="tx1"/>
                </a:solidFill>
                <a:latin typeface="Georgia"/>
                <a:cs typeface="Georgia"/>
              </a:defRPr>
            </a:lvl1pPr>
          </a:lstStyle>
          <a:p>
            <a:endParaRPr/>
          </a:p>
        </p:txBody>
      </p:sp>
      <p:sp>
        <p:nvSpPr>
          <p:cNvPr id="3" name="Holder 3"/>
          <p:cNvSpPr>
            <a:spLocks noGrp="1"/>
          </p:cNvSpPr>
          <p:nvPr>
            <p:ph type="body" idx="1"/>
          </p:nvPr>
        </p:nvSpPr>
        <p:spPr>
          <a:xfrm>
            <a:off x="1526137" y="1962276"/>
            <a:ext cx="8859122"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4/21/2026</a:t>
            </a:fld>
            <a:endParaRPr lang="en-US"/>
          </a:p>
        </p:txBody>
      </p:sp>
      <p:sp>
        <p:nvSpPr>
          <p:cNvPr id="6" name="Holder 6"/>
          <p:cNvSpPr>
            <a:spLocks noGrp="1"/>
          </p:cNvSpPr>
          <p:nvPr>
            <p:ph type="sldNum" sz="quarter" idx="7"/>
          </p:nvPr>
        </p:nvSpPr>
        <p:spPr>
          <a:xfrm>
            <a:off x="8778240" y="6377942"/>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5867573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defRPr>
          <a:latin typeface="+mj-lt"/>
          <a:ea typeface="+mj-ea"/>
          <a:cs typeface="+mj-cs"/>
        </a:defRPr>
      </a:lvl1pPr>
    </p:titleStyle>
    <p:bodyStyle>
      <a:lvl1pPr marL="0">
        <a:defRPr>
          <a:latin typeface="+mn-lt"/>
          <a:ea typeface="+mn-ea"/>
          <a:cs typeface="+mn-cs"/>
        </a:defRPr>
      </a:lvl1pPr>
      <a:lvl2pPr marL="311723">
        <a:defRPr>
          <a:latin typeface="+mn-lt"/>
          <a:ea typeface="+mn-ea"/>
          <a:cs typeface="+mn-cs"/>
        </a:defRPr>
      </a:lvl2pPr>
      <a:lvl3pPr marL="623446">
        <a:defRPr>
          <a:latin typeface="+mn-lt"/>
          <a:ea typeface="+mn-ea"/>
          <a:cs typeface="+mn-cs"/>
        </a:defRPr>
      </a:lvl3pPr>
      <a:lvl4pPr marL="935169">
        <a:defRPr>
          <a:latin typeface="+mn-lt"/>
          <a:ea typeface="+mn-ea"/>
          <a:cs typeface="+mn-cs"/>
        </a:defRPr>
      </a:lvl4pPr>
      <a:lvl5pPr marL="1246892">
        <a:defRPr>
          <a:latin typeface="+mn-lt"/>
          <a:ea typeface="+mn-ea"/>
          <a:cs typeface="+mn-cs"/>
        </a:defRPr>
      </a:lvl5pPr>
      <a:lvl6pPr marL="1558615">
        <a:defRPr>
          <a:latin typeface="+mn-lt"/>
          <a:ea typeface="+mn-ea"/>
          <a:cs typeface="+mn-cs"/>
        </a:defRPr>
      </a:lvl6pPr>
      <a:lvl7pPr marL="1870338">
        <a:defRPr>
          <a:latin typeface="+mn-lt"/>
          <a:ea typeface="+mn-ea"/>
          <a:cs typeface="+mn-cs"/>
        </a:defRPr>
      </a:lvl7pPr>
      <a:lvl8pPr marL="2182061">
        <a:defRPr>
          <a:latin typeface="+mn-lt"/>
          <a:ea typeface="+mn-ea"/>
          <a:cs typeface="+mn-cs"/>
        </a:defRPr>
      </a:lvl8pPr>
      <a:lvl9pPr marL="2493784">
        <a:defRPr>
          <a:latin typeface="+mn-lt"/>
          <a:ea typeface="+mn-ea"/>
          <a:cs typeface="+mn-cs"/>
        </a:defRPr>
      </a:lvl9pPr>
    </p:bodyStyle>
    <p:otherStyle>
      <a:lvl1pPr marL="0">
        <a:defRPr>
          <a:latin typeface="+mn-lt"/>
          <a:ea typeface="+mn-ea"/>
          <a:cs typeface="+mn-cs"/>
        </a:defRPr>
      </a:lvl1pPr>
      <a:lvl2pPr marL="311723">
        <a:defRPr>
          <a:latin typeface="+mn-lt"/>
          <a:ea typeface="+mn-ea"/>
          <a:cs typeface="+mn-cs"/>
        </a:defRPr>
      </a:lvl2pPr>
      <a:lvl3pPr marL="623446">
        <a:defRPr>
          <a:latin typeface="+mn-lt"/>
          <a:ea typeface="+mn-ea"/>
          <a:cs typeface="+mn-cs"/>
        </a:defRPr>
      </a:lvl3pPr>
      <a:lvl4pPr marL="935169">
        <a:defRPr>
          <a:latin typeface="+mn-lt"/>
          <a:ea typeface="+mn-ea"/>
          <a:cs typeface="+mn-cs"/>
        </a:defRPr>
      </a:lvl4pPr>
      <a:lvl5pPr marL="1246892">
        <a:defRPr>
          <a:latin typeface="+mn-lt"/>
          <a:ea typeface="+mn-ea"/>
          <a:cs typeface="+mn-cs"/>
        </a:defRPr>
      </a:lvl5pPr>
      <a:lvl6pPr marL="1558615">
        <a:defRPr>
          <a:latin typeface="+mn-lt"/>
          <a:ea typeface="+mn-ea"/>
          <a:cs typeface="+mn-cs"/>
        </a:defRPr>
      </a:lvl6pPr>
      <a:lvl7pPr marL="1870338">
        <a:defRPr>
          <a:latin typeface="+mn-lt"/>
          <a:ea typeface="+mn-ea"/>
          <a:cs typeface="+mn-cs"/>
        </a:defRPr>
      </a:lvl7pPr>
      <a:lvl8pPr marL="2182061">
        <a:defRPr>
          <a:latin typeface="+mn-lt"/>
          <a:ea typeface="+mn-ea"/>
          <a:cs typeface="+mn-cs"/>
        </a:defRPr>
      </a:lvl8pPr>
      <a:lvl9pPr marL="249378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hyperlink" Target="https://suncatcherstudio.com/patterns/us-states/wisconsin-map/" TargetMode="Externa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FBBF-DCE3-2FC2-4B62-05B02531467F}"/>
              </a:ext>
            </a:extLst>
          </p:cNvPr>
          <p:cNvSpPr>
            <a:spLocks noGrp="1"/>
          </p:cNvSpPr>
          <p:nvPr>
            <p:ph type="title"/>
          </p:nvPr>
        </p:nvSpPr>
        <p:spPr>
          <a:xfrm>
            <a:off x="4267203" y="2539323"/>
            <a:ext cx="7610167" cy="1334590"/>
          </a:xfrm>
        </p:spPr>
        <p:txBody>
          <a:bodyPr/>
          <a:lstStyle/>
          <a:p>
            <a:pPr algn="ctr">
              <a:lnSpc>
                <a:spcPct val="100000"/>
              </a:lnSpc>
              <a:spcBef>
                <a:spcPts val="1200"/>
              </a:spcBef>
            </a:pPr>
            <a:r>
              <a:rPr lang="en-US" i="1" cap="none" dirty="0">
                <a:effectLst/>
                <a:latin typeface="Open Sans" panose="020B0606030504020204" pitchFamily="34" charset="0"/>
                <a:ea typeface="Aptos" panose="020B0004020202020204" pitchFamily="34" charset="0"/>
              </a:rPr>
              <a:t>Universities of Wisconsin Updates</a:t>
            </a:r>
            <a:br>
              <a:rPr lang="en-US" sz="3200" i="1" cap="none" dirty="0">
                <a:latin typeface="Open Sans" panose="020B0606030504020204" pitchFamily="34" charset="0"/>
                <a:ea typeface="Aptos" panose="020B0004020202020204" pitchFamily="34" charset="0"/>
              </a:rPr>
            </a:br>
            <a:r>
              <a:rPr lang="en-US" sz="1600" i="1" cap="none" dirty="0">
                <a:latin typeface="Open Sans" panose="020B0606030504020204" pitchFamily="34" charset="0"/>
                <a:ea typeface="Aptos" panose="020B0004020202020204" pitchFamily="34" charset="0"/>
              </a:rPr>
              <a:t> </a:t>
            </a:r>
            <a:br>
              <a:rPr lang="en-US" sz="3200" i="1" cap="none" dirty="0">
                <a:latin typeface="Open Sans" panose="020B0606030504020204" pitchFamily="34" charset="0"/>
                <a:ea typeface="Aptos" panose="020B0004020202020204" pitchFamily="34" charset="0"/>
              </a:rPr>
            </a:br>
            <a:r>
              <a:rPr lang="en-US" sz="2201" i="1" cap="none" dirty="0">
                <a:latin typeface="Open Sans" panose="020B0606030504020204" pitchFamily="34" charset="0"/>
                <a:ea typeface="Aptos" panose="020B0004020202020204" pitchFamily="34" charset="0"/>
              </a:rPr>
              <a:t>Wisconsin Area College Counseling Conference</a:t>
            </a:r>
            <a:endParaRPr lang="en-US" sz="2201" cap="none" dirty="0"/>
          </a:p>
        </p:txBody>
      </p:sp>
      <p:sp>
        <p:nvSpPr>
          <p:cNvPr id="3" name="TextBox 2">
            <a:extLst>
              <a:ext uri="{FF2B5EF4-FFF2-40B4-BE49-F238E27FC236}">
                <a16:creationId xmlns:a16="http://schemas.microsoft.com/office/drawing/2014/main" id="{5CE06A46-517E-6028-C3FD-35B3DCE0934E}"/>
              </a:ext>
            </a:extLst>
          </p:cNvPr>
          <p:cNvSpPr txBox="1"/>
          <p:nvPr/>
        </p:nvSpPr>
        <p:spPr>
          <a:xfrm>
            <a:off x="4267200" y="4709653"/>
            <a:ext cx="4997074" cy="1015663"/>
          </a:xfrm>
          <a:prstGeom prst="rect">
            <a:avLst/>
          </a:prstGeom>
          <a:noFill/>
        </p:spPr>
        <p:txBody>
          <a:bodyPr wrap="none" rtlCol="0">
            <a:spAutoFit/>
          </a:bodyPr>
          <a:lstStyle/>
          <a:p>
            <a:r>
              <a:rPr lang="en-US" sz="2000" dirty="0">
                <a:solidFill>
                  <a:schemeClr val="bg1"/>
                </a:solidFill>
              </a:rPr>
              <a:t>John Achter, Ph.D.</a:t>
            </a:r>
          </a:p>
          <a:p>
            <a:r>
              <a:rPr lang="en-US" sz="2000" dirty="0">
                <a:solidFill>
                  <a:schemeClr val="bg1"/>
                </a:solidFill>
              </a:rPr>
              <a:t>Sr. Director for Student Success &amp; Wellbeing</a:t>
            </a:r>
          </a:p>
          <a:p>
            <a:r>
              <a:rPr lang="en-US" sz="2000" dirty="0">
                <a:solidFill>
                  <a:schemeClr val="bg1"/>
                </a:solidFill>
              </a:rPr>
              <a:t>4/17/2026</a:t>
            </a:r>
          </a:p>
        </p:txBody>
      </p:sp>
    </p:spTree>
    <p:extLst>
      <p:ext uri="{BB962C8B-B14F-4D97-AF65-F5344CB8AC3E}">
        <p14:creationId xmlns:p14="http://schemas.microsoft.com/office/powerpoint/2010/main" val="75389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78A515-7424-190C-C815-5BAF49A7AF28}"/>
              </a:ext>
            </a:extLst>
          </p:cNvPr>
          <p:cNvSpPr>
            <a:spLocks noGrp="1"/>
          </p:cNvSpPr>
          <p:nvPr>
            <p:ph type="sldNum" sz="quarter" idx="12"/>
          </p:nvPr>
        </p:nvSpPr>
        <p:spPr/>
        <p:txBody>
          <a:bodyPr/>
          <a:lstStyle/>
          <a:p>
            <a:fld id="{A49DFD55-3C28-40EF-9E31-A92D2E4017FF}" type="slidenum">
              <a:rPr lang="en-US" smtClean="0"/>
              <a:pPr/>
              <a:t>10</a:t>
            </a:fld>
            <a:endParaRPr lang="en-US" dirty="0"/>
          </a:p>
        </p:txBody>
      </p:sp>
      <p:sp>
        <p:nvSpPr>
          <p:cNvPr id="5" name="Text Placeholder 4">
            <a:extLst>
              <a:ext uri="{FF2B5EF4-FFF2-40B4-BE49-F238E27FC236}">
                <a16:creationId xmlns:a16="http://schemas.microsoft.com/office/drawing/2014/main" id="{EACE7814-0AB9-6335-D486-63894111E7DB}"/>
              </a:ext>
            </a:extLst>
          </p:cNvPr>
          <p:cNvSpPr>
            <a:spLocks noGrp="1"/>
          </p:cNvSpPr>
          <p:nvPr>
            <p:ph type="body" sz="quarter" idx="13"/>
          </p:nvPr>
        </p:nvSpPr>
        <p:spPr>
          <a:xfrm>
            <a:off x="2184083" y="2766061"/>
            <a:ext cx="8691563" cy="841435"/>
          </a:xfrm>
        </p:spPr>
        <p:txBody>
          <a:bodyPr>
            <a:normAutofit/>
          </a:bodyPr>
          <a:lstStyle/>
          <a:p>
            <a:pPr marL="0" indent="0" algn="ctr">
              <a:buNone/>
            </a:pPr>
            <a:r>
              <a:rPr lang="en-US" sz="4800" b="1" dirty="0"/>
              <a:t>The Case for Future Funding</a:t>
            </a:r>
          </a:p>
        </p:txBody>
      </p:sp>
    </p:spTree>
    <p:extLst>
      <p:ext uri="{BB962C8B-B14F-4D97-AF65-F5344CB8AC3E}">
        <p14:creationId xmlns:p14="http://schemas.microsoft.com/office/powerpoint/2010/main" val="1606908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C307A-128D-74C2-ED0D-9F782C7CF8C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D8D035-CB2A-D26A-D5C0-4BF8E8278636}"/>
              </a:ext>
            </a:extLst>
          </p:cNvPr>
          <p:cNvSpPr>
            <a:spLocks noGrp="1"/>
          </p:cNvSpPr>
          <p:nvPr>
            <p:ph type="sldNum" sz="quarter" idx="12"/>
          </p:nvPr>
        </p:nvSpPr>
        <p:spPr/>
        <p:txBody>
          <a:bodyPr/>
          <a:lstStyle/>
          <a:p>
            <a:fld id="{A49DFD55-3C28-40EF-9E31-A92D2E4017FF}" type="slidenum">
              <a:rPr lang="en-US" smtClean="0"/>
              <a:pPr/>
              <a:t>11</a:t>
            </a:fld>
            <a:endParaRPr lang="en-US" dirty="0"/>
          </a:p>
        </p:txBody>
      </p:sp>
      <p:sp>
        <p:nvSpPr>
          <p:cNvPr id="2" name="Title 1">
            <a:extLst>
              <a:ext uri="{FF2B5EF4-FFF2-40B4-BE49-F238E27FC236}">
                <a16:creationId xmlns:a16="http://schemas.microsoft.com/office/drawing/2014/main" id="{044B775D-04FF-654B-864A-F73903C7E2B1}"/>
              </a:ext>
            </a:extLst>
          </p:cNvPr>
          <p:cNvSpPr>
            <a:spLocks noGrp="1"/>
          </p:cNvSpPr>
          <p:nvPr>
            <p:ph type="ctrTitle"/>
          </p:nvPr>
        </p:nvSpPr>
        <p:spPr>
          <a:xfrm>
            <a:off x="2214389" y="548576"/>
            <a:ext cx="9977611" cy="617349"/>
          </a:xfrm>
        </p:spPr>
        <p:txBody>
          <a:bodyPr/>
          <a:lstStyle/>
          <a:p>
            <a:r>
              <a:rPr lang="en-US" b="1" cap="none" dirty="0"/>
              <a:t>Ratio of Students to Counselors</a:t>
            </a:r>
          </a:p>
        </p:txBody>
      </p:sp>
      <p:pic>
        <p:nvPicPr>
          <p:cNvPr id="7" name="Picture 6" descr="Image depicting 10-year trend of the average ratio of students to counselors, showing gradual improvement over time from 1,883:1 in 2014-15, to 1,492:1 in 2024-25.">
            <a:extLst>
              <a:ext uri="{FF2B5EF4-FFF2-40B4-BE49-F238E27FC236}">
                <a16:creationId xmlns:a16="http://schemas.microsoft.com/office/drawing/2014/main" id="{1A7CD741-59F2-9ECF-636A-F784CB96DD91}"/>
              </a:ext>
            </a:extLst>
          </p:cNvPr>
          <p:cNvPicPr>
            <a:picLocks noChangeAspect="1"/>
          </p:cNvPicPr>
          <p:nvPr/>
        </p:nvPicPr>
        <p:blipFill>
          <a:blip r:embed="rId3"/>
          <a:stretch>
            <a:fillRect/>
          </a:stretch>
        </p:blipFill>
        <p:spPr>
          <a:xfrm>
            <a:off x="758048" y="1508657"/>
            <a:ext cx="11245372" cy="4506268"/>
          </a:xfrm>
          <a:prstGeom prst="rect">
            <a:avLst/>
          </a:prstGeom>
        </p:spPr>
      </p:pic>
      <p:sp>
        <p:nvSpPr>
          <p:cNvPr id="3" name="TextBox 2">
            <a:extLst>
              <a:ext uri="{FF2B5EF4-FFF2-40B4-BE49-F238E27FC236}">
                <a16:creationId xmlns:a16="http://schemas.microsoft.com/office/drawing/2014/main" id="{9CE2BD99-BDC9-4AEB-142E-C2003CA785F5}"/>
              </a:ext>
            </a:extLst>
          </p:cNvPr>
          <p:cNvSpPr txBox="1"/>
          <p:nvPr/>
        </p:nvSpPr>
        <p:spPr>
          <a:xfrm>
            <a:off x="1063274" y="6079351"/>
            <a:ext cx="6553200" cy="276999"/>
          </a:xfrm>
          <a:prstGeom prst="rect">
            <a:avLst/>
          </a:prstGeom>
          <a:noFill/>
        </p:spPr>
        <p:txBody>
          <a:bodyPr wrap="square" rtlCol="0">
            <a:spAutoFit/>
          </a:bodyPr>
          <a:lstStyle/>
          <a:p>
            <a:r>
              <a:rPr lang="en-US" sz="1200" u="sng" dirty="0">
                <a:latin typeface="Open Sans" panose="020B0606030504020204" pitchFamily="34" charset="0"/>
                <a:ea typeface="Open Sans" panose="020B0606030504020204" pitchFamily="34" charset="0"/>
                <a:cs typeface="Open Sans" panose="020B0606030504020204" pitchFamily="34" charset="0"/>
              </a:rPr>
              <a:t>Source</a:t>
            </a:r>
            <a:r>
              <a:rPr lang="en-US" sz="1200" dirty="0">
                <a:latin typeface="Open Sans" panose="020B0606030504020204" pitchFamily="34" charset="0"/>
                <a:ea typeface="Open Sans" panose="020B0606030504020204" pitchFamily="34" charset="0"/>
                <a:cs typeface="Open Sans" panose="020B0606030504020204" pitchFamily="34" charset="0"/>
              </a:rPr>
              <a:t>: UW Counseling Impact Assessment Annual Reports 2014-15 to 2024-25</a:t>
            </a:r>
          </a:p>
        </p:txBody>
      </p:sp>
    </p:spTree>
    <p:extLst>
      <p:ext uri="{BB962C8B-B14F-4D97-AF65-F5344CB8AC3E}">
        <p14:creationId xmlns:p14="http://schemas.microsoft.com/office/powerpoint/2010/main" val="190005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1FB74-478B-3763-9CD1-B2FF69B958A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0503A5-74C1-268A-F85F-034999C4FA74}"/>
              </a:ext>
            </a:extLst>
          </p:cNvPr>
          <p:cNvSpPr>
            <a:spLocks noGrp="1"/>
          </p:cNvSpPr>
          <p:nvPr>
            <p:ph type="sldNum" sz="quarter" idx="12"/>
          </p:nvPr>
        </p:nvSpPr>
        <p:spPr/>
        <p:txBody>
          <a:bodyPr/>
          <a:lstStyle/>
          <a:p>
            <a:fld id="{A49DFD55-3C28-40EF-9E31-A92D2E4017FF}" type="slidenum">
              <a:rPr lang="en-US" smtClean="0"/>
              <a:pPr/>
              <a:t>12</a:t>
            </a:fld>
            <a:endParaRPr lang="en-US" dirty="0"/>
          </a:p>
        </p:txBody>
      </p:sp>
      <p:sp>
        <p:nvSpPr>
          <p:cNvPr id="2" name="Title 1">
            <a:extLst>
              <a:ext uri="{FF2B5EF4-FFF2-40B4-BE49-F238E27FC236}">
                <a16:creationId xmlns:a16="http://schemas.microsoft.com/office/drawing/2014/main" id="{6C503A81-06B5-C170-0EE6-D0DEFE089654}"/>
              </a:ext>
            </a:extLst>
          </p:cNvPr>
          <p:cNvSpPr>
            <a:spLocks noGrp="1"/>
          </p:cNvSpPr>
          <p:nvPr>
            <p:ph type="ctrTitle"/>
          </p:nvPr>
        </p:nvSpPr>
        <p:spPr>
          <a:xfrm>
            <a:off x="2214389" y="548576"/>
            <a:ext cx="9977611" cy="617349"/>
          </a:xfrm>
        </p:spPr>
        <p:txBody>
          <a:bodyPr/>
          <a:lstStyle/>
          <a:p>
            <a:r>
              <a:rPr lang="en-US" b="1" cap="none" dirty="0"/>
              <a:t>Five-Year Staff Turnover Rate</a:t>
            </a:r>
          </a:p>
        </p:txBody>
      </p:sp>
      <p:pic>
        <p:nvPicPr>
          <p:cNvPr id="6" name="Picture 5" descr="Image depicting campus-by-campus counseling center staff turnover in raw numbers and percentages. Percentages range from 20% of staff to 233%. ">
            <a:extLst>
              <a:ext uri="{FF2B5EF4-FFF2-40B4-BE49-F238E27FC236}">
                <a16:creationId xmlns:a16="http://schemas.microsoft.com/office/drawing/2014/main" id="{D8A6B62D-B9B6-59AF-FA14-9846C2EE8421}"/>
              </a:ext>
            </a:extLst>
          </p:cNvPr>
          <p:cNvPicPr>
            <a:picLocks noChangeAspect="1"/>
          </p:cNvPicPr>
          <p:nvPr/>
        </p:nvPicPr>
        <p:blipFill>
          <a:blip r:embed="rId3"/>
          <a:stretch>
            <a:fillRect/>
          </a:stretch>
        </p:blipFill>
        <p:spPr>
          <a:xfrm>
            <a:off x="1266825" y="1436902"/>
            <a:ext cx="10267812" cy="4734028"/>
          </a:xfrm>
          <a:prstGeom prst="rect">
            <a:avLst/>
          </a:prstGeom>
        </p:spPr>
      </p:pic>
      <p:sp>
        <p:nvSpPr>
          <p:cNvPr id="3" name="TextBox 2">
            <a:extLst>
              <a:ext uri="{FF2B5EF4-FFF2-40B4-BE49-F238E27FC236}">
                <a16:creationId xmlns:a16="http://schemas.microsoft.com/office/drawing/2014/main" id="{F63EA74A-C06C-DA29-F9AB-E5D9D121D03E}"/>
              </a:ext>
            </a:extLst>
          </p:cNvPr>
          <p:cNvSpPr txBox="1"/>
          <p:nvPr/>
        </p:nvSpPr>
        <p:spPr>
          <a:xfrm>
            <a:off x="1266826" y="6170926"/>
            <a:ext cx="6553200" cy="276999"/>
          </a:xfrm>
          <a:prstGeom prst="rect">
            <a:avLst/>
          </a:prstGeom>
          <a:noFill/>
        </p:spPr>
        <p:txBody>
          <a:bodyPr wrap="square" rtlCol="0">
            <a:spAutoFit/>
          </a:bodyPr>
          <a:lstStyle/>
          <a:p>
            <a:r>
              <a:rPr lang="en-US" sz="1200" u="sng" dirty="0">
                <a:latin typeface="Open Sans" panose="020B0606030504020204" pitchFamily="34" charset="0"/>
                <a:ea typeface="Open Sans" panose="020B0606030504020204" pitchFamily="34" charset="0"/>
                <a:cs typeface="Open Sans" panose="020B0606030504020204" pitchFamily="34" charset="0"/>
              </a:rPr>
              <a:t>Source</a:t>
            </a:r>
            <a:r>
              <a:rPr lang="en-US" sz="1200" dirty="0">
                <a:latin typeface="Open Sans" panose="020B0606030504020204" pitchFamily="34" charset="0"/>
                <a:ea typeface="Open Sans" panose="020B0606030504020204" pitchFamily="34" charset="0"/>
                <a:cs typeface="Open Sans" panose="020B0606030504020204" pitchFamily="34" charset="0"/>
              </a:rPr>
              <a:t>: UW Counseling Impact Assessment Annual Report 2024-25</a:t>
            </a:r>
          </a:p>
        </p:txBody>
      </p:sp>
    </p:spTree>
    <p:extLst>
      <p:ext uri="{BB962C8B-B14F-4D97-AF65-F5344CB8AC3E}">
        <p14:creationId xmlns:p14="http://schemas.microsoft.com/office/powerpoint/2010/main" val="3425650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2466A-C7B2-676B-1ADB-8043C6527A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D689FA-DFBB-242B-29E5-EC7357882C23}"/>
              </a:ext>
            </a:extLst>
          </p:cNvPr>
          <p:cNvSpPr>
            <a:spLocks noGrp="1"/>
          </p:cNvSpPr>
          <p:nvPr>
            <p:ph type="sldNum" sz="quarter" idx="12"/>
          </p:nvPr>
        </p:nvSpPr>
        <p:spPr/>
        <p:txBody>
          <a:bodyPr/>
          <a:lstStyle/>
          <a:p>
            <a:fld id="{A49DFD55-3C28-40EF-9E31-A92D2E4017FF}" type="slidenum">
              <a:rPr lang="en-US" smtClean="0"/>
              <a:pPr/>
              <a:t>13</a:t>
            </a:fld>
            <a:endParaRPr lang="en-US" dirty="0"/>
          </a:p>
        </p:txBody>
      </p:sp>
      <p:sp>
        <p:nvSpPr>
          <p:cNvPr id="2" name="Title 1">
            <a:extLst>
              <a:ext uri="{FF2B5EF4-FFF2-40B4-BE49-F238E27FC236}">
                <a16:creationId xmlns:a16="http://schemas.microsoft.com/office/drawing/2014/main" id="{238CE6AA-1806-7EA4-AFC8-4F687C293286}"/>
              </a:ext>
            </a:extLst>
          </p:cNvPr>
          <p:cNvSpPr>
            <a:spLocks noGrp="1"/>
          </p:cNvSpPr>
          <p:nvPr>
            <p:ph type="ctrTitle"/>
          </p:nvPr>
        </p:nvSpPr>
        <p:spPr>
          <a:xfrm>
            <a:off x="2214389" y="548576"/>
            <a:ext cx="9977611" cy="617349"/>
          </a:xfrm>
        </p:spPr>
        <p:txBody>
          <a:bodyPr/>
          <a:lstStyle/>
          <a:p>
            <a:r>
              <a:rPr lang="en-US" b="1" cap="none" dirty="0"/>
              <a:t>Salary Discrepancies</a:t>
            </a:r>
          </a:p>
        </p:txBody>
      </p:sp>
      <p:sp>
        <p:nvSpPr>
          <p:cNvPr id="11" name="Rectangle 2">
            <a:extLst>
              <a:ext uri="{FF2B5EF4-FFF2-40B4-BE49-F238E27FC236}">
                <a16:creationId xmlns:a16="http://schemas.microsoft.com/office/drawing/2014/main" id="{2FAC94D7-EC6C-B8AD-56D1-CF3EF3A4E483}"/>
              </a:ext>
            </a:extLst>
          </p:cNvPr>
          <p:cNvSpPr>
            <a:spLocks noChangeArrowheads="1"/>
          </p:cNvSpPr>
          <p:nvPr/>
        </p:nvSpPr>
        <p:spPr bwMode="auto">
          <a:xfrm>
            <a:off x="1107195" y="1575890"/>
            <a:ext cx="7677230" cy="87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0" numCol="1" anchor="ctr" anchorCtr="0" compatLnSpc="1">
            <a:prstTxWarp prst="textNoShape">
              <a:avLst/>
            </a:prstTxWarp>
            <a:spAutoFit/>
          </a:bodyPr>
          <a:lstStyle/>
          <a:p>
            <a:pPr eaLnBrk="0" fontAlgn="base" hangingPunct="0">
              <a:spcBef>
                <a:spcPct val="0"/>
              </a:spcBef>
              <a:spcAft>
                <a:spcPct val="0"/>
              </a:spcAft>
            </a:pPr>
            <a:r>
              <a:rPr lang="en-US" altLang="en-US" sz="1801" b="1" dirty="0" bmk="">
                <a:solidFill>
                  <a:srgbClr val="005777"/>
                </a:solidFill>
                <a:latin typeface="Arial" panose="020B0604020202020204" pitchFamily="34" charset="0"/>
                <a:ea typeface="Open Sans" panose="020B0606030504020204" pitchFamily="34" charset="0"/>
              </a:rPr>
              <a:t>Average Annual Salaries for University Counselors and Psychologists</a:t>
            </a:r>
            <a:endParaRPr lang="en-US" altLang="en-US" sz="1801" b="1" dirty="0">
              <a:solidFill>
                <a:srgbClr val="005777"/>
              </a:solidFill>
              <a:latin typeface="Arial" panose="020B0604020202020204" pitchFamily="34" charset="0"/>
              <a:ea typeface="Open Sans" panose="020B0606030504020204" pitchFamily="34" charset="0"/>
            </a:endParaRPr>
          </a:p>
          <a:p>
            <a:pPr eaLnBrk="0" fontAlgn="base" hangingPunct="0">
              <a:spcBef>
                <a:spcPct val="0"/>
              </a:spcBef>
              <a:spcAft>
                <a:spcPct val="0"/>
              </a:spcAft>
            </a:pPr>
            <a:endParaRPr lang="en-US" altLang="en-US" sz="3200" dirty="0">
              <a:latin typeface="Arial" panose="020B0604020202020204" pitchFamily="34" charset="0"/>
            </a:endParaRPr>
          </a:p>
        </p:txBody>
      </p:sp>
      <p:graphicFrame>
        <p:nvGraphicFramePr>
          <p:cNvPr id="10" name="Table 9">
            <a:extLst>
              <a:ext uri="{FF2B5EF4-FFF2-40B4-BE49-F238E27FC236}">
                <a16:creationId xmlns:a16="http://schemas.microsoft.com/office/drawing/2014/main" id="{8E39B712-F107-1015-E23D-2EE16F7AC27F}"/>
              </a:ext>
            </a:extLst>
          </p:cNvPr>
          <p:cNvGraphicFramePr>
            <a:graphicFrameLocks noGrp="1"/>
          </p:cNvGraphicFramePr>
          <p:nvPr>
            <p:extLst>
              <p:ext uri="{D42A27DB-BD31-4B8C-83A1-F6EECF244321}">
                <p14:modId xmlns:p14="http://schemas.microsoft.com/office/powerpoint/2010/main" val="3978528058"/>
              </p:ext>
            </p:extLst>
          </p:nvPr>
        </p:nvGraphicFramePr>
        <p:xfrm>
          <a:off x="1139868" y="2245610"/>
          <a:ext cx="10482928" cy="2926080"/>
        </p:xfrm>
        <a:graphic>
          <a:graphicData uri="http://schemas.openxmlformats.org/drawingml/2006/table">
            <a:tbl>
              <a:tblPr firstRow="1" firstCol="1" bandRow="1"/>
              <a:tblGrid>
                <a:gridCol w="3252403">
                  <a:extLst>
                    <a:ext uri="{9D8B030D-6E8A-4147-A177-3AD203B41FA5}">
                      <a16:colId xmlns:a16="http://schemas.microsoft.com/office/drawing/2014/main" val="2109892926"/>
                    </a:ext>
                  </a:extLst>
                </a:gridCol>
                <a:gridCol w="1690908">
                  <a:extLst>
                    <a:ext uri="{9D8B030D-6E8A-4147-A177-3AD203B41FA5}">
                      <a16:colId xmlns:a16="http://schemas.microsoft.com/office/drawing/2014/main" val="3012645091"/>
                    </a:ext>
                  </a:extLst>
                </a:gridCol>
                <a:gridCol w="1880188">
                  <a:extLst>
                    <a:ext uri="{9D8B030D-6E8A-4147-A177-3AD203B41FA5}">
                      <a16:colId xmlns:a16="http://schemas.microsoft.com/office/drawing/2014/main" val="3702117282"/>
                    </a:ext>
                  </a:extLst>
                </a:gridCol>
                <a:gridCol w="1880188">
                  <a:extLst>
                    <a:ext uri="{9D8B030D-6E8A-4147-A177-3AD203B41FA5}">
                      <a16:colId xmlns:a16="http://schemas.microsoft.com/office/drawing/2014/main" val="1848738964"/>
                    </a:ext>
                  </a:extLst>
                </a:gridCol>
                <a:gridCol w="1779241">
                  <a:extLst>
                    <a:ext uri="{9D8B030D-6E8A-4147-A177-3AD203B41FA5}">
                      <a16:colId xmlns:a16="http://schemas.microsoft.com/office/drawing/2014/main" val="4222343926"/>
                    </a:ext>
                  </a:extLst>
                </a:gridCol>
              </a:tblGrid>
              <a:tr h="292791">
                <a:tc>
                  <a:txBody>
                    <a:bodyPr/>
                    <a:lstStyle/>
                    <a:p>
                      <a:pPr marL="0" marR="0">
                        <a:spcBef>
                          <a:spcPts val="800"/>
                        </a:spcBef>
                        <a:buNone/>
                      </a:pPr>
                      <a:r>
                        <a:rPr lang="en-US" sz="1800" b="1">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a:t>
                      </a:r>
                      <a:endPar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777"/>
                    </a:solidFill>
                  </a:tcPr>
                </a:tc>
                <a:tc gridSpan="2">
                  <a:txBody>
                    <a:bodyPr/>
                    <a:lstStyle/>
                    <a:p>
                      <a:pPr marL="0" marR="0" algn="ctr">
                        <a:spcBef>
                          <a:spcPts val="800"/>
                        </a:spcBef>
                        <a:buNone/>
                      </a:pPr>
                      <a:r>
                        <a:rPr lang="en-US" sz="2400" b="1">
                          <a:solidFill>
                            <a:srgbClr val="FFFFFF"/>
                          </a:solidFill>
                          <a:effectLst/>
                          <a:latin typeface="Open Sans" panose="020B0606030504020204" pitchFamily="34" charset="0"/>
                          <a:ea typeface="Open Sans" panose="020B0606030504020204" pitchFamily="34" charset="0"/>
                          <a:cs typeface="Open Sans" panose="020B0606030504020204" pitchFamily="34" charset="0"/>
                        </a:rPr>
                        <a:t>Starting Salary Averages</a:t>
                      </a:r>
                      <a:r>
                        <a:rPr lang="en-US" sz="2400" b="1" baseline="3000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1</a:t>
                      </a:r>
                      <a:endParaRPr lang="en-US" sz="32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777"/>
                    </a:solidFill>
                  </a:tcPr>
                </a:tc>
                <a:tc hMerge="1">
                  <a:txBody>
                    <a:bodyPr/>
                    <a:lstStyle/>
                    <a:p>
                      <a:endParaRPr lang="en-US"/>
                    </a:p>
                  </a:txBody>
                  <a:tcPr/>
                </a:tc>
                <a:tc gridSpan="2">
                  <a:txBody>
                    <a:bodyPr/>
                    <a:lstStyle/>
                    <a:p>
                      <a:pPr marL="0" marR="0" algn="ctr">
                        <a:spcBef>
                          <a:spcPts val="800"/>
                        </a:spcBef>
                        <a:buNone/>
                      </a:pPr>
                      <a:r>
                        <a:rPr lang="en-US" sz="2400" b="1"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Overall Salary Averages</a:t>
                      </a:r>
                      <a:endParaRPr lang="en-US" sz="3200" dirty="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777"/>
                    </a:solidFill>
                  </a:tcPr>
                </a:tc>
                <a:tc hMerge="1">
                  <a:txBody>
                    <a:bodyPr/>
                    <a:lstStyle/>
                    <a:p>
                      <a:endParaRPr lang="en-US"/>
                    </a:p>
                  </a:txBody>
                  <a:tcPr/>
                </a:tc>
                <a:extLst>
                  <a:ext uri="{0D108BD9-81ED-4DB2-BD59-A6C34878D82A}">
                    <a16:rowId xmlns:a16="http://schemas.microsoft.com/office/drawing/2014/main" val="805654787"/>
                  </a:ext>
                </a:extLst>
              </a:tr>
              <a:tr h="322069">
                <a:tc>
                  <a:txBody>
                    <a:bodyPr/>
                    <a:lstStyle/>
                    <a:p>
                      <a:pPr marL="0" marR="0">
                        <a:spcBef>
                          <a:spcPts val="800"/>
                        </a:spcBef>
                        <a:buNone/>
                      </a:pPr>
                      <a:r>
                        <a:rPr lang="en-US" sz="2400" b="1">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Position</a:t>
                      </a:r>
                      <a:endPar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800"/>
                        </a:spcBef>
                        <a:buNone/>
                      </a:pPr>
                      <a:r>
                        <a:rPr lang="en-US" sz="2400" b="1">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UW</a:t>
                      </a:r>
                      <a:endPar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800"/>
                        </a:spcBef>
                        <a:buNone/>
                      </a:pPr>
                      <a:r>
                        <a:rPr lang="en-US" sz="2400" b="1">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National</a:t>
                      </a:r>
                      <a:endPar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800"/>
                        </a:spcBef>
                        <a:buNone/>
                      </a:pPr>
                      <a:r>
                        <a:rPr lang="en-US" sz="2400" b="1">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UW</a:t>
                      </a:r>
                      <a:endPar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800"/>
                        </a:spcBef>
                        <a:buNone/>
                      </a:pPr>
                      <a:r>
                        <a:rPr lang="en-US" sz="2400" b="1">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National</a:t>
                      </a:r>
                      <a:endPar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3538186"/>
                  </a:ext>
                </a:extLst>
              </a:tr>
              <a:tr h="322069">
                <a:tc>
                  <a:txBody>
                    <a:bodyPr/>
                    <a:lstStyle/>
                    <a:p>
                      <a:pPr marL="0" marR="0">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Clinical Counselor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$60,122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$73,893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$68,500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$73,893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45290271"/>
                  </a:ext>
                </a:extLst>
              </a:tr>
              <a:tr h="644140">
                <a:tc>
                  <a:txBody>
                    <a:bodyPr/>
                    <a:lstStyle/>
                    <a:p>
                      <a:pPr marL="0" marR="0">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Clinical Counselor in training (LPC-IT, APSW, LMFT-IT)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$57,944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$61,474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00472"/>
                  </a:ext>
                </a:extLst>
              </a:tr>
              <a:tr h="322069">
                <a:tc>
                  <a:txBody>
                    <a:bodyPr/>
                    <a:lstStyle/>
                    <a:p>
                      <a:pPr marL="0" marR="0">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Psychologist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$75,000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$86,660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800"/>
                        </a:spcBef>
                        <a:buNone/>
                      </a:pPr>
                      <a:r>
                        <a:rPr lang="en-US" sz="240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$79,379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800"/>
                        </a:spcBef>
                        <a:buNone/>
                      </a:pPr>
                      <a:r>
                        <a:rPr lang="en-US" sz="2400" dirty="0">
                          <a:solidFill>
                            <a:srgbClr val="3C3C3C"/>
                          </a:solidFill>
                          <a:effectLst/>
                          <a:latin typeface="Open Sans" panose="020B0606030504020204" pitchFamily="34" charset="0"/>
                          <a:ea typeface="Open Sans" panose="020B0606030504020204" pitchFamily="34" charset="0"/>
                          <a:cs typeface="Times New Roman" panose="02020603050405020304" pitchFamily="18" charset="0"/>
                        </a:rPr>
                        <a:t>$90,980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91974087"/>
                  </a:ext>
                </a:extLst>
              </a:tr>
            </a:tbl>
          </a:graphicData>
        </a:graphic>
      </p:graphicFrame>
      <p:sp>
        <p:nvSpPr>
          <p:cNvPr id="3" name="TextBox 2">
            <a:extLst>
              <a:ext uri="{FF2B5EF4-FFF2-40B4-BE49-F238E27FC236}">
                <a16:creationId xmlns:a16="http://schemas.microsoft.com/office/drawing/2014/main" id="{28C61409-92E9-6865-A793-611F1F31DB83}"/>
              </a:ext>
            </a:extLst>
          </p:cNvPr>
          <p:cNvSpPr txBox="1"/>
          <p:nvPr/>
        </p:nvSpPr>
        <p:spPr>
          <a:xfrm>
            <a:off x="1266826" y="6170926"/>
            <a:ext cx="6553200" cy="276999"/>
          </a:xfrm>
          <a:prstGeom prst="rect">
            <a:avLst/>
          </a:prstGeom>
          <a:noFill/>
        </p:spPr>
        <p:txBody>
          <a:bodyPr wrap="square" rtlCol="0">
            <a:spAutoFit/>
          </a:bodyPr>
          <a:lstStyle/>
          <a:p>
            <a:r>
              <a:rPr lang="en-US" sz="1200" u="sng" dirty="0">
                <a:latin typeface="Open Sans" panose="020B0606030504020204" pitchFamily="34" charset="0"/>
                <a:ea typeface="Open Sans" panose="020B0606030504020204" pitchFamily="34" charset="0"/>
                <a:cs typeface="Open Sans" panose="020B0606030504020204" pitchFamily="34" charset="0"/>
              </a:rPr>
              <a:t>Source</a:t>
            </a:r>
            <a:r>
              <a:rPr lang="en-US" sz="1200" dirty="0">
                <a:latin typeface="Open Sans" panose="020B0606030504020204" pitchFamily="34" charset="0"/>
                <a:ea typeface="Open Sans" panose="020B0606030504020204" pitchFamily="34" charset="0"/>
                <a:cs typeface="Open Sans" panose="020B0606030504020204" pitchFamily="34" charset="0"/>
              </a:rPr>
              <a:t>: UW Counseling Impact Assessment Annual Report, 2024-25</a:t>
            </a:r>
          </a:p>
        </p:txBody>
      </p:sp>
    </p:spTree>
    <p:extLst>
      <p:ext uri="{BB962C8B-B14F-4D97-AF65-F5344CB8AC3E}">
        <p14:creationId xmlns:p14="http://schemas.microsoft.com/office/powerpoint/2010/main" val="4071399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75BF0-C6BD-B7FB-7DB7-1DAD1A8E332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5165E0-9C2B-4B2C-E614-ED906FCC83BD}"/>
              </a:ext>
            </a:extLst>
          </p:cNvPr>
          <p:cNvSpPr>
            <a:spLocks noGrp="1"/>
          </p:cNvSpPr>
          <p:nvPr>
            <p:ph type="sldNum" sz="quarter" idx="12"/>
          </p:nvPr>
        </p:nvSpPr>
        <p:spPr/>
        <p:txBody>
          <a:bodyPr/>
          <a:lstStyle/>
          <a:p>
            <a:fld id="{A49DFD55-3C28-40EF-9E31-A92D2E4017FF}" type="slidenum">
              <a:rPr lang="en-US" smtClean="0"/>
              <a:pPr/>
              <a:t>14</a:t>
            </a:fld>
            <a:endParaRPr lang="en-US" dirty="0"/>
          </a:p>
        </p:txBody>
      </p:sp>
      <p:sp>
        <p:nvSpPr>
          <p:cNvPr id="5" name="Text Placeholder 4">
            <a:extLst>
              <a:ext uri="{FF2B5EF4-FFF2-40B4-BE49-F238E27FC236}">
                <a16:creationId xmlns:a16="http://schemas.microsoft.com/office/drawing/2014/main" id="{131B77C7-226F-FE6B-3BC2-8D425F8E5511}"/>
              </a:ext>
            </a:extLst>
          </p:cNvPr>
          <p:cNvSpPr>
            <a:spLocks noGrp="1"/>
          </p:cNvSpPr>
          <p:nvPr>
            <p:ph type="body" sz="quarter" idx="13"/>
          </p:nvPr>
        </p:nvSpPr>
        <p:spPr>
          <a:xfrm>
            <a:off x="2014331" y="2002366"/>
            <a:ext cx="9339470" cy="3828592"/>
          </a:xfrm>
        </p:spPr>
        <p:txBody>
          <a:bodyPr>
            <a:normAutofit/>
          </a:bodyPr>
          <a:lstStyle/>
          <a:p>
            <a:pPr>
              <a:lnSpc>
                <a:spcPct val="150000"/>
              </a:lnSpc>
            </a:pPr>
            <a:r>
              <a:rPr lang="en-US" dirty="0"/>
              <a:t>The work is critically important</a:t>
            </a:r>
          </a:p>
          <a:p>
            <a:pPr>
              <a:lnSpc>
                <a:spcPct val="150000"/>
              </a:lnSpc>
            </a:pPr>
            <a:r>
              <a:rPr lang="en-US" dirty="0"/>
              <a:t>Continue to distinguish yourselves</a:t>
            </a:r>
          </a:p>
          <a:p>
            <a:pPr>
              <a:lnSpc>
                <a:spcPct val="150000"/>
              </a:lnSpc>
            </a:pPr>
            <a:r>
              <a:rPr lang="en-US" dirty="0"/>
              <a:t>Continue to evolve and innovate</a:t>
            </a:r>
          </a:p>
          <a:p>
            <a:pPr>
              <a:lnSpc>
                <a:spcPct val="150000"/>
              </a:lnSpc>
            </a:pPr>
            <a:r>
              <a:rPr lang="en-US" dirty="0"/>
              <a:t>Maintain hope</a:t>
            </a:r>
          </a:p>
        </p:txBody>
      </p:sp>
      <p:sp>
        <p:nvSpPr>
          <p:cNvPr id="7" name="Title 1">
            <a:extLst>
              <a:ext uri="{FF2B5EF4-FFF2-40B4-BE49-F238E27FC236}">
                <a16:creationId xmlns:a16="http://schemas.microsoft.com/office/drawing/2014/main" id="{EA47057A-FA81-C2BF-2460-353086DB293C}"/>
              </a:ext>
            </a:extLst>
          </p:cNvPr>
          <p:cNvSpPr txBox="1">
            <a:spLocks/>
          </p:cNvSpPr>
          <p:nvPr/>
        </p:nvSpPr>
        <p:spPr>
          <a:xfrm>
            <a:off x="2014332" y="551335"/>
            <a:ext cx="9850009" cy="608873"/>
          </a:xfrm>
          <a:prstGeom prst="rect">
            <a:avLst/>
          </a:prstGeom>
        </p:spPr>
        <p:txBody>
          <a:bodyPr vert="horz" lIns="91440" tIns="45721" rIns="91440" bIns="45721" rtlCol="0" anchor="b" anchorCtr="0">
            <a:noAutofit/>
          </a:bodyPr>
          <a:lstStyle>
            <a:lvl1pPr algn="l" defTabSz="914400" rtl="0" eaLnBrk="1" latinLnBrk="0" hangingPunct="1">
              <a:lnSpc>
                <a:spcPct val="90000"/>
              </a:lnSpc>
              <a:spcBef>
                <a:spcPct val="0"/>
              </a:spcBef>
              <a:buNone/>
              <a:defRPr sz="3600" b="0" i="0" kern="1200" cap="all" spc="150" baseline="0">
                <a:solidFill>
                  <a:schemeClr val="tx1"/>
                </a:solidFill>
                <a:latin typeface="Open Sans Light" pitchFamily="2" charset="0"/>
                <a:ea typeface="+mj-ea"/>
                <a:cs typeface="+mj-cs"/>
              </a:defRPr>
            </a:lvl1pPr>
          </a:lstStyle>
          <a:p>
            <a:r>
              <a:rPr lang="en-US" sz="3200" b="1" cap="none" dirty="0"/>
              <a:t>Reflections from a 30-year career</a:t>
            </a:r>
          </a:p>
        </p:txBody>
      </p:sp>
    </p:spTree>
    <p:extLst>
      <p:ext uri="{BB962C8B-B14F-4D97-AF65-F5344CB8AC3E}">
        <p14:creationId xmlns:p14="http://schemas.microsoft.com/office/powerpoint/2010/main" val="17802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8DAF8D-AE2B-ACBA-9E63-2FC9D3012AD1}"/>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CA7C51C-88D2-1FF9-EFF1-D16091BF5C78}"/>
              </a:ext>
            </a:extLst>
          </p:cNvPr>
          <p:cNvSpPr>
            <a:spLocks noGrp="1"/>
          </p:cNvSpPr>
          <p:nvPr>
            <p:ph type="sldNum" sz="quarter" idx="12"/>
          </p:nvPr>
        </p:nvSpPr>
        <p:spPr/>
        <p:txBody>
          <a:bodyPr/>
          <a:lstStyle/>
          <a:p>
            <a:fld id="{A49DFD55-3C28-40EF-9E31-A92D2E4017FF}" type="slidenum">
              <a:rPr lang="en-US" smtClean="0"/>
              <a:pPr/>
              <a:t>15</a:t>
            </a:fld>
            <a:endParaRPr lang="en-US" dirty="0"/>
          </a:p>
        </p:txBody>
      </p:sp>
      <p:sp>
        <p:nvSpPr>
          <p:cNvPr id="5" name="Text Placeholder 4">
            <a:extLst>
              <a:ext uri="{FF2B5EF4-FFF2-40B4-BE49-F238E27FC236}">
                <a16:creationId xmlns:a16="http://schemas.microsoft.com/office/drawing/2014/main" id="{BBAD9784-F2B3-69F6-FF9A-74387F2AF286}"/>
              </a:ext>
            </a:extLst>
          </p:cNvPr>
          <p:cNvSpPr>
            <a:spLocks noGrp="1"/>
          </p:cNvSpPr>
          <p:nvPr>
            <p:ph type="body" sz="quarter" idx="13"/>
          </p:nvPr>
        </p:nvSpPr>
        <p:spPr>
          <a:xfrm>
            <a:off x="2397919" y="2443391"/>
            <a:ext cx="8691563" cy="2630488"/>
          </a:xfrm>
        </p:spPr>
        <p:txBody>
          <a:bodyPr>
            <a:normAutofit/>
          </a:bodyPr>
          <a:lstStyle/>
          <a:p>
            <a:pPr marL="0" indent="0">
              <a:buNone/>
            </a:pPr>
            <a:r>
              <a:rPr lang="en-US" sz="5400" b="1" dirty="0"/>
              <a:t>“May your choices reflect your hopes, not your fears.“</a:t>
            </a:r>
          </a:p>
          <a:p>
            <a:pPr marL="0" indent="0">
              <a:buNone/>
            </a:pPr>
            <a:r>
              <a:rPr lang="en-US" sz="4400" b="1" dirty="0"/>
              <a:t> </a:t>
            </a:r>
            <a:r>
              <a:rPr lang="en-US" sz="3200" b="1" dirty="0"/>
              <a:t>-</a:t>
            </a:r>
            <a:r>
              <a:rPr lang="en-US" sz="3200" dirty="0"/>
              <a:t>Nelson Mandela</a:t>
            </a:r>
          </a:p>
          <a:p>
            <a:endParaRPr lang="en-US" sz="4400" dirty="0"/>
          </a:p>
        </p:txBody>
      </p:sp>
    </p:spTree>
    <p:extLst>
      <p:ext uri="{BB962C8B-B14F-4D97-AF65-F5344CB8AC3E}">
        <p14:creationId xmlns:p14="http://schemas.microsoft.com/office/powerpoint/2010/main" val="377310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87B9D-4C54-52D2-FC29-D090679FA37E}"/>
              </a:ext>
            </a:extLst>
          </p:cNvPr>
          <p:cNvSpPr>
            <a:spLocks noGrp="1"/>
          </p:cNvSpPr>
          <p:nvPr>
            <p:ph type="title"/>
          </p:nvPr>
        </p:nvSpPr>
        <p:spPr>
          <a:xfrm>
            <a:off x="4601968" y="3088868"/>
            <a:ext cx="6928395" cy="1909764"/>
          </a:xfrm>
        </p:spPr>
        <p:txBody>
          <a:bodyPr/>
          <a:lstStyle/>
          <a:p>
            <a:r>
              <a:rPr lang="en-US" sz="4000" b="1" dirty="0"/>
              <a:t>QUESTIONS &amp; DISCUSSION</a:t>
            </a:r>
            <a:br>
              <a:rPr lang="en-US" sz="4000" b="1" dirty="0"/>
            </a:br>
            <a:endParaRPr lang="en-US" sz="4000" dirty="0"/>
          </a:p>
        </p:txBody>
      </p:sp>
    </p:spTree>
    <p:extLst>
      <p:ext uri="{BB962C8B-B14F-4D97-AF65-F5344CB8AC3E}">
        <p14:creationId xmlns:p14="http://schemas.microsoft.com/office/powerpoint/2010/main" val="2875421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170650" y="1982125"/>
            <a:ext cx="3850699" cy="1400435"/>
          </a:xfrm>
          <a:prstGeom prst="rect">
            <a:avLst/>
          </a:prstGeom>
        </p:spPr>
        <p:txBody>
          <a:bodyPr vert="horz" wrap="square" lIns="0" tIns="9957" rIns="0" bIns="0" rtlCol="0">
            <a:spAutoFit/>
          </a:bodyPr>
          <a:lstStyle/>
          <a:p>
            <a:pPr marL="8660">
              <a:spcBef>
                <a:spcPts val="78"/>
              </a:spcBef>
            </a:pPr>
            <a:r>
              <a:rPr spc="-9604" dirty="0">
                <a:solidFill>
                  <a:srgbClr val="EFA57C"/>
                </a:solidFill>
              </a:rPr>
              <a:t>W</a:t>
            </a:r>
            <a:r>
              <a:rPr sz="9035" spc="-992" dirty="0">
                <a:latin typeface="Verdana"/>
                <a:cs typeface="Verdana"/>
                <a:hlinkClick r:id="rId2"/>
              </a:rPr>
              <a:t>W</a:t>
            </a:r>
            <a:r>
              <a:rPr sz="9035" spc="-7545" dirty="0">
                <a:latin typeface="Verdana"/>
                <a:cs typeface="Verdana"/>
                <a:hlinkClick r:id="rId2"/>
              </a:rPr>
              <a:t>A</a:t>
            </a:r>
            <a:r>
              <a:rPr spc="-917" dirty="0">
                <a:solidFill>
                  <a:srgbClr val="EFA57C"/>
                </a:solidFill>
                <a:hlinkClick r:id="rId2"/>
              </a:rPr>
              <a:t>A</a:t>
            </a:r>
            <a:r>
              <a:rPr sz="9035" spc="-7029" dirty="0">
                <a:latin typeface="Verdana"/>
                <a:cs typeface="Verdana"/>
                <a:hlinkClick r:id="rId2"/>
              </a:rPr>
              <a:t>C</a:t>
            </a:r>
            <a:r>
              <a:rPr spc="-958" dirty="0">
                <a:solidFill>
                  <a:srgbClr val="EFA57C"/>
                </a:solidFill>
                <a:hlinkClick r:id="rId2"/>
              </a:rPr>
              <a:t>C</a:t>
            </a:r>
            <a:r>
              <a:rPr sz="9035" spc="-7029" dirty="0">
                <a:latin typeface="Verdana"/>
                <a:cs typeface="Verdana"/>
                <a:hlinkClick r:id="rId2"/>
              </a:rPr>
              <a:t>C</a:t>
            </a:r>
            <a:r>
              <a:rPr spc="-958" dirty="0">
                <a:solidFill>
                  <a:srgbClr val="EFA57C"/>
                </a:solidFill>
                <a:hlinkClick r:id="rId2"/>
              </a:rPr>
              <a:t>C</a:t>
            </a:r>
            <a:r>
              <a:rPr spc="-6269" dirty="0">
                <a:solidFill>
                  <a:srgbClr val="EFA57C"/>
                </a:solidFill>
                <a:hlinkClick r:id="rId2"/>
              </a:rPr>
              <a:t>C</a:t>
            </a:r>
            <a:r>
              <a:rPr sz="9035" spc="-457" dirty="0">
                <a:latin typeface="Verdana"/>
                <a:cs typeface="Verdana"/>
                <a:hlinkClick r:id="rId2"/>
              </a:rPr>
              <a:t>C</a:t>
            </a:r>
            <a:endParaRPr sz="9035" dirty="0">
              <a:latin typeface="Verdana"/>
              <a:cs typeface="Verdana"/>
            </a:endParaRPr>
          </a:p>
        </p:txBody>
      </p:sp>
      <p:sp>
        <p:nvSpPr>
          <p:cNvPr id="3" name="object 3"/>
          <p:cNvSpPr txBox="1"/>
          <p:nvPr/>
        </p:nvSpPr>
        <p:spPr>
          <a:xfrm rot="20880000">
            <a:off x="3840192" y="2093022"/>
            <a:ext cx="1166699" cy="473206"/>
          </a:xfrm>
          <a:prstGeom prst="rect">
            <a:avLst/>
          </a:prstGeom>
        </p:spPr>
        <p:txBody>
          <a:bodyPr vert="horz" wrap="square" lIns="0" tIns="0" rIns="0" bIns="0" rtlCol="0">
            <a:spAutoFit/>
          </a:bodyPr>
          <a:lstStyle/>
          <a:p>
            <a:pPr defTabSz="623446">
              <a:lnSpc>
                <a:spcPts val="3604"/>
              </a:lnSpc>
            </a:pPr>
            <a:r>
              <a:rPr sz="3749" kern="0" spc="-14" dirty="0">
                <a:solidFill>
                  <a:srgbClr val="FFECCD"/>
                </a:solidFill>
                <a:latin typeface="Calibri"/>
                <a:cs typeface="Calibri"/>
              </a:rPr>
              <a:t>cam</a:t>
            </a:r>
            <a:r>
              <a:rPr sz="5625" kern="0" spc="-20" baseline="1010" dirty="0">
                <a:solidFill>
                  <a:srgbClr val="FFECCD"/>
                </a:solidFill>
                <a:latin typeface="Calibri"/>
                <a:cs typeface="Calibri"/>
              </a:rPr>
              <a:t>p</a:t>
            </a:r>
            <a:endParaRPr sz="5625" kern="0" baseline="1010">
              <a:solidFill>
                <a:sysClr val="windowText" lastClr="000000"/>
              </a:solidFill>
              <a:latin typeface="Calibri"/>
              <a:cs typeface="Calibri"/>
            </a:endParaRPr>
          </a:p>
        </p:txBody>
      </p:sp>
      <p:sp>
        <p:nvSpPr>
          <p:cNvPr id="4" name="object 4"/>
          <p:cNvSpPr txBox="1"/>
          <p:nvPr/>
        </p:nvSpPr>
        <p:spPr>
          <a:xfrm>
            <a:off x="5153762" y="1021059"/>
            <a:ext cx="1901102" cy="574365"/>
          </a:xfrm>
          <a:prstGeom prst="rect">
            <a:avLst/>
          </a:prstGeom>
        </p:spPr>
        <p:txBody>
          <a:bodyPr vert="horz" wrap="square" lIns="0" tIns="58016" rIns="0" bIns="0" rtlCol="0">
            <a:spAutoFit/>
          </a:bodyPr>
          <a:lstStyle/>
          <a:p>
            <a:pPr marL="818272" marR="3465" indent="-810046" defTabSz="623446">
              <a:lnSpc>
                <a:spcPts val="1984"/>
              </a:lnSpc>
              <a:spcBef>
                <a:spcPts val="457"/>
              </a:spcBef>
            </a:pPr>
            <a:r>
              <a:rPr sz="1977" kern="0" spc="-60" dirty="0">
                <a:solidFill>
                  <a:srgbClr val="12294F"/>
                </a:solidFill>
                <a:latin typeface="Calibri"/>
                <a:cs typeface="Calibri"/>
                <a:hlinkClick r:id="rId2"/>
              </a:rPr>
              <a:t>Unwind</a:t>
            </a:r>
            <a:r>
              <a:rPr sz="1977" kern="0" spc="-52" dirty="0">
                <a:solidFill>
                  <a:srgbClr val="12294F"/>
                </a:solidFill>
                <a:latin typeface="Calibri"/>
                <a:cs typeface="Calibri"/>
                <a:hlinkClick r:id="rId2"/>
              </a:rPr>
              <a:t> </a:t>
            </a:r>
            <a:r>
              <a:rPr sz="1977" kern="0" spc="-197" dirty="0">
                <a:solidFill>
                  <a:srgbClr val="12294F"/>
                </a:solidFill>
                <a:latin typeface="Calibri"/>
                <a:cs typeface="Calibri"/>
                <a:hlinkClick r:id="rId2"/>
              </a:rPr>
              <a:t>+</a:t>
            </a:r>
            <a:r>
              <a:rPr sz="1977" kern="0" spc="-48" dirty="0">
                <a:solidFill>
                  <a:srgbClr val="12294F"/>
                </a:solidFill>
                <a:latin typeface="Calibri"/>
                <a:cs typeface="Calibri"/>
                <a:hlinkClick r:id="rId2"/>
              </a:rPr>
              <a:t> </a:t>
            </a:r>
            <a:r>
              <a:rPr sz="1977" kern="0" spc="112" dirty="0">
                <a:solidFill>
                  <a:srgbClr val="12294F"/>
                </a:solidFill>
                <a:latin typeface="Calibri"/>
                <a:cs typeface="Calibri"/>
                <a:hlinkClick r:id="rId2"/>
              </a:rPr>
              <a:t>connect </a:t>
            </a:r>
            <a:r>
              <a:rPr sz="1977" kern="0" spc="148" dirty="0">
                <a:solidFill>
                  <a:srgbClr val="12294F"/>
                </a:solidFill>
                <a:latin typeface="Calibri"/>
                <a:cs typeface="Calibri"/>
                <a:hlinkClick r:id="rId2"/>
              </a:rPr>
              <a:t>at</a:t>
            </a:r>
            <a:endParaRPr sz="1977" kern="0">
              <a:solidFill>
                <a:sysClr val="windowText" lastClr="000000"/>
              </a:solidFill>
              <a:latin typeface="Calibri"/>
              <a:cs typeface="Calibri"/>
            </a:endParaRPr>
          </a:p>
        </p:txBody>
      </p:sp>
      <p:sp>
        <p:nvSpPr>
          <p:cNvPr id="5" name="object 5"/>
          <p:cNvSpPr txBox="1"/>
          <p:nvPr/>
        </p:nvSpPr>
        <p:spPr>
          <a:xfrm>
            <a:off x="4959508" y="3719804"/>
            <a:ext cx="2273012" cy="1695277"/>
          </a:xfrm>
          <a:prstGeom prst="rect">
            <a:avLst/>
          </a:prstGeom>
        </p:spPr>
        <p:txBody>
          <a:bodyPr vert="horz" wrap="square" lIns="0" tIns="140277" rIns="0" bIns="0" rtlCol="0">
            <a:spAutoFit/>
          </a:bodyPr>
          <a:lstStyle/>
          <a:p>
            <a:pPr algn="ctr" defTabSz="623446">
              <a:spcBef>
                <a:spcPts val="1106"/>
              </a:spcBef>
            </a:pPr>
            <a:r>
              <a:rPr sz="2251" kern="0" spc="183" dirty="0">
                <a:solidFill>
                  <a:srgbClr val="12294F"/>
                </a:solidFill>
                <a:latin typeface="Calibri"/>
                <a:cs typeface="Calibri"/>
                <a:hlinkClick r:id="rId2"/>
              </a:rPr>
              <a:t>april</a:t>
            </a:r>
            <a:r>
              <a:rPr sz="2251" kern="0" spc="-60" dirty="0">
                <a:solidFill>
                  <a:srgbClr val="12294F"/>
                </a:solidFill>
                <a:latin typeface="Calibri"/>
                <a:cs typeface="Calibri"/>
                <a:hlinkClick r:id="rId2"/>
              </a:rPr>
              <a:t> </a:t>
            </a:r>
            <a:r>
              <a:rPr sz="2251" kern="0" spc="-283" dirty="0">
                <a:solidFill>
                  <a:srgbClr val="12294F"/>
                </a:solidFill>
                <a:latin typeface="Calibri"/>
                <a:cs typeface="Calibri"/>
                <a:hlinkClick r:id="rId2"/>
              </a:rPr>
              <a:t>21</a:t>
            </a:r>
            <a:r>
              <a:rPr sz="2251" kern="0" spc="-59" dirty="0">
                <a:solidFill>
                  <a:srgbClr val="12294F"/>
                </a:solidFill>
                <a:latin typeface="Calibri"/>
                <a:cs typeface="Calibri"/>
                <a:hlinkClick r:id="rId2"/>
              </a:rPr>
              <a:t> </a:t>
            </a:r>
            <a:r>
              <a:rPr sz="2251" kern="0" spc="204" dirty="0">
                <a:solidFill>
                  <a:srgbClr val="12294F"/>
                </a:solidFill>
                <a:latin typeface="Calibri"/>
                <a:cs typeface="Calibri"/>
                <a:hlinkClick r:id="rId2"/>
              </a:rPr>
              <a:t>-</a:t>
            </a:r>
            <a:r>
              <a:rPr sz="2251" kern="0" spc="-59" dirty="0">
                <a:solidFill>
                  <a:srgbClr val="12294F"/>
                </a:solidFill>
                <a:latin typeface="Calibri"/>
                <a:cs typeface="Calibri"/>
                <a:hlinkClick r:id="rId2"/>
              </a:rPr>
              <a:t> </a:t>
            </a:r>
            <a:r>
              <a:rPr sz="2251" kern="0" spc="-78" dirty="0">
                <a:solidFill>
                  <a:srgbClr val="12294F"/>
                </a:solidFill>
                <a:latin typeface="Calibri"/>
                <a:cs typeface="Calibri"/>
                <a:hlinkClick r:id="rId2"/>
              </a:rPr>
              <a:t>23,</a:t>
            </a:r>
            <a:r>
              <a:rPr sz="2251" kern="0" spc="-59" dirty="0">
                <a:solidFill>
                  <a:srgbClr val="12294F"/>
                </a:solidFill>
                <a:latin typeface="Calibri"/>
                <a:cs typeface="Calibri"/>
                <a:hlinkClick r:id="rId2"/>
              </a:rPr>
              <a:t> </a:t>
            </a:r>
            <a:r>
              <a:rPr sz="2251" kern="0" spc="-194" dirty="0">
                <a:solidFill>
                  <a:srgbClr val="12294F"/>
                </a:solidFill>
                <a:latin typeface="Calibri"/>
                <a:cs typeface="Calibri"/>
                <a:hlinkClick r:id="rId2"/>
              </a:rPr>
              <a:t>2027</a:t>
            </a:r>
            <a:endParaRPr sz="2251" kern="0">
              <a:solidFill>
                <a:sysClr val="windowText" lastClr="000000"/>
              </a:solidFill>
              <a:latin typeface="Calibri"/>
              <a:cs typeface="Calibri"/>
            </a:endParaRPr>
          </a:p>
          <a:p>
            <a:pPr marL="8660" marR="3465" algn="ctr" defTabSz="623446">
              <a:lnSpc>
                <a:spcPct val="102400"/>
              </a:lnSpc>
              <a:spcBef>
                <a:spcPts val="1036"/>
              </a:spcBef>
            </a:pPr>
            <a:r>
              <a:rPr sz="2318" kern="0" spc="156" dirty="0">
                <a:solidFill>
                  <a:srgbClr val="12294F"/>
                </a:solidFill>
                <a:latin typeface="Calibri"/>
                <a:cs typeface="Calibri"/>
                <a:hlinkClick r:id="rId2"/>
              </a:rPr>
              <a:t>green</a:t>
            </a:r>
            <a:r>
              <a:rPr sz="2318" kern="0" spc="-52" dirty="0">
                <a:solidFill>
                  <a:srgbClr val="12294F"/>
                </a:solidFill>
                <a:latin typeface="Calibri"/>
                <a:cs typeface="Calibri"/>
                <a:hlinkClick r:id="rId2"/>
              </a:rPr>
              <a:t> </a:t>
            </a:r>
            <a:r>
              <a:rPr sz="2318" kern="0" spc="242" dirty="0">
                <a:solidFill>
                  <a:srgbClr val="12294F"/>
                </a:solidFill>
                <a:latin typeface="Calibri"/>
                <a:cs typeface="Calibri"/>
                <a:hlinkClick r:id="rId2"/>
              </a:rPr>
              <a:t>lake</a:t>
            </a:r>
            <a:r>
              <a:rPr sz="2318" kern="0" spc="-48" dirty="0">
                <a:solidFill>
                  <a:srgbClr val="12294F"/>
                </a:solidFill>
                <a:latin typeface="Calibri"/>
                <a:cs typeface="Calibri"/>
                <a:hlinkClick r:id="rId2"/>
              </a:rPr>
              <a:t> </a:t>
            </a:r>
            <a:r>
              <a:rPr sz="2318" kern="0" spc="149" dirty="0">
                <a:solidFill>
                  <a:srgbClr val="12294F"/>
                </a:solidFill>
                <a:latin typeface="Calibri"/>
                <a:cs typeface="Calibri"/>
                <a:hlinkClick r:id="rId2"/>
              </a:rPr>
              <a:t>hotel </a:t>
            </a:r>
            <a:r>
              <a:rPr sz="2318" kern="0" spc="100" dirty="0">
                <a:solidFill>
                  <a:srgbClr val="12294F"/>
                </a:solidFill>
                <a:latin typeface="Calibri"/>
                <a:cs typeface="Calibri"/>
                <a:hlinkClick r:id="rId2"/>
              </a:rPr>
              <a:t>and</a:t>
            </a:r>
            <a:r>
              <a:rPr sz="2318" kern="0" spc="-59" dirty="0">
                <a:solidFill>
                  <a:srgbClr val="12294F"/>
                </a:solidFill>
                <a:latin typeface="Calibri"/>
                <a:cs typeface="Calibri"/>
                <a:hlinkClick r:id="rId2"/>
              </a:rPr>
              <a:t> </a:t>
            </a:r>
            <a:r>
              <a:rPr sz="2318" kern="0" spc="160" dirty="0">
                <a:solidFill>
                  <a:srgbClr val="12294F"/>
                </a:solidFill>
                <a:latin typeface="Calibri"/>
                <a:cs typeface="Calibri"/>
                <a:hlinkClick r:id="rId2"/>
              </a:rPr>
              <a:t>conference </a:t>
            </a:r>
            <a:r>
              <a:rPr sz="2318" kern="0" spc="172" dirty="0">
                <a:solidFill>
                  <a:srgbClr val="12294F"/>
                </a:solidFill>
                <a:latin typeface="Calibri"/>
                <a:cs typeface="Calibri"/>
                <a:hlinkClick r:id="rId2"/>
              </a:rPr>
              <a:t>center</a:t>
            </a:r>
            <a:endParaRPr sz="2318" kern="0">
              <a:solidFill>
                <a:sysClr val="windowText" lastClr="000000"/>
              </a:solidFill>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8D34-EDBA-6A30-982F-1E22D9FB2B28}"/>
              </a:ext>
            </a:extLst>
          </p:cNvPr>
          <p:cNvSpPr>
            <a:spLocks noGrp="1"/>
          </p:cNvSpPr>
          <p:nvPr>
            <p:ph type="ctrTitle"/>
          </p:nvPr>
        </p:nvSpPr>
        <p:spPr>
          <a:xfrm>
            <a:off x="2397575" y="325867"/>
            <a:ext cx="8692249" cy="608873"/>
          </a:xfrm>
        </p:spPr>
        <p:txBody>
          <a:bodyPr/>
          <a:lstStyle/>
          <a:p>
            <a:r>
              <a:rPr lang="en-US" b="1" cap="none" dirty="0"/>
              <a:t>Overview</a:t>
            </a:r>
          </a:p>
        </p:txBody>
      </p:sp>
      <p:sp>
        <p:nvSpPr>
          <p:cNvPr id="4" name="Slide Number Placeholder 3">
            <a:extLst>
              <a:ext uri="{FF2B5EF4-FFF2-40B4-BE49-F238E27FC236}">
                <a16:creationId xmlns:a16="http://schemas.microsoft.com/office/drawing/2014/main" id="{B46025D3-632E-A175-846C-192ED93F9870}"/>
              </a:ext>
            </a:extLst>
          </p:cNvPr>
          <p:cNvSpPr>
            <a:spLocks noGrp="1"/>
          </p:cNvSpPr>
          <p:nvPr>
            <p:ph type="sldNum" sz="quarter" idx="12"/>
          </p:nvPr>
        </p:nvSpPr>
        <p:spPr/>
        <p:txBody>
          <a:bodyPr/>
          <a:lstStyle/>
          <a:p>
            <a:fld id="{A49DFD55-3C28-40EF-9E31-A92D2E4017FF}" type="slidenum">
              <a:rPr lang="en-US" smtClean="0"/>
              <a:pPr/>
              <a:t>2</a:t>
            </a:fld>
            <a:endParaRPr lang="en-US" dirty="0"/>
          </a:p>
        </p:txBody>
      </p:sp>
      <p:sp>
        <p:nvSpPr>
          <p:cNvPr id="5" name="Text Placeholder 4">
            <a:extLst>
              <a:ext uri="{FF2B5EF4-FFF2-40B4-BE49-F238E27FC236}">
                <a16:creationId xmlns:a16="http://schemas.microsoft.com/office/drawing/2014/main" id="{3272B2B6-C1CD-05A8-3630-BEB7294D3C10}"/>
              </a:ext>
            </a:extLst>
          </p:cNvPr>
          <p:cNvSpPr>
            <a:spLocks noGrp="1"/>
          </p:cNvSpPr>
          <p:nvPr>
            <p:ph type="body" sz="quarter" idx="13"/>
          </p:nvPr>
        </p:nvSpPr>
        <p:spPr>
          <a:xfrm>
            <a:off x="2384649" y="1462988"/>
            <a:ext cx="8718101" cy="4893364"/>
          </a:xfrm>
        </p:spPr>
        <p:txBody>
          <a:bodyPr>
            <a:normAutofit/>
          </a:bodyPr>
          <a:lstStyle/>
          <a:p>
            <a:pPr>
              <a:lnSpc>
                <a:spcPct val="150000"/>
              </a:lnSpc>
            </a:pPr>
            <a:r>
              <a:rPr lang="en-US" dirty="0"/>
              <a:t>Systemwide News and Initiatives</a:t>
            </a:r>
          </a:p>
          <a:p>
            <a:pPr>
              <a:lnSpc>
                <a:spcPct val="150000"/>
              </a:lnSpc>
            </a:pPr>
            <a:r>
              <a:rPr lang="en-US" dirty="0"/>
              <a:t>Ongoing Behavioral Health Activity</a:t>
            </a:r>
          </a:p>
          <a:p>
            <a:pPr>
              <a:lnSpc>
                <a:spcPct val="150000"/>
              </a:lnSpc>
            </a:pPr>
            <a:r>
              <a:rPr lang="en-US" dirty="0"/>
              <a:t>Mental Health and Wellbeing Advisory Committee</a:t>
            </a:r>
          </a:p>
          <a:p>
            <a:pPr>
              <a:lnSpc>
                <a:spcPct val="150000"/>
              </a:lnSpc>
            </a:pPr>
            <a:r>
              <a:rPr lang="en-US" dirty="0"/>
              <a:t>Future Funding</a:t>
            </a:r>
          </a:p>
          <a:p>
            <a:pPr>
              <a:lnSpc>
                <a:spcPct val="150000"/>
              </a:lnSpc>
            </a:pPr>
            <a:r>
              <a:rPr lang="en-US" dirty="0"/>
              <a:t>Closing Reflections</a:t>
            </a:r>
          </a:p>
        </p:txBody>
      </p:sp>
    </p:spTree>
    <p:extLst>
      <p:ext uri="{BB962C8B-B14F-4D97-AF65-F5344CB8AC3E}">
        <p14:creationId xmlns:p14="http://schemas.microsoft.com/office/powerpoint/2010/main" val="2785731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6B674-E610-6AA6-4B8E-AD0A6413F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D297A-24E2-A991-1667-B61EC3BCBB0D}"/>
              </a:ext>
            </a:extLst>
          </p:cNvPr>
          <p:cNvSpPr>
            <a:spLocks noGrp="1"/>
          </p:cNvSpPr>
          <p:nvPr>
            <p:ph type="ctrTitle"/>
          </p:nvPr>
        </p:nvSpPr>
        <p:spPr>
          <a:xfrm>
            <a:off x="2397575" y="325867"/>
            <a:ext cx="8692249" cy="608873"/>
          </a:xfrm>
        </p:spPr>
        <p:txBody>
          <a:bodyPr/>
          <a:lstStyle/>
          <a:p>
            <a:r>
              <a:rPr lang="en-US" b="1" cap="none" dirty="0"/>
              <a:t>Systemwide News and Initiatives</a:t>
            </a:r>
          </a:p>
        </p:txBody>
      </p:sp>
      <p:sp>
        <p:nvSpPr>
          <p:cNvPr id="4" name="Slide Number Placeholder 3">
            <a:extLst>
              <a:ext uri="{FF2B5EF4-FFF2-40B4-BE49-F238E27FC236}">
                <a16:creationId xmlns:a16="http://schemas.microsoft.com/office/drawing/2014/main" id="{A733C7A4-2753-4519-022E-D628C83D976F}"/>
              </a:ext>
            </a:extLst>
          </p:cNvPr>
          <p:cNvSpPr>
            <a:spLocks noGrp="1"/>
          </p:cNvSpPr>
          <p:nvPr>
            <p:ph type="sldNum" sz="quarter" idx="12"/>
          </p:nvPr>
        </p:nvSpPr>
        <p:spPr/>
        <p:txBody>
          <a:bodyPr/>
          <a:lstStyle/>
          <a:p>
            <a:fld id="{A49DFD55-3C28-40EF-9E31-A92D2E4017FF}" type="slidenum">
              <a:rPr lang="en-US" smtClean="0"/>
              <a:pPr/>
              <a:t>3</a:t>
            </a:fld>
            <a:endParaRPr lang="en-US" dirty="0"/>
          </a:p>
        </p:txBody>
      </p:sp>
      <p:sp>
        <p:nvSpPr>
          <p:cNvPr id="5" name="Text Placeholder 4">
            <a:extLst>
              <a:ext uri="{FF2B5EF4-FFF2-40B4-BE49-F238E27FC236}">
                <a16:creationId xmlns:a16="http://schemas.microsoft.com/office/drawing/2014/main" id="{BDD4C2A1-E2CA-43B6-3A11-4CC055938024}"/>
              </a:ext>
            </a:extLst>
          </p:cNvPr>
          <p:cNvSpPr>
            <a:spLocks noGrp="1"/>
          </p:cNvSpPr>
          <p:nvPr>
            <p:ph type="body" sz="quarter" idx="13"/>
          </p:nvPr>
        </p:nvSpPr>
        <p:spPr>
          <a:xfrm>
            <a:off x="2085371" y="1461701"/>
            <a:ext cx="9477980" cy="4893364"/>
          </a:xfrm>
        </p:spPr>
        <p:txBody>
          <a:bodyPr>
            <a:normAutofit/>
          </a:bodyPr>
          <a:lstStyle/>
          <a:p>
            <a:r>
              <a:rPr lang="en-US" sz="2400" dirty="0"/>
              <a:t>System president transition</a:t>
            </a:r>
          </a:p>
          <a:p>
            <a:r>
              <a:rPr lang="en-US" sz="2400" dirty="0"/>
              <a:t>State budget and Core General Education Requirements (CGER)</a:t>
            </a:r>
          </a:p>
          <a:p>
            <a:r>
              <a:rPr lang="en-US" sz="2400" dirty="0"/>
              <a:t>DEIB</a:t>
            </a:r>
          </a:p>
          <a:p>
            <a:r>
              <a:rPr lang="en-US" sz="2400" dirty="0"/>
              <a:t>Direct Admit WI</a:t>
            </a:r>
          </a:p>
          <a:p>
            <a:r>
              <a:rPr lang="en-US" sz="2400" dirty="0"/>
              <a:t>Title II ADA – Digital Accessibility</a:t>
            </a:r>
          </a:p>
          <a:p>
            <a:r>
              <a:rPr lang="en-US" sz="2400" dirty="0"/>
              <a:t>University Budgets</a:t>
            </a:r>
          </a:p>
          <a:p>
            <a:r>
              <a:rPr lang="en-US" sz="2400" dirty="0"/>
              <a:t>2027-29 Biennial Budget – student success-related considerations</a:t>
            </a:r>
          </a:p>
          <a:p>
            <a:pPr lvl="1"/>
            <a:r>
              <a:rPr lang="en-US" sz="2000" dirty="0"/>
              <a:t>Tuition Promise</a:t>
            </a:r>
          </a:p>
          <a:p>
            <a:pPr lvl="1"/>
            <a:r>
              <a:rPr lang="en-US" sz="2000" dirty="0"/>
              <a:t>Wrap-around services (advising, basic needs, etc.)</a:t>
            </a:r>
          </a:p>
          <a:p>
            <a:pPr lvl="1"/>
            <a:r>
              <a:rPr lang="en-US" sz="2000" dirty="0"/>
              <a:t>Fostering Success</a:t>
            </a:r>
          </a:p>
          <a:p>
            <a:pPr lvl="1"/>
            <a:r>
              <a:rPr lang="en-US" sz="2000" dirty="0"/>
              <a:t>GI Bill funding</a:t>
            </a:r>
          </a:p>
          <a:p>
            <a:pPr lvl="1"/>
            <a:r>
              <a:rPr lang="en-US" sz="2000" dirty="0"/>
              <a:t>Mental Health</a:t>
            </a:r>
          </a:p>
          <a:p>
            <a:endParaRPr lang="en-US" sz="2400" dirty="0"/>
          </a:p>
        </p:txBody>
      </p:sp>
    </p:spTree>
    <p:extLst>
      <p:ext uri="{BB962C8B-B14F-4D97-AF65-F5344CB8AC3E}">
        <p14:creationId xmlns:p14="http://schemas.microsoft.com/office/powerpoint/2010/main" val="2605428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53DE8-05B2-C06F-21EC-61003C235C3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F49959-8C23-989B-AF30-EC5A3A35804E}"/>
              </a:ext>
            </a:extLst>
          </p:cNvPr>
          <p:cNvSpPr>
            <a:spLocks noGrp="1"/>
          </p:cNvSpPr>
          <p:nvPr>
            <p:ph type="sldNum" sz="quarter" idx="12"/>
          </p:nvPr>
        </p:nvSpPr>
        <p:spPr/>
        <p:txBody>
          <a:bodyPr/>
          <a:lstStyle/>
          <a:p>
            <a:fld id="{A49DFD55-3C28-40EF-9E31-A92D2E4017FF}" type="slidenum">
              <a:rPr lang="en-US" smtClean="0"/>
              <a:pPr/>
              <a:t>4</a:t>
            </a:fld>
            <a:endParaRPr lang="en-US" dirty="0"/>
          </a:p>
        </p:txBody>
      </p:sp>
      <p:sp>
        <p:nvSpPr>
          <p:cNvPr id="5" name="Text Placeholder 4">
            <a:extLst>
              <a:ext uri="{FF2B5EF4-FFF2-40B4-BE49-F238E27FC236}">
                <a16:creationId xmlns:a16="http://schemas.microsoft.com/office/drawing/2014/main" id="{EA5E2691-F029-D914-2A88-7F21684B45BE}"/>
              </a:ext>
            </a:extLst>
          </p:cNvPr>
          <p:cNvSpPr>
            <a:spLocks noGrp="1"/>
          </p:cNvSpPr>
          <p:nvPr>
            <p:ph type="title" idx="4294967295"/>
          </p:nvPr>
        </p:nvSpPr>
        <p:spPr>
          <a:xfrm>
            <a:off x="1749425" y="3028950"/>
            <a:ext cx="9429750" cy="1292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11" rtl="0" eaLnBrk="1" fontAlgn="auto" latinLnBrk="0" hangingPunct="1">
              <a:lnSpc>
                <a:spcPct val="90000"/>
              </a:lnSpc>
              <a:spcBef>
                <a:spcPts val="1001"/>
              </a:spcBef>
              <a:spcAft>
                <a:spcPts val="0"/>
              </a:spcAft>
              <a:buClr>
                <a:srgbClr val="005777"/>
              </a:buClr>
              <a:buSzTx/>
              <a:buFont typeface="Arial" panose="020B0604020202020204" pitchFamily="34" charset="0"/>
              <a:buNone/>
              <a:tabLst/>
              <a:defRPr/>
            </a:pPr>
            <a:r>
              <a:rPr kumimoji="0" lang="en-US" sz="4400" b="1" i="0" u="none" strike="noStrike" kern="1200" cap="none" spc="0" normalizeH="0" baseline="0" noProof="0" dirty="0">
                <a:ln>
                  <a:noFill/>
                </a:ln>
                <a:solidFill>
                  <a:schemeClr val="tx1"/>
                </a:solidFill>
                <a:effectLst/>
                <a:uLnTx/>
                <a:uFillTx/>
                <a:latin typeface="Open Sans Light" pitchFamily="2" charset="0"/>
                <a:ea typeface="+mn-ea"/>
                <a:cs typeface="+mn-cs"/>
              </a:rPr>
              <a:t>Ongoing Behavioral Health Activity</a:t>
            </a:r>
          </a:p>
        </p:txBody>
      </p:sp>
    </p:spTree>
    <p:extLst>
      <p:ext uri="{BB962C8B-B14F-4D97-AF65-F5344CB8AC3E}">
        <p14:creationId xmlns:p14="http://schemas.microsoft.com/office/powerpoint/2010/main" val="1790063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
          <a:extLst>
            <a:ext uri="{FF2B5EF4-FFF2-40B4-BE49-F238E27FC236}">
              <a16:creationId xmlns:a16="http://schemas.microsoft.com/office/drawing/2014/main" id="{15535DCE-9A17-883A-2F1F-2D6B675E9966}"/>
            </a:ext>
          </a:extLst>
        </p:cNvPr>
        <p:cNvGrpSpPr/>
        <p:nvPr/>
      </p:nvGrpSpPr>
      <p:grpSpPr>
        <a:xfrm>
          <a:off x="0" y="0"/>
          <a:ext cx="0" cy="0"/>
          <a:chOff x="0" y="0"/>
          <a:chExt cx="0" cy="0"/>
        </a:xfrm>
      </p:grpSpPr>
      <p:sp>
        <p:nvSpPr>
          <p:cNvPr id="387" name="Google Shape;387;p35">
            <a:extLst>
              <a:ext uri="{FF2B5EF4-FFF2-40B4-BE49-F238E27FC236}">
                <a16:creationId xmlns:a16="http://schemas.microsoft.com/office/drawing/2014/main" id="{0EDADD8B-D0C8-95BE-F435-22A2A08B2505}"/>
              </a:ext>
            </a:extLst>
          </p:cNvPr>
          <p:cNvSpPr txBox="1">
            <a:spLocks noGrp="1"/>
          </p:cNvSpPr>
          <p:nvPr>
            <p:ph type="title" idx="4294967295"/>
          </p:nvPr>
        </p:nvSpPr>
        <p:spPr>
          <a:xfrm>
            <a:off x="2171427" y="527293"/>
            <a:ext cx="8388414" cy="591200"/>
          </a:xfrm>
          <a:prstGeom prst="rect">
            <a:avLst/>
          </a:prstGeom>
        </p:spPr>
        <p:txBody>
          <a:bodyPr spcFirstLastPara="1" wrap="square" lIns="121900" tIns="121900" rIns="121900" bIns="121900" anchor="t" anchorCtr="0">
            <a:noAutofit/>
          </a:bodyPr>
          <a:lstStyle/>
          <a:p>
            <a:pPr algn="ctr">
              <a:lnSpc>
                <a:spcPct val="90000"/>
              </a:lnSpc>
            </a:pPr>
            <a:r>
              <a:rPr lang="en-US" sz="3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A Public Health Approach to Well-Being </a:t>
            </a:r>
            <a:endParaRPr sz="3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 name="Group 1" descr="Image showing an upside-down triangle/pyramid with three tiers of well-being: 1) Universal Prevention/Mental Health Promotion; 2) Early Intervention; and 3) Treatment and Crisis Response">
            <a:extLst>
              <a:ext uri="{FF2B5EF4-FFF2-40B4-BE49-F238E27FC236}">
                <a16:creationId xmlns:a16="http://schemas.microsoft.com/office/drawing/2014/main" id="{728CD361-45C7-0FF6-7056-2AF45FCA919F}"/>
              </a:ext>
            </a:extLst>
          </p:cNvPr>
          <p:cNvGrpSpPr/>
          <p:nvPr/>
        </p:nvGrpSpPr>
        <p:grpSpPr>
          <a:xfrm>
            <a:off x="1946030" y="1733605"/>
            <a:ext cx="8839200" cy="4488574"/>
            <a:chOff x="1946031" y="1703690"/>
            <a:chExt cx="8839200" cy="4488574"/>
          </a:xfrm>
        </p:grpSpPr>
        <p:sp>
          <p:nvSpPr>
            <p:cNvPr id="3" name="Google Shape;389;p35">
              <a:extLst>
                <a:ext uri="{FF2B5EF4-FFF2-40B4-BE49-F238E27FC236}">
                  <a16:creationId xmlns:a16="http://schemas.microsoft.com/office/drawing/2014/main" id="{33BD6C94-7500-37E8-D971-62935F01FEC2}"/>
                </a:ext>
              </a:extLst>
            </p:cNvPr>
            <p:cNvSpPr/>
            <p:nvPr/>
          </p:nvSpPr>
          <p:spPr>
            <a:xfrm rot="10800000">
              <a:off x="1946031" y="1703690"/>
              <a:ext cx="8839200" cy="1488805"/>
            </a:xfrm>
            <a:prstGeom prst="trapezoid">
              <a:avLst>
                <a:gd name="adj" fmla="val 48846"/>
              </a:avLst>
            </a:prstGeom>
            <a:solidFill>
              <a:schemeClr val="tx1"/>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ctr" defTabSz="1219185">
                <a:buClr>
                  <a:srgbClr val="000000"/>
                </a:buClr>
                <a:defRPr/>
              </a:pPr>
              <a:endParaRPr lang="en-US" sz="1867" kern="0" dirty="0">
                <a:solidFill>
                  <a:srgbClr val="000000"/>
                </a:solidFill>
                <a:latin typeface="DM Sans"/>
                <a:ea typeface="DM Sans"/>
                <a:cs typeface="DM Sans"/>
                <a:sym typeface="DM Sans"/>
              </a:endParaRPr>
            </a:p>
          </p:txBody>
        </p:sp>
        <p:sp>
          <p:nvSpPr>
            <p:cNvPr id="4" name="Google Shape;392;p35">
              <a:extLst>
                <a:ext uri="{FF2B5EF4-FFF2-40B4-BE49-F238E27FC236}">
                  <a16:creationId xmlns:a16="http://schemas.microsoft.com/office/drawing/2014/main" id="{D351D552-419D-573A-1A5E-830BC98701DA}"/>
                </a:ext>
              </a:extLst>
            </p:cNvPr>
            <p:cNvSpPr/>
            <p:nvPr/>
          </p:nvSpPr>
          <p:spPr>
            <a:xfrm rot="10800000">
              <a:off x="3388344" y="3192496"/>
              <a:ext cx="5954573" cy="1509524"/>
            </a:xfrm>
            <a:prstGeom prst="trapezoid">
              <a:avLst>
                <a:gd name="adj" fmla="val 59144"/>
              </a:avLst>
            </a:prstGeom>
            <a:solidFill>
              <a:srgbClr val="14C0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ctr" defTabSz="1219185">
                <a:buClr>
                  <a:srgbClr val="000000"/>
                </a:buClr>
                <a:defRPr/>
              </a:pPr>
              <a:endParaRPr sz="1867" kern="0" dirty="0">
                <a:solidFill>
                  <a:srgbClr val="000000"/>
                </a:solidFill>
                <a:latin typeface="DM Sans"/>
                <a:ea typeface="DM Sans"/>
                <a:cs typeface="DM Sans"/>
                <a:sym typeface="DM Sans"/>
              </a:endParaRPr>
            </a:p>
          </p:txBody>
        </p:sp>
        <p:sp>
          <p:nvSpPr>
            <p:cNvPr id="5" name="Google Shape;395;p35">
              <a:extLst>
                <a:ext uri="{FF2B5EF4-FFF2-40B4-BE49-F238E27FC236}">
                  <a16:creationId xmlns:a16="http://schemas.microsoft.com/office/drawing/2014/main" id="{6CF55925-3AB2-ABB8-D18D-47AB32C8208F}"/>
                </a:ext>
              </a:extLst>
            </p:cNvPr>
            <p:cNvSpPr/>
            <p:nvPr/>
          </p:nvSpPr>
          <p:spPr>
            <a:xfrm rot="10800000">
              <a:off x="4614698" y="4703459"/>
              <a:ext cx="3501861" cy="1488805"/>
            </a:xfrm>
            <a:prstGeom prst="trapezoid">
              <a:avLst>
                <a:gd name="adj" fmla="val 59144"/>
              </a:avLst>
            </a:prstGeom>
            <a:solidFill>
              <a:srgbClr val="B1EA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ctr" defTabSz="1219185">
                <a:buClr>
                  <a:srgbClr val="000000"/>
                </a:buClr>
                <a:defRPr/>
              </a:pPr>
              <a:endParaRPr sz="1867" kern="0" dirty="0">
                <a:solidFill>
                  <a:srgbClr val="000000"/>
                </a:solidFill>
                <a:latin typeface="DM Sans"/>
                <a:ea typeface="DM Sans"/>
                <a:cs typeface="DM Sans"/>
                <a:sym typeface="DM Sans"/>
              </a:endParaRPr>
            </a:p>
          </p:txBody>
        </p:sp>
        <p:sp>
          <p:nvSpPr>
            <p:cNvPr id="6" name="TextBox 5">
              <a:extLst>
                <a:ext uri="{FF2B5EF4-FFF2-40B4-BE49-F238E27FC236}">
                  <a16:creationId xmlns:a16="http://schemas.microsoft.com/office/drawing/2014/main" id="{1719D35C-DE0C-7B3E-2E7A-20443C6207EA}"/>
                </a:ext>
              </a:extLst>
            </p:cNvPr>
            <p:cNvSpPr txBox="1"/>
            <p:nvPr/>
          </p:nvSpPr>
          <p:spPr>
            <a:xfrm>
              <a:off x="2504516" y="1984255"/>
              <a:ext cx="7722224" cy="1287788"/>
            </a:xfrm>
            <a:prstGeom prst="rect">
              <a:avLst/>
            </a:prstGeom>
            <a:noFill/>
          </p:spPr>
          <p:txBody>
            <a:bodyPr wrap="square" rtlCol="0">
              <a:spAutoFit/>
            </a:bodyPr>
            <a:lstStyle/>
            <a:p>
              <a:pPr algn="ctr" defTabSz="1219185">
                <a:buClr>
                  <a:srgbClr val="000000"/>
                </a:buClr>
                <a:defRPr/>
              </a:pPr>
              <a:r>
                <a:rPr lang="en-US" sz="20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M Sans"/>
                </a:rPr>
                <a:t>Universal Prevention/Mental Health Promotion</a:t>
              </a:r>
            </a:p>
            <a:p>
              <a:pPr algn="ctr" defTabSz="1219185">
                <a:spcBef>
                  <a:spcPts val="1333"/>
                </a:spcBef>
                <a:spcAft>
                  <a:spcPts val="1333"/>
                </a:spcAft>
                <a:buClr>
                  <a:srgbClr val="000000"/>
                </a:buClr>
                <a:defRPr/>
              </a:pPr>
              <a:r>
                <a:rPr lang="en-US" sz="1801" kern="0" dirty="0">
                  <a:solidFill>
                    <a:srgbClr val="FFFFFF">
                      <a:lumMod val="95000"/>
                    </a:srgbClr>
                  </a:solidFill>
                  <a:latin typeface="Open Sans" panose="020B0606030504020204" pitchFamily="34" charset="0"/>
                  <a:ea typeface="Open Sans" panose="020B0606030504020204" pitchFamily="34" charset="0"/>
                  <a:cs typeface="Open Sans" panose="020B0606030504020204" pitchFamily="34" charset="0"/>
                  <a:sym typeface="DM Sans"/>
                </a:rPr>
                <a:t>Building connection and skills to enhance well-being for all students</a:t>
              </a:r>
            </a:p>
            <a:p>
              <a:endParaRPr lang="en-US" sz="1801" dirty="0"/>
            </a:p>
          </p:txBody>
        </p:sp>
        <p:sp>
          <p:nvSpPr>
            <p:cNvPr id="7" name="TextBox 6">
              <a:extLst>
                <a:ext uri="{FF2B5EF4-FFF2-40B4-BE49-F238E27FC236}">
                  <a16:creationId xmlns:a16="http://schemas.microsoft.com/office/drawing/2014/main" id="{E0504106-1A5C-E0E3-3716-9EB5A0AF3E22}"/>
                </a:ext>
              </a:extLst>
            </p:cNvPr>
            <p:cNvSpPr txBox="1"/>
            <p:nvPr/>
          </p:nvSpPr>
          <p:spPr>
            <a:xfrm>
              <a:off x="4184132" y="3371797"/>
              <a:ext cx="4362994" cy="1121076"/>
            </a:xfrm>
            <a:prstGeom prst="rect">
              <a:avLst/>
            </a:prstGeom>
            <a:noFill/>
          </p:spPr>
          <p:txBody>
            <a:bodyPr wrap="square" rtlCol="0">
              <a:spAutoFit/>
            </a:bodyPr>
            <a:lstStyle/>
            <a:p>
              <a:pPr algn="ctr" defTabSz="1219185">
                <a:buClr>
                  <a:srgbClr val="000000"/>
                </a:buClr>
                <a:defRPr/>
              </a:pPr>
              <a:r>
                <a:rPr lang="en-US" sz="20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M Sans"/>
                </a:rPr>
                <a:t>Early Intervention</a:t>
              </a:r>
            </a:p>
            <a:p>
              <a:pPr algn="ctr" defTabSz="1219185">
                <a:spcBef>
                  <a:spcPts val="1333"/>
                </a:spcBef>
                <a:spcAft>
                  <a:spcPts val="1333"/>
                </a:spcAft>
                <a:buClr>
                  <a:srgbClr val="000000"/>
                </a:buClr>
                <a:defRPr/>
              </a:pPr>
              <a:r>
                <a:rPr lang="en-US" sz="1801" kern="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DM Sans"/>
                </a:rPr>
                <a:t>Identification and resources for at risk students</a:t>
              </a:r>
            </a:p>
          </p:txBody>
        </p:sp>
        <p:sp>
          <p:nvSpPr>
            <p:cNvPr id="8" name="TextBox 7">
              <a:extLst>
                <a:ext uri="{FF2B5EF4-FFF2-40B4-BE49-F238E27FC236}">
                  <a16:creationId xmlns:a16="http://schemas.microsoft.com/office/drawing/2014/main" id="{A05C6B82-1A1A-F4D7-4C15-9D7940986AC8}"/>
                </a:ext>
              </a:extLst>
            </p:cNvPr>
            <p:cNvSpPr txBox="1"/>
            <p:nvPr/>
          </p:nvSpPr>
          <p:spPr>
            <a:xfrm>
              <a:off x="5176909" y="4949286"/>
              <a:ext cx="2377440" cy="985013"/>
            </a:xfrm>
            <a:prstGeom prst="rect">
              <a:avLst/>
            </a:prstGeom>
            <a:noFill/>
          </p:spPr>
          <p:txBody>
            <a:bodyPr wrap="square" rtlCol="0">
              <a:spAutoFit/>
            </a:bodyPr>
            <a:lstStyle/>
            <a:p>
              <a:pPr algn="ctr"/>
              <a:r>
                <a:rPr lang="en-US" sz="20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M Sans"/>
                </a:rPr>
                <a:t>Treatment &amp; Crisis Response</a:t>
              </a:r>
              <a:endParaRPr lang="en-US" sz="2000" kern="0" dirty="0">
                <a:solidFill>
                  <a:srgbClr val="2C4079"/>
                </a:solidFill>
                <a:latin typeface="Open Sans" panose="020B0606030504020204" pitchFamily="34" charset="0"/>
                <a:ea typeface="Open Sans" panose="020B0606030504020204" pitchFamily="34" charset="0"/>
                <a:cs typeface="Open Sans" panose="020B0606030504020204" pitchFamily="34" charset="0"/>
                <a:sym typeface="DM Sans"/>
              </a:endParaRPr>
            </a:p>
            <a:p>
              <a:endParaRPr lang="en-US" sz="1801" dirty="0"/>
            </a:p>
          </p:txBody>
        </p:sp>
      </p:grpSp>
    </p:spTree>
    <p:extLst>
      <p:ext uri="{BB962C8B-B14F-4D97-AF65-F5344CB8AC3E}">
        <p14:creationId xmlns:p14="http://schemas.microsoft.com/office/powerpoint/2010/main" val="1609648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8D34-EDBA-6A30-982F-1E22D9FB2B28}"/>
              </a:ext>
            </a:extLst>
          </p:cNvPr>
          <p:cNvSpPr>
            <a:spLocks noGrp="1"/>
          </p:cNvSpPr>
          <p:nvPr>
            <p:ph type="ctrTitle"/>
          </p:nvPr>
        </p:nvSpPr>
        <p:spPr>
          <a:xfrm>
            <a:off x="2205952" y="551335"/>
            <a:ext cx="8692249" cy="608873"/>
          </a:xfrm>
        </p:spPr>
        <p:txBody>
          <a:bodyPr/>
          <a:lstStyle/>
          <a:p>
            <a:r>
              <a:rPr lang="en-US" b="1" cap="none" dirty="0"/>
              <a:t>Ongoing Behavioral Health Activity</a:t>
            </a:r>
          </a:p>
        </p:txBody>
      </p:sp>
      <p:sp>
        <p:nvSpPr>
          <p:cNvPr id="4" name="Slide Number Placeholder 3">
            <a:extLst>
              <a:ext uri="{FF2B5EF4-FFF2-40B4-BE49-F238E27FC236}">
                <a16:creationId xmlns:a16="http://schemas.microsoft.com/office/drawing/2014/main" id="{B46025D3-632E-A175-846C-192ED93F9870}"/>
              </a:ext>
            </a:extLst>
          </p:cNvPr>
          <p:cNvSpPr>
            <a:spLocks noGrp="1"/>
          </p:cNvSpPr>
          <p:nvPr>
            <p:ph type="sldNum" sz="quarter" idx="12"/>
          </p:nvPr>
        </p:nvSpPr>
        <p:spPr/>
        <p:txBody>
          <a:bodyPr/>
          <a:lstStyle/>
          <a:p>
            <a:fld id="{A49DFD55-3C28-40EF-9E31-A92D2E4017FF}" type="slidenum">
              <a:rPr lang="en-US" smtClean="0"/>
              <a:pPr/>
              <a:t>6</a:t>
            </a:fld>
            <a:endParaRPr lang="en-US" dirty="0"/>
          </a:p>
        </p:txBody>
      </p:sp>
      <p:sp>
        <p:nvSpPr>
          <p:cNvPr id="5" name="Text Placeholder 4">
            <a:extLst>
              <a:ext uri="{FF2B5EF4-FFF2-40B4-BE49-F238E27FC236}">
                <a16:creationId xmlns:a16="http://schemas.microsoft.com/office/drawing/2014/main" id="{3272B2B6-C1CD-05A8-3630-BEB7294D3C10}"/>
              </a:ext>
            </a:extLst>
          </p:cNvPr>
          <p:cNvSpPr>
            <a:spLocks noGrp="1"/>
          </p:cNvSpPr>
          <p:nvPr>
            <p:ph type="body" sz="quarter" idx="13"/>
          </p:nvPr>
        </p:nvSpPr>
        <p:spPr>
          <a:xfrm>
            <a:off x="2014331" y="1717289"/>
            <a:ext cx="9339470" cy="4589378"/>
          </a:xfrm>
        </p:spPr>
        <p:txBody>
          <a:bodyPr>
            <a:normAutofit fontScale="92500"/>
          </a:bodyPr>
          <a:lstStyle/>
          <a:p>
            <a:r>
              <a:rPr lang="en-US" sz="3200" dirty="0"/>
              <a:t>State funding for virtual mental health services </a:t>
            </a:r>
            <a:r>
              <a:rPr lang="en-US" sz="3000" dirty="0"/>
              <a:t>(Mantra Health contract)</a:t>
            </a:r>
          </a:p>
          <a:p>
            <a:pPr lvl="1"/>
            <a:r>
              <a:rPr lang="en-US" sz="2800" u="sng" dirty="0"/>
              <a:t>Maintained</a:t>
            </a:r>
            <a:r>
              <a:rPr lang="en-US" sz="2800" dirty="0"/>
              <a:t>: counseling, psychiatry, 24/7 phone support</a:t>
            </a:r>
          </a:p>
          <a:p>
            <a:pPr lvl="1"/>
            <a:r>
              <a:rPr lang="en-US" sz="2800" u="sng" dirty="0"/>
              <a:t>Added</a:t>
            </a:r>
            <a:r>
              <a:rPr lang="en-US" sz="2800" dirty="0"/>
              <a:t>: </a:t>
            </a:r>
          </a:p>
          <a:p>
            <a:pPr lvl="2"/>
            <a:r>
              <a:rPr lang="en-US" sz="2400" dirty="0"/>
              <a:t>Self-help and coaching for emotional wellness and productivity </a:t>
            </a:r>
          </a:p>
          <a:p>
            <a:pPr lvl="2"/>
            <a:r>
              <a:rPr lang="en-US" sz="2400" dirty="0"/>
              <a:t>On-demand texting and video support</a:t>
            </a:r>
          </a:p>
          <a:p>
            <a:pPr lvl="2"/>
            <a:r>
              <a:rPr lang="en-US" sz="2400" dirty="0"/>
              <a:t>Peer support through Togetherall</a:t>
            </a:r>
          </a:p>
          <a:p>
            <a:pPr lvl="1"/>
            <a:r>
              <a:rPr lang="en-US" sz="2800" u="sng" dirty="0"/>
              <a:t>Lost</a:t>
            </a:r>
            <a:r>
              <a:rPr lang="en-US" sz="2800" dirty="0"/>
              <a:t>: YOU at College (continued at 3 UWs)</a:t>
            </a:r>
          </a:p>
          <a:p>
            <a:r>
              <a:rPr lang="en-US" sz="3200" i="1" dirty="0"/>
              <a:t>Recognize, Respond Refer </a:t>
            </a:r>
            <a:r>
              <a:rPr lang="en-US" sz="3200" dirty="0"/>
              <a:t>suicide prevention training</a:t>
            </a:r>
          </a:p>
          <a:p>
            <a:r>
              <a:rPr lang="en-US" sz="3200" dirty="0"/>
              <a:t>Shared Projects Coordinator</a:t>
            </a:r>
          </a:p>
        </p:txBody>
      </p:sp>
    </p:spTree>
    <p:extLst>
      <p:ext uri="{BB962C8B-B14F-4D97-AF65-F5344CB8AC3E}">
        <p14:creationId xmlns:p14="http://schemas.microsoft.com/office/powerpoint/2010/main" val="3421829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E050-0C1E-296D-2DAF-9D366A1C83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3EB2D-D9C1-8F0B-ED2D-91C1D317FB5C}"/>
              </a:ext>
            </a:extLst>
          </p:cNvPr>
          <p:cNvSpPr>
            <a:spLocks noGrp="1"/>
          </p:cNvSpPr>
          <p:nvPr>
            <p:ph type="ctrTitle"/>
          </p:nvPr>
        </p:nvSpPr>
        <p:spPr>
          <a:xfrm>
            <a:off x="2286002" y="551335"/>
            <a:ext cx="9188604" cy="608873"/>
          </a:xfrm>
        </p:spPr>
        <p:txBody>
          <a:bodyPr/>
          <a:lstStyle/>
          <a:p>
            <a:r>
              <a:rPr lang="en-US" b="1" cap="none" dirty="0"/>
              <a:t>Ongoing Behavioral Health Activity </a:t>
            </a:r>
            <a:r>
              <a:rPr lang="en-US" sz="2400" b="1" cap="none" dirty="0"/>
              <a:t>(cont’d)</a:t>
            </a:r>
            <a:endParaRPr lang="en-US" b="1" cap="none" dirty="0"/>
          </a:p>
        </p:txBody>
      </p:sp>
      <p:sp>
        <p:nvSpPr>
          <p:cNvPr id="4" name="Slide Number Placeholder 3">
            <a:extLst>
              <a:ext uri="{FF2B5EF4-FFF2-40B4-BE49-F238E27FC236}">
                <a16:creationId xmlns:a16="http://schemas.microsoft.com/office/drawing/2014/main" id="{51A8CA02-088F-9219-18EF-B6DF9F5298F7}"/>
              </a:ext>
            </a:extLst>
          </p:cNvPr>
          <p:cNvSpPr>
            <a:spLocks noGrp="1"/>
          </p:cNvSpPr>
          <p:nvPr>
            <p:ph type="sldNum" sz="quarter" idx="12"/>
          </p:nvPr>
        </p:nvSpPr>
        <p:spPr/>
        <p:txBody>
          <a:bodyPr/>
          <a:lstStyle/>
          <a:p>
            <a:fld id="{A49DFD55-3C28-40EF-9E31-A92D2E4017FF}" type="slidenum">
              <a:rPr lang="en-US" smtClean="0"/>
              <a:pPr/>
              <a:t>7</a:t>
            </a:fld>
            <a:endParaRPr lang="en-US" dirty="0"/>
          </a:p>
        </p:txBody>
      </p:sp>
      <p:sp>
        <p:nvSpPr>
          <p:cNvPr id="5" name="Text Placeholder 4">
            <a:extLst>
              <a:ext uri="{FF2B5EF4-FFF2-40B4-BE49-F238E27FC236}">
                <a16:creationId xmlns:a16="http://schemas.microsoft.com/office/drawing/2014/main" id="{49B5FFDB-5470-7DE0-2524-D38FC3F34A80}"/>
              </a:ext>
            </a:extLst>
          </p:cNvPr>
          <p:cNvSpPr>
            <a:spLocks noGrp="1"/>
          </p:cNvSpPr>
          <p:nvPr>
            <p:ph type="body" sz="quarter" idx="13"/>
          </p:nvPr>
        </p:nvSpPr>
        <p:spPr>
          <a:xfrm>
            <a:off x="2397574" y="1700983"/>
            <a:ext cx="8956226" cy="4655369"/>
          </a:xfrm>
        </p:spPr>
        <p:txBody>
          <a:bodyPr>
            <a:normAutofit/>
          </a:bodyPr>
          <a:lstStyle/>
          <a:p>
            <a:r>
              <a:rPr lang="en-US" dirty="0"/>
              <a:t>MIEA Training</a:t>
            </a:r>
          </a:p>
          <a:p>
            <a:r>
              <a:rPr lang="en-US" dirty="0"/>
              <a:t>Healthy Minds Program App course integration</a:t>
            </a:r>
          </a:p>
          <a:p>
            <a:r>
              <a:rPr lang="en-US" dirty="0"/>
              <a:t>Counseling Impact Assessment Report</a:t>
            </a:r>
          </a:p>
          <a:p>
            <a:r>
              <a:rPr lang="en-US" dirty="0"/>
              <a:t>BIT/CARE/TAT Training</a:t>
            </a:r>
          </a:p>
          <a:p>
            <a:r>
              <a:rPr lang="en-US" dirty="0"/>
              <a:t>Basic Needs</a:t>
            </a:r>
          </a:p>
          <a:p>
            <a:pPr lvl="1"/>
            <a:r>
              <a:rPr lang="en-US" dirty="0"/>
              <a:t>250 In-person and 100 Virtual attendees</a:t>
            </a:r>
          </a:p>
          <a:p>
            <a:r>
              <a:rPr lang="en-US" dirty="0"/>
              <a:t>2026-27</a:t>
            </a:r>
          </a:p>
          <a:p>
            <a:pPr lvl="1"/>
            <a:r>
              <a:rPr lang="en-US" dirty="0"/>
              <a:t>New person in my position</a:t>
            </a:r>
          </a:p>
          <a:p>
            <a:pPr lvl="1"/>
            <a:r>
              <a:rPr lang="en-US" dirty="0"/>
              <a:t>Healthy Minds Study or NCHA survey</a:t>
            </a:r>
          </a:p>
          <a:p>
            <a:pPr lvl="1"/>
            <a:r>
              <a:rPr lang="en-US" dirty="0"/>
              <a:t>Culturally Responsive Approaches Training (TBD)</a:t>
            </a:r>
          </a:p>
          <a:p>
            <a:pPr lvl="1"/>
            <a:endParaRPr lang="en-US" dirty="0"/>
          </a:p>
          <a:p>
            <a:pPr marL="0" indent="0">
              <a:buNone/>
            </a:pPr>
            <a:endParaRPr lang="en-US" dirty="0"/>
          </a:p>
          <a:p>
            <a:pPr lvl="1"/>
            <a:endParaRPr lang="en-US" dirty="0"/>
          </a:p>
          <a:p>
            <a:pPr marL="457206" lvl="1" indent="0">
              <a:buNone/>
            </a:pPr>
            <a:endParaRPr lang="en-US" dirty="0"/>
          </a:p>
          <a:p>
            <a:pPr lvl="1"/>
            <a:endParaRPr lang="en-US" dirty="0"/>
          </a:p>
          <a:p>
            <a:endParaRPr lang="en-US" dirty="0"/>
          </a:p>
        </p:txBody>
      </p:sp>
    </p:spTree>
    <p:extLst>
      <p:ext uri="{BB962C8B-B14F-4D97-AF65-F5344CB8AC3E}">
        <p14:creationId xmlns:p14="http://schemas.microsoft.com/office/powerpoint/2010/main" val="906921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AE8BF-8375-DABD-907D-609565DFEE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26C8A-E1E4-3DD9-8637-0A80105A53FE}"/>
              </a:ext>
            </a:extLst>
          </p:cNvPr>
          <p:cNvSpPr>
            <a:spLocks noGrp="1"/>
          </p:cNvSpPr>
          <p:nvPr>
            <p:ph type="ctrTitle"/>
          </p:nvPr>
        </p:nvSpPr>
        <p:spPr>
          <a:xfrm>
            <a:off x="2014332" y="551335"/>
            <a:ext cx="9850009" cy="608873"/>
          </a:xfrm>
        </p:spPr>
        <p:txBody>
          <a:bodyPr/>
          <a:lstStyle/>
          <a:p>
            <a:r>
              <a:rPr lang="en-US" sz="3200" b="1" cap="none" dirty="0"/>
              <a:t>Mental Health &amp; Well-being Advisory Committee</a:t>
            </a:r>
          </a:p>
        </p:txBody>
      </p:sp>
      <p:sp>
        <p:nvSpPr>
          <p:cNvPr id="4" name="Slide Number Placeholder 3">
            <a:extLst>
              <a:ext uri="{FF2B5EF4-FFF2-40B4-BE49-F238E27FC236}">
                <a16:creationId xmlns:a16="http://schemas.microsoft.com/office/drawing/2014/main" id="{0BAA7DB8-502C-29D6-F7A1-D20CEB7A3C57}"/>
              </a:ext>
            </a:extLst>
          </p:cNvPr>
          <p:cNvSpPr>
            <a:spLocks noGrp="1"/>
          </p:cNvSpPr>
          <p:nvPr>
            <p:ph type="sldNum" sz="quarter" idx="12"/>
          </p:nvPr>
        </p:nvSpPr>
        <p:spPr/>
        <p:txBody>
          <a:bodyPr/>
          <a:lstStyle/>
          <a:p>
            <a:fld id="{A49DFD55-3C28-40EF-9E31-A92D2E4017FF}" type="slidenum">
              <a:rPr lang="en-US" smtClean="0"/>
              <a:pPr/>
              <a:t>8</a:t>
            </a:fld>
            <a:endParaRPr lang="en-US" dirty="0"/>
          </a:p>
        </p:txBody>
      </p:sp>
      <p:sp>
        <p:nvSpPr>
          <p:cNvPr id="5" name="Text Placeholder 4">
            <a:extLst>
              <a:ext uri="{FF2B5EF4-FFF2-40B4-BE49-F238E27FC236}">
                <a16:creationId xmlns:a16="http://schemas.microsoft.com/office/drawing/2014/main" id="{71461375-A122-B879-0CC1-ED5EEE125962}"/>
              </a:ext>
            </a:extLst>
          </p:cNvPr>
          <p:cNvSpPr>
            <a:spLocks noGrp="1"/>
          </p:cNvSpPr>
          <p:nvPr>
            <p:ph type="body" sz="quarter" idx="13"/>
          </p:nvPr>
        </p:nvSpPr>
        <p:spPr>
          <a:xfrm>
            <a:off x="2014331" y="1495018"/>
            <a:ext cx="9339470" cy="4320210"/>
          </a:xfrm>
        </p:spPr>
        <p:txBody>
          <a:bodyPr>
            <a:normAutofit/>
          </a:bodyPr>
          <a:lstStyle/>
          <a:p>
            <a:r>
              <a:rPr lang="en-US" sz="3200" dirty="0"/>
              <a:t>2+ members from each UW</a:t>
            </a:r>
          </a:p>
          <a:p>
            <a:r>
              <a:rPr lang="en-US" sz="3200" dirty="0"/>
              <a:t>Chaired by a counseling director and dean of students</a:t>
            </a:r>
          </a:p>
          <a:p>
            <a:r>
              <a:rPr lang="en-US" sz="3200" u="sng" dirty="0"/>
              <a:t>Areas represented</a:t>
            </a:r>
            <a:r>
              <a:rPr lang="en-US" sz="3200" dirty="0"/>
              <a:t>: </a:t>
            </a:r>
          </a:p>
          <a:p>
            <a:pPr marL="0" indent="0">
              <a:buNone/>
            </a:pPr>
            <a:endParaRPr lang="en-US" sz="3200" dirty="0"/>
          </a:p>
        </p:txBody>
      </p:sp>
      <p:graphicFrame>
        <p:nvGraphicFramePr>
          <p:cNvPr id="3" name="Table 2">
            <a:extLst>
              <a:ext uri="{FF2B5EF4-FFF2-40B4-BE49-F238E27FC236}">
                <a16:creationId xmlns:a16="http://schemas.microsoft.com/office/drawing/2014/main" id="{C871B08D-5D42-E021-E254-A1D5C9070D4D}"/>
              </a:ext>
            </a:extLst>
          </p:cNvPr>
          <p:cNvGraphicFramePr>
            <a:graphicFrameLocks noGrp="1"/>
          </p:cNvGraphicFramePr>
          <p:nvPr>
            <p:extLst>
              <p:ext uri="{D42A27DB-BD31-4B8C-83A1-F6EECF244321}">
                <p14:modId xmlns:p14="http://schemas.microsoft.com/office/powerpoint/2010/main" val="322338253"/>
              </p:ext>
            </p:extLst>
          </p:nvPr>
        </p:nvGraphicFramePr>
        <p:xfrm>
          <a:off x="2223716" y="3809178"/>
          <a:ext cx="8920699" cy="2418819"/>
        </p:xfrm>
        <a:graphic>
          <a:graphicData uri="http://schemas.openxmlformats.org/drawingml/2006/table">
            <a:tbl>
              <a:tblPr firstRow="1" bandRow="1">
                <a:tableStyleId>{7E9639D4-E3E2-4D34-9284-5A2195B3D0D7}</a:tableStyleId>
              </a:tblPr>
              <a:tblGrid>
                <a:gridCol w="3329591">
                  <a:extLst>
                    <a:ext uri="{9D8B030D-6E8A-4147-A177-3AD203B41FA5}">
                      <a16:colId xmlns:a16="http://schemas.microsoft.com/office/drawing/2014/main" val="4266858667"/>
                    </a:ext>
                  </a:extLst>
                </a:gridCol>
                <a:gridCol w="2865865">
                  <a:extLst>
                    <a:ext uri="{9D8B030D-6E8A-4147-A177-3AD203B41FA5}">
                      <a16:colId xmlns:a16="http://schemas.microsoft.com/office/drawing/2014/main" val="528801912"/>
                    </a:ext>
                  </a:extLst>
                </a:gridCol>
                <a:gridCol w="2725243">
                  <a:extLst>
                    <a:ext uri="{9D8B030D-6E8A-4147-A177-3AD203B41FA5}">
                      <a16:colId xmlns:a16="http://schemas.microsoft.com/office/drawing/2014/main" val="3104033177"/>
                    </a:ext>
                  </a:extLst>
                </a:gridCol>
              </a:tblGrid>
              <a:tr h="396240">
                <a:tc>
                  <a:txBody>
                    <a:bodyPr/>
                    <a:lstStyle/>
                    <a:p>
                      <a:r>
                        <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Counseling</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Health</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Health Promotion</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130237"/>
                  </a:ext>
                </a:extLst>
              </a:tr>
              <a:tr h="437609">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Dean of Students/Conduct</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Disability/Accessibility</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Advising</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6859871"/>
                  </a:ext>
                </a:extLst>
              </a:tr>
              <a:tr h="396240">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Diversity/Inclusion</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Res. Life/Dining</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Student Involvement</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5585215"/>
                  </a:ext>
                </a:extLst>
              </a:tr>
              <a:tr h="396240">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Violence Prevention</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AoD</a:t>
                      </a:r>
                      <a:r>
                        <a:rPr lang="en-US" sz="2000" dirty="0">
                          <a:latin typeface="Open Sans" panose="020B0606030504020204" pitchFamily="34" charset="0"/>
                          <a:ea typeface="Open Sans" panose="020B0606030504020204" pitchFamily="34" charset="0"/>
                          <a:cs typeface="Open Sans" panose="020B0606030504020204" pitchFamily="34" charset="0"/>
                        </a:rPr>
                        <a:t> Prevention</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Recreation</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5709257"/>
                  </a:ext>
                </a:extLst>
              </a:tr>
              <a:tr h="396240">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Admissions</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Faculty</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Veterans</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6126561"/>
                  </a:ext>
                </a:extLst>
              </a:tr>
              <a:tr h="396240">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Police</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Athletics</a:t>
                      </a: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US" sz="2000" dirty="0">
                        <a:latin typeface="Open Sans" panose="020B0606030504020204" pitchFamily="34" charset="0"/>
                        <a:ea typeface="Open Sans" panose="020B0606030504020204" pitchFamily="34" charset="0"/>
                        <a:cs typeface="Open Sans" panose="020B0606030504020204" pitchFamily="34" charset="0"/>
                      </a:endParaRPr>
                    </a:p>
                  </a:txBody>
                  <a:tcPr marT="45721" marB="4572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7659783"/>
                  </a:ext>
                </a:extLst>
              </a:tr>
            </a:tbl>
          </a:graphicData>
        </a:graphic>
      </p:graphicFrame>
    </p:spTree>
    <p:extLst>
      <p:ext uri="{BB962C8B-B14F-4D97-AF65-F5344CB8AC3E}">
        <p14:creationId xmlns:p14="http://schemas.microsoft.com/office/powerpoint/2010/main" val="2820117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EAC21-AAEC-3126-E2F8-CE01FCB8F5E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55A9E1E-0F72-E49F-55F9-A2A8C090EF26}"/>
              </a:ext>
            </a:extLst>
          </p:cNvPr>
          <p:cNvSpPr txBox="1">
            <a:spLocks noGrp="1"/>
          </p:cNvSpPr>
          <p:nvPr>
            <p:ph type="title" idx="4294967295"/>
          </p:nvPr>
        </p:nvSpPr>
        <p:spPr>
          <a:xfrm>
            <a:off x="2014332" y="551335"/>
            <a:ext cx="9850009" cy="608873"/>
          </a:xfrm>
          <a:prstGeom prst="rect">
            <a:avLst/>
          </a:prstGeom>
          <a:noFill/>
          <a:ln>
            <a:noFill/>
            <a:prstDash/>
          </a:ln>
          <a:effectLst/>
        </p:spPr>
        <p:txBody>
          <a:bodyPr rot="0" spcFirstLastPara="0" vertOverflow="overflow" horzOverflow="overflow" vert="horz" wrap="square" lIns="91440" tIns="45721" rIns="91440" bIns="45721"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600" b="0" i="0" kern="1200" cap="all" spc="150" baseline="0">
                <a:solidFill>
                  <a:schemeClr val="tx1"/>
                </a:solidFill>
                <a:latin typeface="Open Sans Light"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150" normalizeH="0" baseline="0" noProof="0" dirty="0">
                <a:ln>
                  <a:noFill/>
                </a:ln>
                <a:solidFill>
                  <a:schemeClr val="tx1"/>
                </a:solidFill>
                <a:effectLst/>
                <a:uLnTx/>
                <a:uFillTx/>
                <a:latin typeface="Open Sans Light" pitchFamily="2" charset="0"/>
                <a:ea typeface="+mj-ea"/>
                <a:cs typeface="+mj-cs"/>
              </a:rPr>
              <a:t>Mental Health &amp; Well-being Advisory Committee</a:t>
            </a:r>
          </a:p>
        </p:txBody>
      </p:sp>
      <p:sp>
        <p:nvSpPr>
          <p:cNvPr id="5" name="Text Placeholder 4">
            <a:extLst>
              <a:ext uri="{FF2B5EF4-FFF2-40B4-BE49-F238E27FC236}">
                <a16:creationId xmlns:a16="http://schemas.microsoft.com/office/drawing/2014/main" id="{91CDC05C-EB09-0184-677B-F57C7272592B}"/>
              </a:ext>
            </a:extLst>
          </p:cNvPr>
          <p:cNvSpPr>
            <a:spLocks noGrp="1"/>
          </p:cNvSpPr>
          <p:nvPr>
            <p:ph type="body" sz="quarter" idx="13"/>
          </p:nvPr>
        </p:nvSpPr>
        <p:spPr>
          <a:xfrm>
            <a:off x="2014331" y="2002366"/>
            <a:ext cx="9339470" cy="3828592"/>
          </a:xfrm>
        </p:spPr>
        <p:txBody>
          <a:bodyPr>
            <a:normAutofit/>
          </a:bodyPr>
          <a:lstStyle/>
          <a:p>
            <a:pPr marL="0" indent="0">
              <a:buNone/>
            </a:pPr>
            <a:r>
              <a:rPr lang="en-US" u="sng" dirty="0"/>
              <a:t>Three Priorities</a:t>
            </a:r>
          </a:p>
          <a:p>
            <a:r>
              <a:rPr lang="en-US" dirty="0"/>
              <a:t>Healthy Minds App in the Classroom</a:t>
            </a:r>
          </a:p>
          <a:p>
            <a:pPr lvl="1"/>
            <a:r>
              <a:rPr lang="en-US" dirty="0"/>
              <a:t>Propose expanding to all UWs</a:t>
            </a:r>
          </a:p>
          <a:p>
            <a:r>
              <a:rPr lang="en-US" dirty="0"/>
              <a:t>Service Needs and Gaps</a:t>
            </a:r>
          </a:p>
          <a:p>
            <a:pPr lvl="1"/>
            <a:r>
              <a:rPr lang="en-US" dirty="0"/>
              <a:t>Propose administration of Healthy Minds Study survey</a:t>
            </a:r>
          </a:p>
          <a:p>
            <a:r>
              <a:rPr lang="en-US" dirty="0"/>
              <a:t>Faculty/staff resources for helping students</a:t>
            </a:r>
          </a:p>
          <a:p>
            <a:pPr lvl="1"/>
            <a:r>
              <a:rPr lang="en-US" dirty="0"/>
              <a:t>Propose sustained support for </a:t>
            </a:r>
            <a:r>
              <a:rPr lang="en-US" i="1" dirty="0"/>
              <a:t>Recognize, Respond, Refer</a:t>
            </a:r>
          </a:p>
        </p:txBody>
      </p:sp>
      <p:sp>
        <p:nvSpPr>
          <p:cNvPr id="4" name="Slide Number Placeholder 3">
            <a:extLst>
              <a:ext uri="{FF2B5EF4-FFF2-40B4-BE49-F238E27FC236}">
                <a16:creationId xmlns:a16="http://schemas.microsoft.com/office/drawing/2014/main" id="{5E8DD4CA-EC64-54D0-2672-97202A9D1E8E}"/>
              </a:ext>
            </a:extLst>
          </p:cNvPr>
          <p:cNvSpPr>
            <a:spLocks noGrp="1"/>
          </p:cNvSpPr>
          <p:nvPr>
            <p:ph type="sldNum" sz="quarter" idx="12"/>
          </p:nvPr>
        </p:nvSpPr>
        <p:spPr/>
        <p:txBody>
          <a:bodyPr/>
          <a:lstStyle/>
          <a:p>
            <a:fld id="{A49DFD55-3C28-40EF-9E31-A92D2E4017FF}" type="slidenum">
              <a:rPr lang="en-US" smtClean="0"/>
              <a:pPr/>
              <a:t>9</a:t>
            </a:fld>
            <a:endParaRPr lang="en-US" dirty="0"/>
          </a:p>
        </p:txBody>
      </p:sp>
    </p:spTree>
    <p:extLst>
      <p:ext uri="{BB962C8B-B14F-4D97-AF65-F5344CB8AC3E}">
        <p14:creationId xmlns:p14="http://schemas.microsoft.com/office/powerpoint/2010/main" val="3176783583"/>
      </p:ext>
    </p:extLst>
  </p:cSld>
  <p:clrMapOvr>
    <a:masterClrMapping/>
  </p:clrMapOvr>
</p:sld>
</file>

<file path=ppt/theme/theme1.xml><?xml version="1.0" encoding="utf-8"?>
<a:theme xmlns:a="http://schemas.openxmlformats.org/drawingml/2006/main" name="Custom">
  <a:themeElements>
    <a:clrScheme name="Universities of Wisconsin">
      <a:dk1>
        <a:srgbClr val="000000"/>
      </a:dk1>
      <a:lt1>
        <a:srgbClr val="FFFFFF"/>
      </a:lt1>
      <a:dk2>
        <a:srgbClr val="02465F"/>
      </a:dk2>
      <a:lt2>
        <a:srgbClr val="005777"/>
      </a:lt2>
      <a:accent1>
        <a:srgbClr val="A0A0A0"/>
      </a:accent1>
      <a:accent2>
        <a:srgbClr val="D34427"/>
      </a:accent2>
      <a:accent3>
        <a:srgbClr val="777679"/>
      </a:accent3>
      <a:accent4>
        <a:srgbClr val="F3BD15"/>
      </a:accent4>
      <a:accent5>
        <a:srgbClr val="003764"/>
      </a:accent5>
      <a:accent6>
        <a:srgbClr val="59833A"/>
      </a:accent6>
      <a:hlink>
        <a:srgbClr val="005777"/>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Win32_SL_V2" id="{0E60AB4E-417B-45C1-9301-1C9D3943EB7F}" vid="{199B3929-907A-4692-88BF-6063DC9760F8}"/>
    </a:ext>
  </a:extLst>
</a:theme>
</file>

<file path=ppt/theme/theme2.xml><?xml version="1.0" encoding="utf-8"?>
<a:theme xmlns:a="http://schemas.openxmlformats.org/drawingml/2006/main" name="1_Custom">
  <a:themeElements>
    <a:clrScheme name="Custom 2">
      <a:dk1>
        <a:sysClr val="windowText" lastClr="000000"/>
      </a:dk1>
      <a:lt1>
        <a:sysClr val="window" lastClr="FFFFFF"/>
      </a:lt1>
      <a:dk2>
        <a:srgbClr val="44546A"/>
      </a:dk2>
      <a:lt2>
        <a:srgbClr val="E7E6E6"/>
      </a:lt2>
      <a:accent1>
        <a:srgbClr val="005777"/>
      </a:accent1>
      <a:accent2>
        <a:srgbClr val="D44427"/>
      </a:accent2>
      <a:accent3>
        <a:srgbClr val="990033"/>
      </a:accent3>
      <a:accent4>
        <a:srgbClr val="F4BD15"/>
      </a:accent4>
      <a:accent5>
        <a:srgbClr val="003764"/>
      </a:accent5>
      <a:accent6>
        <a:srgbClr val="59833A"/>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Win32_SL_V2" id="{0E60AB4E-417B-45C1-9301-1C9D3943EB7F}" vid="{199B3929-907A-4692-88BF-6063DC9760F8}"/>
    </a:ext>
  </a:extLst>
</a:theme>
</file>

<file path=ppt/theme/theme3.xml><?xml version="1.0" encoding="utf-8"?>
<a:theme xmlns:a="http://schemas.openxmlformats.org/drawingml/2006/main" name="Mantra Health">
  <a:themeElements>
    <a:clrScheme name="Simple Light">
      <a:dk1>
        <a:srgbClr val="2C4079"/>
      </a:dk1>
      <a:lt1>
        <a:srgbClr val="FFFFFF"/>
      </a:lt1>
      <a:dk2>
        <a:srgbClr val="CAD2FA"/>
      </a:dk2>
      <a:lt2>
        <a:srgbClr val="0F1D42"/>
      </a:lt2>
      <a:accent1>
        <a:srgbClr val="4069E6"/>
      </a:accent1>
      <a:accent2>
        <a:srgbClr val="FF5E59"/>
      </a:accent2>
      <a:accent3>
        <a:srgbClr val="EFEFEF"/>
      </a:accent3>
      <a:accent4>
        <a:srgbClr val="55BDA6"/>
      </a:accent4>
      <a:accent5>
        <a:srgbClr val="FABF35"/>
      </a:accent5>
      <a:accent6>
        <a:srgbClr val="000000"/>
      </a:accent6>
      <a:hlink>
        <a:srgbClr val="1B50E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ime xmlns="d05806df-5e56-4475-8a21-927fb5070e3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ABBEBCF6007A488ABEE6AD4098C6B5" ma:contentTypeVersion="4" ma:contentTypeDescription="Create a new document." ma:contentTypeScope="" ma:versionID="586174a3f1de145eaa8d88732939c134">
  <xsd:schema xmlns:xsd="http://www.w3.org/2001/XMLSchema" xmlns:xs="http://www.w3.org/2001/XMLSchema" xmlns:p="http://schemas.microsoft.com/office/2006/metadata/properties" xmlns:ns2="2d7e4e74-c0f0-4dc4-8dfc-226ed0886f76" xmlns:ns3="06c6aeb8-6340-441e-9b01-66c18f7bb65b" xmlns:ns4="d05806df-5e56-4475-8a21-927fb5070e3f" targetNamespace="http://schemas.microsoft.com/office/2006/metadata/properties" ma:root="true" ma:fieldsID="2db485925ed7496649fb0c6075a0112e" ns2:_="" ns3:_="" ns4:_="">
    <xsd:import namespace="2d7e4e74-c0f0-4dc4-8dfc-226ed0886f76"/>
    <xsd:import namespace="06c6aeb8-6340-441e-9b01-66c18f7bb65b"/>
    <xsd:import namespace="d05806df-5e56-4475-8a21-927fb5070e3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ServiceSearchProperties" minOccurs="0"/>
                <xsd:element ref="ns4:MediaLengthInSeconds" minOccurs="0"/>
                <xsd:element ref="ns4:Time"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e4e74-c0f0-4dc4-8dfc-226ed0886f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c6aeb8-6340-441e-9b01-66c18f7bb65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5806df-5e56-4475-8a21-927fb5070e3f" elementFormDefault="qualified">
    <xsd:import namespace="http://schemas.microsoft.com/office/2006/documentManagement/types"/>
    <xsd:import namespace="http://schemas.microsoft.com/office/infopath/2007/PartnerControls"/>
    <xsd:element name="MediaLengthInSeconds" ma:index="22" nillable="true" ma:displayName="MediaLengthInSeconds" ma:hidden="true" ma:internalName="MediaLengthInSeconds" ma:readOnly="true">
      <xsd:simpleType>
        <xsd:restriction base="dms:Unknown"/>
      </xsd:simpleType>
    </xsd:element>
    <xsd:element name="Time" ma:index="23" nillable="true" ma:displayName="Time" ma:format="DateTime" ma:internalName="Time">
      <xsd:simpleType>
        <xsd:restriction base="dms:DateTim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8A5EB6-E9B8-417D-B09E-03811FBC9BCD}">
  <ds:schemaRefs>
    <ds:schemaRef ds:uri="http://schemas.microsoft.com/sharepoint/v3/contenttype/forms"/>
  </ds:schemaRefs>
</ds:datastoreItem>
</file>

<file path=customXml/itemProps2.xml><?xml version="1.0" encoding="utf-8"?>
<ds:datastoreItem xmlns:ds="http://schemas.openxmlformats.org/officeDocument/2006/customXml" ds:itemID="{CE5CEF65-757A-4D05-90BA-ED40BC2E5152}">
  <ds:schemaRefs>
    <ds:schemaRef ds:uri="http://schemas.openxmlformats.org/package/2006/metadata/core-properties"/>
    <ds:schemaRef ds:uri="http://purl.org/dc/terms/"/>
    <ds:schemaRef ds:uri="06c6aeb8-6340-441e-9b01-66c18f7bb65b"/>
    <ds:schemaRef ds:uri="http://schemas.microsoft.com/office/2006/documentManagement/types"/>
    <ds:schemaRef ds:uri="http://schemas.microsoft.com/office/infopath/2007/PartnerControls"/>
    <ds:schemaRef ds:uri="http://schemas.microsoft.com/office/2006/metadata/properties"/>
    <ds:schemaRef ds:uri="http://purl.org/dc/elements/1.1/"/>
    <ds:schemaRef ds:uri="d05806df-5e56-4475-8a21-927fb5070e3f"/>
    <ds:schemaRef ds:uri="2d7e4e74-c0f0-4dc4-8dfc-226ed0886f76"/>
    <ds:schemaRef ds:uri="http://www.w3.org/XML/1998/namespace"/>
    <ds:schemaRef ds:uri="http://purl.org/dc/dcmitype/"/>
  </ds:schemaRefs>
</ds:datastoreItem>
</file>

<file path=customXml/itemProps3.xml><?xml version="1.0" encoding="utf-8"?>
<ds:datastoreItem xmlns:ds="http://schemas.openxmlformats.org/officeDocument/2006/customXml" ds:itemID="{D7C68DE0-DDF6-4D70-86E9-D5FDEE1BBB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7e4e74-c0f0-4dc4-8dfc-226ed0886f76"/>
    <ds:schemaRef ds:uri="06c6aeb8-6340-441e-9b01-66c18f7bb65b"/>
    <ds:schemaRef ds:uri="d05806df-5e56-4475-8a21-927fb5070e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55801</TotalTime>
  <Words>2021</Words>
  <Application>Microsoft Office PowerPoint</Application>
  <PresentationFormat>Widescreen</PresentationFormat>
  <Paragraphs>201</Paragraphs>
  <Slides>17</Slides>
  <Notes>12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Arial</vt:lpstr>
      <vt:lpstr>Avenir</vt:lpstr>
      <vt:lpstr>Calibri</vt:lpstr>
      <vt:lpstr>DM Sans</vt:lpstr>
      <vt:lpstr>DM Serif Display</vt:lpstr>
      <vt:lpstr>Georgia</vt:lpstr>
      <vt:lpstr>Libre Caslon Display</vt:lpstr>
      <vt:lpstr>Open Sans</vt:lpstr>
      <vt:lpstr>Open Sans Light</vt:lpstr>
      <vt:lpstr>Verdana</vt:lpstr>
      <vt:lpstr>Custom</vt:lpstr>
      <vt:lpstr>1_Custom</vt:lpstr>
      <vt:lpstr>Mantra Health</vt:lpstr>
      <vt:lpstr>Office Theme</vt:lpstr>
      <vt:lpstr>Universities of Wisconsin Updates   Wisconsin Area College Counseling Conference</vt:lpstr>
      <vt:lpstr>Overview</vt:lpstr>
      <vt:lpstr>Systemwide News and Initiatives</vt:lpstr>
      <vt:lpstr>Ongoing Behavioral Health Activity</vt:lpstr>
      <vt:lpstr>A Public Health Approach to Well-Being </vt:lpstr>
      <vt:lpstr>Ongoing Behavioral Health Activity</vt:lpstr>
      <vt:lpstr>Ongoing Behavioral Health Activity (cont’d)</vt:lpstr>
      <vt:lpstr>Mental Health &amp; Well-being Advisory Committee</vt:lpstr>
      <vt:lpstr>Mental Health &amp; Well-being Advisory Committee</vt:lpstr>
      <vt:lpstr>PowerPoint Presentation</vt:lpstr>
      <vt:lpstr>Ratio of Students to Counselors</vt:lpstr>
      <vt:lpstr>Five-Year Staff Turnover Rate</vt:lpstr>
      <vt:lpstr>Salary Discrepancies</vt:lpstr>
      <vt:lpstr>PowerPoint Presentation</vt:lpstr>
      <vt:lpstr>PowerPoint Presentation</vt:lpstr>
      <vt:lpstr>QUESTIONS &amp; DISCUSSION </vt:lpstr>
      <vt:lpstr>WWAACCCCCC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White Background</dc:title>
  <dc:creator>Tom Thieding</dc:creator>
  <cp:lastModifiedBy>Jasperson, Kristen</cp:lastModifiedBy>
  <cp:revision>6</cp:revision>
  <dcterms:created xsi:type="dcterms:W3CDTF">2023-10-03T00:22:44Z</dcterms:created>
  <dcterms:modified xsi:type="dcterms:W3CDTF">2026-04-21T14:10:26Z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0x0101001BABBEBCF6007A488ABEE6AD4098C6B5</vt:lpwstr>
  </property>
  <property fmtid="{D5CDD505-2E9C-101B-9397-08002B2CF9AE}" pid="3" name="MediaServiceImageTags">
    <vt:lpwstr/>
  </property>
  <property fmtid="{D5CDD505-2E9C-101B-9397-08002B2CF9AE}" pid="4" name="_MarkAsFinal">
    <vt:bool>true</vt:bool>
  </property>
</Properties>
</file>