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tmp" ContentType="image/p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648" r:id="rId1"/>
  </p:sldMasterIdLst>
  <p:sldIdLst>
    <p:sldId id="263" r:id="rId2"/>
    <p:sldId id="273" r:id="rId3"/>
  </p:sldIdLst>
  <p:sldSz cx="7772400" cy="10058400"/>
  <p:notesSz cx="6858000" cy="9144000"/>
  <p:custDataLst>
    <p:tags r:id="rId4"/>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7DF18680-E054-41AD-8BC1-D1AEF772440D}">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41" autoAdjust="0"/>
  </p:normalViewPr>
  <p:slideViewPr>
    <p:cSldViewPr snapToGrid="0" showGuides="1">
      <p:cViewPr>
        <p:scale>
          <a:sx n="90" d="100"/>
          <a:sy n="90" d="100"/>
        </p:scale>
        <p:origin x="280" y="-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tags" Target="tags/tag1.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tags" Target="../tags/tag3.xml"/><Relationship Id="rId5" Type="http://schemas.openxmlformats.org/officeDocument/2006/relationships/image" Target="../media/image3.png"/><Relationship Id="rId4" Type="http://schemas.openxmlformats.org/officeDocument/2006/relationships/image" Target="../media/image2.tmp"/></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2.xml"/></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3.xml"/></Relationships>
</file>

<file path=ppt/slideLayouts/_rels/slideLayout1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4.xml"/></Relationships>
</file>

<file path=ppt/slideLayouts/_rels/slideLayout1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5.xml"/></Relationships>
</file>

<file path=ppt/slideLayouts/_rels/slideLayout1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6.xml"/></Relationships>
</file>

<file path=ppt/slideLayouts/_rels/slideLayout1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7.xml"/></Relationships>
</file>

<file path=ppt/slideLayouts/_rels/slideLayout1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8.xml"/></Relationships>
</file>

<file path=ppt/slideLayouts/_rels/slideLayout1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9.xml"/></Relationships>
</file>

<file path=ppt/slideLayouts/_rels/slideLayout18.xml.rels><?xml version="1.0" encoding="UTF-8" standalone="yes"?>
<Relationships xmlns="http://schemas.openxmlformats.org/package/2006/relationships"><Relationship Id="rId3" Type="http://schemas.openxmlformats.org/officeDocument/2006/relationships/hyperlink" Target="https://www.eab.com/" TargetMode="External"/><Relationship Id="rId2" Type="http://schemas.openxmlformats.org/officeDocument/2006/relationships/slideMaster" Target="../slideMasters/slideMaster1.xml"/><Relationship Id="rId1" Type="http://schemas.openxmlformats.org/officeDocument/2006/relationships/tags" Target="../tags/tag20.xml"/><Relationship Id="rId4" Type="http://schemas.openxmlformats.org/officeDocument/2006/relationships/image" Target="../media/image6.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Master" Target="../slideMasters/slideMaster1.xml"/><Relationship Id="rId1" Type="http://schemas.openxmlformats.org/officeDocument/2006/relationships/tags" Target="../tags/tag4.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Master" Target="../slideMasters/slideMaster1.xml"/><Relationship Id="rId1" Type="http://schemas.openxmlformats.org/officeDocument/2006/relationships/tags" Target="../tags/tag5.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Master" Target="../slideMasters/slideMaster1.xml"/><Relationship Id="rId1" Type="http://schemas.openxmlformats.org/officeDocument/2006/relationships/tags" Target="../tags/tag6.xml"/><Relationship Id="rId6" Type="http://schemas.openxmlformats.org/officeDocument/2006/relationships/hyperlink" Target="https://eab.box.com/v/eab-one-pager-script" TargetMode="External"/><Relationship Id="rId5" Type="http://schemas.openxmlformats.org/officeDocument/2006/relationships/image" Target="../media/image7.png"/><Relationship Id="rId4" Type="http://schemas.openxmlformats.org/officeDocument/2006/relationships/image" Target="../media/image6.pn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Master" Target="../slideMasters/slideMaster1.xml"/><Relationship Id="rId1" Type="http://schemas.openxmlformats.org/officeDocument/2006/relationships/tags" Target="../tags/tag7.xml"/><Relationship Id="rId6" Type="http://schemas.openxmlformats.org/officeDocument/2006/relationships/hyperlink" Target="https://eab.box.com/v/eab-one-pager-script" TargetMode="External"/><Relationship Id="rId5" Type="http://schemas.openxmlformats.org/officeDocument/2006/relationships/image" Target="../media/image7.png"/><Relationship Id="rId4" Type="http://schemas.openxmlformats.org/officeDocument/2006/relationships/image" Target="../media/image6.png"/></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8.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slideMaster" Target="../slideMasters/slideMaster1.xml"/><Relationship Id="rId1" Type="http://schemas.openxmlformats.org/officeDocument/2006/relationships/tags" Target="../tags/tag9.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Master" Target="../slideMasters/slideMaster1.xml"/><Relationship Id="rId1" Type="http://schemas.openxmlformats.org/officeDocument/2006/relationships/tags" Target="../tags/tag10.xml"/></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Instructions">
    <p:spTree>
      <p:nvGrpSpPr>
        <p:cNvPr id="1" name=""/>
        <p:cNvGrpSpPr/>
        <p:nvPr/>
      </p:nvGrpSpPr>
      <p:grpSpPr>
        <a:xfrm>
          <a:off x="0" y="0"/>
          <a:ext cx="0" cy="0"/>
          <a:chOff x="0" y="0"/>
          <a:chExt cx="0" cy="0"/>
        </a:xfrm>
      </p:grpSpPr>
      <p:sp>
        <p:nvSpPr>
          <p:cNvPr id="21" name="Rectangle 20"/>
          <p:cNvSpPr/>
          <p:nvPr userDrawn="1"/>
        </p:nvSpPr>
        <p:spPr bwMode="gray">
          <a:xfrm>
            <a:off x="508000" y="457200"/>
            <a:ext cx="3189054" cy="401986"/>
          </a:xfrm>
          <a:prstGeom prst="rect">
            <a:avLst/>
          </a:prstGeom>
          <a:solidFill>
            <a:schemeClr val="tx2"/>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Bef>
                <a:spcPts val="500"/>
              </a:spcBef>
            </a:pPr>
            <a:r>
              <a:rPr lang="en-US" sz="1200" b="1" dirty="0">
                <a:solidFill>
                  <a:schemeClr val="bg1"/>
                </a:solidFill>
              </a:rPr>
              <a:t>2019</a:t>
            </a:r>
            <a:r>
              <a:rPr lang="en-US" sz="1200" b="1" baseline="0" dirty="0">
                <a:solidFill>
                  <a:schemeClr val="bg1"/>
                </a:solidFill>
              </a:rPr>
              <a:t> Template Edition</a:t>
            </a:r>
            <a:endParaRPr lang="en-US" sz="1200" b="1" dirty="0">
              <a:solidFill>
                <a:schemeClr val="bg1"/>
              </a:solidFill>
            </a:endParaRPr>
          </a:p>
        </p:txBody>
      </p:sp>
      <p:sp>
        <p:nvSpPr>
          <p:cNvPr id="24" name="Rectangle 23"/>
          <p:cNvSpPr/>
          <p:nvPr userDrawn="1"/>
        </p:nvSpPr>
        <p:spPr bwMode="gray">
          <a:xfrm>
            <a:off x="507999" y="995529"/>
            <a:ext cx="3189055" cy="8548522"/>
          </a:xfrm>
          <a:prstGeom prst="rect">
            <a:avLst/>
          </a:prstGeom>
          <a:solidFill>
            <a:schemeClr val="accent5"/>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a:solidFill>
                <a:schemeClr val="bg1"/>
              </a:solidFill>
            </a:endParaRPr>
          </a:p>
        </p:txBody>
      </p:sp>
      <p:sp>
        <p:nvSpPr>
          <p:cNvPr id="25" name="TextBox 24"/>
          <p:cNvSpPr txBox="1"/>
          <p:nvPr userDrawn="1"/>
        </p:nvSpPr>
        <p:spPr bwMode="gray">
          <a:xfrm>
            <a:off x="730388" y="3358913"/>
            <a:ext cx="3029982" cy="997196"/>
          </a:xfrm>
          <a:prstGeom prst="rect">
            <a:avLst/>
          </a:prstGeom>
          <a:noFill/>
        </p:spPr>
        <p:txBody>
          <a:bodyPr wrap="square" lIns="0" tIns="0" rIns="0" bIns="0" rtlCol="0">
            <a:spAutoFit/>
          </a:bodyPr>
          <a:lstStyle/>
          <a:p>
            <a:pPr>
              <a:lnSpc>
                <a:spcPct val="90000"/>
              </a:lnSpc>
              <a:spcBef>
                <a:spcPts val="500"/>
              </a:spcBef>
            </a:pPr>
            <a:r>
              <a:rPr lang="en-US" sz="4200" b="1" dirty="0">
                <a:solidFill>
                  <a:schemeClr val="bg1"/>
                </a:solidFill>
              </a:rPr>
              <a:t>Standard</a:t>
            </a:r>
            <a:r>
              <a:rPr lang="en-US" sz="4200" dirty="0">
                <a:solidFill>
                  <a:schemeClr val="bg1"/>
                </a:solidFill>
              </a:rPr>
              <a:t> </a:t>
            </a:r>
            <a:r>
              <a:rPr lang="en-US" sz="3000" dirty="0">
                <a:solidFill>
                  <a:schemeClr val="bg1"/>
                </a:solidFill>
              </a:rPr>
              <a:t>Portrait</a:t>
            </a:r>
          </a:p>
        </p:txBody>
      </p:sp>
      <p:cxnSp>
        <p:nvCxnSpPr>
          <p:cNvPr id="26" name="Straight Connector 25"/>
          <p:cNvCxnSpPr/>
          <p:nvPr userDrawn="1"/>
        </p:nvCxnSpPr>
        <p:spPr bwMode="gray">
          <a:xfrm>
            <a:off x="730388" y="4634267"/>
            <a:ext cx="2966666" cy="0"/>
          </a:xfrm>
          <a:prstGeom prst="line">
            <a:avLst/>
          </a:prstGeom>
          <a:ln w="19050">
            <a:solidFill>
              <a:schemeClr val="accent6"/>
            </a:solidFill>
          </a:ln>
        </p:spPr>
        <p:style>
          <a:lnRef idx="1">
            <a:schemeClr val="accent1"/>
          </a:lnRef>
          <a:fillRef idx="0">
            <a:schemeClr val="accent1"/>
          </a:fillRef>
          <a:effectRef idx="0">
            <a:schemeClr val="accent1"/>
          </a:effectRef>
          <a:fontRef idx="minor">
            <a:schemeClr val="tx1"/>
          </a:fontRef>
        </p:style>
      </p:cxnSp>
      <p:sp>
        <p:nvSpPr>
          <p:cNvPr id="27" name="TextBox 26"/>
          <p:cNvSpPr txBox="1"/>
          <p:nvPr userDrawn="1"/>
        </p:nvSpPr>
        <p:spPr bwMode="gray">
          <a:xfrm>
            <a:off x="730388" y="4914274"/>
            <a:ext cx="2457128" cy="461665"/>
          </a:xfrm>
          <a:prstGeom prst="rect">
            <a:avLst/>
          </a:prstGeom>
          <a:noFill/>
        </p:spPr>
        <p:txBody>
          <a:bodyPr wrap="square" lIns="0" tIns="0" rIns="0" bIns="0" rtlCol="0">
            <a:spAutoFit/>
          </a:bodyPr>
          <a:lstStyle/>
          <a:p>
            <a:pPr>
              <a:spcBef>
                <a:spcPts val="500"/>
              </a:spcBef>
            </a:pPr>
            <a:r>
              <a:rPr lang="en-US" sz="1500" dirty="0">
                <a:solidFill>
                  <a:schemeClr val="bg1"/>
                </a:solidFill>
              </a:rPr>
              <a:t>Long documents that have a cover:</a:t>
            </a:r>
          </a:p>
        </p:txBody>
      </p:sp>
      <p:sp>
        <p:nvSpPr>
          <p:cNvPr id="28" name="TextBox 27"/>
          <p:cNvSpPr txBox="1"/>
          <p:nvPr userDrawn="1"/>
        </p:nvSpPr>
        <p:spPr bwMode="gray">
          <a:xfrm>
            <a:off x="900540" y="5619158"/>
            <a:ext cx="1344839" cy="1520929"/>
          </a:xfrm>
          <a:prstGeom prst="rect">
            <a:avLst/>
          </a:prstGeom>
          <a:noFill/>
        </p:spPr>
        <p:txBody>
          <a:bodyPr wrap="square" lIns="0" tIns="0" rIns="0" bIns="0" rtlCol="0">
            <a:spAutoFit/>
          </a:bodyPr>
          <a:lstStyle/>
          <a:p>
            <a:pPr marL="112713" indent="-112713">
              <a:spcBef>
                <a:spcPts val="500"/>
              </a:spcBef>
              <a:buFont typeface="Arial" panose="020B0604020202020204" pitchFamily="34" charset="0"/>
              <a:buChar char="•"/>
            </a:pPr>
            <a:r>
              <a:rPr lang="en-US" sz="1300" dirty="0">
                <a:solidFill>
                  <a:schemeClr val="bg1"/>
                </a:solidFill>
              </a:rPr>
              <a:t>Studies</a:t>
            </a:r>
          </a:p>
          <a:p>
            <a:pPr marL="112713" indent="-112713">
              <a:spcBef>
                <a:spcPts val="500"/>
              </a:spcBef>
              <a:buFont typeface="Arial" panose="020B0604020202020204" pitchFamily="34" charset="0"/>
              <a:buChar char="•"/>
            </a:pPr>
            <a:r>
              <a:rPr lang="en-US" sz="1300" dirty="0">
                <a:solidFill>
                  <a:schemeClr val="bg1"/>
                </a:solidFill>
              </a:rPr>
              <a:t>White papers</a:t>
            </a:r>
          </a:p>
          <a:p>
            <a:pPr marL="112713" indent="-112713">
              <a:spcBef>
                <a:spcPts val="500"/>
              </a:spcBef>
              <a:buFont typeface="Arial" panose="020B0604020202020204" pitchFamily="34" charset="0"/>
              <a:buChar char="•"/>
            </a:pPr>
            <a:r>
              <a:rPr lang="en-US" sz="1300" dirty="0">
                <a:solidFill>
                  <a:schemeClr val="bg1"/>
                </a:solidFill>
              </a:rPr>
              <a:t>Research</a:t>
            </a:r>
          </a:p>
          <a:p>
            <a:pPr marL="112713" indent="-112713">
              <a:spcBef>
                <a:spcPts val="500"/>
              </a:spcBef>
              <a:buFont typeface="Arial" panose="020B0604020202020204" pitchFamily="34" charset="0"/>
              <a:buChar char="•"/>
            </a:pPr>
            <a:r>
              <a:rPr lang="en-US" sz="1300" dirty="0">
                <a:solidFill>
                  <a:schemeClr val="bg1"/>
                </a:solidFill>
              </a:rPr>
              <a:t>Toolkits</a:t>
            </a:r>
          </a:p>
          <a:p>
            <a:pPr marL="112713" indent="-112713">
              <a:spcBef>
                <a:spcPts val="500"/>
              </a:spcBef>
              <a:buFont typeface="Arial" panose="020B0604020202020204" pitchFamily="34" charset="0"/>
              <a:buChar char="•"/>
            </a:pPr>
            <a:r>
              <a:rPr lang="en-US" sz="1300" dirty="0">
                <a:solidFill>
                  <a:schemeClr val="bg1"/>
                </a:solidFill>
              </a:rPr>
              <a:t>Manuals</a:t>
            </a:r>
          </a:p>
          <a:p>
            <a:pPr marL="112713" indent="-112713">
              <a:spcBef>
                <a:spcPts val="500"/>
              </a:spcBef>
              <a:buFont typeface="Arial" panose="020B0604020202020204" pitchFamily="34" charset="0"/>
              <a:buChar char="•"/>
            </a:pPr>
            <a:r>
              <a:rPr lang="en-US" sz="1300" dirty="0">
                <a:solidFill>
                  <a:schemeClr val="bg1"/>
                </a:solidFill>
              </a:rPr>
              <a:t>Assessments</a:t>
            </a:r>
          </a:p>
        </p:txBody>
      </p:sp>
      <p:sp>
        <p:nvSpPr>
          <p:cNvPr id="32" name="Text Placeholder 7"/>
          <p:cNvSpPr txBox="1">
            <a:spLocks/>
          </p:cNvSpPr>
          <p:nvPr userDrawn="1"/>
        </p:nvSpPr>
        <p:spPr bwMode="gray">
          <a:xfrm>
            <a:off x="730388" y="8652080"/>
            <a:ext cx="2774812" cy="502702"/>
          </a:xfrm>
          <a:prstGeom prst="rect">
            <a:avLst/>
          </a:prstGeom>
        </p:spPr>
        <p:txBody>
          <a:bodyPr vert="horz" wrap="square" lIns="0" tIns="0" rIns="0" bIns="0" rtlCol="0">
            <a:spAutoFit/>
          </a:bodyPr>
          <a:lstStyle>
            <a:lvl1pPr marL="114300" indent="-114300" algn="l" defTabSz="640080" rtl="0" eaLnBrk="1" latinLnBrk="0" hangingPunct="1">
              <a:spcBef>
                <a:spcPts val="500"/>
              </a:spcBef>
              <a:buSzPct val="100000"/>
              <a:buFont typeface="Arial" panose="020B0604020202020204" pitchFamily="34" charset="0"/>
              <a:buChar char="•"/>
              <a:defRPr sz="900" kern="1200">
                <a:solidFill>
                  <a:schemeClr val="tx1"/>
                </a:solidFill>
                <a:latin typeface="+mn-lt"/>
                <a:ea typeface="+mn-ea"/>
                <a:cs typeface="+mn-cs"/>
              </a:defRPr>
            </a:lvl1pPr>
            <a:lvl2pPr marL="228600" indent="-114300" algn="l" defTabSz="640080" rtl="0" eaLnBrk="1" latinLnBrk="0" hangingPunct="1">
              <a:spcBef>
                <a:spcPts val="500"/>
              </a:spcBef>
              <a:buFont typeface="Verdana" panose="020B0604030504040204" pitchFamily="34" charset="0"/>
              <a:buChar char="–"/>
              <a:defRPr sz="900" kern="1200">
                <a:solidFill>
                  <a:schemeClr val="tx1"/>
                </a:solidFill>
                <a:latin typeface="+mn-lt"/>
                <a:ea typeface="+mn-ea"/>
                <a:cs typeface="+mn-cs"/>
              </a:defRPr>
            </a:lvl2pPr>
            <a:lvl3pPr marL="342900" indent="-114300" algn="l" defTabSz="640080" rtl="0" eaLnBrk="1" latinLnBrk="0" hangingPunct="1">
              <a:spcBef>
                <a:spcPts val="500"/>
              </a:spcBef>
              <a:buSzPct val="100000"/>
              <a:buFont typeface="Arial" panose="020B0604020202020204" pitchFamily="34" charset="0"/>
              <a:buChar char="•"/>
              <a:defRPr sz="900" kern="1200">
                <a:solidFill>
                  <a:schemeClr val="tx1"/>
                </a:solidFill>
                <a:latin typeface="+mn-lt"/>
                <a:ea typeface="+mn-ea"/>
                <a:cs typeface="+mn-cs"/>
              </a:defRPr>
            </a:lvl3pPr>
            <a:lvl4pPr marL="457200" indent="-114300" algn="l" defTabSz="640080" rtl="0" eaLnBrk="1" latinLnBrk="0" hangingPunct="1">
              <a:spcBef>
                <a:spcPts val="500"/>
              </a:spcBef>
              <a:buFont typeface="Verdana" panose="020B0604030504040204" pitchFamily="34" charset="0"/>
              <a:buChar char="–"/>
              <a:defRPr sz="900" kern="1200">
                <a:solidFill>
                  <a:schemeClr val="tx1"/>
                </a:solidFill>
                <a:latin typeface="+mn-lt"/>
                <a:ea typeface="+mn-ea"/>
                <a:cs typeface="+mn-cs"/>
              </a:defRPr>
            </a:lvl4pPr>
            <a:lvl5pPr marL="571500" indent="-114300" algn="l" defTabSz="640080" rtl="0" eaLnBrk="1" latinLnBrk="0" hangingPunct="1">
              <a:spcBef>
                <a:spcPts val="500"/>
              </a:spcBef>
              <a:buSzPct val="100000"/>
              <a:buFont typeface="Arial" panose="020B0604020202020204" pitchFamily="34" charset="0"/>
              <a:buChar char="•"/>
              <a:defRPr sz="900" kern="1200" baseline="0">
                <a:solidFill>
                  <a:schemeClr val="tx1"/>
                </a:solidFill>
                <a:latin typeface="+mn-lt"/>
                <a:ea typeface="+mn-ea"/>
                <a:cs typeface="+mn-cs"/>
              </a:defRPr>
            </a:lvl5pPr>
            <a:lvl6pPr marL="687388" indent="-117475" algn="l" defTabSz="640080" rtl="0" eaLnBrk="1" latinLnBrk="0" hangingPunct="1">
              <a:spcBef>
                <a:spcPts val="500"/>
              </a:spcBef>
              <a:buFont typeface="Verdana" panose="020B0604030504040204" pitchFamily="34" charset="0"/>
              <a:buChar char="–"/>
              <a:defRPr sz="900" kern="1200">
                <a:solidFill>
                  <a:schemeClr val="tx1"/>
                </a:solidFill>
                <a:latin typeface="+mn-lt"/>
                <a:ea typeface="+mn-ea"/>
                <a:cs typeface="+mn-cs"/>
              </a:defRPr>
            </a:lvl6pPr>
            <a:lvl7pPr marL="801688" indent="-112713" algn="l" defTabSz="640080" rtl="0" eaLnBrk="1" latinLnBrk="0" hangingPunct="1">
              <a:spcBef>
                <a:spcPts val="500"/>
              </a:spcBef>
              <a:buSzPct val="100000"/>
              <a:buFont typeface="Arial" panose="020B0604020202020204" pitchFamily="34" charset="0"/>
              <a:buChar char="•"/>
              <a:defRPr sz="900" kern="1200">
                <a:solidFill>
                  <a:schemeClr val="tx1"/>
                </a:solidFill>
                <a:latin typeface="+mn-lt"/>
                <a:ea typeface="+mn-ea"/>
                <a:cs typeface="+mn-cs"/>
              </a:defRPr>
            </a:lvl7pPr>
            <a:lvl8pPr marL="914400" indent="-112713" algn="l" defTabSz="640080" rtl="0" eaLnBrk="1" latinLnBrk="0" hangingPunct="1">
              <a:spcBef>
                <a:spcPts val="500"/>
              </a:spcBef>
              <a:buFont typeface="Verdana" panose="020B0604030504040204" pitchFamily="34" charset="0"/>
              <a:buChar char="–"/>
              <a:defRPr sz="900" kern="1200">
                <a:solidFill>
                  <a:schemeClr val="tx1"/>
                </a:solidFill>
                <a:latin typeface="+mn-lt"/>
                <a:ea typeface="+mn-ea"/>
                <a:cs typeface="+mn-cs"/>
              </a:defRPr>
            </a:lvl8pPr>
            <a:lvl9pPr marL="1027113" indent="-112713" algn="l" defTabSz="640080" rtl="0" eaLnBrk="1" latinLnBrk="0" hangingPunct="1">
              <a:spcBef>
                <a:spcPts val="500"/>
              </a:spcBef>
              <a:buClr>
                <a:schemeClr val="tx1"/>
              </a:buClr>
              <a:buSzPct val="100000"/>
              <a:buFont typeface="Arial" panose="020B0604020202020204" pitchFamily="34" charset="0"/>
              <a:buChar char="•"/>
              <a:defRPr sz="900" kern="1200">
                <a:solidFill>
                  <a:schemeClr val="tx1"/>
                </a:solidFill>
                <a:latin typeface="+mn-lt"/>
                <a:ea typeface="+mn-ea"/>
                <a:cs typeface="+mn-cs"/>
              </a:defRPr>
            </a:lvl9pPr>
          </a:lstStyle>
          <a:p>
            <a:pPr marL="0" indent="0" algn="l">
              <a:spcBef>
                <a:spcPts val="2400"/>
              </a:spcBef>
              <a:buNone/>
            </a:pPr>
            <a:r>
              <a:rPr lang="en-US" sz="1300" b="1" dirty="0">
                <a:solidFill>
                  <a:schemeClr val="bg1"/>
                </a:solidFill>
              </a:rPr>
              <a:t>Need help? </a:t>
            </a:r>
          </a:p>
          <a:p>
            <a:pPr marL="0" indent="0" algn="l">
              <a:spcBef>
                <a:spcPts val="800"/>
              </a:spcBef>
              <a:buNone/>
            </a:pPr>
            <a:r>
              <a:rPr lang="en-US" sz="1300" dirty="0">
                <a:solidFill>
                  <a:schemeClr val="bg1"/>
                </a:solidFill>
              </a:rPr>
              <a:t>Email </a:t>
            </a:r>
            <a:r>
              <a:rPr lang="en-US" sz="1300" b="1" dirty="0">
                <a:solidFill>
                  <a:schemeClr val="bg1"/>
                </a:solidFill>
              </a:rPr>
              <a:t>DSS-Requests@eab.com</a:t>
            </a:r>
          </a:p>
        </p:txBody>
      </p:sp>
      <p:sp>
        <p:nvSpPr>
          <p:cNvPr id="36" name="TextBox 35"/>
          <p:cNvSpPr txBox="1"/>
          <p:nvPr userDrawn="1"/>
        </p:nvSpPr>
        <p:spPr bwMode="gray">
          <a:xfrm>
            <a:off x="5206449" y="5375939"/>
            <a:ext cx="2113935" cy="123111"/>
          </a:xfrm>
          <a:prstGeom prst="rect">
            <a:avLst/>
          </a:prstGeom>
          <a:noFill/>
        </p:spPr>
        <p:txBody>
          <a:bodyPr wrap="square" lIns="0" tIns="0" rIns="0" bIns="0" rtlCol="0">
            <a:spAutoFit/>
          </a:bodyPr>
          <a:lstStyle/>
          <a:p>
            <a:pPr algn="r">
              <a:spcBef>
                <a:spcPts val="500"/>
              </a:spcBef>
            </a:pPr>
            <a:r>
              <a:rPr lang="en-US" sz="800" dirty="0">
                <a:latin typeface="+mn-lt"/>
                <a:cs typeface="Arial" panose="020B0604020202020204" pitchFamily="34" charset="0"/>
              </a:rPr>
              <a:t>Page Size: 8.5ꞌꞌ x 11ꞌꞌ </a:t>
            </a:r>
          </a:p>
        </p:txBody>
      </p:sp>
      <p:pic>
        <p:nvPicPr>
          <p:cNvPr id="38" name="Picture 3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bwMode="gray">
          <a:xfrm>
            <a:off x="730388" y="1618669"/>
            <a:ext cx="1682499" cy="646177"/>
          </a:xfrm>
          <a:prstGeom prst="rect">
            <a:avLst/>
          </a:prstGeom>
        </p:spPr>
      </p:pic>
      <p:grpSp>
        <p:nvGrpSpPr>
          <p:cNvPr id="3" name="Group 2"/>
          <p:cNvGrpSpPr/>
          <p:nvPr userDrawn="1"/>
        </p:nvGrpSpPr>
        <p:grpSpPr>
          <a:xfrm>
            <a:off x="3897850" y="995529"/>
            <a:ext cx="3359876" cy="4313733"/>
            <a:chOff x="3897850" y="995529"/>
            <a:chExt cx="3359876" cy="4313733"/>
          </a:xfrm>
        </p:grpSpPr>
        <p:pic>
          <p:nvPicPr>
            <p:cNvPr id="41" name="Picture 40" descr="Screen Clipping"/>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4050250" y="1147929"/>
              <a:ext cx="3207476" cy="4161333"/>
            </a:xfrm>
            <a:prstGeom prst="rect">
              <a:avLst/>
            </a:prstGeom>
            <a:ln w="6350">
              <a:solidFill>
                <a:schemeClr val="accent4"/>
              </a:solidFill>
              <a:miter lim="800000"/>
            </a:ln>
          </p:spPr>
        </p:pic>
        <p:pic>
          <p:nvPicPr>
            <p:cNvPr id="40" name="Picture 39" descr="Screen Clipping"/>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3897850" y="995529"/>
              <a:ext cx="3207476" cy="4161333"/>
            </a:xfrm>
            <a:prstGeom prst="rect">
              <a:avLst/>
            </a:prstGeom>
            <a:ln w="6350">
              <a:solidFill>
                <a:schemeClr val="accent4"/>
              </a:solidFill>
              <a:miter lim="800000"/>
            </a:ln>
          </p:spPr>
        </p:pic>
      </p:grpSp>
      <p:pic>
        <p:nvPicPr>
          <p:cNvPr id="16" name="Picture 15">
            <a:extLst>
              <a:ext uri="{FF2B5EF4-FFF2-40B4-BE49-F238E27FC236}">
                <a16:creationId xmlns:a16="http://schemas.microsoft.com/office/drawing/2014/main" id="{B79FC380-4728-4F67-831A-B710E28B1C02}"/>
              </a:ext>
            </a:extLst>
          </p:cNvPr>
          <p:cNvPicPr>
            <a:picLocks noChangeAspect="1"/>
          </p:cNvPicPr>
          <p:nvPr userDrawn="1"/>
        </p:nvPicPr>
        <p:blipFill>
          <a:blip r:embed="rId5"/>
          <a:stretch>
            <a:fillRect/>
          </a:stretch>
        </p:blipFill>
        <p:spPr>
          <a:xfrm>
            <a:off x="3877691" y="6053458"/>
            <a:ext cx="3386710" cy="2180916"/>
          </a:xfrm>
          <a:prstGeom prst="rect">
            <a:avLst/>
          </a:prstGeom>
        </p:spPr>
      </p:pic>
      <p:sp>
        <p:nvSpPr>
          <p:cNvPr id="15" name="Rectangle 14">
            <a:extLst>
              <a:ext uri="{FF2B5EF4-FFF2-40B4-BE49-F238E27FC236}">
                <a16:creationId xmlns:a16="http://schemas.microsoft.com/office/drawing/2014/main" id="{66A3F0A6-E4D3-429D-B85A-71B14C8B7FA3}"/>
              </a:ext>
            </a:extLst>
          </p:cNvPr>
          <p:cNvSpPr/>
          <p:nvPr userDrawn="1"/>
        </p:nvSpPr>
        <p:spPr bwMode="gray">
          <a:xfrm>
            <a:off x="3886200" y="457200"/>
            <a:ext cx="3386710" cy="401986"/>
          </a:xfrm>
          <a:prstGeom prst="rect">
            <a:avLst/>
          </a:prstGeom>
          <a:solidFill>
            <a:srgbClr val="009900"/>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Bef>
                <a:spcPts val="500"/>
              </a:spcBef>
            </a:pPr>
            <a:r>
              <a:rPr lang="en-US" sz="1200" b="1" dirty="0">
                <a:solidFill>
                  <a:schemeClr val="bg1"/>
                </a:solidFill>
              </a:rPr>
              <a:t>Delete Page After Reading</a:t>
            </a:r>
          </a:p>
        </p:txBody>
      </p:sp>
    </p:spTree>
    <p:custDataLst>
      <p:tags r:id="rId1"/>
    </p:custDataLst>
    <p:extLst>
      <p:ext uri="{BB962C8B-B14F-4D97-AF65-F5344CB8AC3E}">
        <p14:creationId xmlns:p14="http://schemas.microsoft.com/office/powerpoint/2010/main" val="13440333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Standard">
    <p:spTree>
      <p:nvGrpSpPr>
        <p:cNvPr id="1" name=""/>
        <p:cNvGrpSpPr/>
        <p:nvPr/>
      </p:nvGrpSpPr>
      <p:grpSpPr>
        <a:xfrm>
          <a:off x="0" y="0"/>
          <a:ext cx="0" cy="0"/>
          <a:chOff x="0" y="0"/>
          <a:chExt cx="0" cy="0"/>
        </a:xfrm>
      </p:grpSpPr>
      <p:sp>
        <p:nvSpPr>
          <p:cNvPr id="14" name="Text Placeholder 3"/>
          <p:cNvSpPr>
            <a:spLocks noGrp="1"/>
          </p:cNvSpPr>
          <p:nvPr>
            <p:ph type="body" sz="quarter" idx="28" hasCustomPrompt="1"/>
          </p:nvPr>
        </p:nvSpPr>
        <p:spPr bwMode="gray">
          <a:xfrm>
            <a:off x="510382" y="1110761"/>
            <a:ext cx="6751637" cy="200055"/>
          </a:xfrm>
        </p:spPr>
        <p:txBody>
          <a:bodyPr/>
          <a:lstStyle>
            <a:lvl1pPr marL="0" indent="0">
              <a:spcBef>
                <a:spcPts val="0"/>
              </a:spcBef>
              <a:buNone/>
              <a:defRPr sz="1300">
                <a:solidFill>
                  <a:schemeClr val="tx1"/>
                </a:solidFill>
              </a:defRPr>
            </a:lvl1pPr>
          </a:lstStyle>
          <a:p>
            <a:pPr lvl="0"/>
            <a:r>
              <a:rPr lang="en-US" dirty="0"/>
              <a:t>Page Subtitle – Verdana 13pt Regular, Title Case</a:t>
            </a:r>
          </a:p>
        </p:txBody>
      </p:sp>
      <p:sp>
        <p:nvSpPr>
          <p:cNvPr id="15" name="Text Placeholder 7"/>
          <p:cNvSpPr>
            <a:spLocks noGrp="1"/>
          </p:cNvSpPr>
          <p:nvPr>
            <p:ph type="body" sz="quarter" idx="29" hasCustomPrompt="1"/>
          </p:nvPr>
        </p:nvSpPr>
        <p:spPr bwMode="gray">
          <a:xfrm>
            <a:off x="510382" y="459719"/>
            <a:ext cx="2327560" cy="123111"/>
          </a:xfrm>
        </p:spPr>
        <p:txBody>
          <a:bodyPr wrap="none"/>
          <a:lstStyle>
            <a:lvl1pPr marL="0" indent="0">
              <a:spcBef>
                <a:spcPts val="0"/>
              </a:spcBef>
              <a:buNone/>
              <a:defRPr sz="800">
                <a:solidFill>
                  <a:schemeClr val="tx1"/>
                </a:solidFill>
              </a:defRPr>
            </a:lvl1pPr>
            <a:lvl2pPr>
              <a:spcBef>
                <a:spcPts val="0"/>
              </a:spcBef>
              <a:defRPr sz="800"/>
            </a:lvl2pPr>
            <a:lvl3pPr>
              <a:spcBef>
                <a:spcPts val="0"/>
              </a:spcBef>
              <a:defRPr sz="800"/>
            </a:lvl3pPr>
            <a:lvl4pPr>
              <a:spcBef>
                <a:spcPts val="0"/>
              </a:spcBef>
              <a:defRPr sz="800"/>
            </a:lvl4pPr>
            <a:lvl5pPr>
              <a:spcBef>
                <a:spcPts val="0"/>
              </a:spcBef>
              <a:defRPr sz="800"/>
            </a:lvl5pPr>
          </a:lstStyle>
          <a:p>
            <a:pPr lvl="0"/>
            <a:r>
              <a:rPr lang="en-US" dirty="0"/>
              <a:t>Top Kicker – Verdana 8pt Regular, Title Case</a:t>
            </a:r>
          </a:p>
        </p:txBody>
      </p:sp>
      <p:sp>
        <p:nvSpPr>
          <p:cNvPr id="19" name="Text Placeholder 6"/>
          <p:cNvSpPr>
            <a:spLocks noGrp="1"/>
          </p:cNvSpPr>
          <p:nvPr>
            <p:ph type="body" sz="quarter" idx="43" hasCustomPrompt="1"/>
          </p:nvPr>
        </p:nvSpPr>
        <p:spPr bwMode="gray">
          <a:xfrm>
            <a:off x="6075680" y="9234686"/>
            <a:ext cx="1188720" cy="307777"/>
          </a:xfrm>
        </p:spPr>
        <p:txBody>
          <a:bodyPr anchor="b" anchorCtr="0"/>
          <a:lstStyle>
            <a:lvl1pPr marL="0" indent="0">
              <a:spcBef>
                <a:spcPts val="0"/>
              </a:spcBef>
              <a:buNone/>
              <a:defRPr sz="500">
                <a:solidFill>
                  <a:schemeClr val="tx1"/>
                </a:solidFill>
              </a:defRPr>
            </a:lvl1pPr>
            <a:lvl2pPr marL="112713" indent="0">
              <a:spcBef>
                <a:spcPts val="0"/>
              </a:spcBef>
              <a:buNone/>
              <a:defRPr sz="500"/>
            </a:lvl2pPr>
            <a:lvl3pPr marL="230187" indent="0">
              <a:spcBef>
                <a:spcPts val="0"/>
              </a:spcBef>
              <a:buNone/>
              <a:defRPr sz="500"/>
            </a:lvl3pPr>
            <a:lvl4pPr marL="342900" indent="0">
              <a:spcBef>
                <a:spcPts val="0"/>
              </a:spcBef>
              <a:buNone/>
              <a:defRPr sz="500"/>
            </a:lvl4pPr>
            <a:lvl5pPr marL="458787" indent="0">
              <a:spcBef>
                <a:spcPts val="0"/>
              </a:spcBef>
              <a:buNone/>
              <a:defRPr sz="500"/>
            </a:lvl5pPr>
          </a:lstStyle>
          <a:p>
            <a:pPr lvl="0"/>
            <a:r>
              <a:rPr lang="en-US" dirty="0"/>
              <a:t>Source: Click to add source. Use a single space after “Source:” and a period at the end of the source. Stretch box to the left as needed.</a:t>
            </a:r>
          </a:p>
        </p:txBody>
      </p:sp>
      <p:sp>
        <p:nvSpPr>
          <p:cNvPr id="21" name="Text Placeholder 6"/>
          <p:cNvSpPr>
            <a:spLocks noGrp="1"/>
          </p:cNvSpPr>
          <p:nvPr>
            <p:ph type="body" sz="quarter" idx="44" hasCustomPrompt="1"/>
          </p:nvPr>
        </p:nvSpPr>
        <p:spPr bwMode="gray">
          <a:xfrm>
            <a:off x="508000" y="9311631"/>
            <a:ext cx="1965960" cy="230832"/>
          </a:xfrm>
        </p:spPr>
        <p:txBody>
          <a:bodyPr anchor="b" anchorCtr="0"/>
          <a:lstStyle>
            <a:lvl1pPr marL="114300" indent="-114300">
              <a:spcBef>
                <a:spcPts val="100"/>
              </a:spcBef>
              <a:buFont typeface="+mj-lt"/>
              <a:buAutoNum type="arabicParenR"/>
              <a:defRPr sz="500">
                <a:solidFill>
                  <a:schemeClr val="tx1"/>
                </a:solidFill>
              </a:defRPr>
            </a:lvl1pPr>
            <a:lvl2pPr marL="112713" indent="0">
              <a:spcBef>
                <a:spcPts val="0"/>
              </a:spcBef>
              <a:buNone/>
              <a:defRPr sz="500"/>
            </a:lvl2pPr>
            <a:lvl3pPr marL="230187" indent="0">
              <a:spcBef>
                <a:spcPts val="0"/>
              </a:spcBef>
              <a:buNone/>
              <a:defRPr sz="500"/>
            </a:lvl3pPr>
            <a:lvl4pPr marL="342900" indent="0">
              <a:spcBef>
                <a:spcPts val="0"/>
              </a:spcBef>
              <a:buNone/>
              <a:defRPr sz="500"/>
            </a:lvl4pPr>
            <a:lvl5pPr marL="458787" indent="0">
              <a:spcBef>
                <a:spcPts val="0"/>
              </a:spcBef>
              <a:buNone/>
              <a:defRPr sz="500"/>
            </a:lvl5pPr>
          </a:lstStyle>
          <a:p>
            <a:pPr lvl="0"/>
            <a:r>
              <a:rPr lang="en-US" dirty="0"/>
              <a:t>Click to add footnote. Numbers appear automatically (no additional space or tab needed). Use a period at the end of each footnote. Stretch the box to the right as needed.</a:t>
            </a:r>
          </a:p>
        </p:txBody>
      </p:sp>
      <p:sp>
        <p:nvSpPr>
          <p:cNvPr id="3" name="Title 2"/>
          <p:cNvSpPr>
            <a:spLocks noGrp="1"/>
          </p:cNvSpPr>
          <p:nvPr>
            <p:ph type="title" hasCustomPrompt="1"/>
          </p:nvPr>
        </p:nvSpPr>
        <p:spPr bwMode="gray">
          <a:xfrm>
            <a:off x="510382" y="714775"/>
            <a:ext cx="6751637" cy="276999"/>
          </a:xfrm>
        </p:spPr>
        <p:txBody>
          <a:bodyPr wrap="square">
            <a:spAutoFit/>
          </a:bodyPr>
          <a:lstStyle>
            <a:lvl1pPr>
              <a:defRPr/>
            </a:lvl1pPr>
          </a:lstStyle>
          <a:p>
            <a:r>
              <a:rPr lang="en-US" dirty="0"/>
              <a:t>Page Title – Rockwell 20pt Regular, Title Case</a:t>
            </a:r>
          </a:p>
        </p:txBody>
      </p:sp>
      <p:cxnSp>
        <p:nvCxnSpPr>
          <p:cNvPr id="9" name="Straight Connector 8"/>
          <p:cNvCxnSpPr/>
          <p:nvPr userDrawn="1"/>
        </p:nvCxnSpPr>
        <p:spPr bwMode="gray">
          <a:xfrm>
            <a:off x="508000" y="1037059"/>
            <a:ext cx="6756400" cy="0"/>
          </a:xfrm>
          <a:prstGeom prst="line">
            <a:avLst/>
          </a:prstGeom>
          <a:ln w="6350">
            <a:solidFill>
              <a:schemeClr val="accent3"/>
            </a:solidFill>
            <a:miter lim="800000"/>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6664999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ext: Top and Bottom">
    <p:spTree>
      <p:nvGrpSpPr>
        <p:cNvPr id="1" name=""/>
        <p:cNvGrpSpPr/>
        <p:nvPr/>
      </p:nvGrpSpPr>
      <p:grpSpPr>
        <a:xfrm>
          <a:off x="0" y="0"/>
          <a:ext cx="0" cy="0"/>
          <a:chOff x="0" y="0"/>
          <a:chExt cx="0" cy="0"/>
        </a:xfrm>
      </p:grpSpPr>
      <p:sp>
        <p:nvSpPr>
          <p:cNvPr id="13" name="Text Placeholder 3"/>
          <p:cNvSpPr>
            <a:spLocks noGrp="1"/>
          </p:cNvSpPr>
          <p:nvPr>
            <p:ph type="body" sz="quarter" idx="28" hasCustomPrompt="1"/>
          </p:nvPr>
        </p:nvSpPr>
        <p:spPr bwMode="gray">
          <a:xfrm>
            <a:off x="510382" y="1110761"/>
            <a:ext cx="6751637" cy="200055"/>
          </a:xfrm>
        </p:spPr>
        <p:txBody>
          <a:bodyPr/>
          <a:lstStyle>
            <a:lvl1pPr marL="0" indent="0">
              <a:spcBef>
                <a:spcPts val="0"/>
              </a:spcBef>
              <a:buNone/>
              <a:defRPr sz="1300">
                <a:solidFill>
                  <a:schemeClr val="tx1"/>
                </a:solidFill>
              </a:defRPr>
            </a:lvl1pPr>
          </a:lstStyle>
          <a:p>
            <a:pPr lvl="0"/>
            <a:r>
              <a:rPr lang="en-US" dirty="0"/>
              <a:t>Page Subtitle – Verdana 13pt Regular, Title Case</a:t>
            </a:r>
          </a:p>
        </p:txBody>
      </p:sp>
      <p:sp>
        <p:nvSpPr>
          <p:cNvPr id="14" name="Text Placeholder 7"/>
          <p:cNvSpPr>
            <a:spLocks noGrp="1"/>
          </p:cNvSpPr>
          <p:nvPr>
            <p:ph type="body" sz="quarter" idx="29" hasCustomPrompt="1"/>
          </p:nvPr>
        </p:nvSpPr>
        <p:spPr bwMode="gray">
          <a:xfrm>
            <a:off x="510382" y="459719"/>
            <a:ext cx="2327560" cy="123111"/>
          </a:xfrm>
        </p:spPr>
        <p:txBody>
          <a:bodyPr wrap="none"/>
          <a:lstStyle>
            <a:lvl1pPr marL="0" indent="0">
              <a:spcBef>
                <a:spcPts val="0"/>
              </a:spcBef>
              <a:buNone/>
              <a:defRPr sz="800">
                <a:solidFill>
                  <a:schemeClr val="tx1"/>
                </a:solidFill>
              </a:defRPr>
            </a:lvl1pPr>
            <a:lvl2pPr>
              <a:spcBef>
                <a:spcPts val="0"/>
              </a:spcBef>
              <a:defRPr sz="800"/>
            </a:lvl2pPr>
            <a:lvl3pPr>
              <a:spcBef>
                <a:spcPts val="0"/>
              </a:spcBef>
              <a:defRPr sz="800"/>
            </a:lvl3pPr>
            <a:lvl4pPr>
              <a:spcBef>
                <a:spcPts val="0"/>
              </a:spcBef>
              <a:defRPr sz="800"/>
            </a:lvl4pPr>
            <a:lvl5pPr>
              <a:spcBef>
                <a:spcPts val="0"/>
              </a:spcBef>
              <a:defRPr sz="800"/>
            </a:lvl5pPr>
          </a:lstStyle>
          <a:p>
            <a:pPr lvl="0"/>
            <a:r>
              <a:rPr lang="en-US" dirty="0"/>
              <a:t>Top Kicker – Verdana 8pt Regular, Title Case</a:t>
            </a:r>
          </a:p>
        </p:txBody>
      </p:sp>
      <p:sp>
        <p:nvSpPr>
          <p:cNvPr id="3" name="Text Placeholder 2"/>
          <p:cNvSpPr>
            <a:spLocks noGrp="1"/>
          </p:cNvSpPr>
          <p:nvPr>
            <p:ph type="body" sz="quarter" idx="36" hasCustomPrompt="1"/>
          </p:nvPr>
        </p:nvSpPr>
        <p:spPr bwMode="gray">
          <a:xfrm>
            <a:off x="736600" y="1743572"/>
            <a:ext cx="5943600" cy="979564"/>
          </a:xfrm>
        </p:spPr>
        <p:txBody>
          <a:bodyPr>
            <a:noAutofit/>
          </a:bodyPr>
          <a:lstStyle>
            <a:lvl1pPr marL="0" indent="0">
              <a:lnSpc>
                <a:spcPct val="120000"/>
              </a:lnSpc>
              <a:spcBef>
                <a:spcPts val="800"/>
              </a:spcBef>
              <a:buNone/>
              <a:defRPr>
                <a:solidFill>
                  <a:schemeClr val="tx1"/>
                </a:solidFill>
              </a:defRPr>
            </a:lvl1pPr>
            <a:lvl2pPr>
              <a:lnSpc>
                <a:spcPct val="120000"/>
              </a:lnSpc>
              <a:spcBef>
                <a:spcPts val="800"/>
              </a:spcBef>
              <a:defRPr/>
            </a:lvl2pPr>
            <a:lvl3pPr>
              <a:lnSpc>
                <a:spcPct val="120000"/>
              </a:lnSpc>
              <a:spcBef>
                <a:spcPts val="800"/>
              </a:spcBef>
              <a:defRPr/>
            </a:lvl3pPr>
            <a:lvl4pPr>
              <a:lnSpc>
                <a:spcPct val="120000"/>
              </a:lnSpc>
              <a:spcBef>
                <a:spcPts val="800"/>
              </a:spcBef>
              <a:defRPr/>
            </a:lvl4pPr>
            <a:lvl5pPr>
              <a:lnSpc>
                <a:spcPct val="120000"/>
              </a:lnSpc>
              <a:spcBef>
                <a:spcPts val="800"/>
              </a:spcBef>
              <a:defRPr/>
            </a:lvl5pPr>
          </a:lstStyle>
          <a:p>
            <a:pPr lvl="0"/>
            <a:r>
              <a:rPr lang="en-US" dirty="0"/>
              <a:t>DO NOT ALTER BOX PLACEMENT OR WIDTH              Section Text – Verdana 9pt Regular. Click to add MAX NUMBER OF LINES IS 6                                    text. Click to add text. Click to add text. Click to  —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a:t>
            </a:r>
          </a:p>
        </p:txBody>
      </p:sp>
      <p:sp>
        <p:nvSpPr>
          <p:cNvPr id="5" name="Text Placeholder 4"/>
          <p:cNvSpPr>
            <a:spLocks noGrp="1"/>
          </p:cNvSpPr>
          <p:nvPr>
            <p:ph type="body" sz="quarter" idx="37" hasCustomPrompt="1"/>
          </p:nvPr>
        </p:nvSpPr>
        <p:spPr bwMode="gray">
          <a:xfrm>
            <a:off x="736600" y="7253618"/>
            <a:ext cx="5943600" cy="1311962"/>
          </a:xfrm>
        </p:spPr>
        <p:txBody>
          <a:bodyPr>
            <a:noAutofit/>
          </a:bodyPr>
          <a:lstStyle>
            <a:lvl1pPr marL="0" indent="0">
              <a:lnSpc>
                <a:spcPct val="120000"/>
              </a:lnSpc>
              <a:spcBef>
                <a:spcPts val="800"/>
              </a:spcBef>
              <a:buNone/>
              <a:defRPr>
                <a:solidFill>
                  <a:schemeClr val="tx1"/>
                </a:solidFill>
              </a:defRPr>
            </a:lvl1pPr>
            <a:lvl2pPr>
              <a:lnSpc>
                <a:spcPct val="120000"/>
              </a:lnSpc>
              <a:spcBef>
                <a:spcPts val="800"/>
              </a:spcBef>
              <a:defRPr/>
            </a:lvl2pPr>
            <a:lvl3pPr>
              <a:lnSpc>
                <a:spcPct val="120000"/>
              </a:lnSpc>
              <a:spcBef>
                <a:spcPts val="800"/>
              </a:spcBef>
              <a:defRPr/>
            </a:lvl3pPr>
            <a:lvl4pPr>
              <a:lnSpc>
                <a:spcPct val="120000"/>
              </a:lnSpc>
              <a:spcBef>
                <a:spcPts val="800"/>
              </a:spcBef>
              <a:defRPr/>
            </a:lvl4pPr>
            <a:lvl5pPr>
              <a:lnSpc>
                <a:spcPct val="120000"/>
              </a:lnSpc>
              <a:spcBef>
                <a:spcPts val="800"/>
              </a:spcBef>
              <a:defRPr/>
            </a:lvl5pPr>
          </a:lstStyle>
          <a:p>
            <a:pPr lvl="0"/>
            <a:r>
              <a:rPr lang="en-US" dirty="0"/>
              <a:t>DO NOT ALTER BOX PLACEMENT OR WIDTH              Section Text – Verdana 9pt Regular. Click to add MAX NUMBER OF LINES IS 12                                  text. Click to add text. Click to add text. Click to —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a:t>
            </a:r>
          </a:p>
        </p:txBody>
      </p:sp>
      <p:sp>
        <p:nvSpPr>
          <p:cNvPr id="7" name="Picture Placeholder 6"/>
          <p:cNvSpPr>
            <a:spLocks noGrp="1"/>
          </p:cNvSpPr>
          <p:nvPr>
            <p:ph type="pic" sz="quarter" idx="38" hasCustomPrompt="1"/>
          </p:nvPr>
        </p:nvSpPr>
        <p:spPr bwMode="gray">
          <a:xfrm>
            <a:off x="736600" y="3115047"/>
            <a:ext cx="5852160" cy="3749040"/>
          </a:xfrm>
          <a:pattFill prst="ltUpDiag">
            <a:fgClr>
              <a:schemeClr val="accent1"/>
            </a:fgClr>
            <a:bgClr>
              <a:schemeClr val="bg1"/>
            </a:bgClr>
          </a:pattFill>
        </p:spPr>
        <p:txBody>
          <a:bodyPr anchor="ctr">
            <a:noAutofit/>
          </a:bodyPr>
          <a:lstStyle>
            <a:lvl1pPr marL="0" indent="0" algn="ctr">
              <a:buNone/>
              <a:defRPr sz="1500" b="1">
                <a:solidFill>
                  <a:schemeClr val="tx1"/>
                </a:solidFill>
              </a:defRPr>
            </a:lvl1pPr>
          </a:lstStyle>
          <a:p>
            <a:r>
              <a:rPr lang="en-US" dirty="0"/>
              <a:t>SLIDE REGION</a:t>
            </a:r>
            <a:br>
              <a:rPr lang="en-US" dirty="0"/>
            </a:br>
            <a:br>
              <a:rPr lang="en-US" dirty="0"/>
            </a:br>
            <a:br>
              <a:rPr lang="en-US" dirty="0"/>
            </a:br>
            <a:br>
              <a:rPr lang="en-US" dirty="0"/>
            </a:br>
            <a:br>
              <a:rPr lang="en-US" dirty="0"/>
            </a:br>
            <a:br>
              <a:rPr lang="en-US" dirty="0"/>
            </a:br>
            <a:r>
              <a:rPr lang="en-US" dirty="0"/>
              <a:t>DELETE THIS BOX AFTER</a:t>
            </a:r>
            <a:br>
              <a:rPr lang="en-US" dirty="0"/>
            </a:br>
            <a:r>
              <a:rPr lang="en-US" dirty="0"/>
              <a:t>COPYING AND PASTING SLIDE CONTENT</a:t>
            </a:r>
          </a:p>
        </p:txBody>
      </p:sp>
      <p:sp>
        <p:nvSpPr>
          <p:cNvPr id="25" name="Text Placeholder 6"/>
          <p:cNvSpPr>
            <a:spLocks noGrp="1"/>
          </p:cNvSpPr>
          <p:nvPr>
            <p:ph type="body" sz="quarter" idx="43" hasCustomPrompt="1"/>
          </p:nvPr>
        </p:nvSpPr>
        <p:spPr bwMode="gray">
          <a:xfrm>
            <a:off x="6075680" y="9234296"/>
            <a:ext cx="1188720" cy="307777"/>
          </a:xfrm>
        </p:spPr>
        <p:txBody>
          <a:bodyPr anchor="b" anchorCtr="0"/>
          <a:lstStyle>
            <a:lvl1pPr marL="0" indent="0">
              <a:spcBef>
                <a:spcPts val="0"/>
              </a:spcBef>
              <a:buNone/>
              <a:defRPr sz="500">
                <a:solidFill>
                  <a:schemeClr val="tx1"/>
                </a:solidFill>
              </a:defRPr>
            </a:lvl1pPr>
            <a:lvl2pPr marL="112713" indent="0">
              <a:spcBef>
                <a:spcPts val="0"/>
              </a:spcBef>
              <a:buNone/>
              <a:defRPr sz="500"/>
            </a:lvl2pPr>
            <a:lvl3pPr marL="230187" indent="0">
              <a:spcBef>
                <a:spcPts val="0"/>
              </a:spcBef>
              <a:buNone/>
              <a:defRPr sz="500"/>
            </a:lvl3pPr>
            <a:lvl4pPr marL="342900" indent="0">
              <a:spcBef>
                <a:spcPts val="0"/>
              </a:spcBef>
              <a:buNone/>
              <a:defRPr sz="500"/>
            </a:lvl4pPr>
            <a:lvl5pPr marL="458787" indent="0">
              <a:spcBef>
                <a:spcPts val="0"/>
              </a:spcBef>
              <a:buNone/>
              <a:defRPr sz="500"/>
            </a:lvl5pPr>
          </a:lstStyle>
          <a:p>
            <a:pPr lvl="0"/>
            <a:r>
              <a:rPr lang="en-US" dirty="0"/>
              <a:t>Source: Click to add source. Use a single space after “Source:” and a period at the end of the source. Stretch box to the left as needed.</a:t>
            </a:r>
          </a:p>
        </p:txBody>
      </p:sp>
      <p:sp>
        <p:nvSpPr>
          <p:cNvPr id="26" name="Text Placeholder 6"/>
          <p:cNvSpPr>
            <a:spLocks noGrp="1"/>
          </p:cNvSpPr>
          <p:nvPr>
            <p:ph type="body" sz="quarter" idx="44" hasCustomPrompt="1"/>
          </p:nvPr>
        </p:nvSpPr>
        <p:spPr bwMode="gray">
          <a:xfrm>
            <a:off x="508000" y="9311241"/>
            <a:ext cx="1965960" cy="230832"/>
          </a:xfrm>
        </p:spPr>
        <p:txBody>
          <a:bodyPr anchor="b" anchorCtr="0"/>
          <a:lstStyle>
            <a:lvl1pPr marL="112713" indent="-112713">
              <a:spcBef>
                <a:spcPts val="100"/>
              </a:spcBef>
              <a:buFont typeface="+mj-lt"/>
              <a:buAutoNum type="arabicParenR"/>
              <a:defRPr sz="500">
                <a:solidFill>
                  <a:schemeClr val="tx1"/>
                </a:solidFill>
              </a:defRPr>
            </a:lvl1pPr>
            <a:lvl2pPr marL="112713" indent="0">
              <a:spcBef>
                <a:spcPts val="0"/>
              </a:spcBef>
              <a:buNone/>
              <a:defRPr sz="500"/>
            </a:lvl2pPr>
            <a:lvl3pPr marL="230187" indent="0">
              <a:spcBef>
                <a:spcPts val="0"/>
              </a:spcBef>
              <a:buNone/>
              <a:defRPr sz="500"/>
            </a:lvl3pPr>
            <a:lvl4pPr marL="342900" indent="0">
              <a:spcBef>
                <a:spcPts val="0"/>
              </a:spcBef>
              <a:buNone/>
              <a:defRPr sz="500"/>
            </a:lvl4pPr>
            <a:lvl5pPr marL="458787" indent="0">
              <a:spcBef>
                <a:spcPts val="0"/>
              </a:spcBef>
              <a:buNone/>
              <a:defRPr sz="500"/>
            </a:lvl5pPr>
          </a:lstStyle>
          <a:p>
            <a:pPr lvl="0"/>
            <a:r>
              <a:rPr lang="en-US" dirty="0"/>
              <a:t>Click to add footnote. Numbers appear automatically (no additional space or tab needed). Use a period at the end of each footnote. Stretch the box to the right as needed.</a:t>
            </a:r>
          </a:p>
        </p:txBody>
      </p:sp>
      <p:sp>
        <p:nvSpPr>
          <p:cNvPr id="2" name="Title 1"/>
          <p:cNvSpPr>
            <a:spLocks noGrp="1"/>
          </p:cNvSpPr>
          <p:nvPr>
            <p:ph type="title" hasCustomPrompt="1"/>
          </p:nvPr>
        </p:nvSpPr>
        <p:spPr bwMode="gray">
          <a:xfrm>
            <a:off x="510382" y="714775"/>
            <a:ext cx="6751637" cy="276999"/>
          </a:xfrm>
        </p:spPr>
        <p:txBody>
          <a:bodyPr wrap="square">
            <a:spAutoFit/>
          </a:bodyPr>
          <a:lstStyle/>
          <a:p>
            <a:r>
              <a:rPr lang="en-US" dirty="0"/>
              <a:t>Page Title – Rockwell 20pt Regular, Title Case</a:t>
            </a:r>
          </a:p>
        </p:txBody>
      </p:sp>
      <p:cxnSp>
        <p:nvCxnSpPr>
          <p:cNvPr id="16" name="Straight Connector 15"/>
          <p:cNvCxnSpPr/>
          <p:nvPr userDrawn="1"/>
        </p:nvCxnSpPr>
        <p:spPr bwMode="gray">
          <a:xfrm>
            <a:off x="508000" y="1037059"/>
            <a:ext cx="6756400" cy="0"/>
          </a:xfrm>
          <a:prstGeom prst="line">
            <a:avLst/>
          </a:prstGeom>
          <a:ln w="6350">
            <a:solidFill>
              <a:schemeClr val="accent3"/>
            </a:solidFill>
            <a:miter lim="800000"/>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22617151"/>
      </p:ext>
    </p:extLst>
  </p:cSld>
  <p:clrMapOvr>
    <a:masterClrMapping/>
  </p:clrMapOvr>
  <p:extLst mod="1">
    <p:ext uri="{DCECCB84-F9BA-43D5-87BE-67443E8EF086}">
      <p15:sldGuideLst xmlns:p15="http://schemas.microsoft.com/office/powerpoint/2012/main">
        <p15:guide id="1" orient="horz" pos="1097">
          <p15:clr>
            <a:srgbClr val="FBAE40"/>
          </p15:clr>
        </p15:guide>
        <p15:guide id="2" pos="464" userDrawn="1">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ext: 2 Column Top">
    <p:spTree>
      <p:nvGrpSpPr>
        <p:cNvPr id="1" name=""/>
        <p:cNvGrpSpPr/>
        <p:nvPr/>
      </p:nvGrpSpPr>
      <p:grpSpPr>
        <a:xfrm>
          <a:off x="0" y="0"/>
          <a:ext cx="0" cy="0"/>
          <a:chOff x="0" y="0"/>
          <a:chExt cx="0" cy="0"/>
        </a:xfrm>
      </p:grpSpPr>
      <p:sp>
        <p:nvSpPr>
          <p:cNvPr id="16" name="Text Placeholder 3"/>
          <p:cNvSpPr>
            <a:spLocks noGrp="1"/>
          </p:cNvSpPr>
          <p:nvPr>
            <p:ph type="body" sz="quarter" idx="28" hasCustomPrompt="1"/>
          </p:nvPr>
        </p:nvSpPr>
        <p:spPr bwMode="gray">
          <a:xfrm>
            <a:off x="510382" y="1110761"/>
            <a:ext cx="6751637" cy="200055"/>
          </a:xfrm>
        </p:spPr>
        <p:txBody>
          <a:bodyPr/>
          <a:lstStyle>
            <a:lvl1pPr marL="0" indent="0">
              <a:spcBef>
                <a:spcPts val="0"/>
              </a:spcBef>
              <a:buNone/>
              <a:defRPr sz="1300">
                <a:solidFill>
                  <a:schemeClr val="tx1"/>
                </a:solidFill>
              </a:defRPr>
            </a:lvl1pPr>
          </a:lstStyle>
          <a:p>
            <a:pPr lvl="0"/>
            <a:r>
              <a:rPr lang="en-US" dirty="0"/>
              <a:t>Page Subtitle – Verdana 13pt Regular, Title Case</a:t>
            </a:r>
          </a:p>
        </p:txBody>
      </p:sp>
      <p:sp>
        <p:nvSpPr>
          <p:cNvPr id="17" name="Text Placeholder 7"/>
          <p:cNvSpPr>
            <a:spLocks noGrp="1"/>
          </p:cNvSpPr>
          <p:nvPr>
            <p:ph type="body" sz="quarter" idx="29" hasCustomPrompt="1"/>
          </p:nvPr>
        </p:nvSpPr>
        <p:spPr bwMode="gray">
          <a:xfrm>
            <a:off x="510382" y="459581"/>
            <a:ext cx="2327560" cy="123111"/>
          </a:xfrm>
        </p:spPr>
        <p:txBody>
          <a:bodyPr wrap="none"/>
          <a:lstStyle>
            <a:lvl1pPr marL="0" indent="0">
              <a:spcBef>
                <a:spcPts val="0"/>
              </a:spcBef>
              <a:buNone/>
              <a:defRPr sz="800">
                <a:solidFill>
                  <a:schemeClr val="tx1"/>
                </a:solidFill>
              </a:defRPr>
            </a:lvl1pPr>
            <a:lvl2pPr>
              <a:spcBef>
                <a:spcPts val="0"/>
              </a:spcBef>
              <a:defRPr sz="800"/>
            </a:lvl2pPr>
            <a:lvl3pPr>
              <a:spcBef>
                <a:spcPts val="0"/>
              </a:spcBef>
              <a:defRPr sz="800"/>
            </a:lvl3pPr>
            <a:lvl4pPr>
              <a:spcBef>
                <a:spcPts val="0"/>
              </a:spcBef>
              <a:defRPr sz="800"/>
            </a:lvl4pPr>
            <a:lvl5pPr>
              <a:spcBef>
                <a:spcPts val="0"/>
              </a:spcBef>
              <a:defRPr sz="800"/>
            </a:lvl5pPr>
          </a:lstStyle>
          <a:p>
            <a:pPr lvl="0"/>
            <a:r>
              <a:rPr lang="en-US" dirty="0"/>
              <a:t>Top Kicker – Verdana 8pt Regular, Title Case</a:t>
            </a:r>
          </a:p>
        </p:txBody>
      </p:sp>
      <p:sp>
        <p:nvSpPr>
          <p:cNvPr id="19" name="Text Placeholder 4"/>
          <p:cNvSpPr>
            <a:spLocks noGrp="1"/>
          </p:cNvSpPr>
          <p:nvPr>
            <p:ph type="body" sz="quarter" idx="37" hasCustomPrompt="1"/>
          </p:nvPr>
        </p:nvSpPr>
        <p:spPr bwMode="gray">
          <a:xfrm>
            <a:off x="510382" y="1743572"/>
            <a:ext cx="6750993" cy="2825389"/>
          </a:xfrm>
        </p:spPr>
        <p:txBody>
          <a:bodyPr numCol="2" spcCol="320040">
            <a:noAutofit/>
          </a:bodyPr>
          <a:lstStyle>
            <a:lvl1pPr marL="0" indent="0">
              <a:lnSpc>
                <a:spcPct val="120000"/>
              </a:lnSpc>
              <a:spcBef>
                <a:spcPts val="800"/>
              </a:spcBef>
              <a:buNone/>
              <a:defRPr>
                <a:solidFill>
                  <a:schemeClr val="tx1"/>
                </a:solidFill>
              </a:defRPr>
            </a:lvl1pPr>
            <a:lvl2pPr>
              <a:lnSpc>
                <a:spcPct val="120000"/>
              </a:lnSpc>
              <a:spcBef>
                <a:spcPts val="800"/>
              </a:spcBef>
              <a:defRPr/>
            </a:lvl2pPr>
            <a:lvl3pPr>
              <a:lnSpc>
                <a:spcPct val="120000"/>
              </a:lnSpc>
              <a:spcBef>
                <a:spcPts val="800"/>
              </a:spcBef>
              <a:defRPr/>
            </a:lvl3pPr>
            <a:lvl4pPr>
              <a:lnSpc>
                <a:spcPct val="120000"/>
              </a:lnSpc>
              <a:spcBef>
                <a:spcPts val="800"/>
              </a:spcBef>
              <a:defRPr/>
            </a:lvl4pPr>
            <a:lvl5pPr>
              <a:lnSpc>
                <a:spcPct val="120000"/>
              </a:lnSpc>
              <a:spcBef>
                <a:spcPts val="800"/>
              </a:spcBef>
              <a:defRPr/>
            </a:lvl5pPr>
          </a:lstStyle>
          <a:p>
            <a:pPr lvl="0"/>
            <a:r>
              <a:rPr lang="en-US" dirty="0"/>
              <a:t>DO NOT ALTER BOX PLACEMENT OR COLUMN WIDTH MAX NUMBER OF LINES IS 18 IN EACH COLUMN              —                                                                          Section Text – Verdana 9pt Regular.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a:t>
            </a:r>
          </a:p>
        </p:txBody>
      </p:sp>
      <p:sp>
        <p:nvSpPr>
          <p:cNvPr id="20" name="Picture Placeholder 6"/>
          <p:cNvSpPr>
            <a:spLocks noGrp="1"/>
          </p:cNvSpPr>
          <p:nvPr>
            <p:ph type="pic" sz="quarter" idx="38" hasCustomPrompt="1"/>
          </p:nvPr>
        </p:nvSpPr>
        <p:spPr bwMode="gray">
          <a:xfrm>
            <a:off x="513407" y="5102768"/>
            <a:ext cx="5852160" cy="3749040"/>
          </a:xfrm>
          <a:pattFill prst="ltUpDiag">
            <a:fgClr>
              <a:schemeClr val="accent1"/>
            </a:fgClr>
            <a:bgClr>
              <a:schemeClr val="bg1"/>
            </a:bgClr>
          </a:pattFill>
        </p:spPr>
        <p:txBody>
          <a:bodyPr anchor="ctr">
            <a:noAutofit/>
          </a:bodyPr>
          <a:lstStyle>
            <a:lvl1pPr marL="0" indent="0" algn="ctr">
              <a:buNone/>
              <a:defRPr sz="1500" b="1">
                <a:solidFill>
                  <a:schemeClr val="tx1"/>
                </a:solidFill>
              </a:defRPr>
            </a:lvl1pPr>
          </a:lstStyle>
          <a:p>
            <a:r>
              <a:rPr lang="en-US" dirty="0"/>
              <a:t>SLIDE REGION</a:t>
            </a:r>
            <a:br>
              <a:rPr lang="en-US" dirty="0"/>
            </a:br>
            <a:br>
              <a:rPr lang="en-US" dirty="0"/>
            </a:br>
            <a:br>
              <a:rPr lang="en-US" dirty="0"/>
            </a:br>
            <a:br>
              <a:rPr lang="en-US" dirty="0"/>
            </a:br>
            <a:br>
              <a:rPr lang="en-US" dirty="0"/>
            </a:br>
            <a:br>
              <a:rPr lang="en-US" dirty="0"/>
            </a:br>
            <a:r>
              <a:rPr lang="en-US" dirty="0"/>
              <a:t>DELETE THIS BOX AFTER</a:t>
            </a:r>
            <a:br>
              <a:rPr lang="en-US" dirty="0"/>
            </a:br>
            <a:r>
              <a:rPr lang="en-US" dirty="0"/>
              <a:t>COPYING AND PASTING SLIDE CONTENT</a:t>
            </a:r>
          </a:p>
        </p:txBody>
      </p:sp>
      <p:sp>
        <p:nvSpPr>
          <p:cNvPr id="25" name="Text Placeholder 6"/>
          <p:cNvSpPr>
            <a:spLocks noGrp="1"/>
          </p:cNvSpPr>
          <p:nvPr>
            <p:ph type="body" sz="quarter" idx="43" hasCustomPrompt="1"/>
          </p:nvPr>
        </p:nvSpPr>
        <p:spPr bwMode="gray">
          <a:xfrm>
            <a:off x="6075680" y="9234686"/>
            <a:ext cx="1188720" cy="307777"/>
          </a:xfrm>
        </p:spPr>
        <p:txBody>
          <a:bodyPr anchor="b" anchorCtr="0"/>
          <a:lstStyle>
            <a:lvl1pPr marL="0" indent="0">
              <a:spcBef>
                <a:spcPts val="0"/>
              </a:spcBef>
              <a:buNone/>
              <a:defRPr sz="500">
                <a:solidFill>
                  <a:schemeClr val="tx1"/>
                </a:solidFill>
              </a:defRPr>
            </a:lvl1pPr>
            <a:lvl2pPr marL="112713" indent="0">
              <a:spcBef>
                <a:spcPts val="0"/>
              </a:spcBef>
              <a:buNone/>
              <a:defRPr sz="500"/>
            </a:lvl2pPr>
            <a:lvl3pPr marL="230187" indent="0">
              <a:spcBef>
                <a:spcPts val="0"/>
              </a:spcBef>
              <a:buNone/>
              <a:defRPr sz="500"/>
            </a:lvl3pPr>
            <a:lvl4pPr marL="342900" indent="0">
              <a:spcBef>
                <a:spcPts val="0"/>
              </a:spcBef>
              <a:buNone/>
              <a:defRPr sz="500"/>
            </a:lvl4pPr>
            <a:lvl5pPr marL="458787" indent="0">
              <a:spcBef>
                <a:spcPts val="0"/>
              </a:spcBef>
              <a:buNone/>
              <a:defRPr sz="500"/>
            </a:lvl5pPr>
          </a:lstStyle>
          <a:p>
            <a:pPr lvl="0"/>
            <a:r>
              <a:rPr lang="en-US" dirty="0"/>
              <a:t>Source: Click to add source. Use a single space after “Source:” and a period at the end of the source. Stretch box to the left as needed.</a:t>
            </a:r>
          </a:p>
        </p:txBody>
      </p:sp>
      <p:sp>
        <p:nvSpPr>
          <p:cNvPr id="26" name="Text Placeholder 6"/>
          <p:cNvSpPr>
            <a:spLocks noGrp="1"/>
          </p:cNvSpPr>
          <p:nvPr>
            <p:ph type="body" sz="quarter" idx="44" hasCustomPrompt="1"/>
          </p:nvPr>
        </p:nvSpPr>
        <p:spPr bwMode="gray">
          <a:xfrm>
            <a:off x="508000" y="9311631"/>
            <a:ext cx="1965960" cy="230832"/>
          </a:xfrm>
        </p:spPr>
        <p:txBody>
          <a:bodyPr anchor="b" anchorCtr="0"/>
          <a:lstStyle>
            <a:lvl1pPr marL="114300" indent="-114300">
              <a:spcBef>
                <a:spcPts val="100"/>
              </a:spcBef>
              <a:buFont typeface="+mj-lt"/>
              <a:buAutoNum type="arabicParenR"/>
              <a:defRPr sz="500">
                <a:solidFill>
                  <a:schemeClr val="tx1"/>
                </a:solidFill>
              </a:defRPr>
            </a:lvl1pPr>
            <a:lvl2pPr marL="112713" indent="0">
              <a:spcBef>
                <a:spcPts val="0"/>
              </a:spcBef>
              <a:buNone/>
              <a:defRPr sz="500"/>
            </a:lvl2pPr>
            <a:lvl3pPr marL="230187" indent="0">
              <a:spcBef>
                <a:spcPts val="0"/>
              </a:spcBef>
              <a:buNone/>
              <a:defRPr sz="500"/>
            </a:lvl3pPr>
            <a:lvl4pPr marL="342900" indent="0">
              <a:spcBef>
                <a:spcPts val="0"/>
              </a:spcBef>
              <a:buNone/>
              <a:defRPr sz="500"/>
            </a:lvl4pPr>
            <a:lvl5pPr marL="458787" indent="0">
              <a:spcBef>
                <a:spcPts val="0"/>
              </a:spcBef>
              <a:buNone/>
              <a:defRPr sz="500"/>
            </a:lvl5pPr>
          </a:lstStyle>
          <a:p>
            <a:pPr lvl="0"/>
            <a:r>
              <a:rPr lang="en-US" dirty="0"/>
              <a:t>Click to add footnote. Numbers appear automatically (no additional space or tab needed). Use a period at the end of each footnote. Stretch the box to the right as needed.</a:t>
            </a:r>
          </a:p>
        </p:txBody>
      </p:sp>
      <p:sp>
        <p:nvSpPr>
          <p:cNvPr id="3" name="Title 2"/>
          <p:cNvSpPr>
            <a:spLocks noGrp="1"/>
          </p:cNvSpPr>
          <p:nvPr>
            <p:ph type="title" hasCustomPrompt="1"/>
          </p:nvPr>
        </p:nvSpPr>
        <p:spPr bwMode="gray">
          <a:xfrm>
            <a:off x="510382" y="714775"/>
            <a:ext cx="6751637" cy="276999"/>
          </a:xfrm>
        </p:spPr>
        <p:txBody>
          <a:bodyPr wrap="square">
            <a:spAutoFit/>
          </a:bodyPr>
          <a:lstStyle/>
          <a:p>
            <a:r>
              <a:rPr lang="en-US" dirty="0"/>
              <a:t>Page Title – Rockwell 20pt Regular, Title Case</a:t>
            </a:r>
          </a:p>
        </p:txBody>
      </p:sp>
      <p:cxnSp>
        <p:nvCxnSpPr>
          <p:cNvPr id="12" name="Straight Connector 11"/>
          <p:cNvCxnSpPr/>
          <p:nvPr userDrawn="1"/>
        </p:nvCxnSpPr>
        <p:spPr bwMode="gray">
          <a:xfrm>
            <a:off x="508000" y="1037059"/>
            <a:ext cx="6756400" cy="0"/>
          </a:xfrm>
          <a:prstGeom prst="line">
            <a:avLst/>
          </a:prstGeom>
          <a:ln w="6350">
            <a:solidFill>
              <a:schemeClr val="accent3"/>
            </a:solidFill>
            <a:miter lim="800000"/>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1707664487"/>
      </p:ext>
    </p:extLst>
  </p:cSld>
  <p:clrMapOvr>
    <a:masterClrMapping/>
  </p:clrMapOvr>
  <p:extLst mod="1">
    <p:ext uri="{DCECCB84-F9BA-43D5-87BE-67443E8EF086}">
      <p15:sldGuideLst xmlns:p15="http://schemas.microsoft.com/office/powerpoint/2012/main">
        <p15:guide id="1" orient="horz" pos="1097">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ext: 2 Column Bottom">
    <p:spTree>
      <p:nvGrpSpPr>
        <p:cNvPr id="1" name=""/>
        <p:cNvGrpSpPr/>
        <p:nvPr/>
      </p:nvGrpSpPr>
      <p:grpSpPr>
        <a:xfrm>
          <a:off x="0" y="0"/>
          <a:ext cx="0" cy="0"/>
          <a:chOff x="0" y="0"/>
          <a:chExt cx="0" cy="0"/>
        </a:xfrm>
      </p:grpSpPr>
      <p:sp>
        <p:nvSpPr>
          <p:cNvPr id="18" name="Text Placeholder 3"/>
          <p:cNvSpPr>
            <a:spLocks noGrp="1"/>
          </p:cNvSpPr>
          <p:nvPr>
            <p:ph type="body" sz="quarter" idx="28" hasCustomPrompt="1"/>
          </p:nvPr>
        </p:nvSpPr>
        <p:spPr bwMode="gray">
          <a:xfrm>
            <a:off x="510382" y="1110761"/>
            <a:ext cx="6754018" cy="200055"/>
          </a:xfrm>
        </p:spPr>
        <p:txBody>
          <a:bodyPr/>
          <a:lstStyle>
            <a:lvl1pPr marL="0" indent="0">
              <a:spcBef>
                <a:spcPts val="0"/>
              </a:spcBef>
              <a:buNone/>
              <a:defRPr sz="1300">
                <a:solidFill>
                  <a:schemeClr val="tx1"/>
                </a:solidFill>
              </a:defRPr>
            </a:lvl1pPr>
          </a:lstStyle>
          <a:p>
            <a:pPr lvl="0"/>
            <a:r>
              <a:rPr lang="en-US" dirty="0"/>
              <a:t>Page Subtitle – Verdana 13pt Regular, Title Case</a:t>
            </a:r>
          </a:p>
        </p:txBody>
      </p:sp>
      <p:sp>
        <p:nvSpPr>
          <p:cNvPr id="19" name="Text Placeholder 7"/>
          <p:cNvSpPr>
            <a:spLocks noGrp="1"/>
          </p:cNvSpPr>
          <p:nvPr>
            <p:ph type="body" sz="quarter" idx="29" hasCustomPrompt="1"/>
          </p:nvPr>
        </p:nvSpPr>
        <p:spPr bwMode="gray">
          <a:xfrm>
            <a:off x="510382" y="459719"/>
            <a:ext cx="2327560" cy="123111"/>
          </a:xfrm>
        </p:spPr>
        <p:txBody>
          <a:bodyPr wrap="none"/>
          <a:lstStyle>
            <a:lvl1pPr marL="0" indent="0">
              <a:spcBef>
                <a:spcPts val="0"/>
              </a:spcBef>
              <a:buNone/>
              <a:defRPr sz="800">
                <a:solidFill>
                  <a:schemeClr val="tx1"/>
                </a:solidFill>
              </a:defRPr>
            </a:lvl1pPr>
            <a:lvl2pPr>
              <a:spcBef>
                <a:spcPts val="0"/>
              </a:spcBef>
              <a:defRPr sz="800"/>
            </a:lvl2pPr>
            <a:lvl3pPr>
              <a:spcBef>
                <a:spcPts val="0"/>
              </a:spcBef>
              <a:defRPr sz="800"/>
            </a:lvl3pPr>
            <a:lvl4pPr>
              <a:spcBef>
                <a:spcPts val="0"/>
              </a:spcBef>
              <a:defRPr sz="800"/>
            </a:lvl4pPr>
            <a:lvl5pPr>
              <a:spcBef>
                <a:spcPts val="0"/>
              </a:spcBef>
              <a:defRPr sz="800"/>
            </a:lvl5pPr>
          </a:lstStyle>
          <a:p>
            <a:pPr lvl="0"/>
            <a:r>
              <a:rPr lang="en-US" dirty="0"/>
              <a:t>Top Kicker – Verdana 8pt Regular, Title Case</a:t>
            </a:r>
          </a:p>
        </p:txBody>
      </p:sp>
      <p:sp>
        <p:nvSpPr>
          <p:cNvPr id="20" name="Text Placeholder 4"/>
          <p:cNvSpPr>
            <a:spLocks noGrp="1"/>
          </p:cNvSpPr>
          <p:nvPr>
            <p:ph type="body" sz="quarter" idx="37" hasCustomPrompt="1"/>
          </p:nvPr>
        </p:nvSpPr>
        <p:spPr bwMode="gray">
          <a:xfrm>
            <a:off x="510382" y="5899759"/>
            <a:ext cx="6742909" cy="2986664"/>
          </a:xfrm>
        </p:spPr>
        <p:txBody>
          <a:bodyPr numCol="2" spcCol="320040">
            <a:noAutofit/>
          </a:bodyPr>
          <a:lstStyle>
            <a:lvl1pPr marL="0" indent="0">
              <a:lnSpc>
                <a:spcPct val="120000"/>
              </a:lnSpc>
              <a:spcBef>
                <a:spcPts val="800"/>
              </a:spcBef>
              <a:buNone/>
              <a:defRPr>
                <a:solidFill>
                  <a:schemeClr val="tx1"/>
                </a:solidFill>
              </a:defRPr>
            </a:lvl1pPr>
            <a:lvl2pPr>
              <a:lnSpc>
                <a:spcPct val="120000"/>
              </a:lnSpc>
              <a:spcBef>
                <a:spcPts val="800"/>
              </a:spcBef>
              <a:defRPr/>
            </a:lvl2pPr>
            <a:lvl3pPr>
              <a:lnSpc>
                <a:spcPct val="120000"/>
              </a:lnSpc>
              <a:spcBef>
                <a:spcPts val="800"/>
              </a:spcBef>
              <a:defRPr/>
            </a:lvl3pPr>
            <a:lvl4pPr>
              <a:lnSpc>
                <a:spcPct val="120000"/>
              </a:lnSpc>
              <a:spcBef>
                <a:spcPts val="800"/>
              </a:spcBef>
              <a:defRPr/>
            </a:lvl4pPr>
            <a:lvl5pPr>
              <a:lnSpc>
                <a:spcPct val="120000"/>
              </a:lnSpc>
              <a:spcBef>
                <a:spcPts val="800"/>
              </a:spcBef>
              <a:defRPr/>
            </a:lvl5pPr>
          </a:lstStyle>
          <a:p>
            <a:pPr lvl="0"/>
            <a:r>
              <a:rPr lang="en-US" dirty="0"/>
              <a:t>DO NOT ALTER BOX PLACEMENT OR COLUMN WIDTH MAX NUMBER OF LINES IS 20 IN EACH COLUMN              —                                                                          Section Text – Verdana 9pt Regular.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a:t>
            </a:r>
          </a:p>
        </p:txBody>
      </p:sp>
      <p:sp>
        <p:nvSpPr>
          <p:cNvPr id="21" name="Picture Placeholder 6"/>
          <p:cNvSpPr>
            <a:spLocks noGrp="1"/>
          </p:cNvSpPr>
          <p:nvPr>
            <p:ph type="pic" sz="quarter" idx="38" hasCustomPrompt="1"/>
          </p:nvPr>
        </p:nvSpPr>
        <p:spPr bwMode="gray">
          <a:xfrm>
            <a:off x="510382" y="1743869"/>
            <a:ext cx="5852160" cy="3749040"/>
          </a:xfrm>
          <a:pattFill prst="ltUpDiag">
            <a:fgClr>
              <a:schemeClr val="accent1"/>
            </a:fgClr>
            <a:bgClr>
              <a:schemeClr val="bg1"/>
            </a:bgClr>
          </a:pattFill>
        </p:spPr>
        <p:txBody>
          <a:bodyPr anchor="ctr">
            <a:noAutofit/>
          </a:bodyPr>
          <a:lstStyle>
            <a:lvl1pPr marL="0" indent="0" algn="ctr">
              <a:buNone/>
              <a:defRPr sz="1500" b="1">
                <a:solidFill>
                  <a:schemeClr val="tx1"/>
                </a:solidFill>
              </a:defRPr>
            </a:lvl1pPr>
          </a:lstStyle>
          <a:p>
            <a:r>
              <a:rPr lang="en-US" dirty="0"/>
              <a:t>SLIDE REGION</a:t>
            </a:r>
            <a:br>
              <a:rPr lang="en-US" dirty="0"/>
            </a:br>
            <a:br>
              <a:rPr lang="en-US" dirty="0"/>
            </a:br>
            <a:br>
              <a:rPr lang="en-US" dirty="0"/>
            </a:br>
            <a:br>
              <a:rPr lang="en-US" dirty="0"/>
            </a:br>
            <a:br>
              <a:rPr lang="en-US" dirty="0"/>
            </a:br>
            <a:br>
              <a:rPr lang="en-US" dirty="0"/>
            </a:br>
            <a:r>
              <a:rPr lang="en-US" dirty="0"/>
              <a:t>DELETE THIS BOX AFTER</a:t>
            </a:r>
            <a:br>
              <a:rPr lang="en-US" dirty="0"/>
            </a:br>
            <a:r>
              <a:rPr lang="en-US" dirty="0"/>
              <a:t>COPYING AND PASTING SLIDE CONTENT</a:t>
            </a:r>
          </a:p>
        </p:txBody>
      </p:sp>
      <p:sp>
        <p:nvSpPr>
          <p:cNvPr id="27" name="Text Placeholder 6"/>
          <p:cNvSpPr>
            <a:spLocks noGrp="1"/>
          </p:cNvSpPr>
          <p:nvPr>
            <p:ph type="body" sz="quarter" idx="43" hasCustomPrompt="1"/>
          </p:nvPr>
        </p:nvSpPr>
        <p:spPr bwMode="gray">
          <a:xfrm>
            <a:off x="6075680" y="9234686"/>
            <a:ext cx="1188720" cy="307777"/>
          </a:xfrm>
        </p:spPr>
        <p:txBody>
          <a:bodyPr anchor="b" anchorCtr="0"/>
          <a:lstStyle>
            <a:lvl1pPr marL="0" indent="0">
              <a:spcBef>
                <a:spcPts val="0"/>
              </a:spcBef>
              <a:buNone/>
              <a:defRPr sz="500">
                <a:solidFill>
                  <a:schemeClr val="tx1"/>
                </a:solidFill>
              </a:defRPr>
            </a:lvl1pPr>
            <a:lvl2pPr marL="112713" indent="0">
              <a:spcBef>
                <a:spcPts val="0"/>
              </a:spcBef>
              <a:buNone/>
              <a:defRPr sz="500"/>
            </a:lvl2pPr>
            <a:lvl3pPr marL="230187" indent="0">
              <a:spcBef>
                <a:spcPts val="0"/>
              </a:spcBef>
              <a:buNone/>
              <a:defRPr sz="500"/>
            </a:lvl3pPr>
            <a:lvl4pPr marL="342900" indent="0">
              <a:spcBef>
                <a:spcPts val="0"/>
              </a:spcBef>
              <a:buNone/>
              <a:defRPr sz="500"/>
            </a:lvl4pPr>
            <a:lvl5pPr marL="458787" indent="0">
              <a:spcBef>
                <a:spcPts val="0"/>
              </a:spcBef>
              <a:buNone/>
              <a:defRPr sz="500"/>
            </a:lvl5pPr>
          </a:lstStyle>
          <a:p>
            <a:pPr lvl="0"/>
            <a:r>
              <a:rPr lang="en-US" dirty="0"/>
              <a:t>Source: Click to add source. Use a single space after “Source:” and a period at the end of the source. Stretch box to the left as needed.</a:t>
            </a:r>
          </a:p>
        </p:txBody>
      </p:sp>
      <p:sp>
        <p:nvSpPr>
          <p:cNvPr id="28" name="Text Placeholder 6"/>
          <p:cNvSpPr>
            <a:spLocks noGrp="1"/>
          </p:cNvSpPr>
          <p:nvPr>
            <p:ph type="body" sz="quarter" idx="44" hasCustomPrompt="1"/>
          </p:nvPr>
        </p:nvSpPr>
        <p:spPr bwMode="gray">
          <a:xfrm>
            <a:off x="508000" y="9311631"/>
            <a:ext cx="1965960" cy="230832"/>
          </a:xfrm>
        </p:spPr>
        <p:txBody>
          <a:bodyPr anchor="b" anchorCtr="0"/>
          <a:lstStyle>
            <a:lvl1pPr marL="114300" indent="-114300">
              <a:spcBef>
                <a:spcPts val="100"/>
              </a:spcBef>
              <a:buFont typeface="+mj-lt"/>
              <a:buAutoNum type="arabicParenR"/>
              <a:defRPr sz="500">
                <a:solidFill>
                  <a:schemeClr val="tx1"/>
                </a:solidFill>
              </a:defRPr>
            </a:lvl1pPr>
            <a:lvl2pPr marL="112713" indent="0">
              <a:spcBef>
                <a:spcPts val="0"/>
              </a:spcBef>
              <a:buNone/>
              <a:defRPr sz="500"/>
            </a:lvl2pPr>
            <a:lvl3pPr marL="230187" indent="0">
              <a:spcBef>
                <a:spcPts val="0"/>
              </a:spcBef>
              <a:buNone/>
              <a:defRPr sz="500"/>
            </a:lvl3pPr>
            <a:lvl4pPr marL="342900" indent="0">
              <a:spcBef>
                <a:spcPts val="0"/>
              </a:spcBef>
              <a:buNone/>
              <a:defRPr sz="500"/>
            </a:lvl4pPr>
            <a:lvl5pPr marL="458787" indent="0">
              <a:spcBef>
                <a:spcPts val="0"/>
              </a:spcBef>
              <a:buNone/>
              <a:defRPr sz="500"/>
            </a:lvl5pPr>
          </a:lstStyle>
          <a:p>
            <a:pPr lvl="0"/>
            <a:r>
              <a:rPr lang="en-US" dirty="0"/>
              <a:t>Click to add footnote. Numbers appear automatically (no additional space or tab needed). Use a period at the end of each footnote. Stretch the box to the right as needed.</a:t>
            </a:r>
          </a:p>
        </p:txBody>
      </p:sp>
      <p:sp>
        <p:nvSpPr>
          <p:cNvPr id="2" name="Title 1"/>
          <p:cNvSpPr>
            <a:spLocks noGrp="1"/>
          </p:cNvSpPr>
          <p:nvPr>
            <p:ph type="title" hasCustomPrompt="1"/>
          </p:nvPr>
        </p:nvSpPr>
        <p:spPr bwMode="gray">
          <a:xfrm>
            <a:off x="510382" y="714775"/>
            <a:ext cx="6754018" cy="276999"/>
          </a:xfrm>
        </p:spPr>
        <p:txBody>
          <a:bodyPr wrap="square">
            <a:spAutoFit/>
          </a:bodyPr>
          <a:lstStyle/>
          <a:p>
            <a:r>
              <a:rPr lang="en-US" dirty="0"/>
              <a:t>Page Title – Rockwell 20pt Regular, Title Case</a:t>
            </a:r>
          </a:p>
        </p:txBody>
      </p:sp>
      <p:cxnSp>
        <p:nvCxnSpPr>
          <p:cNvPr id="12" name="Straight Connector 11"/>
          <p:cNvCxnSpPr/>
          <p:nvPr userDrawn="1"/>
        </p:nvCxnSpPr>
        <p:spPr bwMode="gray">
          <a:xfrm>
            <a:off x="508000" y="1037059"/>
            <a:ext cx="6756400" cy="0"/>
          </a:xfrm>
          <a:prstGeom prst="line">
            <a:avLst/>
          </a:prstGeom>
          <a:ln w="6350">
            <a:solidFill>
              <a:schemeClr val="accent3"/>
            </a:solidFill>
            <a:miter lim="800000"/>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2084177955"/>
      </p:ext>
    </p:extLst>
  </p:cSld>
  <p:clrMapOvr>
    <a:masterClrMapping/>
  </p:clrMapOvr>
  <p:extLst mod="1">
    <p:ext uri="{DCECCB84-F9BA-43D5-87BE-67443E8EF086}">
      <p15:sldGuideLst xmlns:p15="http://schemas.microsoft.com/office/powerpoint/2012/main">
        <p15:guide id="1" orient="horz" pos="1097">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tandard: Text">
    <p:spTree>
      <p:nvGrpSpPr>
        <p:cNvPr id="1" name=""/>
        <p:cNvGrpSpPr/>
        <p:nvPr/>
      </p:nvGrpSpPr>
      <p:grpSpPr>
        <a:xfrm>
          <a:off x="0" y="0"/>
          <a:ext cx="0" cy="0"/>
          <a:chOff x="0" y="0"/>
          <a:chExt cx="0" cy="0"/>
        </a:xfrm>
      </p:grpSpPr>
      <p:cxnSp>
        <p:nvCxnSpPr>
          <p:cNvPr id="26" name="Straight Connector 25"/>
          <p:cNvCxnSpPr/>
          <p:nvPr userDrawn="1"/>
        </p:nvCxnSpPr>
        <p:spPr bwMode="gray">
          <a:xfrm>
            <a:off x="2429530" y="1333616"/>
            <a:ext cx="0" cy="7712753"/>
          </a:xfrm>
          <a:prstGeom prst="line">
            <a:avLst/>
          </a:prstGeom>
          <a:ln w="6350">
            <a:solidFill>
              <a:schemeClr val="accent3"/>
            </a:solidFill>
            <a:miter lim="800000"/>
            <a:headEnd type="none"/>
            <a:tailEnd type="none"/>
          </a:ln>
        </p:spPr>
        <p:style>
          <a:lnRef idx="1">
            <a:schemeClr val="accent1"/>
          </a:lnRef>
          <a:fillRef idx="0">
            <a:schemeClr val="accent1"/>
          </a:fillRef>
          <a:effectRef idx="0">
            <a:schemeClr val="accent1"/>
          </a:effectRef>
          <a:fontRef idx="minor">
            <a:schemeClr val="tx1"/>
          </a:fontRef>
        </p:style>
      </p:cxnSp>
      <p:sp>
        <p:nvSpPr>
          <p:cNvPr id="18" name="Text Placeholder 3"/>
          <p:cNvSpPr>
            <a:spLocks noGrp="1"/>
          </p:cNvSpPr>
          <p:nvPr>
            <p:ph type="body" sz="quarter" idx="28" hasCustomPrompt="1"/>
          </p:nvPr>
        </p:nvSpPr>
        <p:spPr bwMode="gray">
          <a:xfrm>
            <a:off x="2585575" y="1312207"/>
            <a:ext cx="4678825" cy="200055"/>
          </a:xfrm>
        </p:spPr>
        <p:txBody>
          <a:bodyPr/>
          <a:lstStyle>
            <a:lvl1pPr marL="0" indent="0">
              <a:spcBef>
                <a:spcPts val="0"/>
              </a:spcBef>
              <a:buNone/>
              <a:defRPr sz="1300">
                <a:solidFill>
                  <a:schemeClr val="tx1"/>
                </a:solidFill>
              </a:defRPr>
            </a:lvl1pPr>
          </a:lstStyle>
          <a:p>
            <a:pPr lvl="0"/>
            <a:r>
              <a:rPr lang="en-US" dirty="0"/>
              <a:t>Page Subtitle – Verdana 13pt Regular, Title Case</a:t>
            </a:r>
          </a:p>
        </p:txBody>
      </p:sp>
      <p:sp>
        <p:nvSpPr>
          <p:cNvPr id="19" name="Text Placeholder 7"/>
          <p:cNvSpPr>
            <a:spLocks noGrp="1"/>
          </p:cNvSpPr>
          <p:nvPr>
            <p:ph type="body" sz="quarter" idx="32" hasCustomPrompt="1"/>
          </p:nvPr>
        </p:nvSpPr>
        <p:spPr bwMode="gray">
          <a:xfrm>
            <a:off x="510382" y="459719"/>
            <a:ext cx="2327560" cy="123111"/>
          </a:xfrm>
        </p:spPr>
        <p:txBody>
          <a:bodyPr wrap="none"/>
          <a:lstStyle>
            <a:lvl1pPr marL="0" indent="0">
              <a:spcBef>
                <a:spcPts val="0"/>
              </a:spcBef>
              <a:buNone/>
              <a:defRPr sz="800">
                <a:solidFill>
                  <a:schemeClr val="tx1"/>
                </a:solidFill>
              </a:defRPr>
            </a:lvl1pPr>
            <a:lvl2pPr>
              <a:spcBef>
                <a:spcPts val="0"/>
              </a:spcBef>
              <a:defRPr sz="800"/>
            </a:lvl2pPr>
            <a:lvl3pPr>
              <a:spcBef>
                <a:spcPts val="0"/>
              </a:spcBef>
              <a:defRPr sz="800"/>
            </a:lvl3pPr>
            <a:lvl4pPr>
              <a:spcBef>
                <a:spcPts val="0"/>
              </a:spcBef>
              <a:defRPr sz="800"/>
            </a:lvl4pPr>
            <a:lvl5pPr>
              <a:spcBef>
                <a:spcPts val="0"/>
              </a:spcBef>
              <a:defRPr sz="800"/>
            </a:lvl5pPr>
          </a:lstStyle>
          <a:p>
            <a:pPr lvl="0"/>
            <a:r>
              <a:rPr lang="en-US" dirty="0"/>
              <a:t>Top Kicker – Verdana 8pt Regular, Title Case</a:t>
            </a:r>
          </a:p>
        </p:txBody>
      </p:sp>
      <p:sp>
        <p:nvSpPr>
          <p:cNvPr id="20" name="Text Placeholder 2"/>
          <p:cNvSpPr>
            <a:spLocks noGrp="1"/>
          </p:cNvSpPr>
          <p:nvPr>
            <p:ph type="body" sz="quarter" idx="33" hasCustomPrompt="1"/>
          </p:nvPr>
        </p:nvSpPr>
        <p:spPr bwMode="gray">
          <a:xfrm>
            <a:off x="510381" y="1312862"/>
            <a:ext cx="1837531" cy="7707735"/>
          </a:xfrm>
        </p:spPr>
        <p:txBody>
          <a:bodyPr>
            <a:noAutofit/>
          </a:bodyPr>
          <a:lstStyle>
            <a:lvl1pPr marL="0" indent="0">
              <a:lnSpc>
                <a:spcPct val="120000"/>
              </a:lnSpc>
              <a:spcBef>
                <a:spcPts val="800"/>
              </a:spcBef>
              <a:buNone/>
              <a:defRPr>
                <a:solidFill>
                  <a:schemeClr val="tx1"/>
                </a:solidFill>
              </a:defRPr>
            </a:lvl1pPr>
            <a:lvl2pPr marL="112713" indent="0">
              <a:lnSpc>
                <a:spcPct val="120000"/>
              </a:lnSpc>
              <a:spcBef>
                <a:spcPts val="800"/>
              </a:spcBef>
              <a:buNone/>
              <a:defRPr/>
            </a:lvl2pPr>
            <a:lvl3pPr marL="230187" indent="0">
              <a:lnSpc>
                <a:spcPct val="120000"/>
              </a:lnSpc>
              <a:spcBef>
                <a:spcPts val="800"/>
              </a:spcBef>
              <a:buNone/>
              <a:defRPr/>
            </a:lvl3pPr>
            <a:lvl4pPr marL="342900" indent="0">
              <a:lnSpc>
                <a:spcPct val="120000"/>
              </a:lnSpc>
              <a:spcBef>
                <a:spcPts val="800"/>
              </a:spcBef>
              <a:buNone/>
              <a:defRPr/>
            </a:lvl4pPr>
            <a:lvl5pPr marL="458787" indent="0">
              <a:lnSpc>
                <a:spcPct val="120000"/>
              </a:lnSpc>
              <a:spcBef>
                <a:spcPts val="800"/>
              </a:spcBef>
              <a:buNone/>
              <a:defRPr/>
            </a:lvl5pPr>
          </a:lstStyle>
          <a:p>
            <a:pPr lvl="0"/>
            <a:r>
              <a:rPr lang="en-US" dirty="0"/>
              <a:t>Section Text – Verdana 9pt Regular. Click to add text. Click to add text. Click to add text. Click to add text. Click to add text. Click to add text. Click to add text. Click to add text.</a:t>
            </a:r>
            <a:br>
              <a:rPr lang="en-US" dirty="0"/>
            </a:br>
            <a:r>
              <a:rPr lang="en-US" dirty="0"/>
              <a:t>Click to add text. Click to add text. Click to add text. Click to add text. Click to add text. Click to add text. Click to add text. Click to add text. </a:t>
            </a:r>
          </a:p>
        </p:txBody>
      </p:sp>
      <p:sp>
        <p:nvSpPr>
          <p:cNvPr id="25" name="Text Placeholder 6"/>
          <p:cNvSpPr>
            <a:spLocks noGrp="1"/>
          </p:cNvSpPr>
          <p:nvPr>
            <p:ph type="body" sz="quarter" idx="43" hasCustomPrompt="1"/>
          </p:nvPr>
        </p:nvSpPr>
        <p:spPr bwMode="gray">
          <a:xfrm>
            <a:off x="6075680" y="9234686"/>
            <a:ext cx="1188720" cy="307777"/>
          </a:xfrm>
        </p:spPr>
        <p:txBody>
          <a:bodyPr anchor="b" anchorCtr="0"/>
          <a:lstStyle>
            <a:lvl1pPr marL="0" indent="0">
              <a:spcBef>
                <a:spcPts val="0"/>
              </a:spcBef>
              <a:buNone/>
              <a:defRPr sz="500">
                <a:solidFill>
                  <a:schemeClr val="tx1"/>
                </a:solidFill>
              </a:defRPr>
            </a:lvl1pPr>
            <a:lvl2pPr marL="112713" indent="0">
              <a:spcBef>
                <a:spcPts val="0"/>
              </a:spcBef>
              <a:buNone/>
              <a:defRPr sz="500"/>
            </a:lvl2pPr>
            <a:lvl3pPr marL="230187" indent="0">
              <a:spcBef>
                <a:spcPts val="0"/>
              </a:spcBef>
              <a:buNone/>
              <a:defRPr sz="500"/>
            </a:lvl3pPr>
            <a:lvl4pPr marL="342900" indent="0">
              <a:spcBef>
                <a:spcPts val="0"/>
              </a:spcBef>
              <a:buNone/>
              <a:defRPr sz="500"/>
            </a:lvl4pPr>
            <a:lvl5pPr marL="458787" indent="0">
              <a:spcBef>
                <a:spcPts val="0"/>
              </a:spcBef>
              <a:buNone/>
              <a:defRPr sz="500"/>
            </a:lvl5pPr>
          </a:lstStyle>
          <a:p>
            <a:pPr lvl="0"/>
            <a:r>
              <a:rPr lang="en-US" dirty="0"/>
              <a:t>Source: Click to add source. Use a single space after “Source:” and a period at the end of the source. Stretch box to the left as needed.</a:t>
            </a:r>
          </a:p>
        </p:txBody>
      </p:sp>
      <p:sp>
        <p:nvSpPr>
          <p:cNvPr id="27" name="Text Placeholder 6"/>
          <p:cNvSpPr>
            <a:spLocks noGrp="1"/>
          </p:cNvSpPr>
          <p:nvPr>
            <p:ph type="body" sz="quarter" idx="44" hasCustomPrompt="1"/>
          </p:nvPr>
        </p:nvSpPr>
        <p:spPr bwMode="gray">
          <a:xfrm>
            <a:off x="508000" y="9311631"/>
            <a:ext cx="1965960" cy="230832"/>
          </a:xfrm>
        </p:spPr>
        <p:txBody>
          <a:bodyPr anchor="b" anchorCtr="0"/>
          <a:lstStyle>
            <a:lvl1pPr marL="114300" indent="-114300">
              <a:spcBef>
                <a:spcPts val="100"/>
              </a:spcBef>
              <a:buFont typeface="+mj-lt"/>
              <a:buAutoNum type="arabicParenR"/>
              <a:defRPr sz="500">
                <a:solidFill>
                  <a:schemeClr val="tx1"/>
                </a:solidFill>
              </a:defRPr>
            </a:lvl1pPr>
            <a:lvl2pPr marL="112713" indent="0">
              <a:spcBef>
                <a:spcPts val="0"/>
              </a:spcBef>
              <a:buNone/>
              <a:defRPr sz="500"/>
            </a:lvl2pPr>
            <a:lvl3pPr marL="230187" indent="0">
              <a:spcBef>
                <a:spcPts val="0"/>
              </a:spcBef>
              <a:buNone/>
              <a:defRPr sz="500"/>
            </a:lvl3pPr>
            <a:lvl4pPr marL="342900" indent="0">
              <a:spcBef>
                <a:spcPts val="0"/>
              </a:spcBef>
              <a:buNone/>
              <a:defRPr sz="500"/>
            </a:lvl4pPr>
            <a:lvl5pPr marL="458787" indent="0">
              <a:spcBef>
                <a:spcPts val="0"/>
              </a:spcBef>
              <a:buNone/>
              <a:defRPr sz="500"/>
            </a:lvl5pPr>
          </a:lstStyle>
          <a:p>
            <a:pPr lvl="0"/>
            <a:r>
              <a:rPr lang="en-US" dirty="0"/>
              <a:t>Click to add footnote. Numbers appear automatically (no additional space or tab needed). Use a period at the end of each footnote. Stretch the box to the right as needed.</a:t>
            </a:r>
          </a:p>
        </p:txBody>
      </p:sp>
      <p:sp>
        <p:nvSpPr>
          <p:cNvPr id="2" name="Title 1"/>
          <p:cNvSpPr>
            <a:spLocks noGrp="1"/>
          </p:cNvSpPr>
          <p:nvPr>
            <p:ph type="title" hasCustomPrompt="1"/>
          </p:nvPr>
        </p:nvSpPr>
        <p:spPr bwMode="gray">
          <a:xfrm>
            <a:off x="510382" y="714775"/>
            <a:ext cx="6754018" cy="276999"/>
          </a:xfrm>
        </p:spPr>
        <p:txBody>
          <a:bodyPr wrap="square">
            <a:spAutoFit/>
          </a:bodyPr>
          <a:lstStyle/>
          <a:p>
            <a:r>
              <a:rPr lang="en-US" dirty="0"/>
              <a:t>Page Title – Rockwell 20pt Regular, Title Case</a:t>
            </a:r>
          </a:p>
        </p:txBody>
      </p:sp>
      <p:cxnSp>
        <p:nvCxnSpPr>
          <p:cNvPr id="12" name="Straight Connector 11"/>
          <p:cNvCxnSpPr/>
          <p:nvPr userDrawn="1"/>
        </p:nvCxnSpPr>
        <p:spPr bwMode="gray">
          <a:xfrm>
            <a:off x="508000" y="1037059"/>
            <a:ext cx="6756400" cy="0"/>
          </a:xfrm>
          <a:prstGeom prst="line">
            <a:avLst/>
          </a:prstGeom>
          <a:ln w="6350">
            <a:solidFill>
              <a:schemeClr val="accent3"/>
            </a:solidFill>
            <a:miter lim="800000"/>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2619223071"/>
      </p:ext>
    </p:extLst>
  </p:cSld>
  <p:clrMapOvr>
    <a:masterClrMapping/>
  </p:clrMapOvr>
  <p:extLst mod="1">
    <p:ext uri="{DCECCB84-F9BA-43D5-87BE-67443E8EF086}">
      <p15:sldGuideLst xmlns:p15="http://schemas.microsoft.com/office/powerpoint/2012/main">
        <p15:guide id="1" pos="1627">
          <p15:clr>
            <a:srgbClr val="FBAE40"/>
          </p15:clr>
        </p15:guide>
        <p15:guide id="2" pos="1479">
          <p15:clr>
            <a:srgbClr val="FBAE40"/>
          </p15:clr>
        </p15:guide>
        <p15:guide id="3" orient="horz" pos="827" userDrawn="1">
          <p15:clr>
            <a:srgbClr val="FBAE40"/>
          </p15:clr>
        </p15:guide>
        <p15:guide id="0" orient="horz" pos="5684" userDrawn="1">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Standard: Box Text">
    <p:spTree>
      <p:nvGrpSpPr>
        <p:cNvPr id="1" name=""/>
        <p:cNvGrpSpPr/>
        <p:nvPr/>
      </p:nvGrpSpPr>
      <p:grpSpPr>
        <a:xfrm>
          <a:off x="0" y="0"/>
          <a:ext cx="0" cy="0"/>
          <a:chOff x="0" y="0"/>
          <a:chExt cx="0" cy="0"/>
        </a:xfrm>
      </p:grpSpPr>
      <p:cxnSp>
        <p:nvCxnSpPr>
          <p:cNvPr id="18" name="Straight Connector 17"/>
          <p:cNvCxnSpPr/>
          <p:nvPr userDrawn="1"/>
        </p:nvCxnSpPr>
        <p:spPr bwMode="gray">
          <a:xfrm>
            <a:off x="2581275" y="1037059"/>
            <a:ext cx="4683125" cy="0"/>
          </a:xfrm>
          <a:prstGeom prst="line">
            <a:avLst/>
          </a:prstGeom>
          <a:ln w="6350">
            <a:solidFill>
              <a:schemeClr val="accent3"/>
            </a:solidFill>
            <a:miter lim="800000"/>
          </a:ln>
        </p:spPr>
        <p:style>
          <a:lnRef idx="1">
            <a:schemeClr val="accent1"/>
          </a:lnRef>
          <a:fillRef idx="0">
            <a:schemeClr val="accent1"/>
          </a:fillRef>
          <a:effectRef idx="0">
            <a:schemeClr val="accent1"/>
          </a:effectRef>
          <a:fontRef idx="minor">
            <a:schemeClr val="tx1"/>
          </a:fontRef>
        </p:style>
      </p:cxnSp>
      <p:sp>
        <p:nvSpPr>
          <p:cNvPr id="10" name="Title 1"/>
          <p:cNvSpPr>
            <a:spLocks noGrp="1"/>
          </p:cNvSpPr>
          <p:nvPr>
            <p:ph type="title" hasCustomPrompt="1"/>
          </p:nvPr>
        </p:nvSpPr>
        <p:spPr bwMode="gray">
          <a:xfrm>
            <a:off x="2581275" y="714775"/>
            <a:ext cx="4683125" cy="307777"/>
          </a:xfrm>
          <a:prstGeom prst="rect">
            <a:avLst/>
          </a:prstGeom>
        </p:spPr>
        <p:txBody>
          <a:bodyPr wrap="square" lIns="0" tIns="0" rIns="0" bIns="0" anchor="b" anchorCtr="0">
            <a:spAutoFit/>
          </a:bodyPr>
          <a:lstStyle>
            <a:lvl1pPr>
              <a:lnSpc>
                <a:spcPct val="100000"/>
              </a:lnSpc>
              <a:defRPr sz="2000" b="0" spc="40" baseline="0"/>
            </a:lvl1pPr>
          </a:lstStyle>
          <a:p>
            <a:r>
              <a:rPr lang="en-US" dirty="0"/>
              <a:t>Page Title – Rockwell 20pt Regular</a:t>
            </a:r>
          </a:p>
        </p:txBody>
      </p:sp>
      <p:sp>
        <p:nvSpPr>
          <p:cNvPr id="12" name="Text Placeholder 3"/>
          <p:cNvSpPr>
            <a:spLocks noGrp="1"/>
          </p:cNvSpPr>
          <p:nvPr>
            <p:ph type="body" sz="quarter" idx="28" hasCustomPrompt="1"/>
          </p:nvPr>
        </p:nvSpPr>
        <p:spPr bwMode="gray">
          <a:xfrm>
            <a:off x="2581275" y="1110761"/>
            <a:ext cx="4683125" cy="200055"/>
          </a:xfrm>
        </p:spPr>
        <p:txBody>
          <a:bodyPr/>
          <a:lstStyle>
            <a:lvl1pPr marL="0" indent="0">
              <a:spcBef>
                <a:spcPts val="0"/>
              </a:spcBef>
              <a:buNone/>
              <a:defRPr sz="1300">
                <a:solidFill>
                  <a:schemeClr val="tx1"/>
                </a:solidFill>
              </a:defRPr>
            </a:lvl1pPr>
          </a:lstStyle>
          <a:p>
            <a:pPr lvl="0"/>
            <a:r>
              <a:rPr lang="en-US" dirty="0"/>
              <a:t>Page Subtitle – Verdana 13pt Regular, Title Case</a:t>
            </a:r>
          </a:p>
        </p:txBody>
      </p:sp>
      <p:sp>
        <p:nvSpPr>
          <p:cNvPr id="13" name="Text Placeholder 7"/>
          <p:cNvSpPr>
            <a:spLocks noGrp="1"/>
          </p:cNvSpPr>
          <p:nvPr>
            <p:ph type="body" sz="quarter" idx="29" hasCustomPrompt="1"/>
          </p:nvPr>
        </p:nvSpPr>
        <p:spPr bwMode="gray">
          <a:xfrm>
            <a:off x="2581275" y="459719"/>
            <a:ext cx="2327560" cy="123111"/>
          </a:xfrm>
        </p:spPr>
        <p:txBody>
          <a:bodyPr wrap="none"/>
          <a:lstStyle>
            <a:lvl1pPr marL="0" indent="0">
              <a:spcBef>
                <a:spcPts val="0"/>
              </a:spcBef>
              <a:buNone/>
              <a:defRPr sz="800">
                <a:solidFill>
                  <a:schemeClr val="tx1"/>
                </a:solidFill>
              </a:defRPr>
            </a:lvl1pPr>
            <a:lvl2pPr>
              <a:spcBef>
                <a:spcPts val="0"/>
              </a:spcBef>
              <a:defRPr sz="800"/>
            </a:lvl2pPr>
            <a:lvl3pPr>
              <a:spcBef>
                <a:spcPts val="0"/>
              </a:spcBef>
              <a:defRPr sz="800"/>
            </a:lvl3pPr>
            <a:lvl4pPr>
              <a:spcBef>
                <a:spcPts val="0"/>
              </a:spcBef>
              <a:defRPr sz="800"/>
            </a:lvl4pPr>
            <a:lvl5pPr>
              <a:spcBef>
                <a:spcPts val="0"/>
              </a:spcBef>
              <a:defRPr sz="800"/>
            </a:lvl5pPr>
          </a:lstStyle>
          <a:p>
            <a:pPr lvl="0"/>
            <a:r>
              <a:rPr lang="en-US" dirty="0"/>
              <a:t>Top Kicker – Verdana 8pt Regular, Title Case</a:t>
            </a:r>
          </a:p>
        </p:txBody>
      </p:sp>
      <p:sp>
        <p:nvSpPr>
          <p:cNvPr id="14" name="Text Placeholder 2"/>
          <p:cNvSpPr>
            <a:spLocks noGrp="1"/>
          </p:cNvSpPr>
          <p:nvPr>
            <p:ph type="body" sz="quarter" idx="32" hasCustomPrompt="1"/>
          </p:nvPr>
        </p:nvSpPr>
        <p:spPr bwMode="gray">
          <a:xfrm>
            <a:off x="504825" y="464479"/>
            <a:ext cx="1920240" cy="9082745"/>
          </a:xfrm>
          <a:ln w="12700">
            <a:solidFill>
              <a:schemeClr val="accent3"/>
            </a:solidFill>
            <a:miter lim="800000"/>
          </a:ln>
        </p:spPr>
        <p:txBody>
          <a:bodyPr lIns="137160" tIns="137160" rIns="137160" bIns="137160">
            <a:noAutofit/>
          </a:bodyPr>
          <a:lstStyle>
            <a:lvl1pPr marL="0" indent="0">
              <a:spcBef>
                <a:spcPts val="0"/>
              </a:spcBef>
              <a:buNone/>
              <a:defRPr sz="1000" b="1">
                <a:solidFill>
                  <a:schemeClr val="tx1"/>
                </a:solidFill>
              </a:defRPr>
            </a:lvl1pPr>
            <a:lvl2pPr marL="112713" indent="0">
              <a:buNone/>
              <a:defRPr sz="1000"/>
            </a:lvl2pPr>
            <a:lvl3pPr marL="230187" indent="0">
              <a:buNone/>
              <a:defRPr sz="1000"/>
            </a:lvl3pPr>
            <a:lvl4pPr marL="342900" indent="0">
              <a:buNone/>
              <a:defRPr sz="1000"/>
            </a:lvl4pPr>
            <a:lvl5pPr marL="458787" indent="0">
              <a:buNone/>
              <a:defRPr sz="1000"/>
            </a:lvl5pPr>
          </a:lstStyle>
          <a:p>
            <a:pPr lvl="0"/>
            <a:r>
              <a:rPr lang="en-US" dirty="0"/>
              <a:t>Box Title – Verdana</a:t>
            </a:r>
          </a:p>
        </p:txBody>
      </p:sp>
      <p:sp>
        <p:nvSpPr>
          <p:cNvPr id="17" name="Text Placeholder 5"/>
          <p:cNvSpPr>
            <a:spLocks noGrp="1"/>
          </p:cNvSpPr>
          <p:nvPr>
            <p:ph type="body" sz="quarter" idx="34" hasCustomPrompt="1"/>
          </p:nvPr>
        </p:nvSpPr>
        <p:spPr bwMode="gray">
          <a:xfrm>
            <a:off x="504825" y="744548"/>
            <a:ext cx="1920240" cy="8802675"/>
          </a:xfrm>
        </p:spPr>
        <p:txBody>
          <a:bodyPr lIns="137160" tIns="137160" rIns="137160">
            <a:noAutofit/>
          </a:bodyPr>
          <a:lstStyle>
            <a:lvl1pPr marL="0" indent="0">
              <a:lnSpc>
                <a:spcPct val="120000"/>
              </a:lnSpc>
              <a:spcBef>
                <a:spcPts val="800"/>
              </a:spcBef>
              <a:buNone/>
              <a:defRPr>
                <a:solidFill>
                  <a:schemeClr val="tx1"/>
                </a:solidFill>
              </a:defRPr>
            </a:lvl1pPr>
            <a:lvl2pPr marL="112713" indent="0">
              <a:lnSpc>
                <a:spcPct val="120000"/>
              </a:lnSpc>
              <a:spcBef>
                <a:spcPts val="800"/>
              </a:spcBef>
              <a:buNone/>
              <a:defRPr/>
            </a:lvl2pPr>
            <a:lvl3pPr marL="230187" indent="0">
              <a:lnSpc>
                <a:spcPct val="120000"/>
              </a:lnSpc>
              <a:spcBef>
                <a:spcPts val="800"/>
              </a:spcBef>
              <a:buNone/>
              <a:defRPr/>
            </a:lvl3pPr>
            <a:lvl4pPr marL="342900" indent="0">
              <a:lnSpc>
                <a:spcPct val="120000"/>
              </a:lnSpc>
              <a:spcBef>
                <a:spcPts val="800"/>
              </a:spcBef>
              <a:buNone/>
              <a:defRPr/>
            </a:lvl4pPr>
            <a:lvl5pPr marL="458787" indent="0">
              <a:lnSpc>
                <a:spcPct val="120000"/>
              </a:lnSpc>
              <a:spcBef>
                <a:spcPts val="800"/>
              </a:spcBef>
              <a:buNone/>
              <a:defRPr/>
            </a:lvl5pPr>
          </a:lstStyle>
          <a:p>
            <a:pPr lvl="0"/>
            <a:r>
              <a:rPr lang="en-US" dirty="0"/>
              <a:t>Section Text – Verdana 9pt Regular. Click to add text. Click to add text. Click to add text. Click to add text. Click to add text. Click to add text. Click to add text. Click to add text.</a:t>
            </a:r>
            <a:br>
              <a:rPr lang="en-US" dirty="0"/>
            </a:br>
            <a:r>
              <a:rPr lang="en-US" dirty="0"/>
              <a:t>Click to add text. Click to add text. Click to add text. Click to add text. Click to add text. Click to add text. Click to add text. Click to add text. </a:t>
            </a:r>
          </a:p>
        </p:txBody>
      </p:sp>
      <p:sp>
        <p:nvSpPr>
          <p:cNvPr id="19" name="Text Placeholder 6"/>
          <p:cNvSpPr>
            <a:spLocks noGrp="1"/>
          </p:cNvSpPr>
          <p:nvPr>
            <p:ph type="body" sz="quarter" idx="43" hasCustomPrompt="1"/>
          </p:nvPr>
        </p:nvSpPr>
        <p:spPr bwMode="gray">
          <a:xfrm>
            <a:off x="6075680" y="9234687"/>
            <a:ext cx="1188720" cy="307777"/>
          </a:xfrm>
        </p:spPr>
        <p:txBody>
          <a:bodyPr anchor="b" anchorCtr="0"/>
          <a:lstStyle>
            <a:lvl1pPr marL="0" indent="0">
              <a:spcBef>
                <a:spcPts val="0"/>
              </a:spcBef>
              <a:buNone/>
              <a:defRPr sz="500">
                <a:solidFill>
                  <a:schemeClr val="tx1"/>
                </a:solidFill>
              </a:defRPr>
            </a:lvl1pPr>
            <a:lvl2pPr marL="112713" indent="0">
              <a:spcBef>
                <a:spcPts val="0"/>
              </a:spcBef>
              <a:buNone/>
              <a:defRPr sz="500"/>
            </a:lvl2pPr>
            <a:lvl3pPr marL="230187" indent="0">
              <a:spcBef>
                <a:spcPts val="0"/>
              </a:spcBef>
              <a:buNone/>
              <a:defRPr sz="500"/>
            </a:lvl3pPr>
            <a:lvl4pPr marL="342900" indent="0">
              <a:spcBef>
                <a:spcPts val="0"/>
              </a:spcBef>
              <a:buNone/>
              <a:defRPr sz="500"/>
            </a:lvl4pPr>
            <a:lvl5pPr marL="458787" indent="0">
              <a:spcBef>
                <a:spcPts val="0"/>
              </a:spcBef>
              <a:buNone/>
              <a:defRPr sz="500"/>
            </a:lvl5pPr>
          </a:lstStyle>
          <a:p>
            <a:pPr lvl="0"/>
            <a:r>
              <a:rPr lang="en-US" dirty="0"/>
              <a:t>Source: Click to add source. Use a single space after “Source:” and a period at the end of the source. Stretch box to the left as needed.</a:t>
            </a:r>
          </a:p>
        </p:txBody>
      </p:sp>
      <p:sp>
        <p:nvSpPr>
          <p:cNvPr id="20" name="Text Placeholder 6"/>
          <p:cNvSpPr>
            <a:spLocks noGrp="1"/>
          </p:cNvSpPr>
          <p:nvPr>
            <p:ph type="body" sz="quarter" idx="44" hasCustomPrompt="1"/>
          </p:nvPr>
        </p:nvSpPr>
        <p:spPr bwMode="gray">
          <a:xfrm>
            <a:off x="2585508" y="9311632"/>
            <a:ext cx="1965960" cy="230832"/>
          </a:xfrm>
        </p:spPr>
        <p:txBody>
          <a:bodyPr anchor="b" anchorCtr="0"/>
          <a:lstStyle>
            <a:lvl1pPr marL="114300" indent="-114300">
              <a:spcBef>
                <a:spcPts val="100"/>
              </a:spcBef>
              <a:buFont typeface="+mj-lt"/>
              <a:buAutoNum type="arabicParenR"/>
              <a:defRPr sz="500">
                <a:solidFill>
                  <a:schemeClr val="tx1"/>
                </a:solidFill>
              </a:defRPr>
            </a:lvl1pPr>
            <a:lvl2pPr marL="112713" indent="0">
              <a:spcBef>
                <a:spcPts val="0"/>
              </a:spcBef>
              <a:buNone/>
              <a:defRPr sz="500"/>
            </a:lvl2pPr>
            <a:lvl3pPr marL="230187" indent="0">
              <a:spcBef>
                <a:spcPts val="0"/>
              </a:spcBef>
              <a:buNone/>
              <a:defRPr sz="500"/>
            </a:lvl3pPr>
            <a:lvl4pPr marL="342900" indent="0">
              <a:spcBef>
                <a:spcPts val="0"/>
              </a:spcBef>
              <a:buNone/>
              <a:defRPr sz="500"/>
            </a:lvl4pPr>
            <a:lvl5pPr marL="458787" indent="0">
              <a:spcBef>
                <a:spcPts val="0"/>
              </a:spcBef>
              <a:buNone/>
              <a:defRPr sz="500"/>
            </a:lvl5pPr>
          </a:lstStyle>
          <a:p>
            <a:pPr lvl="0"/>
            <a:r>
              <a:rPr lang="en-US" dirty="0"/>
              <a:t>Click to add footnote. Numbers appear automatically (no additional space or tab needed). Use a period at the end of each footnote. Stretch the box to the right as needed.</a:t>
            </a:r>
          </a:p>
        </p:txBody>
      </p:sp>
    </p:spTree>
    <p:custDataLst>
      <p:tags r:id="rId1"/>
    </p:custDataLst>
    <p:extLst>
      <p:ext uri="{BB962C8B-B14F-4D97-AF65-F5344CB8AC3E}">
        <p14:creationId xmlns:p14="http://schemas.microsoft.com/office/powerpoint/2010/main" val="3254145414"/>
      </p:ext>
    </p:extLst>
  </p:cSld>
  <p:clrMapOvr>
    <a:masterClrMapping/>
  </p:clrMapOvr>
  <p:extLst mod="1">
    <p:ext uri="{DCECCB84-F9BA-43D5-87BE-67443E8EF086}">
      <p15:sldGuideLst xmlns:p15="http://schemas.microsoft.com/office/powerpoint/2012/main">
        <p15:guide id="1" pos="1626">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Blank Page: with Footer">
    <p:bg bwMode="gray">
      <p:bgRef idx="1001">
        <a:schemeClr val="bg1"/>
      </p:bgRef>
    </p:bg>
    <p:spTree>
      <p:nvGrpSpPr>
        <p:cNvPr id="1" name=""/>
        <p:cNvGrpSpPr/>
        <p:nvPr/>
      </p:nvGrpSpPr>
      <p:grpSpPr>
        <a:xfrm>
          <a:off x="0" y="0"/>
          <a:ext cx="0" cy="0"/>
          <a:chOff x="0" y="0"/>
          <a:chExt cx="0" cy="0"/>
        </a:xfrm>
      </p:grpSpPr>
    </p:spTree>
    <p:custDataLst>
      <p:tags r:id="rId1"/>
    </p:custDataLst>
    <p:extLst>
      <p:ext uri="{BB962C8B-B14F-4D97-AF65-F5344CB8AC3E}">
        <p14:creationId xmlns:p14="http://schemas.microsoft.com/office/powerpoint/2010/main" val="41106469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userDrawn="1">
  <p:cSld name="Blank Page">
    <p:bg bwMode="gray">
      <p:bgRef idx="1001">
        <a:schemeClr val="bg1"/>
      </p:bgRef>
    </p:bg>
    <p:spTree>
      <p:nvGrpSpPr>
        <p:cNvPr id="1" name=""/>
        <p:cNvGrpSpPr/>
        <p:nvPr/>
      </p:nvGrpSpPr>
      <p:grpSpPr>
        <a:xfrm>
          <a:off x="0" y="0"/>
          <a:ext cx="0" cy="0"/>
          <a:chOff x="0" y="0"/>
          <a:chExt cx="0" cy="0"/>
        </a:xfrm>
      </p:grpSpPr>
    </p:spTree>
    <p:custDataLst>
      <p:tags r:id="rId1"/>
    </p:custDataLst>
    <p:extLst>
      <p:ext uri="{BB962C8B-B14F-4D97-AF65-F5344CB8AC3E}">
        <p14:creationId xmlns:p14="http://schemas.microsoft.com/office/powerpoint/2010/main" val="332322208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reserve="1" userDrawn="1">
  <p:cSld name="Back Cover ">
    <p:spTree>
      <p:nvGrpSpPr>
        <p:cNvPr id="1" name=""/>
        <p:cNvGrpSpPr/>
        <p:nvPr/>
      </p:nvGrpSpPr>
      <p:grpSpPr>
        <a:xfrm>
          <a:off x="0" y="0"/>
          <a:ext cx="0" cy="0"/>
          <a:chOff x="0" y="0"/>
          <a:chExt cx="0" cy="0"/>
        </a:xfrm>
      </p:grpSpPr>
      <p:sp>
        <p:nvSpPr>
          <p:cNvPr id="33" name="Rectangle 32">
            <a:hlinkClick r:id="rId3"/>
          </p:cNvPr>
          <p:cNvSpPr/>
          <p:nvPr userDrawn="1"/>
        </p:nvSpPr>
        <p:spPr bwMode="gray">
          <a:xfrm>
            <a:off x="1682186" y="8554144"/>
            <a:ext cx="4408029" cy="1288356"/>
          </a:xfrm>
          <a:prstGeom prst="rect">
            <a:avLst/>
          </a:prstGeom>
          <a:noFill/>
          <a:ln w="1270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err="1">
              <a:solidFill>
                <a:schemeClr val="bg1"/>
              </a:solidFill>
            </a:endParaRPr>
          </a:p>
        </p:txBody>
      </p:sp>
      <p:grpSp>
        <p:nvGrpSpPr>
          <p:cNvPr id="34" name="Group 33"/>
          <p:cNvGrpSpPr/>
          <p:nvPr userDrawn="1"/>
        </p:nvGrpSpPr>
        <p:grpSpPr>
          <a:xfrm>
            <a:off x="2249954" y="8720284"/>
            <a:ext cx="3272492" cy="957891"/>
            <a:chOff x="2249954" y="8720284"/>
            <a:chExt cx="3272492" cy="957891"/>
          </a:xfrm>
        </p:grpSpPr>
        <p:pic>
          <p:nvPicPr>
            <p:cNvPr id="35" name="Picture 34"/>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bwMode="gray">
            <a:xfrm>
              <a:off x="3266202" y="8720284"/>
              <a:ext cx="1239997" cy="474433"/>
            </a:xfrm>
            <a:prstGeom prst="rect">
              <a:avLst/>
            </a:prstGeom>
          </p:spPr>
        </p:pic>
        <p:sp>
          <p:nvSpPr>
            <p:cNvPr id="36" name="TextBox 35"/>
            <p:cNvSpPr txBox="1"/>
            <p:nvPr userDrawn="1"/>
          </p:nvSpPr>
          <p:spPr bwMode="gray">
            <a:xfrm>
              <a:off x="2249954" y="9306278"/>
              <a:ext cx="3272492" cy="371897"/>
            </a:xfrm>
            <a:prstGeom prst="rect">
              <a:avLst/>
            </a:prstGeom>
            <a:noFill/>
          </p:spPr>
          <p:txBody>
            <a:bodyPr wrap="square" lIns="0" tIns="0" rIns="0" bIns="0" rtlCol="0">
              <a:spAutoFit/>
            </a:bodyPr>
            <a:lstStyle/>
            <a:p>
              <a:pPr algn="ctr">
                <a:spcBef>
                  <a:spcPts val="500"/>
                </a:spcBef>
              </a:pPr>
              <a:r>
                <a:rPr lang="en-US" sz="1000" spc="0" baseline="0" dirty="0">
                  <a:latin typeface="+mj-lt"/>
                </a:rPr>
                <a:t>Washington DC   Richmond   Birmingham   Minneapolis</a:t>
              </a:r>
            </a:p>
            <a:p>
              <a:pPr algn="ctr">
                <a:spcBef>
                  <a:spcPts val="500"/>
                </a:spcBef>
              </a:pPr>
              <a:r>
                <a:rPr lang="en-US" sz="1000" spc="0" baseline="0" dirty="0">
                  <a:latin typeface="+mj-lt"/>
                </a:rPr>
                <a:t>202-747-1000   </a:t>
              </a:r>
              <a:r>
                <a:rPr lang="en-US" sz="1000" spc="0" baseline="0" dirty="0">
                  <a:solidFill>
                    <a:schemeClr val="accent6"/>
                  </a:solidFill>
                  <a:latin typeface="+mj-lt"/>
                </a:rPr>
                <a:t>eab.com</a:t>
              </a:r>
            </a:p>
          </p:txBody>
        </p:sp>
        <p:cxnSp>
          <p:nvCxnSpPr>
            <p:cNvPr id="37" name="Straight Connector 36"/>
            <p:cNvCxnSpPr/>
            <p:nvPr userDrawn="1"/>
          </p:nvCxnSpPr>
          <p:spPr bwMode="gray">
            <a:xfrm>
              <a:off x="3240943" y="9321215"/>
              <a:ext cx="0" cy="125644"/>
            </a:xfrm>
            <a:prstGeom prst="line">
              <a:avLst/>
            </a:prstGeom>
            <a:ln w="6350">
              <a:solidFill>
                <a:schemeClr val="accent4"/>
              </a:solidFill>
              <a:miter lim="800000"/>
              <a:headEnd type="none"/>
              <a:tailEnd type="none"/>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userDrawn="1"/>
          </p:nvCxnSpPr>
          <p:spPr bwMode="gray">
            <a:xfrm>
              <a:off x="3922418" y="9321215"/>
              <a:ext cx="0" cy="125644"/>
            </a:xfrm>
            <a:prstGeom prst="line">
              <a:avLst/>
            </a:prstGeom>
            <a:ln w="6350">
              <a:solidFill>
                <a:schemeClr val="accent4"/>
              </a:solidFill>
              <a:miter lim="800000"/>
              <a:headEnd type="none"/>
              <a:tailEnd type="none"/>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userDrawn="1"/>
          </p:nvCxnSpPr>
          <p:spPr bwMode="gray">
            <a:xfrm>
              <a:off x="4732343" y="9321215"/>
              <a:ext cx="0" cy="125644"/>
            </a:xfrm>
            <a:prstGeom prst="line">
              <a:avLst/>
            </a:prstGeom>
            <a:ln w="6350">
              <a:solidFill>
                <a:schemeClr val="accent4"/>
              </a:solidFill>
              <a:miter lim="800000"/>
              <a:headEnd type="none"/>
              <a:tailEnd type="none"/>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userDrawn="1"/>
          </p:nvCxnSpPr>
          <p:spPr bwMode="gray">
            <a:xfrm>
              <a:off x="4017519" y="9535527"/>
              <a:ext cx="0" cy="125644"/>
            </a:xfrm>
            <a:prstGeom prst="line">
              <a:avLst/>
            </a:prstGeom>
            <a:ln w="6350">
              <a:solidFill>
                <a:schemeClr val="accent4"/>
              </a:solidFill>
              <a:miter lim="800000"/>
              <a:headEnd type="none"/>
              <a:tailEnd type="none"/>
            </a:ln>
          </p:spPr>
          <p:style>
            <a:lnRef idx="1">
              <a:schemeClr val="accent1"/>
            </a:lnRef>
            <a:fillRef idx="0">
              <a:schemeClr val="accent1"/>
            </a:fillRef>
            <a:effectRef idx="0">
              <a:schemeClr val="accent1"/>
            </a:effectRef>
            <a:fontRef idx="minor">
              <a:schemeClr val="tx1"/>
            </a:fontRef>
          </p:style>
        </p:cxnSp>
      </p:grpSp>
    </p:spTree>
    <p:custDataLst>
      <p:tags r:id="rId1"/>
    </p:custDataLst>
    <p:extLst>
      <p:ext uri="{BB962C8B-B14F-4D97-AF65-F5344CB8AC3E}">
        <p14:creationId xmlns:p14="http://schemas.microsoft.com/office/powerpoint/2010/main" val="34978844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Cover">
    <p:spTree>
      <p:nvGrpSpPr>
        <p:cNvPr id="1" name=""/>
        <p:cNvGrpSpPr/>
        <p:nvPr/>
      </p:nvGrpSpPr>
      <p:grpSpPr>
        <a:xfrm>
          <a:off x="0" y="0"/>
          <a:ext cx="0" cy="0"/>
          <a:chOff x="0" y="0"/>
          <a:chExt cx="0" cy="0"/>
        </a:xfrm>
      </p:grpSpPr>
      <p:cxnSp>
        <p:nvCxnSpPr>
          <p:cNvPr id="8" name="Straight Connector 7"/>
          <p:cNvCxnSpPr/>
          <p:nvPr userDrawn="1"/>
        </p:nvCxnSpPr>
        <p:spPr bwMode="gray">
          <a:xfrm>
            <a:off x="658368" y="9120561"/>
            <a:ext cx="6455664" cy="0"/>
          </a:xfrm>
          <a:prstGeom prst="line">
            <a:avLst/>
          </a:prstGeom>
          <a:ln w="28575">
            <a:solidFill>
              <a:schemeClr val="accent6"/>
            </a:solidFill>
            <a:miter lim="800000"/>
            <a:headEnd type="none"/>
            <a:tailEnd type="none"/>
          </a:ln>
        </p:spPr>
        <p:style>
          <a:lnRef idx="1">
            <a:schemeClr val="accent1"/>
          </a:lnRef>
          <a:fillRef idx="0">
            <a:schemeClr val="accent1"/>
          </a:fillRef>
          <a:effectRef idx="0">
            <a:schemeClr val="accent1"/>
          </a:effectRef>
          <a:fontRef idx="minor">
            <a:schemeClr val="tx1"/>
          </a:fontRef>
        </p:style>
      </p:cxnSp>
      <p:sp>
        <p:nvSpPr>
          <p:cNvPr id="9" name="Title 1"/>
          <p:cNvSpPr>
            <a:spLocks noGrp="1"/>
          </p:cNvSpPr>
          <p:nvPr>
            <p:ph type="title" hasCustomPrompt="1"/>
          </p:nvPr>
        </p:nvSpPr>
        <p:spPr bwMode="gray">
          <a:xfrm>
            <a:off x="1035585" y="3584669"/>
            <a:ext cx="5257800" cy="923330"/>
          </a:xfrm>
          <a:prstGeom prst="rect">
            <a:avLst/>
          </a:prstGeom>
        </p:spPr>
        <p:txBody>
          <a:bodyPr lIns="0" tIns="0" rIns="0" bIns="0" anchor="b" anchorCtr="0">
            <a:spAutoFit/>
          </a:bodyPr>
          <a:lstStyle>
            <a:lvl1pPr>
              <a:lnSpc>
                <a:spcPct val="100000"/>
              </a:lnSpc>
              <a:defRPr sz="3000" b="0" spc="0" baseline="0">
                <a:solidFill>
                  <a:schemeClr val="tx1"/>
                </a:solidFill>
              </a:defRPr>
            </a:lvl1pPr>
          </a:lstStyle>
          <a:p>
            <a:r>
              <a:rPr lang="en-US" dirty="0"/>
              <a:t>Document Title – Rockwell 30pt Regular, Title Case</a:t>
            </a:r>
          </a:p>
        </p:txBody>
      </p:sp>
      <p:sp>
        <p:nvSpPr>
          <p:cNvPr id="11" name="Text Placeholder 4"/>
          <p:cNvSpPr>
            <a:spLocks noGrp="1"/>
          </p:cNvSpPr>
          <p:nvPr>
            <p:ph type="body" sz="quarter" idx="16" hasCustomPrompt="1"/>
          </p:nvPr>
        </p:nvSpPr>
        <p:spPr bwMode="gray">
          <a:xfrm>
            <a:off x="1035585" y="4738964"/>
            <a:ext cx="5257800" cy="215444"/>
          </a:xfrm>
        </p:spPr>
        <p:txBody>
          <a:bodyPr/>
          <a:lstStyle>
            <a:lvl1pPr marL="0" indent="0">
              <a:spcBef>
                <a:spcPts val="0"/>
              </a:spcBef>
              <a:buNone/>
              <a:defRPr sz="1400">
                <a:solidFill>
                  <a:schemeClr val="tx1"/>
                </a:solidFill>
              </a:defRPr>
            </a:lvl1pPr>
            <a:lvl2pPr>
              <a:defRPr sz="1400"/>
            </a:lvl2pPr>
            <a:lvl3pPr>
              <a:defRPr sz="1400"/>
            </a:lvl3pPr>
            <a:lvl4pPr>
              <a:defRPr sz="1400"/>
            </a:lvl4pPr>
            <a:lvl5pPr>
              <a:defRPr sz="1400"/>
            </a:lvl5pPr>
          </a:lstStyle>
          <a:p>
            <a:pPr lvl="0"/>
            <a:r>
              <a:rPr lang="en-US" dirty="0"/>
              <a:t>Document Subtitle – Verdana 14pt Regular, Title Case</a:t>
            </a:r>
          </a:p>
        </p:txBody>
      </p:sp>
      <p:sp>
        <p:nvSpPr>
          <p:cNvPr id="12" name="Text Placeholder 6"/>
          <p:cNvSpPr>
            <a:spLocks noGrp="1"/>
          </p:cNvSpPr>
          <p:nvPr>
            <p:ph type="body" sz="quarter" idx="17" hasCustomPrompt="1"/>
          </p:nvPr>
        </p:nvSpPr>
        <p:spPr bwMode="gray">
          <a:xfrm>
            <a:off x="4675800" y="9220527"/>
            <a:ext cx="2438232" cy="215444"/>
          </a:xfrm>
        </p:spPr>
        <p:txBody>
          <a:bodyPr wrap="none"/>
          <a:lstStyle>
            <a:lvl1pPr marL="0" indent="0" algn="r">
              <a:spcBef>
                <a:spcPts val="0"/>
              </a:spcBef>
              <a:buNone/>
              <a:defRPr sz="1400">
                <a:solidFill>
                  <a:schemeClr val="accent3"/>
                </a:solidFill>
              </a:defRPr>
            </a:lvl1pPr>
            <a:lvl2pPr marL="112713" indent="0">
              <a:spcBef>
                <a:spcPts val="0"/>
              </a:spcBef>
              <a:buNone/>
              <a:defRPr sz="1400">
                <a:solidFill>
                  <a:schemeClr val="accent3"/>
                </a:solidFill>
              </a:defRPr>
            </a:lvl2pPr>
            <a:lvl3pPr marL="230187" indent="0">
              <a:spcBef>
                <a:spcPts val="0"/>
              </a:spcBef>
              <a:buNone/>
              <a:defRPr sz="1400">
                <a:solidFill>
                  <a:schemeClr val="accent3"/>
                </a:solidFill>
              </a:defRPr>
            </a:lvl3pPr>
            <a:lvl4pPr marL="342900" indent="0">
              <a:spcBef>
                <a:spcPts val="0"/>
              </a:spcBef>
              <a:buNone/>
              <a:defRPr sz="1400">
                <a:solidFill>
                  <a:schemeClr val="accent3"/>
                </a:solidFill>
              </a:defRPr>
            </a:lvl4pPr>
            <a:lvl5pPr marL="458787" indent="0">
              <a:spcBef>
                <a:spcPts val="0"/>
              </a:spcBef>
              <a:buNone/>
              <a:defRPr sz="1400">
                <a:solidFill>
                  <a:schemeClr val="accent3"/>
                </a:solidFill>
              </a:defRPr>
            </a:lvl5pPr>
          </a:lstStyle>
          <a:p>
            <a:pPr lvl="0"/>
            <a:r>
              <a:rPr lang="en-US" dirty="0"/>
              <a:t>Insert Program Name Here</a:t>
            </a:r>
          </a:p>
        </p:txBody>
      </p:sp>
      <p:sp>
        <p:nvSpPr>
          <p:cNvPr id="13" name="Text Placeholder 10"/>
          <p:cNvSpPr>
            <a:spLocks noGrp="1"/>
          </p:cNvSpPr>
          <p:nvPr>
            <p:ph type="body" sz="quarter" idx="18" hasCustomPrompt="1"/>
          </p:nvPr>
        </p:nvSpPr>
        <p:spPr bwMode="gray">
          <a:xfrm>
            <a:off x="4126035" y="9459660"/>
            <a:ext cx="2987997" cy="153888"/>
          </a:xfrm>
        </p:spPr>
        <p:txBody>
          <a:bodyPr wrap="none"/>
          <a:lstStyle>
            <a:lvl1pPr marL="0" indent="0" algn="r">
              <a:spcBef>
                <a:spcPts val="0"/>
              </a:spcBef>
              <a:buNone/>
              <a:defRPr sz="1000">
                <a:solidFill>
                  <a:schemeClr val="accent3"/>
                </a:solidFill>
              </a:defRPr>
            </a:lvl1pPr>
            <a:lvl2pPr>
              <a:spcBef>
                <a:spcPts val="0"/>
              </a:spcBef>
              <a:defRPr sz="1000">
                <a:solidFill>
                  <a:schemeClr val="accent3"/>
                </a:solidFill>
              </a:defRPr>
            </a:lvl2pPr>
            <a:lvl3pPr>
              <a:spcBef>
                <a:spcPts val="0"/>
              </a:spcBef>
              <a:defRPr sz="1000">
                <a:solidFill>
                  <a:schemeClr val="accent3"/>
                </a:solidFill>
              </a:defRPr>
            </a:lvl3pPr>
            <a:lvl4pPr>
              <a:spcBef>
                <a:spcPts val="0"/>
              </a:spcBef>
              <a:defRPr sz="1000">
                <a:solidFill>
                  <a:schemeClr val="accent3"/>
                </a:solidFill>
              </a:defRPr>
            </a:lvl4pPr>
            <a:lvl5pPr>
              <a:spcBef>
                <a:spcPts val="0"/>
              </a:spcBef>
              <a:defRPr sz="1000">
                <a:solidFill>
                  <a:schemeClr val="accent3"/>
                </a:solidFill>
              </a:defRPr>
            </a:lvl5pPr>
          </a:lstStyle>
          <a:p>
            <a:pPr lvl="0"/>
            <a:r>
              <a:rPr lang="en-US" dirty="0"/>
              <a:t>Insert Sub-program Name Here (if necessary)</a:t>
            </a:r>
          </a:p>
        </p:txBody>
      </p:sp>
      <p:pic>
        <p:nvPicPr>
          <p:cNvPr id="4" name="Picture 3"/>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bwMode="gray">
          <a:xfrm>
            <a:off x="713970" y="670405"/>
            <a:ext cx="1685547" cy="734569"/>
          </a:xfrm>
          <a:prstGeom prst="rect">
            <a:avLst/>
          </a:prstGeom>
          <a:noFill/>
          <a:ln>
            <a:noFill/>
          </a:ln>
        </p:spPr>
      </p:pic>
    </p:spTree>
    <p:custDataLst>
      <p:tags r:id="rId1"/>
    </p:custDataLst>
    <p:extLst>
      <p:ext uri="{BB962C8B-B14F-4D97-AF65-F5344CB8AC3E}">
        <p14:creationId xmlns:p14="http://schemas.microsoft.com/office/powerpoint/2010/main" val="541317765"/>
      </p:ext>
    </p:extLst>
  </p:cSld>
  <p:clrMapOvr>
    <a:masterClrMapping/>
  </p:clrMapOvr>
  <p:extLst mod="1">
    <p:ext uri="{DCECCB84-F9BA-43D5-87BE-67443E8EF086}">
      <p15:sldGuideLst xmlns:p15="http://schemas.microsoft.com/office/powerpoint/2012/main">
        <p15:guide id="1" pos="651">
          <p15:clr>
            <a:srgbClr val="FBAE40"/>
          </p15:clr>
        </p15:guide>
        <p15:guide id="2" orient="horz" pos="2841">
          <p15:clr>
            <a:srgbClr val="FBAE40"/>
          </p15:clr>
        </p15:guide>
        <p15:guide id="3" orient="horz" pos="2985">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Cover-Research">
    <p:spTree>
      <p:nvGrpSpPr>
        <p:cNvPr id="1" name=""/>
        <p:cNvGrpSpPr/>
        <p:nvPr/>
      </p:nvGrpSpPr>
      <p:grpSpPr>
        <a:xfrm>
          <a:off x="0" y="0"/>
          <a:ext cx="0" cy="0"/>
          <a:chOff x="0" y="0"/>
          <a:chExt cx="0" cy="0"/>
        </a:xfrm>
      </p:grpSpPr>
      <p:sp>
        <p:nvSpPr>
          <p:cNvPr id="10" name="Title 1"/>
          <p:cNvSpPr>
            <a:spLocks noGrp="1"/>
          </p:cNvSpPr>
          <p:nvPr>
            <p:ph type="title" hasCustomPrompt="1"/>
          </p:nvPr>
        </p:nvSpPr>
        <p:spPr bwMode="gray">
          <a:xfrm>
            <a:off x="1035585" y="3584669"/>
            <a:ext cx="5257800" cy="923330"/>
          </a:xfrm>
          <a:prstGeom prst="rect">
            <a:avLst/>
          </a:prstGeom>
        </p:spPr>
        <p:txBody>
          <a:bodyPr lIns="0" tIns="0" rIns="0" bIns="0" anchor="b" anchorCtr="0">
            <a:spAutoFit/>
          </a:bodyPr>
          <a:lstStyle>
            <a:lvl1pPr>
              <a:lnSpc>
                <a:spcPct val="100000"/>
              </a:lnSpc>
              <a:defRPr sz="3000" b="0" spc="0" baseline="0">
                <a:solidFill>
                  <a:schemeClr val="tx1"/>
                </a:solidFill>
              </a:defRPr>
            </a:lvl1pPr>
          </a:lstStyle>
          <a:p>
            <a:r>
              <a:rPr lang="en-US" dirty="0"/>
              <a:t>Document Title – Rockwell 30pt Regular, Title Case</a:t>
            </a:r>
          </a:p>
        </p:txBody>
      </p:sp>
      <p:sp>
        <p:nvSpPr>
          <p:cNvPr id="14" name="Text Placeholder 4"/>
          <p:cNvSpPr>
            <a:spLocks noGrp="1"/>
          </p:cNvSpPr>
          <p:nvPr>
            <p:ph type="body" sz="quarter" idx="16" hasCustomPrompt="1"/>
          </p:nvPr>
        </p:nvSpPr>
        <p:spPr bwMode="gray">
          <a:xfrm>
            <a:off x="1035585" y="4738964"/>
            <a:ext cx="5257800" cy="215444"/>
          </a:xfrm>
        </p:spPr>
        <p:txBody>
          <a:bodyPr/>
          <a:lstStyle>
            <a:lvl1pPr marL="0" indent="0">
              <a:spcBef>
                <a:spcPts val="0"/>
              </a:spcBef>
              <a:buNone/>
              <a:defRPr sz="1400">
                <a:solidFill>
                  <a:schemeClr val="tx1"/>
                </a:solidFill>
              </a:defRPr>
            </a:lvl1pPr>
            <a:lvl2pPr>
              <a:defRPr sz="1400"/>
            </a:lvl2pPr>
            <a:lvl3pPr>
              <a:defRPr sz="1400"/>
            </a:lvl3pPr>
            <a:lvl4pPr>
              <a:defRPr sz="1400"/>
            </a:lvl4pPr>
            <a:lvl5pPr>
              <a:defRPr sz="1400"/>
            </a:lvl5pPr>
          </a:lstStyle>
          <a:p>
            <a:pPr lvl="0"/>
            <a:r>
              <a:rPr lang="en-US" dirty="0"/>
              <a:t>Document Subtitle – Verdana 14pt Regular, Title Case</a:t>
            </a:r>
          </a:p>
        </p:txBody>
      </p:sp>
      <p:pic>
        <p:nvPicPr>
          <p:cNvPr id="15" name="Picture 14"/>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bwMode="gray">
          <a:xfrm>
            <a:off x="713970" y="670405"/>
            <a:ext cx="1685547" cy="734569"/>
          </a:xfrm>
          <a:prstGeom prst="rect">
            <a:avLst/>
          </a:prstGeom>
          <a:noFill/>
          <a:ln>
            <a:noFill/>
          </a:ln>
        </p:spPr>
      </p:pic>
      <p:cxnSp>
        <p:nvCxnSpPr>
          <p:cNvPr id="16" name="Straight Connector 15"/>
          <p:cNvCxnSpPr/>
          <p:nvPr userDrawn="1"/>
        </p:nvCxnSpPr>
        <p:spPr bwMode="gray">
          <a:xfrm>
            <a:off x="5669812" y="812800"/>
            <a:ext cx="1545820" cy="0"/>
          </a:xfrm>
          <a:prstGeom prst="line">
            <a:avLst/>
          </a:prstGeom>
          <a:ln w="12700">
            <a:solidFill>
              <a:schemeClr val="accent6"/>
            </a:solidFill>
            <a:miter lim="800000"/>
            <a:headEnd type="none"/>
            <a:tailEnd type="none"/>
          </a:ln>
        </p:spPr>
        <p:style>
          <a:lnRef idx="1">
            <a:schemeClr val="accent1"/>
          </a:lnRef>
          <a:fillRef idx="0">
            <a:schemeClr val="accent1"/>
          </a:fillRef>
          <a:effectRef idx="0">
            <a:schemeClr val="accent1"/>
          </a:effectRef>
          <a:fontRef idx="minor">
            <a:schemeClr val="tx1"/>
          </a:fontRef>
        </p:style>
      </p:cxnSp>
      <p:sp>
        <p:nvSpPr>
          <p:cNvPr id="17" name="TextBox 16"/>
          <p:cNvSpPr txBox="1"/>
          <p:nvPr userDrawn="1"/>
        </p:nvSpPr>
        <p:spPr bwMode="gray">
          <a:xfrm>
            <a:off x="5669812" y="640144"/>
            <a:ext cx="1228320" cy="138499"/>
          </a:xfrm>
          <a:prstGeom prst="rect">
            <a:avLst/>
          </a:prstGeom>
          <a:noFill/>
        </p:spPr>
        <p:txBody>
          <a:bodyPr wrap="square" lIns="0" tIns="0" rIns="0" bIns="0" rtlCol="0" anchor="b" anchorCtr="0">
            <a:spAutoFit/>
          </a:bodyPr>
          <a:lstStyle/>
          <a:p>
            <a:pPr>
              <a:spcBef>
                <a:spcPts val="500"/>
              </a:spcBef>
            </a:pPr>
            <a:r>
              <a:rPr lang="en-US" sz="900" b="1" dirty="0">
                <a:solidFill>
                  <a:schemeClr val="accent3"/>
                </a:solidFill>
              </a:rPr>
              <a:t>Who Should Read</a:t>
            </a:r>
          </a:p>
        </p:txBody>
      </p:sp>
      <p:sp>
        <p:nvSpPr>
          <p:cNvPr id="18" name="Text Placeholder 1"/>
          <p:cNvSpPr txBox="1">
            <a:spLocks/>
          </p:cNvSpPr>
          <p:nvPr userDrawn="1"/>
        </p:nvSpPr>
        <p:spPr bwMode="gray">
          <a:xfrm>
            <a:off x="7979238" y="815172"/>
            <a:ext cx="1761662" cy="1077128"/>
          </a:xfrm>
          <a:prstGeom prst="rect">
            <a:avLst/>
          </a:prstGeom>
          <a:solidFill>
            <a:srgbClr val="009900"/>
          </a:solidFill>
        </p:spPr>
        <p:txBody>
          <a:bodyPr vert="horz" wrap="square" lIns="64008" tIns="45720" rIns="64008" bIns="45720" rtlCol="0">
            <a:noAutofit/>
          </a:bodyPr>
          <a:lstStyle>
            <a:lvl1pPr marL="112713" indent="-112713" algn="l" defTabSz="1018879" rtl="0" eaLnBrk="1" latinLnBrk="0" hangingPunct="1">
              <a:spcBef>
                <a:spcPts val="500"/>
              </a:spcBef>
              <a:buFont typeface="Arial" pitchFamily="34" charset="0"/>
              <a:buChar char="•"/>
              <a:defRPr sz="1000" kern="1200">
                <a:solidFill>
                  <a:schemeClr val="tx1"/>
                </a:solidFill>
                <a:latin typeface="+mn-lt"/>
                <a:ea typeface="+mn-ea"/>
                <a:cs typeface="+mn-cs"/>
              </a:defRPr>
            </a:lvl1pPr>
            <a:lvl2pPr marL="230188" indent="-117475" algn="l" defTabSz="1018879" rtl="0" eaLnBrk="1" latinLnBrk="0" hangingPunct="1">
              <a:spcBef>
                <a:spcPts val="500"/>
              </a:spcBef>
              <a:buFont typeface="Arial" pitchFamily="34" charset="0"/>
              <a:buChar char="–"/>
              <a:defRPr sz="1000" kern="1200">
                <a:solidFill>
                  <a:schemeClr val="tx1"/>
                </a:solidFill>
                <a:latin typeface="+mn-lt"/>
                <a:ea typeface="+mn-ea"/>
                <a:cs typeface="+mn-cs"/>
              </a:defRPr>
            </a:lvl2pPr>
            <a:lvl3pPr marL="342900" indent="-112713" algn="l" defTabSz="1018879" rtl="0" eaLnBrk="1" latinLnBrk="0" hangingPunct="1">
              <a:spcBef>
                <a:spcPts val="500"/>
              </a:spcBef>
              <a:buFont typeface="Arial" pitchFamily="34" charset="0"/>
              <a:buChar char="•"/>
              <a:defRPr sz="1000" kern="1200">
                <a:solidFill>
                  <a:schemeClr val="tx1"/>
                </a:solidFill>
                <a:latin typeface="+mn-lt"/>
                <a:ea typeface="+mn-ea"/>
                <a:cs typeface="+mn-cs"/>
              </a:defRPr>
            </a:lvl3pPr>
            <a:lvl4pPr marL="458788" indent="-115888" algn="l" defTabSz="1018879" rtl="0" eaLnBrk="1" latinLnBrk="0" hangingPunct="1">
              <a:spcBef>
                <a:spcPts val="500"/>
              </a:spcBef>
              <a:buFont typeface="Arial" pitchFamily="34" charset="0"/>
              <a:buChar char="–"/>
              <a:defRPr sz="1000" kern="1200">
                <a:solidFill>
                  <a:schemeClr val="tx1"/>
                </a:solidFill>
                <a:latin typeface="+mn-lt"/>
                <a:ea typeface="+mn-ea"/>
                <a:cs typeface="+mn-cs"/>
              </a:defRPr>
            </a:lvl4pPr>
            <a:lvl5pPr marL="571500" indent="-112713" algn="l" defTabSz="1018879" rtl="0" eaLnBrk="1" latinLnBrk="0" hangingPunct="1">
              <a:spcBef>
                <a:spcPts val="500"/>
              </a:spcBef>
              <a:buFont typeface="Arial" pitchFamily="34" charset="0"/>
              <a:buChar char="•"/>
              <a:defRPr sz="1000" kern="1200" baseline="0">
                <a:solidFill>
                  <a:schemeClr val="tx1"/>
                </a:solidFill>
                <a:latin typeface="+mn-lt"/>
                <a:ea typeface="+mn-ea"/>
                <a:cs typeface="+mn-cs"/>
              </a:defRPr>
            </a:lvl5pPr>
            <a:lvl6pPr marL="2801918" indent="-254720" algn="l" defTabSz="1018879"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11358" indent="-254720" algn="l" defTabSz="1018879"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20798" indent="-254720" algn="l" defTabSz="1018879"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30237" indent="-254720" algn="l" defTabSz="1018879" rtl="0" eaLnBrk="1" latinLnBrk="0" hangingPunct="1">
              <a:spcBef>
                <a:spcPct val="20000"/>
              </a:spcBef>
              <a:buFont typeface="Arial" pitchFamily="34" charset="0"/>
              <a:buChar char="•"/>
              <a:defRPr sz="2200" kern="1200">
                <a:solidFill>
                  <a:schemeClr val="tx1"/>
                </a:solidFill>
                <a:latin typeface="+mn-lt"/>
                <a:ea typeface="+mn-ea"/>
                <a:cs typeface="+mn-cs"/>
              </a:defRPr>
            </a:lvl9pPr>
          </a:lstStyle>
          <a:p>
            <a:pPr marL="0" indent="0">
              <a:buFont typeface="Arial" pitchFamily="34" charset="0"/>
              <a:buNone/>
            </a:pPr>
            <a:endParaRPr lang="en-US" dirty="0">
              <a:solidFill>
                <a:schemeClr val="bg1"/>
              </a:solidFill>
              <a:latin typeface="Arial" panose="020B0604020202020204" pitchFamily="34" charset="0"/>
              <a:cs typeface="Arial" panose="020B0604020202020204" pitchFamily="34" charset="0"/>
            </a:endParaRPr>
          </a:p>
        </p:txBody>
      </p:sp>
      <p:sp>
        <p:nvSpPr>
          <p:cNvPr id="19" name="TextBox 18"/>
          <p:cNvSpPr txBox="1"/>
          <p:nvPr userDrawn="1"/>
        </p:nvSpPr>
        <p:spPr bwMode="gray">
          <a:xfrm>
            <a:off x="8062824" y="871185"/>
            <a:ext cx="1455464" cy="184666"/>
          </a:xfrm>
          <a:prstGeom prst="rect">
            <a:avLst/>
          </a:prstGeom>
          <a:noFill/>
        </p:spPr>
        <p:txBody>
          <a:bodyPr wrap="square" lIns="0" tIns="0" rIns="0" bIns="0" rtlCol="0">
            <a:spAutoFit/>
          </a:bodyPr>
          <a:lstStyle/>
          <a:p>
            <a:pPr>
              <a:spcBef>
                <a:spcPts val="500"/>
              </a:spcBef>
            </a:pPr>
            <a:r>
              <a:rPr lang="en-US" sz="1200" b="1" dirty="0">
                <a:solidFill>
                  <a:schemeClr val="bg1"/>
                </a:solidFill>
                <a:latin typeface="+mn-lt"/>
                <a:cs typeface="Arial" panose="020B0604020202020204" pitchFamily="34" charset="0"/>
              </a:rPr>
              <a:t>Target</a:t>
            </a:r>
            <a:r>
              <a:rPr lang="en-US" sz="1200" b="1" baseline="0" dirty="0">
                <a:solidFill>
                  <a:schemeClr val="bg1"/>
                </a:solidFill>
                <a:latin typeface="+mn-lt"/>
                <a:cs typeface="Arial" panose="020B0604020202020204" pitchFamily="34" charset="0"/>
              </a:rPr>
              <a:t> Audience</a:t>
            </a:r>
            <a:endParaRPr lang="en-US" sz="1200" b="1" dirty="0">
              <a:solidFill>
                <a:schemeClr val="bg1"/>
              </a:solidFill>
              <a:latin typeface="+mn-lt"/>
              <a:cs typeface="Arial" panose="020B0604020202020204" pitchFamily="34" charset="0"/>
            </a:endParaRPr>
          </a:p>
        </p:txBody>
      </p:sp>
      <p:sp>
        <p:nvSpPr>
          <p:cNvPr id="20" name="TextBox 19"/>
          <p:cNvSpPr txBox="1"/>
          <p:nvPr userDrawn="1"/>
        </p:nvSpPr>
        <p:spPr bwMode="gray">
          <a:xfrm>
            <a:off x="8062824" y="1163218"/>
            <a:ext cx="1531270" cy="618118"/>
          </a:xfrm>
          <a:prstGeom prst="rect">
            <a:avLst/>
          </a:prstGeom>
          <a:noFill/>
        </p:spPr>
        <p:txBody>
          <a:bodyPr wrap="square" lIns="0" tIns="0" rIns="0" bIns="0" rtlCol="0">
            <a:spAutoFit/>
          </a:bodyPr>
          <a:lstStyle/>
          <a:p>
            <a:pPr marL="114300" indent="-114300">
              <a:spcBef>
                <a:spcPts val="500"/>
              </a:spcBef>
              <a:buFont typeface="Arial" panose="020B0604020202020204" pitchFamily="34" charset="0"/>
              <a:buChar char="•"/>
            </a:pPr>
            <a:r>
              <a:rPr lang="en-US" sz="900" dirty="0">
                <a:solidFill>
                  <a:schemeClr val="bg1"/>
                </a:solidFill>
                <a:latin typeface="+mn-lt"/>
                <a:cs typeface="Arial" panose="020B0604020202020204" pitchFamily="34" charset="0"/>
              </a:rPr>
              <a:t>Insert titles for who this resources is targeting. </a:t>
            </a:r>
          </a:p>
          <a:p>
            <a:pPr marL="114300" indent="-114300">
              <a:spcBef>
                <a:spcPts val="500"/>
              </a:spcBef>
              <a:buFont typeface="Arial" panose="020B0604020202020204" pitchFamily="34" charset="0"/>
              <a:buChar char="•"/>
            </a:pPr>
            <a:r>
              <a:rPr lang="en-US" sz="900" dirty="0">
                <a:solidFill>
                  <a:schemeClr val="bg1"/>
                </a:solidFill>
                <a:latin typeface="+mn-lt"/>
                <a:cs typeface="Arial" panose="020B0604020202020204" pitchFamily="34" charset="0"/>
              </a:rPr>
              <a:t>Do not exceed one </a:t>
            </a:r>
            <a:br>
              <a:rPr lang="en-US" sz="900" dirty="0">
                <a:solidFill>
                  <a:schemeClr val="bg1"/>
                </a:solidFill>
                <a:latin typeface="+mn-lt"/>
                <a:cs typeface="Arial" panose="020B0604020202020204" pitchFamily="34" charset="0"/>
              </a:rPr>
            </a:br>
            <a:r>
              <a:rPr lang="en-US" sz="900" dirty="0">
                <a:solidFill>
                  <a:schemeClr val="bg1"/>
                </a:solidFill>
                <a:latin typeface="+mn-lt"/>
                <a:cs typeface="Arial" panose="020B0604020202020204" pitchFamily="34" charset="0"/>
              </a:rPr>
              <a:t>to three titles/roles.</a:t>
            </a:r>
          </a:p>
        </p:txBody>
      </p:sp>
      <p:sp>
        <p:nvSpPr>
          <p:cNvPr id="21" name="Text Placeholder 1"/>
          <p:cNvSpPr txBox="1">
            <a:spLocks/>
          </p:cNvSpPr>
          <p:nvPr userDrawn="1"/>
        </p:nvSpPr>
        <p:spPr bwMode="gray">
          <a:xfrm>
            <a:off x="7979238" y="6433950"/>
            <a:ext cx="2543396" cy="2600968"/>
          </a:xfrm>
          <a:prstGeom prst="rect">
            <a:avLst/>
          </a:prstGeom>
          <a:solidFill>
            <a:srgbClr val="009900"/>
          </a:solidFill>
        </p:spPr>
        <p:txBody>
          <a:bodyPr vert="horz" wrap="square" lIns="64008" tIns="45720" rIns="64008" bIns="45720" rtlCol="0">
            <a:noAutofit/>
          </a:bodyPr>
          <a:lstStyle>
            <a:lvl1pPr marL="112713" indent="-112713" algn="l" defTabSz="1018879" rtl="0" eaLnBrk="1" latinLnBrk="0" hangingPunct="1">
              <a:spcBef>
                <a:spcPts val="500"/>
              </a:spcBef>
              <a:buFont typeface="Arial" pitchFamily="34" charset="0"/>
              <a:buChar char="•"/>
              <a:defRPr sz="1000" kern="1200">
                <a:solidFill>
                  <a:schemeClr val="tx1"/>
                </a:solidFill>
                <a:latin typeface="+mn-lt"/>
                <a:ea typeface="+mn-ea"/>
                <a:cs typeface="+mn-cs"/>
              </a:defRPr>
            </a:lvl1pPr>
            <a:lvl2pPr marL="230188" indent="-117475" algn="l" defTabSz="1018879" rtl="0" eaLnBrk="1" latinLnBrk="0" hangingPunct="1">
              <a:spcBef>
                <a:spcPts val="500"/>
              </a:spcBef>
              <a:buFont typeface="Arial" pitchFamily="34" charset="0"/>
              <a:buChar char="–"/>
              <a:defRPr sz="1000" kern="1200">
                <a:solidFill>
                  <a:schemeClr val="tx1"/>
                </a:solidFill>
                <a:latin typeface="+mn-lt"/>
                <a:ea typeface="+mn-ea"/>
                <a:cs typeface="+mn-cs"/>
              </a:defRPr>
            </a:lvl2pPr>
            <a:lvl3pPr marL="342900" indent="-112713" algn="l" defTabSz="1018879" rtl="0" eaLnBrk="1" latinLnBrk="0" hangingPunct="1">
              <a:spcBef>
                <a:spcPts val="500"/>
              </a:spcBef>
              <a:buFont typeface="Arial" pitchFamily="34" charset="0"/>
              <a:buChar char="•"/>
              <a:defRPr sz="1000" kern="1200">
                <a:solidFill>
                  <a:schemeClr val="tx1"/>
                </a:solidFill>
                <a:latin typeface="+mn-lt"/>
                <a:ea typeface="+mn-ea"/>
                <a:cs typeface="+mn-cs"/>
              </a:defRPr>
            </a:lvl3pPr>
            <a:lvl4pPr marL="458788" indent="-115888" algn="l" defTabSz="1018879" rtl="0" eaLnBrk="1" latinLnBrk="0" hangingPunct="1">
              <a:spcBef>
                <a:spcPts val="500"/>
              </a:spcBef>
              <a:buFont typeface="Arial" pitchFamily="34" charset="0"/>
              <a:buChar char="–"/>
              <a:defRPr sz="1000" kern="1200">
                <a:solidFill>
                  <a:schemeClr val="tx1"/>
                </a:solidFill>
                <a:latin typeface="+mn-lt"/>
                <a:ea typeface="+mn-ea"/>
                <a:cs typeface="+mn-cs"/>
              </a:defRPr>
            </a:lvl4pPr>
            <a:lvl5pPr marL="571500" indent="-112713" algn="l" defTabSz="1018879" rtl="0" eaLnBrk="1" latinLnBrk="0" hangingPunct="1">
              <a:spcBef>
                <a:spcPts val="500"/>
              </a:spcBef>
              <a:buFont typeface="Arial" pitchFamily="34" charset="0"/>
              <a:buChar char="•"/>
              <a:defRPr sz="1000" kern="1200" baseline="0">
                <a:solidFill>
                  <a:schemeClr val="tx1"/>
                </a:solidFill>
                <a:latin typeface="+mn-lt"/>
                <a:ea typeface="+mn-ea"/>
                <a:cs typeface="+mn-cs"/>
              </a:defRPr>
            </a:lvl5pPr>
            <a:lvl6pPr marL="2801918" indent="-254720" algn="l" defTabSz="1018879"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11358" indent="-254720" algn="l" defTabSz="1018879"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20798" indent="-254720" algn="l" defTabSz="1018879"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30237" indent="-254720" algn="l" defTabSz="1018879" rtl="0" eaLnBrk="1" latinLnBrk="0" hangingPunct="1">
              <a:spcBef>
                <a:spcPct val="20000"/>
              </a:spcBef>
              <a:buFont typeface="Arial" pitchFamily="34" charset="0"/>
              <a:buChar char="•"/>
              <a:defRPr sz="2200" kern="1200">
                <a:solidFill>
                  <a:schemeClr val="tx1"/>
                </a:solidFill>
                <a:latin typeface="+mn-lt"/>
                <a:ea typeface="+mn-ea"/>
                <a:cs typeface="+mn-cs"/>
              </a:defRPr>
            </a:lvl9pPr>
          </a:lstStyle>
          <a:p>
            <a:pPr marL="0" indent="0">
              <a:buFont typeface="Arial" pitchFamily="34" charset="0"/>
              <a:buNone/>
            </a:pPr>
            <a:endParaRPr lang="en-US" dirty="0">
              <a:solidFill>
                <a:schemeClr val="bg1"/>
              </a:solidFill>
              <a:latin typeface="Arial" panose="020B0604020202020204" pitchFamily="34" charset="0"/>
              <a:cs typeface="Arial" panose="020B0604020202020204" pitchFamily="34" charset="0"/>
            </a:endParaRPr>
          </a:p>
        </p:txBody>
      </p:sp>
      <p:sp>
        <p:nvSpPr>
          <p:cNvPr id="22" name="TextBox 21"/>
          <p:cNvSpPr txBox="1"/>
          <p:nvPr userDrawn="1"/>
        </p:nvSpPr>
        <p:spPr bwMode="gray">
          <a:xfrm>
            <a:off x="8062824" y="6518099"/>
            <a:ext cx="1455464" cy="184666"/>
          </a:xfrm>
          <a:prstGeom prst="rect">
            <a:avLst/>
          </a:prstGeom>
          <a:noFill/>
        </p:spPr>
        <p:txBody>
          <a:bodyPr wrap="square" lIns="0" tIns="0" rIns="0" bIns="0" rtlCol="0">
            <a:spAutoFit/>
          </a:bodyPr>
          <a:lstStyle/>
          <a:p>
            <a:pPr>
              <a:spcBef>
                <a:spcPts val="500"/>
              </a:spcBef>
            </a:pPr>
            <a:r>
              <a:rPr lang="en-US" sz="1200" b="1" dirty="0">
                <a:solidFill>
                  <a:schemeClr val="bg1"/>
                </a:solidFill>
                <a:latin typeface="+mn-lt"/>
                <a:cs typeface="Arial" panose="020B0604020202020204" pitchFamily="34" charset="0"/>
              </a:rPr>
              <a:t>Use Box</a:t>
            </a:r>
          </a:p>
        </p:txBody>
      </p:sp>
      <p:sp>
        <p:nvSpPr>
          <p:cNvPr id="23" name="TextBox 22"/>
          <p:cNvSpPr txBox="1"/>
          <p:nvPr userDrawn="1"/>
        </p:nvSpPr>
        <p:spPr bwMode="gray">
          <a:xfrm>
            <a:off x="8062824" y="6810132"/>
            <a:ext cx="2351176" cy="2056973"/>
          </a:xfrm>
          <a:prstGeom prst="rect">
            <a:avLst/>
          </a:prstGeom>
          <a:noFill/>
        </p:spPr>
        <p:txBody>
          <a:bodyPr wrap="square" lIns="0" tIns="0" rIns="0" bIns="0" rtlCol="0">
            <a:spAutoFit/>
          </a:bodyPr>
          <a:lstStyle/>
          <a:p>
            <a:pPr marL="114300" indent="-114300">
              <a:spcBef>
                <a:spcPts val="500"/>
              </a:spcBef>
              <a:buFont typeface="Arial" panose="020B0604020202020204" pitchFamily="34" charset="0"/>
              <a:buChar char="•"/>
            </a:pPr>
            <a:r>
              <a:rPr lang="en-US" sz="900" dirty="0">
                <a:solidFill>
                  <a:schemeClr val="bg1"/>
                </a:solidFill>
                <a:latin typeface="+mn-lt"/>
                <a:cs typeface="Arial" panose="020B0604020202020204" pitchFamily="34" charset="0"/>
              </a:rPr>
              <a:t>Insert # of ways to use this resource, and what type of resource this is (ex: Tool, Brief, Research)</a:t>
            </a:r>
          </a:p>
          <a:p>
            <a:pPr marL="114300" indent="-114300">
              <a:spcBef>
                <a:spcPts val="500"/>
              </a:spcBef>
              <a:buFont typeface="Arial" panose="020B0604020202020204" pitchFamily="34" charset="0"/>
              <a:buChar char="•"/>
            </a:pPr>
            <a:r>
              <a:rPr lang="en-US" sz="900" dirty="0">
                <a:solidFill>
                  <a:schemeClr val="bg1"/>
                </a:solidFill>
                <a:latin typeface="+mn-lt"/>
                <a:cs typeface="Arial" panose="020B0604020202020204" pitchFamily="34" charset="0"/>
              </a:rPr>
              <a:t>Identify how the deliverable will support specific decisions or activities</a:t>
            </a:r>
          </a:p>
          <a:p>
            <a:pPr marL="114300" indent="-114300">
              <a:spcBef>
                <a:spcPts val="500"/>
              </a:spcBef>
              <a:buFont typeface="Arial" panose="020B0604020202020204" pitchFamily="34" charset="0"/>
              <a:buChar char="•"/>
            </a:pPr>
            <a:r>
              <a:rPr lang="en-US" sz="900" dirty="0">
                <a:solidFill>
                  <a:schemeClr val="bg1"/>
                </a:solidFill>
                <a:latin typeface="+mn-lt"/>
                <a:cs typeface="Arial" panose="020B0604020202020204" pitchFamily="34" charset="0"/>
              </a:rPr>
              <a:t>When choosing use cases, think about your members’ desired outcomes</a:t>
            </a:r>
          </a:p>
          <a:p>
            <a:pPr marL="114300" indent="-114300">
              <a:spcBef>
                <a:spcPts val="500"/>
              </a:spcBef>
              <a:buFont typeface="Arial" panose="020B0604020202020204" pitchFamily="34" charset="0"/>
              <a:buChar char="•"/>
            </a:pPr>
            <a:r>
              <a:rPr lang="en-US" sz="900" dirty="0">
                <a:solidFill>
                  <a:schemeClr val="bg1"/>
                </a:solidFill>
                <a:latin typeface="+mn-lt"/>
                <a:cs typeface="Arial" panose="020B0604020202020204" pitchFamily="34" charset="0"/>
              </a:rPr>
              <a:t>Provide three</a:t>
            </a:r>
            <a:r>
              <a:rPr lang="en-US" sz="900" baseline="0" dirty="0">
                <a:solidFill>
                  <a:schemeClr val="bg1"/>
                </a:solidFill>
                <a:latin typeface="+mn-lt"/>
                <a:cs typeface="Arial" panose="020B0604020202020204" pitchFamily="34" charset="0"/>
              </a:rPr>
              <a:t> to five</a:t>
            </a:r>
            <a:r>
              <a:rPr lang="en-US" sz="900" dirty="0">
                <a:solidFill>
                  <a:schemeClr val="bg1"/>
                </a:solidFill>
                <a:latin typeface="+mn-lt"/>
                <a:cs typeface="Arial" panose="020B0604020202020204" pitchFamily="34" charset="0"/>
              </a:rPr>
              <a:t> uses </a:t>
            </a:r>
          </a:p>
          <a:p>
            <a:pPr marL="114300" indent="-114300">
              <a:spcBef>
                <a:spcPts val="500"/>
              </a:spcBef>
              <a:buFont typeface="Arial" panose="020B0604020202020204" pitchFamily="34" charset="0"/>
              <a:buChar char="•"/>
            </a:pPr>
            <a:r>
              <a:rPr lang="en-US" sz="900" dirty="0">
                <a:solidFill>
                  <a:schemeClr val="bg1"/>
                </a:solidFill>
                <a:latin typeface="+mn-lt"/>
                <a:cs typeface="Arial" panose="020B0604020202020204" pitchFamily="34" charset="0"/>
              </a:rPr>
              <a:t>Placeholder is set to adjust in height based off of the number of uses entered. </a:t>
            </a:r>
            <a:r>
              <a:rPr lang="en-US" sz="900" b="1" dirty="0">
                <a:solidFill>
                  <a:schemeClr val="bg1"/>
                </a:solidFill>
                <a:latin typeface="+mn-lt"/>
                <a:cs typeface="Arial" panose="020B0604020202020204" pitchFamily="34" charset="0"/>
              </a:rPr>
              <a:t>Once all content has been entered be sure to top align the grey and blue boxes!</a:t>
            </a:r>
          </a:p>
        </p:txBody>
      </p:sp>
      <p:sp>
        <p:nvSpPr>
          <p:cNvPr id="26" name="Text Placeholder 31"/>
          <p:cNvSpPr>
            <a:spLocks noGrp="1"/>
          </p:cNvSpPr>
          <p:nvPr>
            <p:ph type="body" sz="quarter" idx="22" hasCustomPrompt="1"/>
          </p:nvPr>
        </p:nvSpPr>
        <p:spPr bwMode="gray">
          <a:xfrm>
            <a:off x="658368" y="8130055"/>
            <a:ext cx="6455664" cy="904863"/>
          </a:xfrm>
          <a:prstGeom prst="rect">
            <a:avLst/>
          </a:prstGeom>
          <a:solidFill>
            <a:schemeClr val="accent1">
              <a:lumMod val="40000"/>
              <a:lumOff val="60000"/>
            </a:schemeClr>
          </a:solidFill>
          <a:ln w="19050">
            <a:noFill/>
          </a:ln>
        </p:spPr>
        <p:txBody>
          <a:bodyPr lIns="320040" tIns="457200" rIns="1005840" bIns="301752" anchor="b" anchorCtr="0"/>
          <a:lstStyle>
            <a:lvl1pPr>
              <a:defRPr>
                <a:solidFill>
                  <a:schemeClr val="accent3"/>
                </a:solidFill>
                <a:latin typeface="+mn-lt"/>
                <a:cs typeface="Arial"/>
              </a:defRPr>
            </a:lvl1pPr>
          </a:lstStyle>
          <a:p>
            <a:pPr lvl="0"/>
            <a:r>
              <a:rPr lang="en-US" dirty="0"/>
              <a:t>Insert uses here — Verdana 9pt regular, use sentence case</a:t>
            </a:r>
          </a:p>
        </p:txBody>
      </p:sp>
      <p:sp>
        <p:nvSpPr>
          <p:cNvPr id="27" name="Text Placeholder 28"/>
          <p:cNvSpPr>
            <a:spLocks noGrp="1" noChangeAspect="1"/>
          </p:cNvSpPr>
          <p:nvPr>
            <p:ph type="body" sz="quarter" idx="21" hasCustomPrompt="1"/>
          </p:nvPr>
        </p:nvSpPr>
        <p:spPr bwMode="gray">
          <a:xfrm>
            <a:off x="658368" y="8130055"/>
            <a:ext cx="3165354" cy="224677"/>
          </a:xfrm>
          <a:prstGeom prst="rect">
            <a:avLst/>
          </a:prstGeom>
          <a:solidFill>
            <a:schemeClr val="accent5"/>
          </a:solidFill>
        </p:spPr>
        <p:txBody>
          <a:bodyPr wrap="none" lIns="64008" tIns="27432" rIns="64008" bIns="27432" anchor="ctr" anchorCtr="0">
            <a:spAutoFit/>
          </a:bodyPr>
          <a:lstStyle>
            <a:lvl1pPr marL="0" indent="0" algn="l" defTabSz="1018879" rtl="0" eaLnBrk="1" latinLnBrk="0" hangingPunct="1">
              <a:spcBef>
                <a:spcPts val="500"/>
              </a:spcBef>
              <a:buNone/>
              <a:defRPr lang="en-US" sz="1100" b="1" kern="1200" dirty="0">
                <a:solidFill>
                  <a:schemeClr val="bg1"/>
                </a:solidFill>
                <a:latin typeface="+mn-lt"/>
                <a:ea typeface="+mn-ea"/>
                <a:cs typeface="+mn-cs"/>
              </a:defRPr>
            </a:lvl1pPr>
          </a:lstStyle>
          <a:p>
            <a:pPr lvl="0"/>
            <a:r>
              <a:rPr lang="en-US" dirty="0"/>
              <a:t>[#] Ways to Use This [Resource Type]</a:t>
            </a:r>
          </a:p>
        </p:txBody>
      </p:sp>
      <p:sp>
        <p:nvSpPr>
          <p:cNvPr id="28" name="Text Placeholder 5"/>
          <p:cNvSpPr>
            <a:spLocks noGrp="1"/>
          </p:cNvSpPr>
          <p:nvPr>
            <p:ph type="body" sz="quarter" idx="19" hasCustomPrompt="1"/>
          </p:nvPr>
        </p:nvSpPr>
        <p:spPr bwMode="gray">
          <a:xfrm>
            <a:off x="5669812" y="881235"/>
            <a:ext cx="1444220" cy="415498"/>
          </a:xfrm>
          <a:prstGeom prst="rect">
            <a:avLst/>
          </a:prstGeom>
        </p:spPr>
        <p:txBody>
          <a:bodyPr/>
          <a:lstStyle>
            <a:lvl1pPr marL="0" indent="0">
              <a:spcBef>
                <a:spcPts val="500"/>
              </a:spcBef>
              <a:buNone/>
              <a:defRPr baseline="0">
                <a:solidFill>
                  <a:schemeClr val="accent3"/>
                </a:solidFill>
              </a:defRPr>
            </a:lvl1pPr>
          </a:lstStyle>
          <a:p>
            <a:pPr lvl="0"/>
            <a:r>
              <a:rPr lang="en-US" dirty="0"/>
              <a:t>Who Should Read —Verdana 9pt Regular, Use Title Case</a:t>
            </a:r>
          </a:p>
        </p:txBody>
      </p:sp>
      <p:sp>
        <p:nvSpPr>
          <p:cNvPr id="29" name="Text Placeholder 6"/>
          <p:cNvSpPr>
            <a:spLocks noGrp="1"/>
          </p:cNvSpPr>
          <p:nvPr>
            <p:ph type="body" sz="quarter" idx="17" hasCustomPrompt="1"/>
          </p:nvPr>
        </p:nvSpPr>
        <p:spPr bwMode="gray">
          <a:xfrm>
            <a:off x="4675800" y="9220527"/>
            <a:ext cx="2438232" cy="215444"/>
          </a:xfrm>
        </p:spPr>
        <p:txBody>
          <a:bodyPr wrap="none"/>
          <a:lstStyle>
            <a:lvl1pPr marL="0" indent="0" algn="r">
              <a:spcBef>
                <a:spcPts val="0"/>
              </a:spcBef>
              <a:buNone/>
              <a:defRPr sz="1400">
                <a:solidFill>
                  <a:schemeClr val="accent3"/>
                </a:solidFill>
              </a:defRPr>
            </a:lvl1pPr>
            <a:lvl2pPr marL="112713" indent="0">
              <a:spcBef>
                <a:spcPts val="0"/>
              </a:spcBef>
              <a:buNone/>
              <a:defRPr sz="1400">
                <a:solidFill>
                  <a:schemeClr val="accent3"/>
                </a:solidFill>
              </a:defRPr>
            </a:lvl2pPr>
            <a:lvl3pPr marL="230187" indent="0">
              <a:spcBef>
                <a:spcPts val="0"/>
              </a:spcBef>
              <a:buNone/>
              <a:defRPr sz="1400">
                <a:solidFill>
                  <a:schemeClr val="accent3"/>
                </a:solidFill>
              </a:defRPr>
            </a:lvl3pPr>
            <a:lvl4pPr marL="342900" indent="0">
              <a:spcBef>
                <a:spcPts val="0"/>
              </a:spcBef>
              <a:buNone/>
              <a:defRPr sz="1400">
                <a:solidFill>
                  <a:schemeClr val="accent3"/>
                </a:solidFill>
              </a:defRPr>
            </a:lvl4pPr>
            <a:lvl5pPr marL="458787" indent="0">
              <a:spcBef>
                <a:spcPts val="0"/>
              </a:spcBef>
              <a:buNone/>
              <a:defRPr sz="1400">
                <a:solidFill>
                  <a:schemeClr val="accent3"/>
                </a:solidFill>
              </a:defRPr>
            </a:lvl5pPr>
          </a:lstStyle>
          <a:p>
            <a:pPr lvl="0"/>
            <a:r>
              <a:rPr lang="en-US" dirty="0"/>
              <a:t>Insert Program Name Here</a:t>
            </a:r>
          </a:p>
        </p:txBody>
      </p:sp>
      <p:sp>
        <p:nvSpPr>
          <p:cNvPr id="30" name="Text Placeholder 10"/>
          <p:cNvSpPr>
            <a:spLocks noGrp="1"/>
          </p:cNvSpPr>
          <p:nvPr>
            <p:ph type="body" sz="quarter" idx="18" hasCustomPrompt="1"/>
          </p:nvPr>
        </p:nvSpPr>
        <p:spPr bwMode="gray">
          <a:xfrm>
            <a:off x="4126035" y="9459660"/>
            <a:ext cx="2987997" cy="153888"/>
          </a:xfrm>
        </p:spPr>
        <p:txBody>
          <a:bodyPr wrap="none"/>
          <a:lstStyle>
            <a:lvl1pPr marL="0" indent="0" algn="r">
              <a:spcBef>
                <a:spcPts val="0"/>
              </a:spcBef>
              <a:buNone/>
              <a:defRPr sz="1000">
                <a:solidFill>
                  <a:schemeClr val="accent3"/>
                </a:solidFill>
              </a:defRPr>
            </a:lvl1pPr>
            <a:lvl2pPr>
              <a:spcBef>
                <a:spcPts val="0"/>
              </a:spcBef>
              <a:defRPr sz="1000">
                <a:solidFill>
                  <a:schemeClr val="accent3"/>
                </a:solidFill>
              </a:defRPr>
            </a:lvl2pPr>
            <a:lvl3pPr>
              <a:spcBef>
                <a:spcPts val="0"/>
              </a:spcBef>
              <a:defRPr sz="1000">
                <a:solidFill>
                  <a:schemeClr val="accent3"/>
                </a:solidFill>
              </a:defRPr>
            </a:lvl3pPr>
            <a:lvl4pPr>
              <a:spcBef>
                <a:spcPts val="0"/>
              </a:spcBef>
              <a:defRPr sz="1000">
                <a:solidFill>
                  <a:schemeClr val="accent3"/>
                </a:solidFill>
              </a:defRPr>
            </a:lvl4pPr>
            <a:lvl5pPr>
              <a:spcBef>
                <a:spcPts val="0"/>
              </a:spcBef>
              <a:defRPr sz="1000">
                <a:solidFill>
                  <a:schemeClr val="accent3"/>
                </a:solidFill>
              </a:defRPr>
            </a:lvl5pPr>
          </a:lstStyle>
          <a:p>
            <a:pPr lvl="0"/>
            <a:r>
              <a:rPr lang="en-US" dirty="0"/>
              <a:t>Insert Sub-program Name Here (if necessary)</a:t>
            </a:r>
          </a:p>
        </p:txBody>
      </p:sp>
      <p:cxnSp>
        <p:nvCxnSpPr>
          <p:cNvPr id="31" name="Straight Connector 30"/>
          <p:cNvCxnSpPr/>
          <p:nvPr userDrawn="1"/>
        </p:nvCxnSpPr>
        <p:spPr bwMode="gray">
          <a:xfrm>
            <a:off x="658368" y="9120561"/>
            <a:ext cx="6455664" cy="0"/>
          </a:xfrm>
          <a:prstGeom prst="line">
            <a:avLst/>
          </a:prstGeom>
          <a:ln w="28575">
            <a:solidFill>
              <a:schemeClr val="accent6"/>
            </a:solidFill>
            <a:miter lim="800000"/>
            <a:headEnd type="none"/>
            <a:tailEnd type="none"/>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4013151957"/>
      </p:ext>
    </p:extLst>
  </p:cSld>
  <p:clrMapOvr>
    <a:masterClrMapping/>
  </p:clrMapOvr>
  <p:extLst mod="1">
    <p:ext uri="{DCECCB84-F9BA-43D5-87BE-67443E8EF086}">
      <p15:sldGuideLst xmlns:p15="http://schemas.microsoft.com/office/powerpoint/2012/main">
        <p15:guide id="1" pos="651">
          <p15:clr>
            <a:srgbClr val="FBAE40"/>
          </p15:clr>
        </p15:guide>
        <p15:guide id="2" orient="horz" pos="2841">
          <p15:clr>
            <a:srgbClr val="FBAE40"/>
          </p15:clr>
        </p15:guide>
        <p15:guide id="3" orient="horz" pos="2985">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EAB In-Brief">
    <p:spTree>
      <p:nvGrpSpPr>
        <p:cNvPr id="1" name=""/>
        <p:cNvGrpSpPr/>
        <p:nvPr/>
      </p:nvGrpSpPr>
      <p:grpSpPr>
        <a:xfrm>
          <a:off x="0" y="0"/>
          <a:ext cx="0" cy="0"/>
          <a:chOff x="0" y="0"/>
          <a:chExt cx="0" cy="0"/>
        </a:xfrm>
      </p:grpSpPr>
      <p:sp>
        <p:nvSpPr>
          <p:cNvPr id="39" name="Rectangle 38">
            <a:extLst>
              <a:ext uri="{FF2B5EF4-FFF2-40B4-BE49-F238E27FC236}">
                <a16:creationId xmlns:a16="http://schemas.microsoft.com/office/drawing/2014/main" id="{B1A67C4A-603B-4426-BCA5-0DF2FE9FCEDC}"/>
              </a:ext>
            </a:extLst>
          </p:cNvPr>
          <p:cNvSpPr/>
          <p:nvPr userDrawn="1"/>
        </p:nvSpPr>
        <p:spPr bwMode="gray">
          <a:xfrm>
            <a:off x="0" y="9252869"/>
            <a:ext cx="7772400" cy="805531"/>
          </a:xfrm>
          <a:prstGeom prst="rect">
            <a:avLst/>
          </a:prstGeom>
          <a:solidFill>
            <a:schemeClr val="bg1"/>
          </a:solidFill>
          <a:ln w="1270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err="1">
              <a:solidFill>
                <a:schemeClr val="bg1"/>
              </a:solidFill>
            </a:endParaRPr>
          </a:p>
        </p:txBody>
      </p:sp>
      <p:sp>
        <p:nvSpPr>
          <p:cNvPr id="11" name="Rectangle 10"/>
          <p:cNvSpPr/>
          <p:nvPr userDrawn="1"/>
        </p:nvSpPr>
        <p:spPr bwMode="gray">
          <a:xfrm>
            <a:off x="0" y="1687414"/>
            <a:ext cx="7772400" cy="6071616"/>
          </a:xfrm>
          <a:prstGeom prst="rect">
            <a:avLst/>
          </a:prstGeom>
          <a:solidFill>
            <a:schemeClr val="accent5"/>
          </a:solidFill>
          <a:ln w="1270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err="1">
              <a:solidFill>
                <a:schemeClr val="bg1"/>
              </a:solidFill>
            </a:endParaRPr>
          </a:p>
        </p:txBody>
      </p:sp>
      <p:pic>
        <p:nvPicPr>
          <p:cNvPr id="49" name="Picture 48">
            <a:extLst>
              <a:ext uri="{FF2B5EF4-FFF2-40B4-BE49-F238E27FC236}">
                <a16:creationId xmlns:a16="http://schemas.microsoft.com/office/drawing/2014/main" id="{5ECA291D-6378-4CA9-A8BF-22FCE847A3E6}"/>
              </a:ext>
            </a:extLst>
          </p:cNvPr>
          <p:cNvPicPr>
            <a:picLocks noChangeAspect="1"/>
          </p:cNvPicPr>
          <p:nvPr userDrawn="1"/>
        </p:nvPicPr>
        <p:blipFill>
          <a:blip r:embed="rId3"/>
          <a:stretch>
            <a:fillRect/>
          </a:stretch>
        </p:blipFill>
        <p:spPr>
          <a:xfrm>
            <a:off x="-1532" y="1680881"/>
            <a:ext cx="7775464" cy="6092964"/>
          </a:xfrm>
          <a:prstGeom prst="rect">
            <a:avLst/>
          </a:prstGeom>
        </p:spPr>
      </p:pic>
      <p:sp>
        <p:nvSpPr>
          <p:cNvPr id="79" name="Oval 78">
            <a:extLst>
              <a:ext uri="{FF2B5EF4-FFF2-40B4-BE49-F238E27FC236}">
                <a16:creationId xmlns:a16="http://schemas.microsoft.com/office/drawing/2014/main" id="{9E2598D1-1031-41A4-9CC5-592E92575571}"/>
              </a:ext>
            </a:extLst>
          </p:cNvPr>
          <p:cNvSpPr/>
          <p:nvPr userDrawn="1"/>
        </p:nvSpPr>
        <p:spPr bwMode="gray">
          <a:xfrm>
            <a:off x="1685720" y="2475024"/>
            <a:ext cx="4248116" cy="4248115"/>
          </a:xfrm>
          <a:prstGeom prst="ellipse">
            <a:avLst/>
          </a:prstGeom>
          <a:solidFill>
            <a:schemeClr val="accent5"/>
          </a:solidFill>
          <a:ln w="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p>
        </p:txBody>
      </p:sp>
      <p:sp>
        <p:nvSpPr>
          <p:cNvPr id="7" name="Text Placeholder 1"/>
          <p:cNvSpPr txBox="1">
            <a:spLocks/>
          </p:cNvSpPr>
          <p:nvPr userDrawn="1"/>
        </p:nvSpPr>
        <p:spPr bwMode="gray">
          <a:xfrm>
            <a:off x="7922383" y="1419396"/>
            <a:ext cx="1382195" cy="1231188"/>
          </a:xfrm>
          <a:prstGeom prst="rect">
            <a:avLst/>
          </a:prstGeom>
          <a:solidFill>
            <a:srgbClr val="009900"/>
          </a:solidFill>
        </p:spPr>
        <p:txBody>
          <a:bodyPr vert="horz" wrap="square" lIns="64008" tIns="45720" rIns="64008" bIns="45720" rtlCol="0">
            <a:noAutofit/>
          </a:bodyPr>
          <a:lstStyle>
            <a:lvl1pPr marL="112713" indent="-112713" algn="l" defTabSz="1018879" rtl="0" eaLnBrk="1" latinLnBrk="0" hangingPunct="1">
              <a:spcBef>
                <a:spcPts val="500"/>
              </a:spcBef>
              <a:buFont typeface="Arial" pitchFamily="34" charset="0"/>
              <a:buChar char="•"/>
              <a:defRPr sz="1000" kern="1200">
                <a:solidFill>
                  <a:schemeClr val="tx1"/>
                </a:solidFill>
                <a:latin typeface="+mn-lt"/>
                <a:ea typeface="+mn-ea"/>
                <a:cs typeface="+mn-cs"/>
              </a:defRPr>
            </a:lvl1pPr>
            <a:lvl2pPr marL="230188" indent="-117475" algn="l" defTabSz="1018879" rtl="0" eaLnBrk="1" latinLnBrk="0" hangingPunct="1">
              <a:spcBef>
                <a:spcPts val="500"/>
              </a:spcBef>
              <a:buFont typeface="Arial" pitchFamily="34" charset="0"/>
              <a:buChar char="–"/>
              <a:defRPr sz="1000" kern="1200">
                <a:solidFill>
                  <a:schemeClr val="tx1"/>
                </a:solidFill>
                <a:latin typeface="+mn-lt"/>
                <a:ea typeface="+mn-ea"/>
                <a:cs typeface="+mn-cs"/>
              </a:defRPr>
            </a:lvl2pPr>
            <a:lvl3pPr marL="342900" indent="-112713" algn="l" defTabSz="1018879" rtl="0" eaLnBrk="1" latinLnBrk="0" hangingPunct="1">
              <a:spcBef>
                <a:spcPts val="500"/>
              </a:spcBef>
              <a:buFont typeface="Arial" pitchFamily="34" charset="0"/>
              <a:buChar char="•"/>
              <a:defRPr sz="1000" kern="1200">
                <a:solidFill>
                  <a:schemeClr val="tx1"/>
                </a:solidFill>
                <a:latin typeface="+mn-lt"/>
                <a:ea typeface="+mn-ea"/>
                <a:cs typeface="+mn-cs"/>
              </a:defRPr>
            </a:lvl3pPr>
            <a:lvl4pPr marL="458788" indent="-115888" algn="l" defTabSz="1018879" rtl="0" eaLnBrk="1" latinLnBrk="0" hangingPunct="1">
              <a:spcBef>
                <a:spcPts val="500"/>
              </a:spcBef>
              <a:buFont typeface="Arial" pitchFamily="34" charset="0"/>
              <a:buChar char="–"/>
              <a:defRPr sz="1000" kern="1200">
                <a:solidFill>
                  <a:schemeClr val="tx1"/>
                </a:solidFill>
                <a:latin typeface="+mn-lt"/>
                <a:ea typeface="+mn-ea"/>
                <a:cs typeface="+mn-cs"/>
              </a:defRPr>
            </a:lvl4pPr>
            <a:lvl5pPr marL="571500" indent="-112713" algn="l" defTabSz="1018879" rtl="0" eaLnBrk="1" latinLnBrk="0" hangingPunct="1">
              <a:spcBef>
                <a:spcPts val="500"/>
              </a:spcBef>
              <a:buFont typeface="Arial" pitchFamily="34" charset="0"/>
              <a:buChar char="•"/>
              <a:defRPr sz="1000" kern="1200" baseline="0">
                <a:solidFill>
                  <a:schemeClr val="tx1"/>
                </a:solidFill>
                <a:latin typeface="+mn-lt"/>
                <a:ea typeface="+mn-ea"/>
                <a:cs typeface="+mn-cs"/>
              </a:defRPr>
            </a:lvl5pPr>
            <a:lvl6pPr marL="2801918" indent="-254720" algn="l" defTabSz="1018879"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11358" indent="-254720" algn="l" defTabSz="1018879"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20798" indent="-254720" algn="l" defTabSz="1018879"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30237" indent="-254720" algn="l" defTabSz="1018879" rtl="0" eaLnBrk="1" latinLnBrk="0" hangingPunct="1">
              <a:spcBef>
                <a:spcPct val="20000"/>
              </a:spcBef>
              <a:buFont typeface="Arial" pitchFamily="34" charset="0"/>
              <a:buChar char="•"/>
              <a:defRPr sz="2200" kern="1200">
                <a:solidFill>
                  <a:schemeClr val="tx1"/>
                </a:solidFill>
                <a:latin typeface="+mn-lt"/>
                <a:ea typeface="+mn-ea"/>
                <a:cs typeface="+mn-cs"/>
              </a:defRPr>
            </a:lvl9pPr>
          </a:lstStyle>
          <a:p>
            <a:pPr marL="0" indent="0">
              <a:buFont typeface="Arial" pitchFamily="34" charset="0"/>
              <a:buNone/>
            </a:pPr>
            <a:endParaRPr lang="en-US" dirty="0">
              <a:solidFill>
                <a:schemeClr val="bg1"/>
              </a:solidFill>
              <a:latin typeface="Arial" panose="020B0604020202020204" pitchFamily="34" charset="0"/>
              <a:cs typeface="Arial" panose="020B0604020202020204" pitchFamily="34" charset="0"/>
            </a:endParaRPr>
          </a:p>
        </p:txBody>
      </p:sp>
      <p:sp>
        <p:nvSpPr>
          <p:cNvPr id="8" name="TextBox 7"/>
          <p:cNvSpPr txBox="1"/>
          <p:nvPr userDrawn="1"/>
        </p:nvSpPr>
        <p:spPr bwMode="gray">
          <a:xfrm>
            <a:off x="8005970" y="1475409"/>
            <a:ext cx="1267384" cy="553998"/>
          </a:xfrm>
          <a:prstGeom prst="rect">
            <a:avLst/>
          </a:prstGeom>
          <a:noFill/>
        </p:spPr>
        <p:txBody>
          <a:bodyPr wrap="square" lIns="0" tIns="0" rIns="0" bIns="0" rtlCol="0">
            <a:spAutoFit/>
          </a:bodyPr>
          <a:lstStyle/>
          <a:p>
            <a:pPr>
              <a:spcBef>
                <a:spcPts val="500"/>
              </a:spcBef>
            </a:pPr>
            <a:r>
              <a:rPr lang="en-US" sz="1200" b="1" dirty="0">
                <a:solidFill>
                  <a:schemeClr val="bg1"/>
                </a:solidFill>
                <a:latin typeface="Arial" panose="020B0604020202020204" pitchFamily="34" charset="0"/>
                <a:cs typeface="Arial" panose="020B0604020202020204" pitchFamily="34" charset="0"/>
              </a:rPr>
              <a:t>DO NOT EDIT THIS SLIDE FOR ANY PURPOSE</a:t>
            </a:r>
          </a:p>
        </p:txBody>
      </p:sp>
      <p:sp>
        <p:nvSpPr>
          <p:cNvPr id="9" name="TextBox 8"/>
          <p:cNvSpPr txBox="1"/>
          <p:nvPr userDrawn="1"/>
        </p:nvSpPr>
        <p:spPr bwMode="gray">
          <a:xfrm>
            <a:off x="8005970" y="2147741"/>
            <a:ext cx="1267383" cy="433452"/>
          </a:xfrm>
          <a:prstGeom prst="rect">
            <a:avLst/>
          </a:prstGeom>
          <a:noFill/>
        </p:spPr>
        <p:txBody>
          <a:bodyPr wrap="square" lIns="0" tIns="0" rIns="0" bIns="0" rtlCol="0">
            <a:spAutoFit/>
          </a:bodyPr>
          <a:lstStyle/>
          <a:p>
            <a:pPr>
              <a:spcBef>
                <a:spcPts val="500"/>
              </a:spcBef>
            </a:pPr>
            <a:r>
              <a:rPr lang="en-US" sz="800" dirty="0">
                <a:solidFill>
                  <a:schemeClr val="bg1"/>
                </a:solidFill>
                <a:latin typeface="Arial" panose="020B0604020202020204" pitchFamily="34" charset="0"/>
                <a:cs typeface="Arial" panose="020B0604020202020204" pitchFamily="34" charset="0"/>
              </a:rPr>
              <a:t>If an edit is necessary,</a:t>
            </a:r>
            <a:br>
              <a:rPr lang="en-US" sz="800" dirty="0">
                <a:solidFill>
                  <a:schemeClr val="bg1"/>
                </a:solidFill>
                <a:latin typeface="Arial" panose="020B0604020202020204" pitchFamily="34" charset="0"/>
                <a:cs typeface="Arial" panose="020B0604020202020204" pitchFamily="34" charset="0"/>
              </a:rPr>
            </a:br>
            <a:r>
              <a:rPr lang="en-US" sz="800" dirty="0">
                <a:solidFill>
                  <a:schemeClr val="bg1"/>
                </a:solidFill>
                <a:latin typeface="Arial" panose="020B0604020202020204" pitchFamily="34" charset="0"/>
                <a:cs typeface="Arial" panose="020B0604020202020204" pitchFamily="34" charset="0"/>
              </a:rPr>
              <a:t>please contact:</a:t>
            </a:r>
          </a:p>
          <a:p>
            <a:pPr>
              <a:spcBef>
                <a:spcPts val="500"/>
              </a:spcBef>
            </a:pPr>
            <a:r>
              <a:rPr lang="en-US" sz="800" b="1" dirty="0">
                <a:solidFill>
                  <a:schemeClr val="bg1"/>
                </a:solidFill>
                <a:latin typeface="Arial" panose="020B0604020202020204" pitchFamily="34" charset="0"/>
                <a:cs typeface="Arial" panose="020B0604020202020204" pitchFamily="34" charset="0"/>
              </a:rPr>
              <a:t>DSS-Requests@eab.com</a:t>
            </a:r>
            <a:endParaRPr lang="en-US" sz="800" b="1" i="1" dirty="0">
              <a:solidFill>
                <a:schemeClr val="bg1"/>
              </a:solidFill>
              <a:latin typeface="Arial" panose="020B0604020202020204" pitchFamily="34" charset="0"/>
              <a:cs typeface="Arial" panose="020B0604020202020204" pitchFamily="34" charset="0"/>
            </a:endParaRPr>
          </a:p>
        </p:txBody>
      </p:sp>
      <p:sp>
        <p:nvSpPr>
          <p:cNvPr id="10" name="Rectangle 9"/>
          <p:cNvSpPr/>
          <p:nvPr userDrawn="1"/>
        </p:nvSpPr>
        <p:spPr bwMode="gray">
          <a:xfrm>
            <a:off x="0" y="7759260"/>
            <a:ext cx="7772400" cy="1633215"/>
          </a:xfrm>
          <a:prstGeom prst="rect">
            <a:avLst/>
          </a:prstGeom>
          <a:solidFill>
            <a:schemeClr val="tx1"/>
          </a:solidFill>
          <a:ln w="1270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err="1">
              <a:solidFill>
                <a:schemeClr val="bg1"/>
              </a:solidFill>
            </a:endParaRPr>
          </a:p>
        </p:txBody>
      </p:sp>
      <p:pic>
        <p:nvPicPr>
          <p:cNvPr id="38" name="Picture 37"/>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bwMode="gray">
          <a:xfrm>
            <a:off x="498296" y="511917"/>
            <a:ext cx="1672937" cy="640080"/>
          </a:xfrm>
          <a:prstGeom prst="rect">
            <a:avLst/>
          </a:prstGeom>
        </p:spPr>
      </p:pic>
      <p:pic>
        <p:nvPicPr>
          <p:cNvPr id="50" name="Picture 49">
            <a:extLst>
              <a:ext uri="{FF2B5EF4-FFF2-40B4-BE49-F238E27FC236}">
                <a16:creationId xmlns:a16="http://schemas.microsoft.com/office/drawing/2014/main" id="{7A333803-82C5-4B8C-99DE-2F441766DBF9}"/>
              </a:ext>
            </a:extLst>
          </p:cNvPr>
          <p:cNvPicPr>
            <a:picLocks noChangeAspect="1"/>
          </p:cNvPicPr>
          <p:nvPr userDrawn="1"/>
        </p:nvPicPr>
        <p:blipFill>
          <a:blip r:embed="rId5"/>
          <a:stretch>
            <a:fillRect/>
          </a:stretch>
        </p:blipFill>
        <p:spPr>
          <a:xfrm>
            <a:off x="1518950" y="2217993"/>
            <a:ext cx="4734498" cy="4737543"/>
          </a:xfrm>
          <a:prstGeom prst="rect">
            <a:avLst/>
          </a:prstGeom>
        </p:spPr>
      </p:pic>
      <p:sp>
        <p:nvSpPr>
          <p:cNvPr id="51" name="TextBox 50">
            <a:extLst>
              <a:ext uri="{FF2B5EF4-FFF2-40B4-BE49-F238E27FC236}">
                <a16:creationId xmlns:a16="http://schemas.microsoft.com/office/drawing/2014/main" id="{C1B8F579-B133-4A37-A557-CE7E1DD4EBE4}"/>
              </a:ext>
            </a:extLst>
          </p:cNvPr>
          <p:cNvSpPr txBox="1"/>
          <p:nvPr userDrawn="1"/>
        </p:nvSpPr>
        <p:spPr bwMode="gray">
          <a:xfrm>
            <a:off x="547514" y="1897934"/>
            <a:ext cx="1889681" cy="494366"/>
          </a:xfrm>
          <a:prstGeom prst="rect">
            <a:avLst/>
          </a:prstGeom>
          <a:noFill/>
        </p:spPr>
        <p:txBody>
          <a:bodyPr wrap="square" lIns="0" tIns="0" rIns="0" bIns="0" numCol="1" spcCol="457200" rtlCol="0">
            <a:spAutoFit/>
          </a:bodyPr>
          <a:lstStyle/>
          <a:p>
            <a:pPr marL="182880" indent="-137160">
              <a:lnSpc>
                <a:spcPct val="120000"/>
              </a:lnSpc>
              <a:spcBef>
                <a:spcPts val="400"/>
              </a:spcBef>
              <a:buClr>
                <a:schemeClr val="tx2"/>
              </a:buClr>
              <a:buFont typeface="Verdana" panose="020B0604030504040204" pitchFamily="34" charset="0"/>
              <a:buChar char="›"/>
            </a:pPr>
            <a:r>
              <a:rPr lang="en-US" sz="1400" dirty="0">
                <a:solidFill>
                  <a:schemeClr val="bg1"/>
                </a:solidFill>
                <a:latin typeface="+mj-lt"/>
              </a:rPr>
              <a:t>Find and enroll your right-fit students</a:t>
            </a:r>
          </a:p>
        </p:txBody>
      </p:sp>
      <p:sp>
        <p:nvSpPr>
          <p:cNvPr id="52" name="TextBox 51">
            <a:extLst>
              <a:ext uri="{FF2B5EF4-FFF2-40B4-BE49-F238E27FC236}">
                <a16:creationId xmlns:a16="http://schemas.microsoft.com/office/drawing/2014/main" id="{836F57B4-DAB0-4125-9E93-C27227FAB16F}"/>
              </a:ext>
            </a:extLst>
          </p:cNvPr>
          <p:cNvSpPr txBox="1"/>
          <p:nvPr userDrawn="1"/>
        </p:nvSpPr>
        <p:spPr bwMode="gray">
          <a:xfrm>
            <a:off x="5312581" y="1897934"/>
            <a:ext cx="2022241" cy="494366"/>
          </a:xfrm>
          <a:prstGeom prst="rect">
            <a:avLst/>
          </a:prstGeom>
          <a:noFill/>
        </p:spPr>
        <p:txBody>
          <a:bodyPr wrap="square" lIns="0" tIns="0" rIns="0" bIns="0" numCol="1" spcCol="457200" rtlCol="0">
            <a:spAutoFit/>
          </a:bodyPr>
          <a:lstStyle/>
          <a:p>
            <a:pPr marL="182880" indent="-137160">
              <a:lnSpc>
                <a:spcPct val="120000"/>
              </a:lnSpc>
              <a:spcBef>
                <a:spcPts val="400"/>
              </a:spcBef>
              <a:buClr>
                <a:schemeClr val="tx2"/>
              </a:buClr>
              <a:buFont typeface="Verdana" panose="020B0604030504040204" pitchFamily="34" charset="0"/>
              <a:buChar char="›"/>
            </a:pPr>
            <a:r>
              <a:rPr lang="en-US" sz="1400" dirty="0">
                <a:solidFill>
                  <a:schemeClr val="bg1"/>
                </a:solidFill>
                <a:latin typeface="+mj-lt"/>
              </a:rPr>
              <a:t>Support and graduate more students</a:t>
            </a:r>
          </a:p>
        </p:txBody>
      </p:sp>
      <p:sp>
        <p:nvSpPr>
          <p:cNvPr id="53" name="TextBox 52">
            <a:extLst>
              <a:ext uri="{FF2B5EF4-FFF2-40B4-BE49-F238E27FC236}">
                <a16:creationId xmlns:a16="http://schemas.microsoft.com/office/drawing/2014/main" id="{1C2B59D9-6616-4E93-A631-E2A853E5C163}"/>
              </a:ext>
            </a:extLst>
          </p:cNvPr>
          <p:cNvSpPr txBox="1"/>
          <p:nvPr userDrawn="1"/>
        </p:nvSpPr>
        <p:spPr bwMode="gray">
          <a:xfrm>
            <a:off x="2834561" y="7109606"/>
            <a:ext cx="2148887" cy="494366"/>
          </a:xfrm>
          <a:prstGeom prst="rect">
            <a:avLst/>
          </a:prstGeom>
          <a:noFill/>
        </p:spPr>
        <p:txBody>
          <a:bodyPr wrap="square" lIns="0" tIns="0" rIns="0" bIns="0" numCol="1" spcCol="457200" rtlCol="0">
            <a:spAutoFit/>
          </a:bodyPr>
          <a:lstStyle/>
          <a:p>
            <a:pPr marL="182880" indent="-137160">
              <a:lnSpc>
                <a:spcPct val="120000"/>
              </a:lnSpc>
              <a:spcBef>
                <a:spcPts val="400"/>
              </a:spcBef>
              <a:buClr>
                <a:schemeClr val="tx2"/>
              </a:buClr>
              <a:buFont typeface="Verdana" panose="020B0604030504040204" pitchFamily="34" charset="0"/>
              <a:buChar char="›"/>
            </a:pPr>
            <a:r>
              <a:rPr lang="en-US" sz="1400" dirty="0">
                <a:solidFill>
                  <a:schemeClr val="bg1"/>
                </a:solidFill>
                <a:latin typeface="+mj-lt"/>
              </a:rPr>
              <a:t>Prepare your institution </a:t>
            </a:r>
            <a:br>
              <a:rPr lang="en-US" sz="1400" dirty="0">
                <a:solidFill>
                  <a:schemeClr val="bg1"/>
                </a:solidFill>
                <a:latin typeface="+mj-lt"/>
              </a:rPr>
            </a:br>
            <a:r>
              <a:rPr lang="en-US" sz="1400" dirty="0">
                <a:solidFill>
                  <a:schemeClr val="bg1"/>
                </a:solidFill>
                <a:latin typeface="+mj-lt"/>
              </a:rPr>
              <a:t>for the future</a:t>
            </a:r>
          </a:p>
        </p:txBody>
      </p:sp>
      <p:grpSp>
        <p:nvGrpSpPr>
          <p:cNvPr id="3" name="Group 2">
            <a:extLst>
              <a:ext uri="{FF2B5EF4-FFF2-40B4-BE49-F238E27FC236}">
                <a16:creationId xmlns:a16="http://schemas.microsoft.com/office/drawing/2014/main" id="{CB506F99-A2BF-4920-BE8D-D25EEDA358CB}"/>
              </a:ext>
            </a:extLst>
          </p:cNvPr>
          <p:cNvGrpSpPr/>
          <p:nvPr userDrawn="1"/>
        </p:nvGrpSpPr>
        <p:grpSpPr>
          <a:xfrm>
            <a:off x="496266" y="8141409"/>
            <a:ext cx="2305244" cy="955748"/>
            <a:chOff x="496266" y="8141409"/>
            <a:chExt cx="2305244" cy="955748"/>
          </a:xfrm>
        </p:grpSpPr>
        <p:sp>
          <p:nvSpPr>
            <p:cNvPr id="55" name="TextBox 54">
              <a:extLst>
                <a:ext uri="{FF2B5EF4-FFF2-40B4-BE49-F238E27FC236}">
                  <a16:creationId xmlns:a16="http://schemas.microsoft.com/office/drawing/2014/main" id="{B1004CC9-476F-4478-BE25-EB2BD33A8E62}"/>
                </a:ext>
              </a:extLst>
            </p:cNvPr>
            <p:cNvSpPr txBox="1"/>
            <p:nvPr userDrawn="1"/>
          </p:nvSpPr>
          <p:spPr bwMode="gray">
            <a:xfrm>
              <a:off x="764459" y="8153023"/>
              <a:ext cx="1699869" cy="165110"/>
            </a:xfrm>
            <a:prstGeom prst="rect">
              <a:avLst/>
            </a:prstGeom>
            <a:noFill/>
          </p:spPr>
          <p:txBody>
            <a:bodyPr wrap="square" lIns="0" tIns="0" rIns="0" bIns="0" numCol="1" spcCol="457200" rtlCol="0">
              <a:spAutoFit/>
            </a:bodyPr>
            <a:lstStyle/>
            <a:p>
              <a:pPr marL="0" marR="0" lvl="0" indent="0" algn="l" defTabSz="537667" rtl="0" eaLnBrk="1" fontAlgn="auto" latinLnBrk="0" hangingPunct="1">
                <a:lnSpc>
                  <a:spcPct val="120000"/>
                </a:lnSpc>
                <a:spcBef>
                  <a:spcPts val="400"/>
                </a:spcBef>
                <a:spcAft>
                  <a:spcPts val="0"/>
                </a:spcAft>
                <a:buClrTx/>
                <a:buSzPct val="120000"/>
                <a:buFont typeface="Verdana" panose="020B0604030504040204" pitchFamily="34" charset="0"/>
                <a:buNone/>
                <a:tabLst/>
                <a:defRPr/>
              </a:pPr>
              <a:r>
                <a:rPr lang="en-US" sz="1000" b="1" dirty="0">
                  <a:solidFill>
                    <a:schemeClr val="bg1"/>
                  </a:solidFill>
                </a:rPr>
                <a:t>ROOTED</a:t>
              </a:r>
              <a:r>
                <a:rPr lang="en-US" sz="900" b="1" dirty="0">
                  <a:solidFill>
                    <a:schemeClr val="bg1"/>
                  </a:solidFill>
                </a:rPr>
                <a:t> IN RESEARCH</a:t>
              </a:r>
            </a:p>
          </p:txBody>
        </p:sp>
        <p:sp>
          <p:nvSpPr>
            <p:cNvPr id="56" name="TextBox 55">
              <a:extLst>
                <a:ext uri="{FF2B5EF4-FFF2-40B4-BE49-F238E27FC236}">
                  <a16:creationId xmlns:a16="http://schemas.microsoft.com/office/drawing/2014/main" id="{D7E8BF2E-F2E1-48AB-9091-56D50585A2AC}"/>
                </a:ext>
              </a:extLst>
            </p:cNvPr>
            <p:cNvSpPr txBox="1"/>
            <p:nvPr userDrawn="1"/>
          </p:nvSpPr>
          <p:spPr bwMode="gray">
            <a:xfrm>
              <a:off x="1366628" y="8435745"/>
              <a:ext cx="887358" cy="276999"/>
            </a:xfrm>
            <a:prstGeom prst="rect">
              <a:avLst/>
            </a:prstGeom>
            <a:noFill/>
          </p:spPr>
          <p:txBody>
            <a:bodyPr wrap="square" lIns="0" tIns="0" rIns="0" bIns="0" rtlCol="0">
              <a:spAutoFit/>
            </a:bodyPr>
            <a:lstStyle/>
            <a:p>
              <a:pPr algn="l">
                <a:spcBef>
                  <a:spcPts val="500"/>
                </a:spcBef>
              </a:pPr>
              <a:r>
                <a:rPr lang="en-US" sz="900" dirty="0">
                  <a:solidFill>
                    <a:schemeClr val="bg1"/>
                  </a:solidFill>
                  <a:latin typeface="+mn-lt"/>
                </a:rPr>
                <a:t>Peer-tested </a:t>
              </a:r>
              <a:br>
                <a:rPr lang="en-US" sz="900" dirty="0">
                  <a:solidFill>
                    <a:schemeClr val="bg1"/>
                  </a:solidFill>
                  <a:latin typeface="+mn-lt"/>
                </a:rPr>
              </a:br>
              <a:r>
                <a:rPr lang="en-US" sz="900" dirty="0">
                  <a:solidFill>
                    <a:schemeClr val="bg1"/>
                  </a:solidFill>
                  <a:latin typeface="+mn-lt"/>
                </a:rPr>
                <a:t>best practices</a:t>
              </a:r>
            </a:p>
          </p:txBody>
        </p:sp>
        <p:sp>
          <p:nvSpPr>
            <p:cNvPr id="57" name="TextBox 56">
              <a:extLst>
                <a:ext uri="{FF2B5EF4-FFF2-40B4-BE49-F238E27FC236}">
                  <a16:creationId xmlns:a16="http://schemas.microsoft.com/office/drawing/2014/main" id="{E209634F-7FA2-4302-9920-1D6BC869C440}"/>
                </a:ext>
              </a:extLst>
            </p:cNvPr>
            <p:cNvSpPr txBox="1"/>
            <p:nvPr userDrawn="1"/>
          </p:nvSpPr>
          <p:spPr bwMode="gray">
            <a:xfrm>
              <a:off x="773172" y="8416659"/>
              <a:ext cx="728918" cy="215444"/>
            </a:xfrm>
            <a:prstGeom prst="rect">
              <a:avLst/>
            </a:prstGeom>
            <a:noFill/>
          </p:spPr>
          <p:txBody>
            <a:bodyPr wrap="square" lIns="0" tIns="0" rIns="0" bIns="0" rtlCol="0">
              <a:spAutoFit/>
            </a:bodyPr>
            <a:lstStyle/>
            <a:p>
              <a:pPr>
                <a:spcBef>
                  <a:spcPts val="500"/>
                </a:spcBef>
              </a:pPr>
              <a:r>
                <a:rPr lang="en-US" sz="1400" dirty="0">
                  <a:solidFill>
                    <a:schemeClr val="tx2"/>
                  </a:solidFill>
                  <a:latin typeface="+mj-lt"/>
                </a:rPr>
                <a:t>7,500</a:t>
              </a:r>
              <a:r>
                <a:rPr lang="en-US" sz="1400" baseline="30000" dirty="0">
                  <a:solidFill>
                    <a:schemeClr val="tx2"/>
                  </a:solidFill>
                  <a:latin typeface="+mj-lt"/>
                </a:rPr>
                <a:t>+</a:t>
              </a:r>
            </a:p>
          </p:txBody>
        </p:sp>
        <p:sp>
          <p:nvSpPr>
            <p:cNvPr id="58" name="TextBox 57">
              <a:extLst>
                <a:ext uri="{FF2B5EF4-FFF2-40B4-BE49-F238E27FC236}">
                  <a16:creationId xmlns:a16="http://schemas.microsoft.com/office/drawing/2014/main" id="{AF304C63-A4CD-4EF6-ADB0-B283B1851BC7}"/>
                </a:ext>
              </a:extLst>
            </p:cNvPr>
            <p:cNvSpPr txBox="1"/>
            <p:nvPr userDrawn="1"/>
          </p:nvSpPr>
          <p:spPr bwMode="gray">
            <a:xfrm>
              <a:off x="1366627" y="8820158"/>
              <a:ext cx="1434883" cy="276999"/>
            </a:xfrm>
            <a:prstGeom prst="rect">
              <a:avLst/>
            </a:prstGeom>
            <a:noFill/>
          </p:spPr>
          <p:txBody>
            <a:bodyPr wrap="square" lIns="0" tIns="0" rIns="0" bIns="0" rtlCol="0">
              <a:spAutoFit/>
            </a:bodyPr>
            <a:lstStyle/>
            <a:p>
              <a:pPr algn="l">
                <a:spcBef>
                  <a:spcPts val="500"/>
                </a:spcBef>
              </a:pPr>
              <a:r>
                <a:rPr lang="en-US" sz="900" dirty="0">
                  <a:solidFill>
                    <a:schemeClr val="bg1"/>
                  </a:solidFill>
                  <a:latin typeface="+mn-lt"/>
                </a:rPr>
                <a:t>Enrollment innovations tested annually</a:t>
              </a:r>
            </a:p>
          </p:txBody>
        </p:sp>
        <p:sp>
          <p:nvSpPr>
            <p:cNvPr id="59" name="TextBox 58">
              <a:extLst>
                <a:ext uri="{FF2B5EF4-FFF2-40B4-BE49-F238E27FC236}">
                  <a16:creationId xmlns:a16="http://schemas.microsoft.com/office/drawing/2014/main" id="{3F991FB7-E05D-477E-B634-326787DFAC31}"/>
                </a:ext>
              </a:extLst>
            </p:cNvPr>
            <p:cNvSpPr txBox="1"/>
            <p:nvPr userDrawn="1"/>
          </p:nvSpPr>
          <p:spPr bwMode="gray">
            <a:xfrm>
              <a:off x="773172" y="8801073"/>
              <a:ext cx="728918" cy="215444"/>
            </a:xfrm>
            <a:prstGeom prst="rect">
              <a:avLst/>
            </a:prstGeom>
            <a:noFill/>
          </p:spPr>
          <p:txBody>
            <a:bodyPr wrap="square" lIns="0" tIns="0" rIns="0" bIns="0" rtlCol="0">
              <a:spAutoFit/>
            </a:bodyPr>
            <a:lstStyle/>
            <a:p>
              <a:pPr>
                <a:spcBef>
                  <a:spcPts val="500"/>
                </a:spcBef>
              </a:pPr>
              <a:r>
                <a:rPr lang="en-US" sz="1400" dirty="0">
                  <a:solidFill>
                    <a:schemeClr val="tx2"/>
                  </a:solidFill>
                  <a:latin typeface="+mj-lt"/>
                </a:rPr>
                <a:t>500</a:t>
              </a:r>
              <a:r>
                <a:rPr lang="en-US" sz="1400" baseline="30000" dirty="0">
                  <a:solidFill>
                    <a:schemeClr val="tx2"/>
                  </a:solidFill>
                  <a:latin typeface="+mj-lt"/>
                </a:rPr>
                <a:t>+</a:t>
              </a:r>
            </a:p>
          </p:txBody>
        </p:sp>
        <p:grpSp>
          <p:nvGrpSpPr>
            <p:cNvPr id="60" name="Group 59">
              <a:extLst>
                <a:ext uri="{FF2B5EF4-FFF2-40B4-BE49-F238E27FC236}">
                  <a16:creationId xmlns:a16="http://schemas.microsoft.com/office/drawing/2014/main" id="{164E6B1D-AA9C-41C4-963E-931A841545A8}"/>
                </a:ext>
              </a:extLst>
            </p:cNvPr>
            <p:cNvGrpSpPr/>
            <p:nvPr userDrawn="1"/>
          </p:nvGrpSpPr>
          <p:grpSpPr bwMode="gray">
            <a:xfrm>
              <a:off x="496266" y="8141409"/>
              <a:ext cx="178717" cy="178717"/>
              <a:chOff x="4812593" y="3156606"/>
              <a:chExt cx="316374" cy="316374"/>
            </a:xfrm>
          </p:grpSpPr>
          <p:sp>
            <p:nvSpPr>
              <p:cNvPr id="61" name="Oval 60">
                <a:extLst>
                  <a:ext uri="{FF2B5EF4-FFF2-40B4-BE49-F238E27FC236}">
                    <a16:creationId xmlns:a16="http://schemas.microsoft.com/office/drawing/2014/main" id="{170A5D32-D280-41CF-BDA8-2CAF3B53E90B}"/>
                  </a:ext>
                </a:extLst>
              </p:cNvPr>
              <p:cNvSpPr/>
              <p:nvPr/>
            </p:nvSpPr>
            <p:spPr bwMode="gray">
              <a:xfrm>
                <a:off x="4812593" y="3156606"/>
                <a:ext cx="316374" cy="316374"/>
              </a:xfrm>
              <a:prstGeom prst="ellipse">
                <a:avLst/>
              </a:prstGeom>
              <a:solidFill>
                <a:schemeClr val="tx1"/>
              </a:soli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6478" tIns="28239" rIns="56478" bIns="28239" numCol="1" spcCol="0" rtlCol="0" fromWordArt="0" anchor="ctr" anchorCtr="0" forceAA="0" compatLnSpc="1">
                <a:prstTxWarp prst="textNoShape">
                  <a:avLst/>
                </a:prstTxWarp>
                <a:noAutofit/>
              </a:bodyPr>
              <a:lstStyle/>
              <a:p>
                <a:pPr algn="ctr"/>
                <a:endParaRPr lang="en-US" sz="699"/>
              </a:p>
            </p:txBody>
          </p:sp>
          <p:sp>
            <p:nvSpPr>
              <p:cNvPr id="62" name="Freeform 12">
                <a:extLst>
                  <a:ext uri="{FF2B5EF4-FFF2-40B4-BE49-F238E27FC236}">
                    <a16:creationId xmlns:a16="http://schemas.microsoft.com/office/drawing/2014/main" id="{AA1C8A73-AD81-44F5-8775-19DE51021CDD}"/>
                  </a:ext>
                </a:extLst>
              </p:cNvPr>
              <p:cNvSpPr/>
              <p:nvPr/>
            </p:nvSpPr>
            <p:spPr bwMode="gray">
              <a:xfrm rot="8100000">
                <a:off x="4899381" y="3263023"/>
                <a:ext cx="100494" cy="103540"/>
              </a:xfrm>
              <a:custGeom>
                <a:avLst/>
                <a:gdLst>
                  <a:gd name="connsiteX0" fmla="*/ 0 w 755703"/>
                  <a:gd name="connsiteY0" fmla="*/ 0 h 755703"/>
                  <a:gd name="connsiteX1" fmla="*/ 755703 w 755703"/>
                  <a:gd name="connsiteY1" fmla="*/ 0 h 755703"/>
                  <a:gd name="connsiteX2" fmla="*/ 755703 w 755703"/>
                  <a:gd name="connsiteY2" fmla="*/ 755703 h 755703"/>
                  <a:gd name="connsiteX3" fmla="*/ 0 w 755703"/>
                  <a:gd name="connsiteY3" fmla="*/ 755703 h 755703"/>
                  <a:gd name="connsiteX4" fmla="*/ 0 w 755703"/>
                  <a:gd name="connsiteY4" fmla="*/ 0 h 755703"/>
                  <a:gd name="connsiteX0" fmla="*/ 755703 w 847143"/>
                  <a:gd name="connsiteY0" fmla="*/ 755703 h 847143"/>
                  <a:gd name="connsiteX1" fmla="*/ 0 w 847143"/>
                  <a:gd name="connsiteY1" fmla="*/ 755703 h 847143"/>
                  <a:gd name="connsiteX2" fmla="*/ 0 w 847143"/>
                  <a:gd name="connsiteY2" fmla="*/ 0 h 847143"/>
                  <a:gd name="connsiteX3" fmla="*/ 755703 w 847143"/>
                  <a:gd name="connsiteY3" fmla="*/ 0 h 847143"/>
                  <a:gd name="connsiteX4" fmla="*/ 847143 w 847143"/>
                  <a:gd name="connsiteY4" fmla="*/ 847143 h 847143"/>
                  <a:gd name="connsiteX0" fmla="*/ 755703 w 755703"/>
                  <a:gd name="connsiteY0" fmla="*/ 755703 h 755703"/>
                  <a:gd name="connsiteX1" fmla="*/ 0 w 755703"/>
                  <a:gd name="connsiteY1" fmla="*/ 755703 h 755703"/>
                  <a:gd name="connsiteX2" fmla="*/ 0 w 755703"/>
                  <a:gd name="connsiteY2" fmla="*/ 0 h 755703"/>
                  <a:gd name="connsiteX3" fmla="*/ 755703 w 755703"/>
                  <a:gd name="connsiteY3" fmla="*/ 0 h 755703"/>
                  <a:gd name="connsiteX0" fmla="*/ 0 w 755703"/>
                  <a:gd name="connsiteY0" fmla="*/ 755703 h 755703"/>
                  <a:gd name="connsiteX1" fmla="*/ 0 w 755703"/>
                  <a:gd name="connsiteY1" fmla="*/ 0 h 755703"/>
                  <a:gd name="connsiteX2" fmla="*/ 755703 w 755703"/>
                  <a:gd name="connsiteY2" fmla="*/ 0 h 755703"/>
                </a:gdLst>
                <a:ahLst/>
                <a:cxnLst>
                  <a:cxn ang="0">
                    <a:pos x="connsiteX0" y="connsiteY0"/>
                  </a:cxn>
                  <a:cxn ang="0">
                    <a:pos x="connsiteX1" y="connsiteY1"/>
                  </a:cxn>
                  <a:cxn ang="0">
                    <a:pos x="connsiteX2" y="connsiteY2"/>
                  </a:cxn>
                </a:cxnLst>
                <a:rect l="l" t="t" r="r" b="b"/>
                <a:pathLst>
                  <a:path w="755703" h="755703">
                    <a:moveTo>
                      <a:pt x="0" y="755703"/>
                    </a:moveTo>
                    <a:lnTo>
                      <a:pt x="0" y="0"/>
                    </a:lnTo>
                    <a:lnTo>
                      <a:pt x="755703" y="0"/>
                    </a:lnTo>
                  </a:path>
                </a:pathLst>
              </a:custGeom>
              <a:noFill/>
              <a:ln w="9525" cap="rnd" cmpd="sng" algn="ctr">
                <a:solidFill>
                  <a:schemeClr val="bg1"/>
                </a:solidFill>
                <a:prstDash val="solid"/>
                <a:miter lim="800000"/>
                <a:headEnd type="none" w="med" len="med"/>
                <a:tailEnd type="none" w="med" len="med"/>
              </a:ln>
              <a:effectLst/>
            </p:spPr>
            <p:txBody>
              <a:bodyPr vert="horz" wrap="square" lIns="87231" tIns="43616" rIns="87231" bIns="43616" numCol="1" rtlCol="0" anchor="t" anchorCtr="0" compatLnSpc="1">
                <a:prstTxWarp prst="textNoShape">
                  <a:avLst/>
                </a:prstTxWarp>
              </a:bodyPr>
              <a:lstStyle>
                <a:defPPr>
                  <a:defRPr lang="en-US"/>
                </a:defPPr>
                <a:lvl1pPr algn="ctr" rtl="0" fontAlgn="base">
                  <a:spcBef>
                    <a:spcPct val="0"/>
                  </a:spcBef>
                  <a:spcAft>
                    <a:spcPct val="0"/>
                  </a:spcAft>
                  <a:defRPr sz="1300" kern="1200">
                    <a:solidFill>
                      <a:schemeClr val="tx1"/>
                    </a:solidFill>
                    <a:latin typeface="Arial" charset="0"/>
                    <a:ea typeface="+mn-ea"/>
                    <a:cs typeface="+mn-cs"/>
                  </a:defRPr>
                </a:lvl1pPr>
                <a:lvl2pPr marL="204083" algn="ctr" rtl="0" fontAlgn="base">
                  <a:spcBef>
                    <a:spcPct val="0"/>
                  </a:spcBef>
                  <a:spcAft>
                    <a:spcPct val="0"/>
                  </a:spcAft>
                  <a:defRPr sz="1300" kern="1200">
                    <a:solidFill>
                      <a:schemeClr val="tx1"/>
                    </a:solidFill>
                    <a:latin typeface="Arial" charset="0"/>
                    <a:ea typeface="+mn-ea"/>
                    <a:cs typeface="+mn-cs"/>
                  </a:defRPr>
                </a:lvl2pPr>
                <a:lvl3pPr marL="408165" algn="ctr" rtl="0" fontAlgn="base">
                  <a:spcBef>
                    <a:spcPct val="0"/>
                  </a:spcBef>
                  <a:spcAft>
                    <a:spcPct val="0"/>
                  </a:spcAft>
                  <a:defRPr sz="1300" kern="1200">
                    <a:solidFill>
                      <a:schemeClr val="tx1"/>
                    </a:solidFill>
                    <a:latin typeface="Arial" charset="0"/>
                    <a:ea typeface="+mn-ea"/>
                    <a:cs typeface="+mn-cs"/>
                  </a:defRPr>
                </a:lvl3pPr>
                <a:lvl4pPr marL="612248" algn="ctr" rtl="0" fontAlgn="base">
                  <a:spcBef>
                    <a:spcPct val="0"/>
                  </a:spcBef>
                  <a:spcAft>
                    <a:spcPct val="0"/>
                  </a:spcAft>
                  <a:defRPr sz="1300" kern="1200">
                    <a:solidFill>
                      <a:schemeClr val="tx1"/>
                    </a:solidFill>
                    <a:latin typeface="Arial" charset="0"/>
                    <a:ea typeface="+mn-ea"/>
                    <a:cs typeface="+mn-cs"/>
                  </a:defRPr>
                </a:lvl4pPr>
                <a:lvl5pPr marL="816331" algn="ctr" rtl="0" fontAlgn="base">
                  <a:spcBef>
                    <a:spcPct val="0"/>
                  </a:spcBef>
                  <a:spcAft>
                    <a:spcPct val="0"/>
                  </a:spcAft>
                  <a:defRPr sz="1300" kern="1200">
                    <a:solidFill>
                      <a:schemeClr val="tx1"/>
                    </a:solidFill>
                    <a:latin typeface="Arial" charset="0"/>
                    <a:ea typeface="+mn-ea"/>
                    <a:cs typeface="+mn-cs"/>
                  </a:defRPr>
                </a:lvl5pPr>
                <a:lvl6pPr marL="1020413" algn="l" defTabSz="408165" rtl="0" eaLnBrk="1" latinLnBrk="0" hangingPunct="1">
                  <a:defRPr sz="1300" kern="1200">
                    <a:solidFill>
                      <a:schemeClr val="tx1"/>
                    </a:solidFill>
                    <a:latin typeface="Arial" charset="0"/>
                    <a:ea typeface="+mn-ea"/>
                    <a:cs typeface="+mn-cs"/>
                  </a:defRPr>
                </a:lvl6pPr>
                <a:lvl7pPr marL="1224496" algn="l" defTabSz="408165" rtl="0" eaLnBrk="1" latinLnBrk="0" hangingPunct="1">
                  <a:defRPr sz="1300" kern="1200">
                    <a:solidFill>
                      <a:schemeClr val="tx1"/>
                    </a:solidFill>
                    <a:latin typeface="Arial" charset="0"/>
                    <a:ea typeface="+mn-ea"/>
                    <a:cs typeface="+mn-cs"/>
                  </a:defRPr>
                </a:lvl7pPr>
                <a:lvl8pPr marL="1428579" algn="l" defTabSz="408165" rtl="0" eaLnBrk="1" latinLnBrk="0" hangingPunct="1">
                  <a:defRPr sz="1300" kern="1200">
                    <a:solidFill>
                      <a:schemeClr val="tx1"/>
                    </a:solidFill>
                    <a:latin typeface="Arial" charset="0"/>
                    <a:ea typeface="+mn-ea"/>
                    <a:cs typeface="+mn-cs"/>
                  </a:defRPr>
                </a:lvl8pPr>
                <a:lvl9pPr marL="1632661" algn="l" defTabSz="408165" rtl="0" eaLnBrk="1" latinLnBrk="0" hangingPunct="1">
                  <a:defRPr sz="1300" kern="1200">
                    <a:solidFill>
                      <a:schemeClr val="tx1"/>
                    </a:solidFill>
                    <a:latin typeface="Arial" charset="0"/>
                    <a:ea typeface="+mn-ea"/>
                    <a:cs typeface="+mn-cs"/>
                  </a:defRPr>
                </a:lvl9pPr>
              </a:lstStyle>
              <a:p>
                <a:pPr algn="l" defTabSz="1396087"/>
                <a:endParaRPr lang="en-US" sz="959" b="1" dirty="0">
                  <a:solidFill>
                    <a:schemeClr val="bg2"/>
                  </a:solidFill>
                  <a:latin typeface="+mn-lt"/>
                </a:endParaRPr>
              </a:p>
            </p:txBody>
          </p:sp>
        </p:grpSp>
      </p:grpSp>
      <p:grpSp>
        <p:nvGrpSpPr>
          <p:cNvPr id="4" name="Group 3">
            <a:extLst>
              <a:ext uri="{FF2B5EF4-FFF2-40B4-BE49-F238E27FC236}">
                <a16:creationId xmlns:a16="http://schemas.microsoft.com/office/drawing/2014/main" id="{1934C5A3-B710-4C00-8C77-F3CF725853E5}"/>
              </a:ext>
            </a:extLst>
          </p:cNvPr>
          <p:cNvGrpSpPr/>
          <p:nvPr userDrawn="1"/>
        </p:nvGrpSpPr>
        <p:grpSpPr>
          <a:xfrm>
            <a:off x="2929007" y="8141409"/>
            <a:ext cx="2063936" cy="955748"/>
            <a:chOff x="2929007" y="8141409"/>
            <a:chExt cx="2063936" cy="955748"/>
          </a:xfrm>
        </p:grpSpPr>
        <p:sp>
          <p:nvSpPr>
            <p:cNvPr id="64" name="TextBox 63">
              <a:extLst>
                <a:ext uri="{FF2B5EF4-FFF2-40B4-BE49-F238E27FC236}">
                  <a16:creationId xmlns:a16="http://schemas.microsoft.com/office/drawing/2014/main" id="{BB0ABCC8-E38F-4887-A08B-F429B5438C06}"/>
                </a:ext>
              </a:extLst>
            </p:cNvPr>
            <p:cNvSpPr txBox="1"/>
            <p:nvPr userDrawn="1"/>
          </p:nvSpPr>
          <p:spPr bwMode="gray">
            <a:xfrm>
              <a:off x="3197200" y="8153023"/>
              <a:ext cx="1763012" cy="165110"/>
            </a:xfrm>
            <a:prstGeom prst="rect">
              <a:avLst/>
            </a:prstGeom>
            <a:noFill/>
          </p:spPr>
          <p:txBody>
            <a:bodyPr wrap="square" lIns="0" tIns="0" rIns="0" bIns="0" numCol="1" spcCol="457200" rtlCol="0">
              <a:spAutoFit/>
            </a:bodyPr>
            <a:lstStyle/>
            <a:p>
              <a:pPr marL="0" marR="0" lvl="0" indent="0" algn="l" defTabSz="537667" rtl="0" eaLnBrk="1" fontAlgn="auto" latinLnBrk="0" hangingPunct="1">
                <a:lnSpc>
                  <a:spcPct val="120000"/>
                </a:lnSpc>
                <a:spcBef>
                  <a:spcPts val="400"/>
                </a:spcBef>
                <a:spcAft>
                  <a:spcPts val="0"/>
                </a:spcAft>
                <a:buClrTx/>
                <a:buSzPct val="120000"/>
                <a:buFont typeface="Verdana" panose="020B0604030504040204" pitchFamily="34" charset="0"/>
                <a:buNone/>
                <a:tabLst/>
                <a:defRPr/>
              </a:pPr>
              <a:r>
                <a:rPr lang="en-US" sz="1000" b="1" dirty="0">
                  <a:solidFill>
                    <a:schemeClr val="bg1"/>
                  </a:solidFill>
                </a:rPr>
                <a:t>ADVANTAGE OF SCALE</a:t>
              </a:r>
            </a:p>
          </p:txBody>
        </p:sp>
        <p:sp>
          <p:nvSpPr>
            <p:cNvPr id="65" name="TextBox 64">
              <a:extLst>
                <a:ext uri="{FF2B5EF4-FFF2-40B4-BE49-F238E27FC236}">
                  <a16:creationId xmlns:a16="http://schemas.microsoft.com/office/drawing/2014/main" id="{D2434DCA-F44D-47A0-BE61-437E789910BD}"/>
                </a:ext>
              </a:extLst>
            </p:cNvPr>
            <p:cNvSpPr txBox="1"/>
            <p:nvPr userDrawn="1"/>
          </p:nvSpPr>
          <p:spPr bwMode="gray">
            <a:xfrm>
              <a:off x="3799369" y="8435745"/>
              <a:ext cx="834666" cy="276999"/>
            </a:xfrm>
            <a:prstGeom prst="rect">
              <a:avLst/>
            </a:prstGeom>
            <a:noFill/>
          </p:spPr>
          <p:txBody>
            <a:bodyPr wrap="square" lIns="0" tIns="0" rIns="0" bIns="0" rtlCol="0">
              <a:spAutoFit/>
            </a:bodyPr>
            <a:lstStyle/>
            <a:p>
              <a:pPr algn="l">
                <a:spcBef>
                  <a:spcPts val="500"/>
                </a:spcBef>
              </a:pPr>
              <a:r>
                <a:rPr lang="en-US" sz="900" dirty="0">
                  <a:solidFill>
                    <a:schemeClr val="bg1"/>
                  </a:solidFill>
                  <a:latin typeface="+mn-lt"/>
                </a:rPr>
                <a:t>Institutions </a:t>
              </a:r>
              <a:br>
                <a:rPr lang="en-US" sz="900" dirty="0">
                  <a:solidFill>
                    <a:schemeClr val="bg1"/>
                  </a:solidFill>
                  <a:latin typeface="+mn-lt"/>
                </a:rPr>
              </a:br>
              <a:r>
                <a:rPr lang="en-US" sz="900" dirty="0">
                  <a:solidFill>
                    <a:schemeClr val="bg1"/>
                  </a:solidFill>
                  <a:latin typeface="+mn-lt"/>
                </a:rPr>
                <a:t>served</a:t>
              </a:r>
            </a:p>
          </p:txBody>
        </p:sp>
        <p:sp>
          <p:nvSpPr>
            <p:cNvPr id="66" name="TextBox 65">
              <a:extLst>
                <a:ext uri="{FF2B5EF4-FFF2-40B4-BE49-F238E27FC236}">
                  <a16:creationId xmlns:a16="http://schemas.microsoft.com/office/drawing/2014/main" id="{DF7D7D46-C7FC-493B-825B-A4126D0289E3}"/>
                </a:ext>
              </a:extLst>
            </p:cNvPr>
            <p:cNvSpPr txBox="1"/>
            <p:nvPr userDrawn="1"/>
          </p:nvSpPr>
          <p:spPr bwMode="gray">
            <a:xfrm>
              <a:off x="3205913" y="8416659"/>
              <a:ext cx="621744" cy="215444"/>
            </a:xfrm>
            <a:prstGeom prst="rect">
              <a:avLst/>
            </a:prstGeom>
            <a:noFill/>
          </p:spPr>
          <p:txBody>
            <a:bodyPr wrap="square" lIns="0" tIns="0" rIns="0" bIns="0" rtlCol="0">
              <a:spAutoFit/>
            </a:bodyPr>
            <a:lstStyle/>
            <a:p>
              <a:pPr>
                <a:spcBef>
                  <a:spcPts val="500"/>
                </a:spcBef>
              </a:pPr>
              <a:r>
                <a:rPr lang="en-US" sz="1400" dirty="0">
                  <a:solidFill>
                    <a:schemeClr val="tx2"/>
                  </a:solidFill>
                  <a:latin typeface="+mj-lt"/>
                </a:rPr>
                <a:t>1,500</a:t>
              </a:r>
              <a:r>
                <a:rPr lang="en-US" sz="1400" baseline="30000" dirty="0">
                  <a:solidFill>
                    <a:schemeClr val="tx2"/>
                  </a:solidFill>
                  <a:latin typeface="+mj-lt"/>
                </a:rPr>
                <a:t>+</a:t>
              </a:r>
            </a:p>
          </p:txBody>
        </p:sp>
        <p:sp>
          <p:nvSpPr>
            <p:cNvPr id="67" name="TextBox 66">
              <a:extLst>
                <a:ext uri="{FF2B5EF4-FFF2-40B4-BE49-F238E27FC236}">
                  <a16:creationId xmlns:a16="http://schemas.microsoft.com/office/drawing/2014/main" id="{C4897C24-46D8-4EB0-8A48-D597B4E2D04D}"/>
                </a:ext>
              </a:extLst>
            </p:cNvPr>
            <p:cNvSpPr txBox="1"/>
            <p:nvPr userDrawn="1"/>
          </p:nvSpPr>
          <p:spPr bwMode="gray">
            <a:xfrm>
              <a:off x="3799368" y="8820158"/>
              <a:ext cx="1193575" cy="276999"/>
            </a:xfrm>
            <a:prstGeom prst="rect">
              <a:avLst/>
            </a:prstGeom>
            <a:noFill/>
          </p:spPr>
          <p:txBody>
            <a:bodyPr wrap="square" lIns="0" tIns="0" rIns="0" bIns="0" rtlCol="0">
              <a:spAutoFit/>
            </a:bodyPr>
            <a:lstStyle/>
            <a:p>
              <a:pPr algn="l">
                <a:spcBef>
                  <a:spcPts val="500"/>
                </a:spcBef>
              </a:pPr>
              <a:r>
                <a:rPr lang="en-US" sz="900" dirty="0">
                  <a:solidFill>
                    <a:schemeClr val="bg1"/>
                  </a:solidFill>
                  <a:latin typeface="+mn-lt"/>
                </a:rPr>
                <a:t>Students supported by our SSMS</a:t>
              </a:r>
            </a:p>
          </p:txBody>
        </p:sp>
        <p:sp>
          <p:nvSpPr>
            <p:cNvPr id="68" name="TextBox 67">
              <a:extLst>
                <a:ext uri="{FF2B5EF4-FFF2-40B4-BE49-F238E27FC236}">
                  <a16:creationId xmlns:a16="http://schemas.microsoft.com/office/drawing/2014/main" id="{2558063F-B2BD-4C12-B0B9-84CE2A76F68F}"/>
                </a:ext>
              </a:extLst>
            </p:cNvPr>
            <p:cNvSpPr txBox="1"/>
            <p:nvPr userDrawn="1"/>
          </p:nvSpPr>
          <p:spPr bwMode="gray">
            <a:xfrm>
              <a:off x="3205913" y="8801073"/>
              <a:ext cx="621744" cy="215444"/>
            </a:xfrm>
            <a:prstGeom prst="rect">
              <a:avLst/>
            </a:prstGeom>
            <a:noFill/>
          </p:spPr>
          <p:txBody>
            <a:bodyPr wrap="square" lIns="0" tIns="0" rIns="0" bIns="0" rtlCol="0">
              <a:spAutoFit/>
            </a:bodyPr>
            <a:lstStyle/>
            <a:p>
              <a:pPr>
                <a:spcBef>
                  <a:spcPts val="500"/>
                </a:spcBef>
              </a:pPr>
              <a:r>
                <a:rPr lang="en-US" sz="1400" baseline="0" dirty="0">
                  <a:solidFill>
                    <a:schemeClr val="tx2"/>
                  </a:solidFill>
                  <a:latin typeface="+mj-lt"/>
                </a:rPr>
                <a:t>3.7 M</a:t>
              </a:r>
              <a:r>
                <a:rPr lang="en-US" sz="1400" baseline="30000" dirty="0">
                  <a:solidFill>
                    <a:schemeClr val="tx2"/>
                  </a:solidFill>
                  <a:latin typeface="+mj-lt"/>
                </a:rPr>
                <a:t>+</a:t>
              </a:r>
            </a:p>
          </p:txBody>
        </p:sp>
        <p:grpSp>
          <p:nvGrpSpPr>
            <p:cNvPr id="69" name="Group 68">
              <a:extLst>
                <a:ext uri="{FF2B5EF4-FFF2-40B4-BE49-F238E27FC236}">
                  <a16:creationId xmlns:a16="http://schemas.microsoft.com/office/drawing/2014/main" id="{8E69108F-C846-4DC0-8190-9B09257E9934}"/>
                </a:ext>
              </a:extLst>
            </p:cNvPr>
            <p:cNvGrpSpPr/>
            <p:nvPr userDrawn="1"/>
          </p:nvGrpSpPr>
          <p:grpSpPr bwMode="gray">
            <a:xfrm>
              <a:off x="2929007" y="8141409"/>
              <a:ext cx="178717" cy="178717"/>
              <a:chOff x="4812590" y="3156606"/>
              <a:chExt cx="316374" cy="316374"/>
            </a:xfrm>
          </p:grpSpPr>
          <p:sp>
            <p:nvSpPr>
              <p:cNvPr id="70" name="Oval 69">
                <a:extLst>
                  <a:ext uri="{FF2B5EF4-FFF2-40B4-BE49-F238E27FC236}">
                    <a16:creationId xmlns:a16="http://schemas.microsoft.com/office/drawing/2014/main" id="{7F5FC45E-E92F-4F5E-8631-0B96508E5A68}"/>
                  </a:ext>
                </a:extLst>
              </p:cNvPr>
              <p:cNvSpPr/>
              <p:nvPr/>
            </p:nvSpPr>
            <p:spPr bwMode="gray">
              <a:xfrm>
                <a:off x="4812590" y="3156606"/>
                <a:ext cx="316374" cy="316374"/>
              </a:xfrm>
              <a:prstGeom prst="ellipse">
                <a:avLst/>
              </a:prstGeom>
              <a:solidFill>
                <a:schemeClr val="tx1"/>
              </a:soli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6478" tIns="28239" rIns="56478" bIns="28239" numCol="1" spcCol="0" rtlCol="0" fromWordArt="0" anchor="ctr" anchorCtr="0" forceAA="0" compatLnSpc="1">
                <a:prstTxWarp prst="textNoShape">
                  <a:avLst/>
                </a:prstTxWarp>
                <a:noAutofit/>
              </a:bodyPr>
              <a:lstStyle/>
              <a:p>
                <a:pPr algn="ctr"/>
                <a:endParaRPr lang="en-US" sz="699" dirty="0"/>
              </a:p>
            </p:txBody>
          </p:sp>
          <p:sp>
            <p:nvSpPr>
              <p:cNvPr id="71" name="Freeform 12">
                <a:extLst>
                  <a:ext uri="{FF2B5EF4-FFF2-40B4-BE49-F238E27FC236}">
                    <a16:creationId xmlns:a16="http://schemas.microsoft.com/office/drawing/2014/main" id="{62B1DF9C-A679-4DEB-ABCE-DC5FFF018253}"/>
                  </a:ext>
                </a:extLst>
              </p:cNvPr>
              <p:cNvSpPr/>
              <p:nvPr/>
            </p:nvSpPr>
            <p:spPr bwMode="gray">
              <a:xfrm rot="8100000">
                <a:off x="4899384" y="3263023"/>
                <a:ext cx="100493" cy="103540"/>
              </a:xfrm>
              <a:custGeom>
                <a:avLst/>
                <a:gdLst>
                  <a:gd name="connsiteX0" fmla="*/ 0 w 755703"/>
                  <a:gd name="connsiteY0" fmla="*/ 0 h 755703"/>
                  <a:gd name="connsiteX1" fmla="*/ 755703 w 755703"/>
                  <a:gd name="connsiteY1" fmla="*/ 0 h 755703"/>
                  <a:gd name="connsiteX2" fmla="*/ 755703 w 755703"/>
                  <a:gd name="connsiteY2" fmla="*/ 755703 h 755703"/>
                  <a:gd name="connsiteX3" fmla="*/ 0 w 755703"/>
                  <a:gd name="connsiteY3" fmla="*/ 755703 h 755703"/>
                  <a:gd name="connsiteX4" fmla="*/ 0 w 755703"/>
                  <a:gd name="connsiteY4" fmla="*/ 0 h 755703"/>
                  <a:gd name="connsiteX0" fmla="*/ 755703 w 847143"/>
                  <a:gd name="connsiteY0" fmla="*/ 755703 h 847143"/>
                  <a:gd name="connsiteX1" fmla="*/ 0 w 847143"/>
                  <a:gd name="connsiteY1" fmla="*/ 755703 h 847143"/>
                  <a:gd name="connsiteX2" fmla="*/ 0 w 847143"/>
                  <a:gd name="connsiteY2" fmla="*/ 0 h 847143"/>
                  <a:gd name="connsiteX3" fmla="*/ 755703 w 847143"/>
                  <a:gd name="connsiteY3" fmla="*/ 0 h 847143"/>
                  <a:gd name="connsiteX4" fmla="*/ 847143 w 847143"/>
                  <a:gd name="connsiteY4" fmla="*/ 847143 h 847143"/>
                  <a:gd name="connsiteX0" fmla="*/ 755703 w 755703"/>
                  <a:gd name="connsiteY0" fmla="*/ 755703 h 755703"/>
                  <a:gd name="connsiteX1" fmla="*/ 0 w 755703"/>
                  <a:gd name="connsiteY1" fmla="*/ 755703 h 755703"/>
                  <a:gd name="connsiteX2" fmla="*/ 0 w 755703"/>
                  <a:gd name="connsiteY2" fmla="*/ 0 h 755703"/>
                  <a:gd name="connsiteX3" fmla="*/ 755703 w 755703"/>
                  <a:gd name="connsiteY3" fmla="*/ 0 h 755703"/>
                  <a:gd name="connsiteX0" fmla="*/ 0 w 755703"/>
                  <a:gd name="connsiteY0" fmla="*/ 755703 h 755703"/>
                  <a:gd name="connsiteX1" fmla="*/ 0 w 755703"/>
                  <a:gd name="connsiteY1" fmla="*/ 0 h 755703"/>
                  <a:gd name="connsiteX2" fmla="*/ 755703 w 755703"/>
                  <a:gd name="connsiteY2" fmla="*/ 0 h 755703"/>
                </a:gdLst>
                <a:ahLst/>
                <a:cxnLst>
                  <a:cxn ang="0">
                    <a:pos x="connsiteX0" y="connsiteY0"/>
                  </a:cxn>
                  <a:cxn ang="0">
                    <a:pos x="connsiteX1" y="connsiteY1"/>
                  </a:cxn>
                  <a:cxn ang="0">
                    <a:pos x="connsiteX2" y="connsiteY2"/>
                  </a:cxn>
                </a:cxnLst>
                <a:rect l="l" t="t" r="r" b="b"/>
                <a:pathLst>
                  <a:path w="755703" h="755703">
                    <a:moveTo>
                      <a:pt x="0" y="755703"/>
                    </a:moveTo>
                    <a:lnTo>
                      <a:pt x="0" y="0"/>
                    </a:lnTo>
                    <a:lnTo>
                      <a:pt x="755703" y="0"/>
                    </a:lnTo>
                  </a:path>
                </a:pathLst>
              </a:custGeom>
              <a:noFill/>
              <a:ln w="9525" cap="rnd" cmpd="sng" algn="ctr">
                <a:solidFill>
                  <a:schemeClr val="bg1"/>
                </a:solidFill>
                <a:prstDash val="solid"/>
                <a:miter lim="800000"/>
                <a:headEnd type="none" w="med" len="med"/>
                <a:tailEnd type="none" w="med" len="med"/>
              </a:ln>
              <a:effectLst/>
            </p:spPr>
            <p:txBody>
              <a:bodyPr vert="horz" wrap="square" lIns="87231" tIns="43616" rIns="87231" bIns="43616" numCol="1" rtlCol="0" anchor="t" anchorCtr="0" compatLnSpc="1">
                <a:prstTxWarp prst="textNoShape">
                  <a:avLst/>
                </a:prstTxWarp>
              </a:bodyPr>
              <a:lstStyle>
                <a:defPPr>
                  <a:defRPr lang="en-US"/>
                </a:defPPr>
                <a:lvl1pPr algn="ctr" rtl="0" fontAlgn="base">
                  <a:spcBef>
                    <a:spcPct val="0"/>
                  </a:spcBef>
                  <a:spcAft>
                    <a:spcPct val="0"/>
                  </a:spcAft>
                  <a:defRPr sz="1300" kern="1200">
                    <a:solidFill>
                      <a:schemeClr val="tx1"/>
                    </a:solidFill>
                    <a:latin typeface="Arial" charset="0"/>
                    <a:ea typeface="+mn-ea"/>
                    <a:cs typeface="+mn-cs"/>
                  </a:defRPr>
                </a:lvl1pPr>
                <a:lvl2pPr marL="204083" algn="ctr" rtl="0" fontAlgn="base">
                  <a:spcBef>
                    <a:spcPct val="0"/>
                  </a:spcBef>
                  <a:spcAft>
                    <a:spcPct val="0"/>
                  </a:spcAft>
                  <a:defRPr sz="1300" kern="1200">
                    <a:solidFill>
                      <a:schemeClr val="tx1"/>
                    </a:solidFill>
                    <a:latin typeface="Arial" charset="0"/>
                    <a:ea typeface="+mn-ea"/>
                    <a:cs typeface="+mn-cs"/>
                  </a:defRPr>
                </a:lvl2pPr>
                <a:lvl3pPr marL="408165" algn="ctr" rtl="0" fontAlgn="base">
                  <a:spcBef>
                    <a:spcPct val="0"/>
                  </a:spcBef>
                  <a:spcAft>
                    <a:spcPct val="0"/>
                  </a:spcAft>
                  <a:defRPr sz="1300" kern="1200">
                    <a:solidFill>
                      <a:schemeClr val="tx1"/>
                    </a:solidFill>
                    <a:latin typeface="Arial" charset="0"/>
                    <a:ea typeface="+mn-ea"/>
                    <a:cs typeface="+mn-cs"/>
                  </a:defRPr>
                </a:lvl3pPr>
                <a:lvl4pPr marL="612248" algn="ctr" rtl="0" fontAlgn="base">
                  <a:spcBef>
                    <a:spcPct val="0"/>
                  </a:spcBef>
                  <a:spcAft>
                    <a:spcPct val="0"/>
                  </a:spcAft>
                  <a:defRPr sz="1300" kern="1200">
                    <a:solidFill>
                      <a:schemeClr val="tx1"/>
                    </a:solidFill>
                    <a:latin typeface="Arial" charset="0"/>
                    <a:ea typeface="+mn-ea"/>
                    <a:cs typeface="+mn-cs"/>
                  </a:defRPr>
                </a:lvl4pPr>
                <a:lvl5pPr marL="816331" algn="ctr" rtl="0" fontAlgn="base">
                  <a:spcBef>
                    <a:spcPct val="0"/>
                  </a:spcBef>
                  <a:spcAft>
                    <a:spcPct val="0"/>
                  </a:spcAft>
                  <a:defRPr sz="1300" kern="1200">
                    <a:solidFill>
                      <a:schemeClr val="tx1"/>
                    </a:solidFill>
                    <a:latin typeface="Arial" charset="0"/>
                    <a:ea typeface="+mn-ea"/>
                    <a:cs typeface="+mn-cs"/>
                  </a:defRPr>
                </a:lvl5pPr>
                <a:lvl6pPr marL="1020413" algn="l" defTabSz="408165" rtl="0" eaLnBrk="1" latinLnBrk="0" hangingPunct="1">
                  <a:defRPr sz="1300" kern="1200">
                    <a:solidFill>
                      <a:schemeClr val="tx1"/>
                    </a:solidFill>
                    <a:latin typeface="Arial" charset="0"/>
                    <a:ea typeface="+mn-ea"/>
                    <a:cs typeface="+mn-cs"/>
                  </a:defRPr>
                </a:lvl6pPr>
                <a:lvl7pPr marL="1224496" algn="l" defTabSz="408165" rtl="0" eaLnBrk="1" latinLnBrk="0" hangingPunct="1">
                  <a:defRPr sz="1300" kern="1200">
                    <a:solidFill>
                      <a:schemeClr val="tx1"/>
                    </a:solidFill>
                    <a:latin typeface="Arial" charset="0"/>
                    <a:ea typeface="+mn-ea"/>
                    <a:cs typeface="+mn-cs"/>
                  </a:defRPr>
                </a:lvl7pPr>
                <a:lvl8pPr marL="1428579" algn="l" defTabSz="408165" rtl="0" eaLnBrk="1" latinLnBrk="0" hangingPunct="1">
                  <a:defRPr sz="1300" kern="1200">
                    <a:solidFill>
                      <a:schemeClr val="tx1"/>
                    </a:solidFill>
                    <a:latin typeface="Arial" charset="0"/>
                    <a:ea typeface="+mn-ea"/>
                    <a:cs typeface="+mn-cs"/>
                  </a:defRPr>
                </a:lvl8pPr>
                <a:lvl9pPr marL="1632661" algn="l" defTabSz="408165" rtl="0" eaLnBrk="1" latinLnBrk="0" hangingPunct="1">
                  <a:defRPr sz="1300" kern="1200">
                    <a:solidFill>
                      <a:schemeClr val="tx1"/>
                    </a:solidFill>
                    <a:latin typeface="Arial" charset="0"/>
                    <a:ea typeface="+mn-ea"/>
                    <a:cs typeface="+mn-cs"/>
                  </a:defRPr>
                </a:lvl9pPr>
              </a:lstStyle>
              <a:p>
                <a:pPr algn="l" defTabSz="1396087"/>
                <a:endParaRPr lang="en-US" sz="959" b="1" dirty="0">
                  <a:solidFill>
                    <a:schemeClr val="bg2"/>
                  </a:solidFill>
                  <a:latin typeface="+mn-lt"/>
                </a:endParaRPr>
              </a:p>
            </p:txBody>
          </p:sp>
        </p:grpSp>
      </p:grpSp>
      <p:grpSp>
        <p:nvGrpSpPr>
          <p:cNvPr id="2" name="Group 1">
            <a:extLst>
              <a:ext uri="{FF2B5EF4-FFF2-40B4-BE49-F238E27FC236}">
                <a16:creationId xmlns:a16="http://schemas.microsoft.com/office/drawing/2014/main" id="{3A744255-36E7-4BEC-BA42-DCAA5F49036A}"/>
              </a:ext>
            </a:extLst>
          </p:cNvPr>
          <p:cNvGrpSpPr/>
          <p:nvPr userDrawn="1"/>
        </p:nvGrpSpPr>
        <p:grpSpPr>
          <a:xfrm>
            <a:off x="5148867" y="8141411"/>
            <a:ext cx="2475544" cy="848332"/>
            <a:chOff x="5148867" y="8141411"/>
            <a:chExt cx="2475544" cy="848332"/>
          </a:xfrm>
        </p:grpSpPr>
        <p:sp>
          <p:nvSpPr>
            <p:cNvPr id="73" name="TextBox 72">
              <a:extLst>
                <a:ext uri="{FF2B5EF4-FFF2-40B4-BE49-F238E27FC236}">
                  <a16:creationId xmlns:a16="http://schemas.microsoft.com/office/drawing/2014/main" id="{33A53908-3F92-41FA-8450-B2621AB94DA4}"/>
                </a:ext>
              </a:extLst>
            </p:cNvPr>
            <p:cNvSpPr txBox="1"/>
            <p:nvPr userDrawn="1"/>
          </p:nvSpPr>
          <p:spPr bwMode="gray">
            <a:xfrm>
              <a:off x="5417059" y="8153023"/>
              <a:ext cx="2207352" cy="165110"/>
            </a:xfrm>
            <a:prstGeom prst="rect">
              <a:avLst/>
            </a:prstGeom>
            <a:noFill/>
          </p:spPr>
          <p:txBody>
            <a:bodyPr wrap="square" lIns="0" tIns="0" rIns="0" bIns="0" numCol="1" spcCol="457200" rtlCol="0">
              <a:spAutoFit/>
            </a:bodyPr>
            <a:lstStyle/>
            <a:p>
              <a:pPr marL="0" marR="0" lvl="0" indent="0" algn="l" defTabSz="537667" rtl="0" eaLnBrk="1" fontAlgn="auto" latinLnBrk="0" hangingPunct="1">
                <a:lnSpc>
                  <a:spcPct val="120000"/>
                </a:lnSpc>
                <a:spcBef>
                  <a:spcPts val="400"/>
                </a:spcBef>
                <a:spcAft>
                  <a:spcPts val="0"/>
                </a:spcAft>
                <a:buClrTx/>
                <a:buSzPct val="120000"/>
                <a:buFont typeface="Verdana" panose="020B0604030504040204" pitchFamily="34" charset="0"/>
                <a:buNone/>
                <a:tabLst/>
                <a:defRPr/>
              </a:pPr>
              <a:r>
                <a:rPr lang="en-US" sz="1000" b="1" dirty="0">
                  <a:solidFill>
                    <a:schemeClr val="bg1"/>
                  </a:solidFill>
                </a:rPr>
                <a:t>WE DELIVER RESULTS</a:t>
              </a:r>
            </a:p>
          </p:txBody>
        </p:sp>
        <p:sp>
          <p:nvSpPr>
            <p:cNvPr id="74" name="TextBox 73">
              <a:extLst>
                <a:ext uri="{FF2B5EF4-FFF2-40B4-BE49-F238E27FC236}">
                  <a16:creationId xmlns:a16="http://schemas.microsoft.com/office/drawing/2014/main" id="{60A751A7-E4E7-4C97-8947-8982D7D85A12}"/>
                </a:ext>
              </a:extLst>
            </p:cNvPr>
            <p:cNvSpPr txBox="1"/>
            <p:nvPr userDrawn="1"/>
          </p:nvSpPr>
          <p:spPr bwMode="gray">
            <a:xfrm>
              <a:off x="5864681" y="8435745"/>
              <a:ext cx="1461050" cy="553998"/>
            </a:xfrm>
            <a:prstGeom prst="rect">
              <a:avLst/>
            </a:prstGeom>
            <a:noFill/>
          </p:spPr>
          <p:txBody>
            <a:bodyPr wrap="square" lIns="0" tIns="0" rIns="0" bIns="0" rtlCol="0">
              <a:spAutoFit/>
            </a:bodyPr>
            <a:lstStyle/>
            <a:p>
              <a:pPr algn="l">
                <a:spcBef>
                  <a:spcPts val="500"/>
                </a:spcBef>
              </a:pPr>
              <a:r>
                <a:rPr lang="en-US" sz="900" dirty="0">
                  <a:solidFill>
                    <a:schemeClr val="bg1"/>
                  </a:solidFill>
                  <a:latin typeface="+mn-lt"/>
                </a:rPr>
                <a:t>Of our partners continue with us year after year, reflecting the goals we </a:t>
              </a:r>
              <a:br>
                <a:rPr lang="en-US" sz="900" dirty="0">
                  <a:solidFill>
                    <a:schemeClr val="bg1"/>
                  </a:solidFill>
                  <a:latin typeface="+mn-lt"/>
                </a:rPr>
              </a:br>
              <a:r>
                <a:rPr lang="en-US" sz="900" b="1" dirty="0">
                  <a:solidFill>
                    <a:schemeClr val="tx2"/>
                  </a:solidFill>
                  <a:latin typeface="+mn-lt"/>
                </a:rPr>
                <a:t>achieve together</a:t>
              </a:r>
            </a:p>
          </p:txBody>
        </p:sp>
        <p:sp>
          <p:nvSpPr>
            <p:cNvPr id="75" name="TextBox 74">
              <a:extLst>
                <a:ext uri="{FF2B5EF4-FFF2-40B4-BE49-F238E27FC236}">
                  <a16:creationId xmlns:a16="http://schemas.microsoft.com/office/drawing/2014/main" id="{4F55E6ED-4E89-4B16-9536-823FADC8DE61}"/>
                </a:ext>
              </a:extLst>
            </p:cNvPr>
            <p:cNvSpPr txBox="1"/>
            <p:nvPr userDrawn="1"/>
          </p:nvSpPr>
          <p:spPr bwMode="gray">
            <a:xfrm>
              <a:off x="5425772" y="8416659"/>
              <a:ext cx="520201" cy="215444"/>
            </a:xfrm>
            <a:prstGeom prst="rect">
              <a:avLst/>
            </a:prstGeom>
            <a:noFill/>
          </p:spPr>
          <p:txBody>
            <a:bodyPr wrap="square" lIns="0" tIns="0" rIns="0" bIns="0" rtlCol="0">
              <a:spAutoFit/>
            </a:bodyPr>
            <a:lstStyle/>
            <a:p>
              <a:pPr>
                <a:spcBef>
                  <a:spcPts val="500"/>
                </a:spcBef>
              </a:pPr>
              <a:r>
                <a:rPr lang="en-US" sz="1400" baseline="0" dirty="0">
                  <a:solidFill>
                    <a:schemeClr val="tx2"/>
                  </a:solidFill>
                  <a:latin typeface="+mj-lt"/>
                </a:rPr>
                <a:t>95%</a:t>
              </a:r>
              <a:endParaRPr lang="en-US" sz="1400" baseline="30000" dirty="0">
                <a:solidFill>
                  <a:schemeClr val="tx2"/>
                </a:solidFill>
                <a:latin typeface="+mj-lt"/>
              </a:endParaRPr>
            </a:p>
          </p:txBody>
        </p:sp>
        <p:grpSp>
          <p:nvGrpSpPr>
            <p:cNvPr id="76" name="Group 75">
              <a:extLst>
                <a:ext uri="{FF2B5EF4-FFF2-40B4-BE49-F238E27FC236}">
                  <a16:creationId xmlns:a16="http://schemas.microsoft.com/office/drawing/2014/main" id="{17C0C866-44B3-4738-A3C0-9C845A36C48F}"/>
                </a:ext>
              </a:extLst>
            </p:cNvPr>
            <p:cNvGrpSpPr/>
            <p:nvPr userDrawn="1"/>
          </p:nvGrpSpPr>
          <p:grpSpPr bwMode="gray">
            <a:xfrm>
              <a:off x="5148867" y="8141411"/>
              <a:ext cx="178717" cy="178717"/>
              <a:chOff x="4812610" y="3156599"/>
              <a:chExt cx="316375" cy="316373"/>
            </a:xfrm>
          </p:grpSpPr>
          <p:sp>
            <p:nvSpPr>
              <p:cNvPr id="77" name="Oval 76">
                <a:extLst>
                  <a:ext uri="{FF2B5EF4-FFF2-40B4-BE49-F238E27FC236}">
                    <a16:creationId xmlns:a16="http://schemas.microsoft.com/office/drawing/2014/main" id="{A4844DF6-99B7-4D96-9E89-B0B1E055107D}"/>
                  </a:ext>
                </a:extLst>
              </p:cNvPr>
              <p:cNvSpPr/>
              <p:nvPr/>
            </p:nvSpPr>
            <p:spPr bwMode="gray">
              <a:xfrm>
                <a:off x="4812610" y="3156599"/>
                <a:ext cx="316375" cy="316373"/>
              </a:xfrm>
              <a:prstGeom prst="ellipse">
                <a:avLst/>
              </a:prstGeom>
              <a:solidFill>
                <a:schemeClr val="tx1"/>
              </a:soli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6478" tIns="28239" rIns="56478" bIns="28239" numCol="1" spcCol="0" rtlCol="0" fromWordArt="0" anchor="ctr" anchorCtr="0" forceAA="0" compatLnSpc="1">
                <a:prstTxWarp prst="textNoShape">
                  <a:avLst/>
                </a:prstTxWarp>
                <a:noAutofit/>
              </a:bodyPr>
              <a:lstStyle/>
              <a:p>
                <a:pPr algn="ctr"/>
                <a:endParaRPr lang="en-US" sz="699"/>
              </a:p>
            </p:txBody>
          </p:sp>
          <p:sp>
            <p:nvSpPr>
              <p:cNvPr id="78" name="Freeform 12">
                <a:extLst>
                  <a:ext uri="{FF2B5EF4-FFF2-40B4-BE49-F238E27FC236}">
                    <a16:creationId xmlns:a16="http://schemas.microsoft.com/office/drawing/2014/main" id="{3F55AC06-B2DF-42D2-BFB9-FCE3AED03096}"/>
                  </a:ext>
                </a:extLst>
              </p:cNvPr>
              <p:cNvSpPr/>
              <p:nvPr/>
            </p:nvSpPr>
            <p:spPr bwMode="gray">
              <a:xfrm rot="8100000">
                <a:off x="4899385" y="3263023"/>
                <a:ext cx="100494" cy="103540"/>
              </a:xfrm>
              <a:custGeom>
                <a:avLst/>
                <a:gdLst>
                  <a:gd name="connsiteX0" fmla="*/ 0 w 755703"/>
                  <a:gd name="connsiteY0" fmla="*/ 0 h 755703"/>
                  <a:gd name="connsiteX1" fmla="*/ 755703 w 755703"/>
                  <a:gd name="connsiteY1" fmla="*/ 0 h 755703"/>
                  <a:gd name="connsiteX2" fmla="*/ 755703 w 755703"/>
                  <a:gd name="connsiteY2" fmla="*/ 755703 h 755703"/>
                  <a:gd name="connsiteX3" fmla="*/ 0 w 755703"/>
                  <a:gd name="connsiteY3" fmla="*/ 755703 h 755703"/>
                  <a:gd name="connsiteX4" fmla="*/ 0 w 755703"/>
                  <a:gd name="connsiteY4" fmla="*/ 0 h 755703"/>
                  <a:gd name="connsiteX0" fmla="*/ 755703 w 847143"/>
                  <a:gd name="connsiteY0" fmla="*/ 755703 h 847143"/>
                  <a:gd name="connsiteX1" fmla="*/ 0 w 847143"/>
                  <a:gd name="connsiteY1" fmla="*/ 755703 h 847143"/>
                  <a:gd name="connsiteX2" fmla="*/ 0 w 847143"/>
                  <a:gd name="connsiteY2" fmla="*/ 0 h 847143"/>
                  <a:gd name="connsiteX3" fmla="*/ 755703 w 847143"/>
                  <a:gd name="connsiteY3" fmla="*/ 0 h 847143"/>
                  <a:gd name="connsiteX4" fmla="*/ 847143 w 847143"/>
                  <a:gd name="connsiteY4" fmla="*/ 847143 h 847143"/>
                  <a:gd name="connsiteX0" fmla="*/ 755703 w 755703"/>
                  <a:gd name="connsiteY0" fmla="*/ 755703 h 755703"/>
                  <a:gd name="connsiteX1" fmla="*/ 0 w 755703"/>
                  <a:gd name="connsiteY1" fmla="*/ 755703 h 755703"/>
                  <a:gd name="connsiteX2" fmla="*/ 0 w 755703"/>
                  <a:gd name="connsiteY2" fmla="*/ 0 h 755703"/>
                  <a:gd name="connsiteX3" fmla="*/ 755703 w 755703"/>
                  <a:gd name="connsiteY3" fmla="*/ 0 h 755703"/>
                  <a:gd name="connsiteX0" fmla="*/ 0 w 755703"/>
                  <a:gd name="connsiteY0" fmla="*/ 755703 h 755703"/>
                  <a:gd name="connsiteX1" fmla="*/ 0 w 755703"/>
                  <a:gd name="connsiteY1" fmla="*/ 0 h 755703"/>
                  <a:gd name="connsiteX2" fmla="*/ 755703 w 755703"/>
                  <a:gd name="connsiteY2" fmla="*/ 0 h 755703"/>
                </a:gdLst>
                <a:ahLst/>
                <a:cxnLst>
                  <a:cxn ang="0">
                    <a:pos x="connsiteX0" y="connsiteY0"/>
                  </a:cxn>
                  <a:cxn ang="0">
                    <a:pos x="connsiteX1" y="connsiteY1"/>
                  </a:cxn>
                  <a:cxn ang="0">
                    <a:pos x="connsiteX2" y="connsiteY2"/>
                  </a:cxn>
                </a:cxnLst>
                <a:rect l="l" t="t" r="r" b="b"/>
                <a:pathLst>
                  <a:path w="755703" h="755703">
                    <a:moveTo>
                      <a:pt x="0" y="755703"/>
                    </a:moveTo>
                    <a:lnTo>
                      <a:pt x="0" y="0"/>
                    </a:lnTo>
                    <a:lnTo>
                      <a:pt x="755703" y="0"/>
                    </a:lnTo>
                  </a:path>
                </a:pathLst>
              </a:custGeom>
              <a:noFill/>
              <a:ln w="9525" cap="rnd" cmpd="sng" algn="ctr">
                <a:solidFill>
                  <a:schemeClr val="bg1"/>
                </a:solidFill>
                <a:prstDash val="solid"/>
                <a:miter lim="800000"/>
                <a:headEnd type="none" w="med" len="med"/>
                <a:tailEnd type="none" w="med" len="med"/>
              </a:ln>
              <a:effectLst/>
            </p:spPr>
            <p:txBody>
              <a:bodyPr vert="horz" wrap="square" lIns="87231" tIns="43616" rIns="87231" bIns="43616" numCol="1" rtlCol="0" anchor="t" anchorCtr="0" compatLnSpc="1">
                <a:prstTxWarp prst="textNoShape">
                  <a:avLst/>
                </a:prstTxWarp>
              </a:bodyPr>
              <a:lstStyle>
                <a:defPPr>
                  <a:defRPr lang="en-US"/>
                </a:defPPr>
                <a:lvl1pPr algn="ctr" rtl="0" fontAlgn="base">
                  <a:spcBef>
                    <a:spcPct val="0"/>
                  </a:spcBef>
                  <a:spcAft>
                    <a:spcPct val="0"/>
                  </a:spcAft>
                  <a:defRPr sz="1300" kern="1200">
                    <a:solidFill>
                      <a:schemeClr val="tx1"/>
                    </a:solidFill>
                    <a:latin typeface="Arial" charset="0"/>
                    <a:ea typeface="+mn-ea"/>
                    <a:cs typeface="+mn-cs"/>
                  </a:defRPr>
                </a:lvl1pPr>
                <a:lvl2pPr marL="204083" algn="ctr" rtl="0" fontAlgn="base">
                  <a:spcBef>
                    <a:spcPct val="0"/>
                  </a:spcBef>
                  <a:spcAft>
                    <a:spcPct val="0"/>
                  </a:spcAft>
                  <a:defRPr sz="1300" kern="1200">
                    <a:solidFill>
                      <a:schemeClr val="tx1"/>
                    </a:solidFill>
                    <a:latin typeface="Arial" charset="0"/>
                    <a:ea typeface="+mn-ea"/>
                    <a:cs typeface="+mn-cs"/>
                  </a:defRPr>
                </a:lvl2pPr>
                <a:lvl3pPr marL="408165" algn="ctr" rtl="0" fontAlgn="base">
                  <a:spcBef>
                    <a:spcPct val="0"/>
                  </a:spcBef>
                  <a:spcAft>
                    <a:spcPct val="0"/>
                  </a:spcAft>
                  <a:defRPr sz="1300" kern="1200">
                    <a:solidFill>
                      <a:schemeClr val="tx1"/>
                    </a:solidFill>
                    <a:latin typeface="Arial" charset="0"/>
                    <a:ea typeface="+mn-ea"/>
                    <a:cs typeface="+mn-cs"/>
                  </a:defRPr>
                </a:lvl3pPr>
                <a:lvl4pPr marL="612248" algn="ctr" rtl="0" fontAlgn="base">
                  <a:spcBef>
                    <a:spcPct val="0"/>
                  </a:spcBef>
                  <a:spcAft>
                    <a:spcPct val="0"/>
                  </a:spcAft>
                  <a:defRPr sz="1300" kern="1200">
                    <a:solidFill>
                      <a:schemeClr val="tx1"/>
                    </a:solidFill>
                    <a:latin typeface="Arial" charset="0"/>
                    <a:ea typeface="+mn-ea"/>
                    <a:cs typeface="+mn-cs"/>
                  </a:defRPr>
                </a:lvl4pPr>
                <a:lvl5pPr marL="816331" algn="ctr" rtl="0" fontAlgn="base">
                  <a:spcBef>
                    <a:spcPct val="0"/>
                  </a:spcBef>
                  <a:spcAft>
                    <a:spcPct val="0"/>
                  </a:spcAft>
                  <a:defRPr sz="1300" kern="1200">
                    <a:solidFill>
                      <a:schemeClr val="tx1"/>
                    </a:solidFill>
                    <a:latin typeface="Arial" charset="0"/>
                    <a:ea typeface="+mn-ea"/>
                    <a:cs typeface="+mn-cs"/>
                  </a:defRPr>
                </a:lvl5pPr>
                <a:lvl6pPr marL="1020413" algn="l" defTabSz="408165" rtl="0" eaLnBrk="1" latinLnBrk="0" hangingPunct="1">
                  <a:defRPr sz="1300" kern="1200">
                    <a:solidFill>
                      <a:schemeClr val="tx1"/>
                    </a:solidFill>
                    <a:latin typeface="Arial" charset="0"/>
                    <a:ea typeface="+mn-ea"/>
                    <a:cs typeface="+mn-cs"/>
                  </a:defRPr>
                </a:lvl6pPr>
                <a:lvl7pPr marL="1224496" algn="l" defTabSz="408165" rtl="0" eaLnBrk="1" latinLnBrk="0" hangingPunct="1">
                  <a:defRPr sz="1300" kern="1200">
                    <a:solidFill>
                      <a:schemeClr val="tx1"/>
                    </a:solidFill>
                    <a:latin typeface="Arial" charset="0"/>
                    <a:ea typeface="+mn-ea"/>
                    <a:cs typeface="+mn-cs"/>
                  </a:defRPr>
                </a:lvl7pPr>
                <a:lvl8pPr marL="1428579" algn="l" defTabSz="408165" rtl="0" eaLnBrk="1" latinLnBrk="0" hangingPunct="1">
                  <a:defRPr sz="1300" kern="1200">
                    <a:solidFill>
                      <a:schemeClr val="tx1"/>
                    </a:solidFill>
                    <a:latin typeface="Arial" charset="0"/>
                    <a:ea typeface="+mn-ea"/>
                    <a:cs typeface="+mn-cs"/>
                  </a:defRPr>
                </a:lvl8pPr>
                <a:lvl9pPr marL="1632661" algn="l" defTabSz="408165" rtl="0" eaLnBrk="1" latinLnBrk="0" hangingPunct="1">
                  <a:defRPr sz="1300" kern="1200">
                    <a:solidFill>
                      <a:schemeClr val="tx1"/>
                    </a:solidFill>
                    <a:latin typeface="Arial" charset="0"/>
                    <a:ea typeface="+mn-ea"/>
                    <a:cs typeface="+mn-cs"/>
                  </a:defRPr>
                </a:lvl9pPr>
              </a:lstStyle>
              <a:p>
                <a:pPr algn="l" defTabSz="1396087"/>
                <a:endParaRPr lang="en-US" sz="959" b="1" dirty="0">
                  <a:solidFill>
                    <a:schemeClr val="bg2"/>
                  </a:solidFill>
                  <a:latin typeface="+mn-lt"/>
                </a:endParaRPr>
              </a:p>
            </p:txBody>
          </p:sp>
        </p:grpSp>
      </p:grpSp>
      <p:sp>
        <p:nvSpPr>
          <p:cNvPr id="80" name="TextBox 79">
            <a:extLst>
              <a:ext uri="{FF2B5EF4-FFF2-40B4-BE49-F238E27FC236}">
                <a16:creationId xmlns:a16="http://schemas.microsoft.com/office/drawing/2014/main" id="{73DA6C91-4C61-470E-ACD5-43D32BA6F39E}"/>
              </a:ext>
            </a:extLst>
          </p:cNvPr>
          <p:cNvSpPr txBox="1"/>
          <p:nvPr userDrawn="1"/>
        </p:nvSpPr>
        <p:spPr bwMode="gray">
          <a:xfrm>
            <a:off x="3319646" y="585736"/>
            <a:ext cx="3954420" cy="492443"/>
          </a:xfrm>
          <a:prstGeom prst="rect">
            <a:avLst/>
          </a:prstGeom>
          <a:noFill/>
        </p:spPr>
        <p:txBody>
          <a:bodyPr wrap="square" lIns="0" tIns="0" rIns="0" bIns="0" rtlCol="0">
            <a:spAutoFit/>
          </a:bodyPr>
          <a:lstStyle/>
          <a:p>
            <a:pPr algn="r">
              <a:spcBef>
                <a:spcPts val="500"/>
              </a:spcBef>
            </a:pPr>
            <a:r>
              <a:rPr lang="en-US" sz="1600" b="1" dirty="0">
                <a:latin typeface="+mj-lt"/>
              </a:rPr>
              <a:t>We help schools support students </a:t>
            </a:r>
            <a:br>
              <a:rPr lang="en-US" sz="1600" b="1" dirty="0">
                <a:latin typeface="+mj-lt"/>
              </a:rPr>
            </a:br>
            <a:r>
              <a:rPr lang="en-US" sz="1600" dirty="0">
                <a:solidFill>
                  <a:schemeClr val="accent2"/>
                </a:solidFill>
                <a:latin typeface="+mj-lt"/>
              </a:rPr>
              <a:t>from enrollment to graduation and beyond</a:t>
            </a:r>
          </a:p>
        </p:txBody>
      </p:sp>
      <p:sp>
        <p:nvSpPr>
          <p:cNvPr id="81" name="Rectangle 80">
            <a:extLst>
              <a:ext uri="{FF2B5EF4-FFF2-40B4-BE49-F238E27FC236}">
                <a16:creationId xmlns:a16="http://schemas.microsoft.com/office/drawing/2014/main" id="{83218E2B-0367-4773-A3B3-732404F18A28}"/>
              </a:ext>
            </a:extLst>
          </p:cNvPr>
          <p:cNvSpPr/>
          <p:nvPr userDrawn="1"/>
        </p:nvSpPr>
        <p:spPr>
          <a:xfrm>
            <a:off x="0" y="9637282"/>
            <a:ext cx="7772400" cy="153167"/>
          </a:xfrm>
          <a:prstGeom prst="rect">
            <a:avLst/>
          </a:prstGeom>
        </p:spPr>
        <p:txBody>
          <a:bodyPr wrap="square" lIns="0" tIns="0" rIns="0" bIns="0">
            <a:spAutoFit/>
          </a:bodyPr>
          <a:lstStyle/>
          <a:p>
            <a:pPr algn="ctr">
              <a:spcBef>
                <a:spcPts val="500"/>
              </a:spcBef>
            </a:pPr>
            <a:r>
              <a:rPr lang="en-US" sz="980" spc="-10" baseline="0" dirty="0">
                <a:solidFill>
                  <a:schemeClr val="accent3"/>
                </a:solidFill>
              </a:rPr>
              <a:t>K-12    |    Community Colleges     |   Four-Year Colleges and Universities    |    Graduate and Adult Learning</a:t>
            </a:r>
          </a:p>
        </p:txBody>
      </p:sp>
      <p:cxnSp>
        <p:nvCxnSpPr>
          <p:cNvPr id="48" name="Straight Connector 47">
            <a:extLst>
              <a:ext uri="{FF2B5EF4-FFF2-40B4-BE49-F238E27FC236}">
                <a16:creationId xmlns:a16="http://schemas.microsoft.com/office/drawing/2014/main" id="{F78D7AAC-4007-4B14-9CE0-557D827F38DB}"/>
              </a:ext>
            </a:extLst>
          </p:cNvPr>
          <p:cNvCxnSpPr>
            <a:cxnSpLocks/>
          </p:cNvCxnSpPr>
          <p:nvPr userDrawn="1"/>
        </p:nvCxnSpPr>
        <p:spPr bwMode="gray">
          <a:xfrm flipV="1">
            <a:off x="0" y="1686786"/>
            <a:ext cx="7772400" cy="1"/>
          </a:xfrm>
          <a:prstGeom prst="line">
            <a:avLst/>
          </a:prstGeom>
          <a:ln w="31750">
            <a:solidFill>
              <a:schemeClr val="tx2"/>
            </a:solidFill>
          </a:ln>
        </p:spPr>
        <p:style>
          <a:lnRef idx="1">
            <a:schemeClr val="accent1"/>
          </a:lnRef>
          <a:fillRef idx="0">
            <a:schemeClr val="accent1"/>
          </a:fillRef>
          <a:effectRef idx="0">
            <a:schemeClr val="accent1"/>
          </a:effectRef>
          <a:fontRef idx="minor">
            <a:schemeClr val="tx1"/>
          </a:fontRef>
        </p:style>
      </p:cxnSp>
      <p:sp>
        <p:nvSpPr>
          <p:cNvPr id="43" name="Text Placeholder 1">
            <a:extLst>
              <a:ext uri="{FF2B5EF4-FFF2-40B4-BE49-F238E27FC236}">
                <a16:creationId xmlns:a16="http://schemas.microsoft.com/office/drawing/2014/main" id="{0178A2A4-CAF3-4AC5-88B7-C7FB50DACE15}"/>
              </a:ext>
            </a:extLst>
          </p:cNvPr>
          <p:cNvSpPr txBox="1">
            <a:spLocks/>
          </p:cNvSpPr>
          <p:nvPr userDrawn="1"/>
        </p:nvSpPr>
        <p:spPr bwMode="gray">
          <a:xfrm>
            <a:off x="7920696" y="2774910"/>
            <a:ext cx="1382195" cy="802784"/>
          </a:xfrm>
          <a:prstGeom prst="rect">
            <a:avLst/>
          </a:prstGeom>
          <a:solidFill>
            <a:srgbClr val="009900"/>
          </a:solidFill>
        </p:spPr>
        <p:txBody>
          <a:bodyPr vert="horz" wrap="square" lIns="64008" tIns="45720" rIns="64008" bIns="45720" rtlCol="0">
            <a:spAutoFit/>
          </a:bodyPr>
          <a:lstStyle>
            <a:lvl1pPr marL="112713" indent="-112713" algn="l" defTabSz="1018879" rtl="0" eaLnBrk="1" latinLnBrk="0" hangingPunct="1">
              <a:spcBef>
                <a:spcPts val="500"/>
              </a:spcBef>
              <a:buFont typeface="Arial" pitchFamily="34" charset="0"/>
              <a:buChar char="•"/>
              <a:defRPr sz="1000" kern="1200">
                <a:solidFill>
                  <a:schemeClr val="tx1"/>
                </a:solidFill>
                <a:latin typeface="+mn-lt"/>
                <a:ea typeface="+mn-ea"/>
                <a:cs typeface="+mn-cs"/>
              </a:defRPr>
            </a:lvl1pPr>
            <a:lvl2pPr marL="230188" indent="-117475" algn="l" defTabSz="1018879" rtl="0" eaLnBrk="1" latinLnBrk="0" hangingPunct="1">
              <a:spcBef>
                <a:spcPts val="500"/>
              </a:spcBef>
              <a:buFont typeface="Arial" pitchFamily="34" charset="0"/>
              <a:buChar char="–"/>
              <a:defRPr sz="1000" kern="1200">
                <a:solidFill>
                  <a:schemeClr val="tx1"/>
                </a:solidFill>
                <a:latin typeface="+mn-lt"/>
                <a:ea typeface="+mn-ea"/>
                <a:cs typeface="+mn-cs"/>
              </a:defRPr>
            </a:lvl2pPr>
            <a:lvl3pPr marL="342900" indent="-112713" algn="l" defTabSz="1018879" rtl="0" eaLnBrk="1" latinLnBrk="0" hangingPunct="1">
              <a:spcBef>
                <a:spcPts val="500"/>
              </a:spcBef>
              <a:buFont typeface="Arial" pitchFamily="34" charset="0"/>
              <a:buChar char="•"/>
              <a:defRPr sz="1000" kern="1200">
                <a:solidFill>
                  <a:schemeClr val="tx1"/>
                </a:solidFill>
                <a:latin typeface="+mn-lt"/>
                <a:ea typeface="+mn-ea"/>
                <a:cs typeface="+mn-cs"/>
              </a:defRPr>
            </a:lvl3pPr>
            <a:lvl4pPr marL="458788" indent="-115888" algn="l" defTabSz="1018879" rtl="0" eaLnBrk="1" latinLnBrk="0" hangingPunct="1">
              <a:spcBef>
                <a:spcPts val="500"/>
              </a:spcBef>
              <a:buFont typeface="Arial" pitchFamily="34" charset="0"/>
              <a:buChar char="–"/>
              <a:defRPr sz="1000" kern="1200">
                <a:solidFill>
                  <a:schemeClr val="tx1"/>
                </a:solidFill>
                <a:latin typeface="+mn-lt"/>
                <a:ea typeface="+mn-ea"/>
                <a:cs typeface="+mn-cs"/>
              </a:defRPr>
            </a:lvl4pPr>
            <a:lvl5pPr marL="571500" indent="-112713" algn="l" defTabSz="1018879" rtl="0" eaLnBrk="1" latinLnBrk="0" hangingPunct="1">
              <a:spcBef>
                <a:spcPts val="500"/>
              </a:spcBef>
              <a:buFont typeface="Arial" pitchFamily="34" charset="0"/>
              <a:buChar char="•"/>
              <a:defRPr sz="1000" kern="1200" baseline="0">
                <a:solidFill>
                  <a:schemeClr val="tx1"/>
                </a:solidFill>
                <a:latin typeface="+mn-lt"/>
                <a:ea typeface="+mn-ea"/>
                <a:cs typeface="+mn-cs"/>
              </a:defRPr>
            </a:lvl5pPr>
            <a:lvl6pPr marL="2801918" indent="-254720" algn="l" defTabSz="1018879"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11358" indent="-254720" algn="l" defTabSz="1018879"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20798" indent="-254720" algn="l" defTabSz="1018879"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30237" indent="-254720" algn="l" defTabSz="1018879" rtl="0" eaLnBrk="1" latinLnBrk="0" hangingPunct="1">
              <a:spcBef>
                <a:spcPct val="20000"/>
              </a:spcBef>
              <a:buFont typeface="Arial" pitchFamily="34" charset="0"/>
              <a:buChar char="•"/>
              <a:defRPr sz="2200" kern="1200">
                <a:solidFill>
                  <a:schemeClr val="tx1"/>
                </a:solidFill>
                <a:latin typeface="+mn-lt"/>
                <a:ea typeface="+mn-ea"/>
                <a:cs typeface="+mn-cs"/>
              </a:defRPr>
            </a:lvl9pPr>
          </a:lstStyle>
          <a:p>
            <a:pPr marL="0" indent="0">
              <a:buFont typeface="Arial" pitchFamily="34" charset="0"/>
              <a:buNone/>
            </a:pPr>
            <a:r>
              <a:rPr lang="en-US" sz="1100" b="1" dirty="0">
                <a:solidFill>
                  <a:schemeClr val="bg1"/>
                </a:solidFill>
                <a:latin typeface="Arial" panose="020B0604020202020204" pitchFamily="34" charset="0"/>
                <a:cs typeface="Arial" panose="020B0604020202020204" pitchFamily="34" charset="0"/>
              </a:rPr>
              <a:t>Script can be found here:</a:t>
            </a:r>
          </a:p>
          <a:p>
            <a:pPr marL="0" marR="0" lvl="0" indent="0" algn="l" defTabSz="1018879" rtl="0" eaLnBrk="1" fontAlgn="auto" latinLnBrk="0" hangingPunct="1">
              <a:lnSpc>
                <a:spcPct val="100000"/>
              </a:lnSpc>
              <a:spcBef>
                <a:spcPts val="500"/>
              </a:spcBef>
              <a:spcAft>
                <a:spcPts val="0"/>
              </a:spcAft>
              <a:buClrTx/>
              <a:buSzTx/>
              <a:buFont typeface="Arial" pitchFamily="34" charset="0"/>
              <a:buNone/>
              <a:tabLst/>
              <a:defRPr/>
            </a:pPr>
            <a:r>
              <a:rPr lang="en-US" sz="1000" dirty="0">
                <a:solidFill>
                  <a:schemeClr val="bg1"/>
                </a:solidFill>
                <a:latin typeface="Arial" panose="020B0604020202020204" pitchFamily="34" charset="0"/>
                <a:cs typeface="Arial" panose="020B0604020202020204" pitchFamily="34" charset="0"/>
                <a:hlinkClick r:id="rId6">
                  <a:extLst>
                    <a:ext uri="{A12FA001-AC4F-418D-AE19-62706E023703}">
                      <ahyp:hlinkClr xmlns:ahyp="http://schemas.microsoft.com/office/drawing/2018/hyperlinkcolor" val="tx"/>
                    </a:ext>
                  </a:extLst>
                </a:hlinkClick>
              </a:rPr>
              <a:t>https://eab.box.com/v/eab-one-pager-script</a:t>
            </a:r>
            <a:r>
              <a:rPr lang="en-US" sz="1000" dirty="0">
                <a:solidFill>
                  <a:schemeClr val="bg1"/>
                </a:solidFill>
                <a:latin typeface="Arial" panose="020B0604020202020204" pitchFamily="34" charset="0"/>
                <a:cs typeface="Arial" panose="020B0604020202020204" pitchFamily="34" charset="0"/>
              </a:rPr>
              <a:t> </a:t>
            </a:r>
            <a:endParaRPr lang="en-US" dirty="0">
              <a:solidFill>
                <a:schemeClr val="bg1"/>
              </a:solidFill>
              <a:latin typeface="Arial" panose="020B0604020202020204" pitchFamily="34" charset="0"/>
              <a:cs typeface="Arial" panose="020B0604020202020204" pitchFamily="34" charset="0"/>
            </a:endParaRPr>
          </a:p>
        </p:txBody>
      </p:sp>
    </p:spTree>
    <p:custDataLst>
      <p:tags r:id="rId1"/>
    </p:custDataLst>
    <p:extLst>
      <p:ext uri="{BB962C8B-B14F-4D97-AF65-F5344CB8AC3E}">
        <p14:creationId xmlns:p14="http://schemas.microsoft.com/office/powerpoint/2010/main" val="1996926240"/>
      </p:ext>
    </p:extLst>
  </p:cSld>
  <p:clrMapOvr>
    <a:masterClrMapping/>
  </p:clrMapOvr>
  <p:extLst mod="1">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EAB In-Brief: customizable">
    <p:spTree>
      <p:nvGrpSpPr>
        <p:cNvPr id="1" name=""/>
        <p:cNvGrpSpPr/>
        <p:nvPr/>
      </p:nvGrpSpPr>
      <p:grpSpPr>
        <a:xfrm>
          <a:off x="0" y="0"/>
          <a:ext cx="0" cy="0"/>
          <a:chOff x="0" y="0"/>
          <a:chExt cx="0" cy="0"/>
        </a:xfrm>
      </p:grpSpPr>
      <p:sp>
        <p:nvSpPr>
          <p:cNvPr id="39" name="Rectangle 38">
            <a:extLst>
              <a:ext uri="{FF2B5EF4-FFF2-40B4-BE49-F238E27FC236}">
                <a16:creationId xmlns:a16="http://schemas.microsoft.com/office/drawing/2014/main" id="{B1A67C4A-603B-4426-BCA5-0DF2FE9FCEDC}"/>
              </a:ext>
            </a:extLst>
          </p:cNvPr>
          <p:cNvSpPr/>
          <p:nvPr userDrawn="1"/>
        </p:nvSpPr>
        <p:spPr bwMode="gray">
          <a:xfrm>
            <a:off x="0" y="9252869"/>
            <a:ext cx="7772400" cy="805531"/>
          </a:xfrm>
          <a:prstGeom prst="rect">
            <a:avLst/>
          </a:prstGeom>
          <a:solidFill>
            <a:schemeClr val="bg1"/>
          </a:solidFill>
          <a:ln w="1270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err="1">
              <a:solidFill>
                <a:schemeClr val="bg1"/>
              </a:solidFill>
            </a:endParaRPr>
          </a:p>
        </p:txBody>
      </p:sp>
      <p:sp>
        <p:nvSpPr>
          <p:cNvPr id="11" name="Rectangle 10"/>
          <p:cNvSpPr/>
          <p:nvPr userDrawn="1"/>
        </p:nvSpPr>
        <p:spPr bwMode="gray">
          <a:xfrm>
            <a:off x="0" y="1687414"/>
            <a:ext cx="7772400" cy="6071616"/>
          </a:xfrm>
          <a:prstGeom prst="rect">
            <a:avLst/>
          </a:prstGeom>
          <a:solidFill>
            <a:schemeClr val="accent5"/>
          </a:solidFill>
          <a:ln w="1270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err="1">
              <a:solidFill>
                <a:schemeClr val="bg1"/>
              </a:solidFill>
            </a:endParaRPr>
          </a:p>
        </p:txBody>
      </p:sp>
      <p:pic>
        <p:nvPicPr>
          <p:cNvPr id="49" name="Picture 48">
            <a:extLst>
              <a:ext uri="{FF2B5EF4-FFF2-40B4-BE49-F238E27FC236}">
                <a16:creationId xmlns:a16="http://schemas.microsoft.com/office/drawing/2014/main" id="{5ECA291D-6378-4CA9-A8BF-22FCE847A3E6}"/>
              </a:ext>
            </a:extLst>
          </p:cNvPr>
          <p:cNvPicPr>
            <a:picLocks noChangeAspect="1"/>
          </p:cNvPicPr>
          <p:nvPr userDrawn="1"/>
        </p:nvPicPr>
        <p:blipFill>
          <a:blip r:embed="rId3"/>
          <a:stretch>
            <a:fillRect/>
          </a:stretch>
        </p:blipFill>
        <p:spPr>
          <a:xfrm>
            <a:off x="-1532" y="1680881"/>
            <a:ext cx="7775464" cy="6092964"/>
          </a:xfrm>
          <a:prstGeom prst="rect">
            <a:avLst/>
          </a:prstGeom>
        </p:spPr>
      </p:pic>
      <p:sp>
        <p:nvSpPr>
          <p:cNvPr id="79" name="Oval 78">
            <a:extLst>
              <a:ext uri="{FF2B5EF4-FFF2-40B4-BE49-F238E27FC236}">
                <a16:creationId xmlns:a16="http://schemas.microsoft.com/office/drawing/2014/main" id="{9E2598D1-1031-41A4-9CC5-592E92575571}"/>
              </a:ext>
            </a:extLst>
          </p:cNvPr>
          <p:cNvSpPr/>
          <p:nvPr userDrawn="1"/>
        </p:nvSpPr>
        <p:spPr bwMode="gray">
          <a:xfrm>
            <a:off x="1685720" y="2475024"/>
            <a:ext cx="4248116" cy="4248115"/>
          </a:xfrm>
          <a:prstGeom prst="ellipse">
            <a:avLst/>
          </a:prstGeom>
          <a:solidFill>
            <a:schemeClr val="accent5"/>
          </a:solidFill>
          <a:ln w="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p>
        </p:txBody>
      </p:sp>
      <p:sp>
        <p:nvSpPr>
          <p:cNvPr id="7" name="Text Placeholder 1"/>
          <p:cNvSpPr txBox="1">
            <a:spLocks/>
          </p:cNvSpPr>
          <p:nvPr userDrawn="1"/>
        </p:nvSpPr>
        <p:spPr bwMode="gray">
          <a:xfrm>
            <a:off x="7922383" y="1419396"/>
            <a:ext cx="1382195" cy="1231188"/>
          </a:xfrm>
          <a:prstGeom prst="rect">
            <a:avLst/>
          </a:prstGeom>
          <a:solidFill>
            <a:srgbClr val="009900"/>
          </a:solidFill>
        </p:spPr>
        <p:txBody>
          <a:bodyPr vert="horz" wrap="square" lIns="64008" tIns="45720" rIns="64008" bIns="45720" rtlCol="0">
            <a:noAutofit/>
          </a:bodyPr>
          <a:lstStyle>
            <a:lvl1pPr marL="112713" indent="-112713" algn="l" defTabSz="1018879" rtl="0" eaLnBrk="1" latinLnBrk="0" hangingPunct="1">
              <a:spcBef>
                <a:spcPts val="500"/>
              </a:spcBef>
              <a:buFont typeface="Arial" pitchFamily="34" charset="0"/>
              <a:buChar char="•"/>
              <a:defRPr sz="1000" kern="1200">
                <a:solidFill>
                  <a:schemeClr val="tx1"/>
                </a:solidFill>
                <a:latin typeface="+mn-lt"/>
                <a:ea typeface="+mn-ea"/>
                <a:cs typeface="+mn-cs"/>
              </a:defRPr>
            </a:lvl1pPr>
            <a:lvl2pPr marL="230188" indent="-117475" algn="l" defTabSz="1018879" rtl="0" eaLnBrk="1" latinLnBrk="0" hangingPunct="1">
              <a:spcBef>
                <a:spcPts val="500"/>
              </a:spcBef>
              <a:buFont typeface="Arial" pitchFamily="34" charset="0"/>
              <a:buChar char="–"/>
              <a:defRPr sz="1000" kern="1200">
                <a:solidFill>
                  <a:schemeClr val="tx1"/>
                </a:solidFill>
                <a:latin typeface="+mn-lt"/>
                <a:ea typeface="+mn-ea"/>
                <a:cs typeface="+mn-cs"/>
              </a:defRPr>
            </a:lvl2pPr>
            <a:lvl3pPr marL="342900" indent="-112713" algn="l" defTabSz="1018879" rtl="0" eaLnBrk="1" latinLnBrk="0" hangingPunct="1">
              <a:spcBef>
                <a:spcPts val="500"/>
              </a:spcBef>
              <a:buFont typeface="Arial" pitchFamily="34" charset="0"/>
              <a:buChar char="•"/>
              <a:defRPr sz="1000" kern="1200">
                <a:solidFill>
                  <a:schemeClr val="tx1"/>
                </a:solidFill>
                <a:latin typeface="+mn-lt"/>
                <a:ea typeface="+mn-ea"/>
                <a:cs typeface="+mn-cs"/>
              </a:defRPr>
            </a:lvl3pPr>
            <a:lvl4pPr marL="458788" indent="-115888" algn="l" defTabSz="1018879" rtl="0" eaLnBrk="1" latinLnBrk="0" hangingPunct="1">
              <a:spcBef>
                <a:spcPts val="500"/>
              </a:spcBef>
              <a:buFont typeface="Arial" pitchFamily="34" charset="0"/>
              <a:buChar char="–"/>
              <a:defRPr sz="1000" kern="1200">
                <a:solidFill>
                  <a:schemeClr val="tx1"/>
                </a:solidFill>
                <a:latin typeface="+mn-lt"/>
                <a:ea typeface="+mn-ea"/>
                <a:cs typeface="+mn-cs"/>
              </a:defRPr>
            </a:lvl4pPr>
            <a:lvl5pPr marL="571500" indent="-112713" algn="l" defTabSz="1018879" rtl="0" eaLnBrk="1" latinLnBrk="0" hangingPunct="1">
              <a:spcBef>
                <a:spcPts val="500"/>
              </a:spcBef>
              <a:buFont typeface="Arial" pitchFamily="34" charset="0"/>
              <a:buChar char="•"/>
              <a:defRPr sz="1000" kern="1200" baseline="0">
                <a:solidFill>
                  <a:schemeClr val="tx1"/>
                </a:solidFill>
                <a:latin typeface="+mn-lt"/>
                <a:ea typeface="+mn-ea"/>
                <a:cs typeface="+mn-cs"/>
              </a:defRPr>
            </a:lvl5pPr>
            <a:lvl6pPr marL="2801918" indent="-254720" algn="l" defTabSz="1018879"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11358" indent="-254720" algn="l" defTabSz="1018879"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20798" indent="-254720" algn="l" defTabSz="1018879"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30237" indent="-254720" algn="l" defTabSz="1018879" rtl="0" eaLnBrk="1" latinLnBrk="0" hangingPunct="1">
              <a:spcBef>
                <a:spcPct val="20000"/>
              </a:spcBef>
              <a:buFont typeface="Arial" pitchFamily="34" charset="0"/>
              <a:buChar char="•"/>
              <a:defRPr sz="2200" kern="1200">
                <a:solidFill>
                  <a:schemeClr val="tx1"/>
                </a:solidFill>
                <a:latin typeface="+mn-lt"/>
                <a:ea typeface="+mn-ea"/>
                <a:cs typeface="+mn-cs"/>
              </a:defRPr>
            </a:lvl9pPr>
          </a:lstStyle>
          <a:p>
            <a:pPr marL="0" indent="0">
              <a:buFont typeface="Arial" pitchFamily="34" charset="0"/>
              <a:buNone/>
            </a:pPr>
            <a:endParaRPr lang="en-US" dirty="0">
              <a:solidFill>
                <a:schemeClr val="bg1"/>
              </a:solidFill>
              <a:latin typeface="Arial" panose="020B0604020202020204" pitchFamily="34" charset="0"/>
              <a:cs typeface="Arial" panose="020B0604020202020204" pitchFamily="34" charset="0"/>
            </a:endParaRPr>
          </a:p>
        </p:txBody>
      </p:sp>
      <p:sp>
        <p:nvSpPr>
          <p:cNvPr id="8" name="TextBox 7"/>
          <p:cNvSpPr txBox="1"/>
          <p:nvPr userDrawn="1"/>
        </p:nvSpPr>
        <p:spPr bwMode="gray">
          <a:xfrm>
            <a:off x="8005970" y="1475409"/>
            <a:ext cx="1267384" cy="553998"/>
          </a:xfrm>
          <a:prstGeom prst="rect">
            <a:avLst/>
          </a:prstGeom>
          <a:noFill/>
        </p:spPr>
        <p:txBody>
          <a:bodyPr wrap="square" lIns="0" tIns="0" rIns="0" bIns="0" rtlCol="0">
            <a:spAutoFit/>
          </a:bodyPr>
          <a:lstStyle/>
          <a:p>
            <a:pPr>
              <a:spcBef>
                <a:spcPts val="500"/>
              </a:spcBef>
            </a:pPr>
            <a:r>
              <a:rPr lang="en-US" sz="1200" b="1" dirty="0">
                <a:solidFill>
                  <a:schemeClr val="bg1"/>
                </a:solidFill>
                <a:latin typeface="Arial" panose="020B0604020202020204" pitchFamily="34" charset="0"/>
                <a:cs typeface="Arial" panose="020B0604020202020204" pitchFamily="34" charset="0"/>
              </a:rPr>
              <a:t>DO NOT EDIT THIS SLIDE FOR ANY PURPOSE</a:t>
            </a:r>
          </a:p>
        </p:txBody>
      </p:sp>
      <p:sp>
        <p:nvSpPr>
          <p:cNvPr id="9" name="TextBox 8"/>
          <p:cNvSpPr txBox="1"/>
          <p:nvPr userDrawn="1"/>
        </p:nvSpPr>
        <p:spPr bwMode="gray">
          <a:xfrm>
            <a:off x="8005970" y="2147741"/>
            <a:ext cx="1267383" cy="433452"/>
          </a:xfrm>
          <a:prstGeom prst="rect">
            <a:avLst/>
          </a:prstGeom>
          <a:noFill/>
        </p:spPr>
        <p:txBody>
          <a:bodyPr wrap="square" lIns="0" tIns="0" rIns="0" bIns="0" rtlCol="0">
            <a:spAutoFit/>
          </a:bodyPr>
          <a:lstStyle/>
          <a:p>
            <a:pPr>
              <a:spcBef>
                <a:spcPts val="500"/>
              </a:spcBef>
            </a:pPr>
            <a:r>
              <a:rPr lang="en-US" sz="800" dirty="0">
                <a:solidFill>
                  <a:schemeClr val="bg1"/>
                </a:solidFill>
                <a:latin typeface="Arial" panose="020B0604020202020204" pitchFamily="34" charset="0"/>
                <a:cs typeface="Arial" panose="020B0604020202020204" pitchFamily="34" charset="0"/>
              </a:rPr>
              <a:t>If an edit is necessary,</a:t>
            </a:r>
            <a:br>
              <a:rPr lang="en-US" sz="800" dirty="0">
                <a:solidFill>
                  <a:schemeClr val="bg1"/>
                </a:solidFill>
                <a:latin typeface="Arial" panose="020B0604020202020204" pitchFamily="34" charset="0"/>
                <a:cs typeface="Arial" panose="020B0604020202020204" pitchFamily="34" charset="0"/>
              </a:rPr>
            </a:br>
            <a:r>
              <a:rPr lang="en-US" sz="800" dirty="0">
                <a:solidFill>
                  <a:schemeClr val="bg1"/>
                </a:solidFill>
                <a:latin typeface="Arial" panose="020B0604020202020204" pitchFamily="34" charset="0"/>
                <a:cs typeface="Arial" panose="020B0604020202020204" pitchFamily="34" charset="0"/>
              </a:rPr>
              <a:t>please contact:</a:t>
            </a:r>
          </a:p>
          <a:p>
            <a:pPr>
              <a:spcBef>
                <a:spcPts val="500"/>
              </a:spcBef>
            </a:pPr>
            <a:r>
              <a:rPr lang="en-US" sz="800" b="1" dirty="0">
                <a:solidFill>
                  <a:schemeClr val="bg1"/>
                </a:solidFill>
                <a:latin typeface="Arial" panose="020B0604020202020204" pitchFamily="34" charset="0"/>
                <a:cs typeface="Arial" panose="020B0604020202020204" pitchFamily="34" charset="0"/>
              </a:rPr>
              <a:t>DSS-Requests@eab.com</a:t>
            </a:r>
            <a:endParaRPr lang="en-US" sz="800" b="1" i="1" dirty="0">
              <a:solidFill>
                <a:schemeClr val="bg1"/>
              </a:solidFill>
              <a:latin typeface="Arial" panose="020B0604020202020204" pitchFamily="34" charset="0"/>
              <a:cs typeface="Arial" panose="020B0604020202020204" pitchFamily="34" charset="0"/>
            </a:endParaRPr>
          </a:p>
        </p:txBody>
      </p:sp>
      <p:sp>
        <p:nvSpPr>
          <p:cNvPr id="10" name="Rectangle 9"/>
          <p:cNvSpPr/>
          <p:nvPr userDrawn="1"/>
        </p:nvSpPr>
        <p:spPr bwMode="gray">
          <a:xfrm>
            <a:off x="0" y="7759260"/>
            <a:ext cx="7772400" cy="1633215"/>
          </a:xfrm>
          <a:prstGeom prst="rect">
            <a:avLst/>
          </a:prstGeom>
          <a:solidFill>
            <a:schemeClr val="tx1"/>
          </a:solidFill>
          <a:ln w="1270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err="1">
              <a:solidFill>
                <a:schemeClr val="bg1"/>
              </a:solidFill>
            </a:endParaRPr>
          </a:p>
        </p:txBody>
      </p:sp>
      <p:pic>
        <p:nvPicPr>
          <p:cNvPr id="38" name="Picture 37"/>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bwMode="gray">
          <a:xfrm>
            <a:off x="498296" y="511917"/>
            <a:ext cx="1672937" cy="640080"/>
          </a:xfrm>
          <a:prstGeom prst="rect">
            <a:avLst/>
          </a:prstGeom>
        </p:spPr>
      </p:pic>
      <p:pic>
        <p:nvPicPr>
          <p:cNvPr id="50" name="Picture 49">
            <a:extLst>
              <a:ext uri="{FF2B5EF4-FFF2-40B4-BE49-F238E27FC236}">
                <a16:creationId xmlns:a16="http://schemas.microsoft.com/office/drawing/2014/main" id="{7A333803-82C5-4B8C-99DE-2F441766DBF9}"/>
              </a:ext>
            </a:extLst>
          </p:cNvPr>
          <p:cNvPicPr>
            <a:picLocks noChangeAspect="1"/>
          </p:cNvPicPr>
          <p:nvPr userDrawn="1"/>
        </p:nvPicPr>
        <p:blipFill>
          <a:blip r:embed="rId5"/>
          <a:stretch>
            <a:fillRect/>
          </a:stretch>
        </p:blipFill>
        <p:spPr>
          <a:xfrm>
            <a:off x="1518950" y="2217993"/>
            <a:ext cx="4734498" cy="4737543"/>
          </a:xfrm>
          <a:prstGeom prst="rect">
            <a:avLst/>
          </a:prstGeom>
        </p:spPr>
      </p:pic>
      <p:sp>
        <p:nvSpPr>
          <p:cNvPr id="51" name="TextBox 50">
            <a:extLst>
              <a:ext uri="{FF2B5EF4-FFF2-40B4-BE49-F238E27FC236}">
                <a16:creationId xmlns:a16="http://schemas.microsoft.com/office/drawing/2014/main" id="{C1B8F579-B133-4A37-A557-CE7E1DD4EBE4}"/>
              </a:ext>
            </a:extLst>
          </p:cNvPr>
          <p:cNvSpPr txBox="1"/>
          <p:nvPr userDrawn="1"/>
        </p:nvSpPr>
        <p:spPr bwMode="gray">
          <a:xfrm>
            <a:off x="547514" y="1897934"/>
            <a:ext cx="1889681" cy="494366"/>
          </a:xfrm>
          <a:prstGeom prst="rect">
            <a:avLst/>
          </a:prstGeom>
          <a:noFill/>
        </p:spPr>
        <p:txBody>
          <a:bodyPr wrap="square" lIns="0" tIns="0" rIns="0" bIns="0" numCol="1" spcCol="457200" rtlCol="0">
            <a:spAutoFit/>
          </a:bodyPr>
          <a:lstStyle/>
          <a:p>
            <a:pPr marL="182880" indent="-137160">
              <a:lnSpc>
                <a:spcPct val="120000"/>
              </a:lnSpc>
              <a:spcBef>
                <a:spcPts val="400"/>
              </a:spcBef>
              <a:buClr>
                <a:schemeClr val="tx2"/>
              </a:buClr>
              <a:buFont typeface="Verdana" panose="020B0604030504040204" pitchFamily="34" charset="0"/>
              <a:buChar char="›"/>
            </a:pPr>
            <a:r>
              <a:rPr lang="en-US" sz="1400" dirty="0">
                <a:solidFill>
                  <a:schemeClr val="bg1"/>
                </a:solidFill>
                <a:latin typeface="+mj-lt"/>
              </a:rPr>
              <a:t>Find and enroll your right-fit students</a:t>
            </a:r>
          </a:p>
        </p:txBody>
      </p:sp>
      <p:sp>
        <p:nvSpPr>
          <p:cNvPr id="52" name="TextBox 51">
            <a:extLst>
              <a:ext uri="{FF2B5EF4-FFF2-40B4-BE49-F238E27FC236}">
                <a16:creationId xmlns:a16="http://schemas.microsoft.com/office/drawing/2014/main" id="{836F57B4-DAB0-4125-9E93-C27227FAB16F}"/>
              </a:ext>
            </a:extLst>
          </p:cNvPr>
          <p:cNvSpPr txBox="1"/>
          <p:nvPr userDrawn="1"/>
        </p:nvSpPr>
        <p:spPr bwMode="gray">
          <a:xfrm>
            <a:off x="5312581" y="1897934"/>
            <a:ext cx="2022241" cy="494366"/>
          </a:xfrm>
          <a:prstGeom prst="rect">
            <a:avLst/>
          </a:prstGeom>
          <a:noFill/>
        </p:spPr>
        <p:txBody>
          <a:bodyPr wrap="square" lIns="0" tIns="0" rIns="0" bIns="0" numCol="1" spcCol="457200" rtlCol="0">
            <a:spAutoFit/>
          </a:bodyPr>
          <a:lstStyle/>
          <a:p>
            <a:pPr marL="182880" indent="-137160">
              <a:lnSpc>
                <a:spcPct val="120000"/>
              </a:lnSpc>
              <a:spcBef>
                <a:spcPts val="400"/>
              </a:spcBef>
              <a:buClr>
                <a:schemeClr val="tx2"/>
              </a:buClr>
              <a:buFont typeface="Verdana" panose="020B0604030504040204" pitchFamily="34" charset="0"/>
              <a:buChar char="›"/>
            </a:pPr>
            <a:r>
              <a:rPr lang="en-US" sz="1400" dirty="0">
                <a:solidFill>
                  <a:schemeClr val="bg1"/>
                </a:solidFill>
                <a:latin typeface="+mj-lt"/>
              </a:rPr>
              <a:t>Support and graduate more students</a:t>
            </a:r>
          </a:p>
        </p:txBody>
      </p:sp>
      <p:sp>
        <p:nvSpPr>
          <p:cNvPr id="53" name="TextBox 52">
            <a:extLst>
              <a:ext uri="{FF2B5EF4-FFF2-40B4-BE49-F238E27FC236}">
                <a16:creationId xmlns:a16="http://schemas.microsoft.com/office/drawing/2014/main" id="{1C2B59D9-6616-4E93-A631-E2A853E5C163}"/>
              </a:ext>
            </a:extLst>
          </p:cNvPr>
          <p:cNvSpPr txBox="1"/>
          <p:nvPr userDrawn="1"/>
        </p:nvSpPr>
        <p:spPr bwMode="gray">
          <a:xfrm>
            <a:off x="2834561" y="7109606"/>
            <a:ext cx="2148887" cy="494366"/>
          </a:xfrm>
          <a:prstGeom prst="rect">
            <a:avLst/>
          </a:prstGeom>
          <a:noFill/>
        </p:spPr>
        <p:txBody>
          <a:bodyPr wrap="square" lIns="0" tIns="0" rIns="0" bIns="0" numCol="1" spcCol="457200" rtlCol="0">
            <a:spAutoFit/>
          </a:bodyPr>
          <a:lstStyle/>
          <a:p>
            <a:pPr marL="182880" indent="-137160">
              <a:lnSpc>
                <a:spcPct val="120000"/>
              </a:lnSpc>
              <a:spcBef>
                <a:spcPts val="400"/>
              </a:spcBef>
              <a:buClr>
                <a:schemeClr val="tx2"/>
              </a:buClr>
              <a:buFont typeface="Verdana" panose="020B0604030504040204" pitchFamily="34" charset="0"/>
              <a:buChar char="›"/>
            </a:pPr>
            <a:r>
              <a:rPr lang="en-US" sz="1400" dirty="0">
                <a:solidFill>
                  <a:schemeClr val="bg1"/>
                </a:solidFill>
                <a:latin typeface="+mj-lt"/>
              </a:rPr>
              <a:t>Prepare your institution </a:t>
            </a:r>
            <a:br>
              <a:rPr lang="en-US" sz="1400" dirty="0">
                <a:solidFill>
                  <a:schemeClr val="bg1"/>
                </a:solidFill>
                <a:latin typeface="+mj-lt"/>
              </a:rPr>
            </a:br>
            <a:r>
              <a:rPr lang="en-US" sz="1400" dirty="0">
                <a:solidFill>
                  <a:schemeClr val="bg1"/>
                </a:solidFill>
                <a:latin typeface="+mj-lt"/>
              </a:rPr>
              <a:t>for the future</a:t>
            </a:r>
          </a:p>
        </p:txBody>
      </p:sp>
      <p:grpSp>
        <p:nvGrpSpPr>
          <p:cNvPr id="3" name="Group 2">
            <a:extLst>
              <a:ext uri="{FF2B5EF4-FFF2-40B4-BE49-F238E27FC236}">
                <a16:creationId xmlns:a16="http://schemas.microsoft.com/office/drawing/2014/main" id="{CB506F99-A2BF-4920-BE8D-D25EEDA358CB}"/>
              </a:ext>
            </a:extLst>
          </p:cNvPr>
          <p:cNvGrpSpPr/>
          <p:nvPr userDrawn="1"/>
        </p:nvGrpSpPr>
        <p:grpSpPr>
          <a:xfrm>
            <a:off x="496266" y="8141409"/>
            <a:ext cx="2305244" cy="955748"/>
            <a:chOff x="496266" y="8141409"/>
            <a:chExt cx="2305244" cy="955748"/>
          </a:xfrm>
        </p:grpSpPr>
        <p:sp>
          <p:nvSpPr>
            <p:cNvPr id="55" name="TextBox 54">
              <a:extLst>
                <a:ext uri="{FF2B5EF4-FFF2-40B4-BE49-F238E27FC236}">
                  <a16:creationId xmlns:a16="http://schemas.microsoft.com/office/drawing/2014/main" id="{B1004CC9-476F-4478-BE25-EB2BD33A8E62}"/>
                </a:ext>
              </a:extLst>
            </p:cNvPr>
            <p:cNvSpPr txBox="1"/>
            <p:nvPr userDrawn="1"/>
          </p:nvSpPr>
          <p:spPr bwMode="gray">
            <a:xfrm>
              <a:off x="764459" y="8153023"/>
              <a:ext cx="1699869" cy="165110"/>
            </a:xfrm>
            <a:prstGeom prst="rect">
              <a:avLst/>
            </a:prstGeom>
            <a:noFill/>
          </p:spPr>
          <p:txBody>
            <a:bodyPr wrap="square" lIns="0" tIns="0" rIns="0" bIns="0" numCol="1" spcCol="457200" rtlCol="0">
              <a:spAutoFit/>
            </a:bodyPr>
            <a:lstStyle/>
            <a:p>
              <a:pPr marL="0" marR="0" lvl="0" indent="0" algn="l" defTabSz="537667" rtl="0" eaLnBrk="1" fontAlgn="auto" latinLnBrk="0" hangingPunct="1">
                <a:lnSpc>
                  <a:spcPct val="120000"/>
                </a:lnSpc>
                <a:spcBef>
                  <a:spcPts val="400"/>
                </a:spcBef>
                <a:spcAft>
                  <a:spcPts val="0"/>
                </a:spcAft>
                <a:buClrTx/>
                <a:buSzPct val="120000"/>
                <a:buFont typeface="Verdana" panose="020B0604030504040204" pitchFamily="34" charset="0"/>
                <a:buNone/>
                <a:tabLst/>
                <a:defRPr/>
              </a:pPr>
              <a:r>
                <a:rPr lang="en-US" sz="1000" b="1" dirty="0">
                  <a:solidFill>
                    <a:schemeClr val="bg1"/>
                  </a:solidFill>
                </a:rPr>
                <a:t>ROOTED</a:t>
              </a:r>
              <a:r>
                <a:rPr lang="en-US" sz="900" b="1" dirty="0">
                  <a:solidFill>
                    <a:schemeClr val="bg1"/>
                  </a:solidFill>
                </a:rPr>
                <a:t> IN RESEARCH</a:t>
              </a:r>
            </a:p>
          </p:txBody>
        </p:sp>
        <p:sp>
          <p:nvSpPr>
            <p:cNvPr id="56" name="TextBox 55">
              <a:extLst>
                <a:ext uri="{FF2B5EF4-FFF2-40B4-BE49-F238E27FC236}">
                  <a16:creationId xmlns:a16="http://schemas.microsoft.com/office/drawing/2014/main" id="{D7E8BF2E-F2E1-48AB-9091-56D50585A2AC}"/>
                </a:ext>
              </a:extLst>
            </p:cNvPr>
            <p:cNvSpPr txBox="1"/>
            <p:nvPr userDrawn="1"/>
          </p:nvSpPr>
          <p:spPr bwMode="gray">
            <a:xfrm>
              <a:off x="1366628" y="8435745"/>
              <a:ext cx="887358" cy="276999"/>
            </a:xfrm>
            <a:prstGeom prst="rect">
              <a:avLst/>
            </a:prstGeom>
            <a:noFill/>
          </p:spPr>
          <p:txBody>
            <a:bodyPr wrap="square" lIns="0" tIns="0" rIns="0" bIns="0" rtlCol="0">
              <a:spAutoFit/>
            </a:bodyPr>
            <a:lstStyle/>
            <a:p>
              <a:pPr algn="l">
                <a:spcBef>
                  <a:spcPts val="500"/>
                </a:spcBef>
              </a:pPr>
              <a:r>
                <a:rPr lang="en-US" sz="900" dirty="0">
                  <a:solidFill>
                    <a:schemeClr val="bg1"/>
                  </a:solidFill>
                  <a:latin typeface="+mn-lt"/>
                </a:rPr>
                <a:t>Peer-tested </a:t>
              </a:r>
              <a:br>
                <a:rPr lang="en-US" sz="900" dirty="0">
                  <a:solidFill>
                    <a:schemeClr val="bg1"/>
                  </a:solidFill>
                  <a:latin typeface="+mn-lt"/>
                </a:rPr>
              </a:br>
              <a:r>
                <a:rPr lang="en-US" sz="900" dirty="0">
                  <a:solidFill>
                    <a:schemeClr val="bg1"/>
                  </a:solidFill>
                  <a:latin typeface="+mn-lt"/>
                </a:rPr>
                <a:t>best practices</a:t>
              </a:r>
            </a:p>
          </p:txBody>
        </p:sp>
        <p:sp>
          <p:nvSpPr>
            <p:cNvPr id="57" name="TextBox 56">
              <a:extLst>
                <a:ext uri="{FF2B5EF4-FFF2-40B4-BE49-F238E27FC236}">
                  <a16:creationId xmlns:a16="http://schemas.microsoft.com/office/drawing/2014/main" id="{E209634F-7FA2-4302-9920-1D6BC869C440}"/>
                </a:ext>
              </a:extLst>
            </p:cNvPr>
            <p:cNvSpPr txBox="1"/>
            <p:nvPr userDrawn="1"/>
          </p:nvSpPr>
          <p:spPr bwMode="gray">
            <a:xfrm>
              <a:off x="773172" y="8416659"/>
              <a:ext cx="728918" cy="215444"/>
            </a:xfrm>
            <a:prstGeom prst="rect">
              <a:avLst/>
            </a:prstGeom>
            <a:noFill/>
          </p:spPr>
          <p:txBody>
            <a:bodyPr wrap="square" lIns="0" tIns="0" rIns="0" bIns="0" rtlCol="0">
              <a:spAutoFit/>
            </a:bodyPr>
            <a:lstStyle/>
            <a:p>
              <a:pPr>
                <a:spcBef>
                  <a:spcPts val="500"/>
                </a:spcBef>
              </a:pPr>
              <a:r>
                <a:rPr lang="en-US" sz="1400" dirty="0">
                  <a:solidFill>
                    <a:schemeClr val="tx2"/>
                  </a:solidFill>
                  <a:latin typeface="+mj-lt"/>
                </a:rPr>
                <a:t>7,500</a:t>
              </a:r>
              <a:r>
                <a:rPr lang="en-US" sz="1400" baseline="30000" dirty="0">
                  <a:solidFill>
                    <a:schemeClr val="tx2"/>
                  </a:solidFill>
                  <a:latin typeface="+mj-lt"/>
                </a:rPr>
                <a:t>+</a:t>
              </a:r>
            </a:p>
          </p:txBody>
        </p:sp>
        <p:sp>
          <p:nvSpPr>
            <p:cNvPr id="58" name="TextBox 57">
              <a:extLst>
                <a:ext uri="{FF2B5EF4-FFF2-40B4-BE49-F238E27FC236}">
                  <a16:creationId xmlns:a16="http://schemas.microsoft.com/office/drawing/2014/main" id="{AF304C63-A4CD-4EF6-ADB0-B283B1851BC7}"/>
                </a:ext>
              </a:extLst>
            </p:cNvPr>
            <p:cNvSpPr txBox="1"/>
            <p:nvPr userDrawn="1"/>
          </p:nvSpPr>
          <p:spPr bwMode="gray">
            <a:xfrm>
              <a:off x="1366627" y="8820158"/>
              <a:ext cx="1434883" cy="276999"/>
            </a:xfrm>
            <a:prstGeom prst="rect">
              <a:avLst/>
            </a:prstGeom>
            <a:noFill/>
          </p:spPr>
          <p:txBody>
            <a:bodyPr wrap="square" lIns="0" tIns="0" rIns="0" bIns="0" rtlCol="0">
              <a:spAutoFit/>
            </a:bodyPr>
            <a:lstStyle/>
            <a:p>
              <a:pPr algn="l">
                <a:spcBef>
                  <a:spcPts val="500"/>
                </a:spcBef>
              </a:pPr>
              <a:r>
                <a:rPr lang="en-US" sz="900" dirty="0">
                  <a:solidFill>
                    <a:schemeClr val="bg1"/>
                  </a:solidFill>
                  <a:latin typeface="+mn-lt"/>
                </a:rPr>
                <a:t>Enrollment innovations tested annually</a:t>
              </a:r>
            </a:p>
          </p:txBody>
        </p:sp>
        <p:sp>
          <p:nvSpPr>
            <p:cNvPr id="59" name="TextBox 58">
              <a:extLst>
                <a:ext uri="{FF2B5EF4-FFF2-40B4-BE49-F238E27FC236}">
                  <a16:creationId xmlns:a16="http://schemas.microsoft.com/office/drawing/2014/main" id="{3F991FB7-E05D-477E-B634-326787DFAC31}"/>
                </a:ext>
              </a:extLst>
            </p:cNvPr>
            <p:cNvSpPr txBox="1"/>
            <p:nvPr userDrawn="1"/>
          </p:nvSpPr>
          <p:spPr bwMode="gray">
            <a:xfrm>
              <a:off x="773172" y="8801073"/>
              <a:ext cx="728918" cy="215444"/>
            </a:xfrm>
            <a:prstGeom prst="rect">
              <a:avLst/>
            </a:prstGeom>
            <a:noFill/>
          </p:spPr>
          <p:txBody>
            <a:bodyPr wrap="square" lIns="0" tIns="0" rIns="0" bIns="0" rtlCol="0">
              <a:spAutoFit/>
            </a:bodyPr>
            <a:lstStyle/>
            <a:p>
              <a:pPr>
                <a:spcBef>
                  <a:spcPts val="500"/>
                </a:spcBef>
              </a:pPr>
              <a:r>
                <a:rPr lang="en-US" sz="1400" dirty="0">
                  <a:solidFill>
                    <a:schemeClr val="tx2"/>
                  </a:solidFill>
                  <a:latin typeface="+mj-lt"/>
                </a:rPr>
                <a:t>500</a:t>
              </a:r>
              <a:r>
                <a:rPr lang="en-US" sz="1400" baseline="30000" dirty="0">
                  <a:solidFill>
                    <a:schemeClr val="tx2"/>
                  </a:solidFill>
                  <a:latin typeface="+mj-lt"/>
                </a:rPr>
                <a:t>+</a:t>
              </a:r>
            </a:p>
          </p:txBody>
        </p:sp>
        <p:grpSp>
          <p:nvGrpSpPr>
            <p:cNvPr id="60" name="Group 59">
              <a:extLst>
                <a:ext uri="{FF2B5EF4-FFF2-40B4-BE49-F238E27FC236}">
                  <a16:creationId xmlns:a16="http://schemas.microsoft.com/office/drawing/2014/main" id="{164E6B1D-AA9C-41C4-963E-931A841545A8}"/>
                </a:ext>
              </a:extLst>
            </p:cNvPr>
            <p:cNvGrpSpPr/>
            <p:nvPr userDrawn="1"/>
          </p:nvGrpSpPr>
          <p:grpSpPr bwMode="gray">
            <a:xfrm>
              <a:off x="496266" y="8141409"/>
              <a:ext cx="178717" cy="178717"/>
              <a:chOff x="4812593" y="3156606"/>
              <a:chExt cx="316374" cy="316374"/>
            </a:xfrm>
          </p:grpSpPr>
          <p:sp>
            <p:nvSpPr>
              <p:cNvPr id="61" name="Oval 60">
                <a:extLst>
                  <a:ext uri="{FF2B5EF4-FFF2-40B4-BE49-F238E27FC236}">
                    <a16:creationId xmlns:a16="http://schemas.microsoft.com/office/drawing/2014/main" id="{170A5D32-D280-41CF-BDA8-2CAF3B53E90B}"/>
                  </a:ext>
                </a:extLst>
              </p:cNvPr>
              <p:cNvSpPr/>
              <p:nvPr/>
            </p:nvSpPr>
            <p:spPr bwMode="gray">
              <a:xfrm>
                <a:off x="4812593" y="3156606"/>
                <a:ext cx="316374" cy="316374"/>
              </a:xfrm>
              <a:prstGeom prst="ellipse">
                <a:avLst/>
              </a:prstGeom>
              <a:solidFill>
                <a:schemeClr val="tx1"/>
              </a:soli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6478" tIns="28239" rIns="56478" bIns="28239" numCol="1" spcCol="0" rtlCol="0" fromWordArt="0" anchor="ctr" anchorCtr="0" forceAA="0" compatLnSpc="1">
                <a:prstTxWarp prst="textNoShape">
                  <a:avLst/>
                </a:prstTxWarp>
                <a:noAutofit/>
              </a:bodyPr>
              <a:lstStyle/>
              <a:p>
                <a:pPr algn="ctr"/>
                <a:endParaRPr lang="en-US" sz="699"/>
              </a:p>
            </p:txBody>
          </p:sp>
          <p:sp>
            <p:nvSpPr>
              <p:cNvPr id="62" name="Freeform 12">
                <a:extLst>
                  <a:ext uri="{FF2B5EF4-FFF2-40B4-BE49-F238E27FC236}">
                    <a16:creationId xmlns:a16="http://schemas.microsoft.com/office/drawing/2014/main" id="{AA1C8A73-AD81-44F5-8775-19DE51021CDD}"/>
                  </a:ext>
                </a:extLst>
              </p:cNvPr>
              <p:cNvSpPr/>
              <p:nvPr/>
            </p:nvSpPr>
            <p:spPr bwMode="gray">
              <a:xfrm rot="8100000">
                <a:off x="4899381" y="3263023"/>
                <a:ext cx="100494" cy="103540"/>
              </a:xfrm>
              <a:custGeom>
                <a:avLst/>
                <a:gdLst>
                  <a:gd name="connsiteX0" fmla="*/ 0 w 755703"/>
                  <a:gd name="connsiteY0" fmla="*/ 0 h 755703"/>
                  <a:gd name="connsiteX1" fmla="*/ 755703 w 755703"/>
                  <a:gd name="connsiteY1" fmla="*/ 0 h 755703"/>
                  <a:gd name="connsiteX2" fmla="*/ 755703 w 755703"/>
                  <a:gd name="connsiteY2" fmla="*/ 755703 h 755703"/>
                  <a:gd name="connsiteX3" fmla="*/ 0 w 755703"/>
                  <a:gd name="connsiteY3" fmla="*/ 755703 h 755703"/>
                  <a:gd name="connsiteX4" fmla="*/ 0 w 755703"/>
                  <a:gd name="connsiteY4" fmla="*/ 0 h 755703"/>
                  <a:gd name="connsiteX0" fmla="*/ 755703 w 847143"/>
                  <a:gd name="connsiteY0" fmla="*/ 755703 h 847143"/>
                  <a:gd name="connsiteX1" fmla="*/ 0 w 847143"/>
                  <a:gd name="connsiteY1" fmla="*/ 755703 h 847143"/>
                  <a:gd name="connsiteX2" fmla="*/ 0 w 847143"/>
                  <a:gd name="connsiteY2" fmla="*/ 0 h 847143"/>
                  <a:gd name="connsiteX3" fmla="*/ 755703 w 847143"/>
                  <a:gd name="connsiteY3" fmla="*/ 0 h 847143"/>
                  <a:gd name="connsiteX4" fmla="*/ 847143 w 847143"/>
                  <a:gd name="connsiteY4" fmla="*/ 847143 h 847143"/>
                  <a:gd name="connsiteX0" fmla="*/ 755703 w 755703"/>
                  <a:gd name="connsiteY0" fmla="*/ 755703 h 755703"/>
                  <a:gd name="connsiteX1" fmla="*/ 0 w 755703"/>
                  <a:gd name="connsiteY1" fmla="*/ 755703 h 755703"/>
                  <a:gd name="connsiteX2" fmla="*/ 0 w 755703"/>
                  <a:gd name="connsiteY2" fmla="*/ 0 h 755703"/>
                  <a:gd name="connsiteX3" fmla="*/ 755703 w 755703"/>
                  <a:gd name="connsiteY3" fmla="*/ 0 h 755703"/>
                  <a:gd name="connsiteX0" fmla="*/ 0 w 755703"/>
                  <a:gd name="connsiteY0" fmla="*/ 755703 h 755703"/>
                  <a:gd name="connsiteX1" fmla="*/ 0 w 755703"/>
                  <a:gd name="connsiteY1" fmla="*/ 0 h 755703"/>
                  <a:gd name="connsiteX2" fmla="*/ 755703 w 755703"/>
                  <a:gd name="connsiteY2" fmla="*/ 0 h 755703"/>
                </a:gdLst>
                <a:ahLst/>
                <a:cxnLst>
                  <a:cxn ang="0">
                    <a:pos x="connsiteX0" y="connsiteY0"/>
                  </a:cxn>
                  <a:cxn ang="0">
                    <a:pos x="connsiteX1" y="connsiteY1"/>
                  </a:cxn>
                  <a:cxn ang="0">
                    <a:pos x="connsiteX2" y="connsiteY2"/>
                  </a:cxn>
                </a:cxnLst>
                <a:rect l="l" t="t" r="r" b="b"/>
                <a:pathLst>
                  <a:path w="755703" h="755703">
                    <a:moveTo>
                      <a:pt x="0" y="755703"/>
                    </a:moveTo>
                    <a:lnTo>
                      <a:pt x="0" y="0"/>
                    </a:lnTo>
                    <a:lnTo>
                      <a:pt x="755703" y="0"/>
                    </a:lnTo>
                  </a:path>
                </a:pathLst>
              </a:custGeom>
              <a:noFill/>
              <a:ln w="9525" cap="rnd" cmpd="sng" algn="ctr">
                <a:solidFill>
                  <a:schemeClr val="bg1"/>
                </a:solidFill>
                <a:prstDash val="solid"/>
                <a:miter lim="800000"/>
                <a:headEnd type="none" w="med" len="med"/>
                <a:tailEnd type="none" w="med" len="med"/>
              </a:ln>
              <a:effectLst/>
            </p:spPr>
            <p:txBody>
              <a:bodyPr vert="horz" wrap="square" lIns="87231" tIns="43616" rIns="87231" bIns="43616" numCol="1" rtlCol="0" anchor="t" anchorCtr="0" compatLnSpc="1">
                <a:prstTxWarp prst="textNoShape">
                  <a:avLst/>
                </a:prstTxWarp>
              </a:bodyPr>
              <a:lstStyle>
                <a:defPPr>
                  <a:defRPr lang="en-US"/>
                </a:defPPr>
                <a:lvl1pPr algn="ctr" rtl="0" fontAlgn="base">
                  <a:spcBef>
                    <a:spcPct val="0"/>
                  </a:spcBef>
                  <a:spcAft>
                    <a:spcPct val="0"/>
                  </a:spcAft>
                  <a:defRPr sz="1300" kern="1200">
                    <a:solidFill>
                      <a:schemeClr val="tx1"/>
                    </a:solidFill>
                    <a:latin typeface="Arial" charset="0"/>
                    <a:ea typeface="+mn-ea"/>
                    <a:cs typeface="+mn-cs"/>
                  </a:defRPr>
                </a:lvl1pPr>
                <a:lvl2pPr marL="204083" algn="ctr" rtl="0" fontAlgn="base">
                  <a:spcBef>
                    <a:spcPct val="0"/>
                  </a:spcBef>
                  <a:spcAft>
                    <a:spcPct val="0"/>
                  </a:spcAft>
                  <a:defRPr sz="1300" kern="1200">
                    <a:solidFill>
                      <a:schemeClr val="tx1"/>
                    </a:solidFill>
                    <a:latin typeface="Arial" charset="0"/>
                    <a:ea typeface="+mn-ea"/>
                    <a:cs typeface="+mn-cs"/>
                  </a:defRPr>
                </a:lvl2pPr>
                <a:lvl3pPr marL="408165" algn="ctr" rtl="0" fontAlgn="base">
                  <a:spcBef>
                    <a:spcPct val="0"/>
                  </a:spcBef>
                  <a:spcAft>
                    <a:spcPct val="0"/>
                  </a:spcAft>
                  <a:defRPr sz="1300" kern="1200">
                    <a:solidFill>
                      <a:schemeClr val="tx1"/>
                    </a:solidFill>
                    <a:latin typeface="Arial" charset="0"/>
                    <a:ea typeface="+mn-ea"/>
                    <a:cs typeface="+mn-cs"/>
                  </a:defRPr>
                </a:lvl3pPr>
                <a:lvl4pPr marL="612248" algn="ctr" rtl="0" fontAlgn="base">
                  <a:spcBef>
                    <a:spcPct val="0"/>
                  </a:spcBef>
                  <a:spcAft>
                    <a:spcPct val="0"/>
                  </a:spcAft>
                  <a:defRPr sz="1300" kern="1200">
                    <a:solidFill>
                      <a:schemeClr val="tx1"/>
                    </a:solidFill>
                    <a:latin typeface="Arial" charset="0"/>
                    <a:ea typeface="+mn-ea"/>
                    <a:cs typeface="+mn-cs"/>
                  </a:defRPr>
                </a:lvl4pPr>
                <a:lvl5pPr marL="816331" algn="ctr" rtl="0" fontAlgn="base">
                  <a:spcBef>
                    <a:spcPct val="0"/>
                  </a:spcBef>
                  <a:spcAft>
                    <a:spcPct val="0"/>
                  </a:spcAft>
                  <a:defRPr sz="1300" kern="1200">
                    <a:solidFill>
                      <a:schemeClr val="tx1"/>
                    </a:solidFill>
                    <a:latin typeface="Arial" charset="0"/>
                    <a:ea typeface="+mn-ea"/>
                    <a:cs typeface="+mn-cs"/>
                  </a:defRPr>
                </a:lvl5pPr>
                <a:lvl6pPr marL="1020413" algn="l" defTabSz="408165" rtl="0" eaLnBrk="1" latinLnBrk="0" hangingPunct="1">
                  <a:defRPr sz="1300" kern="1200">
                    <a:solidFill>
                      <a:schemeClr val="tx1"/>
                    </a:solidFill>
                    <a:latin typeface="Arial" charset="0"/>
                    <a:ea typeface="+mn-ea"/>
                    <a:cs typeface="+mn-cs"/>
                  </a:defRPr>
                </a:lvl6pPr>
                <a:lvl7pPr marL="1224496" algn="l" defTabSz="408165" rtl="0" eaLnBrk="1" latinLnBrk="0" hangingPunct="1">
                  <a:defRPr sz="1300" kern="1200">
                    <a:solidFill>
                      <a:schemeClr val="tx1"/>
                    </a:solidFill>
                    <a:latin typeface="Arial" charset="0"/>
                    <a:ea typeface="+mn-ea"/>
                    <a:cs typeface="+mn-cs"/>
                  </a:defRPr>
                </a:lvl7pPr>
                <a:lvl8pPr marL="1428579" algn="l" defTabSz="408165" rtl="0" eaLnBrk="1" latinLnBrk="0" hangingPunct="1">
                  <a:defRPr sz="1300" kern="1200">
                    <a:solidFill>
                      <a:schemeClr val="tx1"/>
                    </a:solidFill>
                    <a:latin typeface="Arial" charset="0"/>
                    <a:ea typeface="+mn-ea"/>
                    <a:cs typeface="+mn-cs"/>
                  </a:defRPr>
                </a:lvl8pPr>
                <a:lvl9pPr marL="1632661" algn="l" defTabSz="408165" rtl="0" eaLnBrk="1" latinLnBrk="0" hangingPunct="1">
                  <a:defRPr sz="1300" kern="1200">
                    <a:solidFill>
                      <a:schemeClr val="tx1"/>
                    </a:solidFill>
                    <a:latin typeface="Arial" charset="0"/>
                    <a:ea typeface="+mn-ea"/>
                    <a:cs typeface="+mn-cs"/>
                  </a:defRPr>
                </a:lvl9pPr>
              </a:lstStyle>
              <a:p>
                <a:pPr algn="l" defTabSz="1396087"/>
                <a:endParaRPr lang="en-US" sz="959" b="1" dirty="0">
                  <a:solidFill>
                    <a:schemeClr val="bg2"/>
                  </a:solidFill>
                  <a:latin typeface="+mn-lt"/>
                </a:endParaRPr>
              </a:p>
            </p:txBody>
          </p:sp>
        </p:grpSp>
      </p:grpSp>
      <p:grpSp>
        <p:nvGrpSpPr>
          <p:cNvPr id="4" name="Group 3">
            <a:extLst>
              <a:ext uri="{FF2B5EF4-FFF2-40B4-BE49-F238E27FC236}">
                <a16:creationId xmlns:a16="http://schemas.microsoft.com/office/drawing/2014/main" id="{1934C5A3-B710-4C00-8C77-F3CF725853E5}"/>
              </a:ext>
            </a:extLst>
          </p:cNvPr>
          <p:cNvGrpSpPr/>
          <p:nvPr userDrawn="1"/>
        </p:nvGrpSpPr>
        <p:grpSpPr>
          <a:xfrm>
            <a:off x="2929007" y="8141409"/>
            <a:ext cx="2063936" cy="955748"/>
            <a:chOff x="2929007" y="8141409"/>
            <a:chExt cx="2063936" cy="955748"/>
          </a:xfrm>
        </p:grpSpPr>
        <p:sp>
          <p:nvSpPr>
            <p:cNvPr id="64" name="TextBox 63">
              <a:extLst>
                <a:ext uri="{FF2B5EF4-FFF2-40B4-BE49-F238E27FC236}">
                  <a16:creationId xmlns:a16="http://schemas.microsoft.com/office/drawing/2014/main" id="{BB0ABCC8-E38F-4887-A08B-F429B5438C06}"/>
                </a:ext>
              </a:extLst>
            </p:cNvPr>
            <p:cNvSpPr txBox="1"/>
            <p:nvPr userDrawn="1"/>
          </p:nvSpPr>
          <p:spPr bwMode="gray">
            <a:xfrm>
              <a:off x="3197200" y="8153023"/>
              <a:ext cx="1763012" cy="165110"/>
            </a:xfrm>
            <a:prstGeom prst="rect">
              <a:avLst/>
            </a:prstGeom>
            <a:noFill/>
          </p:spPr>
          <p:txBody>
            <a:bodyPr wrap="square" lIns="0" tIns="0" rIns="0" bIns="0" numCol="1" spcCol="457200" rtlCol="0">
              <a:spAutoFit/>
            </a:bodyPr>
            <a:lstStyle/>
            <a:p>
              <a:pPr marL="0" marR="0" lvl="0" indent="0" algn="l" defTabSz="537667" rtl="0" eaLnBrk="1" fontAlgn="auto" latinLnBrk="0" hangingPunct="1">
                <a:lnSpc>
                  <a:spcPct val="120000"/>
                </a:lnSpc>
                <a:spcBef>
                  <a:spcPts val="400"/>
                </a:spcBef>
                <a:spcAft>
                  <a:spcPts val="0"/>
                </a:spcAft>
                <a:buClrTx/>
                <a:buSzPct val="120000"/>
                <a:buFont typeface="Verdana" panose="020B0604030504040204" pitchFamily="34" charset="0"/>
                <a:buNone/>
                <a:tabLst/>
                <a:defRPr/>
              </a:pPr>
              <a:r>
                <a:rPr lang="en-US" sz="1000" b="1" dirty="0">
                  <a:solidFill>
                    <a:schemeClr val="bg1"/>
                  </a:solidFill>
                </a:rPr>
                <a:t>ADVANTAGE OF SCALE</a:t>
              </a:r>
            </a:p>
          </p:txBody>
        </p:sp>
        <p:sp>
          <p:nvSpPr>
            <p:cNvPr id="65" name="TextBox 64">
              <a:extLst>
                <a:ext uri="{FF2B5EF4-FFF2-40B4-BE49-F238E27FC236}">
                  <a16:creationId xmlns:a16="http://schemas.microsoft.com/office/drawing/2014/main" id="{D2434DCA-F44D-47A0-BE61-437E789910BD}"/>
                </a:ext>
              </a:extLst>
            </p:cNvPr>
            <p:cNvSpPr txBox="1"/>
            <p:nvPr userDrawn="1"/>
          </p:nvSpPr>
          <p:spPr bwMode="gray">
            <a:xfrm>
              <a:off x="3799369" y="8435745"/>
              <a:ext cx="834666" cy="276999"/>
            </a:xfrm>
            <a:prstGeom prst="rect">
              <a:avLst/>
            </a:prstGeom>
            <a:noFill/>
          </p:spPr>
          <p:txBody>
            <a:bodyPr wrap="square" lIns="0" tIns="0" rIns="0" bIns="0" rtlCol="0">
              <a:spAutoFit/>
            </a:bodyPr>
            <a:lstStyle/>
            <a:p>
              <a:pPr algn="l">
                <a:spcBef>
                  <a:spcPts val="500"/>
                </a:spcBef>
              </a:pPr>
              <a:r>
                <a:rPr lang="en-US" sz="900" dirty="0">
                  <a:solidFill>
                    <a:schemeClr val="bg1"/>
                  </a:solidFill>
                  <a:latin typeface="+mn-lt"/>
                </a:rPr>
                <a:t>Institutions </a:t>
              </a:r>
              <a:br>
                <a:rPr lang="en-US" sz="900" dirty="0">
                  <a:solidFill>
                    <a:schemeClr val="bg1"/>
                  </a:solidFill>
                  <a:latin typeface="+mn-lt"/>
                </a:rPr>
              </a:br>
              <a:r>
                <a:rPr lang="en-US" sz="900" dirty="0">
                  <a:solidFill>
                    <a:schemeClr val="bg1"/>
                  </a:solidFill>
                  <a:latin typeface="+mn-lt"/>
                </a:rPr>
                <a:t>served</a:t>
              </a:r>
            </a:p>
          </p:txBody>
        </p:sp>
        <p:sp>
          <p:nvSpPr>
            <p:cNvPr id="66" name="TextBox 65">
              <a:extLst>
                <a:ext uri="{FF2B5EF4-FFF2-40B4-BE49-F238E27FC236}">
                  <a16:creationId xmlns:a16="http://schemas.microsoft.com/office/drawing/2014/main" id="{DF7D7D46-C7FC-493B-825B-A4126D0289E3}"/>
                </a:ext>
              </a:extLst>
            </p:cNvPr>
            <p:cNvSpPr txBox="1"/>
            <p:nvPr userDrawn="1"/>
          </p:nvSpPr>
          <p:spPr bwMode="gray">
            <a:xfrm>
              <a:off x="3205913" y="8416659"/>
              <a:ext cx="621744" cy="215444"/>
            </a:xfrm>
            <a:prstGeom prst="rect">
              <a:avLst/>
            </a:prstGeom>
            <a:noFill/>
          </p:spPr>
          <p:txBody>
            <a:bodyPr wrap="square" lIns="0" tIns="0" rIns="0" bIns="0" rtlCol="0">
              <a:spAutoFit/>
            </a:bodyPr>
            <a:lstStyle/>
            <a:p>
              <a:pPr>
                <a:spcBef>
                  <a:spcPts val="500"/>
                </a:spcBef>
              </a:pPr>
              <a:r>
                <a:rPr lang="en-US" sz="1400" dirty="0">
                  <a:solidFill>
                    <a:schemeClr val="tx2"/>
                  </a:solidFill>
                  <a:latin typeface="+mj-lt"/>
                </a:rPr>
                <a:t>1,500</a:t>
              </a:r>
              <a:r>
                <a:rPr lang="en-US" sz="1400" baseline="30000" dirty="0">
                  <a:solidFill>
                    <a:schemeClr val="tx2"/>
                  </a:solidFill>
                  <a:latin typeface="+mj-lt"/>
                </a:rPr>
                <a:t>+</a:t>
              </a:r>
            </a:p>
          </p:txBody>
        </p:sp>
        <p:sp>
          <p:nvSpPr>
            <p:cNvPr id="67" name="TextBox 66">
              <a:extLst>
                <a:ext uri="{FF2B5EF4-FFF2-40B4-BE49-F238E27FC236}">
                  <a16:creationId xmlns:a16="http://schemas.microsoft.com/office/drawing/2014/main" id="{C4897C24-46D8-4EB0-8A48-D597B4E2D04D}"/>
                </a:ext>
              </a:extLst>
            </p:cNvPr>
            <p:cNvSpPr txBox="1"/>
            <p:nvPr userDrawn="1"/>
          </p:nvSpPr>
          <p:spPr bwMode="gray">
            <a:xfrm>
              <a:off x="3799368" y="8820158"/>
              <a:ext cx="1193575" cy="276999"/>
            </a:xfrm>
            <a:prstGeom prst="rect">
              <a:avLst/>
            </a:prstGeom>
            <a:noFill/>
          </p:spPr>
          <p:txBody>
            <a:bodyPr wrap="square" lIns="0" tIns="0" rIns="0" bIns="0" rtlCol="0">
              <a:spAutoFit/>
            </a:bodyPr>
            <a:lstStyle/>
            <a:p>
              <a:pPr algn="l">
                <a:spcBef>
                  <a:spcPts val="500"/>
                </a:spcBef>
              </a:pPr>
              <a:r>
                <a:rPr lang="en-US" sz="900" dirty="0">
                  <a:solidFill>
                    <a:schemeClr val="bg1"/>
                  </a:solidFill>
                  <a:latin typeface="+mn-lt"/>
                </a:rPr>
                <a:t>Students supported by our SSMS</a:t>
              </a:r>
            </a:p>
          </p:txBody>
        </p:sp>
        <p:sp>
          <p:nvSpPr>
            <p:cNvPr id="68" name="TextBox 67">
              <a:extLst>
                <a:ext uri="{FF2B5EF4-FFF2-40B4-BE49-F238E27FC236}">
                  <a16:creationId xmlns:a16="http://schemas.microsoft.com/office/drawing/2014/main" id="{2558063F-B2BD-4C12-B0B9-84CE2A76F68F}"/>
                </a:ext>
              </a:extLst>
            </p:cNvPr>
            <p:cNvSpPr txBox="1"/>
            <p:nvPr userDrawn="1"/>
          </p:nvSpPr>
          <p:spPr bwMode="gray">
            <a:xfrm>
              <a:off x="3205913" y="8801073"/>
              <a:ext cx="621744" cy="215444"/>
            </a:xfrm>
            <a:prstGeom prst="rect">
              <a:avLst/>
            </a:prstGeom>
            <a:noFill/>
          </p:spPr>
          <p:txBody>
            <a:bodyPr wrap="square" lIns="0" tIns="0" rIns="0" bIns="0" rtlCol="0">
              <a:spAutoFit/>
            </a:bodyPr>
            <a:lstStyle/>
            <a:p>
              <a:pPr>
                <a:spcBef>
                  <a:spcPts val="500"/>
                </a:spcBef>
              </a:pPr>
              <a:r>
                <a:rPr lang="en-US" sz="1400" baseline="0" dirty="0">
                  <a:solidFill>
                    <a:schemeClr val="tx2"/>
                  </a:solidFill>
                  <a:latin typeface="+mj-lt"/>
                </a:rPr>
                <a:t>3.7 M</a:t>
              </a:r>
              <a:r>
                <a:rPr lang="en-US" sz="1400" baseline="30000" dirty="0">
                  <a:solidFill>
                    <a:schemeClr val="tx2"/>
                  </a:solidFill>
                  <a:latin typeface="+mj-lt"/>
                </a:rPr>
                <a:t>+</a:t>
              </a:r>
            </a:p>
          </p:txBody>
        </p:sp>
        <p:grpSp>
          <p:nvGrpSpPr>
            <p:cNvPr id="69" name="Group 68">
              <a:extLst>
                <a:ext uri="{FF2B5EF4-FFF2-40B4-BE49-F238E27FC236}">
                  <a16:creationId xmlns:a16="http://schemas.microsoft.com/office/drawing/2014/main" id="{8E69108F-C846-4DC0-8190-9B09257E9934}"/>
                </a:ext>
              </a:extLst>
            </p:cNvPr>
            <p:cNvGrpSpPr/>
            <p:nvPr userDrawn="1"/>
          </p:nvGrpSpPr>
          <p:grpSpPr bwMode="gray">
            <a:xfrm>
              <a:off x="2929007" y="8141409"/>
              <a:ext cx="178717" cy="178717"/>
              <a:chOff x="4812590" y="3156606"/>
              <a:chExt cx="316374" cy="316374"/>
            </a:xfrm>
          </p:grpSpPr>
          <p:sp>
            <p:nvSpPr>
              <p:cNvPr id="70" name="Oval 69">
                <a:extLst>
                  <a:ext uri="{FF2B5EF4-FFF2-40B4-BE49-F238E27FC236}">
                    <a16:creationId xmlns:a16="http://schemas.microsoft.com/office/drawing/2014/main" id="{7F5FC45E-E92F-4F5E-8631-0B96508E5A68}"/>
                  </a:ext>
                </a:extLst>
              </p:cNvPr>
              <p:cNvSpPr/>
              <p:nvPr/>
            </p:nvSpPr>
            <p:spPr bwMode="gray">
              <a:xfrm>
                <a:off x="4812590" y="3156606"/>
                <a:ext cx="316374" cy="316374"/>
              </a:xfrm>
              <a:prstGeom prst="ellipse">
                <a:avLst/>
              </a:prstGeom>
              <a:solidFill>
                <a:schemeClr val="tx1"/>
              </a:soli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6478" tIns="28239" rIns="56478" bIns="28239" numCol="1" spcCol="0" rtlCol="0" fromWordArt="0" anchor="ctr" anchorCtr="0" forceAA="0" compatLnSpc="1">
                <a:prstTxWarp prst="textNoShape">
                  <a:avLst/>
                </a:prstTxWarp>
                <a:noAutofit/>
              </a:bodyPr>
              <a:lstStyle/>
              <a:p>
                <a:pPr algn="ctr"/>
                <a:endParaRPr lang="en-US" sz="699" dirty="0"/>
              </a:p>
            </p:txBody>
          </p:sp>
          <p:sp>
            <p:nvSpPr>
              <p:cNvPr id="71" name="Freeform 12">
                <a:extLst>
                  <a:ext uri="{FF2B5EF4-FFF2-40B4-BE49-F238E27FC236}">
                    <a16:creationId xmlns:a16="http://schemas.microsoft.com/office/drawing/2014/main" id="{62B1DF9C-A679-4DEB-ABCE-DC5FFF018253}"/>
                  </a:ext>
                </a:extLst>
              </p:cNvPr>
              <p:cNvSpPr/>
              <p:nvPr/>
            </p:nvSpPr>
            <p:spPr bwMode="gray">
              <a:xfrm rot="8100000">
                <a:off x="4899384" y="3263023"/>
                <a:ext cx="100493" cy="103540"/>
              </a:xfrm>
              <a:custGeom>
                <a:avLst/>
                <a:gdLst>
                  <a:gd name="connsiteX0" fmla="*/ 0 w 755703"/>
                  <a:gd name="connsiteY0" fmla="*/ 0 h 755703"/>
                  <a:gd name="connsiteX1" fmla="*/ 755703 w 755703"/>
                  <a:gd name="connsiteY1" fmla="*/ 0 h 755703"/>
                  <a:gd name="connsiteX2" fmla="*/ 755703 w 755703"/>
                  <a:gd name="connsiteY2" fmla="*/ 755703 h 755703"/>
                  <a:gd name="connsiteX3" fmla="*/ 0 w 755703"/>
                  <a:gd name="connsiteY3" fmla="*/ 755703 h 755703"/>
                  <a:gd name="connsiteX4" fmla="*/ 0 w 755703"/>
                  <a:gd name="connsiteY4" fmla="*/ 0 h 755703"/>
                  <a:gd name="connsiteX0" fmla="*/ 755703 w 847143"/>
                  <a:gd name="connsiteY0" fmla="*/ 755703 h 847143"/>
                  <a:gd name="connsiteX1" fmla="*/ 0 w 847143"/>
                  <a:gd name="connsiteY1" fmla="*/ 755703 h 847143"/>
                  <a:gd name="connsiteX2" fmla="*/ 0 w 847143"/>
                  <a:gd name="connsiteY2" fmla="*/ 0 h 847143"/>
                  <a:gd name="connsiteX3" fmla="*/ 755703 w 847143"/>
                  <a:gd name="connsiteY3" fmla="*/ 0 h 847143"/>
                  <a:gd name="connsiteX4" fmla="*/ 847143 w 847143"/>
                  <a:gd name="connsiteY4" fmla="*/ 847143 h 847143"/>
                  <a:gd name="connsiteX0" fmla="*/ 755703 w 755703"/>
                  <a:gd name="connsiteY0" fmla="*/ 755703 h 755703"/>
                  <a:gd name="connsiteX1" fmla="*/ 0 w 755703"/>
                  <a:gd name="connsiteY1" fmla="*/ 755703 h 755703"/>
                  <a:gd name="connsiteX2" fmla="*/ 0 w 755703"/>
                  <a:gd name="connsiteY2" fmla="*/ 0 h 755703"/>
                  <a:gd name="connsiteX3" fmla="*/ 755703 w 755703"/>
                  <a:gd name="connsiteY3" fmla="*/ 0 h 755703"/>
                  <a:gd name="connsiteX0" fmla="*/ 0 w 755703"/>
                  <a:gd name="connsiteY0" fmla="*/ 755703 h 755703"/>
                  <a:gd name="connsiteX1" fmla="*/ 0 w 755703"/>
                  <a:gd name="connsiteY1" fmla="*/ 0 h 755703"/>
                  <a:gd name="connsiteX2" fmla="*/ 755703 w 755703"/>
                  <a:gd name="connsiteY2" fmla="*/ 0 h 755703"/>
                </a:gdLst>
                <a:ahLst/>
                <a:cxnLst>
                  <a:cxn ang="0">
                    <a:pos x="connsiteX0" y="connsiteY0"/>
                  </a:cxn>
                  <a:cxn ang="0">
                    <a:pos x="connsiteX1" y="connsiteY1"/>
                  </a:cxn>
                  <a:cxn ang="0">
                    <a:pos x="connsiteX2" y="connsiteY2"/>
                  </a:cxn>
                </a:cxnLst>
                <a:rect l="l" t="t" r="r" b="b"/>
                <a:pathLst>
                  <a:path w="755703" h="755703">
                    <a:moveTo>
                      <a:pt x="0" y="755703"/>
                    </a:moveTo>
                    <a:lnTo>
                      <a:pt x="0" y="0"/>
                    </a:lnTo>
                    <a:lnTo>
                      <a:pt x="755703" y="0"/>
                    </a:lnTo>
                  </a:path>
                </a:pathLst>
              </a:custGeom>
              <a:noFill/>
              <a:ln w="9525" cap="rnd" cmpd="sng" algn="ctr">
                <a:solidFill>
                  <a:schemeClr val="bg1"/>
                </a:solidFill>
                <a:prstDash val="solid"/>
                <a:miter lim="800000"/>
                <a:headEnd type="none" w="med" len="med"/>
                <a:tailEnd type="none" w="med" len="med"/>
              </a:ln>
              <a:effectLst/>
            </p:spPr>
            <p:txBody>
              <a:bodyPr vert="horz" wrap="square" lIns="87231" tIns="43616" rIns="87231" bIns="43616" numCol="1" rtlCol="0" anchor="t" anchorCtr="0" compatLnSpc="1">
                <a:prstTxWarp prst="textNoShape">
                  <a:avLst/>
                </a:prstTxWarp>
              </a:bodyPr>
              <a:lstStyle>
                <a:defPPr>
                  <a:defRPr lang="en-US"/>
                </a:defPPr>
                <a:lvl1pPr algn="ctr" rtl="0" fontAlgn="base">
                  <a:spcBef>
                    <a:spcPct val="0"/>
                  </a:spcBef>
                  <a:spcAft>
                    <a:spcPct val="0"/>
                  </a:spcAft>
                  <a:defRPr sz="1300" kern="1200">
                    <a:solidFill>
                      <a:schemeClr val="tx1"/>
                    </a:solidFill>
                    <a:latin typeface="Arial" charset="0"/>
                    <a:ea typeface="+mn-ea"/>
                    <a:cs typeface="+mn-cs"/>
                  </a:defRPr>
                </a:lvl1pPr>
                <a:lvl2pPr marL="204083" algn="ctr" rtl="0" fontAlgn="base">
                  <a:spcBef>
                    <a:spcPct val="0"/>
                  </a:spcBef>
                  <a:spcAft>
                    <a:spcPct val="0"/>
                  </a:spcAft>
                  <a:defRPr sz="1300" kern="1200">
                    <a:solidFill>
                      <a:schemeClr val="tx1"/>
                    </a:solidFill>
                    <a:latin typeface="Arial" charset="0"/>
                    <a:ea typeface="+mn-ea"/>
                    <a:cs typeface="+mn-cs"/>
                  </a:defRPr>
                </a:lvl2pPr>
                <a:lvl3pPr marL="408165" algn="ctr" rtl="0" fontAlgn="base">
                  <a:spcBef>
                    <a:spcPct val="0"/>
                  </a:spcBef>
                  <a:spcAft>
                    <a:spcPct val="0"/>
                  </a:spcAft>
                  <a:defRPr sz="1300" kern="1200">
                    <a:solidFill>
                      <a:schemeClr val="tx1"/>
                    </a:solidFill>
                    <a:latin typeface="Arial" charset="0"/>
                    <a:ea typeface="+mn-ea"/>
                    <a:cs typeface="+mn-cs"/>
                  </a:defRPr>
                </a:lvl3pPr>
                <a:lvl4pPr marL="612248" algn="ctr" rtl="0" fontAlgn="base">
                  <a:spcBef>
                    <a:spcPct val="0"/>
                  </a:spcBef>
                  <a:spcAft>
                    <a:spcPct val="0"/>
                  </a:spcAft>
                  <a:defRPr sz="1300" kern="1200">
                    <a:solidFill>
                      <a:schemeClr val="tx1"/>
                    </a:solidFill>
                    <a:latin typeface="Arial" charset="0"/>
                    <a:ea typeface="+mn-ea"/>
                    <a:cs typeface="+mn-cs"/>
                  </a:defRPr>
                </a:lvl4pPr>
                <a:lvl5pPr marL="816331" algn="ctr" rtl="0" fontAlgn="base">
                  <a:spcBef>
                    <a:spcPct val="0"/>
                  </a:spcBef>
                  <a:spcAft>
                    <a:spcPct val="0"/>
                  </a:spcAft>
                  <a:defRPr sz="1300" kern="1200">
                    <a:solidFill>
                      <a:schemeClr val="tx1"/>
                    </a:solidFill>
                    <a:latin typeface="Arial" charset="0"/>
                    <a:ea typeface="+mn-ea"/>
                    <a:cs typeface="+mn-cs"/>
                  </a:defRPr>
                </a:lvl5pPr>
                <a:lvl6pPr marL="1020413" algn="l" defTabSz="408165" rtl="0" eaLnBrk="1" latinLnBrk="0" hangingPunct="1">
                  <a:defRPr sz="1300" kern="1200">
                    <a:solidFill>
                      <a:schemeClr val="tx1"/>
                    </a:solidFill>
                    <a:latin typeface="Arial" charset="0"/>
                    <a:ea typeface="+mn-ea"/>
                    <a:cs typeface="+mn-cs"/>
                  </a:defRPr>
                </a:lvl6pPr>
                <a:lvl7pPr marL="1224496" algn="l" defTabSz="408165" rtl="0" eaLnBrk="1" latinLnBrk="0" hangingPunct="1">
                  <a:defRPr sz="1300" kern="1200">
                    <a:solidFill>
                      <a:schemeClr val="tx1"/>
                    </a:solidFill>
                    <a:latin typeface="Arial" charset="0"/>
                    <a:ea typeface="+mn-ea"/>
                    <a:cs typeface="+mn-cs"/>
                  </a:defRPr>
                </a:lvl7pPr>
                <a:lvl8pPr marL="1428579" algn="l" defTabSz="408165" rtl="0" eaLnBrk="1" latinLnBrk="0" hangingPunct="1">
                  <a:defRPr sz="1300" kern="1200">
                    <a:solidFill>
                      <a:schemeClr val="tx1"/>
                    </a:solidFill>
                    <a:latin typeface="Arial" charset="0"/>
                    <a:ea typeface="+mn-ea"/>
                    <a:cs typeface="+mn-cs"/>
                  </a:defRPr>
                </a:lvl8pPr>
                <a:lvl9pPr marL="1632661" algn="l" defTabSz="408165" rtl="0" eaLnBrk="1" latinLnBrk="0" hangingPunct="1">
                  <a:defRPr sz="1300" kern="1200">
                    <a:solidFill>
                      <a:schemeClr val="tx1"/>
                    </a:solidFill>
                    <a:latin typeface="Arial" charset="0"/>
                    <a:ea typeface="+mn-ea"/>
                    <a:cs typeface="+mn-cs"/>
                  </a:defRPr>
                </a:lvl9pPr>
              </a:lstStyle>
              <a:p>
                <a:pPr algn="l" defTabSz="1396087"/>
                <a:endParaRPr lang="en-US" sz="959" b="1" dirty="0">
                  <a:solidFill>
                    <a:schemeClr val="bg2"/>
                  </a:solidFill>
                  <a:latin typeface="+mn-lt"/>
                </a:endParaRPr>
              </a:p>
            </p:txBody>
          </p:sp>
        </p:grpSp>
      </p:grpSp>
      <p:grpSp>
        <p:nvGrpSpPr>
          <p:cNvPr id="2" name="Group 1">
            <a:extLst>
              <a:ext uri="{FF2B5EF4-FFF2-40B4-BE49-F238E27FC236}">
                <a16:creationId xmlns:a16="http://schemas.microsoft.com/office/drawing/2014/main" id="{3A744255-36E7-4BEC-BA42-DCAA5F49036A}"/>
              </a:ext>
            </a:extLst>
          </p:cNvPr>
          <p:cNvGrpSpPr/>
          <p:nvPr userDrawn="1"/>
        </p:nvGrpSpPr>
        <p:grpSpPr>
          <a:xfrm>
            <a:off x="5148867" y="8141411"/>
            <a:ext cx="2475544" cy="848332"/>
            <a:chOff x="5148867" y="8141411"/>
            <a:chExt cx="2475544" cy="848332"/>
          </a:xfrm>
        </p:grpSpPr>
        <p:sp>
          <p:nvSpPr>
            <p:cNvPr id="73" name="TextBox 72">
              <a:extLst>
                <a:ext uri="{FF2B5EF4-FFF2-40B4-BE49-F238E27FC236}">
                  <a16:creationId xmlns:a16="http://schemas.microsoft.com/office/drawing/2014/main" id="{33A53908-3F92-41FA-8450-B2621AB94DA4}"/>
                </a:ext>
              </a:extLst>
            </p:cNvPr>
            <p:cNvSpPr txBox="1"/>
            <p:nvPr userDrawn="1"/>
          </p:nvSpPr>
          <p:spPr bwMode="gray">
            <a:xfrm>
              <a:off x="5417059" y="8153023"/>
              <a:ext cx="2207352" cy="165110"/>
            </a:xfrm>
            <a:prstGeom prst="rect">
              <a:avLst/>
            </a:prstGeom>
            <a:noFill/>
          </p:spPr>
          <p:txBody>
            <a:bodyPr wrap="square" lIns="0" tIns="0" rIns="0" bIns="0" numCol="1" spcCol="457200" rtlCol="0">
              <a:spAutoFit/>
            </a:bodyPr>
            <a:lstStyle/>
            <a:p>
              <a:pPr marL="0" marR="0" lvl="0" indent="0" algn="l" defTabSz="537667" rtl="0" eaLnBrk="1" fontAlgn="auto" latinLnBrk="0" hangingPunct="1">
                <a:lnSpc>
                  <a:spcPct val="120000"/>
                </a:lnSpc>
                <a:spcBef>
                  <a:spcPts val="400"/>
                </a:spcBef>
                <a:spcAft>
                  <a:spcPts val="0"/>
                </a:spcAft>
                <a:buClrTx/>
                <a:buSzPct val="120000"/>
                <a:buFont typeface="Verdana" panose="020B0604030504040204" pitchFamily="34" charset="0"/>
                <a:buNone/>
                <a:tabLst/>
                <a:defRPr/>
              </a:pPr>
              <a:r>
                <a:rPr lang="en-US" sz="1000" b="1" dirty="0">
                  <a:solidFill>
                    <a:schemeClr val="bg1"/>
                  </a:solidFill>
                </a:rPr>
                <a:t>WE DELIVER RESULTS</a:t>
              </a:r>
            </a:p>
          </p:txBody>
        </p:sp>
        <p:sp>
          <p:nvSpPr>
            <p:cNvPr id="74" name="TextBox 73">
              <a:extLst>
                <a:ext uri="{FF2B5EF4-FFF2-40B4-BE49-F238E27FC236}">
                  <a16:creationId xmlns:a16="http://schemas.microsoft.com/office/drawing/2014/main" id="{60A751A7-E4E7-4C97-8947-8982D7D85A12}"/>
                </a:ext>
              </a:extLst>
            </p:cNvPr>
            <p:cNvSpPr txBox="1"/>
            <p:nvPr userDrawn="1"/>
          </p:nvSpPr>
          <p:spPr bwMode="gray">
            <a:xfrm>
              <a:off x="5864681" y="8435745"/>
              <a:ext cx="1461050" cy="553998"/>
            </a:xfrm>
            <a:prstGeom prst="rect">
              <a:avLst/>
            </a:prstGeom>
            <a:noFill/>
          </p:spPr>
          <p:txBody>
            <a:bodyPr wrap="square" lIns="0" tIns="0" rIns="0" bIns="0" rtlCol="0">
              <a:spAutoFit/>
            </a:bodyPr>
            <a:lstStyle/>
            <a:p>
              <a:pPr algn="l">
                <a:spcBef>
                  <a:spcPts val="500"/>
                </a:spcBef>
              </a:pPr>
              <a:r>
                <a:rPr lang="en-US" sz="900" dirty="0">
                  <a:solidFill>
                    <a:schemeClr val="bg1"/>
                  </a:solidFill>
                  <a:latin typeface="+mn-lt"/>
                </a:rPr>
                <a:t>Of our partners continue with us year after year, reflecting the goals we </a:t>
              </a:r>
              <a:br>
                <a:rPr lang="en-US" sz="900" dirty="0">
                  <a:solidFill>
                    <a:schemeClr val="bg1"/>
                  </a:solidFill>
                  <a:latin typeface="+mn-lt"/>
                </a:rPr>
              </a:br>
              <a:r>
                <a:rPr lang="en-US" sz="900" b="1" dirty="0">
                  <a:solidFill>
                    <a:schemeClr val="tx2"/>
                  </a:solidFill>
                  <a:latin typeface="+mn-lt"/>
                </a:rPr>
                <a:t>achieve together</a:t>
              </a:r>
            </a:p>
          </p:txBody>
        </p:sp>
        <p:sp>
          <p:nvSpPr>
            <p:cNvPr id="75" name="TextBox 74">
              <a:extLst>
                <a:ext uri="{FF2B5EF4-FFF2-40B4-BE49-F238E27FC236}">
                  <a16:creationId xmlns:a16="http://schemas.microsoft.com/office/drawing/2014/main" id="{4F55E6ED-4E89-4B16-9536-823FADC8DE61}"/>
                </a:ext>
              </a:extLst>
            </p:cNvPr>
            <p:cNvSpPr txBox="1"/>
            <p:nvPr userDrawn="1"/>
          </p:nvSpPr>
          <p:spPr bwMode="gray">
            <a:xfrm>
              <a:off x="5425772" y="8416659"/>
              <a:ext cx="520201" cy="215444"/>
            </a:xfrm>
            <a:prstGeom prst="rect">
              <a:avLst/>
            </a:prstGeom>
            <a:noFill/>
          </p:spPr>
          <p:txBody>
            <a:bodyPr wrap="square" lIns="0" tIns="0" rIns="0" bIns="0" rtlCol="0">
              <a:spAutoFit/>
            </a:bodyPr>
            <a:lstStyle/>
            <a:p>
              <a:pPr>
                <a:spcBef>
                  <a:spcPts val="500"/>
                </a:spcBef>
              </a:pPr>
              <a:r>
                <a:rPr lang="en-US" sz="1400" baseline="0" dirty="0">
                  <a:solidFill>
                    <a:schemeClr val="tx2"/>
                  </a:solidFill>
                  <a:latin typeface="+mj-lt"/>
                </a:rPr>
                <a:t>95%</a:t>
              </a:r>
              <a:endParaRPr lang="en-US" sz="1400" baseline="30000" dirty="0">
                <a:solidFill>
                  <a:schemeClr val="tx2"/>
                </a:solidFill>
                <a:latin typeface="+mj-lt"/>
              </a:endParaRPr>
            </a:p>
          </p:txBody>
        </p:sp>
        <p:grpSp>
          <p:nvGrpSpPr>
            <p:cNvPr id="76" name="Group 75">
              <a:extLst>
                <a:ext uri="{FF2B5EF4-FFF2-40B4-BE49-F238E27FC236}">
                  <a16:creationId xmlns:a16="http://schemas.microsoft.com/office/drawing/2014/main" id="{17C0C866-44B3-4738-A3C0-9C845A36C48F}"/>
                </a:ext>
              </a:extLst>
            </p:cNvPr>
            <p:cNvGrpSpPr/>
            <p:nvPr userDrawn="1"/>
          </p:nvGrpSpPr>
          <p:grpSpPr bwMode="gray">
            <a:xfrm>
              <a:off x="5148867" y="8141411"/>
              <a:ext cx="178717" cy="178717"/>
              <a:chOff x="4812610" y="3156599"/>
              <a:chExt cx="316375" cy="316373"/>
            </a:xfrm>
          </p:grpSpPr>
          <p:sp>
            <p:nvSpPr>
              <p:cNvPr id="77" name="Oval 76">
                <a:extLst>
                  <a:ext uri="{FF2B5EF4-FFF2-40B4-BE49-F238E27FC236}">
                    <a16:creationId xmlns:a16="http://schemas.microsoft.com/office/drawing/2014/main" id="{A4844DF6-99B7-4D96-9E89-B0B1E055107D}"/>
                  </a:ext>
                </a:extLst>
              </p:cNvPr>
              <p:cNvSpPr/>
              <p:nvPr/>
            </p:nvSpPr>
            <p:spPr bwMode="gray">
              <a:xfrm>
                <a:off x="4812610" y="3156599"/>
                <a:ext cx="316375" cy="316373"/>
              </a:xfrm>
              <a:prstGeom prst="ellipse">
                <a:avLst/>
              </a:prstGeom>
              <a:solidFill>
                <a:schemeClr val="tx1"/>
              </a:soli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6478" tIns="28239" rIns="56478" bIns="28239" numCol="1" spcCol="0" rtlCol="0" fromWordArt="0" anchor="ctr" anchorCtr="0" forceAA="0" compatLnSpc="1">
                <a:prstTxWarp prst="textNoShape">
                  <a:avLst/>
                </a:prstTxWarp>
                <a:noAutofit/>
              </a:bodyPr>
              <a:lstStyle/>
              <a:p>
                <a:pPr algn="ctr"/>
                <a:endParaRPr lang="en-US" sz="699"/>
              </a:p>
            </p:txBody>
          </p:sp>
          <p:sp>
            <p:nvSpPr>
              <p:cNvPr id="78" name="Freeform 12">
                <a:extLst>
                  <a:ext uri="{FF2B5EF4-FFF2-40B4-BE49-F238E27FC236}">
                    <a16:creationId xmlns:a16="http://schemas.microsoft.com/office/drawing/2014/main" id="{3F55AC06-B2DF-42D2-BFB9-FCE3AED03096}"/>
                  </a:ext>
                </a:extLst>
              </p:cNvPr>
              <p:cNvSpPr/>
              <p:nvPr/>
            </p:nvSpPr>
            <p:spPr bwMode="gray">
              <a:xfrm rot="8100000">
                <a:off x="4899385" y="3263023"/>
                <a:ext cx="100494" cy="103540"/>
              </a:xfrm>
              <a:custGeom>
                <a:avLst/>
                <a:gdLst>
                  <a:gd name="connsiteX0" fmla="*/ 0 w 755703"/>
                  <a:gd name="connsiteY0" fmla="*/ 0 h 755703"/>
                  <a:gd name="connsiteX1" fmla="*/ 755703 w 755703"/>
                  <a:gd name="connsiteY1" fmla="*/ 0 h 755703"/>
                  <a:gd name="connsiteX2" fmla="*/ 755703 w 755703"/>
                  <a:gd name="connsiteY2" fmla="*/ 755703 h 755703"/>
                  <a:gd name="connsiteX3" fmla="*/ 0 w 755703"/>
                  <a:gd name="connsiteY3" fmla="*/ 755703 h 755703"/>
                  <a:gd name="connsiteX4" fmla="*/ 0 w 755703"/>
                  <a:gd name="connsiteY4" fmla="*/ 0 h 755703"/>
                  <a:gd name="connsiteX0" fmla="*/ 755703 w 847143"/>
                  <a:gd name="connsiteY0" fmla="*/ 755703 h 847143"/>
                  <a:gd name="connsiteX1" fmla="*/ 0 w 847143"/>
                  <a:gd name="connsiteY1" fmla="*/ 755703 h 847143"/>
                  <a:gd name="connsiteX2" fmla="*/ 0 w 847143"/>
                  <a:gd name="connsiteY2" fmla="*/ 0 h 847143"/>
                  <a:gd name="connsiteX3" fmla="*/ 755703 w 847143"/>
                  <a:gd name="connsiteY3" fmla="*/ 0 h 847143"/>
                  <a:gd name="connsiteX4" fmla="*/ 847143 w 847143"/>
                  <a:gd name="connsiteY4" fmla="*/ 847143 h 847143"/>
                  <a:gd name="connsiteX0" fmla="*/ 755703 w 755703"/>
                  <a:gd name="connsiteY0" fmla="*/ 755703 h 755703"/>
                  <a:gd name="connsiteX1" fmla="*/ 0 w 755703"/>
                  <a:gd name="connsiteY1" fmla="*/ 755703 h 755703"/>
                  <a:gd name="connsiteX2" fmla="*/ 0 w 755703"/>
                  <a:gd name="connsiteY2" fmla="*/ 0 h 755703"/>
                  <a:gd name="connsiteX3" fmla="*/ 755703 w 755703"/>
                  <a:gd name="connsiteY3" fmla="*/ 0 h 755703"/>
                  <a:gd name="connsiteX0" fmla="*/ 0 w 755703"/>
                  <a:gd name="connsiteY0" fmla="*/ 755703 h 755703"/>
                  <a:gd name="connsiteX1" fmla="*/ 0 w 755703"/>
                  <a:gd name="connsiteY1" fmla="*/ 0 h 755703"/>
                  <a:gd name="connsiteX2" fmla="*/ 755703 w 755703"/>
                  <a:gd name="connsiteY2" fmla="*/ 0 h 755703"/>
                </a:gdLst>
                <a:ahLst/>
                <a:cxnLst>
                  <a:cxn ang="0">
                    <a:pos x="connsiteX0" y="connsiteY0"/>
                  </a:cxn>
                  <a:cxn ang="0">
                    <a:pos x="connsiteX1" y="connsiteY1"/>
                  </a:cxn>
                  <a:cxn ang="0">
                    <a:pos x="connsiteX2" y="connsiteY2"/>
                  </a:cxn>
                </a:cxnLst>
                <a:rect l="l" t="t" r="r" b="b"/>
                <a:pathLst>
                  <a:path w="755703" h="755703">
                    <a:moveTo>
                      <a:pt x="0" y="755703"/>
                    </a:moveTo>
                    <a:lnTo>
                      <a:pt x="0" y="0"/>
                    </a:lnTo>
                    <a:lnTo>
                      <a:pt x="755703" y="0"/>
                    </a:lnTo>
                  </a:path>
                </a:pathLst>
              </a:custGeom>
              <a:noFill/>
              <a:ln w="9525" cap="rnd" cmpd="sng" algn="ctr">
                <a:solidFill>
                  <a:schemeClr val="bg1"/>
                </a:solidFill>
                <a:prstDash val="solid"/>
                <a:miter lim="800000"/>
                <a:headEnd type="none" w="med" len="med"/>
                <a:tailEnd type="none" w="med" len="med"/>
              </a:ln>
              <a:effectLst/>
            </p:spPr>
            <p:txBody>
              <a:bodyPr vert="horz" wrap="square" lIns="87231" tIns="43616" rIns="87231" bIns="43616" numCol="1" rtlCol="0" anchor="t" anchorCtr="0" compatLnSpc="1">
                <a:prstTxWarp prst="textNoShape">
                  <a:avLst/>
                </a:prstTxWarp>
              </a:bodyPr>
              <a:lstStyle>
                <a:defPPr>
                  <a:defRPr lang="en-US"/>
                </a:defPPr>
                <a:lvl1pPr algn="ctr" rtl="0" fontAlgn="base">
                  <a:spcBef>
                    <a:spcPct val="0"/>
                  </a:spcBef>
                  <a:spcAft>
                    <a:spcPct val="0"/>
                  </a:spcAft>
                  <a:defRPr sz="1300" kern="1200">
                    <a:solidFill>
                      <a:schemeClr val="tx1"/>
                    </a:solidFill>
                    <a:latin typeface="Arial" charset="0"/>
                    <a:ea typeface="+mn-ea"/>
                    <a:cs typeface="+mn-cs"/>
                  </a:defRPr>
                </a:lvl1pPr>
                <a:lvl2pPr marL="204083" algn="ctr" rtl="0" fontAlgn="base">
                  <a:spcBef>
                    <a:spcPct val="0"/>
                  </a:spcBef>
                  <a:spcAft>
                    <a:spcPct val="0"/>
                  </a:spcAft>
                  <a:defRPr sz="1300" kern="1200">
                    <a:solidFill>
                      <a:schemeClr val="tx1"/>
                    </a:solidFill>
                    <a:latin typeface="Arial" charset="0"/>
                    <a:ea typeface="+mn-ea"/>
                    <a:cs typeface="+mn-cs"/>
                  </a:defRPr>
                </a:lvl2pPr>
                <a:lvl3pPr marL="408165" algn="ctr" rtl="0" fontAlgn="base">
                  <a:spcBef>
                    <a:spcPct val="0"/>
                  </a:spcBef>
                  <a:spcAft>
                    <a:spcPct val="0"/>
                  </a:spcAft>
                  <a:defRPr sz="1300" kern="1200">
                    <a:solidFill>
                      <a:schemeClr val="tx1"/>
                    </a:solidFill>
                    <a:latin typeface="Arial" charset="0"/>
                    <a:ea typeface="+mn-ea"/>
                    <a:cs typeface="+mn-cs"/>
                  </a:defRPr>
                </a:lvl3pPr>
                <a:lvl4pPr marL="612248" algn="ctr" rtl="0" fontAlgn="base">
                  <a:spcBef>
                    <a:spcPct val="0"/>
                  </a:spcBef>
                  <a:spcAft>
                    <a:spcPct val="0"/>
                  </a:spcAft>
                  <a:defRPr sz="1300" kern="1200">
                    <a:solidFill>
                      <a:schemeClr val="tx1"/>
                    </a:solidFill>
                    <a:latin typeface="Arial" charset="0"/>
                    <a:ea typeface="+mn-ea"/>
                    <a:cs typeface="+mn-cs"/>
                  </a:defRPr>
                </a:lvl4pPr>
                <a:lvl5pPr marL="816331" algn="ctr" rtl="0" fontAlgn="base">
                  <a:spcBef>
                    <a:spcPct val="0"/>
                  </a:spcBef>
                  <a:spcAft>
                    <a:spcPct val="0"/>
                  </a:spcAft>
                  <a:defRPr sz="1300" kern="1200">
                    <a:solidFill>
                      <a:schemeClr val="tx1"/>
                    </a:solidFill>
                    <a:latin typeface="Arial" charset="0"/>
                    <a:ea typeface="+mn-ea"/>
                    <a:cs typeface="+mn-cs"/>
                  </a:defRPr>
                </a:lvl5pPr>
                <a:lvl6pPr marL="1020413" algn="l" defTabSz="408165" rtl="0" eaLnBrk="1" latinLnBrk="0" hangingPunct="1">
                  <a:defRPr sz="1300" kern="1200">
                    <a:solidFill>
                      <a:schemeClr val="tx1"/>
                    </a:solidFill>
                    <a:latin typeface="Arial" charset="0"/>
                    <a:ea typeface="+mn-ea"/>
                    <a:cs typeface="+mn-cs"/>
                  </a:defRPr>
                </a:lvl6pPr>
                <a:lvl7pPr marL="1224496" algn="l" defTabSz="408165" rtl="0" eaLnBrk="1" latinLnBrk="0" hangingPunct="1">
                  <a:defRPr sz="1300" kern="1200">
                    <a:solidFill>
                      <a:schemeClr val="tx1"/>
                    </a:solidFill>
                    <a:latin typeface="Arial" charset="0"/>
                    <a:ea typeface="+mn-ea"/>
                    <a:cs typeface="+mn-cs"/>
                  </a:defRPr>
                </a:lvl7pPr>
                <a:lvl8pPr marL="1428579" algn="l" defTabSz="408165" rtl="0" eaLnBrk="1" latinLnBrk="0" hangingPunct="1">
                  <a:defRPr sz="1300" kern="1200">
                    <a:solidFill>
                      <a:schemeClr val="tx1"/>
                    </a:solidFill>
                    <a:latin typeface="Arial" charset="0"/>
                    <a:ea typeface="+mn-ea"/>
                    <a:cs typeface="+mn-cs"/>
                  </a:defRPr>
                </a:lvl8pPr>
                <a:lvl9pPr marL="1632661" algn="l" defTabSz="408165" rtl="0" eaLnBrk="1" latinLnBrk="0" hangingPunct="1">
                  <a:defRPr sz="1300" kern="1200">
                    <a:solidFill>
                      <a:schemeClr val="tx1"/>
                    </a:solidFill>
                    <a:latin typeface="Arial" charset="0"/>
                    <a:ea typeface="+mn-ea"/>
                    <a:cs typeface="+mn-cs"/>
                  </a:defRPr>
                </a:lvl9pPr>
              </a:lstStyle>
              <a:p>
                <a:pPr algn="l" defTabSz="1396087"/>
                <a:endParaRPr lang="en-US" sz="959" b="1" dirty="0">
                  <a:solidFill>
                    <a:schemeClr val="bg2"/>
                  </a:solidFill>
                  <a:latin typeface="+mn-lt"/>
                </a:endParaRPr>
              </a:p>
            </p:txBody>
          </p:sp>
        </p:grpSp>
      </p:grpSp>
      <p:sp>
        <p:nvSpPr>
          <p:cNvPr id="80" name="TextBox 79">
            <a:extLst>
              <a:ext uri="{FF2B5EF4-FFF2-40B4-BE49-F238E27FC236}">
                <a16:creationId xmlns:a16="http://schemas.microsoft.com/office/drawing/2014/main" id="{73DA6C91-4C61-470E-ACD5-43D32BA6F39E}"/>
              </a:ext>
            </a:extLst>
          </p:cNvPr>
          <p:cNvSpPr txBox="1"/>
          <p:nvPr userDrawn="1"/>
        </p:nvSpPr>
        <p:spPr bwMode="gray">
          <a:xfrm>
            <a:off x="3319646" y="585736"/>
            <a:ext cx="3954420" cy="492443"/>
          </a:xfrm>
          <a:prstGeom prst="rect">
            <a:avLst/>
          </a:prstGeom>
          <a:noFill/>
        </p:spPr>
        <p:txBody>
          <a:bodyPr wrap="square" lIns="0" tIns="0" rIns="0" bIns="0" rtlCol="0">
            <a:spAutoFit/>
          </a:bodyPr>
          <a:lstStyle/>
          <a:p>
            <a:pPr algn="r">
              <a:spcBef>
                <a:spcPts val="500"/>
              </a:spcBef>
            </a:pPr>
            <a:r>
              <a:rPr lang="en-US" sz="1600" b="1" dirty="0">
                <a:latin typeface="+mj-lt"/>
              </a:rPr>
              <a:t>We help schools support students </a:t>
            </a:r>
            <a:br>
              <a:rPr lang="en-US" sz="1600" b="1" dirty="0">
                <a:latin typeface="+mj-lt"/>
              </a:rPr>
            </a:br>
            <a:r>
              <a:rPr lang="en-US" sz="1600" dirty="0">
                <a:solidFill>
                  <a:schemeClr val="accent2"/>
                </a:solidFill>
                <a:latin typeface="+mj-lt"/>
              </a:rPr>
              <a:t>from enrollment to graduation and beyond</a:t>
            </a:r>
          </a:p>
        </p:txBody>
      </p:sp>
      <p:sp>
        <p:nvSpPr>
          <p:cNvPr id="81" name="Rectangle 80">
            <a:extLst>
              <a:ext uri="{FF2B5EF4-FFF2-40B4-BE49-F238E27FC236}">
                <a16:creationId xmlns:a16="http://schemas.microsoft.com/office/drawing/2014/main" id="{83218E2B-0367-4773-A3B3-732404F18A28}"/>
              </a:ext>
            </a:extLst>
          </p:cNvPr>
          <p:cNvSpPr/>
          <p:nvPr userDrawn="1"/>
        </p:nvSpPr>
        <p:spPr>
          <a:xfrm>
            <a:off x="0" y="9637282"/>
            <a:ext cx="7772400" cy="153167"/>
          </a:xfrm>
          <a:prstGeom prst="rect">
            <a:avLst/>
          </a:prstGeom>
        </p:spPr>
        <p:txBody>
          <a:bodyPr wrap="square" lIns="0" tIns="0" rIns="0" bIns="0">
            <a:spAutoFit/>
          </a:bodyPr>
          <a:lstStyle/>
          <a:p>
            <a:pPr algn="ctr">
              <a:spcBef>
                <a:spcPts val="500"/>
              </a:spcBef>
            </a:pPr>
            <a:r>
              <a:rPr lang="en-US" sz="980" spc="-10" baseline="0" dirty="0">
                <a:solidFill>
                  <a:schemeClr val="accent3"/>
                </a:solidFill>
              </a:rPr>
              <a:t>K-12    |    Community Colleges     |   Four-Year Colleges and Universities    |    Graduate and Adult Learning</a:t>
            </a:r>
          </a:p>
        </p:txBody>
      </p:sp>
      <p:cxnSp>
        <p:nvCxnSpPr>
          <p:cNvPr id="48" name="Straight Connector 47">
            <a:extLst>
              <a:ext uri="{FF2B5EF4-FFF2-40B4-BE49-F238E27FC236}">
                <a16:creationId xmlns:a16="http://schemas.microsoft.com/office/drawing/2014/main" id="{F78D7AAC-4007-4B14-9CE0-557D827F38DB}"/>
              </a:ext>
            </a:extLst>
          </p:cNvPr>
          <p:cNvCxnSpPr>
            <a:cxnSpLocks/>
          </p:cNvCxnSpPr>
          <p:nvPr userDrawn="1"/>
        </p:nvCxnSpPr>
        <p:spPr bwMode="gray">
          <a:xfrm flipV="1">
            <a:off x="0" y="1686786"/>
            <a:ext cx="7772400" cy="1"/>
          </a:xfrm>
          <a:prstGeom prst="line">
            <a:avLst/>
          </a:prstGeom>
          <a:ln w="31750">
            <a:solidFill>
              <a:schemeClr val="tx2"/>
            </a:solidFill>
          </a:ln>
        </p:spPr>
        <p:style>
          <a:lnRef idx="1">
            <a:schemeClr val="accent1"/>
          </a:lnRef>
          <a:fillRef idx="0">
            <a:schemeClr val="accent1"/>
          </a:fillRef>
          <a:effectRef idx="0">
            <a:schemeClr val="accent1"/>
          </a:effectRef>
          <a:fontRef idx="minor">
            <a:schemeClr val="tx1"/>
          </a:fontRef>
        </p:style>
      </p:cxnSp>
      <p:sp>
        <p:nvSpPr>
          <p:cNvPr id="43" name="Oval 42">
            <a:extLst>
              <a:ext uri="{FF2B5EF4-FFF2-40B4-BE49-F238E27FC236}">
                <a16:creationId xmlns:a16="http://schemas.microsoft.com/office/drawing/2014/main" id="{3CB65F69-726D-4158-B2F8-F323E23E443F}"/>
              </a:ext>
            </a:extLst>
          </p:cNvPr>
          <p:cNvSpPr>
            <a:spLocks noChangeAspect="1"/>
          </p:cNvSpPr>
          <p:nvPr userDrawn="1"/>
        </p:nvSpPr>
        <p:spPr bwMode="gray">
          <a:xfrm>
            <a:off x="2843783" y="3547427"/>
            <a:ext cx="2084832" cy="208483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44" name="Text Placeholder 1">
            <a:extLst>
              <a:ext uri="{FF2B5EF4-FFF2-40B4-BE49-F238E27FC236}">
                <a16:creationId xmlns:a16="http://schemas.microsoft.com/office/drawing/2014/main" id="{94CBECDD-7EB7-4FBF-BBDB-E341DB01A946}"/>
              </a:ext>
            </a:extLst>
          </p:cNvPr>
          <p:cNvSpPr txBox="1">
            <a:spLocks/>
          </p:cNvSpPr>
          <p:nvPr userDrawn="1"/>
        </p:nvSpPr>
        <p:spPr bwMode="gray">
          <a:xfrm>
            <a:off x="7920696" y="2774910"/>
            <a:ext cx="1382195" cy="802784"/>
          </a:xfrm>
          <a:prstGeom prst="rect">
            <a:avLst/>
          </a:prstGeom>
          <a:solidFill>
            <a:srgbClr val="009900"/>
          </a:solidFill>
        </p:spPr>
        <p:txBody>
          <a:bodyPr vert="horz" wrap="square" lIns="64008" tIns="45720" rIns="64008" bIns="45720" rtlCol="0">
            <a:spAutoFit/>
          </a:bodyPr>
          <a:lstStyle>
            <a:lvl1pPr marL="112713" indent="-112713" algn="l" defTabSz="1018879" rtl="0" eaLnBrk="1" latinLnBrk="0" hangingPunct="1">
              <a:spcBef>
                <a:spcPts val="500"/>
              </a:spcBef>
              <a:buFont typeface="Arial" pitchFamily="34" charset="0"/>
              <a:buChar char="•"/>
              <a:defRPr sz="1000" kern="1200">
                <a:solidFill>
                  <a:schemeClr val="tx1"/>
                </a:solidFill>
                <a:latin typeface="+mn-lt"/>
                <a:ea typeface="+mn-ea"/>
                <a:cs typeface="+mn-cs"/>
              </a:defRPr>
            </a:lvl1pPr>
            <a:lvl2pPr marL="230188" indent="-117475" algn="l" defTabSz="1018879" rtl="0" eaLnBrk="1" latinLnBrk="0" hangingPunct="1">
              <a:spcBef>
                <a:spcPts val="500"/>
              </a:spcBef>
              <a:buFont typeface="Arial" pitchFamily="34" charset="0"/>
              <a:buChar char="–"/>
              <a:defRPr sz="1000" kern="1200">
                <a:solidFill>
                  <a:schemeClr val="tx1"/>
                </a:solidFill>
                <a:latin typeface="+mn-lt"/>
                <a:ea typeface="+mn-ea"/>
                <a:cs typeface="+mn-cs"/>
              </a:defRPr>
            </a:lvl2pPr>
            <a:lvl3pPr marL="342900" indent="-112713" algn="l" defTabSz="1018879" rtl="0" eaLnBrk="1" latinLnBrk="0" hangingPunct="1">
              <a:spcBef>
                <a:spcPts val="500"/>
              </a:spcBef>
              <a:buFont typeface="Arial" pitchFamily="34" charset="0"/>
              <a:buChar char="•"/>
              <a:defRPr sz="1000" kern="1200">
                <a:solidFill>
                  <a:schemeClr val="tx1"/>
                </a:solidFill>
                <a:latin typeface="+mn-lt"/>
                <a:ea typeface="+mn-ea"/>
                <a:cs typeface="+mn-cs"/>
              </a:defRPr>
            </a:lvl3pPr>
            <a:lvl4pPr marL="458788" indent="-115888" algn="l" defTabSz="1018879" rtl="0" eaLnBrk="1" latinLnBrk="0" hangingPunct="1">
              <a:spcBef>
                <a:spcPts val="500"/>
              </a:spcBef>
              <a:buFont typeface="Arial" pitchFamily="34" charset="0"/>
              <a:buChar char="–"/>
              <a:defRPr sz="1000" kern="1200">
                <a:solidFill>
                  <a:schemeClr val="tx1"/>
                </a:solidFill>
                <a:latin typeface="+mn-lt"/>
                <a:ea typeface="+mn-ea"/>
                <a:cs typeface="+mn-cs"/>
              </a:defRPr>
            </a:lvl4pPr>
            <a:lvl5pPr marL="571500" indent="-112713" algn="l" defTabSz="1018879" rtl="0" eaLnBrk="1" latinLnBrk="0" hangingPunct="1">
              <a:spcBef>
                <a:spcPts val="500"/>
              </a:spcBef>
              <a:buFont typeface="Arial" pitchFamily="34" charset="0"/>
              <a:buChar char="•"/>
              <a:defRPr sz="1000" kern="1200" baseline="0">
                <a:solidFill>
                  <a:schemeClr val="tx1"/>
                </a:solidFill>
                <a:latin typeface="+mn-lt"/>
                <a:ea typeface="+mn-ea"/>
                <a:cs typeface="+mn-cs"/>
              </a:defRPr>
            </a:lvl5pPr>
            <a:lvl6pPr marL="2801918" indent="-254720" algn="l" defTabSz="1018879"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11358" indent="-254720" algn="l" defTabSz="1018879"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20798" indent="-254720" algn="l" defTabSz="1018879"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30237" indent="-254720" algn="l" defTabSz="1018879" rtl="0" eaLnBrk="1" latinLnBrk="0" hangingPunct="1">
              <a:spcBef>
                <a:spcPct val="20000"/>
              </a:spcBef>
              <a:buFont typeface="Arial" pitchFamily="34" charset="0"/>
              <a:buChar char="•"/>
              <a:defRPr sz="2200" kern="1200">
                <a:solidFill>
                  <a:schemeClr val="tx1"/>
                </a:solidFill>
                <a:latin typeface="+mn-lt"/>
                <a:ea typeface="+mn-ea"/>
                <a:cs typeface="+mn-cs"/>
              </a:defRPr>
            </a:lvl9pPr>
          </a:lstStyle>
          <a:p>
            <a:pPr marL="0" indent="0">
              <a:buFont typeface="Arial" pitchFamily="34" charset="0"/>
              <a:buNone/>
            </a:pPr>
            <a:r>
              <a:rPr lang="en-US" sz="1100" b="1" dirty="0">
                <a:solidFill>
                  <a:schemeClr val="bg1"/>
                </a:solidFill>
                <a:latin typeface="Arial" panose="020B0604020202020204" pitchFamily="34" charset="0"/>
                <a:cs typeface="Arial" panose="020B0604020202020204" pitchFamily="34" charset="0"/>
              </a:rPr>
              <a:t>Script can be found here:</a:t>
            </a:r>
          </a:p>
          <a:p>
            <a:pPr marL="0" marR="0" lvl="0" indent="0" algn="l" defTabSz="1018879" rtl="0" eaLnBrk="1" fontAlgn="auto" latinLnBrk="0" hangingPunct="1">
              <a:lnSpc>
                <a:spcPct val="100000"/>
              </a:lnSpc>
              <a:spcBef>
                <a:spcPts val="500"/>
              </a:spcBef>
              <a:spcAft>
                <a:spcPts val="0"/>
              </a:spcAft>
              <a:buClrTx/>
              <a:buSzTx/>
              <a:buFont typeface="Arial" pitchFamily="34" charset="0"/>
              <a:buNone/>
              <a:tabLst/>
              <a:defRPr/>
            </a:pPr>
            <a:r>
              <a:rPr lang="en-US" sz="1000" dirty="0">
                <a:solidFill>
                  <a:schemeClr val="bg1"/>
                </a:solidFill>
                <a:latin typeface="Arial" panose="020B0604020202020204" pitchFamily="34" charset="0"/>
                <a:cs typeface="Arial" panose="020B0604020202020204" pitchFamily="34" charset="0"/>
                <a:hlinkClick r:id="rId6">
                  <a:extLst>
                    <a:ext uri="{A12FA001-AC4F-418D-AE19-62706E023703}">
                      <ahyp:hlinkClr xmlns:ahyp="http://schemas.microsoft.com/office/drawing/2018/hyperlinkcolor" val="tx"/>
                    </a:ext>
                  </a:extLst>
                </a:hlinkClick>
              </a:rPr>
              <a:t>https://eab.box.com/v/eab-one-pager-script</a:t>
            </a:r>
            <a:r>
              <a:rPr lang="en-US" sz="1000" dirty="0">
                <a:solidFill>
                  <a:schemeClr val="bg1"/>
                </a:solidFill>
                <a:latin typeface="Arial" panose="020B0604020202020204" pitchFamily="34" charset="0"/>
                <a:cs typeface="Arial" panose="020B0604020202020204" pitchFamily="34" charset="0"/>
              </a:rPr>
              <a:t> </a:t>
            </a:r>
            <a:endParaRPr lang="en-US" dirty="0">
              <a:solidFill>
                <a:schemeClr val="bg1"/>
              </a:solidFill>
              <a:latin typeface="Arial" panose="020B0604020202020204" pitchFamily="34" charset="0"/>
              <a:cs typeface="Arial" panose="020B0604020202020204" pitchFamily="34" charset="0"/>
            </a:endParaRPr>
          </a:p>
        </p:txBody>
      </p:sp>
    </p:spTree>
    <p:custDataLst>
      <p:tags r:id="rId1"/>
    </p:custDataLst>
    <p:extLst>
      <p:ext uri="{BB962C8B-B14F-4D97-AF65-F5344CB8AC3E}">
        <p14:creationId xmlns:p14="http://schemas.microsoft.com/office/powerpoint/2010/main" val="2018405484"/>
      </p:ext>
    </p:extLst>
  </p:cSld>
  <p:clrMapOvr>
    <a:masterClrMapping/>
  </p:clrMapOvr>
  <p:extLst mod="1">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redits + Legal Caveat">
    <p:spTree>
      <p:nvGrpSpPr>
        <p:cNvPr id="1" name=""/>
        <p:cNvGrpSpPr/>
        <p:nvPr/>
      </p:nvGrpSpPr>
      <p:grpSpPr>
        <a:xfrm>
          <a:off x="0" y="0"/>
          <a:ext cx="0" cy="0"/>
          <a:chOff x="0" y="0"/>
          <a:chExt cx="0" cy="0"/>
        </a:xfrm>
      </p:grpSpPr>
      <p:sp>
        <p:nvSpPr>
          <p:cNvPr id="14" name="Text Placeholder 5"/>
          <p:cNvSpPr>
            <a:spLocks noGrp="1"/>
          </p:cNvSpPr>
          <p:nvPr>
            <p:ph type="body" sz="quarter" idx="51" hasCustomPrompt="1"/>
          </p:nvPr>
        </p:nvSpPr>
        <p:spPr bwMode="gray">
          <a:xfrm>
            <a:off x="1128208" y="1714378"/>
            <a:ext cx="3840480" cy="169277"/>
          </a:xfrm>
        </p:spPr>
        <p:txBody>
          <a:bodyPr/>
          <a:lstStyle>
            <a:lvl1pPr marL="0" indent="0">
              <a:spcBef>
                <a:spcPts val="0"/>
              </a:spcBef>
              <a:buNone/>
              <a:defRPr sz="1100">
                <a:solidFill>
                  <a:schemeClr val="tx1"/>
                </a:solidFill>
              </a:defRPr>
            </a:lvl1pPr>
            <a:lvl2pPr marL="112713" indent="0">
              <a:spcBef>
                <a:spcPts val="200"/>
              </a:spcBef>
              <a:buNone/>
              <a:defRPr sz="1100"/>
            </a:lvl2pPr>
            <a:lvl3pPr marL="230187" indent="0">
              <a:spcBef>
                <a:spcPts val="200"/>
              </a:spcBef>
              <a:buNone/>
              <a:defRPr sz="1100"/>
            </a:lvl3pPr>
            <a:lvl4pPr marL="342900" indent="0">
              <a:spcBef>
                <a:spcPts val="200"/>
              </a:spcBef>
              <a:buNone/>
              <a:defRPr sz="1100"/>
            </a:lvl4pPr>
            <a:lvl5pPr marL="458787" indent="0">
              <a:spcBef>
                <a:spcPts val="200"/>
              </a:spcBef>
              <a:buNone/>
              <a:defRPr sz="1100"/>
            </a:lvl5pPr>
          </a:lstStyle>
          <a:p>
            <a:pPr lvl="0"/>
            <a:r>
              <a:rPr lang="en-US" dirty="0"/>
              <a:t>Project Director (Insert text)</a:t>
            </a:r>
          </a:p>
        </p:txBody>
      </p:sp>
      <p:sp>
        <p:nvSpPr>
          <p:cNvPr id="16" name="Text Placeholder 7"/>
          <p:cNvSpPr>
            <a:spLocks noGrp="1"/>
          </p:cNvSpPr>
          <p:nvPr>
            <p:ph type="body" sz="quarter" idx="52" hasCustomPrompt="1"/>
          </p:nvPr>
        </p:nvSpPr>
        <p:spPr bwMode="gray">
          <a:xfrm>
            <a:off x="1128208" y="1947233"/>
            <a:ext cx="3840480" cy="138499"/>
          </a:xfrm>
        </p:spPr>
        <p:txBody>
          <a:bodyPr/>
          <a:lstStyle>
            <a:lvl1pPr marL="0" indent="0">
              <a:spcBef>
                <a:spcPts val="200"/>
              </a:spcBef>
              <a:buNone/>
              <a:defRPr>
                <a:solidFill>
                  <a:schemeClr val="accent3"/>
                </a:solidFill>
              </a:defRPr>
            </a:lvl1pPr>
            <a:lvl2pPr marL="112713" indent="0">
              <a:buNone/>
              <a:defRPr>
                <a:solidFill>
                  <a:schemeClr val="accent3"/>
                </a:solidFill>
              </a:defRPr>
            </a:lvl2pPr>
            <a:lvl3pPr marL="230187" indent="0">
              <a:buNone/>
              <a:defRPr>
                <a:solidFill>
                  <a:schemeClr val="accent3"/>
                </a:solidFill>
              </a:defRPr>
            </a:lvl3pPr>
            <a:lvl4pPr marL="342900" indent="0">
              <a:buNone/>
              <a:defRPr>
                <a:solidFill>
                  <a:schemeClr val="accent3"/>
                </a:solidFill>
              </a:defRPr>
            </a:lvl4pPr>
            <a:lvl5pPr marL="458787" indent="0">
              <a:buNone/>
              <a:defRPr>
                <a:solidFill>
                  <a:schemeClr val="accent3"/>
                </a:solidFill>
              </a:defRPr>
            </a:lvl5pPr>
          </a:lstStyle>
          <a:p>
            <a:pPr lvl="0"/>
            <a:r>
              <a:rPr lang="en-US" dirty="0"/>
              <a:t>Add Name(s) Here</a:t>
            </a:r>
          </a:p>
        </p:txBody>
      </p:sp>
      <p:sp>
        <p:nvSpPr>
          <p:cNvPr id="17" name="Text Placeholder 9"/>
          <p:cNvSpPr>
            <a:spLocks noGrp="1"/>
          </p:cNvSpPr>
          <p:nvPr>
            <p:ph type="body" sz="quarter" idx="53" hasCustomPrompt="1"/>
          </p:nvPr>
        </p:nvSpPr>
        <p:spPr bwMode="gray">
          <a:xfrm>
            <a:off x="1128208" y="2367205"/>
            <a:ext cx="3840480" cy="169277"/>
          </a:xfrm>
        </p:spPr>
        <p:txBody>
          <a:bodyPr/>
          <a:lstStyle>
            <a:lvl1pPr marL="0" indent="0">
              <a:spcBef>
                <a:spcPts val="0"/>
              </a:spcBef>
              <a:buNone/>
              <a:defRPr sz="1100">
                <a:solidFill>
                  <a:schemeClr val="tx1"/>
                </a:solidFill>
              </a:defRPr>
            </a:lvl1pPr>
            <a:lvl2pPr marL="112713" indent="0">
              <a:spcBef>
                <a:spcPts val="0"/>
              </a:spcBef>
              <a:buNone/>
              <a:defRPr sz="1100"/>
            </a:lvl2pPr>
            <a:lvl3pPr marL="230187" indent="0">
              <a:spcBef>
                <a:spcPts val="0"/>
              </a:spcBef>
              <a:buNone/>
              <a:defRPr sz="1100"/>
            </a:lvl3pPr>
            <a:lvl4pPr marL="342900" indent="0">
              <a:spcBef>
                <a:spcPts val="0"/>
              </a:spcBef>
              <a:buNone/>
              <a:defRPr sz="1100"/>
            </a:lvl4pPr>
            <a:lvl5pPr marL="458787" indent="0">
              <a:spcBef>
                <a:spcPts val="0"/>
              </a:spcBef>
              <a:buNone/>
              <a:defRPr sz="1100"/>
            </a:lvl5pPr>
          </a:lstStyle>
          <a:p>
            <a:pPr lvl="0"/>
            <a:r>
              <a:rPr lang="en-US" dirty="0"/>
              <a:t>Contributing Consultants (Insert text)</a:t>
            </a:r>
          </a:p>
        </p:txBody>
      </p:sp>
      <p:sp>
        <p:nvSpPr>
          <p:cNvPr id="18" name="Text Placeholder 13"/>
          <p:cNvSpPr>
            <a:spLocks noGrp="1"/>
          </p:cNvSpPr>
          <p:nvPr>
            <p:ph type="body" sz="quarter" idx="54" hasCustomPrompt="1"/>
          </p:nvPr>
        </p:nvSpPr>
        <p:spPr bwMode="gray">
          <a:xfrm>
            <a:off x="1128208" y="2600060"/>
            <a:ext cx="3840480" cy="138499"/>
          </a:xfrm>
        </p:spPr>
        <p:txBody>
          <a:bodyPr/>
          <a:lstStyle>
            <a:lvl1pPr marL="0" indent="0">
              <a:spcBef>
                <a:spcPts val="200"/>
              </a:spcBef>
              <a:buNone/>
              <a:defRPr>
                <a:solidFill>
                  <a:schemeClr val="accent3"/>
                </a:solidFill>
              </a:defRPr>
            </a:lvl1pPr>
            <a:lvl2pPr marL="112713" indent="0">
              <a:spcBef>
                <a:spcPts val="200"/>
              </a:spcBef>
              <a:buNone/>
              <a:defRPr>
                <a:solidFill>
                  <a:schemeClr val="accent3"/>
                </a:solidFill>
              </a:defRPr>
            </a:lvl2pPr>
            <a:lvl3pPr marL="230187" indent="0">
              <a:spcBef>
                <a:spcPts val="200"/>
              </a:spcBef>
              <a:buNone/>
              <a:defRPr>
                <a:solidFill>
                  <a:schemeClr val="accent3"/>
                </a:solidFill>
              </a:defRPr>
            </a:lvl3pPr>
            <a:lvl4pPr marL="342900" indent="0">
              <a:spcBef>
                <a:spcPts val="200"/>
              </a:spcBef>
              <a:buNone/>
              <a:defRPr>
                <a:solidFill>
                  <a:schemeClr val="accent3"/>
                </a:solidFill>
              </a:defRPr>
            </a:lvl4pPr>
            <a:lvl5pPr marL="458787" indent="0">
              <a:spcBef>
                <a:spcPts val="200"/>
              </a:spcBef>
              <a:buNone/>
              <a:defRPr>
                <a:solidFill>
                  <a:schemeClr val="accent3"/>
                </a:solidFill>
              </a:defRPr>
            </a:lvl5pPr>
          </a:lstStyle>
          <a:p>
            <a:pPr lvl="0"/>
            <a:r>
              <a:rPr lang="en-US" dirty="0"/>
              <a:t>Add Name(s) Here</a:t>
            </a:r>
          </a:p>
        </p:txBody>
      </p:sp>
      <p:sp>
        <p:nvSpPr>
          <p:cNvPr id="19" name="Text Placeholder 15"/>
          <p:cNvSpPr>
            <a:spLocks noGrp="1"/>
          </p:cNvSpPr>
          <p:nvPr>
            <p:ph type="body" sz="quarter" idx="55" hasCustomPrompt="1"/>
          </p:nvPr>
        </p:nvSpPr>
        <p:spPr bwMode="gray">
          <a:xfrm>
            <a:off x="1128208" y="3027605"/>
            <a:ext cx="3840480" cy="169277"/>
          </a:xfrm>
        </p:spPr>
        <p:txBody>
          <a:bodyPr/>
          <a:lstStyle>
            <a:lvl1pPr marL="0" indent="0">
              <a:spcBef>
                <a:spcPts val="0"/>
              </a:spcBef>
              <a:buNone/>
              <a:defRPr sz="1100">
                <a:solidFill>
                  <a:schemeClr val="tx1"/>
                </a:solidFill>
              </a:defRPr>
            </a:lvl1pPr>
            <a:lvl2pPr>
              <a:spcBef>
                <a:spcPts val="0"/>
              </a:spcBef>
              <a:defRPr sz="1100"/>
            </a:lvl2pPr>
            <a:lvl3pPr>
              <a:spcBef>
                <a:spcPts val="0"/>
              </a:spcBef>
              <a:defRPr sz="1100"/>
            </a:lvl3pPr>
            <a:lvl4pPr>
              <a:spcBef>
                <a:spcPts val="0"/>
              </a:spcBef>
              <a:defRPr sz="1100"/>
            </a:lvl4pPr>
            <a:lvl5pPr>
              <a:spcBef>
                <a:spcPts val="0"/>
              </a:spcBef>
              <a:defRPr sz="1100"/>
            </a:lvl5pPr>
          </a:lstStyle>
          <a:p>
            <a:pPr lvl="0"/>
            <a:r>
              <a:rPr lang="en-US" dirty="0"/>
              <a:t>Executive Director (Insert text)</a:t>
            </a:r>
          </a:p>
        </p:txBody>
      </p:sp>
      <p:sp>
        <p:nvSpPr>
          <p:cNvPr id="20" name="Text Placeholder 17"/>
          <p:cNvSpPr>
            <a:spLocks noGrp="1"/>
          </p:cNvSpPr>
          <p:nvPr>
            <p:ph type="body" sz="quarter" idx="56" hasCustomPrompt="1"/>
          </p:nvPr>
        </p:nvSpPr>
        <p:spPr bwMode="gray">
          <a:xfrm>
            <a:off x="1128208" y="3260460"/>
            <a:ext cx="3840480" cy="138499"/>
          </a:xfrm>
        </p:spPr>
        <p:txBody>
          <a:bodyPr/>
          <a:lstStyle>
            <a:lvl1pPr marL="0" indent="0">
              <a:spcBef>
                <a:spcPts val="200"/>
              </a:spcBef>
              <a:buNone/>
              <a:defRPr>
                <a:solidFill>
                  <a:schemeClr val="accent3"/>
                </a:solidFill>
              </a:defRPr>
            </a:lvl1pPr>
            <a:lvl2pPr marL="112713" indent="0">
              <a:spcBef>
                <a:spcPts val="200"/>
              </a:spcBef>
              <a:buNone/>
              <a:defRPr/>
            </a:lvl2pPr>
            <a:lvl3pPr marL="230187" indent="0">
              <a:spcBef>
                <a:spcPts val="200"/>
              </a:spcBef>
              <a:buNone/>
              <a:defRPr/>
            </a:lvl3pPr>
            <a:lvl4pPr marL="342900" indent="0">
              <a:spcBef>
                <a:spcPts val="200"/>
              </a:spcBef>
              <a:buNone/>
              <a:defRPr/>
            </a:lvl4pPr>
            <a:lvl5pPr marL="458787" indent="0">
              <a:spcBef>
                <a:spcPts val="200"/>
              </a:spcBef>
              <a:buNone/>
              <a:defRPr/>
            </a:lvl5pPr>
          </a:lstStyle>
          <a:p>
            <a:pPr lvl="0"/>
            <a:r>
              <a:rPr lang="en-US" dirty="0"/>
              <a:t>Add Name(s) Here</a:t>
            </a:r>
          </a:p>
        </p:txBody>
      </p:sp>
      <p:sp>
        <p:nvSpPr>
          <p:cNvPr id="4" name="Title 3"/>
          <p:cNvSpPr>
            <a:spLocks noGrp="1"/>
          </p:cNvSpPr>
          <p:nvPr>
            <p:ph type="title" hasCustomPrompt="1"/>
          </p:nvPr>
        </p:nvSpPr>
        <p:spPr bwMode="gray">
          <a:xfrm>
            <a:off x="512763" y="724503"/>
            <a:ext cx="4473575" cy="276999"/>
          </a:xfrm>
        </p:spPr>
        <p:txBody>
          <a:bodyPr anchor="t" anchorCtr="0"/>
          <a:lstStyle>
            <a:lvl1pPr>
              <a:defRPr baseline="0"/>
            </a:lvl1pPr>
          </a:lstStyle>
          <a:p>
            <a:r>
              <a:rPr lang="en-US" dirty="0"/>
              <a:t>Insert Program Name Here</a:t>
            </a:r>
          </a:p>
        </p:txBody>
      </p:sp>
      <p:cxnSp>
        <p:nvCxnSpPr>
          <p:cNvPr id="13" name="Straight Connector 12"/>
          <p:cNvCxnSpPr/>
          <p:nvPr userDrawn="1"/>
        </p:nvCxnSpPr>
        <p:spPr bwMode="gray">
          <a:xfrm>
            <a:off x="5571248" y="763588"/>
            <a:ext cx="0" cy="7993234"/>
          </a:xfrm>
          <a:prstGeom prst="line">
            <a:avLst/>
          </a:prstGeom>
          <a:ln w="6350">
            <a:solidFill>
              <a:schemeClr val="accent3"/>
            </a:solidFill>
            <a:headEnd type="none"/>
            <a:tailEnd type="none"/>
          </a:ln>
        </p:spPr>
        <p:style>
          <a:lnRef idx="1">
            <a:schemeClr val="accent1"/>
          </a:lnRef>
          <a:fillRef idx="0">
            <a:schemeClr val="accent1"/>
          </a:fillRef>
          <a:effectRef idx="0">
            <a:schemeClr val="accent1"/>
          </a:effectRef>
          <a:fontRef idx="minor">
            <a:schemeClr val="tx1"/>
          </a:fontRef>
        </p:style>
      </p:cxnSp>
      <p:sp>
        <p:nvSpPr>
          <p:cNvPr id="15" name="TextBox 14"/>
          <p:cNvSpPr txBox="1"/>
          <p:nvPr userDrawn="1"/>
        </p:nvSpPr>
        <p:spPr bwMode="gray">
          <a:xfrm>
            <a:off x="5644268" y="754818"/>
            <a:ext cx="1620132" cy="8002004"/>
          </a:xfrm>
          <a:prstGeom prst="rect">
            <a:avLst/>
          </a:prstGeom>
          <a:noFill/>
        </p:spPr>
        <p:txBody>
          <a:bodyPr wrap="square" lIns="0" tIns="0" rIns="0" bIns="0" rtlCol="0">
            <a:noAutofit/>
          </a:bodyPr>
          <a:lstStyle/>
          <a:p>
            <a:pPr>
              <a:spcBef>
                <a:spcPts val="400"/>
              </a:spcBef>
            </a:pPr>
            <a:r>
              <a:rPr lang="en-US" sz="500" b="1" dirty="0"/>
              <a:t>LEGAL</a:t>
            </a:r>
            <a:r>
              <a:rPr lang="en-US" sz="500" b="1" baseline="0" dirty="0"/>
              <a:t> CAVEAT</a:t>
            </a:r>
            <a:endParaRPr lang="en-US" sz="500" b="1" dirty="0"/>
          </a:p>
          <a:p>
            <a:pPr>
              <a:spcBef>
                <a:spcPts val="400"/>
              </a:spcBef>
            </a:pPr>
            <a:r>
              <a:rPr lang="en-US" sz="500" dirty="0"/>
              <a:t>EAB Global, Inc. (“EAB”) has made efforts to verify the accuracy of the information it provides to members. This report relies on data obtained from many sources, however, and EAB cannot guarantee the accuracy of the information provided or any analysis based thereon. In addition, neither EAB nor any of its affiliates (each, an “EAB Organization”) is in the business </a:t>
            </a:r>
            <a:br>
              <a:rPr lang="en-US" sz="500" dirty="0"/>
            </a:br>
            <a:r>
              <a:rPr lang="en-US" sz="500" dirty="0"/>
              <a:t>of giving legal, accounting, or other professional advice, and its reports should not be construed as professional advice. In particular, members should not rely on any legal commentary in this report as a basis for action, or assume that any tactics described herein would be permitted by applicable law or appropriate for a given member’s situation. Members are advised to consult with appropriate professionals concerning legal, tax, or accounting issues, before implementing any of these tactics. No EAB Organization or any of its respective officers, directors, employees, or agents shall be liable for any claims, liabilities, or expenses relating to (a) any errors or omissions in this report,</a:t>
            </a:r>
            <a:r>
              <a:rPr lang="en-US" sz="500" baseline="0" dirty="0"/>
              <a:t> </a:t>
            </a:r>
            <a:r>
              <a:rPr lang="en-US" sz="500" dirty="0"/>
              <a:t>whether caused by any EAB organization, or any of their respective employees or agents, or sources or other third parties, (b) any recommendation by any EAB Organization, or (c) failure of member and its employees and agents to abide by the terms set forth herein.</a:t>
            </a:r>
          </a:p>
          <a:p>
            <a:pPr>
              <a:spcBef>
                <a:spcPts val="400"/>
              </a:spcBef>
            </a:pPr>
            <a:r>
              <a:rPr lang="en-US" sz="500" dirty="0"/>
              <a:t>EAB is a registered trademark of EAB Global, Inc. in the United States and other countries. Members are not permitted to use these trademarks, or any other trademark, product name, service name, trade name, and logo of any EAB Organization without prior written consent of EAB. Other trademarks, product names, service names, trade names, and logos used within these pages are the property of their respective holders. Use of other company trademarks, product names, service names, trade names, and logos or images of the same does not necessarily constitute (a) an endorsement by such company of an EAB Organization and its products and services, or (b) an endorsement of the company or its products or services by an EAB Organization. No EAB Organization is affiliated with any such company.</a:t>
            </a:r>
          </a:p>
          <a:p>
            <a:pPr>
              <a:spcBef>
                <a:spcPts val="1200"/>
              </a:spcBef>
            </a:pPr>
            <a:r>
              <a:rPr lang="en-US" sz="500" b="1" dirty="0"/>
              <a:t>IMPORTANT: Please read the following.</a:t>
            </a:r>
          </a:p>
          <a:p>
            <a:pPr>
              <a:spcBef>
                <a:spcPts val="400"/>
              </a:spcBef>
            </a:pPr>
            <a:r>
              <a:rPr lang="en-US" sz="500" dirty="0"/>
              <a:t>EAB has prepared this report for the exclusive </a:t>
            </a:r>
            <a:br>
              <a:rPr lang="en-US" sz="500" dirty="0"/>
            </a:br>
            <a:r>
              <a:rPr lang="en-US" sz="500" dirty="0"/>
              <a:t>use of its members. Each member acknowledges and agrees that this report and the information contained herein (collectively, the “Report”) are confidential and proprietary to EAB. By accepting delivery of this Report, each member agrees to abide by the terms as stated herein, including </a:t>
            </a:r>
            <a:br>
              <a:rPr lang="en-US" sz="500" dirty="0"/>
            </a:br>
            <a:r>
              <a:rPr lang="en-US" sz="500" dirty="0"/>
              <a:t>the following:</a:t>
            </a:r>
          </a:p>
          <a:p>
            <a:pPr marL="112713" indent="-112713">
              <a:spcBef>
                <a:spcPts val="400"/>
              </a:spcBef>
            </a:pPr>
            <a:r>
              <a:rPr lang="en-US" sz="500" dirty="0"/>
              <a:t>1.	All right, title, and interest in and to this Report is owned by an EAB Organization. Except as stated herein, no right, license, permission, or interest of any kind in this Report is intended to be given, transferred to, or acquired by a member. Each member is authorized to use this Report only to the extent expressly authorized herein.</a:t>
            </a:r>
          </a:p>
          <a:p>
            <a:pPr marL="112713" indent="-112713">
              <a:spcBef>
                <a:spcPts val="400"/>
              </a:spcBef>
            </a:pPr>
            <a:r>
              <a:rPr lang="en-US" sz="500" dirty="0"/>
              <a:t>2.	Each member shall not sell, license, republish, distribute, or post online or otherwise this Report, in part or in whole. Each member shall not disseminate or permit the use of, and shall take reasonable precautions to prevent such dissemination or use of, this Report by (a) any of its employees and agents (except as stated below), or (b) any third party.</a:t>
            </a:r>
          </a:p>
          <a:p>
            <a:pPr marL="112713" indent="-112713">
              <a:spcBef>
                <a:spcPts val="400"/>
              </a:spcBef>
            </a:pPr>
            <a:r>
              <a:rPr lang="en-US" sz="500" dirty="0"/>
              <a:t>3.	Each member may make this Report available solely to those of its employees and agents who (a) are registered for the workshop or membership program of which this Report is a part, (b) require access to this Report in order to learn from the information described herein, and (c) agree not to disclose this Report to other employees or agents or any third party. Each member shall use, and shall ensure that its employees and agents use, this Report for its internal use only. Each member may make a limited number of copies, solely as adequate for use by its employees and agents in accordance with the terms herein.</a:t>
            </a:r>
          </a:p>
          <a:p>
            <a:pPr marL="112713" indent="-112713">
              <a:spcBef>
                <a:spcPts val="400"/>
              </a:spcBef>
            </a:pPr>
            <a:r>
              <a:rPr lang="en-US" sz="500" dirty="0"/>
              <a:t>4.	Each member shall not remove from this Report any confidential markings, copyright notices, and/or other similar indicia herein.</a:t>
            </a:r>
          </a:p>
          <a:p>
            <a:pPr marL="112713" indent="-112713">
              <a:spcBef>
                <a:spcPts val="400"/>
              </a:spcBef>
            </a:pPr>
            <a:r>
              <a:rPr lang="en-US" sz="500" dirty="0"/>
              <a:t>5.	Each member is responsible for any breach of its obligations as stated herein by any of its employees or agents.</a:t>
            </a:r>
          </a:p>
          <a:p>
            <a:pPr marL="112713" indent="-112713">
              <a:spcBef>
                <a:spcPts val="400"/>
              </a:spcBef>
            </a:pPr>
            <a:r>
              <a:rPr lang="en-US" sz="500" dirty="0"/>
              <a:t>6.	If a member is unwilling to abide by any</a:t>
            </a:r>
            <a:r>
              <a:rPr lang="en-US" sz="500" baseline="0" dirty="0"/>
              <a:t> </a:t>
            </a:r>
            <a:r>
              <a:rPr lang="en-US" sz="500" dirty="0"/>
              <a:t>of the foregoing obligations, then such member shall promptly return this Report and all copies thereof to EAB.</a:t>
            </a:r>
          </a:p>
        </p:txBody>
      </p:sp>
    </p:spTree>
    <p:custDataLst>
      <p:tags r:id="rId1"/>
    </p:custDataLst>
    <p:extLst>
      <p:ext uri="{BB962C8B-B14F-4D97-AF65-F5344CB8AC3E}">
        <p14:creationId xmlns:p14="http://schemas.microsoft.com/office/powerpoint/2010/main" val="3809430448"/>
      </p:ext>
    </p:extLst>
  </p:cSld>
  <p:clrMapOvr>
    <a:masterClrMapping/>
  </p:clrMapOvr>
  <p:extLst mod="1">
    <p:ext uri="{DCECCB84-F9BA-43D5-87BE-67443E8EF086}">
      <p15:sldGuideLst xmlns:p15="http://schemas.microsoft.com/office/powerpoint/2012/main">
        <p15:guide id="1" orient="horz" pos="480">
          <p15:clr>
            <a:srgbClr val="FBAE40"/>
          </p15:clr>
        </p15:guide>
        <p15:guide id="2" pos="710">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Divider">
    <p:spTree>
      <p:nvGrpSpPr>
        <p:cNvPr id="1" name=""/>
        <p:cNvGrpSpPr/>
        <p:nvPr/>
      </p:nvGrpSpPr>
      <p:grpSpPr>
        <a:xfrm>
          <a:off x="0" y="0"/>
          <a:ext cx="0" cy="0"/>
          <a:chOff x="0" y="0"/>
          <a:chExt cx="0" cy="0"/>
        </a:xfrm>
      </p:grpSpPr>
      <p:pic>
        <p:nvPicPr>
          <p:cNvPr id="12" name="Picture 11"/>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bwMode="gray">
          <a:xfrm>
            <a:off x="1455320" y="3309301"/>
            <a:ext cx="1234440" cy="472307"/>
          </a:xfrm>
          <a:prstGeom prst="rect">
            <a:avLst/>
          </a:prstGeom>
        </p:spPr>
      </p:pic>
      <p:sp>
        <p:nvSpPr>
          <p:cNvPr id="14" name="Title 1"/>
          <p:cNvSpPr>
            <a:spLocks noGrp="1"/>
          </p:cNvSpPr>
          <p:nvPr>
            <p:ph type="title" hasCustomPrompt="1"/>
          </p:nvPr>
        </p:nvSpPr>
        <p:spPr bwMode="gray">
          <a:xfrm>
            <a:off x="1451412" y="4824861"/>
            <a:ext cx="5029200" cy="775597"/>
          </a:xfrm>
          <a:prstGeom prst="rect">
            <a:avLst/>
          </a:prstGeom>
        </p:spPr>
        <p:txBody>
          <a:bodyPr wrap="square" lIns="0" tIns="0" rIns="0" bIns="0" anchor="b" anchorCtr="0">
            <a:spAutoFit/>
          </a:bodyPr>
          <a:lstStyle>
            <a:lvl1pPr>
              <a:lnSpc>
                <a:spcPct val="90000"/>
              </a:lnSpc>
              <a:defRPr sz="2800" b="0" baseline="0">
                <a:solidFill>
                  <a:schemeClr val="tx1"/>
                </a:solidFill>
              </a:defRPr>
            </a:lvl1pPr>
          </a:lstStyle>
          <a:p>
            <a:r>
              <a:rPr lang="en-US" dirty="0"/>
              <a:t>Divider Title – Rockwell 28pt Regular, Title Case</a:t>
            </a:r>
          </a:p>
        </p:txBody>
      </p:sp>
      <p:sp>
        <p:nvSpPr>
          <p:cNvPr id="15" name="Text Placeholder 16"/>
          <p:cNvSpPr>
            <a:spLocks noGrp="1"/>
          </p:cNvSpPr>
          <p:nvPr>
            <p:ph type="body" sz="quarter" idx="22" hasCustomPrompt="1"/>
          </p:nvPr>
        </p:nvSpPr>
        <p:spPr bwMode="gray">
          <a:xfrm>
            <a:off x="1451412" y="5786992"/>
            <a:ext cx="5029200" cy="169277"/>
          </a:xfrm>
        </p:spPr>
        <p:txBody>
          <a:bodyPr/>
          <a:lstStyle>
            <a:lvl1pPr marL="0" indent="0">
              <a:spcBef>
                <a:spcPts val="0"/>
              </a:spcBef>
              <a:buNone/>
              <a:defRPr sz="1100">
                <a:solidFill>
                  <a:schemeClr val="tx1"/>
                </a:solidFill>
              </a:defRPr>
            </a:lvl1pPr>
            <a:lvl2pPr>
              <a:spcBef>
                <a:spcPts val="0"/>
              </a:spcBef>
              <a:defRPr sz="1100"/>
            </a:lvl2pPr>
            <a:lvl3pPr>
              <a:spcBef>
                <a:spcPts val="0"/>
              </a:spcBef>
              <a:defRPr sz="1100"/>
            </a:lvl3pPr>
            <a:lvl4pPr>
              <a:spcBef>
                <a:spcPts val="0"/>
              </a:spcBef>
              <a:defRPr sz="1100"/>
            </a:lvl4pPr>
            <a:lvl5pPr>
              <a:spcBef>
                <a:spcPts val="0"/>
              </a:spcBef>
              <a:defRPr sz="1100"/>
            </a:lvl5pPr>
          </a:lstStyle>
          <a:p>
            <a:pPr lvl="0"/>
            <a:r>
              <a:rPr lang="en-US" dirty="0"/>
              <a:t>Divider Subtitle – Verdana 11pt Regular, Title Case</a:t>
            </a:r>
          </a:p>
        </p:txBody>
      </p:sp>
      <p:sp>
        <p:nvSpPr>
          <p:cNvPr id="16" name="Text Placeholder 20"/>
          <p:cNvSpPr>
            <a:spLocks noGrp="1"/>
          </p:cNvSpPr>
          <p:nvPr>
            <p:ph type="body" sz="quarter" idx="23" hasCustomPrompt="1"/>
          </p:nvPr>
        </p:nvSpPr>
        <p:spPr bwMode="gray">
          <a:xfrm>
            <a:off x="1451412" y="7051159"/>
            <a:ext cx="2286000" cy="543739"/>
          </a:xfrm>
        </p:spPr>
        <p:txBody>
          <a:bodyPr/>
          <a:lstStyle>
            <a:lvl1pPr>
              <a:defRPr>
                <a:solidFill>
                  <a:schemeClr val="tx1"/>
                </a:solidFill>
              </a:defRPr>
            </a:lvl1pPr>
          </a:lstStyle>
          <a:p>
            <a:pPr lvl="0"/>
            <a:r>
              <a:rPr lang="en-US" dirty="0"/>
              <a:t>Divider Bullet Placement (if needed)</a:t>
            </a:r>
          </a:p>
          <a:p>
            <a:pPr lvl="0"/>
            <a:r>
              <a:rPr lang="en-US" dirty="0"/>
              <a:t>Divider Bullet Placement (if needed)</a:t>
            </a:r>
          </a:p>
          <a:p>
            <a:pPr lvl="0"/>
            <a:r>
              <a:rPr lang="en-US" dirty="0"/>
              <a:t>Divider Bullet Placement (if needed)</a:t>
            </a:r>
          </a:p>
        </p:txBody>
      </p:sp>
      <p:cxnSp>
        <p:nvCxnSpPr>
          <p:cNvPr id="19" name="Straight Connector 18"/>
          <p:cNvCxnSpPr/>
          <p:nvPr userDrawn="1"/>
        </p:nvCxnSpPr>
        <p:spPr bwMode="gray">
          <a:xfrm>
            <a:off x="1451412" y="6631720"/>
            <a:ext cx="5043885" cy="0"/>
          </a:xfrm>
          <a:prstGeom prst="line">
            <a:avLst/>
          </a:prstGeom>
          <a:ln w="12700">
            <a:solidFill>
              <a:schemeClr val="accent3"/>
            </a:solidFill>
            <a:miter lim="800000"/>
            <a:headEnd type="none"/>
            <a:tailEnd type="none"/>
          </a:ln>
        </p:spPr>
        <p:style>
          <a:lnRef idx="1">
            <a:schemeClr val="accent1"/>
          </a:lnRef>
          <a:fillRef idx="0">
            <a:schemeClr val="accent1"/>
          </a:fillRef>
          <a:effectRef idx="0">
            <a:schemeClr val="accent1"/>
          </a:effectRef>
          <a:fontRef idx="minor">
            <a:schemeClr val="tx1"/>
          </a:fontRef>
        </p:style>
      </p:cxnSp>
      <p:sp>
        <p:nvSpPr>
          <p:cNvPr id="20" name="Text Placeholder 23"/>
          <p:cNvSpPr>
            <a:spLocks noGrp="1"/>
          </p:cNvSpPr>
          <p:nvPr>
            <p:ph type="body" sz="quarter" idx="24" hasCustomPrompt="1"/>
          </p:nvPr>
        </p:nvSpPr>
        <p:spPr bwMode="gray">
          <a:xfrm>
            <a:off x="5195834" y="6636850"/>
            <a:ext cx="1299013" cy="205151"/>
          </a:xfrm>
          <a:prstGeom prst="round2SameRect">
            <a:avLst>
              <a:gd name="adj1" fmla="val 0"/>
              <a:gd name="adj2" fmla="val 20202"/>
            </a:avLst>
          </a:prstGeom>
          <a:solidFill>
            <a:schemeClr val="tx2"/>
          </a:solidFill>
        </p:spPr>
        <p:txBody>
          <a:bodyPr wrap="none" lIns="45720" tIns="27432" rIns="45720" bIns="27432" anchor="ctr" anchorCtr="0"/>
          <a:lstStyle>
            <a:lvl1pPr marL="0" indent="0" algn="r">
              <a:spcBef>
                <a:spcPts val="0"/>
              </a:spcBef>
              <a:buNone/>
              <a:defRPr cap="all" spc="50" baseline="0">
                <a:solidFill>
                  <a:schemeClr val="bg1"/>
                </a:solidFill>
                <a:latin typeface="+mj-lt"/>
              </a:defRPr>
            </a:lvl1pPr>
            <a:lvl2pPr marL="112713" indent="0">
              <a:buNone/>
              <a:defRPr cap="all" spc="40">
                <a:solidFill>
                  <a:schemeClr val="bg1"/>
                </a:solidFill>
                <a:latin typeface="+mj-lt"/>
              </a:defRPr>
            </a:lvl2pPr>
            <a:lvl3pPr marL="230187" indent="0">
              <a:buNone/>
              <a:defRPr cap="all" spc="40">
                <a:solidFill>
                  <a:schemeClr val="bg1"/>
                </a:solidFill>
                <a:latin typeface="+mj-lt"/>
              </a:defRPr>
            </a:lvl3pPr>
            <a:lvl4pPr marL="342900" indent="0">
              <a:buNone/>
              <a:defRPr cap="all" spc="40">
                <a:solidFill>
                  <a:schemeClr val="bg1"/>
                </a:solidFill>
                <a:latin typeface="+mj-lt"/>
              </a:defRPr>
            </a:lvl4pPr>
            <a:lvl5pPr marL="458787" indent="0">
              <a:buNone/>
              <a:defRPr cap="all" spc="40">
                <a:solidFill>
                  <a:schemeClr val="bg1"/>
                </a:solidFill>
                <a:latin typeface="+mj-lt"/>
              </a:defRPr>
            </a:lvl5pPr>
          </a:lstStyle>
          <a:p>
            <a:pPr lvl="0"/>
            <a:r>
              <a:rPr lang="en-US" dirty="0"/>
              <a:t>Insert break type</a:t>
            </a:r>
          </a:p>
        </p:txBody>
      </p:sp>
      <p:sp>
        <p:nvSpPr>
          <p:cNvPr id="22" name="Text Placeholder 27"/>
          <p:cNvSpPr>
            <a:spLocks noGrp="1"/>
          </p:cNvSpPr>
          <p:nvPr>
            <p:ph type="body" sz="quarter" idx="25" hasCustomPrompt="1"/>
          </p:nvPr>
        </p:nvSpPr>
        <p:spPr bwMode="gray">
          <a:xfrm>
            <a:off x="6495296" y="6312606"/>
            <a:ext cx="824429" cy="1384995"/>
          </a:xfrm>
        </p:spPr>
        <p:txBody>
          <a:bodyPr/>
          <a:lstStyle>
            <a:lvl1pPr marL="0" indent="0" algn="r">
              <a:spcBef>
                <a:spcPts val="0"/>
              </a:spcBef>
              <a:buNone/>
              <a:defRPr sz="9000">
                <a:solidFill>
                  <a:schemeClr val="accent1"/>
                </a:solidFill>
                <a:latin typeface="+mj-lt"/>
              </a:defRPr>
            </a:lvl1pPr>
            <a:lvl2pPr>
              <a:defRPr sz="9000"/>
            </a:lvl2pPr>
            <a:lvl3pPr>
              <a:defRPr sz="9000"/>
            </a:lvl3pPr>
            <a:lvl4pPr>
              <a:defRPr sz="9000"/>
            </a:lvl4pPr>
            <a:lvl5pPr>
              <a:defRPr sz="9000"/>
            </a:lvl5pPr>
          </a:lstStyle>
          <a:p>
            <a:pPr lvl="0"/>
            <a:r>
              <a:rPr lang="en-US" dirty="0"/>
              <a:t>#</a:t>
            </a:r>
          </a:p>
        </p:txBody>
      </p:sp>
      <p:sp>
        <p:nvSpPr>
          <p:cNvPr id="9" name="Text Placeholder 1"/>
          <p:cNvSpPr txBox="1">
            <a:spLocks/>
          </p:cNvSpPr>
          <p:nvPr userDrawn="1"/>
        </p:nvSpPr>
        <p:spPr bwMode="gray">
          <a:xfrm>
            <a:off x="7901812" y="6631720"/>
            <a:ext cx="1543781" cy="1774845"/>
          </a:xfrm>
          <a:prstGeom prst="rect">
            <a:avLst/>
          </a:prstGeom>
          <a:solidFill>
            <a:srgbClr val="009900"/>
          </a:solidFill>
        </p:spPr>
        <p:txBody>
          <a:bodyPr vert="horz" wrap="square" lIns="64008" tIns="45720" rIns="64008" bIns="45720" rtlCol="0">
            <a:spAutoFit/>
          </a:bodyPr>
          <a:lstStyle>
            <a:lvl1pPr marL="0" indent="0" algn="l" defTabSz="640080" rtl="0" eaLnBrk="1" latinLnBrk="0" hangingPunct="1">
              <a:spcBef>
                <a:spcPts val="500"/>
              </a:spcBef>
              <a:buFontTx/>
              <a:buNone/>
              <a:defRPr sz="1000" kern="1200" baseline="0">
                <a:solidFill>
                  <a:schemeClr val="tx1"/>
                </a:solidFill>
                <a:latin typeface="+mn-lt"/>
                <a:ea typeface="+mn-ea"/>
                <a:cs typeface="+mn-cs"/>
              </a:defRPr>
            </a:lvl1pPr>
            <a:lvl2pPr marL="2286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2pPr>
            <a:lvl3pPr marL="3429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3pPr>
            <a:lvl4pPr marL="4572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4pPr>
            <a:lvl5pPr marL="571500" indent="-114300" algn="l" defTabSz="640080" rtl="0" eaLnBrk="1" latinLnBrk="0" hangingPunct="1">
              <a:spcBef>
                <a:spcPts val="500"/>
              </a:spcBef>
              <a:buFont typeface="Arial" pitchFamily="34" charset="0"/>
              <a:buChar char="•"/>
              <a:defRPr sz="1000" kern="1200" baseline="0">
                <a:solidFill>
                  <a:schemeClr val="tx1"/>
                </a:solidFill>
                <a:latin typeface="+mn-lt"/>
                <a:ea typeface="+mn-ea"/>
                <a:cs typeface="+mn-cs"/>
              </a:defRPr>
            </a:lvl5pPr>
            <a:lvl6pPr marL="6858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6pPr>
            <a:lvl7pPr marL="8001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7pPr>
            <a:lvl8pPr marL="9144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8pPr>
            <a:lvl9pPr marL="1028700" indent="-114300" algn="l" defTabSz="640080" rtl="0" eaLnBrk="1" latinLnBrk="0" hangingPunct="1">
              <a:spcBef>
                <a:spcPts val="500"/>
              </a:spcBef>
              <a:buFont typeface="Arial" pitchFamily="34" charset="0"/>
              <a:buChar char="•"/>
              <a:defRPr sz="1000" kern="1200" baseline="0">
                <a:solidFill>
                  <a:schemeClr val="tx1"/>
                </a:solidFill>
                <a:latin typeface="+mn-lt"/>
                <a:ea typeface="+mn-ea"/>
                <a:cs typeface="+mn-cs"/>
              </a:defRPr>
            </a:lvl9pPr>
          </a:lstStyle>
          <a:p>
            <a:r>
              <a:rPr lang="en-US" sz="1000" b="1" dirty="0">
                <a:solidFill>
                  <a:schemeClr val="bg1"/>
                </a:solidFill>
                <a:latin typeface="Arial" panose="020B0604020202020204" pitchFamily="34" charset="0"/>
                <a:cs typeface="Arial" panose="020B0604020202020204" pitchFamily="34" charset="0"/>
              </a:rPr>
              <a:t>What’s a Break Type?</a:t>
            </a:r>
          </a:p>
          <a:p>
            <a:pPr marL="0" indent="0">
              <a:spcBef>
                <a:spcPts val="300"/>
              </a:spcBef>
              <a:buFont typeface="+mj-lt"/>
              <a:buNone/>
            </a:pPr>
            <a:r>
              <a:rPr lang="en-US" sz="800" b="0" dirty="0">
                <a:solidFill>
                  <a:schemeClr val="bg1"/>
                </a:solidFill>
                <a:latin typeface="Arial" panose="020B0604020202020204" pitchFamily="34" charset="0"/>
                <a:cs typeface="Arial" panose="020B0604020202020204" pitchFamily="34" charset="0"/>
              </a:rPr>
              <a:t>Break types</a:t>
            </a:r>
            <a:r>
              <a:rPr lang="en-US" sz="800" b="0" baseline="0" dirty="0">
                <a:solidFill>
                  <a:schemeClr val="bg1"/>
                </a:solidFill>
                <a:latin typeface="Arial" panose="020B0604020202020204" pitchFamily="34" charset="0"/>
                <a:cs typeface="Arial" panose="020B0604020202020204" pitchFamily="34" charset="0"/>
              </a:rPr>
              <a:t> can be anything that you want to consider the section following the divider as:</a:t>
            </a:r>
          </a:p>
          <a:p>
            <a:pPr marL="117475" indent="-117475">
              <a:spcBef>
                <a:spcPts val="500"/>
              </a:spcBef>
              <a:buFont typeface="Arial" panose="020B0604020202020204" pitchFamily="34" charset="0"/>
              <a:buChar char="•"/>
            </a:pPr>
            <a:r>
              <a:rPr lang="en-US" sz="800" b="0" baseline="0" dirty="0">
                <a:solidFill>
                  <a:schemeClr val="bg1"/>
                </a:solidFill>
                <a:latin typeface="Arial" panose="020B0604020202020204" pitchFamily="34" charset="0"/>
                <a:cs typeface="Arial" panose="020B0604020202020204" pitchFamily="34" charset="0"/>
              </a:rPr>
              <a:t>Section</a:t>
            </a:r>
          </a:p>
          <a:p>
            <a:pPr marL="117475" indent="-117475">
              <a:spcBef>
                <a:spcPts val="200"/>
              </a:spcBef>
              <a:buFont typeface="Arial" panose="020B0604020202020204" pitchFamily="34" charset="0"/>
              <a:buChar char="•"/>
            </a:pPr>
            <a:r>
              <a:rPr lang="en-US" sz="800" b="0" baseline="0" dirty="0">
                <a:solidFill>
                  <a:schemeClr val="bg1"/>
                </a:solidFill>
                <a:latin typeface="Arial" panose="020B0604020202020204" pitchFamily="34" charset="0"/>
                <a:cs typeface="Arial" panose="020B0604020202020204" pitchFamily="34" charset="0"/>
              </a:rPr>
              <a:t>Chapter</a:t>
            </a:r>
          </a:p>
          <a:p>
            <a:pPr marL="117475" indent="-117475">
              <a:spcBef>
                <a:spcPts val="200"/>
              </a:spcBef>
              <a:buFont typeface="Arial" panose="020B0604020202020204" pitchFamily="34" charset="0"/>
              <a:buChar char="•"/>
            </a:pPr>
            <a:r>
              <a:rPr lang="en-US" sz="800" b="0" baseline="0" dirty="0">
                <a:solidFill>
                  <a:schemeClr val="bg1"/>
                </a:solidFill>
                <a:latin typeface="Arial" panose="020B0604020202020204" pitchFamily="34" charset="0"/>
                <a:cs typeface="Arial" panose="020B0604020202020204" pitchFamily="34" charset="0"/>
              </a:rPr>
              <a:t>Essay</a:t>
            </a:r>
          </a:p>
          <a:p>
            <a:pPr marL="117475" indent="-117475">
              <a:spcBef>
                <a:spcPts val="200"/>
              </a:spcBef>
              <a:buFont typeface="Arial" panose="020B0604020202020204" pitchFamily="34" charset="0"/>
              <a:buChar char="•"/>
            </a:pPr>
            <a:r>
              <a:rPr lang="en-US" sz="800" b="0" baseline="0" dirty="0">
                <a:solidFill>
                  <a:schemeClr val="bg1"/>
                </a:solidFill>
                <a:latin typeface="Arial" panose="020B0604020202020204" pitchFamily="34" charset="0"/>
                <a:cs typeface="Arial" panose="020B0604020202020204" pitchFamily="34" charset="0"/>
              </a:rPr>
              <a:t>Appendix</a:t>
            </a:r>
          </a:p>
          <a:p>
            <a:pPr marL="117475" indent="-117475">
              <a:spcBef>
                <a:spcPts val="200"/>
              </a:spcBef>
              <a:buFont typeface="Arial" panose="020B0604020202020204" pitchFamily="34" charset="0"/>
              <a:buChar char="•"/>
            </a:pPr>
            <a:r>
              <a:rPr lang="en-US" sz="800" b="0" baseline="0" dirty="0">
                <a:solidFill>
                  <a:schemeClr val="bg1"/>
                </a:solidFill>
                <a:latin typeface="Arial" panose="020B0604020202020204" pitchFamily="34" charset="0"/>
                <a:cs typeface="Arial" panose="020B0604020202020204" pitchFamily="34" charset="0"/>
              </a:rPr>
              <a:t>Etc.</a:t>
            </a:r>
          </a:p>
          <a:p>
            <a:pPr marL="0" indent="0">
              <a:spcBef>
                <a:spcPts val="600"/>
              </a:spcBef>
              <a:buFont typeface="Arial" panose="020B0604020202020204" pitchFamily="34" charset="0"/>
              <a:buNone/>
            </a:pPr>
            <a:r>
              <a:rPr lang="en-US" sz="800" b="0" i="1" baseline="0" dirty="0">
                <a:solidFill>
                  <a:schemeClr val="bg1"/>
                </a:solidFill>
                <a:latin typeface="Arial" panose="020B0604020202020204" pitchFamily="34" charset="0"/>
                <a:cs typeface="Arial" panose="020B0604020202020204" pitchFamily="34" charset="0"/>
              </a:rPr>
              <a:t>If not needed, you may delete the break type box.</a:t>
            </a:r>
            <a:endParaRPr lang="en-US" sz="800" b="0" i="1" dirty="0">
              <a:solidFill>
                <a:schemeClr val="bg1"/>
              </a:solidFill>
              <a:latin typeface="Arial" panose="020B0604020202020204" pitchFamily="34" charset="0"/>
              <a:cs typeface="Arial" panose="020B0604020202020204" pitchFamily="34" charset="0"/>
            </a:endParaRPr>
          </a:p>
        </p:txBody>
      </p:sp>
    </p:spTree>
    <p:custDataLst>
      <p:tags r:id="rId1"/>
    </p:custDataLst>
    <p:extLst>
      <p:ext uri="{BB962C8B-B14F-4D97-AF65-F5344CB8AC3E}">
        <p14:creationId xmlns:p14="http://schemas.microsoft.com/office/powerpoint/2010/main" val="982217661"/>
      </p:ext>
    </p:extLst>
  </p:cSld>
  <p:clrMapOvr>
    <a:masterClrMapping/>
  </p:clrMapOvr>
  <p:extLst mod="1">
    <p:ext uri="{DCECCB84-F9BA-43D5-87BE-67443E8EF086}">
      <p15:sldGuideLst xmlns:p15="http://schemas.microsoft.com/office/powerpoint/2012/main">
        <p15:guide id="1" pos="913">
          <p15:clr>
            <a:srgbClr val="FBAE40"/>
          </p15:clr>
        </p15:guide>
        <p15:guide id="2" orient="horz" pos="3528" userDrawn="1">
          <p15:clr>
            <a:srgbClr val="FBAE40"/>
          </p15:clr>
        </p15:guide>
        <p15:guide id="3" orient="horz" pos="3645"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Divider-Research">
    <p:spTree>
      <p:nvGrpSpPr>
        <p:cNvPr id="1" name=""/>
        <p:cNvGrpSpPr/>
        <p:nvPr/>
      </p:nvGrpSpPr>
      <p:grpSpPr>
        <a:xfrm>
          <a:off x="0" y="0"/>
          <a:ext cx="0" cy="0"/>
          <a:chOff x="0" y="0"/>
          <a:chExt cx="0" cy="0"/>
        </a:xfrm>
      </p:grpSpPr>
      <p:cxnSp>
        <p:nvCxnSpPr>
          <p:cNvPr id="11" name="Straight Connector 10"/>
          <p:cNvCxnSpPr/>
          <p:nvPr userDrawn="1"/>
        </p:nvCxnSpPr>
        <p:spPr bwMode="gray">
          <a:xfrm>
            <a:off x="658368" y="9120561"/>
            <a:ext cx="6455664" cy="0"/>
          </a:xfrm>
          <a:prstGeom prst="line">
            <a:avLst/>
          </a:prstGeom>
          <a:ln w="28575">
            <a:solidFill>
              <a:schemeClr val="accent6"/>
            </a:solidFill>
            <a:miter lim="800000"/>
            <a:headEnd type="none"/>
            <a:tailEnd type="none"/>
          </a:ln>
        </p:spPr>
        <p:style>
          <a:lnRef idx="1">
            <a:schemeClr val="accent1"/>
          </a:lnRef>
          <a:fillRef idx="0">
            <a:schemeClr val="accent1"/>
          </a:fillRef>
          <a:effectRef idx="0">
            <a:schemeClr val="accent1"/>
          </a:effectRef>
          <a:fontRef idx="minor">
            <a:schemeClr val="tx1"/>
          </a:fontRef>
        </p:style>
      </p:cxnSp>
      <p:pic>
        <p:nvPicPr>
          <p:cNvPr id="13" name="Picture 12"/>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bwMode="gray">
          <a:xfrm>
            <a:off x="713970" y="670405"/>
            <a:ext cx="1685547" cy="734569"/>
          </a:xfrm>
          <a:prstGeom prst="rect">
            <a:avLst/>
          </a:prstGeom>
          <a:noFill/>
          <a:ln>
            <a:noFill/>
          </a:ln>
        </p:spPr>
      </p:pic>
      <p:sp>
        <p:nvSpPr>
          <p:cNvPr id="17" name="Text Placeholder 1"/>
          <p:cNvSpPr txBox="1">
            <a:spLocks/>
          </p:cNvSpPr>
          <p:nvPr userDrawn="1"/>
        </p:nvSpPr>
        <p:spPr bwMode="gray">
          <a:xfrm>
            <a:off x="7988133" y="5167317"/>
            <a:ext cx="1685883" cy="4891083"/>
          </a:xfrm>
          <a:prstGeom prst="rect">
            <a:avLst/>
          </a:prstGeom>
          <a:solidFill>
            <a:srgbClr val="009900"/>
          </a:solidFill>
        </p:spPr>
        <p:txBody>
          <a:bodyPr vert="horz" wrap="square" lIns="64008" tIns="45720" rIns="64008" bIns="45720" rtlCol="0">
            <a:spAutoFit/>
          </a:bodyPr>
          <a:lstStyle>
            <a:lvl1pPr marL="0" indent="0" algn="l" defTabSz="640080" rtl="0" eaLnBrk="1" latinLnBrk="0" hangingPunct="1">
              <a:spcBef>
                <a:spcPts val="500"/>
              </a:spcBef>
              <a:buFontTx/>
              <a:buNone/>
              <a:defRPr sz="1000" kern="1200" baseline="0">
                <a:solidFill>
                  <a:schemeClr val="tx1"/>
                </a:solidFill>
                <a:latin typeface="+mn-lt"/>
                <a:ea typeface="+mn-ea"/>
                <a:cs typeface="+mn-cs"/>
              </a:defRPr>
            </a:lvl1pPr>
            <a:lvl2pPr marL="2286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2pPr>
            <a:lvl3pPr marL="3429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3pPr>
            <a:lvl4pPr marL="4572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4pPr>
            <a:lvl5pPr marL="571500" indent="-114300" algn="l" defTabSz="640080" rtl="0" eaLnBrk="1" latinLnBrk="0" hangingPunct="1">
              <a:spcBef>
                <a:spcPts val="500"/>
              </a:spcBef>
              <a:buFont typeface="Arial" pitchFamily="34" charset="0"/>
              <a:buChar char="•"/>
              <a:defRPr sz="1000" kern="1200" baseline="0">
                <a:solidFill>
                  <a:schemeClr val="tx1"/>
                </a:solidFill>
                <a:latin typeface="+mn-lt"/>
                <a:ea typeface="+mn-ea"/>
                <a:cs typeface="+mn-cs"/>
              </a:defRPr>
            </a:lvl5pPr>
            <a:lvl6pPr marL="6858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6pPr>
            <a:lvl7pPr marL="8001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7pPr>
            <a:lvl8pPr marL="9144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8pPr>
            <a:lvl9pPr marL="1028700" indent="-114300" algn="l" defTabSz="640080" rtl="0" eaLnBrk="1" latinLnBrk="0" hangingPunct="1">
              <a:spcBef>
                <a:spcPts val="500"/>
              </a:spcBef>
              <a:buFont typeface="Arial" pitchFamily="34" charset="0"/>
              <a:buChar char="•"/>
              <a:defRPr sz="1000" kern="1200" baseline="0">
                <a:solidFill>
                  <a:schemeClr val="tx1"/>
                </a:solidFill>
                <a:latin typeface="+mn-lt"/>
                <a:ea typeface="+mn-ea"/>
                <a:cs typeface="+mn-cs"/>
              </a:defRPr>
            </a:lvl9pPr>
          </a:lstStyle>
          <a:p>
            <a:r>
              <a:rPr lang="en-US" sz="1200" b="1" dirty="0">
                <a:solidFill>
                  <a:schemeClr val="bg1"/>
                </a:solidFill>
                <a:latin typeface="Arial" panose="020B0604020202020204" pitchFamily="34" charset="0"/>
                <a:cs typeface="Arial" panose="020B0604020202020204" pitchFamily="34" charset="0"/>
              </a:rPr>
              <a:t>How to Use this</a:t>
            </a:r>
            <a:br>
              <a:rPr lang="en-US" sz="1200" b="1" dirty="0">
                <a:solidFill>
                  <a:schemeClr val="bg1"/>
                </a:solidFill>
                <a:latin typeface="Arial" panose="020B0604020202020204" pitchFamily="34" charset="0"/>
                <a:cs typeface="Arial" panose="020B0604020202020204" pitchFamily="34" charset="0"/>
              </a:rPr>
            </a:br>
            <a:r>
              <a:rPr lang="en-US" sz="1200" b="1" dirty="0">
                <a:solidFill>
                  <a:schemeClr val="bg1"/>
                </a:solidFill>
                <a:latin typeface="Arial" panose="020B0604020202020204" pitchFamily="34" charset="0"/>
                <a:cs typeface="Arial" panose="020B0604020202020204" pitchFamily="34" charset="0"/>
              </a:rPr>
              <a:t>Road</a:t>
            </a:r>
            <a:r>
              <a:rPr lang="en-US" sz="1200" b="1" baseline="0" dirty="0">
                <a:solidFill>
                  <a:schemeClr val="bg1"/>
                </a:solidFill>
                <a:latin typeface="Arial" panose="020B0604020202020204" pitchFamily="34" charset="0"/>
                <a:cs typeface="Arial" panose="020B0604020202020204" pitchFamily="34" charset="0"/>
              </a:rPr>
              <a:t> Map </a:t>
            </a:r>
            <a:r>
              <a:rPr lang="en-US" sz="1200" b="1" dirty="0">
                <a:solidFill>
                  <a:schemeClr val="bg1"/>
                </a:solidFill>
                <a:latin typeface="Arial" panose="020B0604020202020204" pitchFamily="34" charset="0"/>
                <a:cs typeface="Arial" panose="020B0604020202020204" pitchFamily="34" charset="0"/>
              </a:rPr>
              <a:t>Divider</a:t>
            </a:r>
          </a:p>
          <a:p>
            <a:pPr marL="169863" indent="-169863">
              <a:buFont typeface="+mj-lt"/>
              <a:buAutoNum type="arabicPeriod"/>
            </a:pPr>
            <a:r>
              <a:rPr lang="en-US" sz="800" dirty="0">
                <a:solidFill>
                  <a:schemeClr val="bg1"/>
                </a:solidFill>
                <a:latin typeface="Arial" panose="020B0604020202020204" pitchFamily="34" charset="0"/>
                <a:cs typeface="Arial" panose="020B0604020202020204" pitchFamily="34" charset="0"/>
              </a:rPr>
              <a:t>Determine how many </a:t>
            </a:r>
            <a:br>
              <a:rPr lang="en-US" sz="800" dirty="0">
                <a:solidFill>
                  <a:schemeClr val="bg1"/>
                </a:solidFill>
                <a:latin typeface="Arial" panose="020B0604020202020204" pitchFamily="34" charset="0"/>
                <a:cs typeface="Arial" panose="020B0604020202020204" pitchFamily="34" charset="0"/>
              </a:rPr>
            </a:br>
            <a:r>
              <a:rPr lang="en-US" sz="800" dirty="0">
                <a:solidFill>
                  <a:schemeClr val="bg1"/>
                </a:solidFill>
                <a:latin typeface="Arial" panose="020B0604020202020204" pitchFamily="34" charset="0"/>
                <a:cs typeface="Arial" panose="020B0604020202020204" pitchFamily="34" charset="0"/>
              </a:rPr>
              <a:t>sections are needed</a:t>
            </a:r>
          </a:p>
          <a:p>
            <a:pPr marL="169863" indent="-169863">
              <a:buFont typeface="+mj-lt"/>
              <a:buAutoNum type="arabicPeriod"/>
            </a:pPr>
            <a:r>
              <a:rPr lang="en-US" sz="800" dirty="0">
                <a:solidFill>
                  <a:schemeClr val="bg1"/>
                </a:solidFill>
                <a:latin typeface="Arial" panose="020B0604020202020204" pitchFamily="34" charset="0"/>
                <a:cs typeface="Arial" panose="020B0604020202020204" pitchFamily="34" charset="0"/>
              </a:rPr>
              <a:t>Fill in</a:t>
            </a:r>
            <a:r>
              <a:rPr lang="en-US" sz="800" baseline="0" dirty="0">
                <a:solidFill>
                  <a:schemeClr val="bg1"/>
                </a:solidFill>
                <a:latin typeface="Arial" panose="020B0604020202020204" pitchFamily="34" charset="0"/>
                <a:cs typeface="Arial" panose="020B0604020202020204" pitchFamily="34" charset="0"/>
              </a:rPr>
              <a:t> all sections, only including bullets for the highlighted section</a:t>
            </a:r>
            <a:endParaRPr lang="en-US" sz="800" dirty="0">
              <a:solidFill>
                <a:schemeClr val="bg1"/>
              </a:solidFill>
              <a:latin typeface="Arial" panose="020B0604020202020204" pitchFamily="34" charset="0"/>
              <a:cs typeface="Arial" panose="020B0604020202020204" pitchFamily="34" charset="0"/>
            </a:endParaRPr>
          </a:p>
          <a:p>
            <a:pPr marL="169863" indent="-169863">
              <a:buFont typeface="+mj-lt"/>
              <a:buAutoNum type="arabicPeriod"/>
            </a:pPr>
            <a:r>
              <a:rPr lang="en-US" sz="800" dirty="0">
                <a:solidFill>
                  <a:schemeClr val="bg1"/>
                </a:solidFill>
                <a:latin typeface="Arial" panose="020B0604020202020204" pitchFamily="34" charset="0"/>
                <a:cs typeface="Arial" panose="020B0604020202020204" pitchFamily="34" charset="0"/>
              </a:rPr>
              <a:t>Change the highlighted section title to Rockwell </a:t>
            </a:r>
            <a:br>
              <a:rPr lang="en-US" sz="800" dirty="0">
                <a:solidFill>
                  <a:schemeClr val="bg1"/>
                </a:solidFill>
                <a:latin typeface="Arial" panose="020B0604020202020204" pitchFamily="34" charset="0"/>
                <a:cs typeface="Arial" panose="020B0604020202020204" pitchFamily="34" charset="0"/>
              </a:rPr>
            </a:br>
            <a:r>
              <a:rPr lang="en-US" sz="800" baseline="0" dirty="0">
                <a:solidFill>
                  <a:schemeClr val="bg1"/>
                </a:solidFill>
                <a:latin typeface="Arial" panose="020B0604020202020204" pitchFamily="34" charset="0"/>
                <a:cs typeface="Arial" panose="020B0604020202020204" pitchFamily="34" charset="0"/>
              </a:rPr>
              <a:t>28</a:t>
            </a:r>
            <a:r>
              <a:rPr lang="en-US" sz="800" dirty="0">
                <a:solidFill>
                  <a:schemeClr val="bg1"/>
                </a:solidFill>
                <a:latin typeface="Arial" panose="020B0604020202020204" pitchFamily="34" charset="0"/>
                <a:cs typeface="Arial" panose="020B0604020202020204" pitchFamily="34" charset="0"/>
              </a:rPr>
              <a:t>pt Bold, Text 1, and the highlighted</a:t>
            </a:r>
            <a:r>
              <a:rPr lang="en-US" sz="800" baseline="0" dirty="0">
                <a:solidFill>
                  <a:schemeClr val="bg1"/>
                </a:solidFill>
                <a:latin typeface="Arial" panose="020B0604020202020204" pitchFamily="34" charset="0"/>
                <a:cs typeface="Arial" panose="020B0604020202020204" pitchFamily="34" charset="0"/>
              </a:rPr>
              <a:t> number to Accent 6 Bold</a:t>
            </a:r>
            <a:r>
              <a:rPr lang="en-US" sz="800" dirty="0">
                <a:solidFill>
                  <a:schemeClr val="bg1"/>
                </a:solidFill>
                <a:latin typeface="Arial" panose="020B0604020202020204" pitchFamily="34" charset="0"/>
                <a:cs typeface="Arial" panose="020B0604020202020204" pitchFamily="34" charset="0"/>
              </a:rPr>
              <a:t> so all the titles are the exact same</a:t>
            </a:r>
            <a:r>
              <a:rPr lang="en-US" sz="800" baseline="0" dirty="0">
                <a:solidFill>
                  <a:schemeClr val="bg1"/>
                </a:solidFill>
                <a:latin typeface="Arial" panose="020B0604020202020204" pitchFamily="34" charset="0"/>
                <a:cs typeface="Arial" panose="020B0604020202020204" pitchFamily="34" charset="0"/>
              </a:rPr>
              <a:t> </a:t>
            </a:r>
            <a:r>
              <a:rPr lang="en-US" sz="800" dirty="0">
                <a:solidFill>
                  <a:schemeClr val="bg1"/>
                </a:solidFill>
                <a:latin typeface="Arial" panose="020B0604020202020204" pitchFamily="34" charset="0"/>
                <a:cs typeface="Arial" panose="020B0604020202020204" pitchFamily="34" charset="0"/>
              </a:rPr>
              <a:t>font style</a:t>
            </a:r>
          </a:p>
          <a:p>
            <a:pPr marL="169863" indent="-169863">
              <a:buFont typeface="+mj-lt"/>
              <a:buAutoNum type="arabicPeriod"/>
            </a:pPr>
            <a:r>
              <a:rPr lang="en-US" sz="800" dirty="0">
                <a:solidFill>
                  <a:schemeClr val="bg1"/>
                </a:solidFill>
                <a:latin typeface="Arial" panose="020B0604020202020204" pitchFamily="34" charset="0"/>
                <a:cs typeface="Arial" panose="020B0604020202020204" pitchFamily="34" charset="0"/>
              </a:rPr>
              <a:t>Duplicate the slide so you have a slide for each section</a:t>
            </a:r>
          </a:p>
          <a:p>
            <a:pPr marL="169863" indent="-169863">
              <a:buFont typeface="+mj-lt"/>
              <a:buAutoNum type="arabicPeriod"/>
            </a:pPr>
            <a:r>
              <a:rPr lang="en-US" sz="800" dirty="0">
                <a:solidFill>
                  <a:schemeClr val="bg1"/>
                </a:solidFill>
                <a:latin typeface="Arial" panose="020B0604020202020204" pitchFamily="34" charset="0"/>
                <a:cs typeface="Arial" panose="020B0604020202020204" pitchFamily="34" charset="0"/>
              </a:rPr>
              <a:t>On each slide, change</a:t>
            </a:r>
            <a:br>
              <a:rPr lang="en-US" sz="800" dirty="0">
                <a:solidFill>
                  <a:schemeClr val="bg1"/>
                </a:solidFill>
                <a:latin typeface="Arial" panose="020B0604020202020204" pitchFamily="34" charset="0"/>
                <a:cs typeface="Arial" panose="020B0604020202020204" pitchFamily="34" charset="0"/>
              </a:rPr>
            </a:br>
            <a:r>
              <a:rPr lang="en-US" sz="800" dirty="0">
                <a:solidFill>
                  <a:schemeClr val="bg1"/>
                </a:solidFill>
                <a:latin typeface="Arial" panose="020B0604020202020204" pitchFamily="34" charset="0"/>
                <a:cs typeface="Arial" panose="020B0604020202020204" pitchFamily="34" charset="0"/>
              </a:rPr>
              <a:t>the highlighted section title back to Rockwell 28pt</a:t>
            </a:r>
            <a:br>
              <a:rPr lang="en-US" sz="800" dirty="0">
                <a:solidFill>
                  <a:schemeClr val="bg1"/>
                </a:solidFill>
                <a:latin typeface="Arial" panose="020B0604020202020204" pitchFamily="34" charset="0"/>
                <a:cs typeface="Arial" panose="020B0604020202020204" pitchFamily="34" charset="0"/>
              </a:rPr>
            </a:br>
            <a:r>
              <a:rPr lang="en-US" sz="800" dirty="0">
                <a:solidFill>
                  <a:schemeClr val="bg1"/>
                </a:solidFill>
                <a:latin typeface="Arial" panose="020B0604020202020204" pitchFamily="34" charset="0"/>
                <a:cs typeface="Arial" panose="020B0604020202020204" pitchFamily="34" charset="0"/>
              </a:rPr>
              <a:t>Bold,</a:t>
            </a:r>
            <a:r>
              <a:rPr lang="en-US" sz="800" baseline="0" dirty="0">
                <a:solidFill>
                  <a:schemeClr val="bg1"/>
                </a:solidFill>
                <a:latin typeface="Arial" panose="020B0604020202020204" pitchFamily="34" charset="0"/>
                <a:cs typeface="Arial" panose="020B0604020202020204" pitchFamily="34" charset="0"/>
              </a:rPr>
              <a:t> Text 1, </a:t>
            </a:r>
            <a:r>
              <a:rPr lang="en-US" sz="800" dirty="0">
                <a:solidFill>
                  <a:schemeClr val="bg1"/>
                </a:solidFill>
                <a:latin typeface="Arial" panose="020B0604020202020204" pitchFamily="34" charset="0"/>
                <a:cs typeface="Arial" panose="020B0604020202020204" pitchFamily="34" charset="0"/>
              </a:rPr>
              <a:t>and the highlighted</a:t>
            </a:r>
            <a:r>
              <a:rPr lang="en-US" sz="800" baseline="0" dirty="0">
                <a:solidFill>
                  <a:schemeClr val="bg1"/>
                </a:solidFill>
                <a:latin typeface="Arial" panose="020B0604020202020204" pitchFamily="34" charset="0"/>
                <a:cs typeface="Arial" panose="020B0604020202020204" pitchFamily="34" charset="0"/>
              </a:rPr>
              <a:t> number to Accent 6 Bold, and add in bullets</a:t>
            </a:r>
          </a:p>
          <a:p>
            <a:pPr marL="169863" marR="0" lvl="0" indent="-169863" algn="l" defTabSz="640080" rtl="0" eaLnBrk="1" fontAlgn="auto" latinLnBrk="0" hangingPunct="1">
              <a:lnSpc>
                <a:spcPct val="100000"/>
              </a:lnSpc>
              <a:spcBef>
                <a:spcPts val="500"/>
              </a:spcBef>
              <a:spcAft>
                <a:spcPts val="0"/>
              </a:spcAft>
              <a:buClrTx/>
              <a:buSzTx/>
              <a:buFont typeface="+mj-lt"/>
              <a:buAutoNum type="arabicPeriod"/>
              <a:tabLst/>
              <a:defRPr/>
            </a:pPr>
            <a:r>
              <a:rPr lang="en-US" sz="800" b="1" dirty="0">
                <a:solidFill>
                  <a:schemeClr val="bg1"/>
                </a:solidFill>
                <a:latin typeface="+mn-lt"/>
                <a:cs typeface="Arial" panose="020B0604020202020204" pitchFamily="34" charset="0"/>
              </a:rPr>
              <a:t>Once all content has been entered be sure to align the bottom of the table to the blue line!</a:t>
            </a:r>
            <a:endParaRPr lang="en-US" sz="800" dirty="0">
              <a:solidFill>
                <a:schemeClr val="bg1"/>
              </a:solidFill>
              <a:latin typeface="Arial" panose="020B0604020202020204" pitchFamily="34" charset="0"/>
              <a:cs typeface="Arial" panose="020B0604020202020204" pitchFamily="34" charset="0"/>
            </a:endParaRPr>
          </a:p>
          <a:p>
            <a:pPr marL="0" indent="0">
              <a:spcBef>
                <a:spcPts val="1200"/>
              </a:spcBef>
              <a:buFont typeface="+mj-lt"/>
              <a:buNone/>
            </a:pPr>
            <a:r>
              <a:rPr lang="en-US" sz="900" b="1" dirty="0">
                <a:solidFill>
                  <a:schemeClr val="bg1"/>
                </a:solidFill>
                <a:latin typeface="Arial" panose="020B0604020202020204" pitchFamily="34" charset="0"/>
                <a:cs typeface="Arial" panose="020B0604020202020204" pitchFamily="34" charset="0"/>
              </a:rPr>
              <a:t>NOTE:</a:t>
            </a:r>
          </a:p>
          <a:p>
            <a:pPr marL="0" indent="0">
              <a:spcBef>
                <a:spcPts val="200"/>
              </a:spcBef>
              <a:buFont typeface="+mj-lt"/>
              <a:buNone/>
            </a:pPr>
            <a:r>
              <a:rPr lang="en-US" sz="750" dirty="0">
                <a:solidFill>
                  <a:schemeClr val="bg1"/>
                </a:solidFill>
                <a:latin typeface="Arial" panose="020B0604020202020204" pitchFamily="34" charset="0"/>
                <a:cs typeface="Arial" panose="020B0604020202020204" pitchFamily="34" charset="0"/>
              </a:rPr>
              <a:t>Content cannot exceed one page and should remain</a:t>
            </a:r>
            <a:r>
              <a:rPr lang="en-US" sz="750" baseline="0" dirty="0">
                <a:solidFill>
                  <a:schemeClr val="bg1"/>
                </a:solidFill>
                <a:latin typeface="Arial" panose="020B0604020202020204" pitchFamily="34" charset="0"/>
                <a:cs typeface="Arial" panose="020B0604020202020204" pitchFamily="34" charset="0"/>
              </a:rPr>
              <a:t> within the bottom half of the page. </a:t>
            </a:r>
          </a:p>
          <a:p>
            <a:pPr marL="0" indent="0">
              <a:spcBef>
                <a:spcPts val="1200"/>
              </a:spcBef>
              <a:buFont typeface="+mj-lt"/>
              <a:buNone/>
            </a:pPr>
            <a:r>
              <a:rPr lang="en-US" sz="900" b="1" dirty="0">
                <a:solidFill>
                  <a:schemeClr val="bg1"/>
                </a:solidFill>
                <a:latin typeface="Arial" panose="020B0604020202020204" pitchFamily="34" charset="0"/>
                <a:cs typeface="Arial" panose="020B0604020202020204" pitchFamily="34" charset="0"/>
              </a:rPr>
              <a:t>IF THIS SLIDE IS DELETED:</a:t>
            </a:r>
          </a:p>
          <a:p>
            <a:pPr marL="0" indent="0">
              <a:spcBef>
                <a:spcPts val="200"/>
              </a:spcBef>
              <a:buFont typeface="+mj-lt"/>
              <a:buNone/>
            </a:pPr>
            <a:r>
              <a:rPr lang="en-US" sz="750" dirty="0">
                <a:solidFill>
                  <a:schemeClr val="bg1"/>
                </a:solidFill>
                <a:latin typeface="Arial" panose="020B0604020202020204" pitchFamily="34" charset="0"/>
                <a:cs typeface="Arial" panose="020B0604020202020204" pitchFamily="34" charset="0"/>
              </a:rPr>
              <a:t>Re-copy</a:t>
            </a:r>
            <a:r>
              <a:rPr lang="en-US" sz="750" baseline="0" dirty="0">
                <a:solidFill>
                  <a:schemeClr val="bg1"/>
                </a:solidFill>
                <a:latin typeface="Arial" panose="020B0604020202020204" pitchFamily="34" charset="0"/>
                <a:cs typeface="Arial" panose="020B0604020202020204" pitchFamily="34" charset="0"/>
              </a:rPr>
              <a:t> in the table from a new template, or from the Portrait GLG.</a:t>
            </a:r>
            <a:endParaRPr lang="en-US" sz="750" dirty="0">
              <a:solidFill>
                <a:schemeClr val="bg1"/>
              </a:solidFill>
              <a:latin typeface="Arial" panose="020B0604020202020204" pitchFamily="34" charset="0"/>
              <a:cs typeface="Arial" panose="020B0604020202020204" pitchFamily="34" charset="0"/>
            </a:endParaRPr>
          </a:p>
        </p:txBody>
      </p:sp>
    </p:spTree>
    <p:custDataLst>
      <p:tags r:id="rId1"/>
    </p:custDataLst>
    <p:extLst>
      <p:ext uri="{BB962C8B-B14F-4D97-AF65-F5344CB8AC3E}">
        <p14:creationId xmlns:p14="http://schemas.microsoft.com/office/powerpoint/2010/main" val="2714338645"/>
      </p:ext>
    </p:extLst>
  </p:cSld>
  <p:clrMapOvr>
    <a:masterClrMapping/>
  </p:clrMapOvr>
  <p:extLst mod="1">
    <p:ext uri="{DCECCB84-F9BA-43D5-87BE-67443E8EF086}">
      <p15:sldGuideLst xmlns:p15="http://schemas.microsoft.com/office/powerpoint/2012/main">
        <p15:guide id="1" pos="913">
          <p15:clr>
            <a:srgbClr val="FBAE40"/>
          </p15:clr>
        </p15:guide>
        <p15:guide id="2" orient="horz" pos="3528">
          <p15:clr>
            <a:srgbClr val="FBAE40"/>
          </p15:clr>
        </p15:guide>
        <p15:guide id="3" orient="horz" pos="3645">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able of Contents">
    <p:spTree>
      <p:nvGrpSpPr>
        <p:cNvPr id="1" name=""/>
        <p:cNvGrpSpPr/>
        <p:nvPr/>
      </p:nvGrpSpPr>
      <p:grpSpPr>
        <a:xfrm>
          <a:off x="0" y="0"/>
          <a:ext cx="0" cy="0"/>
          <a:chOff x="0" y="0"/>
          <a:chExt cx="0" cy="0"/>
        </a:xfrm>
      </p:grpSpPr>
      <p:sp>
        <p:nvSpPr>
          <p:cNvPr id="2" name="Title 1"/>
          <p:cNvSpPr>
            <a:spLocks noGrp="1"/>
          </p:cNvSpPr>
          <p:nvPr>
            <p:ph type="title" hasCustomPrompt="1"/>
          </p:nvPr>
        </p:nvSpPr>
        <p:spPr bwMode="gray">
          <a:xfrm>
            <a:off x="512763" y="714775"/>
            <a:ext cx="6702425" cy="276999"/>
          </a:xfrm>
        </p:spPr>
        <p:txBody>
          <a:bodyPr>
            <a:spAutoFit/>
          </a:bodyPr>
          <a:lstStyle/>
          <a:p>
            <a:r>
              <a:rPr lang="en-US" dirty="0"/>
              <a:t>Page Title – Rockwell 20pt Regular, Title Case</a:t>
            </a:r>
          </a:p>
        </p:txBody>
      </p:sp>
      <p:sp>
        <p:nvSpPr>
          <p:cNvPr id="59" name="Text Placeholder 3"/>
          <p:cNvSpPr>
            <a:spLocks noGrp="1"/>
          </p:cNvSpPr>
          <p:nvPr>
            <p:ph type="body" sz="quarter" idx="10" hasCustomPrompt="1"/>
          </p:nvPr>
        </p:nvSpPr>
        <p:spPr bwMode="gray">
          <a:xfrm>
            <a:off x="962025" y="1480297"/>
            <a:ext cx="6400800" cy="4129189"/>
          </a:xfrm>
        </p:spPr>
        <p:txBody>
          <a:bodyPr>
            <a:noAutofit/>
          </a:bodyPr>
          <a:lstStyle>
            <a:lvl1pPr marL="0" marR="0" indent="0" algn="l" defTabSz="1018879" rtl="0" eaLnBrk="1" fontAlgn="auto" latinLnBrk="0" hangingPunct="1">
              <a:lnSpc>
                <a:spcPct val="100000"/>
              </a:lnSpc>
              <a:spcBef>
                <a:spcPts val="1000"/>
              </a:spcBef>
              <a:spcAft>
                <a:spcPts val="0"/>
              </a:spcAft>
              <a:buClr>
                <a:schemeClr val="tx1"/>
              </a:buClr>
              <a:buSzTx/>
              <a:buFont typeface="Arial" pitchFamily="34" charset="0"/>
              <a:buNone/>
              <a:tabLst>
                <a:tab pos="6309360" algn="r"/>
              </a:tabLst>
              <a:defRPr sz="1000"/>
            </a:lvl1pPr>
            <a:lvl2pPr marL="112713" indent="0">
              <a:spcBef>
                <a:spcPts val="1000"/>
              </a:spcBef>
              <a:buNone/>
              <a:defRPr sz="1000"/>
            </a:lvl2pPr>
            <a:lvl3pPr marL="230187" indent="0">
              <a:spcBef>
                <a:spcPts val="1000"/>
              </a:spcBef>
              <a:buNone/>
              <a:defRPr sz="1000"/>
            </a:lvl3pPr>
            <a:lvl4pPr marL="342900" indent="0">
              <a:spcBef>
                <a:spcPts val="1000"/>
              </a:spcBef>
              <a:buNone/>
              <a:defRPr sz="1000"/>
            </a:lvl4pPr>
            <a:lvl5pPr marL="458787" indent="0">
              <a:spcBef>
                <a:spcPts val="1000"/>
              </a:spcBef>
              <a:buNone/>
              <a:defRPr sz="1000"/>
            </a:lvl5pPr>
          </a:lstStyle>
          <a:p>
            <a:pPr lvl="0"/>
            <a:r>
              <a:rPr lang="en-US" dirty="0"/>
              <a:t>Type Section Title, tab, then page number, then period space, period space, </a:t>
            </a:r>
            <a:r>
              <a:rPr lang="en-US" dirty="0" err="1"/>
              <a:t>etc</a:t>
            </a:r>
            <a:r>
              <a:rPr lang="en-US" dirty="0"/>
              <a:t>	. . . . . . . . . . . . X</a:t>
            </a:r>
            <a:br>
              <a:rPr lang="en-US" dirty="0"/>
            </a:br>
            <a:r>
              <a:rPr lang="en-US" dirty="0"/>
              <a:t>Type Section Title, tab, then page number, then period space, period space, </a:t>
            </a:r>
            <a:r>
              <a:rPr lang="en-US" dirty="0" err="1"/>
              <a:t>etc</a:t>
            </a:r>
            <a:r>
              <a:rPr lang="en-US" dirty="0"/>
              <a:t>	. . . . . . . . . . . . X</a:t>
            </a:r>
            <a:br>
              <a:rPr lang="en-US" dirty="0"/>
            </a:br>
            <a:r>
              <a:rPr lang="en-US" dirty="0"/>
              <a:t>Type Section Title, tab, then page number, then period space, period space, </a:t>
            </a:r>
            <a:r>
              <a:rPr lang="en-US" dirty="0" err="1"/>
              <a:t>etc</a:t>
            </a:r>
            <a:r>
              <a:rPr lang="en-US" dirty="0"/>
              <a:t>	. . . . . . . . . . . . X</a:t>
            </a:r>
            <a:br>
              <a:rPr lang="en-US" dirty="0"/>
            </a:br>
            <a:r>
              <a:rPr lang="en-US" dirty="0"/>
              <a:t>Type Section Title, tab, then page number, then period space, period space, </a:t>
            </a:r>
            <a:r>
              <a:rPr lang="en-US" dirty="0" err="1"/>
              <a:t>etc</a:t>
            </a:r>
            <a:r>
              <a:rPr lang="en-US" dirty="0"/>
              <a:t>	. . . . . . . . . . . . X</a:t>
            </a:r>
            <a:br>
              <a:rPr lang="en-US" dirty="0"/>
            </a:br>
            <a:r>
              <a:rPr lang="en-US" dirty="0"/>
              <a:t>Type Section Title, tab, then page number, then period space, period space, </a:t>
            </a:r>
            <a:r>
              <a:rPr lang="en-US" dirty="0" err="1"/>
              <a:t>etc</a:t>
            </a:r>
            <a:r>
              <a:rPr lang="en-US" dirty="0"/>
              <a:t>	. . . . . . . . . . . . X</a:t>
            </a:r>
            <a:br>
              <a:rPr lang="en-US" dirty="0"/>
            </a:br>
            <a:r>
              <a:rPr lang="en-US" dirty="0"/>
              <a:t>Type Section Title, tab, then page number, then period space, period space, </a:t>
            </a:r>
            <a:r>
              <a:rPr lang="en-US" dirty="0" err="1"/>
              <a:t>etc</a:t>
            </a:r>
            <a:r>
              <a:rPr lang="en-US" dirty="0"/>
              <a:t>	. . . . . . . . . . . . X</a:t>
            </a:r>
            <a:br>
              <a:rPr lang="en-US" dirty="0"/>
            </a:br>
            <a:r>
              <a:rPr lang="en-US" dirty="0"/>
              <a:t>Type Section Title, tab, then page number, then period space, period space, </a:t>
            </a:r>
            <a:r>
              <a:rPr lang="en-US" dirty="0" err="1"/>
              <a:t>etc</a:t>
            </a:r>
            <a:r>
              <a:rPr lang="en-US" dirty="0"/>
              <a:t>	. . . . . . . . . . . . X</a:t>
            </a:r>
          </a:p>
        </p:txBody>
      </p:sp>
      <p:cxnSp>
        <p:nvCxnSpPr>
          <p:cNvPr id="6" name="Straight Connector 5"/>
          <p:cNvCxnSpPr/>
          <p:nvPr userDrawn="1"/>
        </p:nvCxnSpPr>
        <p:spPr bwMode="gray">
          <a:xfrm>
            <a:off x="504032" y="1037059"/>
            <a:ext cx="6754018" cy="0"/>
          </a:xfrm>
          <a:prstGeom prst="line">
            <a:avLst/>
          </a:prstGeom>
          <a:ln w="6350">
            <a:solidFill>
              <a:schemeClr val="accent3"/>
            </a:solidFill>
            <a:miter lim="800000"/>
          </a:ln>
        </p:spPr>
        <p:style>
          <a:lnRef idx="1">
            <a:schemeClr val="accent1"/>
          </a:lnRef>
          <a:fillRef idx="0">
            <a:schemeClr val="accent1"/>
          </a:fillRef>
          <a:effectRef idx="0">
            <a:schemeClr val="accent1"/>
          </a:effectRef>
          <a:fontRef idx="minor">
            <a:schemeClr val="tx1"/>
          </a:fontRef>
        </p:style>
      </p:cxnSp>
      <p:sp>
        <p:nvSpPr>
          <p:cNvPr id="5" name="TextBox 4"/>
          <p:cNvSpPr txBox="1"/>
          <p:nvPr userDrawn="1"/>
        </p:nvSpPr>
        <p:spPr bwMode="gray">
          <a:xfrm>
            <a:off x="7923572" y="1480297"/>
            <a:ext cx="2489481" cy="4844381"/>
          </a:xfrm>
          <a:prstGeom prst="rect">
            <a:avLst/>
          </a:prstGeom>
          <a:solidFill>
            <a:srgbClr val="009900"/>
          </a:solidFill>
        </p:spPr>
        <p:txBody>
          <a:bodyPr wrap="square" lIns="91440" rIns="91440" rtlCol="0">
            <a:noAutofit/>
          </a:bodyPr>
          <a:lstStyle/>
          <a:p>
            <a:pPr>
              <a:spcBef>
                <a:spcPts val="500"/>
              </a:spcBef>
            </a:pPr>
            <a:r>
              <a:rPr lang="en-US" sz="1500" dirty="0">
                <a:solidFill>
                  <a:schemeClr val="bg1"/>
                </a:solidFill>
                <a:latin typeface="Arial" panose="020B0604020202020204" pitchFamily="34" charset="0"/>
                <a:cs typeface="Arial" panose="020B0604020202020204" pitchFamily="34" charset="0"/>
              </a:rPr>
              <a:t>Formatting Your Table</a:t>
            </a:r>
            <a:br>
              <a:rPr lang="en-US" sz="1500" dirty="0">
                <a:solidFill>
                  <a:schemeClr val="bg1"/>
                </a:solidFill>
                <a:latin typeface="Arial" panose="020B0604020202020204" pitchFamily="34" charset="0"/>
                <a:cs typeface="Arial" panose="020B0604020202020204" pitchFamily="34" charset="0"/>
              </a:rPr>
            </a:br>
            <a:r>
              <a:rPr lang="en-US" sz="1500" dirty="0">
                <a:solidFill>
                  <a:schemeClr val="bg1"/>
                </a:solidFill>
                <a:latin typeface="Arial" panose="020B0604020202020204" pitchFamily="34" charset="0"/>
                <a:cs typeface="Arial" panose="020B0604020202020204" pitchFamily="34" charset="0"/>
              </a:rPr>
              <a:t>of Contents (ToC)</a:t>
            </a:r>
          </a:p>
          <a:p>
            <a:pPr>
              <a:spcBef>
                <a:spcPts val="300"/>
              </a:spcBef>
            </a:pPr>
            <a:r>
              <a:rPr lang="en-US" sz="1000" dirty="0">
                <a:solidFill>
                  <a:schemeClr val="bg1"/>
                </a:solidFill>
                <a:latin typeface="Arial" panose="020B0604020202020204" pitchFamily="34" charset="0"/>
                <a:cs typeface="Arial" panose="020B0604020202020204" pitchFamily="34" charset="0"/>
              </a:rPr>
              <a:t>To format your ToC correctly and have the page numbers perfectly align to the right margin, you will need to perform the following steps:</a:t>
            </a:r>
          </a:p>
          <a:p>
            <a:pPr marL="171450" indent="-171450">
              <a:spcBef>
                <a:spcPts val="1000"/>
              </a:spcBef>
              <a:buFont typeface="+mj-lt"/>
              <a:buAutoNum type="arabicParenR"/>
            </a:pPr>
            <a:r>
              <a:rPr lang="en-US" sz="1000" dirty="0">
                <a:solidFill>
                  <a:schemeClr val="bg1"/>
                </a:solidFill>
                <a:latin typeface="Arial" panose="020B0604020202020204" pitchFamily="34" charset="0"/>
                <a:cs typeface="Arial" panose="020B0604020202020204" pitchFamily="34" charset="0"/>
              </a:rPr>
              <a:t>Type directly</a:t>
            </a:r>
            <a:r>
              <a:rPr lang="en-US" sz="1000" baseline="0" dirty="0">
                <a:solidFill>
                  <a:schemeClr val="bg1"/>
                </a:solidFill>
                <a:latin typeface="Arial" panose="020B0604020202020204" pitchFamily="34" charset="0"/>
                <a:cs typeface="Arial" panose="020B0604020202020204" pitchFamily="34" charset="0"/>
              </a:rPr>
              <a:t> into the </a:t>
            </a:r>
            <a:r>
              <a:rPr lang="en-US" sz="1000" baseline="0" dirty="0" err="1">
                <a:solidFill>
                  <a:schemeClr val="bg1"/>
                </a:solidFill>
                <a:latin typeface="Arial" panose="020B0604020202020204" pitchFamily="34" charset="0"/>
                <a:cs typeface="Arial" panose="020B0604020202020204" pitchFamily="34" charset="0"/>
              </a:rPr>
              <a:t>ToC</a:t>
            </a:r>
            <a:r>
              <a:rPr lang="en-US" sz="1000" baseline="0" dirty="0">
                <a:solidFill>
                  <a:schemeClr val="bg1"/>
                </a:solidFill>
                <a:latin typeface="Arial" panose="020B0604020202020204" pitchFamily="34" charset="0"/>
                <a:cs typeface="Arial" panose="020B0604020202020204" pitchFamily="34" charset="0"/>
              </a:rPr>
              <a:t> placeholder with what the section should be called</a:t>
            </a:r>
            <a:endParaRPr lang="en-US" sz="1000" dirty="0">
              <a:solidFill>
                <a:schemeClr val="bg1"/>
              </a:solidFill>
              <a:latin typeface="Arial" panose="020B0604020202020204" pitchFamily="34" charset="0"/>
              <a:cs typeface="Arial" panose="020B0604020202020204" pitchFamily="34" charset="0"/>
            </a:endParaRPr>
          </a:p>
          <a:p>
            <a:pPr marL="171450" indent="-171450">
              <a:spcBef>
                <a:spcPts val="600"/>
              </a:spcBef>
              <a:buFont typeface="+mj-lt"/>
              <a:buAutoNum type="arabicParenR"/>
            </a:pPr>
            <a:r>
              <a:rPr lang="en-US" sz="1000" dirty="0">
                <a:solidFill>
                  <a:schemeClr val="bg1"/>
                </a:solidFill>
                <a:latin typeface="Arial" panose="020B0604020202020204" pitchFamily="34" charset="0"/>
                <a:cs typeface="Arial" panose="020B0604020202020204" pitchFamily="34" charset="0"/>
              </a:rPr>
              <a:t>Hit the “Tab” key</a:t>
            </a:r>
          </a:p>
          <a:p>
            <a:pPr marL="171450" indent="-171450">
              <a:spcBef>
                <a:spcPts val="600"/>
              </a:spcBef>
              <a:buFont typeface="+mj-lt"/>
              <a:buAutoNum type="arabicParenR"/>
            </a:pPr>
            <a:r>
              <a:rPr lang="en-US" sz="1000" dirty="0">
                <a:solidFill>
                  <a:schemeClr val="bg1"/>
                </a:solidFill>
                <a:latin typeface="Arial" panose="020B0604020202020204" pitchFamily="34" charset="0"/>
                <a:cs typeface="Arial" panose="020B0604020202020204" pitchFamily="34" charset="0"/>
              </a:rPr>
              <a:t>Type in the correct page number</a:t>
            </a:r>
          </a:p>
          <a:p>
            <a:pPr marL="171450" indent="-171450">
              <a:spcBef>
                <a:spcPts val="600"/>
              </a:spcBef>
              <a:buFont typeface="+mj-lt"/>
              <a:buAutoNum type="arabicParenR"/>
            </a:pPr>
            <a:r>
              <a:rPr lang="en-US" sz="1000" dirty="0">
                <a:solidFill>
                  <a:schemeClr val="bg1"/>
                </a:solidFill>
                <a:latin typeface="Arial" panose="020B0604020202020204" pitchFamily="34" charset="0"/>
                <a:cs typeface="Arial" panose="020B0604020202020204" pitchFamily="34" charset="0"/>
              </a:rPr>
              <a:t>Nudge your cursor to the left with</a:t>
            </a:r>
            <a:br>
              <a:rPr lang="en-US" sz="1000" dirty="0">
                <a:solidFill>
                  <a:schemeClr val="bg1"/>
                </a:solidFill>
                <a:latin typeface="Arial" panose="020B0604020202020204" pitchFamily="34" charset="0"/>
                <a:cs typeface="Arial" panose="020B0604020202020204" pitchFamily="34" charset="0"/>
              </a:rPr>
            </a:br>
            <a:r>
              <a:rPr lang="en-US" sz="1000" dirty="0">
                <a:solidFill>
                  <a:schemeClr val="bg1"/>
                </a:solidFill>
                <a:latin typeface="Arial" panose="020B0604020202020204" pitchFamily="34" charset="0"/>
                <a:cs typeface="Arial" panose="020B0604020202020204" pitchFamily="34" charset="0"/>
              </a:rPr>
              <a:t>the arrow key until it is directly before the number</a:t>
            </a:r>
          </a:p>
          <a:p>
            <a:pPr marL="171450" indent="-171450">
              <a:spcBef>
                <a:spcPts val="600"/>
              </a:spcBef>
              <a:buFont typeface="+mj-lt"/>
              <a:buAutoNum type="arabicParenR"/>
            </a:pPr>
            <a:r>
              <a:rPr lang="en-US" sz="1000" dirty="0">
                <a:solidFill>
                  <a:schemeClr val="bg1"/>
                </a:solidFill>
                <a:latin typeface="Arial" panose="020B0604020202020204" pitchFamily="34" charset="0"/>
                <a:cs typeface="Arial" panose="020B0604020202020204" pitchFamily="34" charset="0"/>
              </a:rPr>
              <a:t>Alternate between “period” and “space” until it builds back to the </a:t>
            </a:r>
            <a:r>
              <a:rPr lang="en-US" sz="1000" dirty="0" err="1">
                <a:solidFill>
                  <a:schemeClr val="bg1"/>
                </a:solidFill>
                <a:latin typeface="Arial" panose="020B0604020202020204" pitchFamily="34" charset="0"/>
                <a:cs typeface="Arial" panose="020B0604020202020204" pitchFamily="34" charset="0"/>
              </a:rPr>
              <a:t>ToC</a:t>
            </a:r>
            <a:r>
              <a:rPr lang="en-US" sz="1000" dirty="0">
                <a:solidFill>
                  <a:schemeClr val="bg1"/>
                </a:solidFill>
                <a:latin typeface="Arial" panose="020B0604020202020204" pitchFamily="34" charset="0"/>
                <a:cs typeface="Arial" panose="020B0604020202020204" pitchFamily="34" charset="0"/>
              </a:rPr>
              <a:t> content. This is called a “Leader” and should look something like this:</a:t>
            </a:r>
            <a:br>
              <a:rPr lang="en-US" sz="1000" dirty="0">
                <a:solidFill>
                  <a:schemeClr val="bg1"/>
                </a:solidFill>
                <a:latin typeface="Arial" panose="020B0604020202020204" pitchFamily="34" charset="0"/>
                <a:cs typeface="Arial" panose="020B0604020202020204" pitchFamily="34" charset="0"/>
              </a:rPr>
            </a:br>
            <a:r>
              <a:rPr lang="en-US" sz="1000" dirty="0">
                <a:solidFill>
                  <a:schemeClr val="bg1"/>
                </a:solidFill>
                <a:latin typeface="Arial" panose="020B0604020202020204" pitchFamily="34" charset="0"/>
                <a:cs typeface="Arial" panose="020B0604020202020204" pitchFamily="34" charset="0"/>
              </a:rPr>
              <a:t>( . . . . . . . . . . . . . . . . )</a:t>
            </a:r>
          </a:p>
          <a:p>
            <a:pPr marL="171450" indent="-171450">
              <a:spcBef>
                <a:spcPts val="600"/>
              </a:spcBef>
              <a:buFont typeface="+mj-lt"/>
              <a:buAutoNum type="arabicParenR"/>
            </a:pPr>
            <a:r>
              <a:rPr lang="en-US" sz="1000" dirty="0">
                <a:solidFill>
                  <a:schemeClr val="bg1"/>
                </a:solidFill>
                <a:latin typeface="Arial" panose="020B0604020202020204" pitchFamily="34" charset="0"/>
                <a:cs typeface="Arial" panose="020B0604020202020204" pitchFamily="34" charset="0"/>
              </a:rPr>
              <a:t>Repeat steps 1–5 for each level in</a:t>
            </a:r>
            <a:br>
              <a:rPr lang="en-US" sz="1000" dirty="0">
                <a:solidFill>
                  <a:schemeClr val="bg1"/>
                </a:solidFill>
                <a:latin typeface="Arial" panose="020B0604020202020204" pitchFamily="34" charset="0"/>
                <a:cs typeface="Arial" panose="020B0604020202020204" pitchFamily="34" charset="0"/>
              </a:rPr>
            </a:br>
            <a:r>
              <a:rPr lang="en-US" sz="1000" dirty="0">
                <a:solidFill>
                  <a:schemeClr val="bg1"/>
                </a:solidFill>
                <a:latin typeface="Arial" panose="020B0604020202020204" pitchFamily="34" charset="0"/>
                <a:cs typeface="Arial" panose="020B0604020202020204" pitchFamily="34" charset="0"/>
              </a:rPr>
              <a:t>the ToC</a:t>
            </a:r>
          </a:p>
          <a:p>
            <a:pPr marL="171450" indent="-171450">
              <a:spcBef>
                <a:spcPts val="300"/>
              </a:spcBef>
              <a:buFont typeface="+mj-lt"/>
              <a:buAutoNum type="arabicParenR"/>
            </a:pPr>
            <a:endParaRPr lang="en-US" sz="1000" dirty="0">
              <a:solidFill>
                <a:schemeClr val="bg1"/>
              </a:solidFill>
              <a:latin typeface="Arial" panose="020B0604020202020204" pitchFamily="34" charset="0"/>
              <a:cs typeface="Arial" panose="020B0604020202020204" pitchFamily="34" charset="0"/>
            </a:endParaRPr>
          </a:p>
          <a:p>
            <a:pPr>
              <a:spcBef>
                <a:spcPts val="300"/>
              </a:spcBef>
            </a:pPr>
            <a:r>
              <a:rPr lang="en-US" sz="1000" dirty="0">
                <a:solidFill>
                  <a:schemeClr val="bg1"/>
                </a:solidFill>
                <a:latin typeface="Arial" panose="020B0604020202020204" pitchFamily="34" charset="0"/>
                <a:cs typeface="Arial" panose="020B0604020202020204" pitchFamily="34" charset="0"/>
              </a:rPr>
              <a:t>NOTE: Since PPT does not have an automated feature for this and it’s quite labor intensive, it’s strongly advised that you complete the ToC last. </a:t>
            </a:r>
          </a:p>
        </p:txBody>
      </p:sp>
    </p:spTree>
    <p:custDataLst>
      <p:tags r:id="rId1"/>
    </p:custDataLst>
    <p:extLst>
      <p:ext uri="{BB962C8B-B14F-4D97-AF65-F5344CB8AC3E}">
        <p14:creationId xmlns:p14="http://schemas.microsoft.com/office/powerpoint/2010/main" val="800689824"/>
      </p:ext>
    </p:extLst>
  </p:cSld>
  <p:clrMapOvr>
    <a:masterClrMapping/>
  </p:clrMapOvr>
  <p:extLst mod="1">
    <p:ext uri="{DCECCB84-F9BA-43D5-87BE-67443E8EF086}">
      <p15:sldGuideLst xmlns:p15="http://schemas.microsoft.com/office/powerpoint/2012/main">
        <p15:guide id="1" pos="601" userDrawn="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hyperlink" Target="https://www.eab.com/" TargetMode="Externa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ags" Target="../tags/tag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gray">
      <p:bgRef idx="1001">
        <a:schemeClr val="bg1"/>
      </p:bgRef>
    </p:bg>
    <p:spTree>
      <p:nvGrpSpPr>
        <p:cNvPr id="1" name=""/>
        <p:cNvGrpSpPr/>
        <p:nvPr/>
      </p:nvGrpSpPr>
      <p:grpSpPr>
        <a:xfrm>
          <a:off x="0" y="0"/>
          <a:ext cx="0" cy="0"/>
          <a:chOff x="0" y="0"/>
          <a:chExt cx="0" cy="0"/>
        </a:xfrm>
      </p:grpSpPr>
      <p:sp>
        <p:nvSpPr>
          <p:cNvPr id="12" name="Title Placeholder 11"/>
          <p:cNvSpPr>
            <a:spLocks noGrp="1"/>
          </p:cNvSpPr>
          <p:nvPr>
            <p:ph type="title"/>
          </p:nvPr>
        </p:nvSpPr>
        <p:spPr bwMode="gray">
          <a:xfrm>
            <a:off x="512763" y="700183"/>
            <a:ext cx="6702425" cy="276999"/>
          </a:xfrm>
          <a:prstGeom prst="rect">
            <a:avLst/>
          </a:prstGeom>
        </p:spPr>
        <p:txBody>
          <a:bodyPr vert="horz" lIns="0" tIns="0" rIns="0" bIns="0" rtlCol="0" anchor="b" anchorCtr="0">
            <a:spAutoFit/>
          </a:bodyPr>
          <a:lstStyle/>
          <a:p>
            <a:r>
              <a:rPr lang="en-US" dirty="0"/>
              <a:t>Page Title – Rockwell 20pt Regular, Title Case</a:t>
            </a:r>
          </a:p>
        </p:txBody>
      </p:sp>
      <p:sp>
        <p:nvSpPr>
          <p:cNvPr id="15" name="TextBox 14"/>
          <p:cNvSpPr txBox="1"/>
          <p:nvPr userDrawn="1"/>
        </p:nvSpPr>
        <p:spPr bwMode="gray">
          <a:xfrm>
            <a:off x="508793" y="9652160"/>
            <a:ext cx="2185888" cy="84639"/>
          </a:xfrm>
          <a:prstGeom prst="rect">
            <a:avLst/>
          </a:prstGeom>
          <a:noFill/>
        </p:spPr>
        <p:txBody>
          <a:bodyPr wrap="square" lIns="0" tIns="0" rIns="0" bIns="0" rtlCol="0">
            <a:spAutoFit/>
          </a:bodyPr>
          <a:lstStyle/>
          <a:p>
            <a:pPr marL="0" marR="0" lvl="0" indent="0" algn="l" defTabSz="1018879" rtl="0" eaLnBrk="1" fontAlgn="auto" latinLnBrk="0" hangingPunct="1">
              <a:lnSpc>
                <a:spcPct val="100000"/>
              </a:lnSpc>
              <a:spcBef>
                <a:spcPts val="0"/>
              </a:spcBef>
              <a:spcAft>
                <a:spcPts val="0"/>
              </a:spcAft>
              <a:buClrTx/>
              <a:buSzTx/>
              <a:buFontTx/>
              <a:buNone/>
              <a:tabLst/>
              <a:defRPr/>
            </a:pPr>
            <a:r>
              <a:rPr kumimoji="0" lang="en-US" sz="550" b="0" i="0" u="none" strike="noStrike" kern="1200" cap="none" spc="0" normalizeH="0" baseline="0" noProof="0" dirty="0">
                <a:ln>
                  <a:noFill/>
                </a:ln>
                <a:solidFill>
                  <a:schemeClr val="accent3"/>
                </a:solidFill>
                <a:effectLst/>
                <a:uLnTx/>
                <a:uFillTx/>
                <a:latin typeface="+mn-lt"/>
                <a:ea typeface="+mn-ea"/>
                <a:cs typeface="+mn-cs"/>
              </a:rPr>
              <a:t>©2019 by EAB. All Rights Reserved. </a:t>
            </a:r>
          </a:p>
        </p:txBody>
      </p:sp>
      <p:sp>
        <p:nvSpPr>
          <p:cNvPr id="17" name="Slide Number Placeholder 5"/>
          <p:cNvSpPr txBox="1">
            <a:spLocks/>
          </p:cNvSpPr>
          <p:nvPr userDrawn="1"/>
        </p:nvSpPr>
        <p:spPr bwMode="gray">
          <a:xfrm>
            <a:off x="3678414" y="9636771"/>
            <a:ext cx="415573" cy="115416"/>
          </a:xfrm>
          <a:prstGeom prst="rect">
            <a:avLst/>
          </a:prstGeom>
        </p:spPr>
        <p:txBody>
          <a:bodyPr vert="horz" wrap="square" lIns="0" tIns="0" rIns="0" bIns="0" rtlCol="0" anchor="t">
            <a:spAutoFit/>
          </a:bodyPr>
          <a:lstStyle>
            <a:defPPr>
              <a:defRPr lang="en-US"/>
            </a:defPPr>
            <a:lvl1pPr marL="0" algn="ctr" defTabSz="1018879" rtl="0" eaLnBrk="1" latinLnBrk="0" hangingPunct="1">
              <a:defRPr sz="900" kern="1200">
                <a:solidFill>
                  <a:schemeClr val="tx1"/>
                </a:solidFill>
                <a:latin typeface="+mn-lt"/>
                <a:ea typeface="+mn-ea"/>
                <a:cs typeface="+mn-cs"/>
              </a:defRPr>
            </a:lvl1pPr>
            <a:lvl2pPr marL="509440" algn="l" defTabSz="1018879" rtl="0" eaLnBrk="1" latinLnBrk="0" hangingPunct="1">
              <a:defRPr sz="2100" kern="1200">
                <a:solidFill>
                  <a:schemeClr val="tx1"/>
                </a:solidFill>
                <a:latin typeface="+mn-lt"/>
                <a:ea typeface="+mn-ea"/>
                <a:cs typeface="+mn-cs"/>
              </a:defRPr>
            </a:lvl2pPr>
            <a:lvl3pPr marL="1018879" algn="l" defTabSz="1018879" rtl="0" eaLnBrk="1" latinLnBrk="0" hangingPunct="1">
              <a:defRPr sz="2100" kern="1200">
                <a:solidFill>
                  <a:schemeClr val="tx1"/>
                </a:solidFill>
                <a:latin typeface="+mn-lt"/>
                <a:ea typeface="+mn-ea"/>
                <a:cs typeface="+mn-cs"/>
              </a:defRPr>
            </a:lvl3pPr>
            <a:lvl4pPr marL="1528319" algn="l" defTabSz="1018879" rtl="0" eaLnBrk="1" latinLnBrk="0" hangingPunct="1">
              <a:defRPr sz="2100" kern="1200">
                <a:solidFill>
                  <a:schemeClr val="tx1"/>
                </a:solidFill>
                <a:latin typeface="+mn-lt"/>
                <a:ea typeface="+mn-ea"/>
                <a:cs typeface="+mn-cs"/>
              </a:defRPr>
            </a:lvl4pPr>
            <a:lvl5pPr marL="2037759" algn="l" defTabSz="1018879" rtl="0" eaLnBrk="1" latinLnBrk="0" hangingPunct="1">
              <a:defRPr sz="2100" kern="1200">
                <a:solidFill>
                  <a:schemeClr val="tx1"/>
                </a:solidFill>
                <a:latin typeface="+mn-lt"/>
                <a:ea typeface="+mn-ea"/>
                <a:cs typeface="+mn-cs"/>
              </a:defRPr>
            </a:lvl5pPr>
            <a:lvl6pPr marL="2547198" algn="l" defTabSz="1018879" rtl="0" eaLnBrk="1" latinLnBrk="0" hangingPunct="1">
              <a:defRPr sz="2100" kern="1200">
                <a:solidFill>
                  <a:schemeClr val="tx1"/>
                </a:solidFill>
                <a:latin typeface="+mn-lt"/>
                <a:ea typeface="+mn-ea"/>
                <a:cs typeface="+mn-cs"/>
              </a:defRPr>
            </a:lvl6pPr>
            <a:lvl7pPr marL="3056638" algn="l" defTabSz="1018879" rtl="0" eaLnBrk="1" latinLnBrk="0" hangingPunct="1">
              <a:defRPr sz="2100" kern="1200">
                <a:solidFill>
                  <a:schemeClr val="tx1"/>
                </a:solidFill>
                <a:latin typeface="+mn-lt"/>
                <a:ea typeface="+mn-ea"/>
                <a:cs typeface="+mn-cs"/>
              </a:defRPr>
            </a:lvl7pPr>
            <a:lvl8pPr marL="3566078" algn="l" defTabSz="1018879" rtl="0" eaLnBrk="1" latinLnBrk="0" hangingPunct="1">
              <a:defRPr sz="2100" kern="1200">
                <a:solidFill>
                  <a:schemeClr val="tx1"/>
                </a:solidFill>
                <a:latin typeface="+mn-lt"/>
                <a:ea typeface="+mn-ea"/>
                <a:cs typeface="+mn-cs"/>
              </a:defRPr>
            </a:lvl8pPr>
            <a:lvl9pPr marL="4075517" algn="l" defTabSz="1018879" rtl="0" eaLnBrk="1" latinLnBrk="0" hangingPunct="1">
              <a:defRPr sz="2100" kern="1200">
                <a:solidFill>
                  <a:schemeClr val="tx1"/>
                </a:solidFill>
                <a:latin typeface="+mn-lt"/>
                <a:ea typeface="+mn-ea"/>
                <a:cs typeface="+mn-cs"/>
              </a:defRPr>
            </a:lvl9pPr>
          </a:lstStyle>
          <a:p>
            <a:fld id="{D1524D41-16DC-4D92-9EF9-071B213BE0F5}" type="slidenum">
              <a:rPr lang="en-US" sz="750" smtClean="0">
                <a:solidFill>
                  <a:schemeClr val="tx1"/>
                </a:solidFill>
              </a:rPr>
              <a:pPr/>
              <a:t>‹#›</a:t>
            </a:fld>
            <a:endParaRPr lang="en-US" sz="750" dirty="0">
              <a:solidFill>
                <a:schemeClr val="tx1"/>
              </a:solidFill>
            </a:endParaRPr>
          </a:p>
        </p:txBody>
      </p:sp>
      <p:sp>
        <p:nvSpPr>
          <p:cNvPr id="18" name="TextBox 17">
            <a:hlinkClick r:id="rId21"/>
          </p:cNvPr>
          <p:cNvSpPr txBox="1"/>
          <p:nvPr userDrawn="1"/>
        </p:nvSpPr>
        <p:spPr bwMode="gray">
          <a:xfrm>
            <a:off x="6851968" y="9608017"/>
            <a:ext cx="412750" cy="172924"/>
          </a:xfrm>
          <a:prstGeom prst="rect">
            <a:avLst/>
          </a:prstGeom>
          <a:noFill/>
        </p:spPr>
        <p:txBody>
          <a:bodyPr wrap="square" lIns="0" tIns="0" rIns="0" bIns="0" rtlCol="0" anchor="ctr" anchorCtr="0">
            <a:noAutofit/>
          </a:bodyPr>
          <a:lstStyle/>
          <a:p>
            <a:pPr marL="0" marR="0" lvl="0" indent="0" algn="r" defTabSz="1018879" rtl="0" eaLnBrk="1" fontAlgn="auto" latinLnBrk="0" hangingPunct="1">
              <a:lnSpc>
                <a:spcPct val="100000"/>
              </a:lnSpc>
              <a:spcBef>
                <a:spcPts val="0"/>
              </a:spcBef>
              <a:spcAft>
                <a:spcPts val="0"/>
              </a:spcAft>
              <a:buClrTx/>
              <a:buSzTx/>
              <a:buFontTx/>
              <a:buNone/>
              <a:tabLst/>
              <a:defRPr/>
            </a:pPr>
            <a:r>
              <a:rPr kumimoji="0" lang="en-US" sz="550" b="1" i="0" u="none" strike="noStrike" kern="1200" cap="none" spc="0" normalizeH="0" baseline="0" noProof="0" dirty="0">
                <a:ln>
                  <a:noFill/>
                </a:ln>
                <a:solidFill>
                  <a:schemeClr val="accent3"/>
                </a:solidFill>
                <a:effectLst/>
                <a:uLnTx/>
                <a:uFillTx/>
                <a:latin typeface="+mn-lt"/>
                <a:ea typeface="+mn-ea"/>
                <a:cs typeface="+mn-cs"/>
              </a:rPr>
              <a:t>eab.com</a:t>
            </a:r>
          </a:p>
        </p:txBody>
      </p:sp>
      <p:sp>
        <p:nvSpPr>
          <p:cNvPr id="21" name="Text Placeholder 20"/>
          <p:cNvSpPr>
            <a:spLocks noGrp="1"/>
          </p:cNvSpPr>
          <p:nvPr>
            <p:ph type="body" idx="1"/>
          </p:nvPr>
        </p:nvSpPr>
        <p:spPr bwMode="gray">
          <a:xfrm>
            <a:off x="3051957" y="4149472"/>
            <a:ext cx="1668487" cy="1759456"/>
          </a:xfrm>
          <a:prstGeom prst="rect">
            <a:avLst/>
          </a:prstGeom>
        </p:spPr>
        <p:txBody>
          <a:bodyPr vert="horz" wrap="square" lIns="0" tIns="0" rIns="0" bIns="0" rtlCol="0">
            <a:spAutoFit/>
          </a:bodyPr>
          <a:lstStyle/>
          <a:p>
            <a:pPr lvl="0"/>
            <a:r>
              <a:rPr lang="en-US" dirty="0"/>
              <a:t>First level</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Eighth level</a:t>
            </a:r>
          </a:p>
          <a:p>
            <a:pPr lvl="8"/>
            <a:r>
              <a:rPr lang="en-US" dirty="0"/>
              <a:t>Ninth level</a:t>
            </a:r>
          </a:p>
        </p:txBody>
      </p:sp>
    </p:spTree>
    <p:custDataLst>
      <p:tags r:id="rId20"/>
    </p:custDataLst>
    <p:extLst>
      <p:ext uri="{BB962C8B-B14F-4D97-AF65-F5344CB8AC3E}">
        <p14:creationId xmlns:p14="http://schemas.microsoft.com/office/powerpoint/2010/main" val="6699248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7" r:id="rId3"/>
    <p:sldLayoutId id="2147483669" r:id="rId4"/>
    <p:sldLayoutId id="2147483670" r:id="rId5"/>
    <p:sldLayoutId id="2147483653" r:id="rId6"/>
    <p:sldLayoutId id="2147483654" r:id="rId7"/>
    <p:sldLayoutId id="2147483668" r:id="rId8"/>
    <p:sldLayoutId id="2147483655" r:id="rId9"/>
    <p:sldLayoutId id="2147483656" r:id="rId10"/>
    <p:sldLayoutId id="2147483657" r:id="rId11"/>
    <p:sldLayoutId id="2147483658" r:id="rId12"/>
    <p:sldLayoutId id="2147483659" r:id="rId13"/>
    <p:sldLayoutId id="2147483660" r:id="rId14"/>
    <p:sldLayoutId id="2147483662" r:id="rId15"/>
    <p:sldLayoutId id="2147483663" r:id="rId16"/>
    <p:sldLayoutId id="2147483664" r:id="rId17"/>
    <p:sldLayoutId id="2147483665" r:id="rId18"/>
  </p:sldLayoutIdLst>
  <p:txStyles>
    <p:titleStyle>
      <a:lvl1pPr algn="l" defTabSz="1341150" rtl="0" eaLnBrk="1" latinLnBrk="0" hangingPunct="1">
        <a:lnSpc>
          <a:spcPct val="90000"/>
        </a:lnSpc>
        <a:spcBef>
          <a:spcPct val="0"/>
        </a:spcBef>
        <a:buNone/>
        <a:defRPr sz="2000" kern="1200" spc="50" baseline="0">
          <a:solidFill>
            <a:schemeClr val="accent5"/>
          </a:solidFill>
          <a:latin typeface="+mj-lt"/>
          <a:ea typeface="+mj-ea"/>
          <a:cs typeface="+mj-cs"/>
        </a:defRPr>
      </a:lvl1pPr>
    </p:titleStyle>
    <p:bodyStyle>
      <a:lvl1pPr marL="114300" indent="-114300" algn="l" defTabSz="1341150" rtl="0" eaLnBrk="1" latinLnBrk="0" hangingPunct="1">
        <a:lnSpc>
          <a:spcPct val="100000"/>
        </a:lnSpc>
        <a:spcBef>
          <a:spcPts val="500"/>
        </a:spcBef>
        <a:buFont typeface="Arial" panose="020B0604020202020204" pitchFamily="34" charset="0"/>
        <a:buChar char="•"/>
        <a:defRPr sz="900" kern="1200">
          <a:solidFill>
            <a:schemeClr val="tx1"/>
          </a:solidFill>
          <a:latin typeface="+mn-lt"/>
          <a:ea typeface="+mn-ea"/>
          <a:cs typeface="+mn-cs"/>
        </a:defRPr>
      </a:lvl1pPr>
      <a:lvl2pPr marL="227013" indent="-112713" algn="l" defTabSz="1341150" rtl="0" eaLnBrk="1" latinLnBrk="0" hangingPunct="1">
        <a:lnSpc>
          <a:spcPct val="100000"/>
        </a:lnSpc>
        <a:spcBef>
          <a:spcPts val="500"/>
        </a:spcBef>
        <a:buFont typeface="Verdana" panose="020B0604030504040204" pitchFamily="34" charset="0"/>
        <a:buChar char="–"/>
        <a:defRPr sz="900" kern="1200">
          <a:solidFill>
            <a:schemeClr val="tx1"/>
          </a:solidFill>
          <a:latin typeface="+mn-lt"/>
          <a:ea typeface="+mn-ea"/>
          <a:cs typeface="+mn-cs"/>
        </a:defRPr>
      </a:lvl2pPr>
      <a:lvl3pPr marL="341313" indent="-114300" algn="l" defTabSz="1341150" rtl="0" eaLnBrk="1" latinLnBrk="0" hangingPunct="1">
        <a:lnSpc>
          <a:spcPct val="100000"/>
        </a:lnSpc>
        <a:spcBef>
          <a:spcPts val="500"/>
        </a:spcBef>
        <a:buFont typeface="Arial" panose="020B0604020202020204" pitchFamily="34" charset="0"/>
        <a:buChar char="•"/>
        <a:defRPr sz="900" kern="1200">
          <a:solidFill>
            <a:schemeClr val="tx1"/>
          </a:solidFill>
          <a:latin typeface="+mn-lt"/>
          <a:ea typeface="+mn-ea"/>
          <a:cs typeface="+mn-cs"/>
        </a:defRPr>
      </a:lvl3pPr>
      <a:lvl4pPr marL="458788" indent="-117475" algn="l" defTabSz="1341150" rtl="0" eaLnBrk="1" latinLnBrk="0" hangingPunct="1">
        <a:lnSpc>
          <a:spcPct val="100000"/>
        </a:lnSpc>
        <a:spcBef>
          <a:spcPts val="500"/>
        </a:spcBef>
        <a:buFont typeface="Verdana" panose="020B0604030504040204" pitchFamily="34" charset="0"/>
        <a:buChar char="–"/>
        <a:defRPr sz="900" kern="1200">
          <a:solidFill>
            <a:schemeClr val="tx1"/>
          </a:solidFill>
          <a:latin typeface="+mn-lt"/>
          <a:ea typeface="+mn-ea"/>
          <a:cs typeface="+mn-cs"/>
        </a:defRPr>
      </a:lvl4pPr>
      <a:lvl5pPr marL="573088" indent="-114300" algn="l" defTabSz="1341150" rtl="0" eaLnBrk="1" latinLnBrk="0" hangingPunct="1">
        <a:lnSpc>
          <a:spcPct val="100000"/>
        </a:lnSpc>
        <a:spcBef>
          <a:spcPts val="500"/>
        </a:spcBef>
        <a:buFont typeface="Arial" panose="020B0604020202020204" pitchFamily="34" charset="0"/>
        <a:buChar char="•"/>
        <a:defRPr sz="900" kern="1200">
          <a:solidFill>
            <a:schemeClr val="tx1"/>
          </a:solidFill>
          <a:latin typeface="+mn-lt"/>
          <a:ea typeface="+mn-ea"/>
          <a:cs typeface="+mn-cs"/>
        </a:defRPr>
      </a:lvl5pPr>
      <a:lvl6pPr marL="687388" indent="-114300" algn="l" defTabSz="1341150" rtl="0" eaLnBrk="1" latinLnBrk="0" hangingPunct="1">
        <a:lnSpc>
          <a:spcPct val="100000"/>
        </a:lnSpc>
        <a:spcBef>
          <a:spcPts val="500"/>
        </a:spcBef>
        <a:buFont typeface="Verdana" panose="020B0604030504040204" pitchFamily="34" charset="0"/>
        <a:buChar char="–"/>
        <a:defRPr sz="900" kern="1200">
          <a:solidFill>
            <a:schemeClr val="tx1"/>
          </a:solidFill>
          <a:latin typeface="+mn-lt"/>
          <a:ea typeface="+mn-ea"/>
          <a:cs typeface="+mn-cs"/>
        </a:defRPr>
      </a:lvl6pPr>
      <a:lvl7pPr marL="800100" indent="-114300" algn="l" defTabSz="1341150" rtl="0" eaLnBrk="1" latinLnBrk="0" hangingPunct="1">
        <a:lnSpc>
          <a:spcPct val="100000"/>
        </a:lnSpc>
        <a:spcBef>
          <a:spcPts val="500"/>
        </a:spcBef>
        <a:buFont typeface="Arial" panose="020B0604020202020204" pitchFamily="34" charset="0"/>
        <a:buChar char="•"/>
        <a:defRPr sz="900" kern="1200" baseline="0">
          <a:solidFill>
            <a:schemeClr val="tx1"/>
          </a:solidFill>
          <a:latin typeface="+mn-lt"/>
          <a:ea typeface="+mn-ea"/>
          <a:cs typeface="+mn-cs"/>
        </a:defRPr>
      </a:lvl7pPr>
      <a:lvl8pPr marL="914400" indent="-114300" algn="l" defTabSz="1341150" rtl="0" eaLnBrk="1" latinLnBrk="0" hangingPunct="1">
        <a:lnSpc>
          <a:spcPct val="100000"/>
        </a:lnSpc>
        <a:spcBef>
          <a:spcPts val="500"/>
        </a:spcBef>
        <a:buFont typeface="Verdana" panose="020B0604030504040204" pitchFamily="34" charset="0"/>
        <a:buChar char="–"/>
        <a:defRPr sz="900" kern="1200">
          <a:solidFill>
            <a:schemeClr val="tx1"/>
          </a:solidFill>
          <a:latin typeface="+mn-lt"/>
          <a:ea typeface="+mn-ea"/>
          <a:cs typeface="+mn-cs"/>
        </a:defRPr>
      </a:lvl8pPr>
      <a:lvl9pPr marL="1028700" indent="-114300" algn="l" defTabSz="1341150" rtl="0" eaLnBrk="1" latinLnBrk="0" hangingPunct="1">
        <a:lnSpc>
          <a:spcPct val="100000"/>
        </a:lnSpc>
        <a:spcBef>
          <a:spcPts val="500"/>
        </a:spcBef>
        <a:buFont typeface="Arial" panose="020B0604020202020204" pitchFamily="34" charset="0"/>
        <a:buChar char="•"/>
        <a:defRPr sz="900" kern="1200" baseline="0">
          <a:solidFill>
            <a:schemeClr val="tx1"/>
          </a:solidFill>
          <a:latin typeface="+mn-lt"/>
          <a:ea typeface="+mn-ea"/>
          <a:cs typeface="+mn-cs"/>
        </a:defRPr>
      </a:lvl9pPr>
    </p:bodyStyle>
    <p:otherStyle>
      <a:defPPr>
        <a:defRPr lang="en-US"/>
      </a:defPPr>
      <a:lvl1pPr marL="0" algn="l" defTabSz="-114300" rtl="0" eaLnBrk="1" latinLnBrk="0" hangingPunct="1">
        <a:lnSpc>
          <a:spcPct val="100000"/>
        </a:lnSpc>
        <a:spcBef>
          <a:spcPts val="300"/>
        </a:spcBef>
        <a:defRPr sz="800" kern="1200">
          <a:solidFill>
            <a:schemeClr val="tx1"/>
          </a:solidFill>
          <a:latin typeface="+mn-lt"/>
          <a:ea typeface="+mn-ea"/>
          <a:cs typeface="+mn-cs"/>
        </a:defRPr>
      </a:lvl1pPr>
      <a:lvl2pPr marL="0" algn="l" defTabSz="-114300" rtl="0" eaLnBrk="1" latinLnBrk="0" hangingPunct="1">
        <a:lnSpc>
          <a:spcPct val="100000"/>
        </a:lnSpc>
        <a:spcBef>
          <a:spcPts val="300"/>
        </a:spcBef>
        <a:defRPr sz="800" kern="1200">
          <a:solidFill>
            <a:schemeClr val="tx1"/>
          </a:solidFill>
          <a:latin typeface="+mn-lt"/>
          <a:ea typeface="+mn-ea"/>
          <a:cs typeface="+mn-cs"/>
        </a:defRPr>
      </a:lvl2pPr>
      <a:lvl3pPr marL="0" algn="l" defTabSz="-114300" rtl="0" eaLnBrk="1" latinLnBrk="0" hangingPunct="1">
        <a:lnSpc>
          <a:spcPct val="100000"/>
        </a:lnSpc>
        <a:spcBef>
          <a:spcPts val="300"/>
        </a:spcBef>
        <a:defRPr sz="800" kern="1200">
          <a:solidFill>
            <a:schemeClr val="tx1"/>
          </a:solidFill>
          <a:latin typeface="+mn-lt"/>
          <a:ea typeface="+mn-ea"/>
          <a:cs typeface="+mn-cs"/>
        </a:defRPr>
      </a:lvl3pPr>
      <a:lvl4pPr marL="0" algn="l" defTabSz="-114300" rtl="0" eaLnBrk="1" latinLnBrk="0" hangingPunct="1">
        <a:lnSpc>
          <a:spcPct val="100000"/>
        </a:lnSpc>
        <a:spcBef>
          <a:spcPts val="300"/>
        </a:spcBef>
        <a:defRPr sz="800" kern="1200">
          <a:solidFill>
            <a:schemeClr val="tx1"/>
          </a:solidFill>
          <a:latin typeface="+mn-lt"/>
          <a:ea typeface="+mn-ea"/>
          <a:cs typeface="+mn-cs"/>
        </a:defRPr>
      </a:lvl4pPr>
      <a:lvl5pPr marL="0" algn="l" defTabSz="-114300" rtl="0" eaLnBrk="1" latinLnBrk="0" hangingPunct="1">
        <a:lnSpc>
          <a:spcPct val="100000"/>
        </a:lnSpc>
        <a:spcBef>
          <a:spcPts val="300"/>
        </a:spcBef>
        <a:defRPr sz="800" kern="1200">
          <a:solidFill>
            <a:schemeClr val="tx1"/>
          </a:solidFill>
          <a:latin typeface="+mn-lt"/>
          <a:ea typeface="+mn-ea"/>
          <a:cs typeface="+mn-cs"/>
        </a:defRPr>
      </a:lvl5pPr>
      <a:lvl6pPr marL="0" algn="l" defTabSz="-114300" rtl="0" eaLnBrk="1" latinLnBrk="0" hangingPunct="1">
        <a:lnSpc>
          <a:spcPct val="100000"/>
        </a:lnSpc>
        <a:spcBef>
          <a:spcPts val="300"/>
        </a:spcBef>
        <a:defRPr sz="800" kern="1200">
          <a:solidFill>
            <a:schemeClr val="tx1"/>
          </a:solidFill>
          <a:latin typeface="+mn-lt"/>
          <a:ea typeface="+mn-ea"/>
          <a:cs typeface="+mn-cs"/>
        </a:defRPr>
      </a:lvl6pPr>
      <a:lvl7pPr marL="0" algn="l" defTabSz="-114300" rtl="0" eaLnBrk="1" latinLnBrk="0" hangingPunct="1">
        <a:lnSpc>
          <a:spcPct val="100000"/>
        </a:lnSpc>
        <a:spcBef>
          <a:spcPts val="300"/>
        </a:spcBef>
        <a:defRPr sz="800" kern="1200">
          <a:solidFill>
            <a:schemeClr val="tx1"/>
          </a:solidFill>
          <a:latin typeface="+mn-lt"/>
          <a:ea typeface="+mn-ea"/>
          <a:cs typeface="+mn-cs"/>
        </a:defRPr>
      </a:lvl7pPr>
      <a:lvl8pPr marL="0" algn="l" defTabSz="-114300" rtl="0" eaLnBrk="1" latinLnBrk="0" hangingPunct="1">
        <a:lnSpc>
          <a:spcPct val="100000"/>
        </a:lnSpc>
        <a:spcBef>
          <a:spcPts val="300"/>
        </a:spcBef>
        <a:defRPr sz="800" kern="1200">
          <a:solidFill>
            <a:schemeClr val="tx1"/>
          </a:solidFill>
          <a:latin typeface="+mn-lt"/>
          <a:ea typeface="+mn-ea"/>
          <a:cs typeface="+mn-cs"/>
        </a:defRPr>
      </a:lvl8pPr>
      <a:lvl9pPr marL="0" algn="l" defTabSz="-114300" rtl="0" eaLnBrk="1" latinLnBrk="0" hangingPunct="1">
        <a:lnSpc>
          <a:spcPct val="100000"/>
        </a:lnSpc>
        <a:spcBef>
          <a:spcPts val="300"/>
        </a:spcBef>
        <a:defRPr sz="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320" userDrawn="1">
          <p15:clr>
            <a:srgbClr val="C35EA4"/>
          </p15:clr>
        </p15:guide>
        <p15:guide id="2" pos="4576" userDrawn="1">
          <p15:clr>
            <a:srgbClr val="C35EA4"/>
          </p15:clr>
        </p15:guide>
        <p15:guide id="3" orient="horz" pos="288" userDrawn="1">
          <p15:clr>
            <a:srgbClr val="C35EA4"/>
          </p15:clr>
        </p15:guide>
        <p15:guide id="4" orient="horz" pos="6012" userDrawn="1">
          <p15:clr>
            <a:srgbClr val="C35EA4"/>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0.xml"/><Relationship Id="rId1" Type="http://schemas.openxmlformats.org/officeDocument/2006/relationships/tags" Target="../tags/tag21.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10.xml"/><Relationship Id="rId1" Type="http://schemas.openxmlformats.org/officeDocument/2006/relationships/tags" Target="../tags/tag2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 Placeholder 8"/>
          <p:cNvSpPr>
            <a:spLocks noGrp="1"/>
          </p:cNvSpPr>
          <p:nvPr>
            <p:ph type="body" sz="quarter" idx="29"/>
          </p:nvPr>
        </p:nvSpPr>
        <p:spPr bwMode="gray"/>
        <p:txBody>
          <a:bodyPr/>
          <a:lstStyle/>
          <a:p>
            <a:endParaRPr lang="en-US"/>
          </a:p>
        </p:txBody>
      </p:sp>
      <p:sp>
        <p:nvSpPr>
          <p:cNvPr id="10" name="Text Placeholder 9"/>
          <p:cNvSpPr>
            <a:spLocks noGrp="1"/>
          </p:cNvSpPr>
          <p:nvPr>
            <p:ph type="body" sz="quarter" idx="43"/>
          </p:nvPr>
        </p:nvSpPr>
        <p:spPr bwMode="gray"/>
        <p:txBody>
          <a:bodyPr/>
          <a:lstStyle/>
          <a:p>
            <a:endParaRPr lang="en-US"/>
          </a:p>
        </p:txBody>
      </p:sp>
      <p:sp>
        <p:nvSpPr>
          <p:cNvPr id="11" name="Text Placeholder 10"/>
          <p:cNvSpPr>
            <a:spLocks noGrp="1"/>
          </p:cNvSpPr>
          <p:nvPr>
            <p:ph type="body" sz="quarter" idx="44"/>
          </p:nvPr>
        </p:nvSpPr>
        <p:spPr bwMode="gray"/>
        <p:txBody>
          <a:bodyPr/>
          <a:lstStyle/>
          <a:p>
            <a:endParaRPr lang="en-US"/>
          </a:p>
        </p:txBody>
      </p:sp>
      <p:sp>
        <p:nvSpPr>
          <p:cNvPr id="7" name="Title 6"/>
          <p:cNvSpPr>
            <a:spLocks noGrp="1"/>
          </p:cNvSpPr>
          <p:nvPr>
            <p:ph type="title"/>
          </p:nvPr>
        </p:nvSpPr>
        <p:spPr bwMode="gray"/>
        <p:txBody>
          <a:bodyPr/>
          <a:lstStyle/>
          <a:p>
            <a:r>
              <a:rPr lang="en-US" dirty="0"/>
              <a:t>Student Communications Policy - Worksheet</a:t>
            </a:r>
          </a:p>
        </p:txBody>
      </p:sp>
      <p:sp>
        <p:nvSpPr>
          <p:cNvPr id="12" name="TextBox 11">
            <a:extLst>
              <a:ext uri="{FF2B5EF4-FFF2-40B4-BE49-F238E27FC236}">
                <a16:creationId xmlns:a16="http://schemas.microsoft.com/office/drawing/2014/main" id="{AFDBD5D1-32DE-4CA5-8947-4AE285C874F7}"/>
              </a:ext>
            </a:extLst>
          </p:cNvPr>
          <p:cNvSpPr txBox="1"/>
          <p:nvPr/>
        </p:nvSpPr>
        <p:spPr bwMode="gray">
          <a:xfrm>
            <a:off x="515392" y="1236737"/>
            <a:ext cx="6739280" cy="1359346"/>
          </a:xfrm>
          <a:prstGeom prst="rect">
            <a:avLst/>
          </a:prstGeom>
          <a:noFill/>
        </p:spPr>
        <p:txBody>
          <a:bodyPr wrap="square" lIns="0" tIns="0" rIns="0" bIns="0" rtlCol="0">
            <a:spAutoFit/>
          </a:bodyPr>
          <a:lstStyle/>
          <a:p>
            <a:pPr>
              <a:spcBef>
                <a:spcPts val="500"/>
              </a:spcBef>
            </a:pPr>
            <a:r>
              <a:rPr lang="en-US" sz="1000" dirty="0"/>
              <a:t>In order to complete time-sensitive requirements, students need in-the-moment communications in the spaces they already frequent. In particular, students’ reliance on mobile devices to check information means that institutions must prioritize optimizing communications for mobile viewing.</a:t>
            </a:r>
          </a:p>
          <a:p>
            <a:pPr>
              <a:spcBef>
                <a:spcPts val="500"/>
              </a:spcBef>
            </a:pPr>
            <a:r>
              <a:rPr lang="en-US" sz="1000" dirty="0"/>
              <a:t>Before opening the flood gates to mobile-friendly communication methods, we strongly recommend creating a Student Communications Policy to set standards for use amongst your staff. The policy should help prevent over-use and over-communication to your students.</a:t>
            </a:r>
          </a:p>
          <a:p>
            <a:pPr>
              <a:spcBef>
                <a:spcPts val="500"/>
              </a:spcBef>
            </a:pPr>
            <a:r>
              <a:rPr lang="en-US" sz="1000" dirty="0"/>
              <a:t>Complete the table below to begin crafting your Student Communications Policy. We provide a sample, blinded policy on the following page for your review.</a:t>
            </a:r>
          </a:p>
        </p:txBody>
      </p:sp>
      <p:sp>
        <p:nvSpPr>
          <p:cNvPr id="13" name="TextBox 12">
            <a:extLst>
              <a:ext uri="{FF2B5EF4-FFF2-40B4-BE49-F238E27FC236}">
                <a16:creationId xmlns:a16="http://schemas.microsoft.com/office/drawing/2014/main" id="{1986DF18-E699-4F43-8454-49C834F7040F}"/>
              </a:ext>
            </a:extLst>
          </p:cNvPr>
          <p:cNvSpPr txBox="1"/>
          <p:nvPr/>
        </p:nvSpPr>
        <p:spPr bwMode="gray">
          <a:xfrm>
            <a:off x="508000" y="2851876"/>
            <a:ext cx="6746672" cy="138499"/>
          </a:xfrm>
          <a:prstGeom prst="rect">
            <a:avLst/>
          </a:prstGeom>
          <a:noFill/>
        </p:spPr>
        <p:txBody>
          <a:bodyPr wrap="square" lIns="0" tIns="0" rIns="0" bIns="0" rtlCol="0">
            <a:spAutoFit/>
          </a:bodyPr>
          <a:lstStyle/>
          <a:p>
            <a:pPr lvl="0"/>
            <a:r>
              <a:rPr lang="en-US" sz="900" b="1" dirty="0">
                <a:solidFill>
                  <a:schemeClr val="accent6"/>
                </a:solidFill>
              </a:rPr>
              <a:t>First, fill in the top row with the communication channels you plan to include in your formal policy.</a:t>
            </a:r>
          </a:p>
        </p:txBody>
      </p:sp>
      <p:sp>
        <p:nvSpPr>
          <p:cNvPr id="14" name="TextBox 13">
            <a:extLst>
              <a:ext uri="{FF2B5EF4-FFF2-40B4-BE49-F238E27FC236}">
                <a16:creationId xmlns:a16="http://schemas.microsoft.com/office/drawing/2014/main" id="{200E5FB5-0247-4840-ABD3-112492853905}"/>
              </a:ext>
            </a:extLst>
          </p:cNvPr>
          <p:cNvSpPr txBox="1"/>
          <p:nvPr/>
        </p:nvSpPr>
        <p:spPr bwMode="gray">
          <a:xfrm>
            <a:off x="508000" y="3052758"/>
            <a:ext cx="6613432" cy="138499"/>
          </a:xfrm>
          <a:prstGeom prst="rect">
            <a:avLst/>
          </a:prstGeom>
          <a:noFill/>
        </p:spPr>
        <p:txBody>
          <a:bodyPr wrap="square" lIns="0" tIns="0" rIns="0" bIns="0" rtlCol="0">
            <a:spAutoFit/>
          </a:bodyPr>
          <a:lstStyle/>
          <a:p>
            <a:r>
              <a:rPr lang="en-US" sz="900" i="1" dirty="0"/>
              <a:t>Consider: Email, phone, text, social media, online portal, or mobile app.</a:t>
            </a:r>
          </a:p>
        </p:txBody>
      </p:sp>
      <p:graphicFrame>
        <p:nvGraphicFramePr>
          <p:cNvPr id="23" name="Table 22">
            <a:extLst>
              <a:ext uri="{FF2B5EF4-FFF2-40B4-BE49-F238E27FC236}">
                <a16:creationId xmlns:a16="http://schemas.microsoft.com/office/drawing/2014/main" id="{675FE3F1-4223-473F-A41C-38E31F0F3AC3}"/>
              </a:ext>
            </a:extLst>
          </p:cNvPr>
          <p:cNvGraphicFramePr>
            <a:graphicFrameLocks noGrp="1"/>
          </p:cNvGraphicFramePr>
          <p:nvPr>
            <p:extLst>
              <p:ext uri="{D42A27DB-BD31-4B8C-83A1-F6EECF244321}">
                <p14:modId xmlns:p14="http://schemas.microsoft.com/office/powerpoint/2010/main" val="3362208593"/>
              </p:ext>
            </p:extLst>
          </p:nvPr>
        </p:nvGraphicFramePr>
        <p:xfrm>
          <a:off x="605739" y="3402926"/>
          <a:ext cx="6560924" cy="6067140"/>
        </p:xfrm>
        <a:graphic>
          <a:graphicData uri="http://schemas.openxmlformats.org/drawingml/2006/table">
            <a:tbl>
              <a:tblPr firstRow="1" bandRow="1">
                <a:tableStyleId>{7DF18680-E054-41AD-8BC1-D1AEF772440D}</a:tableStyleId>
              </a:tblPr>
              <a:tblGrid>
                <a:gridCol w="1067117">
                  <a:extLst>
                    <a:ext uri="{9D8B030D-6E8A-4147-A177-3AD203B41FA5}">
                      <a16:colId xmlns:a16="http://schemas.microsoft.com/office/drawing/2014/main" val="20000"/>
                    </a:ext>
                  </a:extLst>
                </a:gridCol>
                <a:gridCol w="1247553">
                  <a:extLst>
                    <a:ext uri="{9D8B030D-6E8A-4147-A177-3AD203B41FA5}">
                      <a16:colId xmlns:a16="http://schemas.microsoft.com/office/drawing/2014/main" val="20001"/>
                    </a:ext>
                  </a:extLst>
                </a:gridCol>
                <a:gridCol w="1415418">
                  <a:extLst>
                    <a:ext uri="{9D8B030D-6E8A-4147-A177-3AD203B41FA5}">
                      <a16:colId xmlns:a16="http://schemas.microsoft.com/office/drawing/2014/main" val="20002"/>
                    </a:ext>
                  </a:extLst>
                </a:gridCol>
                <a:gridCol w="1415418">
                  <a:extLst>
                    <a:ext uri="{9D8B030D-6E8A-4147-A177-3AD203B41FA5}">
                      <a16:colId xmlns:a16="http://schemas.microsoft.com/office/drawing/2014/main" val="20003"/>
                    </a:ext>
                  </a:extLst>
                </a:gridCol>
                <a:gridCol w="1415418">
                  <a:extLst>
                    <a:ext uri="{9D8B030D-6E8A-4147-A177-3AD203B41FA5}">
                      <a16:colId xmlns:a16="http://schemas.microsoft.com/office/drawing/2014/main" val="3738869972"/>
                    </a:ext>
                  </a:extLst>
                </a:gridCol>
              </a:tblGrid>
              <a:tr h="0">
                <a:tc>
                  <a:txBody>
                    <a:bodyPr/>
                    <a:lstStyle/>
                    <a:p>
                      <a:endParaRPr lang="en-US" dirty="0"/>
                    </a:p>
                  </a:txBody>
                  <a:tcPr/>
                </a:tc>
                <a:tc>
                  <a:txBody>
                    <a:bodyPr/>
                    <a:lstStyle/>
                    <a:p>
                      <a:pPr algn="ctr"/>
                      <a:r>
                        <a:rPr lang="en-US" sz="1000" i="1" dirty="0"/>
                        <a:t>Text</a:t>
                      </a:r>
                    </a:p>
                  </a:txBody>
                  <a:tcPr/>
                </a:tc>
                <a:tc>
                  <a:txBody>
                    <a:bodyPr/>
                    <a:lstStyle/>
                    <a:p>
                      <a:pPr algn="ctr"/>
                      <a:endParaRPr lang="en-US" sz="1000" dirty="0"/>
                    </a:p>
                  </a:txBody>
                  <a:tcPr/>
                </a:tc>
                <a:tc>
                  <a:txBody>
                    <a:bodyPr/>
                    <a:lstStyle/>
                    <a:p>
                      <a:pPr algn="ctr"/>
                      <a:endParaRPr lang="en-US" sz="1000" dirty="0"/>
                    </a:p>
                  </a:txBody>
                  <a:tcPr/>
                </a:tc>
                <a:tc>
                  <a:txBody>
                    <a:bodyPr/>
                    <a:lstStyle/>
                    <a:p>
                      <a:pPr algn="ctr"/>
                      <a:endParaRPr lang="en-US" sz="1000" dirty="0"/>
                    </a:p>
                  </a:txBody>
                  <a:tcPr/>
                </a:tc>
                <a:extLst>
                  <a:ext uri="{0D108BD9-81ED-4DB2-BD59-A6C34878D82A}">
                    <a16:rowId xmlns:a16="http://schemas.microsoft.com/office/drawing/2014/main" val="10000"/>
                  </a:ext>
                </a:extLst>
              </a:tr>
              <a:tr h="1164660">
                <a:tc>
                  <a:txBody>
                    <a:bodyPr/>
                    <a:lstStyle/>
                    <a:p>
                      <a:r>
                        <a:rPr lang="en-US" b="1" dirty="0"/>
                        <a:t>Who should have </a:t>
                      </a:r>
                      <a:r>
                        <a:rPr lang="en-US" b="1" dirty="0">
                          <a:solidFill>
                            <a:schemeClr val="accent6"/>
                          </a:solidFill>
                        </a:rPr>
                        <a:t>access</a:t>
                      </a:r>
                      <a:r>
                        <a:rPr lang="en-US" b="1" dirty="0"/>
                        <a:t> to send messages?</a:t>
                      </a:r>
                    </a:p>
                  </a:txBody>
                  <a:tcPr/>
                </a:tc>
                <a:tc>
                  <a:txBody>
                    <a:bodyPr/>
                    <a:lstStyle/>
                    <a:p>
                      <a:pPr marL="115888" lvl="1" indent="-115888" algn="l" defTabSz="-114300" rtl="0" eaLnBrk="1" latinLnBrk="0" hangingPunct="1">
                        <a:lnSpc>
                          <a:spcPct val="100000"/>
                        </a:lnSpc>
                        <a:spcBef>
                          <a:spcPts val="300"/>
                        </a:spcBef>
                        <a:buFont typeface="Arial" panose="020B0604020202020204" pitchFamily="34" charset="0"/>
                        <a:buChar char="•"/>
                      </a:pPr>
                      <a:r>
                        <a:rPr lang="en-US" sz="800" kern="1200" dirty="0">
                          <a:solidFill>
                            <a:schemeClr val="dk1"/>
                          </a:solidFill>
                          <a:latin typeface="+mn-lt"/>
                          <a:ea typeface="+mn-ea"/>
                          <a:cs typeface="+mn-cs"/>
                        </a:rPr>
                        <a:t>Enrollment and student services administrators and designated staff</a:t>
                      </a:r>
                    </a:p>
                    <a:p>
                      <a:pPr marL="115888" lvl="1" indent="-115888" algn="l" defTabSz="-114300" rtl="0" eaLnBrk="1" latinLnBrk="0" hangingPunct="1">
                        <a:lnSpc>
                          <a:spcPct val="100000"/>
                        </a:lnSpc>
                        <a:spcBef>
                          <a:spcPts val="300"/>
                        </a:spcBef>
                        <a:buFont typeface="Arial" panose="020B0604020202020204" pitchFamily="34" charset="0"/>
                        <a:buChar char="•"/>
                      </a:pPr>
                      <a:r>
                        <a:rPr lang="en-US" sz="800" kern="1200" dirty="0">
                          <a:solidFill>
                            <a:schemeClr val="dk1"/>
                          </a:solidFill>
                          <a:latin typeface="+mn-lt"/>
                          <a:ea typeface="+mn-ea"/>
                          <a:cs typeface="+mn-cs"/>
                        </a:rPr>
                        <a:t>Faculty and staff advisors</a:t>
                      </a:r>
                    </a:p>
                  </a:txBody>
                  <a:tcPr/>
                </a:tc>
                <a:tc>
                  <a:txBody>
                    <a:bodyPr/>
                    <a:lstStyle/>
                    <a:p>
                      <a:pPr marL="0" lvl="1" indent="0">
                        <a:buFont typeface="Arial" panose="020B0604020202020204" pitchFamily="34" charset="0"/>
                        <a:buNone/>
                      </a:pPr>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0001"/>
                  </a:ext>
                </a:extLst>
              </a:tr>
              <a:tr h="1164660">
                <a:tc>
                  <a:txBody>
                    <a:bodyPr/>
                    <a:lstStyle/>
                    <a:p>
                      <a:r>
                        <a:rPr lang="en-US" b="1" dirty="0"/>
                        <a:t>What is the primary </a:t>
                      </a:r>
                      <a:r>
                        <a:rPr lang="en-US" b="1" dirty="0">
                          <a:solidFill>
                            <a:schemeClr val="accent6"/>
                          </a:solidFill>
                        </a:rPr>
                        <a:t>purpose</a:t>
                      </a:r>
                      <a:r>
                        <a:rPr lang="en-US" b="1" dirty="0"/>
                        <a:t> for this channel?</a:t>
                      </a:r>
                    </a:p>
                  </a:txBody>
                  <a:tcPr/>
                </a:tc>
                <a:tc>
                  <a:txBody>
                    <a:bodyPr/>
                    <a:lstStyle/>
                    <a:p>
                      <a:r>
                        <a:rPr lang="en-US" sz="800" b="0" i="0" kern="1200" dirty="0">
                          <a:solidFill>
                            <a:schemeClr val="dk1"/>
                          </a:solidFill>
                          <a:effectLst/>
                          <a:latin typeface="+mn-lt"/>
                          <a:ea typeface="+mn-ea"/>
                          <a:cs typeface="+mn-cs"/>
                        </a:rPr>
                        <a:t>Timely messages used for nudging a student to action or congratulating for an achievement.</a:t>
                      </a:r>
                    </a:p>
                  </a:txBody>
                  <a:tcPr/>
                </a:tc>
                <a:tc>
                  <a:txBody>
                    <a:bodyPr/>
                    <a:lstStyle/>
                    <a:p>
                      <a:pPr marL="115888" lvl="1" indent="-115888">
                        <a:buFont typeface="Arial" panose="020B0604020202020204" pitchFamily="34" charset="0"/>
                        <a:buChar char="•"/>
                      </a:pPr>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0002"/>
                  </a:ext>
                </a:extLst>
              </a:tr>
              <a:tr h="1164660">
                <a:tc>
                  <a:txBody>
                    <a:bodyPr/>
                    <a:lstStyle/>
                    <a:p>
                      <a:r>
                        <a:rPr lang="en-US" b="1" dirty="0"/>
                        <a:t>What are the  specific </a:t>
                      </a:r>
                      <a:r>
                        <a:rPr lang="en-US" b="1" dirty="0">
                          <a:solidFill>
                            <a:schemeClr val="accent6"/>
                          </a:solidFill>
                        </a:rPr>
                        <a:t>use cases</a:t>
                      </a:r>
                      <a:r>
                        <a:rPr lang="en-US" b="1" dirty="0"/>
                        <a:t>?</a:t>
                      </a:r>
                    </a:p>
                  </a:txBody>
                  <a:tcPr/>
                </a:tc>
                <a:tc>
                  <a:txBody>
                    <a:bodyPr/>
                    <a:lstStyle/>
                    <a:p>
                      <a:pPr marL="115888" lvl="1" indent="-115888" algn="l" defTabSz="-114300" rtl="0" eaLnBrk="1" latinLnBrk="0" hangingPunct="1">
                        <a:lnSpc>
                          <a:spcPct val="100000"/>
                        </a:lnSpc>
                        <a:spcBef>
                          <a:spcPts val="300"/>
                        </a:spcBef>
                        <a:buFont typeface="Arial" panose="020B0604020202020204" pitchFamily="34" charset="0"/>
                        <a:buChar char="•"/>
                      </a:pPr>
                      <a:r>
                        <a:rPr lang="en-US" sz="800" kern="1200" dirty="0">
                          <a:solidFill>
                            <a:schemeClr val="dk1"/>
                          </a:solidFill>
                          <a:latin typeface="+mn-lt"/>
                          <a:ea typeface="+mn-ea"/>
                          <a:cs typeface="+mn-cs"/>
                        </a:rPr>
                        <a:t>Appointment or registration campaigns</a:t>
                      </a:r>
                    </a:p>
                    <a:p>
                      <a:pPr marL="115888" lvl="1" indent="-115888" algn="l" defTabSz="-114300" rtl="0" eaLnBrk="1" latinLnBrk="0" hangingPunct="1">
                        <a:lnSpc>
                          <a:spcPct val="100000"/>
                        </a:lnSpc>
                        <a:spcBef>
                          <a:spcPts val="300"/>
                        </a:spcBef>
                        <a:buFont typeface="Arial" panose="020B0604020202020204" pitchFamily="34" charset="0"/>
                        <a:buChar char="•"/>
                      </a:pPr>
                      <a:r>
                        <a:rPr lang="en-US" sz="800" kern="1200" dirty="0">
                          <a:solidFill>
                            <a:schemeClr val="dk1"/>
                          </a:solidFill>
                          <a:latin typeface="+mn-lt"/>
                          <a:ea typeface="+mn-ea"/>
                          <a:cs typeface="+mn-cs"/>
                        </a:rPr>
                        <a:t>Re-enrollment/stop out campaigns</a:t>
                      </a:r>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0003"/>
                  </a:ext>
                </a:extLst>
              </a:tr>
              <a:tr h="1164660">
                <a:tc>
                  <a:txBody>
                    <a:bodyPr/>
                    <a:lstStyle/>
                    <a:p>
                      <a:r>
                        <a:rPr lang="en-US" b="1" dirty="0"/>
                        <a:t>How should message </a:t>
                      </a:r>
                      <a:r>
                        <a:rPr lang="en-US" b="1" dirty="0">
                          <a:solidFill>
                            <a:schemeClr val="accent6"/>
                          </a:solidFill>
                        </a:rPr>
                        <a:t>conten</a:t>
                      </a:r>
                      <a:r>
                        <a:rPr lang="en-US" b="1" dirty="0"/>
                        <a:t>t be crafted?</a:t>
                      </a:r>
                    </a:p>
                  </a:txBody>
                  <a:tcPr/>
                </a:tc>
                <a:tc>
                  <a:txBody>
                    <a:bodyPr/>
                    <a:lstStyle/>
                    <a:p>
                      <a:pPr marL="115888" lvl="1" indent="-115888" algn="l" defTabSz="-114300" rtl="0" eaLnBrk="1" latinLnBrk="0" hangingPunct="1">
                        <a:lnSpc>
                          <a:spcPct val="100000"/>
                        </a:lnSpc>
                        <a:spcBef>
                          <a:spcPts val="300"/>
                        </a:spcBef>
                        <a:buFont typeface="Arial" panose="020B0604020202020204" pitchFamily="34" charset="0"/>
                        <a:buChar char="•"/>
                      </a:pPr>
                      <a:r>
                        <a:rPr lang="en-US" sz="800" kern="1200" dirty="0">
                          <a:solidFill>
                            <a:schemeClr val="dk1"/>
                          </a:solidFill>
                          <a:latin typeface="+mn-lt"/>
                          <a:ea typeface="+mn-ea"/>
                          <a:cs typeface="+mn-cs"/>
                        </a:rPr>
                        <a:t>160 character limit</a:t>
                      </a:r>
                    </a:p>
                    <a:p>
                      <a:pPr marL="115888" lvl="1" indent="-115888" algn="l" defTabSz="-114300" rtl="0" eaLnBrk="1" latinLnBrk="0" hangingPunct="1">
                        <a:lnSpc>
                          <a:spcPct val="100000"/>
                        </a:lnSpc>
                        <a:spcBef>
                          <a:spcPts val="300"/>
                        </a:spcBef>
                        <a:buFont typeface="Arial" panose="020B0604020202020204" pitchFamily="34" charset="0"/>
                        <a:buChar char="•"/>
                      </a:pPr>
                      <a:r>
                        <a:rPr lang="en-US" sz="800" kern="1200" dirty="0">
                          <a:solidFill>
                            <a:schemeClr val="dk1"/>
                          </a:solidFill>
                          <a:latin typeface="+mn-lt"/>
                          <a:ea typeface="+mn-ea"/>
                          <a:cs typeface="+mn-cs"/>
                        </a:rPr>
                        <a:t>Identifier, so recipient knows who the message is from</a:t>
                      </a:r>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2675879675"/>
                  </a:ext>
                </a:extLst>
              </a:tr>
              <a:tr h="1164660">
                <a:tc>
                  <a:txBody>
                    <a:bodyPr/>
                    <a:lstStyle/>
                    <a:p>
                      <a:r>
                        <a:rPr lang="en-US" b="1" dirty="0"/>
                        <a:t>What is an </a:t>
                      </a:r>
                      <a:r>
                        <a:rPr lang="en-US" b="1" dirty="0">
                          <a:solidFill>
                            <a:schemeClr val="accent6"/>
                          </a:solidFill>
                        </a:rPr>
                        <a:t>example</a:t>
                      </a:r>
                      <a:r>
                        <a:rPr lang="en-US" b="1" dirty="0"/>
                        <a:t> of a strong message?</a:t>
                      </a:r>
                    </a:p>
                  </a:txBody>
                  <a:tcPr/>
                </a:tc>
                <a:tc>
                  <a:txBody>
                    <a:bodyPr/>
                    <a:lstStyle/>
                    <a:p>
                      <a:r>
                        <a:rPr lang="en-US" sz="800" kern="1200" dirty="0">
                          <a:solidFill>
                            <a:schemeClr val="dk1"/>
                          </a:solidFill>
                          <a:effectLst/>
                          <a:latin typeface="+mn-lt"/>
                          <a:ea typeface="+mn-ea"/>
                          <a:cs typeface="+mn-cs"/>
                        </a:rPr>
                        <a:t>Hi Sarah! This is your advisor, Ms. Williams. Spring registration starts next week. Please schedule a time to meet with me. </a:t>
                      </a:r>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640198191"/>
                  </a:ext>
                </a:extLst>
              </a:tr>
            </a:tbl>
          </a:graphicData>
        </a:graphic>
      </p:graphicFrame>
    </p:spTree>
    <p:custDataLst>
      <p:tags r:id="rId1"/>
    </p:custDataLst>
    <p:extLst>
      <p:ext uri="{BB962C8B-B14F-4D97-AF65-F5344CB8AC3E}">
        <p14:creationId xmlns:p14="http://schemas.microsoft.com/office/powerpoint/2010/main" val="42728334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 Placeholder 8"/>
          <p:cNvSpPr>
            <a:spLocks noGrp="1"/>
          </p:cNvSpPr>
          <p:nvPr>
            <p:ph type="body" sz="quarter" idx="29"/>
          </p:nvPr>
        </p:nvSpPr>
        <p:spPr bwMode="gray"/>
        <p:txBody>
          <a:bodyPr/>
          <a:lstStyle/>
          <a:p>
            <a:endParaRPr lang="en-US"/>
          </a:p>
        </p:txBody>
      </p:sp>
      <p:sp>
        <p:nvSpPr>
          <p:cNvPr id="10" name="Text Placeholder 9"/>
          <p:cNvSpPr>
            <a:spLocks noGrp="1"/>
          </p:cNvSpPr>
          <p:nvPr>
            <p:ph type="body" sz="quarter" idx="43"/>
          </p:nvPr>
        </p:nvSpPr>
        <p:spPr bwMode="gray"/>
        <p:txBody>
          <a:bodyPr/>
          <a:lstStyle/>
          <a:p>
            <a:endParaRPr lang="en-US"/>
          </a:p>
        </p:txBody>
      </p:sp>
      <p:sp>
        <p:nvSpPr>
          <p:cNvPr id="11" name="Text Placeholder 10"/>
          <p:cNvSpPr>
            <a:spLocks noGrp="1"/>
          </p:cNvSpPr>
          <p:nvPr>
            <p:ph type="body" sz="quarter" idx="44"/>
          </p:nvPr>
        </p:nvSpPr>
        <p:spPr bwMode="gray"/>
        <p:txBody>
          <a:bodyPr/>
          <a:lstStyle/>
          <a:p>
            <a:endParaRPr lang="en-US"/>
          </a:p>
        </p:txBody>
      </p:sp>
      <p:sp>
        <p:nvSpPr>
          <p:cNvPr id="7" name="Title 6"/>
          <p:cNvSpPr>
            <a:spLocks noGrp="1"/>
          </p:cNvSpPr>
          <p:nvPr>
            <p:ph type="title"/>
          </p:nvPr>
        </p:nvSpPr>
        <p:spPr bwMode="gray"/>
        <p:txBody>
          <a:bodyPr/>
          <a:lstStyle/>
          <a:p>
            <a:r>
              <a:rPr lang="en-US" dirty="0"/>
              <a:t>Student Communications Policy - Sample</a:t>
            </a:r>
          </a:p>
        </p:txBody>
      </p:sp>
      <p:sp>
        <p:nvSpPr>
          <p:cNvPr id="12" name="TextBox 11">
            <a:extLst>
              <a:ext uri="{FF2B5EF4-FFF2-40B4-BE49-F238E27FC236}">
                <a16:creationId xmlns:a16="http://schemas.microsoft.com/office/drawing/2014/main" id="{AFDBD5D1-32DE-4CA5-8947-4AE285C874F7}"/>
              </a:ext>
            </a:extLst>
          </p:cNvPr>
          <p:cNvSpPr txBox="1"/>
          <p:nvPr/>
        </p:nvSpPr>
        <p:spPr bwMode="gray">
          <a:xfrm>
            <a:off x="758497" y="1413946"/>
            <a:ext cx="6255405" cy="7655942"/>
          </a:xfrm>
          <a:prstGeom prst="rect">
            <a:avLst/>
          </a:prstGeom>
          <a:noFill/>
        </p:spPr>
        <p:txBody>
          <a:bodyPr wrap="square" lIns="0" tIns="0" rIns="0" bIns="0" rtlCol="0">
            <a:spAutoFit/>
          </a:bodyPr>
          <a:lstStyle/>
          <a:p>
            <a:pPr algn="ctr">
              <a:spcBef>
                <a:spcPts val="500"/>
              </a:spcBef>
            </a:pPr>
            <a:r>
              <a:rPr lang="en-US" sz="800" b="1" dirty="0"/>
              <a:t>Navigate Text Messaging Policy</a:t>
            </a:r>
          </a:p>
          <a:p>
            <a:pPr>
              <a:spcBef>
                <a:spcPts val="500"/>
              </a:spcBef>
            </a:pPr>
            <a:r>
              <a:rPr lang="en-US" sz="800" b="1" dirty="0"/>
              <a:t>Overview:</a:t>
            </a:r>
          </a:p>
          <a:p>
            <a:pPr>
              <a:spcBef>
                <a:spcPts val="500"/>
              </a:spcBef>
            </a:pPr>
            <a:r>
              <a:rPr lang="en-US" sz="800" dirty="0"/>
              <a:t>The Navigate platform offers text messaging functionality that can be used on a case by case basis to communicate with students and/or across the board for appointment reminders. We plan to utilize this functionality beginning Fall 2018. Students will have to opt in to the text messaging service. Students will also receive messages from Navigate to their school email address.</a:t>
            </a:r>
          </a:p>
          <a:p>
            <a:pPr>
              <a:spcBef>
                <a:spcPts val="500"/>
              </a:spcBef>
            </a:pPr>
            <a:endParaRPr lang="en-US" sz="800" b="1" dirty="0"/>
          </a:p>
          <a:p>
            <a:pPr>
              <a:spcBef>
                <a:spcPts val="500"/>
              </a:spcBef>
            </a:pPr>
            <a:r>
              <a:rPr lang="en-US" sz="800" b="1" dirty="0"/>
              <a:t>Designated Users: </a:t>
            </a:r>
          </a:p>
          <a:p>
            <a:pPr marL="171450" indent="-171450">
              <a:spcBef>
                <a:spcPts val="500"/>
              </a:spcBef>
              <a:buFont typeface="Arial" panose="020B0604020202020204" pitchFamily="34" charset="0"/>
              <a:buChar char="•"/>
            </a:pPr>
            <a:r>
              <a:rPr lang="en-US" sz="800" dirty="0"/>
              <a:t>Academic administrators</a:t>
            </a:r>
          </a:p>
          <a:p>
            <a:pPr marL="171450" indent="-171450">
              <a:spcBef>
                <a:spcPts val="500"/>
              </a:spcBef>
              <a:buFont typeface="Arial" panose="020B0604020202020204" pitchFamily="34" charset="0"/>
              <a:buChar char="•"/>
            </a:pPr>
            <a:r>
              <a:rPr lang="en-US" sz="800" dirty="0"/>
              <a:t>Enrollment and student services administrators and designated staff</a:t>
            </a:r>
          </a:p>
          <a:p>
            <a:pPr marL="171450" indent="-171450">
              <a:spcBef>
                <a:spcPts val="500"/>
              </a:spcBef>
              <a:buFont typeface="Arial" panose="020B0604020202020204" pitchFamily="34" charset="0"/>
              <a:buChar char="•"/>
            </a:pPr>
            <a:r>
              <a:rPr lang="en-US" sz="800" dirty="0"/>
              <a:t>Faculty and staff advisors</a:t>
            </a:r>
          </a:p>
          <a:p>
            <a:pPr>
              <a:spcBef>
                <a:spcPts val="500"/>
              </a:spcBef>
            </a:pPr>
            <a:endParaRPr lang="en-US" sz="800" b="1" dirty="0"/>
          </a:p>
          <a:p>
            <a:pPr>
              <a:spcBef>
                <a:spcPts val="500"/>
              </a:spcBef>
            </a:pPr>
            <a:r>
              <a:rPr lang="en-US" sz="800" b="1" dirty="0"/>
              <a:t>Purpose:</a:t>
            </a:r>
          </a:p>
          <a:p>
            <a:pPr marL="171450" indent="-171450">
              <a:spcBef>
                <a:spcPts val="500"/>
              </a:spcBef>
              <a:buFont typeface="Arial" panose="020B0604020202020204" pitchFamily="34" charset="0"/>
              <a:buChar char="•"/>
            </a:pPr>
            <a:r>
              <a:rPr lang="en-US" sz="800" dirty="0"/>
              <a:t>Academic purposes only to support College advising and student success initiatives.</a:t>
            </a:r>
          </a:p>
          <a:p>
            <a:pPr marL="171450" indent="-171450">
              <a:spcBef>
                <a:spcPts val="500"/>
              </a:spcBef>
              <a:buFont typeface="Arial" panose="020B0604020202020204" pitchFamily="34" charset="0"/>
              <a:buChar char="•"/>
            </a:pPr>
            <a:r>
              <a:rPr lang="en-US" sz="800" dirty="0"/>
              <a:t>Messages should be timely and used in cases that nudge a student to action or to congratulate a student for an achievement (degree progress, grades, etc.)</a:t>
            </a:r>
          </a:p>
          <a:p>
            <a:pPr>
              <a:spcBef>
                <a:spcPts val="500"/>
              </a:spcBef>
            </a:pPr>
            <a:endParaRPr lang="en-US" sz="800" b="1" dirty="0"/>
          </a:p>
          <a:p>
            <a:pPr>
              <a:spcBef>
                <a:spcPts val="500"/>
              </a:spcBef>
            </a:pPr>
            <a:r>
              <a:rPr lang="en-US" sz="800" b="1" dirty="0"/>
              <a:t>Use Cases: </a:t>
            </a:r>
          </a:p>
          <a:p>
            <a:pPr marL="171450" indent="-171450">
              <a:spcBef>
                <a:spcPts val="500"/>
              </a:spcBef>
              <a:buFont typeface="Arial" panose="020B0604020202020204" pitchFamily="34" charset="0"/>
              <a:buChar char="•"/>
            </a:pPr>
            <a:r>
              <a:rPr lang="en-US" sz="800" dirty="0"/>
              <a:t>Academic advising</a:t>
            </a:r>
          </a:p>
          <a:p>
            <a:pPr marL="171450" indent="-171450">
              <a:spcBef>
                <a:spcPts val="500"/>
              </a:spcBef>
              <a:buFont typeface="Arial" panose="020B0604020202020204" pitchFamily="34" charset="0"/>
              <a:buChar char="•"/>
            </a:pPr>
            <a:r>
              <a:rPr lang="en-US" sz="800" dirty="0"/>
              <a:t>Graduation advising</a:t>
            </a:r>
          </a:p>
          <a:p>
            <a:pPr marL="171450" indent="-171450">
              <a:spcBef>
                <a:spcPts val="500"/>
              </a:spcBef>
              <a:buFont typeface="Arial" panose="020B0604020202020204" pitchFamily="34" charset="0"/>
              <a:buChar char="•"/>
            </a:pPr>
            <a:r>
              <a:rPr lang="en-US" sz="800" dirty="0"/>
              <a:t>Probation advising</a:t>
            </a:r>
          </a:p>
          <a:p>
            <a:pPr marL="171450" indent="-171450">
              <a:spcBef>
                <a:spcPts val="500"/>
              </a:spcBef>
              <a:buFont typeface="Arial" panose="020B0604020202020204" pitchFamily="34" charset="0"/>
              <a:buChar char="•"/>
            </a:pPr>
            <a:r>
              <a:rPr lang="en-US" sz="800" dirty="0"/>
              <a:t>Appointment campaigns</a:t>
            </a:r>
          </a:p>
          <a:p>
            <a:pPr marL="171450" indent="-171450">
              <a:spcBef>
                <a:spcPts val="500"/>
              </a:spcBef>
              <a:buFont typeface="Arial" panose="020B0604020202020204" pitchFamily="34" charset="0"/>
              <a:buChar char="•"/>
            </a:pPr>
            <a:r>
              <a:rPr lang="en-US" sz="800" dirty="0"/>
              <a:t>Registration campaigns</a:t>
            </a:r>
          </a:p>
          <a:p>
            <a:pPr marL="171450" indent="-171450">
              <a:spcBef>
                <a:spcPts val="500"/>
              </a:spcBef>
              <a:buFont typeface="Arial" panose="020B0604020202020204" pitchFamily="34" charset="0"/>
              <a:buChar char="•"/>
            </a:pPr>
            <a:r>
              <a:rPr lang="en-US" sz="800" dirty="0"/>
              <a:t>Student success and retention campaigns organized through the department chairs or the Academic Advising Center</a:t>
            </a:r>
          </a:p>
          <a:p>
            <a:pPr>
              <a:spcBef>
                <a:spcPts val="500"/>
              </a:spcBef>
            </a:pPr>
            <a:endParaRPr lang="en-US" sz="800" b="1" dirty="0"/>
          </a:p>
          <a:p>
            <a:pPr>
              <a:spcBef>
                <a:spcPts val="500"/>
              </a:spcBef>
            </a:pPr>
            <a:r>
              <a:rPr lang="en-US" sz="800" b="1" dirty="0"/>
              <a:t>Crafting Messages:</a:t>
            </a:r>
          </a:p>
          <a:p>
            <a:pPr marL="171450" indent="-171450">
              <a:spcBef>
                <a:spcPts val="500"/>
              </a:spcBef>
              <a:buFont typeface="Arial" panose="020B0604020202020204" pitchFamily="34" charset="0"/>
              <a:buChar char="•"/>
            </a:pPr>
            <a:r>
              <a:rPr lang="en-US" sz="800" dirty="0"/>
              <a:t>Text messages have a 160-character limit</a:t>
            </a:r>
          </a:p>
          <a:p>
            <a:pPr marL="628650" lvl="1" indent="-171450">
              <a:spcBef>
                <a:spcPts val="500"/>
              </a:spcBef>
              <a:buFont typeface="Courier New" panose="02070309020205020404" pitchFamily="49" charset="0"/>
              <a:buChar char="o"/>
            </a:pPr>
            <a:r>
              <a:rPr lang="en-US" sz="800" dirty="0"/>
              <a:t>Use a website or tiny </a:t>
            </a:r>
            <a:r>
              <a:rPr lang="en-US" sz="800" dirty="0" err="1"/>
              <a:t>url</a:t>
            </a:r>
            <a:r>
              <a:rPr lang="en-US" sz="800" dirty="0"/>
              <a:t> if you need to refer students to a longer message</a:t>
            </a:r>
          </a:p>
          <a:p>
            <a:pPr marL="171450" indent="-171450">
              <a:spcBef>
                <a:spcPts val="500"/>
              </a:spcBef>
              <a:buFont typeface="Arial" panose="020B0604020202020204" pitchFamily="34" charset="0"/>
              <a:buChar char="•"/>
            </a:pPr>
            <a:r>
              <a:rPr lang="en-US" sz="800" dirty="0"/>
              <a:t>All messages must include an identifier, so recipients know who the message is from. </a:t>
            </a:r>
          </a:p>
          <a:p>
            <a:pPr marL="628650" lvl="1" indent="-171450">
              <a:spcBef>
                <a:spcPts val="500"/>
              </a:spcBef>
              <a:buFont typeface="Courier New" panose="02070309020205020404" pitchFamily="49" charset="0"/>
              <a:buChar char="o"/>
            </a:pPr>
            <a:r>
              <a:rPr lang="en-US" sz="800" dirty="0"/>
              <a:t>For example: Hi Sarah! This is your advisor, Ms. Williams. Spring registration starts next week. Please schedule a time to meet with me. </a:t>
            </a:r>
          </a:p>
          <a:p>
            <a:pPr marL="171450" indent="-171450">
              <a:spcBef>
                <a:spcPts val="500"/>
              </a:spcBef>
              <a:buFont typeface="Arial" panose="020B0604020202020204" pitchFamily="34" charset="0"/>
              <a:buChar char="•"/>
            </a:pPr>
            <a:r>
              <a:rPr lang="en-US" sz="800" dirty="0"/>
              <a:t>Content of messages should be timely and action-oriented</a:t>
            </a:r>
          </a:p>
          <a:p>
            <a:pPr marL="628650" lvl="1" indent="-171450">
              <a:spcBef>
                <a:spcPts val="500"/>
              </a:spcBef>
              <a:buFont typeface="Courier New" panose="02070309020205020404" pitchFamily="49" charset="0"/>
              <a:buChar char="o"/>
            </a:pPr>
            <a:r>
              <a:rPr lang="en-US" sz="800" dirty="0"/>
              <a:t>Good Example: Graduation application deadline is March 1. It is February 15 and you have a group of students who have not yet applied. Text messaging is appropriate due to time sensitivity and use for graduation. </a:t>
            </a:r>
          </a:p>
          <a:p>
            <a:pPr marL="628650" lvl="1" indent="-171450">
              <a:spcBef>
                <a:spcPts val="500"/>
              </a:spcBef>
              <a:buFont typeface="Courier New" panose="02070309020205020404" pitchFamily="49" charset="0"/>
              <a:buChar char="o"/>
            </a:pPr>
            <a:r>
              <a:rPr lang="en-US" sz="800" dirty="0"/>
              <a:t>Bad Example: You want to make sure your probation students are aware of withdrawal deadline. The withdrawal deadline is March 22- it is February 1. An email may be more appropriate since there are still several weeks prior to the deadline. </a:t>
            </a:r>
          </a:p>
          <a:p>
            <a:pPr marL="171450" indent="-171450">
              <a:spcBef>
                <a:spcPts val="500"/>
              </a:spcBef>
              <a:buFont typeface="Arial" panose="020B0604020202020204" pitchFamily="34" charset="0"/>
              <a:buChar char="•"/>
            </a:pPr>
            <a:r>
              <a:rPr lang="en-US" sz="800" dirty="0"/>
              <a:t>Naming Conventions</a:t>
            </a:r>
          </a:p>
          <a:p>
            <a:pPr marL="628650" lvl="1" indent="-171450">
              <a:spcBef>
                <a:spcPts val="500"/>
              </a:spcBef>
              <a:buFont typeface="Courier New" panose="02070309020205020404" pitchFamily="49" charset="0"/>
              <a:buChar char="o"/>
            </a:pPr>
            <a:r>
              <a:rPr lang="en-US" sz="800" dirty="0"/>
              <a:t>Examples: AAC, CAS, CASS, Registrar, Advising Center, Tutoring, etc.</a:t>
            </a:r>
          </a:p>
          <a:p>
            <a:pPr marL="171450" indent="-171450">
              <a:spcBef>
                <a:spcPts val="500"/>
              </a:spcBef>
              <a:buFont typeface="Arial" panose="020B0604020202020204" pitchFamily="34" charset="0"/>
              <a:buChar char="•"/>
            </a:pPr>
            <a:r>
              <a:rPr lang="en-US" sz="800" dirty="0"/>
              <a:t>Sample Messages</a:t>
            </a:r>
          </a:p>
          <a:p>
            <a:pPr marL="628650" lvl="1" indent="-171450">
              <a:spcBef>
                <a:spcPts val="500"/>
              </a:spcBef>
              <a:buFont typeface="Courier New" panose="02070309020205020404" pitchFamily="49" charset="0"/>
              <a:buChar char="o"/>
            </a:pPr>
            <a:r>
              <a:rPr lang="en-US" sz="800" dirty="0"/>
              <a:t>Registrar: Apply to graduate for spring 2019- March 1, 2019 deadline.</a:t>
            </a:r>
          </a:p>
          <a:p>
            <a:pPr marL="628650" lvl="1" indent="-171450">
              <a:spcBef>
                <a:spcPts val="500"/>
              </a:spcBef>
              <a:buFont typeface="Courier New" panose="02070309020205020404" pitchFamily="49" charset="0"/>
              <a:buChar char="o"/>
            </a:pPr>
            <a:r>
              <a:rPr lang="en-US" sz="800" dirty="0"/>
              <a:t>Advising Center:  Withdrawal deadline approaching: February 1, 2019. Use Navigate to schedule an appointment with your advisor. </a:t>
            </a:r>
          </a:p>
        </p:txBody>
      </p:sp>
      <p:sp>
        <p:nvSpPr>
          <p:cNvPr id="2" name="Rectangle 1">
            <a:extLst>
              <a:ext uri="{FF2B5EF4-FFF2-40B4-BE49-F238E27FC236}">
                <a16:creationId xmlns:a16="http://schemas.microsoft.com/office/drawing/2014/main" id="{74FA846B-4E21-4A41-9A9E-A49FCFB011B3}"/>
              </a:ext>
            </a:extLst>
          </p:cNvPr>
          <p:cNvSpPr/>
          <p:nvPr/>
        </p:nvSpPr>
        <p:spPr bwMode="gray">
          <a:xfrm>
            <a:off x="621717" y="1311348"/>
            <a:ext cx="6528966" cy="7758539"/>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ustDataLst>
      <p:tags r:id="rId1"/>
    </p:custDataLst>
    <p:extLst>
      <p:ext uri="{BB962C8B-B14F-4D97-AF65-F5344CB8AC3E}">
        <p14:creationId xmlns:p14="http://schemas.microsoft.com/office/powerpoint/2010/main" val="1821671533"/>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SLIDE_THUMBNAIL_REFRESH" val="1"/>
  <p:tag name="ARTICULATE_DESIGN_ID_OFFICE THEME" val="IRNycFq5"/>
  <p:tag name="ARTICULATE_DESIGN_ID_EAB3 PORTRAIT STANDARD" val="pjsLuG92"/>
  <p:tag name="ARTICULATE_SLIDE_COUNT" val="14"/>
  <p:tag name="ARTICULATE_PROJECT_OPEN" val="0"/>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EAB3 Portrait Standard">
  <a:themeElements>
    <a:clrScheme name="EAB Color Palette (2017)">
      <a:dk1>
        <a:srgbClr val="333E48"/>
      </a:dk1>
      <a:lt1>
        <a:srgbClr val="FFFFFF"/>
      </a:lt1>
      <a:dk2>
        <a:srgbClr val="F28B00"/>
      </a:dk2>
      <a:lt2>
        <a:srgbClr val="D6D8DA"/>
      </a:lt2>
      <a:accent1>
        <a:srgbClr val="C4C7CA"/>
      </a:accent1>
      <a:accent2>
        <a:srgbClr val="A0A4A9"/>
      </a:accent2>
      <a:accent3>
        <a:srgbClr val="666E76"/>
      </a:accent3>
      <a:accent4>
        <a:srgbClr val="333E48"/>
      </a:accent4>
      <a:accent5>
        <a:srgbClr val="004A88"/>
      </a:accent5>
      <a:accent6>
        <a:srgbClr val="0070CD"/>
      </a:accent6>
      <a:hlink>
        <a:srgbClr val="0070CD"/>
      </a:hlink>
      <a:folHlink>
        <a:srgbClr val="A0A4A9"/>
      </a:folHlink>
    </a:clrScheme>
    <a:fontScheme name="EAB Theme Font">
      <a:majorFont>
        <a:latin typeface="Rockwell"/>
        <a:ea typeface=""/>
        <a:cs typeface=""/>
      </a:majorFont>
      <a:minorFont>
        <a:latin typeface="Verdan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gray">
        <a:solidFill>
          <a:schemeClr val="accent3"/>
        </a:solidFill>
        <a:ln>
          <a:solidFill>
            <a:schemeClr val="accent3"/>
          </a:solid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bwMode="gray">
        <a:ln w="12700">
          <a:solidFill>
            <a:schemeClr val="accent3"/>
          </a:solidFill>
        </a:ln>
      </a:spPr>
      <a:bodyPr/>
      <a:lstStyle/>
      <a:style>
        <a:lnRef idx="1">
          <a:schemeClr val="accent1"/>
        </a:lnRef>
        <a:fillRef idx="0">
          <a:schemeClr val="accent1"/>
        </a:fillRef>
        <a:effectRef idx="0">
          <a:schemeClr val="accent1"/>
        </a:effectRef>
        <a:fontRef idx="minor">
          <a:schemeClr val="tx1"/>
        </a:fontRef>
      </a:style>
    </a:lnDef>
    <a:txDef>
      <a:spPr bwMode="gray">
        <a:noFill/>
      </a:spPr>
      <a:bodyPr wrap="square" lIns="0" tIns="0" rIns="0" bIns="0" rtlCol="0">
        <a:spAutoFit/>
      </a:bodyPr>
      <a:lstStyle>
        <a:defPPr>
          <a:spcBef>
            <a:spcPts val="500"/>
          </a:spcBef>
          <a:defRPr sz="900" dirty="0" err="1" smtClean="0">
            <a:solidFill>
              <a:schemeClr val="tx1"/>
            </a:solidFill>
          </a:defRPr>
        </a:defPPr>
      </a:lstStyle>
    </a:txDef>
  </a:objectDefaults>
  <a:extraClrSchemeLst/>
  <a:custClrLst>
    <a:custClr name="Dark Background">
      <a:srgbClr val="003D70"/>
    </a:custClr>
    <a:custClr name="Red">
      <a:srgbClr val="CF102D"/>
    </a:custClr>
    <a:custClr name="Yellow">
      <a:srgbClr val="F6D900"/>
    </a:custClr>
    <a:custClr name="Green">
      <a:srgbClr val="7FCB3B"/>
    </a:custClr>
    <a:custClr name="Purple">
      <a:srgbClr val="8B4BB3"/>
    </a:custClr>
    <a:custClr name="Light Blue">
      <a:srgbClr val="23B1F1"/>
    </a:custClr>
    <a:custClr name="Teal">
      <a:srgbClr val="35BDCB"/>
    </a:custClr>
    <a:custClr name="Not Used">
      <a:srgbClr val="FFFFFF"/>
    </a:custClr>
    <a:custClr name="Not Used">
      <a:srgbClr val="FFFFFF"/>
    </a:custClr>
    <a:custClr name="Not Used">
      <a:srgbClr val="FFFFFF"/>
    </a:custClr>
    <a:custClr name="Not Used">
      <a:srgbClr val="FFFFFF"/>
    </a:custClr>
    <a:custClr name="Red Tint">
      <a:srgbClr val="F47A74"/>
    </a:custClr>
    <a:custClr name="Yellow Tint">
      <a:srgbClr val="FFEE6D"/>
    </a:custClr>
    <a:custClr name="Green Tint">
      <a:srgbClr val="B0DF85"/>
    </a:custClr>
    <a:custClr name="Purple Tint">
      <a:srgbClr val="BD98D4"/>
    </a:custClr>
    <a:custClr name="Light Blue Tint">
      <a:srgbClr val="92D8F8"/>
    </a:custClr>
    <a:custClr name="Teal Tint">
      <a:srgbClr val="91DBE3"/>
    </a:custClr>
    <a:custClr name="Not Used">
      <a:srgbClr val="FFFFFF"/>
    </a:custClr>
    <a:custClr name="Not Used">
      <a:srgbClr val="FFFFFF"/>
    </a:custClr>
    <a:custClr name="Not Used">
      <a:srgbClr val="FFFFFF"/>
    </a:custClr>
  </a:custClrLst>
  <a:extLst>
    <a:ext uri="{05A4C25C-085E-4340-85A3-A5531E510DB2}">
      <thm15:themeFamily xmlns:thm15="http://schemas.microsoft.com/office/thememl/2012/main" name="EAB3 Portrait Standard 020419" id="{C52AEDF7-6A49-4308-8089-5759D450D7A1}" vid="{D33F477C-B181-4971-9F28-86228F0477DB}"/>
    </a:ext>
  </a:extLst>
</a:theme>
</file>

<file path=docProps/app.xml><?xml version="1.0" encoding="utf-8"?>
<Properties xmlns="http://schemas.openxmlformats.org/officeDocument/2006/extended-properties" xmlns:vt="http://schemas.openxmlformats.org/officeDocument/2006/docPropsVTypes">
  <Template>EAB3 Portrait Standard Template 020419</Template>
  <TotalTime>0</TotalTime>
  <Words>654</Words>
  <Application>Microsoft Office PowerPoint</Application>
  <PresentationFormat>Custom</PresentationFormat>
  <Paragraphs>55</Paragraphs>
  <Slides>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Courier New</vt:lpstr>
      <vt:lpstr>Rockwell</vt:lpstr>
      <vt:lpstr>Verdana</vt:lpstr>
      <vt:lpstr>EAB3 Portrait Standard</vt:lpstr>
      <vt:lpstr>Student Communications Policy - Worksheet</vt:lpstr>
      <vt:lpstr>Student Communications Policy - Sample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2019-05-16T20:36:39Z</dcterms:created>
  <dcterms:modified xsi:type="dcterms:W3CDTF">2019-05-16T21:38:40Z</dcterms:modified>
</cp:coreProperties>
</file>