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48" r:id="rId1"/>
    <p:sldMasterId id="2147483668" r:id="rId2"/>
    <p:sldMasterId id="2147483673" r:id="rId3"/>
  </p:sldMasterIdLst>
  <p:notesMasterIdLst>
    <p:notesMasterId r:id="rId6"/>
  </p:notesMasterIdLst>
  <p:sldIdLst>
    <p:sldId id="286" r:id="rId4"/>
    <p:sldId id="426" r:id="rId5"/>
  </p:sldIdLst>
  <p:sldSz cx="7772400" cy="10058400"/>
  <p:notesSz cx="7010400" cy="9296400"/>
  <p:custDataLst>
    <p:tags r:id="rId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Pre-Work, Please Complete" id="{B1E8C977-E626-4598-AE2D-B20A12874120}">
          <p14:sldIdLst>
            <p14:sldId id="286"/>
          </p14:sldIdLst>
        </p14:section>
        <p14:section name="Example: Completed Worksheet" id="{9D7EFB88-6442-4F25-A60A-7930327701DB}">
          <p14:sldIdLst>
            <p14:sldId id="426"/>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14"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7DF18680-E054-41AD-8BC1-D1AEF772440D}">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5" autoAdjust="0"/>
    <p:restoredTop sz="93837" autoAdjust="0"/>
  </p:normalViewPr>
  <p:slideViewPr>
    <p:cSldViewPr snapToGrid="0" showGuides="1">
      <p:cViewPr>
        <p:scale>
          <a:sx n="110" d="100"/>
          <a:sy n="110" d="100"/>
        </p:scale>
        <p:origin x="330" y="-4464"/>
      </p:cViewPr>
      <p:guideLst/>
    </p:cSldViewPr>
  </p:slideViewPr>
  <p:notesTextViewPr>
    <p:cViewPr>
      <p:scale>
        <a:sx n="1" d="1"/>
        <a:sy n="1" d="1"/>
      </p:scale>
      <p:origin x="0" y="0"/>
    </p:cViewPr>
  </p:notesTextViewPr>
  <p:sorterViewPr>
    <p:cViewPr>
      <p:scale>
        <a:sx n="100" d="100"/>
        <a:sy n="100" d="100"/>
      </p:scale>
      <p:origin x="0" y="-371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Master" Target="slideMasters/slideMaster3.xml"/><Relationship Id="rId7" Type="http://schemas.openxmlformats.org/officeDocument/2006/relationships/tags" Target="tags/tag1.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2.xml"/><Relationship Id="rId10"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F300D01-F7AB-421B-94A6-BE2FBD373EE7}" type="datetimeFigureOut">
              <a:rPr lang="en-US" smtClean="0"/>
              <a:t>1/29/2021</a:t>
            </a:fld>
            <a:endParaRPr lang="en-US"/>
          </a:p>
        </p:txBody>
      </p:sp>
      <p:sp>
        <p:nvSpPr>
          <p:cNvPr id="4" name="Slide Image Placeholder 3"/>
          <p:cNvSpPr>
            <a:spLocks noGrp="1" noRot="1" noChangeAspect="1"/>
          </p:cNvSpPr>
          <p:nvPr>
            <p:ph type="sldImg" idx="2"/>
          </p:nvPr>
        </p:nvSpPr>
        <p:spPr>
          <a:xfrm>
            <a:off x="2293938" y="1162050"/>
            <a:ext cx="2422525"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5E216B5F-0A91-4046-8B0C-0D55C5359308}" type="slidenum">
              <a:rPr lang="en-US" smtClean="0"/>
              <a:t>‹#›</a:t>
            </a:fld>
            <a:endParaRPr lang="en-US"/>
          </a:p>
        </p:txBody>
      </p:sp>
    </p:spTree>
    <p:extLst>
      <p:ext uri="{BB962C8B-B14F-4D97-AF65-F5344CB8AC3E}">
        <p14:creationId xmlns:p14="http://schemas.microsoft.com/office/powerpoint/2010/main" val="36364813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3.xml"/><Relationship Id="rId5" Type="http://schemas.openxmlformats.org/officeDocument/2006/relationships/image" Target="../media/image3.tmp"/><Relationship Id="rId4"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2.xml"/></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3.xml"/></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4.xml"/></Relationships>
</file>

<file path=ppt/slideLayouts/_rels/slideLayout1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5.xml"/></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6.xml"/></Relationships>
</file>

<file path=ppt/slideLayouts/_rels/slideLayout15.xml.rels><?xml version="1.0" encoding="UTF-8" standalone="yes"?>
<Relationships xmlns="http://schemas.openxmlformats.org/package/2006/relationships"><Relationship Id="rId3" Type="http://schemas.openxmlformats.org/officeDocument/2006/relationships/hyperlink" Target="https://www.eab.com/" TargetMode="External"/><Relationship Id="rId2" Type="http://schemas.openxmlformats.org/officeDocument/2006/relationships/slideMaster" Target="../slideMasters/slideMaster1.xml"/><Relationship Id="rId1" Type="http://schemas.openxmlformats.org/officeDocument/2006/relationships/tags" Target="../tags/tag17.xml"/><Relationship Id="rId4" Type="http://schemas.openxmlformats.org/officeDocument/2006/relationships/image" Target="../media/image5.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Master" Target="../slideMasters/slideMaster1.xml"/><Relationship Id="rId1" Type="http://schemas.openxmlformats.org/officeDocument/2006/relationships/tags" Target="../tags/tag4.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Master" Target="../slideMasters/slideMaster1.xml"/><Relationship Id="rId1" Type="http://schemas.openxmlformats.org/officeDocument/2006/relationships/tags" Target="../tags/tag5.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6.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Master" Target="../slideMasters/slideMaster1.xml"/><Relationship Id="rId1" Type="http://schemas.openxmlformats.org/officeDocument/2006/relationships/tags" Target="../tags/tag7.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8.xml"/></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9.xml"/></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0.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Instructions">
    <p:spTree>
      <p:nvGrpSpPr>
        <p:cNvPr id="1" name=""/>
        <p:cNvGrpSpPr/>
        <p:nvPr/>
      </p:nvGrpSpPr>
      <p:grpSpPr>
        <a:xfrm>
          <a:off x="0" y="0"/>
          <a:ext cx="0" cy="0"/>
          <a:chOff x="0" y="0"/>
          <a:chExt cx="0" cy="0"/>
        </a:xfrm>
      </p:grpSpPr>
      <p:sp>
        <p:nvSpPr>
          <p:cNvPr id="21" name="Rectangle 20"/>
          <p:cNvSpPr/>
          <p:nvPr userDrawn="1"/>
        </p:nvSpPr>
        <p:spPr bwMode="gray">
          <a:xfrm>
            <a:off x="508000" y="457200"/>
            <a:ext cx="6749726" cy="401986"/>
          </a:xfrm>
          <a:prstGeom prst="rect">
            <a:avLst/>
          </a:prstGeom>
          <a:solidFill>
            <a:srgbClr val="009900"/>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spcBef>
                <a:spcPts val="500"/>
              </a:spcBef>
            </a:pPr>
            <a:r>
              <a:rPr lang="en-US" sz="1200" b="1" dirty="0">
                <a:solidFill>
                  <a:schemeClr val="bg1"/>
                </a:solidFill>
              </a:rPr>
              <a:t>Delete Page After Reading   |   2018</a:t>
            </a:r>
            <a:r>
              <a:rPr lang="en-US" sz="1200" b="1" baseline="0" dirty="0">
                <a:solidFill>
                  <a:schemeClr val="bg1"/>
                </a:solidFill>
              </a:rPr>
              <a:t> Template Edition</a:t>
            </a:r>
            <a:endParaRPr lang="en-US" sz="1200" b="1" dirty="0">
              <a:solidFill>
                <a:schemeClr val="bg1"/>
              </a:solidFill>
            </a:endParaRPr>
          </a:p>
        </p:txBody>
      </p:sp>
      <p:sp>
        <p:nvSpPr>
          <p:cNvPr id="24" name="Rectangle 23"/>
          <p:cNvSpPr/>
          <p:nvPr userDrawn="1"/>
        </p:nvSpPr>
        <p:spPr bwMode="gray">
          <a:xfrm>
            <a:off x="507999" y="995529"/>
            <a:ext cx="3189055" cy="8548522"/>
          </a:xfrm>
          <a:prstGeom prst="rect">
            <a:avLst/>
          </a:prstGeom>
          <a:solidFill>
            <a:schemeClr val="accent5"/>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a:solidFill>
                <a:schemeClr val="bg1"/>
              </a:solidFill>
            </a:endParaRPr>
          </a:p>
        </p:txBody>
      </p:sp>
      <p:sp>
        <p:nvSpPr>
          <p:cNvPr id="25" name="TextBox 24"/>
          <p:cNvSpPr txBox="1"/>
          <p:nvPr userDrawn="1"/>
        </p:nvSpPr>
        <p:spPr bwMode="gray">
          <a:xfrm>
            <a:off x="730388" y="2924709"/>
            <a:ext cx="3029982" cy="997196"/>
          </a:xfrm>
          <a:prstGeom prst="rect">
            <a:avLst/>
          </a:prstGeom>
          <a:noFill/>
        </p:spPr>
        <p:txBody>
          <a:bodyPr wrap="square" lIns="0" tIns="0" rIns="0" bIns="0" rtlCol="0">
            <a:spAutoFit/>
          </a:bodyPr>
          <a:lstStyle/>
          <a:p>
            <a:pPr>
              <a:lnSpc>
                <a:spcPct val="90000"/>
              </a:lnSpc>
              <a:spcBef>
                <a:spcPts val="500"/>
              </a:spcBef>
            </a:pPr>
            <a:r>
              <a:rPr lang="en-US" sz="4200" b="1" dirty="0">
                <a:solidFill>
                  <a:schemeClr val="bg1"/>
                </a:solidFill>
              </a:rPr>
              <a:t>Standard</a:t>
            </a:r>
            <a:r>
              <a:rPr lang="en-US" sz="4200" dirty="0">
                <a:solidFill>
                  <a:schemeClr val="bg1"/>
                </a:solidFill>
              </a:rPr>
              <a:t> </a:t>
            </a:r>
            <a:r>
              <a:rPr lang="en-US" sz="3000" dirty="0">
                <a:solidFill>
                  <a:schemeClr val="bg1"/>
                </a:solidFill>
              </a:rPr>
              <a:t>Portrait</a:t>
            </a:r>
          </a:p>
        </p:txBody>
      </p:sp>
      <p:cxnSp>
        <p:nvCxnSpPr>
          <p:cNvPr id="26" name="Straight Connector 25"/>
          <p:cNvCxnSpPr/>
          <p:nvPr userDrawn="1"/>
        </p:nvCxnSpPr>
        <p:spPr bwMode="gray">
          <a:xfrm>
            <a:off x="730388" y="4200063"/>
            <a:ext cx="2966666" cy="0"/>
          </a:xfrm>
          <a:prstGeom prst="line">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sp>
        <p:nvSpPr>
          <p:cNvPr id="27" name="TextBox 26"/>
          <p:cNvSpPr txBox="1"/>
          <p:nvPr userDrawn="1"/>
        </p:nvSpPr>
        <p:spPr bwMode="gray">
          <a:xfrm>
            <a:off x="730388" y="4788384"/>
            <a:ext cx="2457128" cy="461665"/>
          </a:xfrm>
          <a:prstGeom prst="rect">
            <a:avLst/>
          </a:prstGeom>
          <a:noFill/>
        </p:spPr>
        <p:txBody>
          <a:bodyPr wrap="square" lIns="0" tIns="0" rIns="0" bIns="0" rtlCol="0">
            <a:spAutoFit/>
          </a:bodyPr>
          <a:lstStyle/>
          <a:p>
            <a:pPr>
              <a:spcBef>
                <a:spcPts val="500"/>
              </a:spcBef>
            </a:pPr>
            <a:r>
              <a:rPr lang="en-US" sz="1500" dirty="0">
                <a:solidFill>
                  <a:schemeClr val="bg1"/>
                </a:solidFill>
              </a:rPr>
              <a:t>Long documents that have a cover:</a:t>
            </a:r>
          </a:p>
        </p:txBody>
      </p:sp>
      <p:sp>
        <p:nvSpPr>
          <p:cNvPr id="28" name="TextBox 27"/>
          <p:cNvSpPr txBox="1"/>
          <p:nvPr userDrawn="1"/>
        </p:nvSpPr>
        <p:spPr bwMode="gray">
          <a:xfrm>
            <a:off x="900540" y="5493268"/>
            <a:ext cx="1344839" cy="1520929"/>
          </a:xfrm>
          <a:prstGeom prst="rect">
            <a:avLst/>
          </a:prstGeom>
          <a:noFill/>
        </p:spPr>
        <p:txBody>
          <a:bodyPr wrap="square" lIns="0" tIns="0" rIns="0" bIns="0" rtlCol="0">
            <a:spAutoFit/>
          </a:bodyPr>
          <a:lstStyle/>
          <a:p>
            <a:pPr marL="112713" indent="-112713">
              <a:spcBef>
                <a:spcPts val="500"/>
              </a:spcBef>
              <a:buFont typeface="Arial" panose="020B0604020202020204" pitchFamily="34" charset="0"/>
              <a:buChar char="•"/>
            </a:pPr>
            <a:r>
              <a:rPr lang="en-US" sz="1300" dirty="0">
                <a:solidFill>
                  <a:schemeClr val="bg1"/>
                </a:solidFill>
              </a:rPr>
              <a:t>Studies</a:t>
            </a:r>
          </a:p>
          <a:p>
            <a:pPr marL="112713" indent="-112713">
              <a:spcBef>
                <a:spcPts val="500"/>
              </a:spcBef>
              <a:buFont typeface="Arial" panose="020B0604020202020204" pitchFamily="34" charset="0"/>
              <a:buChar char="•"/>
            </a:pPr>
            <a:r>
              <a:rPr lang="en-US" sz="1300" dirty="0">
                <a:solidFill>
                  <a:schemeClr val="bg1"/>
                </a:solidFill>
              </a:rPr>
              <a:t>White papers</a:t>
            </a:r>
          </a:p>
          <a:p>
            <a:pPr marL="112713" indent="-112713">
              <a:spcBef>
                <a:spcPts val="500"/>
              </a:spcBef>
              <a:buFont typeface="Arial" panose="020B0604020202020204" pitchFamily="34" charset="0"/>
              <a:buChar char="•"/>
            </a:pPr>
            <a:r>
              <a:rPr lang="en-US" sz="1300" dirty="0">
                <a:solidFill>
                  <a:schemeClr val="bg1"/>
                </a:solidFill>
              </a:rPr>
              <a:t>Research</a:t>
            </a:r>
          </a:p>
          <a:p>
            <a:pPr marL="112713" indent="-112713">
              <a:spcBef>
                <a:spcPts val="500"/>
              </a:spcBef>
              <a:buFont typeface="Arial" panose="020B0604020202020204" pitchFamily="34" charset="0"/>
              <a:buChar char="•"/>
            </a:pPr>
            <a:r>
              <a:rPr lang="en-US" sz="1300" dirty="0">
                <a:solidFill>
                  <a:schemeClr val="bg1"/>
                </a:solidFill>
              </a:rPr>
              <a:t>Toolkits</a:t>
            </a:r>
          </a:p>
          <a:p>
            <a:pPr marL="112713" indent="-112713">
              <a:spcBef>
                <a:spcPts val="500"/>
              </a:spcBef>
              <a:buFont typeface="Arial" panose="020B0604020202020204" pitchFamily="34" charset="0"/>
              <a:buChar char="•"/>
            </a:pPr>
            <a:r>
              <a:rPr lang="en-US" sz="1300" dirty="0">
                <a:solidFill>
                  <a:schemeClr val="bg1"/>
                </a:solidFill>
              </a:rPr>
              <a:t>Manuals</a:t>
            </a:r>
          </a:p>
          <a:p>
            <a:pPr marL="112713" indent="-112713">
              <a:spcBef>
                <a:spcPts val="500"/>
              </a:spcBef>
              <a:buFont typeface="Arial" panose="020B0604020202020204" pitchFamily="34" charset="0"/>
              <a:buChar char="•"/>
            </a:pPr>
            <a:r>
              <a:rPr lang="en-US" sz="1300" dirty="0">
                <a:solidFill>
                  <a:schemeClr val="bg1"/>
                </a:solidFill>
              </a:rPr>
              <a:t>Assessments</a:t>
            </a:r>
          </a:p>
        </p:txBody>
      </p:sp>
      <p:sp>
        <p:nvSpPr>
          <p:cNvPr id="32" name="Text Placeholder 7"/>
          <p:cNvSpPr txBox="1">
            <a:spLocks/>
          </p:cNvSpPr>
          <p:nvPr userDrawn="1"/>
        </p:nvSpPr>
        <p:spPr bwMode="gray">
          <a:xfrm>
            <a:off x="730388" y="7531618"/>
            <a:ext cx="2774812" cy="702756"/>
          </a:xfrm>
          <a:prstGeom prst="rect">
            <a:avLst/>
          </a:prstGeom>
        </p:spPr>
        <p:txBody>
          <a:bodyPr vert="horz" wrap="square" lIns="0" tIns="0" rIns="0" bIns="0" rtlCol="0">
            <a:spAutoFit/>
          </a:bodyPr>
          <a:lstStyle>
            <a:lvl1pPr marL="114300" indent="-114300" algn="l" defTabSz="640080" rtl="0" eaLnBrk="1" latinLnBrk="0" hangingPunct="1">
              <a:spcBef>
                <a:spcPts val="500"/>
              </a:spcBef>
              <a:buSzPct val="100000"/>
              <a:buFont typeface="Arial" panose="020B0604020202020204" pitchFamily="34" charset="0"/>
              <a:buChar char="•"/>
              <a:defRPr sz="900" kern="1200">
                <a:solidFill>
                  <a:schemeClr val="tx1"/>
                </a:solidFill>
                <a:latin typeface="+mn-lt"/>
                <a:ea typeface="+mn-ea"/>
                <a:cs typeface="+mn-cs"/>
              </a:defRPr>
            </a:lvl1pPr>
            <a:lvl2pPr marL="228600" indent="-114300"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2pPr>
            <a:lvl3pPr marL="342900" indent="-114300" algn="l" defTabSz="640080" rtl="0" eaLnBrk="1" latinLnBrk="0" hangingPunct="1">
              <a:spcBef>
                <a:spcPts val="500"/>
              </a:spcBef>
              <a:buSzPct val="100000"/>
              <a:buFont typeface="Arial" panose="020B0604020202020204" pitchFamily="34" charset="0"/>
              <a:buChar char="•"/>
              <a:defRPr sz="900" kern="1200">
                <a:solidFill>
                  <a:schemeClr val="tx1"/>
                </a:solidFill>
                <a:latin typeface="+mn-lt"/>
                <a:ea typeface="+mn-ea"/>
                <a:cs typeface="+mn-cs"/>
              </a:defRPr>
            </a:lvl3pPr>
            <a:lvl4pPr marL="457200" indent="-114300"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4pPr>
            <a:lvl5pPr marL="571500" indent="-114300" algn="l" defTabSz="640080" rtl="0" eaLnBrk="1" latinLnBrk="0" hangingPunct="1">
              <a:spcBef>
                <a:spcPts val="500"/>
              </a:spcBef>
              <a:buSzPct val="100000"/>
              <a:buFont typeface="Arial" panose="020B0604020202020204" pitchFamily="34" charset="0"/>
              <a:buChar char="•"/>
              <a:defRPr sz="900" kern="1200" baseline="0">
                <a:solidFill>
                  <a:schemeClr val="tx1"/>
                </a:solidFill>
                <a:latin typeface="+mn-lt"/>
                <a:ea typeface="+mn-ea"/>
                <a:cs typeface="+mn-cs"/>
              </a:defRPr>
            </a:lvl5pPr>
            <a:lvl6pPr marL="687388" indent="-117475"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6pPr>
            <a:lvl7pPr marL="801688" indent="-112713" algn="l" defTabSz="640080" rtl="0" eaLnBrk="1" latinLnBrk="0" hangingPunct="1">
              <a:spcBef>
                <a:spcPts val="500"/>
              </a:spcBef>
              <a:buSzPct val="100000"/>
              <a:buFont typeface="Arial" panose="020B0604020202020204" pitchFamily="34" charset="0"/>
              <a:buChar char="•"/>
              <a:defRPr sz="900" kern="1200">
                <a:solidFill>
                  <a:schemeClr val="tx1"/>
                </a:solidFill>
                <a:latin typeface="+mn-lt"/>
                <a:ea typeface="+mn-ea"/>
                <a:cs typeface="+mn-cs"/>
              </a:defRPr>
            </a:lvl7pPr>
            <a:lvl8pPr marL="914400" indent="-112713"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8pPr>
            <a:lvl9pPr marL="1027113" indent="-112713" algn="l" defTabSz="640080" rtl="0" eaLnBrk="1" latinLnBrk="0" hangingPunct="1">
              <a:spcBef>
                <a:spcPts val="500"/>
              </a:spcBef>
              <a:buClr>
                <a:schemeClr val="tx1"/>
              </a:buClr>
              <a:buSzPct val="100000"/>
              <a:buFont typeface="Arial" panose="020B0604020202020204" pitchFamily="34" charset="0"/>
              <a:buChar char="•"/>
              <a:defRPr sz="900" kern="1200">
                <a:solidFill>
                  <a:schemeClr val="tx1"/>
                </a:solidFill>
                <a:latin typeface="+mn-lt"/>
                <a:ea typeface="+mn-ea"/>
                <a:cs typeface="+mn-cs"/>
              </a:defRPr>
            </a:lvl9pPr>
          </a:lstStyle>
          <a:p>
            <a:pPr marL="0" indent="0" algn="l">
              <a:spcBef>
                <a:spcPts val="2400"/>
              </a:spcBef>
              <a:buNone/>
            </a:pPr>
            <a:r>
              <a:rPr lang="en-US" sz="1300" b="1" dirty="0">
                <a:solidFill>
                  <a:schemeClr val="bg1"/>
                </a:solidFill>
              </a:rPr>
              <a:t>Need help? </a:t>
            </a:r>
          </a:p>
          <a:p>
            <a:pPr marL="0" indent="0" algn="l">
              <a:spcBef>
                <a:spcPts val="800"/>
              </a:spcBef>
              <a:buNone/>
            </a:pPr>
            <a:r>
              <a:rPr lang="en-US" sz="1300" dirty="0">
                <a:solidFill>
                  <a:schemeClr val="bg1"/>
                </a:solidFill>
              </a:rPr>
              <a:t>Visit </a:t>
            </a:r>
            <a:r>
              <a:rPr lang="en-US" sz="1300" b="1" dirty="0">
                <a:solidFill>
                  <a:schemeClr val="bg1"/>
                </a:solidFill>
              </a:rPr>
              <a:t>portals.eab.com/</a:t>
            </a:r>
            <a:r>
              <a:rPr lang="en-US" sz="1300" b="1" dirty="0" err="1">
                <a:solidFill>
                  <a:schemeClr val="bg1"/>
                </a:solidFill>
              </a:rPr>
              <a:t>dss</a:t>
            </a:r>
            <a:r>
              <a:rPr lang="en-US" sz="1300" dirty="0">
                <a:solidFill>
                  <a:schemeClr val="bg1"/>
                </a:solidFill>
              </a:rPr>
              <a:t> or email </a:t>
            </a:r>
            <a:r>
              <a:rPr lang="en-US" sz="1300" b="1" dirty="0">
                <a:solidFill>
                  <a:schemeClr val="bg1"/>
                </a:solidFill>
              </a:rPr>
              <a:t>DSS-Requests@eab.com</a:t>
            </a:r>
          </a:p>
        </p:txBody>
      </p:sp>
      <p:sp>
        <p:nvSpPr>
          <p:cNvPr id="36" name="TextBox 35"/>
          <p:cNvSpPr txBox="1"/>
          <p:nvPr userDrawn="1"/>
        </p:nvSpPr>
        <p:spPr bwMode="gray">
          <a:xfrm>
            <a:off x="5206449" y="5375939"/>
            <a:ext cx="2113935" cy="123111"/>
          </a:xfrm>
          <a:prstGeom prst="rect">
            <a:avLst/>
          </a:prstGeom>
          <a:noFill/>
        </p:spPr>
        <p:txBody>
          <a:bodyPr wrap="square" lIns="0" tIns="0" rIns="0" bIns="0" rtlCol="0">
            <a:spAutoFit/>
          </a:bodyPr>
          <a:lstStyle/>
          <a:p>
            <a:pPr algn="r">
              <a:spcBef>
                <a:spcPts val="500"/>
              </a:spcBef>
            </a:pPr>
            <a:r>
              <a:rPr lang="en-US" sz="800" dirty="0">
                <a:latin typeface="+mn-lt"/>
                <a:cs typeface="Arial" panose="020B0604020202020204" pitchFamily="34" charset="0"/>
              </a:rPr>
              <a:t>Page Size: 8.5ꞌꞌ x 11ꞌꞌ </a:t>
            </a:r>
          </a:p>
        </p:txBody>
      </p:sp>
      <p:pic>
        <p:nvPicPr>
          <p:cNvPr id="37" name="Picture 36"/>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bwMode="gray">
          <a:xfrm>
            <a:off x="3892633" y="6053459"/>
            <a:ext cx="3378588" cy="2180915"/>
          </a:xfrm>
          <a:prstGeom prst="rect">
            <a:avLst/>
          </a:prstGeom>
        </p:spPr>
      </p:pic>
      <p:pic>
        <p:nvPicPr>
          <p:cNvPr id="38" name="Picture 37"/>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bwMode="gray">
          <a:xfrm>
            <a:off x="730388" y="1618669"/>
            <a:ext cx="1682499" cy="646177"/>
          </a:xfrm>
          <a:prstGeom prst="rect">
            <a:avLst/>
          </a:prstGeom>
        </p:spPr>
      </p:pic>
      <p:grpSp>
        <p:nvGrpSpPr>
          <p:cNvPr id="3" name="Group 2"/>
          <p:cNvGrpSpPr/>
          <p:nvPr userDrawn="1"/>
        </p:nvGrpSpPr>
        <p:grpSpPr>
          <a:xfrm>
            <a:off x="3897850" y="995529"/>
            <a:ext cx="3359876" cy="4313733"/>
            <a:chOff x="3897850" y="995529"/>
            <a:chExt cx="3359876" cy="4313733"/>
          </a:xfrm>
        </p:grpSpPr>
        <p:pic>
          <p:nvPicPr>
            <p:cNvPr id="41" name="Picture 40" descr="Screen Clipping"/>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4050250" y="1147929"/>
              <a:ext cx="3207476" cy="4161333"/>
            </a:xfrm>
            <a:prstGeom prst="rect">
              <a:avLst/>
            </a:prstGeom>
            <a:ln w="6350">
              <a:solidFill>
                <a:schemeClr val="accent4"/>
              </a:solidFill>
              <a:miter lim="800000"/>
            </a:ln>
          </p:spPr>
        </p:pic>
        <p:pic>
          <p:nvPicPr>
            <p:cNvPr id="40" name="Picture 39" descr="Screen Clipping"/>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3897850" y="995529"/>
              <a:ext cx="3207476" cy="4161333"/>
            </a:xfrm>
            <a:prstGeom prst="rect">
              <a:avLst/>
            </a:prstGeom>
            <a:ln w="6350">
              <a:solidFill>
                <a:schemeClr val="accent4"/>
              </a:solidFill>
              <a:miter lim="800000"/>
            </a:ln>
          </p:spPr>
        </p:pic>
      </p:grpSp>
    </p:spTree>
    <p:custDataLst>
      <p:tags r:id="rId1"/>
    </p:custDataLst>
    <p:extLst>
      <p:ext uri="{BB962C8B-B14F-4D97-AF65-F5344CB8AC3E}">
        <p14:creationId xmlns:p14="http://schemas.microsoft.com/office/powerpoint/2010/main" val="13440333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ext: 2 Column Bottom">
    <p:spTree>
      <p:nvGrpSpPr>
        <p:cNvPr id="1" name=""/>
        <p:cNvGrpSpPr/>
        <p:nvPr/>
      </p:nvGrpSpPr>
      <p:grpSpPr>
        <a:xfrm>
          <a:off x="0" y="0"/>
          <a:ext cx="0" cy="0"/>
          <a:chOff x="0" y="0"/>
          <a:chExt cx="0" cy="0"/>
        </a:xfrm>
      </p:grpSpPr>
      <p:sp>
        <p:nvSpPr>
          <p:cNvPr id="18" name="Text Placeholder 3"/>
          <p:cNvSpPr>
            <a:spLocks noGrp="1"/>
          </p:cNvSpPr>
          <p:nvPr>
            <p:ph type="body" sz="quarter" idx="28" hasCustomPrompt="1"/>
          </p:nvPr>
        </p:nvSpPr>
        <p:spPr bwMode="gray">
          <a:xfrm>
            <a:off x="510382" y="1110761"/>
            <a:ext cx="6754018" cy="200055"/>
          </a:xfrm>
        </p:spPr>
        <p:txBody>
          <a:bodyPr/>
          <a:lstStyle>
            <a:lvl1pPr marL="0" indent="0">
              <a:spcBef>
                <a:spcPts val="0"/>
              </a:spcBef>
              <a:buNone/>
              <a:defRPr sz="1300">
                <a:solidFill>
                  <a:schemeClr val="tx1"/>
                </a:solidFill>
              </a:defRPr>
            </a:lvl1pPr>
          </a:lstStyle>
          <a:p>
            <a:pPr lvl="0"/>
            <a:r>
              <a:rPr lang="en-US" dirty="0"/>
              <a:t>Page Subtitle – Verdana 13pt Regular, Title Case</a:t>
            </a:r>
          </a:p>
        </p:txBody>
      </p:sp>
      <p:sp>
        <p:nvSpPr>
          <p:cNvPr id="19" name="Text Placeholder 7"/>
          <p:cNvSpPr>
            <a:spLocks noGrp="1"/>
          </p:cNvSpPr>
          <p:nvPr>
            <p:ph type="body" sz="quarter" idx="29" hasCustomPrompt="1"/>
          </p:nvPr>
        </p:nvSpPr>
        <p:spPr bwMode="gray">
          <a:xfrm>
            <a:off x="510382" y="459719"/>
            <a:ext cx="2327560" cy="123111"/>
          </a:xfrm>
        </p:spPr>
        <p:txBody>
          <a:bodyPr wrap="none"/>
          <a:lstStyle>
            <a:lvl1pPr marL="0" indent="0">
              <a:spcBef>
                <a:spcPts val="0"/>
              </a:spcBef>
              <a:buNone/>
              <a:defRPr sz="800">
                <a:solidFill>
                  <a:schemeClr val="tx1"/>
                </a:solidFill>
              </a:defRPr>
            </a:lvl1pPr>
            <a:lvl2pPr>
              <a:spcBef>
                <a:spcPts val="0"/>
              </a:spcBef>
              <a:defRPr sz="800"/>
            </a:lvl2pPr>
            <a:lvl3pPr>
              <a:spcBef>
                <a:spcPts val="0"/>
              </a:spcBef>
              <a:defRPr sz="800"/>
            </a:lvl3pPr>
            <a:lvl4pPr>
              <a:spcBef>
                <a:spcPts val="0"/>
              </a:spcBef>
              <a:defRPr sz="800"/>
            </a:lvl4pPr>
            <a:lvl5pPr>
              <a:spcBef>
                <a:spcPts val="0"/>
              </a:spcBef>
              <a:defRPr sz="800"/>
            </a:lvl5pPr>
          </a:lstStyle>
          <a:p>
            <a:pPr lvl="0"/>
            <a:r>
              <a:rPr lang="en-US" dirty="0"/>
              <a:t>Top Kicker – Verdana 8pt Regular, Title Case</a:t>
            </a:r>
          </a:p>
        </p:txBody>
      </p:sp>
      <p:sp>
        <p:nvSpPr>
          <p:cNvPr id="20" name="Text Placeholder 4"/>
          <p:cNvSpPr>
            <a:spLocks noGrp="1"/>
          </p:cNvSpPr>
          <p:nvPr>
            <p:ph type="body" sz="quarter" idx="37" hasCustomPrompt="1"/>
          </p:nvPr>
        </p:nvSpPr>
        <p:spPr bwMode="gray">
          <a:xfrm>
            <a:off x="510382" y="5899759"/>
            <a:ext cx="6742909" cy="2986664"/>
          </a:xfrm>
        </p:spPr>
        <p:txBody>
          <a:bodyPr numCol="2" spcCol="320040">
            <a:noAutofit/>
          </a:bodyPr>
          <a:lstStyle>
            <a:lvl1pPr marL="0" indent="0">
              <a:lnSpc>
                <a:spcPct val="120000"/>
              </a:lnSpc>
              <a:spcBef>
                <a:spcPts val="800"/>
              </a:spcBef>
              <a:buNone/>
              <a:defRPr>
                <a:solidFill>
                  <a:schemeClr val="tx1"/>
                </a:solidFill>
              </a:defRPr>
            </a:lvl1pPr>
            <a:lvl2pPr>
              <a:lnSpc>
                <a:spcPct val="120000"/>
              </a:lnSpc>
              <a:spcBef>
                <a:spcPts val="800"/>
              </a:spcBef>
              <a:defRPr/>
            </a:lvl2pPr>
            <a:lvl3pPr>
              <a:lnSpc>
                <a:spcPct val="120000"/>
              </a:lnSpc>
              <a:spcBef>
                <a:spcPts val="800"/>
              </a:spcBef>
              <a:defRPr/>
            </a:lvl3pPr>
            <a:lvl4pPr>
              <a:lnSpc>
                <a:spcPct val="120000"/>
              </a:lnSpc>
              <a:spcBef>
                <a:spcPts val="800"/>
              </a:spcBef>
              <a:defRPr/>
            </a:lvl4pPr>
            <a:lvl5pPr>
              <a:lnSpc>
                <a:spcPct val="120000"/>
              </a:lnSpc>
              <a:spcBef>
                <a:spcPts val="800"/>
              </a:spcBef>
              <a:defRPr/>
            </a:lvl5pPr>
          </a:lstStyle>
          <a:p>
            <a:pPr lvl="0"/>
            <a:r>
              <a:rPr lang="en-US" dirty="0"/>
              <a:t>DO NOT ALTER BOX PLACEMENT OR COLUMN WIDTH MAX NUMBER OF LINES IS 20 IN EACH COLUMN              —                                                                          Section Text – Verdana 9pt Regular.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a:t>
            </a:r>
          </a:p>
        </p:txBody>
      </p:sp>
      <p:sp>
        <p:nvSpPr>
          <p:cNvPr id="21" name="Picture Placeholder 6"/>
          <p:cNvSpPr>
            <a:spLocks noGrp="1"/>
          </p:cNvSpPr>
          <p:nvPr>
            <p:ph type="pic" sz="quarter" idx="38" hasCustomPrompt="1"/>
          </p:nvPr>
        </p:nvSpPr>
        <p:spPr bwMode="gray">
          <a:xfrm>
            <a:off x="510382" y="1743869"/>
            <a:ext cx="5852160" cy="3749040"/>
          </a:xfrm>
          <a:pattFill prst="ltUpDiag">
            <a:fgClr>
              <a:schemeClr val="accent1"/>
            </a:fgClr>
            <a:bgClr>
              <a:schemeClr val="bg1"/>
            </a:bgClr>
          </a:pattFill>
        </p:spPr>
        <p:txBody>
          <a:bodyPr anchor="ctr">
            <a:noAutofit/>
          </a:bodyPr>
          <a:lstStyle>
            <a:lvl1pPr marL="0" indent="0" algn="ctr">
              <a:buNone/>
              <a:defRPr sz="1500" b="1">
                <a:solidFill>
                  <a:schemeClr val="tx1"/>
                </a:solidFill>
              </a:defRPr>
            </a:lvl1pPr>
          </a:lstStyle>
          <a:p>
            <a:r>
              <a:rPr lang="en-US" dirty="0"/>
              <a:t>SLIDE REGION</a:t>
            </a:r>
            <a:br>
              <a:rPr lang="en-US" dirty="0"/>
            </a:br>
            <a:br>
              <a:rPr lang="en-US" dirty="0"/>
            </a:br>
            <a:br>
              <a:rPr lang="en-US" dirty="0"/>
            </a:br>
            <a:br>
              <a:rPr lang="en-US" dirty="0"/>
            </a:br>
            <a:br>
              <a:rPr lang="en-US" dirty="0"/>
            </a:br>
            <a:br>
              <a:rPr lang="en-US" dirty="0"/>
            </a:br>
            <a:r>
              <a:rPr lang="en-US" dirty="0"/>
              <a:t>DELETE THIS BOX AFTER</a:t>
            </a:r>
            <a:br>
              <a:rPr lang="en-US" dirty="0"/>
            </a:br>
            <a:r>
              <a:rPr lang="en-US" dirty="0"/>
              <a:t>COPYING AND PASTING SLIDE CONTENT</a:t>
            </a:r>
          </a:p>
        </p:txBody>
      </p:sp>
      <p:sp>
        <p:nvSpPr>
          <p:cNvPr id="27" name="Text Placeholder 6"/>
          <p:cNvSpPr>
            <a:spLocks noGrp="1"/>
          </p:cNvSpPr>
          <p:nvPr>
            <p:ph type="body" sz="quarter" idx="43" hasCustomPrompt="1"/>
          </p:nvPr>
        </p:nvSpPr>
        <p:spPr bwMode="gray">
          <a:xfrm>
            <a:off x="6075680" y="9234686"/>
            <a:ext cx="1188720" cy="307777"/>
          </a:xfrm>
        </p:spPr>
        <p:txBody>
          <a:bodyPr anchor="b" anchorCtr="0"/>
          <a:lstStyle>
            <a:lvl1pPr marL="0" indent="0">
              <a:spcBef>
                <a:spcPts val="0"/>
              </a:spcBef>
              <a:buNone/>
              <a:defRPr sz="500">
                <a:solidFill>
                  <a:schemeClr val="tx1"/>
                </a:solidFill>
              </a:defRPr>
            </a:lvl1pPr>
            <a:lvl2pPr marL="112713" indent="0">
              <a:spcBef>
                <a:spcPts val="0"/>
              </a:spcBef>
              <a:buNone/>
              <a:defRPr sz="500"/>
            </a:lvl2pPr>
            <a:lvl3pPr marL="230187" indent="0">
              <a:spcBef>
                <a:spcPts val="0"/>
              </a:spcBef>
              <a:buNone/>
              <a:defRPr sz="500"/>
            </a:lvl3pPr>
            <a:lvl4pPr marL="342900" indent="0">
              <a:spcBef>
                <a:spcPts val="0"/>
              </a:spcBef>
              <a:buNone/>
              <a:defRPr sz="500"/>
            </a:lvl4pPr>
            <a:lvl5pPr marL="458787" indent="0">
              <a:spcBef>
                <a:spcPts val="0"/>
              </a:spcBef>
              <a:buNone/>
              <a:defRPr sz="500"/>
            </a:lvl5pPr>
          </a:lstStyle>
          <a:p>
            <a:pPr lvl="0"/>
            <a:r>
              <a:rPr lang="en-US" dirty="0"/>
              <a:t>Source: Click to add source. Use a single space after “Source:” and a period at the end of the source. Stretch box to the left as needed.</a:t>
            </a:r>
          </a:p>
        </p:txBody>
      </p:sp>
      <p:sp>
        <p:nvSpPr>
          <p:cNvPr id="28" name="Text Placeholder 6"/>
          <p:cNvSpPr>
            <a:spLocks noGrp="1"/>
          </p:cNvSpPr>
          <p:nvPr>
            <p:ph type="body" sz="quarter" idx="44" hasCustomPrompt="1"/>
          </p:nvPr>
        </p:nvSpPr>
        <p:spPr bwMode="gray">
          <a:xfrm>
            <a:off x="508000" y="9311631"/>
            <a:ext cx="1965960" cy="230832"/>
          </a:xfrm>
        </p:spPr>
        <p:txBody>
          <a:bodyPr anchor="b" anchorCtr="0"/>
          <a:lstStyle>
            <a:lvl1pPr marL="114300" indent="-114300">
              <a:spcBef>
                <a:spcPts val="100"/>
              </a:spcBef>
              <a:buFont typeface="+mj-lt"/>
              <a:buAutoNum type="arabicParenR"/>
              <a:defRPr sz="500">
                <a:solidFill>
                  <a:schemeClr val="tx1"/>
                </a:solidFill>
              </a:defRPr>
            </a:lvl1pPr>
            <a:lvl2pPr marL="112713" indent="0">
              <a:spcBef>
                <a:spcPts val="0"/>
              </a:spcBef>
              <a:buNone/>
              <a:defRPr sz="500"/>
            </a:lvl2pPr>
            <a:lvl3pPr marL="230187" indent="0">
              <a:spcBef>
                <a:spcPts val="0"/>
              </a:spcBef>
              <a:buNone/>
              <a:defRPr sz="500"/>
            </a:lvl3pPr>
            <a:lvl4pPr marL="342900" indent="0">
              <a:spcBef>
                <a:spcPts val="0"/>
              </a:spcBef>
              <a:buNone/>
              <a:defRPr sz="500"/>
            </a:lvl4pPr>
            <a:lvl5pPr marL="458787" indent="0">
              <a:spcBef>
                <a:spcPts val="0"/>
              </a:spcBef>
              <a:buNone/>
              <a:defRPr sz="500"/>
            </a:lvl5pPr>
          </a:lstStyle>
          <a:p>
            <a:pPr lvl="0"/>
            <a:r>
              <a:rPr lang="en-US" dirty="0"/>
              <a:t>Click to add footnote. Numbers appear automatically (no additional space or tab needed). Use a period at the end of each footnote. Stretch the box to the right as needed.</a:t>
            </a:r>
          </a:p>
        </p:txBody>
      </p:sp>
      <p:sp>
        <p:nvSpPr>
          <p:cNvPr id="2" name="Title 1"/>
          <p:cNvSpPr>
            <a:spLocks noGrp="1"/>
          </p:cNvSpPr>
          <p:nvPr>
            <p:ph type="title" hasCustomPrompt="1"/>
          </p:nvPr>
        </p:nvSpPr>
        <p:spPr bwMode="gray">
          <a:xfrm>
            <a:off x="510382" y="714775"/>
            <a:ext cx="6754018" cy="276999"/>
          </a:xfrm>
        </p:spPr>
        <p:txBody>
          <a:bodyPr wrap="square">
            <a:spAutoFit/>
          </a:bodyPr>
          <a:lstStyle/>
          <a:p>
            <a:r>
              <a:rPr lang="en-US" dirty="0"/>
              <a:t>Page Title – Rockwell 20pt Regular, Title Case</a:t>
            </a:r>
          </a:p>
        </p:txBody>
      </p:sp>
      <p:cxnSp>
        <p:nvCxnSpPr>
          <p:cNvPr id="12" name="Straight Connector 11"/>
          <p:cNvCxnSpPr/>
          <p:nvPr userDrawn="1"/>
        </p:nvCxnSpPr>
        <p:spPr bwMode="gray">
          <a:xfrm>
            <a:off x="508000" y="1037059"/>
            <a:ext cx="6756400" cy="0"/>
          </a:xfrm>
          <a:prstGeom prst="line">
            <a:avLst/>
          </a:prstGeom>
          <a:ln w="6350">
            <a:solidFill>
              <a:schemeClr val="accent3"/>
            </a:solidFill>
            <a:miter lim="800000"/>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2084177955"/>
      </p:ext>
    </p:extLst>
  </p:cSld>
  <p:clrMapOvr>
    <a:masterClrMapping/>
  </p:clrMapOvr>
  <p:extLst>
    <p:ext uri="{DCECCB84-F9BA-43D5-87BE-67443E8EF086}">
      <p15:sldGuideLst xmlns:p15="http://schemas.microsoft.com/office/powerpoint/2012/main">
        <p15:guide id="1" orient="horz" pos="1097">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Standard: Text">
    <p:spTree>
      <p:nvGrpSpPr>
        <p:cNvPr id="1" name=""/>
        <p:cNvGrpSpPr/>
        <p:nvPr/>
      </p:nvGrpSpPr>
      <p:grpSpPr>
        <a:xfrm>
          <a:off x="0" y="0"/>
          <a:ext cx="0" cy="0"/>
          <a:chOff x="0" y="0"/>
          <a:chExt cx="0" cy="0"/>
        </a:xfrm>
      </p:grpSpPr>
      <p:cxnSp>
        <p:nvCxnSpPr>
          <p:cNvPr id="26" name="Straight Connector 25"/>
          <p:cNvCxnSpPr/>
          <p:nvPr userDrawn="1"/>
        </p:nvCxnSpPr>
        <p:spPr bwMode="gray">
          <a:xfrm>
            <a:off x="2429530" y="1333616"/>
            <a:ext cx="0" cy="7712753"/>
          </a:xfrm>
          <a:prstGeom prst="line">
            <a:avLst/>
          </a:prstGeom>
          <a:ln w="6350">
            <a:solidFill>
              <a:schemeClr val="accent3"/>
            </a:solidFill>
            <a:miter lim="800000"/>
            <a:headEnd type="none"/>
            <a:tailEnd type="none"/>
          </a:ln>
        </p:spPr>
        <p:style>
          <a:lnRef idx="1">
            <a:schemeClr val="accent1"/>
          </a:lnRef>
          <a:fillRef idx="0">
            <a:schemeClr val="accent1"/>
          </a:fillRef>
          <a:effectRef idx="0">
            <a:schemeClr val="accent1"/>
          </a:effectRef>
          <a:fontRef idx="minor">
            <a:schemeClr val="tx1"/>
          </a:fontRef>
        </p:style>
      </p:cxnSp>
      <p:sp>
        <p:nvSpPr>
          <p:cNvPr id="18" name="Text Placeholder 3"/>
          <p:cNvSpPr>
            <a:spLocks noGrp="1"/>
          </p:cNvSpPr>
          <p:nvPr>
            <p:ph type="body" sz="quarter" idx="28" hasCustomPrompt="1"/>
          </p:nvPr>
        </p:nvSpPr>
        <p:spPr bwMode="gray">
          <a:xfrm>
            <a:off x="2585575" y="1312207"/>
            <a:ext cx="4678825" cy="200055"/>
          </a:xfrm>
        </p:spPr>
        <p:txBody>
          <a:bodyPr/>
          <a:lstStyle>
            <a:lvl1pPr marL="0" indent="0">
              <a:spcBef>
                <a:spcPts val="0"/>
              </a:spcBef>
              <a:buNone/>
              <a:defRPr sz="1300">
                <a:solidFill>
                  <a:schemeClr val="tx1"/>
                </a:solidFill>
              </a:defRPr>
            </a:lvl1pPr>
          </a:lstStyle>
          <a:p>
            <a:pPr lvl="0"/>
            <a:r>
              <a:rPr lang="en-US" dirty="0"/>
              <a:t>Page Subtitle – Verdana 13pt Regular, Title Case</a:t>
            </a:r>
          </a:p>
        </p:txBody>
      </p:sp>
      <p:sp>
        <p:nvSpPr>
          <p:cNvPr id="19" name="Text Placeholder 7"/>
          <p:cNvSpPr>
            <a:spLocks noGrp="1"/>
          </p:cNvSpPr>
          <p:nvPr>
            <p:ph type="body" sz="quarter" idx="32" hasCustomPrompt="1"/>
          </p:nvPr>
        </p:nvSpPr>
        <p:spPr bwMode="gray">
          <a:xfrm>
            <a:off x="510382" y="459719"/>
            <a:ext cx="2327560" cy="123111"/>
          </a:xfrm>
        </p:spPr>
        <p:txBody>
          <a:bodyPr wrap="none"/>
          <a:lstStyle>
            <a:lvl1pPr marL="0" indent="0">
              <a:spcBef>
                <a:spcPts val="0"/>
              </a:spcBef>
              <a:buNone/>
              <a:defRPr sz="800">
                <a:solidFill>
                  <a:schemeClr val="tx1"/>
                </a:solidFill>
              </a:defRPr>
            </a:lvl1pPr>
            <a:lvl2pPr>
              <a:spcBef>
                <a:spcPts val="0"/>
              </a:spcBef>
              <a:defRPr sz="800"/>
            </a:lvl2pPr>
            <a:lvl3pPr>
              <a:spcBef>
                <a:spcPts val="0"/>
              </a:spcBef>
              <a:defRPr sz="800"/>
            </a:lvl3pPr>
            <a:lvl4pPr>
              <a:spcBef>
                <a:spcPts val="0"/>
              </a:spcBef>
              <a:defRPr sz="800"/>
            </a:lvl4pPr>
            <a:lvl5pPr>
              <a:spcBef>
                <a:spcPts val="0"/>
              </a:spcBef>
              <a:defRPr sz="800"/>
            </a:lvl5pPr>
          </a:lstStyle>
          <a:p>
            <a:pPr lvl="0"/>
            <a:r>
              <a:rPr lang="en-US" dirty="0"/>
              <a:t>Top Kicker – Verdana 8pt Regular, Title Case</a:t>
            </a:r>
          </a:p>
        </p:txBody>
      </p:sp>
      <p:sp>
        <p:nvSpPr>
          <p:cNvPr id="20" name="Text Placeholder 2"/>
          <p:cNvSpPr>
            <a:spLocks noGrp="1"/>
          </p:cNvSpPr>
          <p:nvPr>
            <p:ph type="body" sz="quarter" idx="33" hasCustomPrompt="1"/>
          </p:nvPr>
        </p:nvSpPr>
        <p:spPr bwMode="gray">
          <a:xfrm>
            <a:off x="510381" y="1312862"/>
            <a:ext cx="1837531" cy="7707735"/>
          </a:xfrm>
        </p:spPr>
        <p:txBody>
          <a:bodyPr>
            <a:noAutofit/>
          </a:bodyPr>
          <a:lstStyle>
            <a:lvl1pPr marL="0" indent="0">
              <a:lnSpc>
                <a:spcPct val="120000"/>
              </a:lnSpc>
              <a:spcBef>
                <a:spcPts val="800"/>
              </a:spcBef>
              <a:buNone/>
              <a:defRPr>
                <a:solidFill>
                  <a:schemeClr val="tx1"/>
                </a:solidFill>
              </a:defRPr>
            </a:lvl1pPr>
            <a:lvl2pPr marL="112713" indent="0">
              <a:lnSpc>
                <a:spcPct val="120000"/>
              </a:lnSpc>
              <a:spcBef>
                <a:spcPts val="800"/>
              </a:spcBef>
              <a:buNone/>
              <a:defRPr/>
            </a:lvl2pPr>
            <a:lvl3pPr marL="230187" indent="0">
              <a:lnSpc>
                <a:spcPct val="120000"/>
              </a:lnSpc>
              <a:spcBef>
                <a:spcPts val="800"/>
              </a:spcBef>
              <a:buNone/>
              <a:defRPr/>
            </a:lvl3pPr>
            <a:lvl4pPr marL="342900" indent="0">
              <a:lnSpc>
                <a:spcPct val="120000"/>
              </a:lnSpc>
              <a:spcBef>
                <a:spcPts val="800"/>
              </a:spcBef>
              <a:buNone/>
              <a:defRPr/>
            </a:lvl4pPr>
            <a:lvl5pPr marL="458787" indent="0">
              <a:lnSpc>
                <a:spcPct val="120000"/>
              </a:lnSpc>
              <a:spcBef>
                <a:spcPts val="800"/>
              </a:spcBef>
              <a:buNone/>
              <a:defRPr/>
            </a:lvl5pPr>
          </a:lstStyle>
          <a:p>
            <a:pPr lvl="0"/>
            <a:r>
              <a:rPr lang="en-US" dirty="0"/>
              <a:t>Section Text – Verdana 9pt Regular. Click to add text. Click to add text. Click to add text. Click to add text. Click to add text. Click to add text. Click to add text. Click to add text.</a:t>
            </a:r>
            <a:br>
              <a:rPr lang="en-US" dirty="0"/>
            </a:br>
            <a:r>
              <a:rPr lang="en-US" dirty="0"/>
              <a:t>Click to add text. Click to add text. Click to add text. Click to add text. Click to add text. Click to add text. Click to add text. Click to add text. </a:t>
            </a:r>
          </a:p>
        </p:txBody>
      </p:sp>
      <p:sp>
        <p:nvSpPr>
          <p:cNvPr id="25" name="Text Placeholder 6"/>
          <p:cNvSpPr>
            <a:spLocks noGrp="1"/>
          </p:cNvSpPr>
          <p:nvPr>
            <p:ph type="body" sz="quarter" idx="43" hasCustomPrompt="1"/>
          </p:nvPr>
        </p:nvSpPr>
        <p:spPr bwMode="gray">
          <a:xfrm>
            <a:off x="6075680" y="9234686"/>
            <a:ext cx="1188720" cy="307777"/>
          </a:xfrm>
        </p:spPr>
        <p:txBody>
          <a:bodyPr anchor="b" anchorCtr="0"/>
          <a:lstStyle>
            <a:lvl1pPr marL="0" indent="0">
              <a:spcBef>
                <a:spcPts val="0"/>
              </a:spcBef>
              <a:buNone/>
              <a:defRPr sz="500">
                <a:solidFill>
                  <a:schemeClr val="tx1"/>
                </a:solidFill>
              </a:defRPr>
            </a:lvl1pPr>
            <a:lvl2pPr marL="112713" indent="0">
              <a:spcBef>
                <a:spcPts val="0"/>
              </a:spcBef>
              <a:buNone/>
              <a:defRPr sz="500"/>
            </a:lvl2pPr>
            <a:lvl3pPr marL="230187" indent="0">
              <a:spcBef>
                <a:spcPts val="0"/>
              </a:spcBef>
              <a:buNone/>
              <a:defRPr sz="500"/>
            </a:lvl3pPr>
            <a:lvl4pPr marL="342900" indent="0">
              <a:spcBef>
                <a:spcPts val="0"/>
              </a:spcBef>
              <a:buNone/>
              <a:defRPr sz="500"/>
            </a:lvl4pPr>
            <a:lvl5pPr marL="458787" indent="0">
              <a:spcBef>
                <a:spcPts val="0"/>
              </a:spcBef>
              <a:buNone/>
              <a:defRPr sz="500"/>
            </a:lvl5pPr>
          </a:lstStyle>
          <a:p>
            <a:pPr lvl="0"/>
            <a:r>
              <a:rPr lang="en-US" dirty="0"/>
              <a:t>Source: Click to add source. Use a single space after “Source:” and a period at the end of the source. Stretch box to the left as needed.</a:t>
            </a:r>
          </a:p>
        </p:txBody>
      </p:sp>
      <p:sp>
        <p:nvSpPr>
          <p:cNvPr id="27" name="Text Placeholder 6"/>
          <p:cNvSpPr>
            <a:spLocks noGrp="1"/>
          </p:cNvSpPr>
          <p:nvPr>
            <p:ph type="body" sz="quarter" idx="44" hasCustomPrompt="1"/>
          </p:nvPr>
        </p:nvSpPr>
        <p:spPr bwMode="gray">
          <a:xfrm>
            <a:off x="508000" y="9311631"/>
            <a:ext cx="1965960" cy="230832"/>
          </a:xfrm>
        </p:spPr>
        <p:txBody>
          <a:bodyPr anchor="b" anchorCtr="0"/>
          <a:lstStyle>
            <a:lvl1pPr marL="114300" indent="-114300">
              <a:spcBef>
                <a:spcPts val="100"/>
              </a:spcBef>
              <a:buFont typeface="+mj-lt"/>
              <a:buAutoNum type="arabicParenR"/>
              <a:defRPr sz="500">
                <a:solidFill>
                  <a:schemeClr val="tx1"/>
                </a:solidFill>
              </a:defRPr>
            </a:lvl1pPr>
            <a:lvl2pPr marL="112713" indent="0">
              <a:spcBef>
                <a:spcPts val="0"/>
              </a:spcBef>
              <a:buNone/>
              <a:defRPr sz="500"/>
            </a:lvl2pPr>
            <a:lvl3pPr marL="230187" indent="0">
              <a:spcBef>
                <a:spcPts val="0"/>
              </a:spcBef>
              <a:buNone/>
              <a:defRPr sz="500"/>
            </a:lvl3pPr>
            <a:lvl4pPr marL="342900" indent="0">
              <a:spcBef>
                <a:spcPts val="0"/>
              </a:spcBef>
              <a:buNone/>
              <a:defRPr sz="500"/>
            </a:lvl4pPr>
            <a:lvl5pPr marL="458787" indent="0">
              <a:spcBef>
                <a:spcPts val="0"/>
              </a:spcBef>
              <a:buNone/>
              <a:defRPr sz="500"/>
            </a:lvl5pPr>
          </a:lstStyle>
          <a:p>
            <a:pPr lvl="0"/>
            <a:r>
              <a:rPr lang="en-US" dirty="0"/>
              <a:t>Click to add footnote. Numbers appear automatically (no additional space or tab needed). Use a period at the end of each footnote. Stretch the box to the right as needed.</a:t>
            </a:r>
          </a:p>
        </p:txBody>
      </p:sp>
      <p:sp>
        <p:nvSpPr>
          <p:cNvPr id="2" name="Title 1"/>
          <p:cNvSpPr>
            <a:spLocks noGrp="1"/>
          </p:cNvSpPr>
          <p:nvPr>
            <p:ph type="title" hasCustomPrompt="1"/>
          </p:nvPr>
        </p:nvSpPr>
        <p:spPr bwMode="gray">
          <a:xfrm>
            <a:off x="510382" y="714775"/>
            <a:ext cx="6754018" cy="276999"/>
          </a:xfrm>
        </p:spPr>
        <p:txBody>
          <a:bodyPr wrap="square">
            <a:spAutoFit/>
          </a:bodyPr>
          <a:lstStyle/>
          <a:p>
            <a:r>
              <a:rPr lang="en-US" dirty="0"/>
              <a:t>Page Title – Rockwell 20pt Regular, Title Case</a:t>
            </a:r>
          </a:p>
        </p:txBody>
      </p:sp>
      <p:cxnSp>
        <p:nvCxnSpPr>
          <p:cNvPr id="12" name="Straight Connector 11"/>
          <p:cNvCxnSpPr/>
          <p:nvPr userDrawn="1"/>
        </p:nvCxnSpPr>
        <p:spPr bwMode="gray">
          <a:xfrm>
            <a:off x="508000" y="1037059"/>
            <a:ext cx="6756400" cy="0"/>
          </a:xfrm>
          <a:prstGeom prst="line">
            <a:avLst/>
          </a:prstGeom>
          <a:ln w="6350">
            <a:solidFill>
              <a:schemeClr val="accent3"/>
            </a:solidFill>
            <a:miter lim="800000"/>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2619223071"/>
      </p:ext>
    </p:extLst>
  </p:cSld>
  <p:clrMapOvr>
    <a:masterClrMapping/>
  </p:clrMapOvr>
  <p:extLst>
    <p:ext uri="{DCECCB84-F9BA-43D5-87BE-67443E8EF086}">
      <p15:sldGuideLst xmlns:p15="http://schemas.microsoft.com/office/powerpoint/2012/main">
        <p15:guide id="0" orient="horz" pos="5684" userDrawn="1">
          <p15:clr>
            <a:srgbClr val="FBAE40"/>
          </p15:clr>
        </p15:guide>
        <p15:guide id="1" pos="1627">
          <p15:clr>
            <a:srgbClr val="FBAE40"/>
          </p15:clr>
        </p15:guide>
        <p15:guide id="2" pos="1479">
          <p15:clr>
            <a:srgbClr val="FBAE40"/>
          </p15:clr>
        </p15:guide>
        <p15:guide id="3" orient="horz" pos="827" userDrawn="1">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tandard: Box Text">
    <p:spTree>
      <p:nvGrpSpPr>
        <p:cNvPr id="1" name=""/>
        <p:cNvGrpSpPr/>
        <p:nvPr/>
      </p:nvGrpSpPr>
      <p:grpSpPr>
        <a:xfrm>
          <a:off x="0" y="0"/>
          <a:ext cx="0" cy="0"/>
          <a:chOff x="0" y="0"/>
          <a:chExt cx="0" cy="0"/>
        </a:xfrm>
      </p:grpSpPr>
      <p:cxnSp>
        <p:nvCxnSpPr>
          <p:cNvPr id="18" name="Straight Connector 17"/>
          <p:cNvCxnSpPr/>
          <p:nvPr userDrawn="1"/>
        </p:nvCxnSpPr>
        <p:spPr bwMode="gray">
          <a:xfrm>
            <a:off x="2581275" y="1037059"/>
            <a:ext cx="4683125" cy="0"/>
          </a:xfrm>
          <a:prstGeom prst="line">
            <a:avLst/>
          </a:prstGeom>
          <a:ln w="6350">
            <a:solidFill>
              <a:schemeClr val="accent3"/>
            </a:solidFill>
            <a:miter lim="800000"/>
          </a:ln>
        </p:spPr>
        <p:style>
          <a:lnRef idx="1">
            <a:schemeClr val="accent1"/>
          </a:lnRef>
          <a:fillRef idx="0">
            <a:schemeClr val="accent1"/>
          </a:fillRef>
          <a:effectRef idx="0">
            <a:schemeClr val="accent1"/>
          </a:effectRef>
          <a:fontRef idx="minor">
            <a:schemeClr val="tx1"/>
          </a:fontRef>
        </p:style>
      </p:cxnSp>
      <p:sp>
        <p:nvSpPr>
          <p:cNvPr id="10" name="Title 1"/>
          <p:cNvSpPr>
            <a:spLocks noGrp="1"/>
          </p:cNvSpPr>
          <p:nvPr>
            <p:ph type="title" hasCustomPrompt="1"/>
          </p:nvPr>
        </p:nvSpPr>
        <p:spPr bwMode="gray">
          <a:xfrm>
            <a:off x="2581275" y="714775"/>
            <a:ext cx="4683125" cy="307777"/>
          </a:xfrm>
          <a:prstGeom prst="rect">
            <a:avLst/>
          </a:prstGeom>
        </p:spPr>
        <p:txBody>
          <a:bodyPr wrap="square" lIns="0" tIns="0" rIns="0" bIns="0" anchor="b" anchorCtr="0">
            <a:spAutoFit/>
          </a:bodyPr>
          <a:lstStyle>
            <a:lvl1pPr>
              <a:lnSpc>
                <a:spcPct val="100000"/>
              </a:lnSpc>
              <a:defRPr sz="2000" b="0" spc="40" baseline="0"/>
            </a:lvl1pPr>
          </a:lstStyle>
          <a:p>
            <a:r>
              <a:rPr lang="en-US" dirty="0"/>
              <a:t>Page Title – Rockwell 20pt Regular</a:t>
            </a:r>
          </a:p>
        </p:txBody>
      </p:sp>
      <p:sp>
        <p:nvSpPr>
          <p:cNvPr id="12" name="Text Placeholder 3"/>
          <p:cNvSpPr>
            <a:spLocks noGrp="1"/>
          </p:cNvSpPr>
          <p:nvPr>
            <p:ph type="body" sz="quarter" idx="28" hasCustomPrompt="1"/>
          </p:nvPr>
        </p:nvSpPr>
        <p:spPr bwMode="gray">
          <a:xfrm>
            <a:off x="2581275" y="1110761"/>
            <a:ext cx="4683125" cy="200055"/>
          </a:xfrm>
        </p:spPr>
        <p:txBody>
          <a:bodyPr/>
          <a:lstStyle>
            <a:lvl1pPr marL="0" indent="0">
              <a:spcBef>
                <a:spcPts val="0"/>
              </a:spcBef>
              <a:buNone/>
              <a:defRPr sz="1300">
                <a:solidFill>
                  <a:schemeClr val="tx1"/>
                </a:solidFill>
              </a:defRPr>
            </a:lvl1pPr>
          </a:lstStyle>
          <a:p>
            <a:pPr lvl="0"/>
            <a:r>
              <a:rPr lang="en-US" dirty="0"/>
              <a:t>Page Subtitle – Verdana 13pt Regular, Title Case</a:t>
            </a:r>
          </a:p>
        </p:txBody>
      </p:sp>
      <p:sp>
        <p:nvSpPr>
          <p:cNvPr id="13" name="Text Placeholder 7"/>
          <p:cNvSpPr>
            <a:spLocks noGrp="1"/>
          </p:cNvSpPr>
          <p:nvPr>
            <p:ph type="body" sz="quarter" idx="29" hasCustomPrompt="1"/>
          </p:nvPr>
        </p:nvSpPr>
        <p:spPr bwMode="gray">
          <a:xfrm>
            <a:off x="2581275" y="459719"/>
            <a:ext cx="2327560" cy="123111"/>
          </a:xfrm>
        </p:spPr>
        <p:txBody>
          <a:bodyPr wrap="none"/>
          <a:lstStyle>
            <a:lvl1pPr marL="0" indent="0">
              <a:spcBef>
                <a:spcPts val="0"/>
              </a:spcBef>
              <a:buNone/>
              <a:defRPr sz="800">
                <a:solidFill>
                  <a:schemeClr val="tx1"/>
                </a:solidFill>
              </a:defRPr>
            </a:lvl1pPr>
            <a:lvl2pPr>
              <a:spcBef>
                <a:spcPts val="0"/>
              </a:spcBef>
              <a:defRPr sz="800"/>
            </a:lvl2pPr>
            <a:lvl3pPr>
              <a:spcBef>
                <a:spcPts val="0"/>
              </a:spcBef>
              <a:defRPr sz="800"/>
            </a:lvl3pPr>
            <a:lvl4pPr>
              <a:spcBef>
                <a:spcPts val="0"/>
              </a:spcBef>
              <a:defRPr sz="800"/>
            </a:lvl4pPr>
            <a:lvl5pPr>
              <a:spcBef>
                <a:spcPts val="0"/>
              </a:spcBef>
              <a:defRPr sz="800"/>
            </a:lvl5pPr>
          </a:lstStyle>
          <a:p>
            <a:pPr lvl="0"/>
            <a:r>
              <a:rPr lang="en-US" dirty="0"/>
              <a:t>Top Kicker – Verdana 8pt Regular, Title Case</a:t>
            </a:r>
          </a:p>
        </p:txBody>
      </p:sp>
      <p:sp>
        <p:nvSpPr>
          <p:cNvPr id="14" name="Text Placeholder 2"/>
          <p:cNvSpPr>
            <a:spLocks noGrp="1"/>
          </p:cNvSpPr>
          <p:nvPr>
            <p:ph type="body" sz="quarter" idx="32" hasCustomPrompt="1"/>
          </p:nvPr>
        </p:nvSpPr>
        <p:spPr bwMode="gray">
          <a:xfrm>
            <a:off x="504825" y="464479"/>
            <a:ext cx="1920240" cy="9082745"/>
          </a:xfrm>
          <a:ln w="12700">
            <a:solidFill>
              <a:schemeClr val="accent3"/>
            </a:solidFill>
            <a:miter lim="800000"/>
          </a:ln>
        </p:spPr>
        <p:txBody>
          <a:bodyPr lIns="137160" tIns="137160" rIns="137160" bIns="137160">
            <a:noAutofit/>
          </a:bodyPr>
          <a:lstStyle>
            <a:lvl1pPr marL="0" indent="0">
              <a:spcBef>
                <a:spcPts val="0"/>
              </a:spcBef>
              <a:buNone/>
              <a:defRPr sz="1000" b="1">
                <a:solidFill>
                  <a:schemeClr val="tx1"/>
                </a:solidFill>
              </a:defRPr>
            </a:lvl1pPr>
            <a:lvl2pPr marL="112713" indent="0">
              <a:buNone/>
              <a:defRPr sz="1000"/>
            </a:lvl2pPr>
            <a:lvl3pPr marL="230187" indent="0">
              <a:buNone/>
              <a:defRPr sz="1000"/>
            </a:lvl3pPr>
            <a:lvl4pPr marL="342900" indent="0">
              <a:buNone/>
              <a:defRPr sz="1000"/>
            </a:lvl4pPr>
            <a:lvl5pPr marL="458787" indent="0">
              <a:buNone/>
              <a:defRPr sz="1000"/>
            </a:lvl5pPr>
          </a:lstStyle>
          <a:p>
            <a:pPr lvl="0"/>
            <a:r>
              <a:rPr lang="en-US" dirty="0"/>
              <a:t>Box Title – Verdana</a:t>
            </a:r>
          </a:p>
        </p:txBody>
      </p:sp>
      <p:sp>
        <p:nvSpPr>
          <p:cNvPr id="17" name="Text Placeholder 5"/>
          <p:cNvSpPr>
            <a:spLocks noGrp="1"/>
          </p:cNvSpPr>
          <p:nvPr>
            <p:ph type="body" sz="quarter" idx="34" hasCustomPrompt="1"/>
          </p:nvPr>
        </p:nvSpPr>
        <p:spPr bwMode="gray">
          <a:xfrm>
            <a:off x="504825" y="744548"/>
            <a:ext cx="1920240" cy="8802675"/>
          </a:xfrm>
        </p:spPr>
        <p:txBody>
          <a:bodyPr lIns="137160" tIns="137160" rIns="137160">
            <a:noAutofit/>
          </a:bodyPr>
          <a:lstStyle>
            <a:lvl1pPr marL="0" indent="0">
              <a:lnSpc>
                <a:spcPct val="120000"/>
              </a:lnSpc>
              <a:spcBef>
                <a:spcPts val="800"/>
              </a:spcBef>
              <a:buNone/>
              <a:defRPr>
                <a:solidFill>
                  <a:schemeClr val="tx1"/>
                </a:solidFill>
              </a:defRPr>
            </a:lvl1pPr>
            <a:lvl2pPr marL="112713" indent="0">
              <a:lnSpc>
                <a:spcPct val="120000"/>
              </a:lnSpc>
              <a:spcBef>
                <a:spcPts val="800"/>
              </a:spcBef>
              <a:buNone/>
              <a:defRPr/>
            </a:lvl2pPr>
            <a:lvl3pPr marL="230187" indent="0">
              <a:lnSpc>
                <a:spcPct val="120000"/>
              </a:lnSpc>
              <a:spcBef>
                <a:spcPts val="800"/>
              </a:spcBef>
              <a:buNone/>
              <a:defRPr/>
            </a:lvl3pPr>
            <a:lvl4pPr marL="342900" indent="0">
              <a:lnSpc>
                <a:spcPct val="120000"/>
              </a:lnSpc>
              <a:spcBef>
                <a:spcPts val="800"/>
              </a:spcBef>
              <a:buNone/>
              <a:defRPr/>
            </a:lvl4pPr>
            <a:lvl5pPr marL="458787" indent="0">
              <a:lnSpc>
                <a:spcPct val="120000"/>
              </a:lnSpc>
              <a:spcBef>
                <a:spcPts val="800"/>
              </a:spcBef>
              <a:buNone/>
              <a:defRPr/>
            </a:lvl5pPr>
          </a:lstStyle>
          <a:p>
            <a:pPr lvl="0"/>
            <a:r>
              <a:rPr lang="en-US" dirty="0"/>
              <a:t>Section Text – Verdana 9pt Regular. Click to add text. Click to add text. Click to add text. Click to add text. Click to add text. Click to add text. Click to add text. Click to add text.</a:t>
            </a:r>
            <a:br>
              <a:rPr lang="en-US" dirty="0"/>
            </a:br>
            <a:r>
              <a:rPr lang="en-US" dirty="0"/>
              <a:t>Click to add text. Click to add text. Click to add text. Click to add text. Click to add text. Click to add text. Click to add text. Click to add text. </a:t>
            </a:r>
          </a:p>
        </p:txBody>
      </p:sp>
      <p:sp>
        <p:nvSpPr>
          <p:cNvPr id="19" name="Text Placeholder 6"/>
          <p:cNvSpPr>
            <a:spLocks noGrp="1"/>
          </p:cNvSpPr>
          <p:nvPr>
            <p:ph type="body" sz="quarter" idx="43" hasCustomPrompt="1"/>
          </p:nvPr>
        </p:nvSpPr>
        <p:spPr bwMode="gray">
          <a:xfrm>
            <a:off x="6075680" y="9234687"/>
            <a:ext cx="1188720" cy="307777"/>
          </a:xfrm>
        </p:spPr>
        <p:txBody>
          <a:bodyPr anchor="b" anchorCtr="0"/>
          <a:lstStyle>
            <a:lvl1pPr marL="0" indent="0">
              <a:spcBef>
                <a:spcPts val="0"/>
              </a:spcBef>
              <a:buNone/>
              <a:defRPr sz="500">
                <a:solidFill>
                  <a:schemeClr val="tx1"/>
                </a:solidFill>
              </a:defRPr>
            </a:lvl1pPr>
            <a:lvl2pPr marL="112713" indent="0">
              <a:spcBef>
                <a:spcPts val="0"/>
              </a:spcBef>
              <a:buNone/>
              <a:defRPr sz="500"/>
            </a:lvl2pPr>
            <a:lvl3pPr marL="230187" indent="0">
              <a:spcBef>
                <a:spcPts val="0"/>
              </a:spcBef>
              <a:buNone/>
              <a:defRPr sz="500"/>
            </a:lvl3pPr>
            <a:lvl4pPr marL="342900" indent="0">
              <a:spcBef>
                <a:spcPts val="0"/>
              </a:spcBef>
              <a:buNone/>
              <a:defRPr sz="500"/>
            </a:lvl4pPr>
            <a:lvl5pPr marL="458787" indent="0">
              <a:spcBef>
                <a:spcPts val="0"/>
              </a:spcBef>
              <a:buNone/>
              <a:defRPr sz="500"/>
            </a:lvl5pPr>
          </a:lstStyle>
          <a:p>
            <a:pPr lvl="0"/>
            <a:r>
              <a:rPr lang="en-US" dirty="0"/>
              <a:t>Source: Click to add source. Use a single space after “Source:” and a period at the end of the source. Stretch box to the left as needed.</a:t>
            </a:r>
          </a:p>
        </p:txBody>
      </p:sp>
      <p:sp>
        <p:nvSpPr>
          <p:cNvPr id="20" name="Text Placeholder 6"/>
          <p:cNvSpPr>
            <a:spLocks noGrp="1"/>
          </p:cNvSpPr>
          <p:nvPr>
            <p:ph type="body" sz="quarter" idx="44" hasCustomPrompt="1"/>
          </p:nvPr>
        </p:nvSpPr>
        <p:spPr bwMode="gray">
          <a:xfrm>
            <a:off x="2585508" y="9311632"/>
            <a:ext cx="1965960" cy="230832"/>
          </a:xfrm>
        </p:spPr>
        <p:txBody>
          <a:bodyPr anchor="b" anchorCtr="0"/>
          <a:lstStyle>
            <a:lvl1pPr marL="114300" indent="-114300">
              <a:spcBef>
                <a:spcPts val="100"/>
              </a:spcBef>
              <a:buFont typeface="+mj-lt"/>
              <a:buAutoNum type="arabicParenR"/>
              <a:defRPr sz="500">
                <a:solidFill>
                  <a:schemeClr val="tx1"/>
                </a:solidFill>
              </a:defRPr>
            </a:lvl1pPr>
            <a:lvl2pPr marL="112713" indent="0">
              <a:spcBef>
                <a:spcPts val="0"/>
              </a:spcBef>
              <a:buNone/>
              <a:defRPr sz="500"/>
            </a:lvl2pPr>
            <a:lvl3pPr marL="230187" indent="0">
              <a:spcBef>
                <a:spcPts val="0"/>
              </a:spcBef>
              <a:buNone/>
              <a:defRPr sz="500"/>
            </a:lvl3pPr>
            <a:lvl4pPr marL="342900" indent="0">
              <a:spcBef>
                <a:spcPts val="0"/>
              </a:spcBef>
              <a:buNone/>
              <a:defRPr sz="500"/>
            </a:lvl4pPr>
            <a:lvl5pPr marL="458787" indent="0">
              <a:spcBef>
                <a:spcPts val="0"/>
              </a:spcBef>
              <a:buNone/>
              <a:defRPr sz="500"/>
            </a:lvl5pPr>
          </a:lstStyle>
          <a:p>
            <a:pPr lvl="0"/>
            <a:r>
              <a:rPr lang="en-US" dirty="0"/>
              <a:t>Click to add footnote. Numbers appear automatically (no additional space or tab needed). Use a period at the end of each footnote. Stretch the box to the right as needed.</a:t>
            </a:r>
          </a:p>
        </p:txBody>
      </p:sp>
    </p:spTree>
    <p:custDataLst>
      <p:tags r:id="rId1"/>
    </p:custDataLst>
    <p:extLst>
      <p:ext uri="{BB962C8B-B14F-4D97-AF65-F5344CB8AC3E}">
        <p14:creationId xmlns:p14="http://schemas.microsoft.com/office/powerpoint/2010/main" val="3254145414"/>
      </p:ext>
    </p:extLst>
  </p:cSld>
  <p:clrMapOvr>
    <a:masterClrMapping/>
  </p:clrMapOvr>
  <p:extLst>
    <p:ext uri="{DCECCB84-F9BA-43D5-87BE-67443E8EF086}">
      <p15:sldGuideLst xmlns:p15="http://schemas.microsoft.com/office/powerpoint/2012/main">
        <p15:guide id="1" pos="1626">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Blank Page: with Footer">
    <p:bg bwMode="gray">
      <p:bgRef idx="1001">
        <a:schemeClr val="bg1"/>
      </p:bgRef>
    </p:bg>
    <p:spTree>
      <p:nvGrpSpPr>
        <p:cNvPr id="1" name=""/>
        <p:cNvGrpSpPr/>
        <p:nvPr/>
      </p:nvGrpSpPr>
      <p:grpSpPr>
        <a:xfrm>
          <a:off x="0" y="0"/>
          <a:ext cx="0" cy="0"/>
          <a:chOff x="0" y="0"/>
          <a:chExt cx="0" cy="0"/>
        </a:xfrm>
      </p:grpSpPr>
    </p:spTree>
    <p:custDataLst>
      <p:tags r:id="rId1"/>
    </p:custDataLst>
    <p:extLst>
      <p:ext uri="{BB962C8B-B14F-4D97-AF65-F5344CB8AC3E}">
        <p14:creationId xmlns:p14="http://schemas.microsoft.com/office/powerpoint/2010/main" val="4110646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Blank Page">
    <p:bg bwMode="gray">
      <p:bgRef idx="1001">
        <a:schemeClr val="bg1"/>
      </p:bgRef>
    </p:bg>
    <p:spTree>
      <p:nvGrpSpPr>
        <p:cNvPr id="1" name=""/>
        <p:cNvGrpSpPr/>
        <p:nvPr/>
      </p:nvGrpSpPr>
      <p:grpSpPr>
        <a:xfrm>
          <a:off x="0" y="0"/>
          <a:ext cx="0" cy="0"/>
          <a:chOff x="0" y="0"/>
          <a:chExt cx="0" cy="0"/>
        </a:xfrm>
      </p:grpSpPr>
    </p:spTree>
    <p:custDataLst>
      <p:tags r:id="rId1"/>
    </p:custDataLst>
    <p:extLst>
      <p:ext uri="{BB962C8B-B14F-4D97-AF65-F5344CB8AC3E}">
        <p14:creationId xmlns:p14="http://schemas.microsoft.com/office/powerpoint/2010/main" val="332322208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Back Cover ">
    <p:spTree>
      <p:nvGrpSpPr>
        <p:cNvPr id="1" name=""/>
        <p:cNvGrpSpPr/>
        <p:nvPr/>
      </p:nvGrpSpPr>
      <p:grpSpPr>
        <a:xfrm>
          <a:off x="0" y="0"/>
          <a:ext cx="0" cy="0"/>
          <a:chOff x="0" y="0"/>
          <a:chExt cx="0" cy="0"/>
        </a:xfrm>
      </p:grpSpPr>
      <p:sp>
        <p:nvSpPr>
          <p:cNvPr id="9" name="Rectangle 8">
            <a:hlinkClick r:id="rId3"/>
          </p:cNvPr>
          <p:cNvSpPr/>
          <p:nvPr userDrawn="1"/>
        </p:nvSpPr>
        <p:spPr bwMode="gray">
          <a:xfrm>
            <a:off x="1682186" y="8554144"/>
            <a:ext cx="4408029" cy="1288356"/>
          </a:xfrm>
          <a:prstGeom prst="rect">
            <a:avLst/>
          </a:prstGeom>
          <a:noFill/>
          <a:ln w="1270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a:solidFill>
                <a:schemeClr val="bg1"/>
              </a:solidFill>
            </a:endParaRPr>
          </a:p>
        </p:txBody>
      </p:sp>
      <p:grpSp>
        <p:nvGrpSpPr>
          <p:cNvPr id="2" name="Group 1"/>
          <p:cNvGrpSpPr/>
          <p:nvPr userDrawn="1"/>
        </p:nvGrpSpPr>
        <p:grpSpPr>
          <a:xfrm>
            <a:off x="2249954" y="8720284"/>
            <a:ext cx="3272492" cy="957891"/>
            <a:chOff x="2249954" y="8720284"/>
            <a:chExt cx="3272492" cy="957891"/>
          </a:xfrm>
        </p:grpSpPr>
        <p:pic>
          <p:nvPicPr>
            <p:cNvPr id="10" name="Picture 9"/>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bwMode="gray">
            <a:xfrm>
              <a:off x="3266202" y="8720284"/>
              <a:ext cx="1239997" cy="474433"/>
            </a:xfrm>
            <a:prstGeom prst="rect">
              <a:avLst/>
            </a:prstGeom>
          </p:spPr>
        </p:pic>
        <p:sp>
          <p:nvSpPr>
            <p:cNvPr id="12" name="TextBox 11"/>
            <p:cNvSpPr txBox="1"/>
            <p:nvPr userDrawn="1"/>
          </p:nvSpPr>
          <p:spPr bwMode="gray">
            <a:xfrm>
              <a:off x="2249954" y="9306278"/>
              <a:ext cx="3272492" cy="371897"/>
            </a:xfrm>
            <a:prstGeom prst="rect">
              <a:avLst/>
            </a:prstGeom>
            <a:noFill/>
          </p:spPr>
          <p:txBody>
            <a:bodyPr wrap="square" lIns="0" tIns="0" rIns="0" bIns="0" rtlCol="0">
              <a:spAutoFit/>
            </a:bodyPr>
            <a:lstStyle/>
            <a:p>
              <a:pPr algn="ctr">
                <a:spcBef>
                  <a:spcPts val="500"/>
                </a:spcBef>
              </a:pPr>
              <a:r>
                <a:rPr lang="en-US" sz="1000" spc="0" baseline="0" dirty="0">
                  <a:latin typeface="+mj-lt"/>
                </a:rPr>
                <a:t>Washington DC   Richmond   Birmingham   Minneapolis</a:t>
              </a:r>
            </a:p>
            <a:p>
              <a:pPr algn="ctr">
                <a:spcBef>
                  <a:spcPts val="500"/>
                </a:spcBef>
              </a:pPr>
              <a:r>
                <a:rPr lang="en-US" sz="1000" b="1" spc="0" baseline="0" dirty="0">
                  <a:latin typeface="+mj-lt"/>
                </a:rPr>
                <a:t>P</a:t>
              </a:r>
              <a:r>
                <a:rPr lang="en-US" sz="1000" spc="0" baseline="0" dirty="0">
                  <a:latin typeface="+mj-lt"/>
                </a:rPr>
                <a:t> 202-747-1000   </a:t>
              </a:r>
              <a:r>
                <a:rPr lang="en-US" sz="1000" b="1" spc="0" baseline="0" dirty="0">
                  <a:latin typeface="+mj-lt"/>
                </a:rPr>
                <a:t>F</a:t>
              </a:r>
              <a:r>
                <a:rPr lang="en-US" sz="1000" spc="0" baseline="0" dirty="0">
                  <a:latin typeface="+mj-lt"/>
                </a:rPr>
                <a:t> 202-747-1010   </a:t>
              </a:r>
              <a:r>
                <a:rPr lang="en-US" sz="1000" spc="0" baseline="0" dirty="0">
                  <a:solidFill>
                    <a:schemeClr val="accent6"/>
                  </a:solidFill>
                  <a:latin typeface="+mj-lt"/>
                </a:rPr>
                <a:t>eab.com</a:t>
              </a:r>
            </a:p>
          </p:txBody>
        </p:sp>
        <p:cxnSp>
          <p:nvCxnSpPr>
            <p:cNvPr id="17" name="Straight Connector 16"/>
            <p:cNvCxnSpPr/>
            <p:nvPr userDrawn="1"/>
          </p:nvCxnSpPr>
          <p:spPr bwMode="gray">
            <a:xfrm>
              <a:off x="3240943" y="9321215"/>
              <a:ext cx="0" cy="125644"/>
            </a:xfrm>
            <a:prstGeom prst="line">
              <a:avLst/>
            </a:prstGeom>
            <a:ln w="6350">
              <a:solidFill>
                <a:schemeClr val="accent4"/>
              </a:solidFill>
              <a:miter lim="800000"/>
              <a:headEnd type="none"/>
              <a:tailEnd type="none"/>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userDrawn="1"/>
          </p:nvCxnSpPr>
          <p:spPr bwMode="gray">
            <a:xfrm>
              <a:off x="3922418" y="9321215"/>
              <a:ext cx="0" cy="125644"/>
            </a:xfrm>
            <a:prstGeom prst="line">
              <a:avLst/>
            </a:prstGeom>
            <a:ln w="6350">
              <a:solidFill>
                <a:schemeClr val="accent4"/>
              </a:solidFill>
              <a:miter lim="800000"/>
              <a:headEnd type="none"/>
              <a:tailEnd type="none"/>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userDrawn="1"/>
          </p:nvCxnSpPr>
          <p:spPr bwMode="gray">
            <a:xfrm>
              <a:off x="4732343" y="9321215"/>
              <a:ext cx="0" cy="125644"/>
            </a:xfrm>
            <a:prstGeom prst="line">
              <a:avLst/>
            </a:prstGeom>
            <a:ln w="6350">
              <a:solidFill>
                <a:schemeClr val="accent4"/>
              </a:solidFill>
              <a:miter lim="800000"/>
              <a:headEnd type="none"/>
              <a:tailEnd type="none"/>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userDrawn="1"/>
          </p:nvCxnSpPr>
          <p:spPr bwMode="gray">
            <a:xfrm>
              <a:off x="3579671" y="9535527"/>
              <a:ext cx="0" cy="125644"/>
            </a:xfrm>
            <a:prstGeom prst="line">
              <a:avLst/>
            </a:prstGeom>
            <a:ln w="6350">
              <a:solidFill>
                <a:schemeClr val="accent4"/>
              </a:solidFill>
              <a:miter lim="800000"/>
              <a:headEnd type="none"/>
              <a:tailEnd type="none"/>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userDrawn="1"/>
          </p:nvCxnSpPr>
          <p:spPr bwMode="gray">
            <a:xfrm>
              <a:off x="4548840" y="9535527"/>
              <a:ext cx="0" cy="125644"/>
            </a:xfrm>
            <a:prstGeom prst="line">
              <a:avLst/>
            </a:prstGeom>
            <a:ln w="6350">
              <a:solidFill>
                <a:schemeClr val="accent4"/>
              </a:solidFill>
              <a:miter lim="800000"/>
              <a:headEnd type="none"/>
              <a:tailEnd type="none"/>
            </a:ln>
          </p:spPr>
          <p:style>
            <a:lnRef idx="1">
              <a:schemeClr val="accent1"/>
            </a:lnRef>
            <a:fillRef idx="0">
              <a:schemeClr val="accent1"/>
            </a:fillRef>
            <a:effectRef idx="0">
              <a:schemeClr val="accent1"/>
            </a:effectRef>
            <a:fontRef idx="minor">
              <a:schemeClr val="tx1"/>
            </a:fontRef>
          </p:style>
        </p:cxnSp>
      </p:grpSp>
    </p:spTree>
    <p:custDataLst>
      <p:tags r:id="rId1"/>
    </p:custDataLst>
    <p:extLst>
      <p:ext uri="{BB962C8B-B14F-4D97-AF65-F5344CB8AC3E}">
        <p14:creationId xmlns:p14="http://schemas.microsoft.com/office/powerpoint/2010/main" val="34978844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Style Option">
    <p:bg bwMode="gray">
      <p:bgPr>
        <a:solidFill>
          <a:schemeClr val="accent5"/>
        </a:solidFill>
        <a:effectLst/>
      </p:bgPr>
    </p:bg>
    <p:spTree>
      <p:nvGrpSpPr>
        <p:cNvPr id="1" name=""/>
        <p:cNvGrpSpPr/>
        <p:nvPr/>
      </p:nvGrpSpPr>
      <p:grpSpPr>
        <a:xfrm>
          <a:off x="0" y="0"/>
          <a:ext cx="0" cy="0"/>
          <a:chOff x="0" y="0"/>
          <a:chExt cx="0" cy="0"/>
        </a:xfrm>
      </p:grpSpPr>
      <p:sp>
        <p:nvSpPr>
          <p:cNvPr id="4" name="TextBox 3"/>
          <p:cNvSpPr txBox="1"/>
          <p:nvPr userDrawn="1"/>
        </p:nvSpPr>
        <p:spPr bwMode="gray">
          <a:xfrm>
            <a:off x="368300" y="3367207"/>
            <a:ext cx="7099300" cy="3323987"/>
          </a:xfrm>
          <a:prstGeom prst="rect">
            <a:avLst/>
          </a:prstGeom>
          <a:noFill/>
        </p:spPr>
        <p:txBody>
          <a:bodyPr wrap="square" lIns="0" tIns="0" rIns="0" bIns="0" rtlCol="0">
            <a:spAutoFit/>
          </a:bodyPr>
          <a:lstStyle/>
          <a:p>
            <a:pPr defTabSz="1018879">
              <a:lnSpc>
                <a:spcPct val="90000"/>
              </a:lnSpc>
              <a:spcBef>
                <a:spcPts val="500"/>
              </a:spcBef>
            </a:pPr>
            <a:r>
              <a:rPr lang="en-US" sz="12000" b="1" dirty="0">
                <a:solidFill>
                  <a:srgbClr val="FFFFFF"/>
                </a:solidFill>
              </a:rPr>
              <a:t>Header</a:t>
            </a:r>
            <a:br>
              <a:rPr lang="en-US" sz="12000" b="1" dirty="0">
                <a:solidFill>
                  <a:srgbClr val="FFFFFF"/>
                </a:solidFill>
              </a:rPr>
            </a:br>
            <a:r>
              <a:rPr lang="en-US" sz="12000" b="1" dirty="0">
                <a:solidFill>
                  <a:srgbClr val="FFFFFF"/>
                </a:solidFill>
              </a:rPr>
              <a:t>w/Logo</a:t>
            </a:r>
          </a:p>
        </p:txBody>
      </p:sp>
    </p:spTree>
    <p:extLst>
      <p:ext uri="{BB962C8B-B14F-4D97-AF65-F5344CB8AC3E}">
        <p14:creationId xmlns:p14="http://schemas.microsoft.com/office/powerpoint/2010/main" val="4706120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Standard">
    <p:spTree>
      <p:nvGrpSpPr>
        <p:cNvPr id="1" name=""/>
        <p:cNvGrpSpPr/>
        <p:nvPr/>
      </p:nvGrpSpPr>
      <p:grpSpPr>
        <a:xfrm>
          <a:off x="0" y="0"/>
          <a:ext cx="0" cy="0"/>
          <a:chOff x="0" y="0"/>
          <a:chExt cx="0" cy="0"/>
        </a:xfrm>
      </p:grpSpPr>
      <p:sp>
        <p:nvSpPr>
          <p:cNvPr id="14" name="Text Placeholder 3"/>
          <p:cNvSpPr>
            <a:spLocks noGrp="1"/>
          </p:cNvSpPr>
          <p:nvPr>
            <p:ph type="body" sz="quarter" idx="28" hasCustomPrompt="1"/>
          </p:nvPr>
        </p:nvSpPr>
        <p:spPr bwMode="gray">
          <a:xfrm>
            <a:off x="516045" y="2104672"/>
            <a:ext cx="6742005" cy="200055"/>
          </a:xfrm>
        </p:spPr>
        <p:txBody>
          <a:bodyPr/>
          <a:lstStyle>
            <a:lvl1pPr marL="0" indent="0">
              <a:spcBef>
                <a:spcPts val="0"/>
              </a:spcBef>
              <a:buNone/>
              <a:defRPr sz="1300">
                <a:solidFill>
                  <a:schemeClr val="tx1"/>
                </a:solidFill>
              </a:defRPr>
            </a:lvl1pPr>
          </a:lstStyle>
          <a:p>
            <a:pPr lvl="0"/>
            <a:r>
              <a:rPr lang="en-US" dirty="0"/>
              <a:t>Page Subtitle – Verdana 13pt Regular, Title Case</a:t>
            </a:r>
          </a:p>
        </p:txBody>
      </p:sp>
      <p:sp>
        <p:nvSpPr>
          <p:cNvPr id="15" name="Text Placeholder 7"/>
          <p:cNvSpPr>
            <a:spLocks noGrp="1"/>
          </p:cNvSpPr>
          <p:nvPr>
            <p:ph type="body" sz="quarter" idx="29" hasCustomPrompt="1"/>
          </p:nvPr>
        </p:nvSpPr>
        <p:spPr bwMode="gray">
          <a:xfrm>
            <a:off x="516045" y="1457663"/>
            <a:ext cx="2743200" cy="123111"/>
          </a:xfrm>
        </p:spPr>
        <p:txBody>
          <a:bodyPr/>
          <a:lstStyle>
            <a:lvl1pPr marL="0" indent="0">
              <a:spcBef>
                <a:spcPts val="0"/>
              </a:spcBef>
              <a:buNone/>
              <a:defRPr sz="800">
                <a:solidFill>
                  <a:schemeClr val="tx1"/>
                </a:solidFill>
              </a:defRPr>
            </a:lvl1pPr>
            <a:lvl2pPr>
              <a:spcBef>
                <a:spcPts val="0"/>
              </a:spcBef>
              <a:defRPr sz="800"/>
            </a:lvl2pPr>
            <a:lvl3pPr>
              <a:spcBef>
                <a:spcPts val="0"/>
              </a:spcBef>
              <a:defRPr sz="800"/>
            </a:lvl3pPr>
            <a:lvl4pPr>
              <a:spcBef>
                <a:spcPts val="0"/>
              </a:spcBef>
              <a:defRPr sz="800"/>
            </a:lvl4pPr>
            <a:lvl5pPr>
              <a:spcBef>
                <a:spcPts val="0"/>
              </a:spcBef>
              <a:defRPr sz="800"/>
            </a:lvl5pPr>
          </a:lstStyle>
          <a:p>
            <a:pPr lvl="0"/>
            <a:r>
              <a:rPr lang="en-US" dirty="0"/>
              <a:t>Top Kicker – Verdana 8pt Regular, Title Case</a:t>
            </a:r>
          </a:p>
        </p:txBody>
      </p:sp>
      <p:sp>
        <p:nvSpPr>
          <p:cNvPr id="19" name="Text Placeholder 6"/>
          <p:cNvSpPr>
            <a:spLocks noGrp="1"/>
          </p:cNvSpPr>
          <p:nvPr>
            <p:ph type="body" sz="quarter" idx="43" hasCustomPrompt="1"/>
          </p:nvPr>
        </p:nvSpPr>
        <p:spPr bwMode="gray">
          <a:xfrm>
            <a:off x="4926330" y="9275251"/>
            <a:ext cx="2331720" cy="153888"/>
          </a:xfrm>
        </p:spPr>
        <p:txBody>
          <a:bodyPr anchor="b" anchorCtr="0"/>
          <a:lstStyle>
            <a:lvl1pPr marL="0" indent="0">
              <a:spcBef>
                <a:spcPts val="0"/>
              </a:spcBef>
              <a:buNone/>
              <a:defRPr sz="500">
                <a:solidFill>
                  <a:schemeClr val="tx1"/>
                </a:solidFill>
              </a:defRPr>
            </a:lvl1pPr>
            <a:lvl2pPr marL="112713" indent="0">
              <a:spcBef>
                <a:spcPts val="0"/>
              </a:spcBef>
              <a:buNone/>
              <a:defRPr sz="500"/>
            </a:lvl2pPr>
            <a:lvl3pPr marL="230187" indent="0">
              <a:spcBef>
                <a:spcPts val="0"/>
              </a:spcBef>
              <a:buNone/>
              <a:defRPr sz="500"/>
            </a:lvl3pPr>
            <a:lvl4pPr marL="342900" indent="0">
              <a:spcBef>
                <a:spcPts val="0"/>
              </a:spcBef>
              <a:buNone/>
              <a:defRPr sz="500"/>
            </a:lvl4pPr>
            <a:lvl5pPr marL="458787" indent="0">
              <a:spcBef>
                <a:spcPts val="0"/>
              </a:spcBef>
              <a:buNone/>
              <a:defRPr sz="500"/>
            </a:lvl5pPr>
          </a:lstStyle>
          <a:p>
            <a:pPr lvl="0"/>
            <a:r>
              <a:rPr lang="en-US" dirty="0"/>
              <a:t>Source: Click to add source. Use a single space after “Source:” and a period at the end of the source. Stretch the box to the left as needed.</a:t>
            </a:r>
          </a:p>
        </p:txBody>
      </p:sp>
      <p:sp>
        <p:nvSpPr>
          <p:cNvPr id="21" name="Text Placeholder 6"/>
          <p:cNvSpPr>
            <a:spLocks noGrp="1"/>
          </p:cNvSpPr>
          <p:nvPr>
            <p:ph type="body" sz="quarter" idx="44" hasCustomPrompt="1"/>
          </p:nvPr>
        </p:nvSpPr>
        <p:spPr bwMode="gray">
          <a:xfrm>
            <a:off x="514350" y="9198307"/>
            <a:ext cx="1965960" cy="230832"/>
          </a:xfrm>
        </p:spPr>
        <p:txBody>
          <a:bodyPr anchor="b" anchorCtr="0"/>
          <a:lstStyle>
            <a:lvl1pPr marL="118872" indent="-118872">
              <a:spcBef>
                <a:spcPts val="100"/>
              </a:spcBef>
              <a:buFont typeface="+mj-lt"/>
              <a:buAutoNum type="arabicParenR"/>
              <a:defRPr sz="500">
                <a:solidFill>
                  <a:schemeClr val="tx1"/>
                </a:solidFill>
              </a:defRPr>
            </a:lvl1pPr>
            <a:lvl2pPr marL="112713" indent="0">
              <a:spcBef>
                <a:spcPts val="0"/>
              </a:spcBef>
              <a:buNone/>
              <a:defRPr sz="500"/>
            </a:lvl2pPr>
            <a:lvl3pPr marL="230187" indent="0">
              <a:spcBef>
                <a:spcPts val="0"/>
              </a:spcBef>
              <a:buNone/>
              <a:defRPr sz="500"/>
            </a:lvl3pPr>
            <a:lvl4pPr marL="342900" indent="0">
              <a:spcBef>
                <a:spcPts val="0"/>
              </a:spcBef>
              <a:buNone/>
              <a:defRPr sz="500"/>
            </a:lvl4pPr>
            <a:lvl5pPr marL="458787" indent="0">
              <a:spcBef>
                <a:spcPts val="0"/>
              </a:spcBef>
              <a:buNone/>
              <a:defRPr sz="500"/>
            </a:lvl5pPr>
          </a:lstStyle>
          <a:p>
            <a:pPr lvl="0"/>
            <a:r>
              <a:rPr lang="en-US" dirty="0"/>
              <a:t>Click to add footnote. Numbers appear automatically (no additional space or tab needed). Use a period at the end of each footnote. Stretch the box to the right as needed.</a:t>
            </a:r>
          </a:p>
        </p:txBody>
      </p:sp>
      <p:sp>
        <p:nvSpPr>
          <p:cNvPr id="3" name="Title 2"/>
          <p:cNvSpPr>
            <a:spLocks noGrp="1"/>
          </p:cNvSpPr>
          <p:nvPr>
            <p:ph type="title" hasCustomPrompt="1"/>
          </p:nvPr>
        </p:nvSpPr>
        <p:spPr bwMode="gray">
          <a:xfrm>
            <a:off x="516045" y="1710699"/>
            <a:ext cx="6742005" cy="307777"/>
          </a:xfrm>
        </p:spPr>
        <p:txBody>
          <a:bodyPr/>
          <a:lstStyle>
            <a:lvl1pPr>
              <a:defRPr/>
            </a:lvl1pPr>
          </a:lstStyle>
          <a:p>
            <a:r>
              <a:rPr lang="en-US" dirty="0"/>
              <a:t>Page Title – Rockwell 20pt Regular, Title Case</a:t>
            </a:r>
          </a:p>
        </p:txBody>
      </p:sp>
      <p:sp>
        <p:nvSpPr>
          <p:cNvPr id="8" name="Slide Number Placeholder 1"/>
          <p:cNvSpPr>
            <a:spLocks noGrp="1"/>
          </p:cNvSpPr>
          <p:nvPr>
            <p:ph type="sldNum" sz="quarter" idx="4"/>
          </p:nvPr>
        </p:nvSpPr>
        <p:spPr bwMode="gray">
          <a:xfrm>
            <a:off x="7288683" y="9594260"/>
            <a:ext cx="201168" cy="201168"/>
          </a:xfrm>
          <a:prstGeom prst="ellipse">
            <a:avLst/>
          </a:prstGeom>
          <a:solidFill>
            <a:schemeClr val="bg1"/>
          </a:solidFill>
          <a:ln w="19050">
            <a:solidFill>
              <a:schemeClr val="accent1"/>
            </a:solidFill>
          </a:ln>
        </p:spPr>
        <p:txBody>
          <a:bodyPr vert="horz" lIns="0" tIns="0" rIns="0" bIns="0" rtlCol="0" anchor="ctr"/>
          <a:lstStyle>
            <a:lvl1pPr algn="ctr">
              <a:defRPr sz="850">
                <a:solidFill>
                  <a:schemeClr val="accent6"/>
                </a:solidFill>
                <a:latin typeface="+mj-lt"/>
              </a:defRPr>
            </a:lvl1pPr>
          </a:lstStyle>
          <a:p>
            <a:pPr defTabSz="1018879"/>
            <a:fld id="{3410C721-F8A9-4A85-92FB-8E0F6F5D496A}" type="slidenum">
              <a:rPr lang="en-US" smtClean="0">
                <a:solidFill>
                  <a:srgbClr val="0070CD"/>
                </a:solidFill>
              </a:rPr>
              <a:pPr defTabSz="1018879"/>
              <a:t>‹#›</a:t>
            </a:fld>
            <a:endParaRPr lang="en-US" dirty="0">
              <a:solidFill>
                <a:srgbClr val="0070CD"/>
              </a:solidFill>
            </a:endParaRPr>
          </a:p>
        </p:txBody>
      </p:sp>
      <p:sp>
        <p:nvSpPr>
          <p:cNvPr id="4" name="Text Placeholder 3"/>
          <p:cNvSpPr>
            <a:spLocks noGrp="1"/>
          </p:cNvSpPr>
          <p:nvPr>
            <p:ph type="body" sz="quarter" idx="45" hasCustomPrompt="1"/>
          </p:nvPr>
        </p:nvSpPr>
        <p:spPr bwMode="gray">
          <a:xfrm>
            <a:off x="4516965" y="565337"/>
            <a:ext cx="2743200" cy="369332"/>
          </a:xfrm>
        </p:spPr>
        <p:txBody>
          <a:bodyPr anchor="ctr">
            <a:noAutofit/>
          </a:bodyPr>
          <a:lstStyle>
            <a:lvl1pPr marL="0" indent="0" algn="r">
              <a:spcBef>
                <a:spcPts val="0"/>
              </a:spcBef>
              <a:buNone/>
              <a:defRPr sz="1200">
                <a:solidFill>
                  <a:schemeClr val="accent5"/>
                </a:solidFill>
                <a:latin typeface="+mj-lt"/>
              </a:defRPr>
            </a:lvl1pPr>
            <a:lvl2pPr marL="112713" indent="0" algn="r">
              <a:spcBef>
                <a:spcPts val="0"/>
              </a:spcBef>
              <a:buNone/>
              <a:defRPr sz="1200">
                <a:solidFill>
                  <a:schemeClr val="accent5"/>
                </a:solidFill>
                <a:latin typeface="+mj-lt"/>
              </a:defRPr>
            </a:lvl2pPr>
            <a:lvl3pPr marL="230187" indent="0" algn="r">
              <a:spcBef>
                <a:spcPts val="0"/>
              </a:spcBef>
              <a:buNone/>
              <a:defRPr sz="1200">
                <a:solidFill>
                  <a:schemeClr val="accent5"/>
                </a:solidFill>
                <a:latin typeface="+mj-lt"/>
              </a:defRPr>
            </a:lvl3pPr>
            <a:lvl4pPr marL="342900" indent="0" algn="r">
              <a:spcBef>
                <a:spcPts val="0"/>
              </a:spcBef>
              <a:buNone/>
              <a:defRPr sz="1200">
                <a:solidFill>
                  <a:schemeClr val="accent5"/>
                </a:solidFill>
                <a:latin typeface="+mj-lt"/>
              </a:defRPr>
            </a:lvl4pPr>
            <a:lvl5pPr marL="458787" indent="0" algn="r">
              <a:spcBef>
                <a:spcPts val="0"/>
              </a:spcBef>
              <a:buNone/>
              <a:defRPr sz="1200">
                <a:solidFill>
                  <a:schemeClr val="accent5"/>
                </a:solidFill>
                <a:latin typeface="+mj-lt"/>
              </a:defRPr>
            </a:lvl5pPr>
          </a:lstStyle>
          <a:p>
            <a:pPr lvl="0"/>
            <a:r>
              <a:rPr lang="en-US" dirty="0"/>
              <a:t>Program Name Appears Here Identically to Official Display</a:t>
            </a:r>
          </a:p>
        </p:txBody>
      </p:sp>
    </p:spTree>
    <p:extLst>
      <p:ext uri="{BB962C8B-B14F-4D97-AF65-F5344CB8AC3E}">
        <p14:creationId xmlns:p14="http://schemas.microsoft.com/office/powerpoint/2010/main" val="377479124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ext: Standard">
    <p:spTree>
      <p:nvGrpSpPr>
        <p:cNvPr id="1" name=""/>
        <p:cNvGrpSpPr/>
        <p:nvPr/>
      </p:nvGrpSpPr>
      <p:grpSpPr>
        <a:xfrm>
          <a:off x="0" y="0"/>
          <a:ext cx="0" cy="0"/>
          <a:chOff x="0" y="0"/>
          <a:chExt cx="0" cy="0"/>
        </a:xfrm>
      </p:grpSpPr>
      <p:sp>
        <p:nvSpPr>
          <p:cNvPr id="10" name="Slide Number Placeholder 1"/>
          <p:cNvSpPr>
            <a:spLocks noGrp="1"/>
          </p:cNvSpPr>
          <p:nvPr>
            <p:ph type="sldNum" sz="quarter" idx="4"/>
          </p:nvPr>
        </p:nvSpPr>
        <p:spPr bwMode="gray">
          <a:xfrm>
            <a:off x="7288683" y="9594260"/>
            <a:ext cx="201168" cy="201168"/>
          </a:xfrm>
          <a:prstGeom prst="ellipse">
            <a:avLst/>
          </a:prstGeom>
          <a:solidFill>
            <a:schemeClr val="bg1"/>
          </a:solidFill>
          <a:ln w="19050">
            <a:solidFill>
              <a:schemeClr val="accent1"/>
            </a:solidFill>
          </a:ln>
        </p:spPr>
        <p:txBody>
          <a:bodyPr vert="horz" lIns="0" tIns="0" rIns="0" bIns="0" rtlCol="0" anchor="ctr"/>
          <a:lstStyle>
            <a:lvl1pPr algn="ctr">
              <a:defRPr sz="850">
                <a:solidFill>
                  <a:schemeClr val="accent6"/>
                </a:solidFill>
                <a:latin typeface="+mj-lt"/>
              </a:defRPr>
            </a:lvl1pPr>
          </a:lstStyle>
          <a:p>
            <a:pPr defTabSz="1018879"/>
            <a:fld id="{3410C721-F8A9-4A85-92FB-8E0F6F5D496A}" type="slidenum">
              <a:rPr lang="en-US" smtClean="0">
                <a:solidFill>
                  <a:srgbClr val="0070CD"/>
                </a:solidFill>
              </a:rPr>
              <a:pPr defTabSz="1018879"/>
              <a:t>‹#›</a:t>
            </a:fld>
            <a:endParaRPr lang="en-US" dirty="0">
              <a:solidFill>
                <a:srgbClr val="0070CD"/>
              </a:solidFill>
            </a:endParaRPr>
          </a:p>
        </p:txBody>
      </p:sp>
      <p:sp>
        <p:nvSpPr>
          <p:cNvPr id="34" name="Text Placeholder 3"/>
          <p:cNvSpPr>
            <a:spLocks noGrp="1"/>
          </p:cNvSpPr>
          <p:nvPr>
            <p:ph type="body" sz="quarter" idx="28" hasCustomPrompt="1"/>
          </p:nvPr>
        </p:nvSpPr>
        <p:spPr bwMode="gray">
          <a:xfrm>
            <a:off x="2582863" y="2287151"/>
            <a:ext cx="4674652" cy="200055"/>
          </a:xfrm>
        </p:spPr>
        <p:txBody>
          <a:bodyPr/>
          <a:lstStyle>
            <a:lvl1pPr marL="0" indent="0">
              <a:spcBef>
                <a:spcPts val="0"/>
              </a:spcBef>
              <a:buNone/>
              <a:defRPr sz="1300">
                <a:solidFill>
                  <a:schemeClr val="tx1"/>
                </a:solidFill>
              </a:defRPr>
            </a:lvl1pPr>
          </a:lstStyle>
          <a:p>
            <a:pPr lvl="0"/>
            <a:r>
              <a:rPr lang="en-US" dirty="0"/>
              <a:t>Page Subtitle – Verdana 13pt Regular, Title Case</a:t>
            </a:r>
          </a:p>
        </p:txBody>
      </p:sp>
      <p:sp>
        <p:nvSpPr>
          <p:cNvPr id="35" name="Text Placeholder 7"/>
          <p:cNvSpPr>
            <a:spLocks noGrp="1"/>
          </p:cNvSpPr>
          <p:nvPr>
            <p:ph type="body" sz="quarter" idx="29" hasCustomPrompt="1"/>
          </p:nvPr>
        </p:nvSpPr>
        <p:spPr bwMode="gray">
          <a:xfrm>
            <a:off x="516045" y="1457663"/>
            <a:ext cx="2743200" cy="123111"/>
          </a:xfrm>
        </p:spPr>
        <p:txBody>
          <a:bodyPr/>
          <a:lstStyle>
            <a:lvl1pPr marL="0" indent="0">
              <a:spcBef>
                <a:spcPts val="0"/>
              </a:spcBef>
              <a:buNone/>
              <a:defRPr sz="800">
                <a:solidFill>
                  <a:schemeClr val="tx1"/>
                </a:solidFill>
              </a:defRPr>
            </a:lvl1pPr>
            <a:lvl2pPr>
              <a:spcBef>
                <a:spcPts val="0"/>
              </a:spcBef>
              <a:defRPr sz="800"/>
            </a:lvl2pPr>
            <a:lvl3pPr>
              <a:spcBef>
                <a:spcPts val="0"/>
              </a:spcBef>
              <a:defRPr sz="800"/>
            </a:lvl3pPr>
            <a:lvl4pPr>
              <a:spcBef>
                <a:spcPts val="0"/>
              </a:spcBef>
              <a:defRPr sz="800"/>
            </a:lvl4pPr>
            <a:lvl5pPr>
              <a:spcBef>
                <a:spcPts val="0"/>
              </a:spcBef>
              <a:defRPr sz="800"/>
            </a:lvl5pPr>
          </a:lstStyle>
          <a:p>
            <a:pPr lvl="0"/>
            <a:r>
              <a:rPr lang="en-US" dirty="0"/>
              <a:t>Top Kicker – Verdana 8pt Regular, Title Case</a:t>
            </a:r>
          </a:p>
        </p:txBody>
      </p:sp>
      <p:sp>
        <p:nvSpPr>
          <p:cNvPr id="36" name="Text Placeholder 6"/>
          <p:cNvSpPr>
            <a:spLocks noGrp="1"/>
          </p:cNvSpPr>
          <p:nvPr>
            <p:ph type="body" sz="quarter" idx="43" hasCustomPrompt="1"/>
          </p:nvPr>
        </p:nvSpPr>
        <p:spPr bwMode="gray">
          <a:xfrm>
            <a:off x="4925795" y="9275251"/>
            <a:ext cx="2331720" cy="153888"/>
          </a:xfrm>
        </p:spPr>
        <p:txBody>
          <a:bodyPr anchor="b" anchorCtr="0"/>
          <a:lstStyle>
            <a:lvl1pPr marL="0" indent="0">
              <a:spcBef>
                <a:spcPts val="0"/>
              </a:spcBef>
              <a:buNone/>
              <a:defRPr sz="500">
                <a:solidFill>
                  <a:schemeClr val="tx1"/>
                </a:solidFill>
              </a:defRPr>
            </a:lvl1pPr>
            <a:lvl2pPr marL="112713" indent="0">
              <a:spcBef>
                <a:spcPts val="0"/>
              </a:spcBef>
              <a:buNone/>
              <a:defRPr sz="500"/>
            </a:lvl2pPr>
            <a:lvl3pPr marL="230187" indent="0">
              <a:spcBef>
                <a:spcPts val="0"/>
              </a:spcBef>
              <a:buNone/>
              <a:defRPr sz="500"/>
            </a:lvl3pPr>
            <a:lvl4pPr marL="342900" indent="0">
              <a:spcBef>
                <a:spcPts val="0"/>
              </a:spcBef>
              <a:buNone/>
              <a:defRPr sz="500"/>
            </a:lvl4pPr>
            <a:lvl5pPr marL="458787" indent="0">
              <a:spcBef>
                <a:spcPts val="0"/>
              </a:spcBef>
              <a:buNone/>
              <a:defRPr sz="500"/>
            </a:lvl5pPr>
          </a:lstStyle>
          <a:p>
            <a:pPr lvl="0"/>
            <a:r>
              <a:rPr lang="en-US" dirty="0"/>
              <a:t>Source: Click to add source. Use a single space after “Source:” and a period at the end of the source. Stretch the box to the left as needed.</a:t>
            </a:r>
          </a:p>
        </p:txBody>
      </p:sp>
      <p:sp>
        <p:nvSpPr>
          <p:cNvPr id="37" name="Text Placeholder 6"/>
          <p:cNvSpPr>
            <a:spLocks noGrp="1"/>
          </p:cNvSpPr>
          <p:nvPr>
            <p:ph type="body" sz="quarter" idx="44" hasCustomPrompt="1"/>
          </p:nvPr>
        </p:nvSpPr>
        <p:spPr bwMode="gray">
          <a:xfrm>
            <a:off x="516473" y="9198307"/>
            <a:ext cx="1965960" cy="230832"/>
          </a:xfrm>
        </p:spPr>
        <p:txBody>
          <a:bodyPr anchor="b" anchorCtr="0"/>
          <a:lstStyle>
            <a:lvl1pPr marL="118872" indent="-118872">
              <a:spcBef>
                <a:spcPts val="100"/>
              </a:spcBef>
              <a:buFont typeface="+mj-lt"/>
              <a:buAutoNum type="arabicParenR"/>
              <a:defRPr sz="500">
                <a:solidFill>
                  <a:schemeClr val="tx1"/>
                </a:solidFill>
              </a:defRPr>
            </a:lvl1pPr>
            <a:lvl2pPr marL="112713" indent="0">
              <a:spcBef>
                <a:spcPts val="0"/>
              </a:spcBef>
              <a:buNone/>
              <a:defRPr sz="500"/>
            </a:lvl2pPr>
            <a:lvl3pPr marL="230187" indent="0">
              <a:spcBef>
                <a:spcPts val="0"/>
              </a:spcBef>
              <a:buNone/>
              <a:defRPr sz="500"/>
            </a:lvl3pPr>
            <a:lvl4pPr marL="342900" indent="0">
              <a:spcBef>
                <a:spcPts val="0"/>
              </a:spcBef>
              <a:buNone/>
              <a:defRPr sz="500"/>
            </a:lvl4pPr>
            <a:lvl5pPr marL="458787" indent="0">
              <a:spcBef>
                <a:spcPts val="0"/>
              </a:spcBef>
              <a:buNone/>
              <a:defRPr sz="500"/>
            </a:lvl5pPr>
          </a:lstStyle>
          <a:p>
            <a:pPr lvl="0"/>
            <a:r>
              <a:rPr lang="en-US" dirty="0"/>
              <a:t>Click to add footnote. Numbers appear automatically (no additional space or tab needed). Use a period at the end of each footnote. Stretch the box to the right as needed.</a:t>
            </a:r>
          </a:p>
        </p:txBody>
      </p:sp>
      <p:sp>
        <p:nvSpPr>
          <p:cNvPr id="38" name="Title 2"/>
          <p:cNvSpPr>
            <a:spLocks noGrp="1"/>
          </p:cNvSpPr>
          <p:nvPr>
            <p:ph type="title" hasCustomPrompt="1"/>
          </p:nvPr>
        </p:nvSpPr>
        <p:spPr bwMode="gray">
          <a:xfrm>
            <a:off x="516045" y="1710699"/>
            <a:ext cx="6742005" cy="307777"/>
          </a:xfrm>
        </p:spPr>
        <p:txBody>
          <a:bodyPr/>
          <a:lstStyle>
            <a:lvl1pPr>
              <a:defRPr/>
            </a:lvl1pPr>
          </a:lstStyle>
          <a:p>
            <a:r>
              <a:rPr lang="en-US" dirty="0"/>
              <a:t>Page Title – Rockwell 20pt Regular, Title Case</a:t>
            </a:r>
          </a:p>
        </p:txBody>
      </p:sp>
      <p:sp>
        <p:nvSpPr>
          <p:cNvPr id="39" name="Text Placeholder 3"/>
          <p:cNvSpPr>
            <a:spLocks noGrp="1"/>
          </p:cNvSpPr>
          <p:nvPr>
            <p:ph type="body" sz="quarter" idx="45" hasCustomPrompt="1"/>
          </p:nvPr>
        </p:nvSpPr>
        <p:spPr bwMode="gray">
          <a:xfrm>
            <a:off x="4516965" y="565337"/>
            <a:ext cx="2743200" cy="369332"/>
          </a:xfrm>
        </p:spPr>
        <p:txBody>
          <a:bodyPr anchor="ctr">
            <a:noAutofit/>
          </a:bodyPr>
          <a:lstStyle>
            <a:lvl1pPr marL="0" indent="0" algn="r">
              <a:spcBef>
                <a:spcPts val="0"/>
              </a:spcBef>
              <a:buNone/>
              <a:defRPr sz="1200">
                <a:solidFill>
                  <a:schemeClr val="accent5"/>
                </a:solidFill>
                <a:latin typeface="+mj-lt"/>
              </a:defRPr>
            </a:lvl1pPr>
            <a:lvl2pPr marL="112713" indent="0" algn="r">
              <a:spcBef>
                <a:spcPts val="0"/>
              </a:spcBef>
              <a:buNone/>
              <a:defRPr sz="1200">
                <a:solidFill>
                  <a:schemeClr val="accent5"/>
                </a:solidFill>
                <a:latin typeface="+mj-lt"/>
              </a:defRPr>
            </a:lvl2pPr>
            <a:lvl3pPr marL="230187" indent="0" algn="r">
              <a:spcBef>
                <a:spcPts val="0"/>
              </a:spcBef>
              <a:buNone/>
              <a:defRPr sz="1200">
                <a:solidFill>
                  <a:schemeClr val="accent5"/>
                </a:solidFill>
                <a:latin typeface="+mj-lt"/>
              </a:defRPr>
            </a:lvl3pPr>
            <a:lvl4pPr marL="342900" indent="0" algn="r">
              <a:spcBef>
                <a:spcPts val="0"/>
              </a:spcBef>
              <a:buNone/>
              <a:defRPr sz="1200">
                <a:solidFill>
                  <a:schemeClr val="accent5"/>
                </a:solidFill>
                <a:latin typeface="+mj-lt"/>
              </a:defRPr>
            </a:lvl4pPr>
            <a:lvl5pPr marL="458787" indent="0" algn="r">
              <a:spcBef>
                <a:spcPts val="0"/>
              </a:spcBef>
              <a:buNone/>
              <a:defRPr sz="1200">
                <a:solidFill>
                  <a:schemeClr val="accent5"/>
                </a:solidFill>
                <a:latin typeface="+mj-lt"/>
              </a:defRPr>
            </a:lvl5pPr>
          </a:lstStyle>
          <a:p>
            <a:pPr lvl="0"/>
            <a:r>
              <a:rPr lang="en-US" dirty="0"/>
              <a:t>Program Name Appears Here Identically to Official Display</a:t>
            </a:r>
          </a:p>
        </p:txBody>
      </p:sp>
      <p:sp>
        <p:nvSpPr>
          <p:cNvPr id="40" name="Text Placeholder 2"/>
          <p:cNvSpPr>
            <a:spLocks noGrp="1"/>
          </p:cNvSpPr>
          <p:nvPr>
            <p:ph type="body" sz="quarter" idx="31" hasCustomPrompt="1"/>
          </p:nvPr>
        </p:nvSpPr>
        <p:spPr bwMode="gray">
          <a:xfrm>
            <a:off x="516045" y="2287150"/>
            <a:ext cx="1828800" cy="6760031"/>
          </a:xfrm>
        </p:spPr>
        <p:txBody>
          <a:bodyPr>
            <a:noAutofit/>
          </a:bodyPr>
          <a:lstStyle>
            <a:lvl1pPr marL="0" indent="0">
              <a:lnSpc>
                <a:spcPct val="120000"/>
              </a:lnSpc>
              <a:spcBef>
                <a:spcPts val="800"/>
              </a:spcBef>
              <a:buNone/>
              <a:defRPr>
                <a:solidFill>
                  <a:schemeClr val="tx1"/>
                </a:solidFill>
              </a:defRPr>
            </a:lvl1pPr>
            <a:lvl2pPr marL="112713" indent="0">
              <a:lnSpc>
                <a:spcPct val="120000"/>
              </a:lnSpc>
              <a:spcBef>
                <a:spcPts val="800"/>
              </a:spcBef>
              <a:buNone/>
              <a:defRPr/>
            </a:lvl2pPr>
            <a:lvl3pPr marL="230187" indent="0">
              <a:lnSpc>
                <a:spcPct val="120000"/>
              </a:lnSpc>
              <a:spcBef>
                <a:spcPts val="800"/>
              </a:spcBef>
              <a:buNone/>
              <a:defRPr/>
            </a:lvl3pPr>
            <a:lvl4pPr marL="342900" indent="0">
              <a:lnSpc>
                <a:spcPct val="120000"/>
              </a:lnSpc>
              <a:spcBef>
                <a:spcPts val="800"/>
              </a:spcBef>
              <a:buNone/>
              <a:defRPr/>
            </a:lvl4pPr>
            <a:lvl5pPr marL="458787" indent="0">
              <a:lnSpc>
                <a:spcPct val="120000"/>
              </a:lnSpc>
              <a:spcBef>
                <a:spcPts val="800"/>
              </a:spcBef>
              <a:buNone/>
              <a:defRPr/>
            </a:lvl5pPr>
          </a:lstStyle>
          <a:p>
            <a:pPr lvl="0"/>
            <a:r>
              <a:rPr lang="en-US" dirty="0"/>
              <a:t>Section Text – Verdana 9pt Regular. Click to add text. Click to add text. Click to add text. Click to add text. Click to add text. Click to add text. Click to add text. Click to add text.</a:t>
            </a:r>
            <a:br>
              <a:rPr lang="en-US" dirty="0"/>
            </a:br>
            <a:r>
              <a:rPr lang="en-US" dirty="0"/>
              <a:t>Click to add text. Click to add text. Click to add text. Click to add text. Click to add text. Click to add text. Click to add text. Click to add text. </a:t>
            </a:r>
          </a:p>
        </p:txBody>
      </p:sp>
      <p:cxnSp>
        <p:nvCxnSpPr>
          <p:cNvPr id="41" name="Straight Connector 40"/>
          <p:cNvCxnSpPr/>
          <p:nvPr userDrawn="1"/>
        </p:nvCxnSpPr>
        <p:spPr bwMode="gray">
          <a:xfrm>
            <a:off x="2429530" y="2287102"/>
            <a:ext cx="0" cy="6760079"/>
          </a:xfrm>
          <a:prstGeom prst="line">
            <a:avLst/>
          </a:prstGeom>
          <a:ln w="6350">
            <a:solidFill>
              <a:schemeClr val="accent3"/>
            </a:solidFill>
            <a:miter lim="800000"/>
            <a:headEnd type="none"/>
            <a:tailEnd type="non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76754498"/>
      </p:ext>
    </p:extLst>
  </p:cSld>
  <p:clrMapOvr>
    <a:masterClrMapping/>
  </p:clrMapOvr>
  <p:extLst>
    <p:ext uri="{DCECCB84-F9BA-43D5-87BE-67443E8EF086}">
      <p15:sldGuideLst xmlns:p15="http://schemas.microsoft.com/office/powerpoint/2012/main">
        <p15:guide id="1" pos="1627">
          <p15:clr>
            <a:srgbClr val="FBAE40"/>
          </p15:clr>
        </p15:guide>
        <p15:guide id="2" pos="1479">
          <p15:clr>
            <a:srgbClr val="FBAE40"/>
          </p15:clr>
        </p15:guide>
        <p15:guide id="3" orient="horz" pos="1438">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Box Text: Standard">
    <p:spTree>
      <p:nvGrpSpPr>
        <p:cNvPr id="1" name=""/>
        <p:cNvGrpSpPr/>
        <p:nvPr/>
      </p:nvGrpSpPr>
      <p:grpSpPr>
        <a:xfrm>
          <a:off x="0" y="0"/>
          <a:ext cx="0" cy="0"/>
          <a:chOff x="0" y="0"/>
          <a:chExt cx="0" cy="0"/>
        </a:xfrm>
      </p:grpSpPr>
      <p:sp>
        <p:nvSpPr>
          <p:cNvPr id="11" name="Slide Number Placeholder 1"/>
          <p:cNvSpPr>
            <a:spLocks noGrp="1"/>
          </p:cNvSpPr>
          <p:nvPr>
            <p:ph type="sldNum" sz="quarter" idx="4"/>
          </p:nvPr>
        </p:nvSpPr>
        <p:spPr bwMode="gray">
          <a:xfrm>
            <a:off x="7288683" y="9594260"/>
            <a:ext cx="201168" cy="201168"/>
          </a:xfrm>
          <a:prstGeom prst="ellipse">
            <a:avLst/>
          </a:prstGeom>
          <a:solidFill>
            <a:schemeClr val="bg1"/>
          </a:solidFill>
          <a:ln w="19050">
            <a:solidFill>
              <a:schemeClr val="accent1"/>
            </a:solidFill>
          </a:ln>
        </p:spPr>
        <p:txBody>
          <a:bodyPr vert="horz" lIns="0" tIns="0" rIns="0" bIns="0" rtlCol="0" anchor="ctr"/>
          <a:lstStyle>
            <a:lvl1pPr algn="ctr">
              <a:defRPr sz="850">
                <a:solidFill>
                  <a:schemeClr val="accent6"/>
                </a:solidFill>
                <a:latin typeface="+mj-lt"/>
              </a:defRPr>
            </a:lvl1pPr>
          </a:lstStyle>
          <a:p>
            <a:pPr defTabSz="1018879"/>
            <a:fld id="{3410C721-F8A9-4A85-92FB-8E0F6F5D496A}" type="slidenum">
              <a:rPr lang="en-US" smtClean="0">
                <a:solidFill>
                  <a:srgbClr val="0070CD"/>
                </a:solidFill>
              </a:rPr>
              <a:pPr defTabSz="1018879"/>
              <a:t>‹#›</a:t>
            </a:fld>
            <a:endParaRPr lang="en-US" dirty="0">
              <a:solidFill>
                <a:srgbClr val="0070CD"/>
              </a:solidFill>
            </a:endParaRPr>
          </a:p>
        </p:txBody>
      </p:sp>
      <p:sp>
        <p:nvSpPr>
          <p:cNvPr id="15" name="Text Placeholder 3"/>
          <p:cNvSpPr>
            <a:spLocks noGrp="1"/>
          </p:cNvSpPr>
          <p:nvPr>
            <p:ph type="body" sz="quarter" idx="28" hasCustomPrompt="1"/>
          </p:nvPr>
        </p:nvSpPr>
        <p:spPr bwMode="gray">
          <a:xfrm>
            <a:off x="2582580" y="2104672"/>
            <a:ext cx="4675470" cy="200055"/>
          </a:xfrm>
        </p:spPr>
        <p:txBody>
          <a:bodyPr/>
          <a:lstStyle>
            <a:lvl1pPr marL="0" indent="0">
              <a:spcBef>
                <a:spcPts val="0"/>
              </a:spcBef>
              <a:buNone/>
              <a:defRPr sz="1300">
                <a:solidFill>
                  <a:schemeClr val="tx1"/>
                </a:solidFill>
              </a:defRPr>
            </a:lvl1pPr>
          </a:lstStyle>
          <a:p>
            <a:pPr lvl="0"/>
            <a:r>
              <a:rPr lang="en-US" dirty="0"/>
              <a:t>Page Subtitle – Verdana 13pt Regular, Title Case</a:t>
            </a:r>
          </a:p>
        </p:txBody>
      </p:sp>
      <p:sp>
        <p:nvSpPr>
          <p:cNvPr id="16" name="Text Placeholder 7"/>
          <p:cNvSpPr>
            <a:spLocks noGrp="1"/>
          </p:cNvSpPr>
          <p:nvPr>
            <p:ph type="body" sz="quarter" idx="29" hasCustomPrompt="1"/>
          </p:nvPr>
        </p:nvSpPr>
        <p:spPr bwMode="gray">
          <a:xfrm>
            <a:off x="2582580" y="1457663"/>
            <a:ext cx="2743200" cy="123111"/>
          </a:xfrm>
        </p:spPr>
        <p:txBody>
          <a:bodyPr/>
          <a:lstStyle>
            <a:lvl1pPr marL="0" indent="0">
              <a:spcBef>
                <a:spcPts val="0"/>
              </a:spcBef>
              <a:buNone/>
              <a:defRPr sz="800">
                <a:solidFill>
                  <a:schemeClr val="tx1"/>
                </a:solidFill>
              </a:defRPr>
            </a:lvl1pPr>
            <a:lvl2pPr>
              <a:spcBef>
                <a:spcPts val="0"/>
              </a:spcBef>
              <a:defRPr sz="800"/>
            </a:lvl2pPr>
            <a:lvl3pPr>
              <a:spcBef>
                <a:spcPts val="0"/>
              </a:spcBef>
              <a:defRPr sz="800"/>
            </a:lvl3pPr>
            <a:lvl4pPr>
              <a:spcBef>
                <a:spcPts val="0"/>
              </a:spcBef>
              <a:defRPr sz="800"/>
            </a:lvl4pPr>
            <a:lvl5pPr>
              <a:spcBef>
                <a:spcPts val="0"/>
              </a:spcBef>
              <a:defRPr sz="800"/>
            </a:lvl5pPr>
          </a:lstStyle>
          <a:p>
            <a:pPr lvl="0"/>
            <a:r>
              <a:rPr lang="en-US" dirty="0"/>
              <a:t>Top Kicker – Verdana 8pt Regular, Title Case</a:t>
            </a:r>
          </a:p>
        </p:txBody>
      </p:sp>
      <p:sp>
        <p:nvSpPr>
          <p:cNvPr id="21" name="Text Placeholder 6"/>
          <p:cNvSpPr>
            <a:spLocks noGrp="1"/>
          </p:cNvSpPr>
          <p:nvPr>
            <p:ph type="body" sz="quarter" idx="43" hasCustomPrompt="1"/>
          </p:nvPr>
        </p:nvSpPr>
        <p:spPr bwMode="gray">
          <a:xfrm>
            <a:off x="4926359" y="9275251"/>
            <a:ext cx="2331720" cy="153888"/>
          </a:xfrm>
        </p:spPr>
        <p:txBody>
          <a:bodyPr anchor="b" anchorCtr="0"/>
          <a:lstStyle>
            <a:lvl1pPr marL="0" indent="0">
              <a:spcBef>
                <a:spcPts val="0"/>
              </a:spcBef>
              <a:buNone/>
              <a:defRPr sz="500">
                <a:solidFill>
                  <a:schemeClr val="tx1"/>
                </a:solidFill>
              </a:defRPr>
            </a:lvl1pPr>
            <a:lvl2pPr marL="112713" indent="0">
              <a:spcBef>
                <a:spcPts val="0"/>
              </a:spcBef>
              <a:buNone/>
              <a:defRPr sz="500"/>
            </a:lvl2pPr>
            <a:lvl3pPr marL="230187" indent="0">
              <a:spcBef>
                <a:spcPts val="0"/>
              </a:spcBef>
              <a:buNone/>
              <a:defRPr sz="500"/>
            </a:lvl3pPr>
            <a:lvl4pPr marL="342900" indent="0">
              <a:spcBef>
                <a:spcPts val="0"/>
              </a:spcBef>
              <a:buNone/>
              <a:defRPr sz="500"/>
            </a:lvl4pPr>
            <a:lvl5pPr marL="458787" indent="0">
              <a:spcBef>
                <a:spcPts val="0"/>
              </a:spcBef>
              <a:buNone/>
              <a:defRPr sz="500"/>
            </a:lvl5pPr>
          </a:lstStyle>
          <a:p>
            <a:pPr lvl="0"/>
            <a:r>
              <a:rPr lang="en-US" dirty="0"/>
              <a:t>Source: Click to add source. Use a single space after “Source:” and a period at the end of the source. Stretch the box to the left as needed.</a:t>
            </a:r>
          </a:p>
        </p:txBody>
      </p:sp>
      <p:sp>
        <p:nvSpPr>
          <p:cNvPr id="22" name="Text Placeholder 6"/>
          <p:cNvSpPr>
            <a:spLocks noGrp="1"/>
          </p:cNvSpPr>
          <p:nvPr>
            <p:ph type="body" sz="quarter" idx="44" hasCustomPrompt="1"/>
          </p:nvPr>
        </p:nvSpPr>
        <p:spPr bwMode="gray">
          <a:xfrm>
            <a:off x="2584017" y="9198307"/>
            <a:ext cx="1965960" cy="230832"/>
          </a:xfrm>
        </p:spPr>
        <p:txBody>
          <a:bodyPr anchor="b" anchorCtr="0"/>
          <a:lstStyle>
            <a:lvl1pPr marL="118872" indent="-118872">
              <a:spcBef>
                <a:spcPts val="100"/>
              </a:spcBef>
              <a:buFont typeface="+mj-lt"/>
              <a:buAutoNum type="arabicParenR"/>
              <a:defRPr sz="500">
                <a:solidFill>
                  <a:schemeClr val="tx1"/>
                </a:solidFill>
              </a:defRPr>
            </a:lvl1pPr>
            <a:lvl2pPr marL="112713" indent="0">
              <a:spcBef>
                <a:spcPts val="0"/>
              </a:spcBef>
              <a:buNone/>
              <a:defRPr sz="500"/>
            </a:lvl2pPr>
            <a:lvl3pPr marL="230187" indent="0">
              <a:spcBef>
                <a:spcPts val="0"/>
              </a:spcBef>
              <a:buNone/>
              <a:defRPr sz="500"/>
            </a:lvl3pPr>
            <a:lvl4pPr marL="342900" indent="0">
              <a:spcBef>
                <a:spcPts val="0"/>
              </a:spcBef>
              <a:buNone/>
              <a:defRPr sz="500"/>
            </a:lvl4pPr>
            <a:lvl5pPr marL="458787" indent="0">
              <a:spcBef>
                <a:spcPts val="0"/>
              </a:spcBef>
              <a:buNone/>
              <a:defRPr sz="500"/>
            </a:lvl5pPr>
          </a:lstStyle>
          <a:p>
            <a:pPr lvl="0"/>
            <a:r>
              <a:rPr lang="en-US" dirty="0"/>
              <a:t>Click to add footnote. Numbers appear automatically (no additional space or tab needed). Use a period at the end of each footnote. Stretch the box to the right as needed.</a:t>
            </a:r>
          </a:p>
        </p:txBody>
      </p:sp>
      <p:sp>
        <p:nvSpPr>
          <p:cNvPr id="23" name="Title 2"/>
          <p:cNvSpPr>
            <a:spLocks noGrp="1"/>
          </p:cNvSpPr>
          <p:nvPr>
            <p:ph type="title" hasCustomPrompt="1"/>
          </p:nvPr>
        </p:nvSpPr>
        <p:spPr bwMode="gray">
          <a:xfrm>
            <a:off x="2582580" y="1710700"/>
            <a:ext cx="4675470" cy="307777"/>
          </a:xfrm>
        </p:spPr>
        <p:txBody>
          <a:bodyPr/>
          <a:lstStyle>
            <a:lvl1pPr>
              <a:defRPr/>
            </a:lvl1pPr>
          </a:lstStyle>
          <a:p>
            <a:r>
              <a:rPr lang="en-US" dirty="0"/>
              <a:t>Page Title – Rockwell 20pt Regular</a:t>
            </a:r>
          </a:p>
        </p:txBody>
      </p:sp>
      <p:sp>
        <p:nvSpPr>
          <p:cNvPr id="24" name="Text Placeholder 3"/>
          <p:cNvSpPr>
            <a:spLocks noGrp="1"/>
          </p:cNvSpPr>
          <p:nvPr>
            <p:ph type="body" sz="quarter" idx="45" hasCustomPrompt="1"/>
          </p:nvPr>
        </p:nvSpPr>
        <p:spPr bwMode="gray">
          <a:xfrm>
            <a:off x="4516965" y="565337"/>
            <a:ext cx="2743200" cy="369332"/>
          </a:xfrm>
        </p:spPr>
        <p:txBody>
          <a:bodyPr anchor="ctr">
            <a:noAutofit/>
          </a:bodyPr>
          <a:lstStyle>
            <a:lvl1pPr marL="0" indent="0" algn="r">
              <a:spcBef>
                <a:spcPts val="0"/>
              </a:spcBef>
              <a:buNone/>
              <a:defRPr sz="1200">
                <a:solidFill>
                  <a:schemeClr val="accent5"/>
                </a:solidFill>
                <a:latin typeface="+mj-lt"/>
              </a:defRPr>
            </a:lvl1pPr>
            <a:lvl2pPr marL="112713" indent="0" algn="r">
              <a:spcBef>
                <a:spcPts val="0"/>
              </a:spcBef>
              <a:buNone/>
              <a:defRPr sz="1200">
                <a:solidFill>
                  <a:schemeClr val="accent5"/>
                </a:solidFill>
                <a:latin typeface="+mj-lt"/>
              </a:defRPr>
            </a:lvl2pPr>
            <a:lvl3pPr marL="230187" indent="0" algn="r">
              <a:spcBef>
                <a:spcPts val="0"/>
              </a:spcBef>
              <a:buNone/>
              <a:defRPr sz="1200">
                <a:solidFill>
                  <a:schemeClr val="accent5"/>
                </a:solidFill>
                <a:latin typeface="+mj-lt"/>
              </a:defRPr>
            </a:lvl3pPr>
            <a:lvl4pPr marL="342900" indent="0" algn="r">
              <a:spcBef>
                <a:spcPts val="0"/>
              </a:spcBef>
              <a:buNone/>
              <a:defRPr sz="1200">
                <a:solidFill>
                  <a:schemeClr val="accent5"/>
                </a:solidFill>
                <a:latin typeface="+mj-lt"/>
              </a:defRPr>
            </a:lvl4pPr>
            <a:lvl5pPr marL="458787" indent="0" algn="r">
              <a:spcBef>
                <a:spcPts val="0"/>
              </a:spcBef>
              <a:buNone/>
              <a:defRPr sz="1200">
                <a:solidFill>
                  <a:schemeClr val="accent5"/>
                </a:solidFill>
                <a:latin typeface="+mj-lt"/>
              </a:defRPr>
            </a:lvl5pPr>
          </a:lstStyle>
          <a:p>
            <a:pPr lvl="0"/>
            <a:r>
              <a:rPr lang="en-US" dirty="0"/>
              <a:t>Program Name Appears Here Identically to Official Display</a:t>
            </a:r>
          </a:p>
        </p:txBody>
      </p:sp>
      <p:sp>
        <p:nvSpPr>
          <p:cNvPr id="26" name="Text Placeholder 2"/>
          <p:cNvSpPr>
            <a:spLocks noGrp="1"/>
          </p:cNvSpPr>
          <p:nvPr>
            <p:ph type="body" sz="quarter" idx="32" hasCustomPrompt="1"/>
          </p:nvPr>
        </p:nvSpPr>
        <p:spPr bwMode="gray">
          <a:xfrm>
            <a:off x="522395" y="1457663"/>
            <a:ext cx="1920240" cy="7972087"/>
          </a:xfrm>
          <a:ln w="12700">
            <a:solidFill>
              <a:schemeClr val="accent3"/>
            </a:solidFill>
            <a:miter lim="800000"/>
          </a:ln>
        </p:spPr>
        <p:txBody>
          <a:bodyPr lIns="137160" tIns="137160" rIns="137160" bIns="137160">
            <a:noAutofit/>
          </a:bodyPr>
          <a:lstStyle>
            <a:lvl1pPr marL="0" indent="0">
              <a:spcBef>
                <a:spcPts val="0"/>
              </a:spcBef>
              <a:buNone/>
              <a:defRPr sz="1000" b="1">
                <a:solidFill>
                  <a:schemeClr val="tx1"/>
                </a:solidFill>
              </a:defRPr>
            </a:lvl1pPr>
            <a:lvl2pPr marL="112713" indent="0">
              <a:buNone/>
              <a:defRPr sz="1000"/>
            </a:lvl2pPr>
            <a:lvl3pPr marL="230187" indent="0">
              <a:buNone/>
              <a:defRPr sz="1000"/>
            </a:lvl3pPr>
            <a:lvl4pPr marL="342900" indent="0">
              <a:buNone/>
              <a:defRPr sz="1000"/>
            </a:lvl4pPr>
            <a:lvl5pPr marL="458787" indent="0">
              <a:buNone/>
              <a:defRPr sz="1000"/>
            </a:lvl5pPr>
          </a:lstStyle>
          <a:p>
            <a:pPr lvl="0"/>
            <a:r>
              <a:rPr lang="en-US" dirty="0"/>
              <a:t>Box Title – Verdana</a:t>
            </a:r>
          </a:p>
        </p:txBody>
      </p:sp>
      <p:sp>
        <p:nvSpPr>
          <p:cNvPr id="27" name="Text Placeholder 5"/>
          <p:cNvSpPr>
            <a:spLocks noGrp="1"/>
          </p:cNvSpPr>
          <p:nvPr>
            <p:ph type="body" sz="quarter" idx="33" hasCustomPrompt="1"/>
          </p:nvPr>
        </p:nvSpPr>
        <p:spPr bwMode="gray">
          <a:xfrm>
            <a:off x="522395" y="1720851"/>
            <a:ext cx="1920240" cy="7708899"/>
          </a:xfrm>
        </p:spPr>
        <p:txBody>
          <a:bodyPr lIns="137160" tIns="137160" rIns="137160">
            <a:noAutofit/>
          </a:bodyPr>
          <a:lstStyle>
            <a:lvl1pPr marL="0" indent="0">
              <a:lnSpc>
                <a:spcPct val="120000"/>
              </a:lnSpc>
              <a:spcBef>
                <a:spcPts val="800"/>
              </a:spcBef>
              <a:buNone/>
              <a:defRPr>
                <a:solidFill>
                  <a:schemeClr val="tx1"/>
                </a:solidFill>
              </a:defRPr>
            </a:lvl1pPr>
            <a:lvl2pPr marL="112713" indent="0">
              <a:lnSpc>
                <a:spcPct val="120000"/>
              </a:lnSpc>
              <a:spcBef>
                <a:spcPts val="800"/>
              </a:spcBef>
              <a:buNone/>
              <a:defRPr/>
            </a:lvl2pPr>
            <a:lvl3pPr marL="230187" indent="0">
              <a:lnSpc>
                <a:spcPct val="120000"/>
              </a:lnSpc>
              <a:spcBef>
                <a:spcPts val="800"/>
              </a:spcBef>
              <a:buNone/>
              <a:defRPr/>
            </a:lvl3pPr>
            <a:lvl4pPr marL="342900" indent="0">
              <a:lnSpc>
                <a:spcPct val="120000"/>
              </a:lnSpc>
              <a:spcBef>
                <a:spcPts val="800"/>
              </a:spcBef>
              <a:buNone/>
              <a:defRPr/>
            </a:lvl4pPr>
            <a:lvl5pPr marL="458787" indent="0">
              <a:lnSpc>
                <a:spcPct val="120000"/>
              </a:lnSpc>
              <a:spcBef>
                <a:spcPts val="800"/>
              </a:spcBef>
              <a:buNone/>
              <a:defRPr/>
            </a:lvl5pPr>
          </a:lstStyle>
          <a:p>
            <a:pPr lvl="0"/>
            <a:r>
              <a:rPr lang="en-US" dirty="0"/>
              <a:t>Section Text – Verdana 9pt Regular. Click to add text. Click to add text. Click to add text. Click to add text. Click to add text. Click to add text. Click to add text. Click to add text.</a:t>
            </a:r>
            <a:br>
              <a:rPr lang="en-US" dirty="0"/>
            </a:br>
            <a:r>
              <a:rPr lang="en-US" dirty="0"/>
              <a:t>Click to add text. Click to add text. Click to add text. Click to add text. Click to add text. Click to add text. Click to add text. Click to add text. </a:t>
            </a:r>
          </a:p>
        </p:txBody>
      </p:sp>
    </p:spTree>
    <p:extLst>
      <p:ext uri="{BB962C8B-B14F-4D97-AF65-F5344CB8AC3E}">
        <p14:creationId xmlns:p14="http://schemas.microsoft.com/office/powerpoint/2010/main" val="310728519"/>
      </p:ext>
    </p:extLst>
  </p:cSld>
  <p:clrMapOvr>
    <a:masterClrMapping/>
  </p:clrMapOvr>
  <p:extLst>
    <p:ext uri="{DCECCB84-F9BA-43D5-87BE-67443E8EF086}">
      <p15:sldGuideLst xmlns:p15="http://schemas.microsoft.com/office/powerpoint/2012/main">
        <p15:guide id="1" pos="1624">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Cover">
    <p:spTree>
      <p:nvGrpSpPr>
        <p:cNvPr id="1" name=""/>
        <p:cNvGrpSpPr/>
        <p:nvPr/>
      </p:nvGrpSpPr>
      <p:grpSpPr>
        <a:xfrm>
          <a:off x="0" y="0"/>
          <a:ext cx="0" cy="0"/>
          <a:chOff x="0" y="0"/>
          <a:chExt cx="0" cy="0"/>
        </a:xfrm>
      </p:grpSpPr>
      <p:cxnSp>
        <p:nvCxnSpPr>
          <p:cNvPr id="8" name="Straight Connector 7"/>
          <p:cNvCxnSpPr/>
          <p:nvPr userDrawn="1"/>
        </p:nvCxnSpPr>
        <p:spPr bwMode="gray">
          <a:xfrm>
            <a:off x="658368" y="9120561"/>
            <a:ext cx="6455664" cy="0"/>
          </a:xfrm>
          <a:prstGeom prst="line">
            <a:avLst/>
          </a:prstGeom>
          <a:ln w="28575">
            <a:solidFill>
              <a:schemeClr val="accent6"/>
            </a:solidFill>
            <a:miter lim="800000"/>
            <a:headEnd type="none"/>
            <a:tailEnd type="none"/>
          </a:ln>
        </p:spPr>
        <p:style>
          <a:lnRef idx="1">
            <a:schemeClr val="accent1"/>
          </a:lnRef>
          <a:fillRef idx="0">
            <a:schemeClr val="accent1"/>
          </a:fillRef>
          <a:effectRef idx="0">
            <a:schemeClr val="accent1"/>
          </a:effectRef>
          <a:fontRef idx="minor">
            <a:schemeClr val="tx1"/>
          </a:fontRef>
        </p:style>
      </p:cxnSp>
      <p:sp>
        <p:nvSpPr>
          <p:cNvPr id="9" name="Title 1"/>
          <p:cNvSpPr>
            <a:spLocks noGrp="1"/>
          </p:cNvSpPr>
          <p:nvPr>
            <p:ph type="title" hasCustomPrompt="1"/>
          </p:nvPr>
        </p:nvSpPr>
        <p:spPr bwMode="gray">
          <a:xfrm>
            <a:off x="1035585" y="3584669"/>
            <a:ext cx="5257800" cy="923330"/>
          </a:xfrm>
          <a:prstGeom prst="rect">
            <a:avLst/>
          </a:prstGeom>
        </p:spPr>
        <p:txBody>
          <a:bodyPr lIns="0" tIns="0" rIns="0" bIns="0" anchor="b" anchorCtr="0">
            <a:spAutoFit/>
          </a:bodyPr>
          <a:lstStyle>
            <a:lvl1pPr>
              <a:lnSpc>
                <a:spcPct val="100000"/>
              </a:lnSpc>
              <a:defRPr sz="3000" b="0" spc="0" baseline="0">
                <a:solidFill>
                  <a:schemeClr val="tx1"/>
                </a:solidFill>
              </a:defRPr>
            </a:lvl1pPr>
          </a:lstStyle>
          <a:p>
            <a:r>
              <a:rPr lang="en-US" dirty="0"/>
              <a:t>Document Title – Rockwell 30pt Regular, Title Case</a:t>
            </a:r>
          </a:p>
        </p:txBody>
      </p:sp>
      <p:sp>
        <p:nvSpPr>
          <p:cNvPr id="11" name="Text Placeholder 4"/>
          <p:cNvSpPr>
            <a:spLocks noGrp="1"/>
          </p:cNvSpPr>
          <p:nvPr>
            <p:ph type="body" sz="quarter" idx="16" hasCustomPrompt="1"/>
          </p:nvPr>
        </p:nvSpPr>
        <p:spPr bwMode="gray">
          <a:xfrm>
            <a:off x="1035585" y="4738964"/>
            <a:ext cx="5257800" cy="215444"/>
          </a:xfrm>
        </p:spPr>
        <p:txBody>
          <a:bodyPr/>
          <a:lstStyle>
            <a:lvl1pPr marL="0" indent="0">
              <a:spcBef>
                <a:spcPts val="0"/>
              </a:spcBef>
              <a:buNone/>
              <a:defRPr sz="1400">
                <a:solidFill>
                  <a:schemeClr val="tx1"/>
                </a:solidFill>
              </a:defRPr>
            </a:lvl1pPr>
            <a:lvl2pPr>
              <a:defRPr sz="1400"/>
            </a:lvl2pPr>
            <a:lvl3pPr>
              <a:defRPr sz="1400"/>
            </a:lvl3pPr>
            <a:lvl4pPr>
              <a:defRPr sz="1400"/>
            </a:lvl4pPr>
            <a:lvl5pPr>
              <a:defRPr sz="1400"/>
            </a:lvl5pPr>
          </a:lstStyle>
          <a:p>
            <a:pPr lvl="0"/>
            <a:r>
              <a:rPr lang="en-US" dirty="0"/>
              <a:t>Document Subtitle – Verdana 14pt Regular, Title Case</a:t>
            </a:r>
          </a:p>
        </p:txBody>
      </p:sp>
      <p:sp>
        <p:nvSpPr>
          <p:cNvPr id="12" name="Text Placeholder 6"/>
          <p:cNvSpPr>
            <a:spLocks noGrp="1"/>
          </p:cNvSpPr>
          <p:nvPr>
            <p:ph type="body" sz="quarter" idx="17" hasCustomPrompt="1"/>
          </p:nvPr>
        </p:nvSpPr>
        <p:spPr bwMode="gray">
          <a:xfrm>
            <a:off x="4675800" y="9220527"/>
            <a:ext cx="2438232" cy="215444"/>
          </a:xfrm>
        </p:spPr>
        <p:txBody>
          <a:bodyPr wrap="none"/>
          <a:lstStyle>
            <a:lvl1pPr marL="0" indent="0" algn="r">
              <a:spcBef>
                <a:spcPts val="0"/>
              </a:spcBef>
              <a:buNone/>
              <a:defRPr sz="1400">
                <a:solidFill>
                  <a:schemeClr val="accent3"/>
                </a:solidFill>
              </a:defRPr>
            </a:lvl1pPr>
            <a:lvl2pPr marL="112713" indent="0">
              <a:spcBef>
                <a:spcPts val="0"/>
              </a:spcBef>
              <a:buNone/>
              <a:defRPr sz="1400">
                <a:solidFill>
                  <a:schemeClr val="accent3"/>
                </a:solidFill>
              </a:defRPr>
            </a:lvl2pPr>
            <a:lvl3pPr marL="230187" indent="0">
              <a:spcBef>
                <a:spcPts val="0"/>
              </a:spcBef>
              <a:buNone/>
              <a:defRPr sz="1400">
                <a:solidFill>
                  <a:schemeClr val="accent3"/>
                </a:solidFill>
              </a:defRPr>
            </a:lvl3pPr>
            <a:lvl4pPr marL="342900" indent="0">
              <a:spcBef>
                <a:spcPts val="0"/>
              </a:spcBef>
              <a:buNone/>
              <a:defRPr sz="1400">
                <a:solidFill>
                  <a:schemeClr val="accent3"/>
                </a:solidFill>
              </a:defRPr>
            </a:lvl4pPr>
            <a:lvl5pPr marL="458787" indent="0">
              <a:spcBef>
                <a:spcPts val="0"/>
              </a:spcBef>
              <a:buNone/>
              <a:defRPr sz="1400">
                <a:solidFill>
                  <a:schemeClr val="accent3"/>
                </a:solidFill>
              </a:defRPr>
            </a:lvl5pPr>
          </a:lstStyle>
          <a:p>
            <a:pPr lvl="0"/>
            <a:r>
              <a:rPr lang="en-US" dirty="0"/>
              <a:t>Insert Program Name Here</a:t>
            </a:r>
          </a:p>
        </p:txBody>
      </p:sp>
      <p:sp>
        <p:nvSpPr>
          <p:cNvPr id="13" name="Text Placeholder 10"/>
          <p:cNvSpPr>
            <a:spLocks noGrp="1"/>
          </p:cNvSpPr>
          <p:nvPr>
            <p:ph type="body" sz="quarter" idx="18" hasCustomPrompt="1"/>
          </p:nvPr>
        </p:nvSpPr>
        <p:spPr bwMode="gray">
          <a:xfrm>
            <a:off x="4126035" y="9459660"/>
            <a:ext cx="2987997" cy="153888"/>
          </a:xfrm>
        </p:spPr>
        <p:txBody>
          <a:bodyPr wrap="none"/>
          <a:lstStyle>
            <a:lvl1pPr marL="0" indent="0" algn="r">
              <a:spcBef>
                <a:spcPts val="0"/>
              </a:spcBef>
              <a:buNone/>
              <a:defRPr sz="1000">
                <a:solidFill>
                  <a:schemeClr val="accent3"/>
                </a:solidFill>
              </a:defRPr>
            </a:lvl1pPr>
            <a:lvl2pPr>
              <a:spcBef>
                <a:spcPts val="0"/>
              </a:spcBef>
              <a:defRPr sz="1000">
                <a:solidFill>
                  <a:schemeClr val="accent3"/>
                </a:solidFill>
              </a:defRPr>
            </a:lvl2pPr>
            <a:lvl3pPr>
              <a:spcBef>
                <a:spcPts val="0"/>
              </a:spcBef>
              <a:defRPr sz="1000">
                <a:solidFill>
                  <a:schemeClr val="accent3"/>
                </a:solidFill>
              </a:defRPr>
            </a:lvl3pPr>
            <a:lvl4pPr>
              <a:spcBef>
                <a:spcPts val="0"/>
              </a:spcBef>
              <a:defRPr sz="1000">
                <a:solidFill>
                  <a:schemeClr val="accent3"/>
                </a:solidFill>
              </a:defRPr>
            </a:lvl4pPr>
            <a:lvl5pPr>
              <a:spcBef>
                <a:spcPts val="0"/>
              </a:spcBef>
              <a:defRPr sz="1000">
                <a:solidFill>
                  <a:schemeClr val="accent3"/>
                </a:solidFill>
              </a:defRPr>
            </a:lvl5pPr>
          </a:lstStyle>
          <a:p>
            <a:pPr lvl="0"/>
            <a:r>
              <a:rPr lang="en-US" dirty="0"/>
              <a:t>Insert Sub-program Name Here (if necessary)</a:t>
            </a:r>
          </a:p>
        </p:txBody>
      </p:sp>
      <p:pic>
        <p:nvPicPr>
          <p:cNvPr id="4" name="Picture 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bwMode="gray">
          <a:xfrm>
            <a:off x="713970" y="670405"/>
            <a:ext cx="1685547" cy="734569"/>
          </a:xfrm>
          <a:prstGeom prst="rect">
            <a:avLst/>
          </a:prstGeom>
          <a:noFill/>
          <a:ln>
            <a:noFill/>
          </a:ln>
        </p:spPr>
      </p:pic>
    </p:spTree>
    <p:custDataLst>
      <p:tags r:id="rId1"/>
    </p:custDataLst>
    <p:extLst>
      <p:ext uri="{BB962C8B-B14F-4D97-AF65-F5344CB8AC3E}">
        <p14:creationId xmlns:p14="http://schemas.microsoft.com/office/powerpoint/2010/main" val="541317765"/>
      </p:ext>
    </p:extLst>
  </p:cSld>
  <p:clrMapOvr>
    <a:masterClrMapping/>
  </p:clrMapOvr>
  <p:extLst>
    <p:ext uri="{DCECCB84-F9BA-43D5-87BE-67443E8EF086}">
      <p15:sldGuideLst xmlns:p15="http://schemas.microsoft.com/office/powerpoint/2012/main">
        <p15:guide id="1" pos="651">
          <p15:clr>
            <a:srgbClr val="FBAE40"/>
          </p15:clr>
        </p15:guide>
        <p15:guide id="2" orient="horz" pos="2841">
          <p15:clr>
            <a:srgbClr val="FBAE40"/>
          </p15:clr>
        </p15:guide>
        <p15:guide id="3" orient="horz" pos="2985">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Style Option">
    <p:bg bwMode="gray">
      <p:bgPr>
        <a:solidFill>
          <a:schemeClr val="accent5"/>
        </a:solidFill>
        <a:effectLst/>
      </p:bgPr>
    </p:bg>
    <p:spTree>
      <p:nvGrpSpPr>
        <p:cNvPr id="1" name=""/>
        <p:cNvGrpSpPr/>
        <p:nvPr/>
      </p:nvGrpSpPr>
      <p:grpSpPr>
        <a:xfrm>
          <a:off x="0" y="0"/>
          <a:ext cx="0" cy="0"/>
          <a:chOff x="0" y="0"/>
          <a:chExt cx="0" cy="0"/>
        </a:xfrm>
      </p:grpSpPr>
      <p:sp>
        <p:nvSpPr>
          <p:cNvPr id="4" name="TextBox 3"/>
          <p:cNvSpPr txBox="1"/>
          <p:nvPr userDrawn="1"/>
        </p:nvSpPr>
        <p:spPr bwMode="gray">
          <a:xfrm>
            <a:off x="368300" y="3367207"/>
            <a:ext cx="7099300" cy="3323987"/>
          </a:xfrm>
          <a:prstGeom prst="rect">
            <a:avLst/>
          </a:prstGeom>
          <a:noFill/>
        </p:spPr>
        <p:txBody>
          <a:bodyPr wrap="square" lIns="0" tIns="0" rIns="0" bIns="0" rtlCol="0">
            <a:spAutoFit/>
          </a:bodyPr>
          <a:lstStyle/>
          <a:p>
            <a:pPr defTabSz="1018879">
              <a:lnSpc>
                <a:spcPct val="90000"/>
              </a:lnSpc>
              <a:spcBef>
                <a:spcPts val="500"/>
              </a:spcBef>
            </a:pPr>
            <a:r>
              <a:rPr lang="en-US" sz="12000" b="1" dirty="0">
                <a:solidFill>
                  <a:srgbClr val="FFFFFF"/>
                </a:solidFill>
              </a:rPr>
              <a:t>Header</a:t>
            </a:r>
            <a:br>
              <a:rPr lang="en-US" sz="12000" b="1" dirty="0">
                <a:solidFill>
                  <a:srgbClr val="FFFFFF"/>
                </a:solidFill>
              </a:rPr>
            </a:br>
            <a:r>
              <a:rPr lang="en-US" sz="12000" b="1" dirty="0">
                <a:solidFill>
                  <a:srgbClr val="FFFFFF"/>
                </a:solidFill>
              </a:rPr>
              <a:t>w/Logo</a:t>
            </a:r>
          </a:p>
        </p:txBody>
      </p:sp>
    </p:spTree>
    <p:extLst>
      <p:ext uri="{BB962C8B-B14F-4D97-AF65-F5344CB8AC3E}">
        <p14:creationId xmlns:p14="http://schemas.microsoft.com/office/powerpoint/2010/main" val="157398527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Standard">
    <p:spTree>
      <p:nvGrpSpPr>
        <p:cNvPr id="1" name=""/>
        <p:cNvGrpSpPr/>
        <p:nvPr/>
      </p:nvGrpSpPr>
      <p:grpSpPr>
        <a:xfrm>
          <a:off x="0" y="0"/>
          <a:ext cx="0" cy="0"/>
          <a:chOff x="0" y="0"/>
          <a:chExt cx="0" cy="0"/>
        </a:xfrm>
      </p:grpSpPr>
      <p:sp>
        <p:nvSpPr>
          <p:cNvPr id="14" name="Text Placeholder 3"/>
          <p:cNvSpPr>
            <a:spLocks noGrp="1"/>
          </p:cNvSpPr>
          <p:nvPr>
            <p:ph type="body" sz="quarter" idx="28" hasCustomPrompt="1"/>
          </p:nvPr>
        </p:nvSpPr>
        <p:spPr bwMode="gray">
          <a:xfrm>
            <a:off x="516045" y="2104672"/>
            <a:ext cx="6742005" cy="200055"/>
          </a:xfrm>
        </p:spPr>
        <p:txBody>
          <a:bodyPr/>
          <a:lstStyle>
            <a:lvl1pPr marL="0" indent="0">
              <a:spcBef>
                <a:spcPts val="0"/>
              </a:spcBef>
              <a:buNone/>
              <a:defRPr sz="1300">
                <a:solidFill>
                  <a:schemeClr val="tx1"/>
                </a:solidFill>
              </a:defRPr>
            </a:lvl1pPr>
          </a:lstStyle>
          <a:p>
            <a:pPr lvl="0"/>
            <a:r>
              <a:rPr lang="en-US" dirty="0"/>
              <a:t>Page Subtitle – Verdana 13pt Regular, Title Case</a:t>
            </a:r>
          </a:p>
        </p:txBody>
      </p:sp>
      <p:sp>
        <p:nvSpPr>
          <p:cNvPr id="15" name="Text Placeholder 7"/>
          <p:cNvSpPr>
            <a:spLocks noGrp="1"/>
          </p:cNvSpPr>
          <p:nvPr>
            <p:ph type="body" sz="quarter" idx="29" hasCustomPrompt="1"/>
          </p:nvPr>
        </p:nvSpPr>
        <p:spPr bwMode="gray">
          <a:xfrm>
            <a:off x="516045" y="1457663"/>
            <a:ext cx="2743200" cy="123111"/>
          </a:xfrm>
        </p:spPr>
        <p:txBody>
          <a:bodyPr/>
          <a:lstStyle>
            <a:lvl1pPr marL="0" indent="0">
              <a:spcBef>
                <a:spcPts val="0"/>
              </a:spcBef>
              <a:buNone/>
              <a:defRPr sz="800">
                <a:solidFill>
                  <a:schemeClr val="tx1"/>
                </a:solidFill>
              </a:defRPr>
            </a:lvl1pPr>
            <a:lvl2pPr>
              <a:spcBef>
                <a:spcPts val="0"/>
              </a:spcBef>
              <a:defRPr sz="800"/>
            </a:lvl2pPr>
            <a:lvl3pPr>
              <a:spcBef>
                <a:spcPts val="0"/>
              </a:spcBef>
              <a:defRPr sz="800"/>
            </a:lvl3pPr>
            <a:lvl4pPr>
              <a:spcBef>
                <a:spcPts val="0"/>
              </a:spcBef>
              <a:defRPr sz="800"/>
            </a:lvl4pPr>
            <a:lvl5pPr>
              <a:spcBef>
                <a:spcPts val="0"/>
              </a:spcBef>
              <a:defRPr sz="800"/>
            </a:lvl5pPr>
          </a:lstStyle>
          <a:p>
            <a:pPr lvl="0"/>
            <a:r>
              <a:rPr lang="en-US" dirty="0"/>
              <a:t>Top Kicker – Verdana 8pt Regular, Title Case</a:t>
            </a:r>
          </a:p>
        </p:txBody>
      </p:sp>
      <p:sp>
        <p:nvSpPr>
          <p:cNvPr id="19" name="Text Placeholder 6"/>
          <p:cNvSpPr>
            <a:spLocks noGrp="1"/>
          </p:cNvSpPr>
          <p:nvPr>
            <p:ph type="body" sz="quarter" idx="43" hasCustomPrompt="1"/>
          </p:nvPr>
        </p:nvSpPr>
        <p:spPr bwMode="gray">
          <a:xfrm>
            <a:off x="4926330" y="9275251"/>
            <a:ext cx="2331720" cy="153888"/>
          </a:xfrm>
        </p:spPr>
        <p:txBody>
          <a:bodyPr anchor="b" anchorCtr="0"/>
          <a:lstStyle>
            <a:lvl1pPr marL="0" indent="0">
              <a:spcBef>
                <a:spcPts val="0"/>
              </a:spcBef>
              <a:buNone/>
              <a:defRPr sz="500">
                <a:solidFill>
                  <a:schemeClr val="tx1"/>
                </a:solidFill>
              </a:defRPr>
            </a:lvl1pPr>
            <a:lvl2pPr marL="112713" indent="0">
              <a:spcBef>
                <a:spcPts val="0"/>
              </a:spcBef>
              <a:buNone/>
              <a:defRPr sz="500"/>
            </a:lvl2pPr>
            <a:lvl3pPr marL="230187" indent="0">
              <a:spcBef>
                <a:spcPts val="0"/>
              </a:spcBef>
              <a:buNone/>
              <a:defRPr sz="500"/>
            </a:lvl3pPr>
            <a:lvl4pPr marL="342900" indent="0">
              <a:spcBef>
                <a:spcPts val="0"/>
              </a:spcBef>
              <a:buNone/>
              <a:defRPr sz="500"/>
            </a:lvl4pPr>
            <a:lvl5pPr marL="458787" indent="0">
              <a:spcBef>
                <a:spcPts val="0"/>
              </a:spcBef>
              <a:buNone/>
              <a:defRPr sz="500"/>
            </a:lvl5pPr>
          </a:lstStyle>
          <a:p>
            <a:pPr lvl="0"/>
            <a:r>
              <a:rPr lang="en-US" dirty="0"/>
              <a:t>Source: Click to add source. Use a single space after “Source:” and a period at the end of the source. Stretch the box to the left as needed.</a:t>
            </a:r>
          </a:p>
        </p:txBody>
      </p:sp>
      <p:sp>
        <p:nvSpPr>
          <p:cNvPr id="21" name="Text Placeholder 6"/>
          <p:cNvSpPr>
            <a:spLocks noGrp="1"/>
          </p:cNvSpPr>
          <p:nvPr>
            <p:ph type="body" sz="quarter" idx="44" hasCustomPrompt="1"/>
          </p:nvPr>
        </p:nvSpPr>
        <p:spPr bwMode="gray">
          <a:xfrm>
            <a:off x="514350" y="9198307"/>
            <a:ext cx="1965960" cy="230832"/>
          </a:xfrm>
        </p:spPr>
        <p:txBody>
          <a:bodyPr anchor="b" anchorCtr="0"/>
          <a:lstStyle>
            <a:lvl1pPr marL="118872" indent="-118872">
              <a:spcBef>
                <a:spcPts val="100"/>
              </a:spcBef>
              <a:buFont typeface="+mj-lt"/>
              <a:buAutoNum type="arabicParenR"/>
              <a:defRPr sz="500">
                <a:solidFill>
                  <a:schemeClr val="tx1"/>
                </a:solidFill>
              </a:defRPr>
            </a:lvl1pPr>
            <a:lvl2pPr marL="112713" indent="0">
              <a:spcBef>
                <a:spcPts val="0"/>
              </a:spcBef>
              <a:buNone/>
              <a:defRPr sz="500"/>
            </a:lvl2pPr>
            <a:lvl3pPr marL="230187" indent="0">
              <a:spcBef>
                <a:spcPts val="0"/>
              </a:spcBef>
              <a:buNone/>
              <a:defRPr sz="500"/>
            </a:lvl3pPr>
            <a:lvl4pPr marL="342900" indent="0">
              <a:spcBef>
                <a:spcPts val="0"/>
              </a:spcBef>
              <a:buNone/>
              <a:defRPr sz="500"/>
            </a:lvl4pPr>
            <a:lvl5pPr marL="458787" indent="0">
              <a:spcBef>
                <a:spcPts val="0"/>
              </a:spcBef>
              <a:buNone/>
              <a:defRPr sz="500"/>
            </a:lvl5pPr>
          </a:lstStyle>
          <a:p>
            <a:pPr lvl="0"/>
            <a:r>
              <a:rPr lang="en-US" dirty="0"/>
              <a:t>Click to add footnote. Numbers appear automatically (no additional space or tab needed). Use a period at the end of each footnote. Stretch the box to the right as needed.</a:t>
            </a:r>
          </a:p>
        </p:txBody>
      </p:sp>
      <p:sp>
        <p:nvSpPr>
          <p:cNvPr id="3" name="Title 2"/>
          <p:cNvSpPr>
            <a:spLocks noGrp="1"/>
          </p:cNvSpPr>
          <p:nvPr>
            <p:ph type="title" hasCustomPrompt="1"/>
          </p:nvPr>
        </p:nvSpPr>
        <p:spPr bwMode="gray">
          <a:xfrm>
            <a:off x="516045" y="1710699"/>
            <a:ext cx="6742005" cy="307777"/>
          </a:xfrm>
        </p:spPr>
        <p:txBody>
          <a:bodyPr/>
          <a:lstStyle>
            <a:lvl1pPr>
              <a:defRPr/>
            </a:lvl1pPr>
          </a:lstStyle>
          <a:p>
            <a:r>
              <a:rPr lang="en-US" dirty="0"/>
              <a:t>Page Title – Rockwell 20pt Regular, Title Case</a:t>
            </a:r>
          </a:p>
        </p:txBody>
      </p:sp>
      <p:sp>
        <p:nvSpPr>
          <p:cNvPr id="8" name="Slide Number Placeholder 1"/>
          <p:cNvSpPr>
            <a:spLocks noGrp="1"/>
          </p:cNvSpPr>
          <p:nvPr>
            <p:ph type="sldNum" sz="quarter" idx="4"/>
          </p:nvPr>
        </p:nvSpPr>
        <p:spPr bwMode="gray">
          <a:xfrm>
            <a:off x="7288683" y="9594260"/>
            <a:ext cx="201168" cy="201168"/>
          </a:xfrm>
          <a:prstGeom prst="ellipse">
            <a:avLst/>
          </a:prstGeom>
          <a:solidFill>
            <a:schemeClr val="bg1"/>
          </a:solidFill>
          <a:ln w="19050">
            <a:solidFill>
              <a:schemeClr val="accent1"/>
            </a:solidFill>
          </a:ln>
        </p:spPr>
        <p:txBody>
          <a:bodyPr vert="horz" lIns="0" tIns="0" rIns="0" bIns="0" rtlCol="0" anchor="ctr"/>
          <a:lstStyle>
            <a:lvl1pPr algn="ctr">
              <a:defRPr sz="850">
                <a:solidFill>
                  <a:schemeClr val="accent6"/>
                </a:solidFill>
                <a:latin typeface="+mj-lt"/>
              </a:defRPr>
            </a:lvl1pPr>
          </a:lstStyle>
          <a:p>
            <a:pPr defTabSz="1018879"/>
            <a:fld id="{3410C721-F8A9-4A85-92FB-8E0F6F5D496A}" type="slidenum">
              <a:rPr lang="en-US" smtClean="0">
                <a:solidFill>
                  <a:srgbClr val="0070CD"/>
                </a:solidFill>
              </a:rPr>
              <a:pPr defTabSz="1018879"/>
              <a:t>‹#›</a:t>
            </a:fld>
            <a:endParaRPr lang="en-US" dirty="0">
              <a:solidFill>
                <a:srgbClr val="0070CD"/>
              </a:solidFill>
            </a:endParaRPr>
          </a:p>
        </p:txBody>
      </p:sp>
      <p:sp>
        <p:nvSpPr>
          <p:cNvPr id="4" name="Text Placeholder 3"/>
          <p:cNvSpPr>
            <a:spLocks noGrp="1"/>
          </p:cNvSpPr>
          <p:nvPr>
            <p:ph type="body" sz="quarter" idx="45" hasCustomPrompt="1"/>
          </p:nvPr>
        </p:nvSpPr>
        <p:spPr bwMode="gray">
          <a:xfrm>
            <a:off x="4516965" y="565337"/>
            <a:ext cx="2743200" cy="369332"/>
          </a:xfrm>
        </p:spPr>
        <p:txBody>
          <a:bodyPr anchor="ctr">
            <a:noAutofit/>
          </a:bodyPr>
          <a:lstStyle>
            <a:lvl1pPr marL="0" indent="0" algn="r">
              <a:spcBef>
                <a:spcPts val="0"/>
              </a:spcBef>
              <a:buNone/>
              <a:defRPr sz="1200">
                <a:solidFill>
                  <a:schemeClr val="accent5"/>
                </a:solidFill>
                <a:latin typeface="+mj-lt"/>
              </a:defRPr>
            </a:lvl1pPr>
            <a:lvl2pPr marL="112713" indent="0" algn="r">
              <a:spcBef>
                <a:spcPts val="0"/>
              </a:spcBef>
              <a:buNone/>
              <a:defRPr sz="1200">
                <a:solidFill>
                  <a:schemeClr val="accent5"/>
                </a:solidFill>
                <a:latin typeface="+mj-lt"/>
              </a:defRPr>
            </a:lvl2pPr>
            <a:lvl3pPr marL="230187" indent="0" algn="r">
              <a:spcBef>
                <a:spcPts val="0"/>
              </a:spcBef>
              <a:buNone/>
              <a:defRPr sz="1200">
                <a:solidFill>
                  <a:schemeClr val="accent5"/>
                </a:solidFill>
                <a:latin typeface="+mj-lt"/>
              </a:defRPr>
            </a:lvl3pPr>
            <a:lvl4pPr marL="342900" indent="0" algn="r">
              <a:spcBef>
                <a:spcPts val="0"/>
              </a:spcBef>
              <a:buNone/>
              <a:defRPr sz="1200">
                <a:solidFill>
                  <a:schemeClr val="accent5"/>
                </a:solidFill>
                <a:latin typeface="+mj-lt"/>
              </a:defRPr>
            </a:lvl4pPr>
            <a:lvl5pPr marL="458787" indent="0" algn="r">
              <a:spcBef>
                <a:spcPts val="0"/>
              </a:spcBef>
              <a:buNone/>
              <a:defRPr sz="1200">
                <a:solidFill>
                  <a:schemeClr val="accent5"/>
                </a:solidFill>
                <a:latin typeface="+mj-lt"/>
              </a:defRPr>
            </a:lvl5pPr>
          </a:lstStyle>
          <a:p>
            <a:pPr lvl="0"/>
            <a:r>
              <a:rPr lang="en-US" dirty="0"/>
              <a:t>Program Name Appears Here Identically to Official Display</a:t>
            </a:r>
          </a:p>
        </p:txBody>
      </p:sp>
    </p:spTree>
    <p:extLst>
      <p:ext uri="{BB962C8B-B14F-4D97-AF65-F5344CB8AC3E}">
        <p14:creationId xmlns:p14="http://schemas.microsoft.com/office/powerpoint/2010/main" val="319441537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ext: Standard">
    <p:spTree>
      <p:nvGrpSpPr>
        <p:cNvPr id="1" name=""/>
        <p:cNvGrpSpPr/>
        <p:nvPr/>
      </p:nvGrpSpPr>
      <p:grpSpPr>
        <a:xfrm>
          <a:off x="0" y="0"/>
          <a:ext cx="0" cy="0"/>
          <a:chOff x="0" y="0"/>
          <a:chExt cx="0" cy="0"/>
        </a:xfrm>
      </p:grpSpPr>
      <p:sp>
        <p:nvSpPr>
          <p:cNvPr id="10" name="Slide Number Placeholder 1"/>
          <p:cNvSpPr>
            <a:spLocks noGrp="1"/>
          </p:cNvSpPr>
          <p:nvPr>
            <p:ph type="sldNum" sz="quarter" idx="4"/>
          </p:nvPr>
        </p:nvSpPr>
        <p:spPr bwMode="gray">
          <a:xfrm>
            <a:off x="7288683" y="9594260"/>
            <a:ext cx="201168" cy="201168"/>
          </a:xfrm>
          <a:prstGeom prst="ellipse">
            <a:avLst/>
          </a:prstGeom>
          <a:solidFill>
            <a:schemeClr val="bg1"/>
          </a:solidFill>
          <a:ln w="19050">
            <a:solidFill>
              <a:schemeClr val="accent1"/>
            </a:solidFill>
          </a:ln>
        </p:spPr>
        <p:txBody>
          <a:bodyPr vert="horz" lIns="0" tIns="0" rIns="0" bIns="0" rtlCol="0" anchor="ctr"/>
          <a:lstStyle>
            <a:lvl1pPr algn="ctr">
              <a:defRPr sz="850">
                <a:solidFill>
                  <a:schemeClr val="accent6"/>
                </a:solidFill>
                <a:latin typeface="+mj-lt"/>
              </a:defRPr>
            </a:lvl1pPr>
          </a:lstStyle>
          <a:p>
            <a:pPr defTabSz="1018879"/>
            <a:fld id="{3410C721-F8A9-4A85-92FB-8E0F6F5D496A}" type="slidenum">
              <a:rPr lang="en-US" smtClean="0">
                <a:solidFill>
                  <a:srgbClr val="0070CD"/>
                </a:solidFill>
              </a:rPr>
              <a:pPr defTabSz="1018879"/>
              <a:t>‹#›</a:t>
            </a:fld>
            <a:endParaRPr lang="en-US" dirty="0">
              <a:solidFill>
                <a:srgbClr val="0070CD"/>
              </a:solidFill>
            </a:endParaRPr>
          </a:p>
        </p:txBody>
      </p:sp>
      <p:sp>
        <p:nvSpPr>
          <p:cNvPr id="34" name="Text Placeholder 3"/>
          <p:cNvSpPr>
            <a:spLocks noGrp="1"/>
          </p:cNvSpPr>
          <p:nvPr>
            <p:ph type="body" sz="quarter" idx="28" hasCustomPrompt="1"/>
          </p:nvPr>
        </p:nvSpPr>
        <p:spPr bwMode="gray">
          <a:xfrm>
            <a:off x="2582863" y="2287151"/>
            <a:ext cx="4674652" cy="200055"/>
          </a:xfrm>
        </p:spPr>
        <p:txBody>
          <a:bodyPr/>
          <a:lstStyle>
            <a:lvl1pPr marL="0" indent="0">
              <a:spcBef>
                <a:spcPts val="0"/>
              </a:spcBef>
              <a:buNone/>
              <a:defRPr sz="1300">
                <a:solidFill>
                  <a:schemeClr val="tx1"/>
                </a:solidFill>
              </a:defRPr>
            </a:lvl1pPr>
          </a:lstStyle>
          <a:p>
            <a:pPr lvl="0"/>
            <a:r>
              <a:rPr lang="en-US" dirty="0"/>
              <a:t>Page Subtitle – Verdana 13pt Regular, Title Case</a:t>
            </a:r>
          </a:p>
        </p:txBody>
      </p:sp>
      <p:sp>
        <p:nvSpPr>
          <p:cNvPr id="35" name="Text Placeholder 7"/>
          <p:cNvSpPr>
            <a:spLocks noGrp="1"/>
          </p:cNvSpPr>
          <p:nvPr>
            <p:ph type="body" sz="quarter" idx="29" hasCustomPrompt="1"/>
          </p:nvPr>
        </p:nvSpPr>
        <p:spPr bwMode="gray">
          <a:xfrm>
            <a:off x="516045" y="1457663"/>
            <a:ext cx="2743200" cy="123111"/>
          </a:xfrm>
        </p:spPr>
        <p:txBody>
          <a:bodyPr/>
          <a:lstStyle>
            <a:lvl1pPr marL="0" indent="0">
              <a:spcBef>
                <a:spcPts val="0"/>
              </a:spcBef>
              <a:buNone/>
              <a:defRPr sz="800">
                <a:solidFill>
                  <a:schemeClr val="tx1"/>
                </a:solidFill>
              </a:defRPr>
            </a:lvl1pPr>
            <a:lvl2pPr>
              <a:spcBef>
                <a:spcPts val="0"/>
              </a:spcBef>
              <a:defRPr sz="800"/>
            </a:lvl2pPr>
            <a:lvl3pPr>
              <a:spcBef>
                <a:spcPts val="0"/>
              </a:spcBef>
              <a:defRPr sz="800"/>
            </a:lvl3pPr>
            <a:lvl4pPr>
              <a:spcBef>
                <a:spcPts val="0"/>
              </a:spcBef>
              <a:defRPr sz="800"/>
            </a:lvl4pPr>
            <a:lvl5pPr>
              <a:spcBef>
                <a:spcPts val="0"/>
              </a:spcBef>
              <a:defRPr sz="800"/>
            </a:lvl5pPr>
          </a:lstStyle>
          <a:p>
            <a:pPr lvl="0"/>
            <a:r>
              <a:rPr lang="en-US" dirty="0"/>
              <a:t>Top Kicker – Verdana 8pt Regular, Title Case</a:t>
            </a:r>
          </a:p>
        </p:txBody>
      </p:sp>
      <p:sp>
        <p:nvSpPr>
          <p:cNvPr id="36" name="Text Placeholder 6"/>
          <p:cNvSpPr>
            <a:spLocks noGrp="1"/>
          </p:cNvSpPr>
          <p:nvPr>
            <p:ph type="body" sz="quarter" idx="43" hasCustomPrompt="1"/>
          </p:nvPr>
        </p:nvSpPr>
        <p:spPr bwMode="gray">
          <a:xfrm>
            <a:off x="4925795" y="9275251"/>
            <a:ext cx="2331720" cy="153888"/>
          </a:xfrm>
        </p:spPr>
        <p:txBody>
          <a:bodyPr anchor="b" anchorCtr="0"/>
          <a:lstStyle>
            <a:lvl1pPr marL="0" indent="0">
              <a:spcBef>
                <a:spcPts val="0"/>
              </a:spcBef>
              <a:buNone/>
              <a:defRPr sz="500">
                <a:solidFill>
                  <a:schemeClr val="tx1"/>
                </a:solidFill>
              </a:defRPr>
            </a:lvl1pPr>
            <a:lvl2pPr marL="112713" indent="0">
              <a:spcBef>
                <a:spcPts val="0"/>
              </a:spcBef>
              <a:buNone/>
              <a:defRPr sz="500"/>
            </a:lvl2pPr>
            <a:lvl3pPr marL="230187" indent="0">
              <a:spcBef>
                <a:spcPts val="0"/>
              </a:spcBef>
              <a:buNone/>
              <a:defRPr sz="500"/>
            </a:lvl3pPr>
            <a:lvl4pPr marL="342900" indent="0">
              <a:spcBef>
                <a:spcPts val="0"/>
              </a:spcBef>
              <a:buNone/>
              <a:defRPr sz="500"/>
            </a:lvl4pPr>
            <a:lvl5pPr marL="458787" indent="0">
              <a:spcBef>
                <a:spcPts val="0"/>
              </a:spcBef>
              <a:buNone/>
              <a:defRPr sz="500"/>
            </a:lvl5pPr>
          </a:lstStyle>
          <a:p>
            <a:pPr lvl="0"/>
            <a:r>
              <a:rPr lang="en-US" dirty="0"/>
              <a:t>Source: Click to add source. Use a single space after “Source:” and a period at the end of the source. Stretch the box to the left as needed.</a:t>
            </a:r>
          </a:p>
        </p:txBody>
      </p:sp>
      <p:sp>
        <p:nvSpPr>
          <p:cNvPr id="37" name="Text Placeholder 6"/>
          <p:cNvSpPr>
            <a:spLocks noGrp="1"/>
          </p:cNvSpPr>
          <p:nvPr>
            <p:ph type="body" sz="quarter" idx="44" hasCustomPrompt="1"/>
          </p:nvPr>
        </p:nvSpPr>
        <p:spPr bwMode="gray">
          <a:xfrm>
            <a:off x="516473" y="9198307"/>
            <a:ext cx="1965960" cy="230832"/>
          </a:xfrm>
        </p:spPr>
        <p:txBody>
          <a:bodyPr anchor="b" anchorCtr="0"/>
          <a:lstStyle>
            <a:lvl1pPr marL="118872" indent="-118872">
              <a:spcBef>
                <a:spcPts val="100"/>
              </a:spcBef>
              <a:buFont typeface="+mj-lt"/>
              <a:buAutoNum type="arabicParenR"/>
              <a:defRPr sz="500">
                <a:solidFill>
                  <a:schemeClr val="tx1"/>
                </a:solidFill>
              </a:defRPr>
            </a:lvl1pPr>
            <a:lvl2pPr marL="112713" indent="0">
              <a:spcBef>
                <a:spcPts val="0"/>
              </a:spcBef>
              <a:buNone/>
              <a:defRPr sz="500"/>
            </a:lvl2pPr>
            <a:lvl3pPr marL="230187" indent="0">
              <a:spcBef>
                <a:spcPts val="0"/>
              </a:spcBef>
              <a:buNone/>
              <a:defRPr sz="500"/>
            </a:lvl3pPr>
            <a:lvl4pPr marL="342900" indent="0">
              <a:spcBef>
                <a:spcPts val="0"/>
              </a:spcBef>
              <a:buNone/>
              <a:defRPr sz="500"/>
            </a:lvl4pPr>
            <a:lvl5pPr marL="458787" indent="0">
              <a:spcBef>
                <a:spcPts val="0"/>
              </a:spcBef>
              <a:buNone/>
              <a:defRPr sz="500"/>
            </a:lvl5pPr>
          </a:lstStyle>
          <a:p>
            <a:pPr lvl="0"/>
            <a:r>
              <a:rPr lang="en-US" dirty="0"/>
              <a:t>Click to add footnote. Numbers appear automatically (no additional space or tab needed). Use a period at the end of each footnote. Stretch the box to the right as needed.</a:t>
            </a:r>
          </a:p>
        </p:txBody>
      </p:sp>
      <p:sp>
        <p:nvSpPr>
          <p:cNvPr id="38" name="Title 2"/>
          <p:cNvSpPr>
            <a:spLocks noGrp="1"/>
          </p:cNvSpPr>
          <p:nvPr>
            <p:ph type="title" hasCustomPrompt="1"/>
          </p:nvPr>
        </p:nvSpPr>
        <p:spPr bwMode="gray">
          <a:xfrm>
            <a:off x="516045" y="1710699"/>
            <a:ext cx="6742005" cy="307777"/>
          </a:xfrm>
        </p:spPr>
        <p:txBody>
          <a:bodyPr/>
          <a:lstStyle>
            <a:lvl1pPr>
              <a:defRPr/>
            </a:lvl1pPr>
          </a:lstStyle>
          <a:p>
            <a:r>
              <a:rPr lang="en-US" dirty="0"/>
              <a:t>Page Title – Rockwell 20pt Regular, Title Case</a:t>
            </a:r>
          </a:p>
        </p:txBody>
      </p:sp>
      <p:sp>
        <p:nvSpPr>
          <p:cNvPr id="39" name="Text Placeholder 3"/>
          <p:cNvSpPr>
            <a:spLocks noGrp="1"/>
          </p:cNvSpPr>
          <p:nvPr>
            <p:ph type="body" sz="quarter" idx="45" hasCustomPrompt="1"/>
          </p:nvPr>
        </p:nvSpPr>
        <p:spPr bwMode="gray">
          <a:xfrm>
            <a:off x="4516965" y="565337"/>
            <a:ext cx="2743200" cy="369332"/>
          </a:xfrm>
        </p:spPr>
        <p:txBody>
          <a:bodyPr anchor="ctr">
            <a:noAutofit/>
          </a:bodyPr>
          <a:lstStyle>
            <a:lvl1pPr marL="0" indent="0" algn="r">
              <a:spcBef>
                <a:spcPts val="0"/>
              </a:spcBef>
              <a:buNone/>
              <a:defRPr sz="1200">
                <a:solidFill>
                  <a:schemeClr val="accent5"/>
                </a:solidFill>
                <a:latin typeface="+mj-lt"/>
              </a:defRPr>
            </a:lvl1pPr>
            <a:lvl2pPr marL="112713" indent="0" algn="r">
              <a:spcBef>
                <a:spcPts val="0"/>
              </a:spcBef>
              <a:buNone/>
              <a:defRPr sz="1200">
                <a:solidFill>
                  <a:schemeClr val="accent5"/>
                </a:solidFill>
                <a:latin typeface="+mj-lt"/>
              </a:defRPr>
            </a:lvl2pPr>
            <a:lvl3pPr marL="230187" indent="0" algn="r">
              <a:spcBef>
                <a:spcPts val="0"/>
              </a:spcBef>
              <a:buNone/>
              <a:defRPr sz="1200">
                <a:solidFill>
                  <a:schemeClr val="accent5"/>
                </a:solidFill>
                <a:latin typeface="+mj-lt"/>
              </a:defRPr>
            </a:lvl3pPr>
            <a:lvl4pPr marL="342900" indent="0" algn="r">
              <a:spcBef>
                <a:spcPts val="0"/>
              </a:spcBef>
              <a:buNone/>
              <a:defRPr sz="1200">
                <a:solidFill>
                  <a:schemeClr val="accent5"/>
                </a:solidFill>
                <a:latin typeface="+mj-lt"/>
              </a:defRPr>
            </a:lvl4pPr>
            <a:lvl5pPr marL="458787" indent="0" algn="r">
              <a:spcBef>
                <a:spcPts val="0"/>
              </a:spcBef>
              <a:buNone/>
              <a:defRPr sz="1200">
                <a:solidFill>
                  <a:schemeClr val="accent5"/>
                </a:solidFill>
                <a:latin typeface="+mj-lt"/>
              </a:defRPr>
            </a:lvl5pPr>
          </a:lstStyle>
          <a:p>
            <a:pPr lvl="0"/>
            <a:r>
              <a:rPr lang="en-US" dirty="0"/>
              <a:t>Program Name Appears Here Identically to Official Display</a:t>
            </a:r>
          </a:p>
        </p:txBody>
      </p:sp>
      <p:sp>
        <p:nvSpPr>
          <p:cNvPr id="40" name="Text Placeholder 2"/>
          <p:cNvSpPr>
            <a:spLocks noGrp="1"/>
          </p:cNvSpPr>
          <p:nvPr>
            <p:ph type="body" sz="quarter" idx="31" hasCustomPrompt="1"/>
          </p:nvPr>
        </p:nvSpPr>
        <p:spPr bwMode="gray">
          <a:xfrm>
            <a:off x="516045" y="2287150"/>
            <a:ext cx="1828800" cy="6760031"/>
          </a:xfrm>
        </p:spPr>
        <p:txBody>
          <a:bodyPr>
            <a:noAutofit/>
          </a:bodyPr>
          <a:lstStyle>
            <a:lvl1pPr marL="0" indent="0">
              <a:lnSpc>
                <a:spcPct val="120000"/>
              </a:lnSpc>
              <a:spcBef>
                <a:spcPts val="800"/>
              </a:spcBef>
              <a:buNone/>
              <a:defRPr>
                <a:solidFill>
                  <a:schemeClr val="tx1"/>
                </a:solidFill>
              </a:defRPr>
            </a:lvl1pPr>
            <a:lvl2pPr marL="112713" indent="0">
              <a:lnSpc>
                <a:spcPct val="120000"/>
              </a:lnSpc>
              <a:spcBef>
                <a:spcPts val="800"/>
              </a:spcBef>
              <a:buNone/>
              <a:defRPr/>
            </a:lvl2pPr>
            <a:lvl3pPr marL="230187" indent="0">
              <a:lnSpc>
                <a:spcPct val="120000"/>
              </a:lnSpc>
              <a:spcBef>
                <a:spcPts val="800"/>
              </a:spcBef>
              <a:buNone/>
              <a:defRPr/>
            </a:lvl3pPr>
            <a:lvl4pPr marL="342900" indent="0">
              <a:lnSpc>
                <a:spcPct val="120000"/>
              </a:lnSpc>
              <a:spcBef>
                <a:spcPts val="800"/>
              </a:spcBef>
              <a:buNone/>
              <a:defRPr/>
            </a:lvl4pPr>
            <a:lvl5pPr marL="458787" indent="0">
              <a:lnSpc>
                <a:spcPct val="120000"/>
              </a:lnSpc>
              <a:spcBef>
                <a:spcPts val="800"/>
              </a:spcBef>
              <a:buNone/>
              <a:defRPr/>
            </a:lvl5pPr>
          </a:lstStyle>
          <a:p>
            <a:pPr lvl="0"/>
            <a:r>
              <a:rPr lang="en-US" dirty="0"/>
              <a:t>Section Text – Verdana 9pt Regular. Click to add text. Click to add text. Click to add text. Click to add text. Click to add text. Click to add text. Click to add text. Click to add text.</a:t>
            </a:r>
            <a:br>
              <a:rPr lang="en-US" dirty="0"/>
            </a:br>
            <a:r>
              <a:rPr lang="en-US" dirty="0"/>
              <a:t>Click to add text. Click to add text. Click to add text. Click to add text. Click to add text. Click to add text. Click to add text. Click to add text. </a:t>
            </a:r>
          </a:p>
        </p:txBody>
      </p:sp>
      <p:cxnSp>
        <p:nvCxnSpPr>
          <p:cNvPr id="41" name="Straight Connector 40"/>
          <p:cNvCxnSpPr/>
          <p:nvPr userDrawn="1"/>
        </p:nvCxnSpPr>
        <p:spPr bwMode="gray">
          <a:xfrm>
            <a:off x="2429530" y="2287102"/>
            <a:ext cx="0" cy="6760079"/>
          </a:xfrm>
          <a:prstGeom prst="line">
            <a:avLst/>
          </a:prstGeom>
          <a:ln w="6350">
            <a:solidFill>
              <a:schemeClr val="accent3"/>
            </a:solidFill>
            <a:miter lim="800000"/>
            <a:headEnd type="none"/>
            <a:tailEnd type="non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09682750"/>
      </p:ext>
    </p:extLst>
  </p:cSld>
  <p:clrMapOvr>
    <a:masterClrMapping/>
  </p:clrMapOvr>
  <p:extLst>
    <p:ext uri="{DCECCB84-F9BA-43D5-87BE-67443E8EF086}">
      <p15:sldGuideLst xmlns:p15="http://schemas.microsoft.com/office/powerpoint/2012/main">
        <p15:guide id="1" pos="1627">
          <p15:clr>
            <a:srgbClr val="FBAE40"/>
          </p15:clr>
        </p15:guide>
        <p15:guide id="2" pos="1479">
          <p15:clr>
            <a:srgbClr val="FBAE40"/>
          </p15:clr>
        </p15:guide>
        <p15:guide id="3" orient="horz" pos="1438">
          <p15:clr>
            <a:srgbClr val="FBAE40"/>
          </p15:clr>
        </p15:guide>
      </p15:sldGuideLst>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Box Text: Standard">
    <p:spTree>
      <p:nvGrpSpPr>
        <p:cNvPr id="1" name=""/>
        <p:cNvGrpSpPr/>
        <p:nvPr/>
      </p:nvGrpSpPr>
      <p:grpSpPr>
        <a:xfrm>
          <a:off x="0" y="0"/>
          <a:ext cx="0" cy="0"/>
          <a:chOff x="0" y="0"/>
          <a:chExt cx="0" cy="0"/>
        </a:xfrm>
      </p:grpSpPr>
      <p:sp>
        <p:nvSpPr>
          <p:cNvPr id="11" name="Slide Number Placeholder 1"/>
          <p:cNvSpPr>
            <a:spLocks noGrp="1"/>
          </p:cNvSpPr>
          <p:nvPr>
            <p:ph type="sldNum" sz="quarter" idx="4"/>
          </p:nvPr>
        </p:nvSpPr>
        <p:spPr bwMode="gray">
          <a:xfrm>
            <a:off x="7288683" y="9594260"/>
            <a:ext cx="201168" cy="201168"/>
          </a:xfrm>
          <a:prstGeom prst="ellipse">
            <a:avLst/>
          </a:prstGeom>
          <a:solidFill>
            <a:schemeClr val="bg1"/>
          </a:solidFill>
          <a:ln w="19050">
            <a:solidFill>
              <a:schemeClr val="accent1"/>
            </a:solidFill>
          </a:ln>
        </p:spPr>
        <p:txBody>
          <a:bodyPr vert="horz" lIns="0" tIns="0" rIns="0" bIns="0" rtlCol="0" anchor="ctr"/>
          <a:lstStyle>
            <a:lvl1pPr algn="ctr">
              <a:defRPr sz="850">
                <a:solidFill>
                  <a:schemeClr val="accent6"/>
                </a:solidFill>
                <a:latin typeface="+mj-lt"/>
              </a:defRPr>
            </a:lvl1pPr>
          </a:lstStyle>
          <a:p>
            <a:pPr defTabSz="1018879"/>
            <a:fld id="{3410C721-F8A9-4A85-92FB-8E0F6F5D496A}" type="slidenum">
              <a:rPr lang="en-US" smtClean="0">
                <a:solidFill>
                  <a:srgbClr val="0070CD"/>
                </a:solidFill>
              </a:rPr>
              <a:pPr defTabSz="1018879"/>
              <a:t>‹#›</a:t>
            </a:fld>
            <a:endParaRPr lang="en-US" dirty="0">
              <a:solidFill>
                <a:srgbClr val="0070CD"/>
              </a:solidFill>
            </a:endParaRPr>
          </a:p>
        </p:txBody>
      </p:sp>
      <p:sp>
        <p:nvSpPr>
          <p:cNvPr id="15" name="Text Placeholder 3"/>
          <p:cNvSpPr>
            <a:spLocks noGrp="1"/>
          </p:cNvSpPr>
          <p:nvPr>
            <p:ph type="body" sz="quarter" idx="28" hasCustomPrompt="1"/>
          </p:nvPr>
        </p:nvSpPr>
        <p:spPr bwMode="gray">
          <a:xfrm>
            <a:off x="2582580" y="2104672"/>
            <a:ext cx="4675470" cy="200055"/>
          </a:xfrm>
        </p:spPr>
        <p:txBody>
          <a:bodyPr/>
          <a:lstStyle>
            <a:lvl1pPr marL="0" indent="0">
              <a:spcBef>
                <a:spcPts val="0"/>
              </a:spcBef>
              <a:buNone/>
              <a:defRPr sz="1300">
                <a:solidFill>
                  <a:schemeClr val="tx1"/>
                </a:solidFill>
              </a:defRPr>
            </a:lvl1pPr>
          </a:lstStyle>
          <a:p>
            <a:pPr lvl="0"/>
            <a:r>
              <a:rPr lang="en-US" dirty="0"/>
              <a:t>Page Subtitle – Verdana 13pt Regular, Title Case</a:t>
            </a:r>
          </a:p>
        </p:txBody>
      </p:sp>
      <p:sp>
        <p:nvSpPr>
          <p:cNvPr id="16" name="Text Placeholder 7"/>
          <p:cNvSpPr>
            <a:spLocks noGrp="1"/>
          </p:cNvSpPr>
          <p:nvPr>
            <p:ph type="body" sz="quarter" idx="29" hasCustomPrompt="1"/>
          </p:nvPr>
        </p:nvSpPr>
        <p:spPr bwMode="gray">
          <a:xfrm>
            <a:off x="2582580" y="1457663"/>
            <a:ext cx="2743200" cy="123111"/>
          </a:xfrm>
        </p:spPr>
        <p:txBody>
          <a:bodyPr/>
          <a:lstStyle>
            <a:lvl1pPr marL="0" indent="0">
              <a:spcBef>
                <a:spcPts val="0"/>
              </a:spcBef>
              <a:buNone/>
              <a:defRPr sz="800">
                <a:solidFill>
                  <a:schemeClr val="tx1"/>
                </a:solidFill>
              </a:defRPr>
            </a:lvl1pPr>
            <a:lvl2pPr>
              <a:spcBef>
                <a:spcPts val="0"/>
              </a:spcBef>
              <a:defRPr sz="800"/>
            </a:lvl2pPr>
            <a:lvl3pPr>
              <a:spcBef>
                <a:spcPts val="0"/>
              </a:spcBef>
              <a:defRPr sz="800"/>
            </a:lvl3pPr>
            <a:lvl4pPr>
              <a:spcBef>
                <a:spcPts val="0"/>
              </a:spcBef>
              <a:defRPr sz="800"/>
            </a:lvl4pPr>
            <a:lvl5pPr>
              <a:spcBef>
                <a:spcPts val="0"/>
              </a:spcBef>
              <a:defRPr sz="800"/>
            </a:lvl5pPr>
          </a:lstStyle>
          <a:p>
            <a:pPr lvl="0"/>
            <a:r>
              <a:rPr lang="en-US" dirty="0"/>
              <a:t>Top Kicker – Verdana 8pt Regular, Title Case</a:t>
            </a:r>
          </a:p>
        </p:txBody>
      </p:sp>
      <p:sp>
        <p:nvSpPr>
          <p:cNvPr id="21" name="Text Placeholder 6"/>
          <p:cNvSpPr>
            <a:spLocks noGrp="1"/>
          </p:cNvSpPr>
          <p:nvPr>
            <p:ph type="body" sz="quarter" idx="43" hasCustomPrompt="1"/>
          </p:nvPr>
        </p:nvSpPr>
        <p:spPr bwMode="gray">
          <a:xfrm>
            <a:off x="4926359" y="9275251"/>
            <a:ext cx="2331720" cy="153888"/>
          </a:xfrm>
        </p:spPr>
        <p:txBody>
          <a:bodyPr anchor="b" anchorCtr="0"/>
          <a:lstStyle>
            <a:lvl1pPr marL="0" indent="0">
              <a:spcBef>
                <a:spcPts val="0"/>
              </a:spcBef>
              <a:buNone/>
              <a:defRPr sz="500">
                <a:solidFill>
                  <a:schemeClr val="tx1"/>
                </a:solidFill>
              </a:defRPr>
            </a:lvl1pPr>
            <a:lvl2pPr marL="112713" indent="0">
              <a:spcBef>
                <a:spcPts val="0"/>
              </a:spcBef>
              <a:buNone/>
              <a:defRPr sz="500"/>
            </a:lvl2pPr>
            <a:lvl3pPr marL="230187" indent="0">
              <a:spcBef>
                <a:spcPts val="0"/>
              </a:spcBef>
              <a:buNone/>
              <a:defRPr sz="500"/>
            </a:lvl3pPr>
            <a:lvl4pPr marL="342900" indent="0">
              <a:spcBef>
                <a:spcPts val="0"/>
              </a:spcBef>
              <a:buNone/>
              <a:defRPr sz="500"/>
            </a:lvl4pPr>
            <a:lvl5pPr marL="458787" indent="0">
              <a:spcBef>
                <a:spcPts val="0"/>
              </a:spcBef>
              <a:buNone/>
              <a:defRPr sz="500"/>
            </a:lvl5pPr>
          </a:lstStyle>
          <a:p>
            <a:pPr lvl="0"/>
            <a:r>
              <a:rPr lang="en-US" dirty="0"/>
              <a:t>Source: Click to add source. Use a single space after “Source:” and a period at the end of the source. Stretch the box to the left as needed.</a:t>
            </a:r>
          </a:p>
        </p:txBody>
      </p:sp>
      <p:sp>
        <p:nvSpPr>
          <p:cNvPr id="22" name="Text Placeholder 6"/>
          <p:cNvSpPr>
            <a:spLocks noGrp="1"/>
          </p:cNvSpPr>
          <p:nvPr>
            <p:ph type="body" sz="quarter" idx="44" hasCustomPrompt="1"/>
          </p:nvPr>
        </p:nvSpPr>
        <p:spPr bwMode="gray">
          <a:xfrm>
            <a:off x="2584017" y="9198307"/>
            <a:ext cx="1965960" cy="230832"/>
          </a:xfrm>
        </p:spPr>
        <p:txBody>
          <a:bodyPr anchor="b" anchorCtr="0"/>
          <a:lstStyle>
            <a:lvl1pPr marL="118872" indent="-118872">
              <a:spcBef>
                <a:spcPts val="100"/>
              </a:spcBef>
              <a:buFont typeface="+mj-lt"/>
              <a:buAutoNum type="arabicParenR"/>
              <a:defRPr sz="500">
                <a:solidFill>
                  <a:schemeClr val="tx1"/>
                </a:solidFill>
              </a:defRPr>
            </a:lvl1pPr>
            <a:lvl2pPr marL="112713" indent="0">
              <a:spcBef>
                <a:spcPts val="0"/>
              </a:spcBef>
              <a:buNone/>
              <a:defRPr sz="500"/>
            </a:lvl2pPr>
            <a:lvl3pPr marL="230187" indent="0">
              <a:spcBef>
                <a:spcPts val="0"/>
              </a:spcBef>
              <a:buNone/>
              <a:defRPr sz="500"/>
            </a:lvl3pPr>
            <a:lvl4pPr marL="342900" indent="0">
              <a:spcBef>
                <a:spcPts val="0"/>
              </a:spcBef>
              <a:buNone/>
              <a:defRPr sz="500"/>
            </a:lvl4pPr>
            <a:lvl5pPr marL="458787" indent="0">
              <a:spcBef>
                <a:spcPts val="0"/>
              </a:spcBef>
              <a:buNone/>
              <a:defRPr sz="500"/>
            </a:lvl5pPr>
          </a:lstStyle>
          <a:p>
            <a:pPr lvl="0"/>
            <a:r>
              <a:rPr lang="en-US" dirty="0"/>
              <a:t>Click to add footnote. Numbers appear automatically (no additional space or tab needed). Use a period at the end of each footnote. Stretch the box to the right as needed.</a:t>
            </a:r>
          </a:p>
        </p:txBody>
      </p:sp>
      <p:sp>
        <p:nvSpPr>
          <p:cNvPr id="23" name="Title 2"/>
          <p:cNvSpPr>
            <a:spLocks noGrp="1"/>
          </p:cNvSpPr>
          <p:nvPr>
            <p:ph type="title" hasCustomPrompt="1"/>
          </p:nvPr>
        </p:nvSpPr>
        <p:spPr bwMode="gray">
          <a:xfrm>
            <a:off x="2582580" y="1710700"/>
            <a:ext cx="4675470" cy="307777"/>
          </a:xfrm>
        </p:spPr>
        <p:txBody>
          <a:bodyPr/>
          <a:lstStyle>
            <a:lvl1pPr>
              <a:defRPr/>
            </a:lvl1pPr>
          </a:lstStyle>
          <a:p>
            <a:r>
              <a:rPr lang="en-US" dirty="0"/>
              <a:t>Page Title – Rockwell 20pt Regular</a:t>
            </a:r>
          </a:p>
        </p:txBody>
      </p:sp>
      <p:sp>
        <p:nvSpPr>
          <p:cNvPr id="24" name="Text Placeholder 3"/>
          <p:cNvSpPr>
            <a:spLocks noGrp="1"/>
          </p:cNvSpPr>
          <p:nvPr>
            <p:ph type="body" sz="quarter" idx="45" hasCustomPrompt="1"/>
          </p:nvPr>
        </p:nvSpPr>
        <p:spPr bwMode="gray">
          <a:xfrm>
            <a:off x="4516965" y="565337"/>
            <a:ext cx="2743200" cy="369332"/>
          </a:xfrm>
        </p:spPr>
        <p:txBody>
          <a:bodyPr anchor="ctr">
            <a:noAutofit/>
          </a:bodyPr>
          <a:lstStyle>
            <a:lvl1pPr marL="0" indent="0" algn="r">
              <a:spcBef>
                <a:spcPts val="0"/>
              </a:spcBef>
              <a:buNone/>
              <a:defRPr sz="1200">
                <a:solidFill>
                  <a:schemeClr val="accent5"/>
                </a:solidFill>
                <a:latin typeface="+mj-lt"/>
              </a:defRPr>
            </a:lvl1pPr>
            <a:lvl2pPr marL="112713" indent="0" algn="r">
              <a:spcBef>
                <a:spcPts val="0"/>
              </a:spcBef>
              <a:buNone/>
              <a:defRPr sz="1200">
                <a:solidFill>
                  <a:schemeClr val="accent5"/>
                </a:solidFill>
                <a:latin typeface="+mj-lt"/>
              </a:defRPr>
            </a:lvl2pPr>
            <a:lvl3pPr marL="230187" indent="0" algn="r">
              <a:spcBef>
                <a:spcPts val="0"/>
              </a:spcBef>
              <a:buNone/>
              <a:defRPr sz="1200">
                <a:solidFill>
                  <a:schemeClr val="accent5"/>
                </a:solidFill>
                <a:latin typeface="+mj-lt"/>
              </a:defRPr>
            </a:lvl3pPr>
            <a:lvl4pPr marL="342900" indent="0" algn="r">
              <a:spcBef>
                <a:spcPts val="0"/>
              </a:spcBef>
              <a:buNone/>
              <a:defRPr sz="1200">
                <a:solidFill>
                  <a:schemeClr val="accent5"/>
                </a:solidFill>
                <a:latin typeface="+mj-lt"/>
              </a:defRPr>
            </a:lvl4pPr>
            <a:lvl5pPr marL="458787" indent="0" algn="r">
              <a:spcBef>
                <a:spcPts val="0"/>
              </a:spcBef>
              <a:buNone/>
              <a:defRPr sz="1200">
                <a:solidFill>
                  <a:schemeClr val="accent5"/>
                </a:solidFill>
                <a:latin typeface="+mj-lt"/>
              </a:defRPr>
            </a:lvl5pPr>
          </a:lstStyle>
          <a:p>
            <a:pPr lvl="0"/>
            <a:r>
              <a:rPr lang="en-US" dirty="0"/>
              <a:t>Program Name Appears Here Identically to Official Display</a:t>
            </a:r>
          </a:p>
        </p:txBody>
      </p:sp>
      <p:sp>
        <p:nvSpPr>
          <p:cNvPr id="26" name="Text Placeholder 2"/>
          <p:cNvSpPr>
            <a:spLocks noGrp="1"/>
          </p:cNvSpPr>
          <p:nvPr>
            <p:ph type="body" sz="quarter" idx="32" hasCustomPrompt="1"/>
          </p:nvPr>
        </p:nvSpPr>
        <p:spPr bwMode="gray">
          <a:xfrm>
            <a:off x="522395" y="1457663"/>
            <a:ext cx="1920240" cy="7972087"/>
          </a:xfrm>
          <a:ln w="12700">
            <a:solidFill>
              <a:schemeClr val="accent3"/>
            </a:solidFill>
            <a:miter lim="800000"/>
          </a:ln>
        </p:spPr>
        <p:txBody>
          <a:bodyPr lIns="137160" tIns="137160" rIns="137160" bIns="137160">
            <a:noAutofit/>
          </a:bodyPr>
          <a:lstStyle>
            <a:lvl1pPr marL="0" indent="0">
              <a:spcBef>
                <a:spcPts val="0"/>
              </a:spcBef>
              <a:buNone/>
              <a:defRPr sz="1000" b="1">
                <a:solidFill>
                  <a:schemeClr val="tx1"/>
                </a:solidFill>
              </a:defRPr>
            </a:lvl1pPr>
            <a:lvl2pPr marL="112713" indent="0">
              <a:buNone/>
              <a:defRPr sz="1000"/>
            </a:lvl2pPr>
            <a:lvl3pPr marL="230187" indent="0">
              <a:buNone/>
              <a:defRPr sz="1000"/>
            </a:lvl3pPr>
            <a:lvl4pPr marL="342900" indent="0">
              <a:buNone/>
              <a:defRPr sz="1000"/>
            </a:lvl4pPr>
            <a:lvl5pPr marL="458787" indent="0">
              <a:buNone/>
              <a:defRPr sz="1000"/>
            </a:lvl5pPr>
          </a:lstStyle>
          <a:p>
            <a:pPr lvl="0"/>
            <a:r>
              <a:rPr lang="en-US" dirty="0"/>
              <a:t>Box Title – Verdana</a:t>
            </a:r>
          </a:p>
        </p:txBody>
      </p:sp>
      <p:sp>
        <p:nvSpPr>
          <p:cNvPr id="27" name="Text Placeholder 5"/>
          <p:cNvSpPr>
            <a:spLocks noGrp="1"/>
          </p:cNvSpPr>
          <p:nvPr>
            <p:ph type="body" sz="quarter" idx="33" hasCustomPrompt="1"/>
          </p:nvPr>
        </p:nvSpPr>
        <p:spPr bwMode="gray">
          <a:xfrm>
            <a:off x="522395" y="1720851"/>
            <a:ext cx="1920240" cy="7708899"/>
          </a:xfrm>
        </p:spPr>
        <p:txBody>
          <a:bodyPr lIns="137160" tIns="137160" rIns="137160">
            <a:noAutofit/>
          </a:bodyPr>
          <a:lstStyle>
            <a:lvl1pPr marL="0" indent="0">
              <a:lnSpc>
                <a:spcPct val="120000"/>
              </a:lnSpc>
              <a:spcBef>
                <a:spcPts val="800"/>
              </a:spcBef>
              <a:buNone/>
              <a:defRPr>
                <a:solidFill>
                  <a:schemeClr val="tx1"/>
                </a:solidFill>
              </a:defRPr>
            </a:lvl1pPr>
            <a:lvl2pPr marL="112713" indent="0">
              <a:lnSpc>
                <a:spcPct val="120000"/>
              </a:lnSpc>
              <a:spcBef>
                <a:spcPts val="800"/>
              </a:spcBef>
              <a:buNone/>
              <a:defRPr/>
            </a:lvl2pPr>
            <a:lvl3pPr marL="230187" indent="0">
              <a:lnSpc>
                <a:spcPct val="120000"/>
              </a:lnSpc>
              <a:spcBef>
                <a:spcPts val="800"/>
              </a:spcBef>
              <a:buNone/>
              <a:defRPr/>
            </a:lvl3pPr>
            <a:lvl4pPr marL="342900" indent="0">
              <a:lnSpc>
                <a:spcPct val="120000"/>
              </a:lnSpc>
              <a:spcBef>
                <a:spcPts val="800"/>
              </a:spcBef>
              <a:buNone/>
              <a:defRPr/>
            </a:lvl4pPr>
            <a:lvl5pPr marL="458787" indent="0">
              <a:lnSpc>
                <a:spcPct val="120000"/>
              </a:lnSpc>
              <a:spcBef>
                <a:spcPts val="800"/>
              </a:spcBef>
              <a:buNone/>
              <a:defRPr/>
            </a:lvl5pPr>
          </a:lstStyle>
          <a:p>
            <a:pPr lvl="0"/>
            <a:r>
              <a:rPr lang="en-US" dirty="0"/>
              <a:t>Section Text – Verdana 9pt Regular. Click to add text. Click to add text. Click to add text. Click to add text. Click to add text. Click to add text. Click to add text. Click to add text.</a:t>
            </a:r>
            <a:br>
              <a:rPr lang="en-US" dirty="0"/>
            </a:br>
            <a:r>
              <a:rPr lang="en-US" dirty="0"/>
              <a:t>Click to add text. Click to add text. Click to add text. Click to add text. Click to add text. Click to add text. Click to add text. Click to add text. </a:t>
            </a:r>
          </a:p>
        </p:txBody>
      </p:sp>
    </p:spTree>
    <p:extLst>
      <p:ext uri="{BB962C8B-B14F-4D97-AF65-F5344CB8AC3E}">
        <p14:creationId xmlns:p14="http://schemas.microsoft.com/office/powerpoint/2010/main" val="2988954672"/>
      </p:ext>
    </p:extLst>
  </p:cSld>
  <p:clrMapOvr>
    <a:masterClrMapping/>
  </p:clrMapOvr>
  <p:extLst>
    <p:ext uri="{DCECCB84-F9BA-43D5-87BE-67443E8EF086}">
      <p15:sldGuideLst xmlns:p15="http://schemas.microsoft.com/office/powerpoint/2012/main">
        <p15:guide id="1" pos="1624">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EAB In-Brief">
    <p:spTree>
      <p:nvGrpSpPr>
        <p:cNvPr id="1" name=""/>
        <p:cNvGrpSpPr/>
        <p:nvPr/>
      </p:nvGrpSpPr>
      <p:grpSpPr>
        <a:xfrm>
          <a:off x="0" y="0"/>
          <a:ext cx="0" cy="0"/>
          <a:chOff x="0" y="0"/>
          <a:chExt cx="0" cy="0"/>
        </a:xfrm>
      </p:grpSpPr>
      <p:sp>
        <p:nvSpPr>
          <p:cNvPr id="7" name="Text Placeholder 1"/>
          <p:cNvSpPr txBox="1">
            <a:spLocks/>
          </p:cNvSpPr>
          <p:nvPr userDrawn="1"/>
        </p:nvSpPr>
        <p:spPr bwMode="gray">
          <a:xfrm>
            <a:off x="7922383" y="1355896"/>
            <a:ext cx="1382195" cy="1231188"/>
          </a:xfrm>
          <a:prstGeom prst="rect">
            <a:avLst/>
          </a:prstGeom>
          <a:solidFill>
            <a:srgbClr val="009900"/>
          </a:solidFill>
        </p:spPr>
        <p:txBody>
          <a:bodyPr vert="horz" wrap="square" lIns="64008" tIns="45720" rIns="64008" bIns="45720" rtlCol="0">
            <a:noAutofit/>
          </a:bodyPr>
          <a:lstStyle>
            <a:lvl1pPr marL="112713" indent="-112713" algn="l" defTabSz="1018879" rtl="0" eaLnBrk="1" latinLnBrk="0" hangingPunct="1">
              <a:spcBef>
                <a:spcPts val="500"/>
              </a:spcBef>
              <a:buFont typeface="Arial" pitchFamily="34" charset="0"/>
              <a:buChar char="•"/>
              <a:defRPr sz="1000" kern="1200">
                <a:solidFill>
                  <a:schemeClr val="tx1"/>
                </a:solidFill>
                <a:latin typeface="+mn-lt"/>
                <a:ea typeface="+mn-ea"/>
                <a:cs typeface="+mn-cs"/>
              </a:defRPr>
            </a:lvl1pPr>
            <a:lvl2pPr marL="230188" indent="-117475" algn="l" defTabSz="1018879" rtl="0" eaLnBrk="1" latinLnBrk="0" hangingPunct="1">
              <a:spcBef>
                <a:spcPts val="500"/>
              </a:spcBef>
              <a:buFont typeface="Arial" pitchFamily="34" charset="0"/>
              <a:buChar char="–"/>
              <a:defRPr sz="1000" kern="1200">
                <a:solidFill>
                  <a:schemeClr val="tx1"/>
                </a:solidFill>
                <a:latin typeface="+mn-lt"/>
                <a:ea typeface="+mn-ea"/>
                <a:cs typeface="+mn-cs"/>
              </a:defRPr>
            </a:lvl2pPr>
            <a:lvl3pPr marL="342900" indent="-112713" algn="l" defTabSz="1018879" rtl="0" eaLnBrk="1" latinLnBrk="0" hangingPunct="1">
              <a:spcBef>
                <a:spcPts val="500"/>
              </a:spcBef>
              <a:buFont typeface="Arial" pitchFamily="34" charset="0"/>
              <a:buChar char="•"/>
              <a:defRPr sz="1000" kern="1200">
                <a:solidFill>
                  <a:schemeClr val="tx1"/>
                </a:solidFill>
                <a:latin typeface="+mn-lt"/>
                <a:ea typeface="+mn-ea"/>
                <a:cs typeface="+mn-cs"/>
              </a:defRPr>
            </a:lvl3pPr>
            <a:lvl4pPr marL="458788" indent="-115888" algn="l" defTabSz="1018879" rtl="0" eaLnBrk="1" latinLnBrk="0" hangingPunct="1">
              <a:spcBef>
                <a:spcPts val="500"/>
              </a:spcBef>
              <a:buFont typeface="Arial" pitchFamily="34" charset="0"/>
              <a:buChar char="–"/>
              <a:defRPr sz="1000" kern="1200">
                <a:solidFill>
                  <a:schemeClr val="tx1"/>
                </a:solidFill>
                <a:latin typeface="+mn-lt"/>
                <a:ea typeface="+mn-ea"/>
                <a:cs typeface="+mn-cs"/>
              </a:defRPr>
            </a:lvl4pPr>
            <a:lvl5pPr marL="571500" indent="-112713"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5pPr>
            <a:lvl6pPr marL="2801918" indent="-254720" algn="l" defTabSz="1018879"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11358" indent="-254720" algn="l" defTabSz="1018879"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20798" indent="-254720" algn="l" defTabSz="1018879"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30237" indent="-254720" algn="l" defTabSz="1018879"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indent="0">
              <a:buFont typeface="Arial" pitchFamily="34" charset="0"/>
              <a:buNone/>
            </a:pPr>
            <a:endParaRPr lang="en-US" dirty="0">
              <a:solidFill>
                <a:schemeClr val="bg1"/>
              </a:solidFill>
              <a:latin typeface="Arial" panose="020B0604020202020204" pitchFamily="34" charset="0"/>
              <a:cs typeface="Arial" panose="020B0604020202020204" pitchFamily="34" charset="0"/>
            </a:endParaRPr>
          </a:p>
        </p:txBody>
      </p:sp>
      <p:sp>
        <p:nvSpPr>
          <p:cNvPr id="8" name="TextBox 7"/>
          <p:cNvSpPr txBox="1"/>
          <p:nvPr userDrawn="1"/>
        </p:nvSpPr>
        <p:spPr bwMode="gray">
          <a:xfrm>
            <a:off x="8005970" y="1411909"/>
            <a:ext cx="1267384" cy="553998"/>
          </a:xfrm>
          <a:prstGeom prst="rect">
            <a:avLst/>
          </a:prstGeom>
          <a:noFill/>
        </p:spPr>
        <p:txBody>
          <a:bodyPr wrap="square" lIns="0" tIns="0" rIns="0" bIns="0" rtlCol="0">
            <a:spAutoFit/>
          </a:bodyPr>
          <a:lstStyle/>
          <a:p>
            <a:pPr>
              <a:spcBef>
                <a:spcPts val="500"/>
              </a:spcBef>
            </a:pPr>
            <a:r>
              <a:rPr lang="en-US" sz="1200" b="1" dirty="0">
                <a:solidFill>
                  <a:schemeClr val="bg1"/>
                </a:solidFill>
                <a:latin typeface="Arial" panose="020B0604020202020204" pitchFamily="34" charset="0"/>
                <a:cs typeface="Arial" panose="020B0604020202020204" pitchFamily="34" charset="0"/>
              </a:rPr>
              <a:t>DO NOT EDIT THIS SLIDE FOR ANY PURPOSE</a:t>
            </a:r>
          </a:p>
        </p:txBody>
      </p:sp>
      <p:sp>
        <p:nvSpPr>
          <p:cNvPr id="9" name="TextBox 8"/>
          <p:cNvSpPr txBox="1"/>
          <p:nvPr userDrawn="1"/>
        </p:nvSpPr>
        <p:spPr bwMode="gray">
          <a:xfrm>
            <a:off x="8005970" y="2084241"/>
            <a:ext cx="1267383" cy="433452"/>
          </a:xfrm>
          <a:prstGeom prst="rect">
            <a:avLst/>
          </a:prstGeom>
          <a:noFill/>
        </p:spPr>
        <p:txBody>
          <a:bodyPr wrap="square" lIns="0" tIns="0" rIns="0" bIns="0" rtlCol="0">
            <a:spAutoFit/>
          </a:bodyPr>
          <a:lstStyle/>
          <a:p>
            <a:pPr>
              <a:spcBef>
                <a:spcPts val="500"/>
              </a:spcBef>
            </a:pPr>
            <a:r>
              <a:rPr lang="en-US" sz="800" dirty="0">
                <a:solidFill>
                  <a:schemeClr val="bg1"/>
                </a:solidFill>
                <a:latin typeface="Arial" panose="020B0604020202020204" pitchFamily="34" charset="0"/>
                <a:cs typeface="Arial" panose="020B0604020202020204" pitchFamily="34" charset="0"/>
              </a:rPr>
              <a:t>If an edit is necessary,</a:t>
            </a:r>
            <a:br>
              <a:rPr lang="en-US" sz="800" dirty="0">
                <a:solidFill>
                  <a:schemeClr val="bg1"/>
                </a:solidFill>
                <a:latin typeface="Arial" panose="020B0604020202020204" pitchFamily="34" charset="0"/>
                <a:cs typeface="Arial" panose="020B0604020202020204" pitchFamily="34" charset="0"/>
              </a:rPr>
            </a:br>
            <a:r>
              <a:rPr lang="en-US" sz="800" dirty="0">
                <a:solidFill>
                  <a:schemeClr val="bg1"/>
                </a:solidFill>
                <a:latin typeface="Arial" panose="020B0604020202020204" pitchFamily="34" charset="0"/>
                <a:cs typeface="Arial" panose="020B0604020202020204" pitchFamily="34" charset="0"/>
              </a:rPr>
              <a:t>please contact:</a:t>
            </a:r>
          </a:p>
          <a:p>
            <a:pPr>
              <a:spcBef>
                <a:spcPts val="500"/>
              </a:spcBef>
            </a:pPr>
            <a:r>
              <a:rPr lang="en-US" sz="800" b="1" dirty="0">
                <a:solidFill>
                  <a:schemeClr val="bg1"/>
                </a:solidFill>
                <a:latin typeface="Arial" panose="020B0604020202020204" pitchFamily="34" charset="0"/>
                <a:cs typeface="Arial" panose="020B0604020202020204" pitchFamily="34" charset="0"/>
              </a:rPr>
              <a:t>DSS-Requests@eab.com</a:t>
            </a:r>
            <a:endParaRPr lang="en-US" sz="800" b="1" i="1" dirty="0">
              <a:solidFill>
                <a:schemeClr val="bg1"/>
              </a:solidFill>
              <a:latin typeface="Arial" panose="020B0604020202020204" pitchFamily="34" charset="0"/>
              <a:cs typeface="Arial" panose="020B0604020202020204" pitchFamily="34" charset="0"/>
            </a:endParaRPr>
          </a:p>
        </p:txBody>
      </p:sp>
      <p:sp>
        <p:nvSpPr>
          <p:cNvPr id="10" name="Rectangle 9"/>
          <p:cNvSpPr/>
          <p:nvPr userDrawn="1"/>
        </p:nvSpPr>
        <p:spPr bwMode="gray">
          <a:xfrm>
            <a:off x="-6289" y="8274582"/>
            <a:ext cx="7778690" cy="1234544"/>
          </a:xfrm>
          <a:prstGeom prst="rect">
            <a:avLst/>
          </a:prstGeom>
          <a:solidFill>
            <a:schemeClr val="tx1"/>
          </a:solidFill>
          <a:ln w="1270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a:solidFill>
                <a:schemeClr val="bg1"/>
              </a:solidFill>
            </a:endParaRPr>
          </a:p>
        </p:txBody>
      </p:sp>
      <p:sp>
        <p:nvSpPr>
          <p:cNvPr id="11" name="Rectangle 10"/>
          <p:cNvSpPr/>
          <p:nvPr userDrawn="1"/>
        </p:nvSpPr>
        <p:spPr bwMode="gray">
          <a:xfrm>
            <a:off x="1024935" y="1352567"/>
            <a:ext cx="6747466" cy="6771277"/>
          </a:xfrm>
          <a:prstGeom prst="rect">
            <a:avLst/>
          </a:prstGeom>
          <a:solidFill>
            <a:schemeClr val="accent5"/>
          </a:solidFill>
          <a:ln w="1270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a:solidFill>
                <a:schemeClr val="bg1"/>
              </a:solidFill>
            </a:endParaRPr>
          </a:p>
        </p:txBody>
      </p:sp>
      <p:sp>
        <p:nvSpPr>
          <p:cNvPr id="12" name="Rectangle 224"/>
          <p:cNvSpPr/>
          <p:nvPr userDrawn="1"/>
        </p:nvSpPr>
        <p:spPr bwMode="gray">
          <a:xfrm>
            <a:off x="1024934" y="1352567"/>
            <a:ext cx="4336615" cy="6771277"/>
          </a:xfrm>
          <a:custGeom>
            <a:avLst/>
            <a:gdLst/>
            <a:ahLst/>
            <a:cxnLst/>
            <a:rect l="l" t="t" r="r" b="b"/>
            <a:pathLst>
              <a:path w="3537825" h="5451475">
                <a:moveTo>
                  <a:pt x="0" y="0"/>
                </a:moveTo>
                <a:lnTo>
                  <a:pt x="2689716" y="0"/>
                </a:lnTo>
                <a:cubicBezTo>
                  <a:pt x="3218637" y="596391"/>
                  <a:pt x="3537825" y="1381628"/>
                  <a:pt x="3537825" y="2241415"/>
                </a:cubicBezTo>
                <a:cubicBezTo>
                  <a:pt x="3537825" y="3726746"/>
                  <a:pt x="2585223" y="4989584"/>
                  <a:pt x="1257339" y="5451475"/>
                </a:cubicBezTo>
                <a:lnTo>
                  <a:pt x="0" y="5451475"/>
                </a:lnTo>
                <a:close/>
              </a:path>
            </a:pathLst>
          </a:custGeom>
          <a:solidFill>
            <a:srgbClr val="005D95"/>
          </a:solidFill>
          <a:ln w="1270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a:solidFill>
                <a:schemeClr val="bg1"/>
              </a:solidFill>
            </a:endParaRPr>
          </a:p>
        </p:txBody>
      </p:sp>
      <p:sp>
        <p:nvSpPr>
          <p:cNvPr id="13" name="Oval 236"/>
          <p:cNvSpPr/>
          <p:nvPr userDrawn="1"/>
        </p:nvSpPr>
        <p:spPr bwMode="gray">
          <a:xfrm>
            <a:off x="1024934" y="1352567"/>
            <a:ext cx="3527977" cy="6301983"/>
          </a:xfrm>
          <a:custGeom>
            <a:avLst/>
            <a:gdLst/>
            <a:ahLst/>
            <a:cxnLst/>
            <a:rect l="l" t="t" r="r" b="b"/>
            <a:pathLst>
              <a:path w="2878136" h="5073652">
                <a:moveTo>
                  <a:pt x="0" y="0"/>
                </a:moveTo>
                <a:lnTo>
                  <a:pt x="1772762" y="0"/>
                </a:lnTo>
                <a:cubicBezTo>
                  <a:pt x="2445777" y="515594"/>
                  <a:pt x="2878136" y="1327992"/>
                  <a:pt x="2878136" y="2241374"/>
                </a:cubicBezTo>
                <a:cubicBezTo>
                  <a:pt x="2878136" y="3805598"/>
                  <a:pt x="1610082" y="5073652"/>
                  <a:pt x="45858" y="5073652"/>
                </a:cubicBezTo>
                <a:lnTo>
                  <a:pt x="0" y="5071337"/>
                </a:lnTo>
                <a:close/>
              </a:path>
            </a:pathLst>
          </a:custGeom>
          <a:solidFill>
            <a:srgbClr val="00659B"/>
          </a:solidFill>
          <a:ln w="1270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a:solidFill>
                <a:schemeClr val="bg1"/>
              </a:solidFill>
            </a:endParaRPr>
          </a:p>
        </p:txBody>
      </p:sp>
      <p:sp>
        <p:nvSpPr>
          <p:cNvPr id="14" name="Oval 33"/>
          <p:cNvSpPr/>
          <p:nvPr userDrawn="1"/>
        </p:nvSpPr>
        <p:spPr bwMode="gray">
          <a:xfrm>
            <a:off x="1" y="1323783"/>
            <a:ext cx="3918039" cy="5678882"/>
          </a:xfrm>
          <a:custGeom>
            <a:avLst/>
            <a:gdLst/>
            <a:ahLst/>
            <a:cxnLst/>
            <a:rect l="l" t="t" r="r" b="b"/>
            <a:pathLst>
              <a:path w="3918039" h="5678882">
                <a:moveTo>
                  <a:pt x="1115893" y="0"/>
                </a:moveTo>
                <a:cubicBezTo>
                  <a:pt x="2663476" y="0"/>
                  <a:pt x="3918039" y="1271261"/>
                  <a:pt x="3918039" y="2839441"/>
                </a:cubicBezTo>
                <a:cubicBezTo>
                  <a:pt x="3918039" y="4407621"/>
                  <a:pt x="2663476" y="5678882"/>
                  <a:pt x="1115893" y="5678882"/>
                </a:cubicBezTo>
                <a:cubicBezTo>
                  <a:pt x="719097" y="5678882"/>
                  <a:pt x="341564" y="5595310"/>
                  <a:pt x="0" y="5443458"/>
                </a:cubicBezTo>
                <a:lnTo>
                  <a:pt x="0" y="235424"/>
                </a:lnTo>
                <a:cubicBezTo>
                  <a:pt x="341564" y="83572"/>
                  <a:pt x="719097" y="0"/>
                  <a:pt x="1115893" y="0"/>
                </a:cubicBezTo>
                <a:close/>
              </a:path>
            </a:pathLst>
          </a:custGeom>
          <a:solidFill>
            <a:schemeClr val="bg1"/>
          </a:solidFill>
          <a:ln w="1270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a:solidFill>
                <a:schemeClr val="bg1"/>
              </a:solidFill>
            </a:endParaRPr>
          </a:p>
        </p:txBody>
      </p:sp>
      <p:sp>
        <p:nvSpPr>
          <p:cNvPr id="15" name="Oval 34"/>
          <p:cNvSpPr/>
          <p:nvPr userDrawn="1"/>
        </p:nvSpPr>
        <p:spPr bwMode="gray">
          <a:xfrm>
            <a:off x="1" y="1494150"/>
            <a:ext cx="3749910" cy="5338148"/>
          </a:xfrm>
          <a:custGeom>
            <a:avLst/>
            <a:gdLst/>
            <a:ahLst/>
            <a:cxnLst/>
            <a:rect l="l" t="t" r="r" b="b"/>
            <a:pathLst>
              <a:path w="3749910" h="5338148">
                <a:moveTo>
                  <a:pt x="1115893" y="0"/>
                </a:moveTo>
                <a:cubicBezTo>
                  <a:pt x="2570620" y="0"/>
                  <a:pt x="3749910" y="1194985"/>
                  <a:pt x="3749910" y="2669074"/>
                </a:cubicBezTo>
                <a:cubicBezTo>
                  <a:pt x="3749910" y="4143163"/>
                  <a:pt x="2570620" y="5338148"/>
                  <a:pt x="1115893" y="5338148"/>
                </a:cubicBezTo>
                <a:cubicBezTo>
                  <a:pt x="716502" y="5338148"/>
                  <a:pt x="337873" y="5248075"/>
                  <a:pt x="0" y="5084167"/>
                </a:cubicBezTo>
                <a:lnTo>
                  <a:pt x="0" y="253982"/>
                </a:lnTo>
                <a:cubicBezTo>
                  <a:pt x="337873" y="90073"/>
                  <a:pt x="716502" y="0"/>
                  <a:pt x="1115893" y="0"/>
                </a:cubicBezTo>
                <a:close/>
              </a:path>
            </a:pathLst>
          </a:custGeom>
          <a:solidFill>
            <a:schemeClr val="bg2"/>
          </a:solidFill>
          <a:ln w="1270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a:solidFill>
                <a:schemeClr val="bg1"/>
              </a:solidFill>
            </a:endParaRPr>
          </a:p>
        </p:txBody>
      </p:sp>
      <p:grpSp>
        <p:nvGrpSpPr>
          <p:cNvPr id="16" name="Group 15"/>
          <p:cNvGrpSpPr/>
          <p:nvPr userDrawn="1"/>
        </p:nvGrpSpPr>
        <p:grpSpPr>
          <a:xfrm>
            <a:off x="552084" y="8477305"/>
            <a:ext cx="1218218" cy="754436"/>
            <a:chOff x="552084" y="8477305"/>
            <a:chExt cx="1218218" cy="754436"/>
          </a:xfrm>
        </p:grpSpPr>
        <p:sp>
          <p:nvSpPr>
            <p:cNvPr id="17" name="TextBox 16"/>
            <p:cNvSpPr txBox="1"/>
            <p:nvPr userDrawn="1"/>
          </p:nvSpPr>
          <p:spPr bwMode="gray">
            <a:xfrm>
              <a:off x="596555" y="8954742"/>
              <a:ext cx="1173747" cy="276999"/>
            </a:xfrm>
            <a:prstGeom prst="rect">
              <a:avLst/>
            </a:prstGeom>
            <a:noFill/>
          </p:spPr>
          <p:txBody>
            <a:bodyPr wrap="square" lIns="0" tIns="0" rIns="0" bIns="0" rtlCol="0">
              <a:spAutoFit/>
            </a:bodyPr>
            <a:lstStyle/>
            <a:p>
              <a:pPr>
                <a:spcBef>
                  <a:spcPts val="500"/>
                </a:spcBef>
              </a:pPr>
              <a:r>
                <a:rPr lang="en-US" sz="900" dirty="0">
                  <a:solidFill>
                    <a:schemeClr val="bg1"/>
                  </a:solidFill>
                </a:rPr>
                <a:t>Student interactions annually</a:t>
              </a:r>
            </a:p>
          </p:txBody>
        </p:sp>
        <p:sp>
          <p:nvSpPr>
            <p:cNvPr id="18" name="TextBox 17"/>
            <p:cNvSpPr txBox="1"/>
            <p:nvPr userDrawn="1"/>
          </p:nvSpPr>
          <p:spPr bwMode="gray">
            <a:xfrm>
              <a:off x="552084" y="8477305"/>
              <a:ext cx="1010207" cy="461665"/>
            </a:xfrm>
            <a:prstGeom prst="rect">
              <a:avLst/>
            </a:prstGeom>
            <a:noFill/>
          </p:spPr>
          <p:txBody>
            <a:bodyPr wrap="square" lIns="0" tIns="0" rIns="0" bIns="0" rtlCol="0">
              <a:spAutoFit/>
            </a:bodyPr>
            <a:lstStyle/>
            <a:p>
              <a:pPr>
                <a:spcBef>
                  <a:spcPts val="500"/>
                </a:spcBef>
              </a:pPr>
              <a:r>
                <a:rPr lang="en-US" sz="3000" dirty="0">
                  <a:solidFill>
                    <a:schemeClr val="bg1"/>
                  </a:solidFill>
                  <a:latin typeface="+mj-lt"/>
                </a:rPr>
                <a:t>1.2B</a:t>
              </a:r>
              <a:r>
                <a:rPr lang="en-US" sz="3000" baseline="30000" dirty="0">
                  <a:solidFill>
                    <a:schemeClr val="bg1"/>
                  </a:solidFill>
                  <a:latin typeface="+mj-lt"/>
                </a:rPr>
                <a:t>+</a:t>
              </a:r>
            </a:p>
          </p:txBody>
        </p:sp>
      </p:grpSp>
      <p:grpSp>
        <p:nvGrpSpPr>
          <p:cNvPr id="19" name="Group 18"/>
          <p:cNvGrpSpPr/>
          <p:nvPr userDrawn="1"/>
        </p:nvGrpSpPr>
        <p:grpSpPr>
          <a:xfrm>
            <a:off x="2246177" y="8477305"/>
            <a:ext cx="1772162" cy="754436"/>
            <a:chOff x="2184112" y="8477305"/>
            <a:chExt cx="1772162" cy="754436"/>
          </a:xfrm>
        </p:grpSpPr>
        <p:sp>
          <p:nvSpPr>
            <p:cNvPr id="20" name="TextBox 19"/>
            <p:cNvSpPr txBox="1"/>
            <p:nvPr userDrawn="1"/>
          </p:nvSpPr>
          <p:spPr bwMode="gray">
            <a:xfrm>
              <a:off x="2227236" y="8954742"/>
              <a:ext cx="1729038" cy="276999"/>
            </a:xfrm>
            <a:prstGeom prst="rect">
              <a:avLst/>
            </a:prstGeom>
            <a:noFill/>
          </p:spPr>
          <p:txBody>
            <a:bodyPr wrap="square" lIns="0" tIns="0" rIns="0" bIns="0" rtlCol="0">
              <a:spAutoFit/>
            </a:bodyPr>
            <a:lstStyle/>
            <a:p>
              <a:pPr>
                <a:spcBef>
                  <a:spcPts val="500"/>
                </a:spcBef>
              </a:pPr>
              <a:r>
                <a:rPr lang="en-US" sz="900" dirty="0">
                  <a:solidFill>
                    <a:schemeClr val="bg1"/>
                  </a:solidFill>
                </a:rPr>
                <a:t>Individuals on our student success management system</a:t>
              </a:r>
            </a:p>
          </p:txBody>
        </p:sp>
        <p:sp>
          <p:nvSpPr>
            <p:cNvPr id="21" name="TextBox 20"/>
            <p:cNvSpPr txBox="1"/>
            <p:nvPr userDrawn="1"/>
          </p:nvSpPr>
          <p:spPr bwMode="gray">
            <a:xfrm>
              <a:off x="2184112" y="8477305"/>
              <a:ext cx="1171548" cy="461665"/>
            </a:xfrm>
            <a:prstGeom prst="rect">
              <a:avLst/>
            </a:prstGeom>
            <a:noFill/>
          </p:spPr>
          <p:txBody>
            <a:bodyPr wrap="square" lIns="0" tIns="0" rIns="0" bIns="0" rtlCol="0">
              <a:spAutoFit/>
            </a:bodyPr>
            <a:lstStyle/>
            <a:p>
              <a:pPr>
                <a:spcBef>
                  <a:spcPts val="500"/>
                </a:spcBef>
              </a:pPr>
              <a:r>
                <a:rPr lang="en-US" sz="3000" dirty="0">
                  <a:solidFill>
                    <a:schemeClr val="bg1"/>
                  </a:solidFill>
                  <a:latin typeface="+mj-lt"/>
                </a:rPr>
                <a:t>1M</a:t>
              </a:r>
              <a:r>
                <a:rPr lang="en-US" sz="3000" baseline="30000" dirty="0">
                  <a:solidFill>
                    <a:schemeClr val="bg1"/>
                  </a:solidFill>
                  <a:latin typeface="+mj-lt"/>
                </a:rPr>
                <a:t>+</a:t>
              </a:r>
            </a:p>
          </p:txBody>
        </p:sp>
      </p:grpSp>
      <p:grpSp>
        <p:nvGrpSpPr>
          <p:cNvPr id="22" name="Group 21"/>
          <p:cNvGrpSpPr/>
          <p:nvPr userDrawn="1"/>
        </p:nvGrpSpPr>
        <p:grpSpPr>
          <a:xfrm>
            <a:off x="4494214" y="8477305"/>
            <a:ext cx="1148781" cy="754436"/>
            <a:chOff x="4447899" y="8477305"/>
            <a:chExt cx="1148781" cy="754436"/>
          </a:xfrm>
        </p:grpSpPr>
        <p:sp>
          <p:nvSpPr>
            <p:cNvPr id="23" name="TextBox 22"/>
            <p:cNvSpPr txBox="1"/>
            <p:nvPr userDrawn="1"/>
          </p:nvSpPr>
          <p:spPr bwMode="gray">
            <a:xfrm>
              <a:off x="4492370" y="8954742"/>
              <a:ext cx="1104310" cy="276999"/>
            </a:xfrm>
            <a:prstGeom prst="rect">
              <a:avLst/>
            </a:prstGeom>
            <a:noFill/>
          </p:spPr>
          <p:txBody>
            <a:bodyPr wrap="square" lIns="0" tIns="0" rIns="0" bIns="0" rtlCol="0">
              <a:spAutoFit/>
            </a:bodyPr>
            <a:lstStyle/>
            <a:p>
              <a:pPr>
                <a:spcBef>
                  <a:spcPts val="500"/>
                </a:spcBef>
              </a:pPr>
              <a:r>
                <a:rPr lang="en-US" sz="900" dirty="0">
                  <a:solidFill>
                    <a:schemeClr val="bg1"/>
                  </a:solidFill>
                </a:rPr>
                <a:t>Institutions we are proud to serve</a:t>
              </a:r>
            </a:p>
          </p:txBody>
        </p:sp>
        <p:sp>
          <p:nvSpPr>
            <p:cNvPr id="24" name="TextBox 23"/>
            <p:cNvSpPr txBox="1"/>
            <p:nvPr userDrawn="1"/>
          </p:nvSpPr>
          <p:spPr bwMode="gray">
            <a:xfrm>
              <a:off x="4447899" y="8477305"/>
              <a:ext cx="1148781" cy="461665"/>
            </a:xfrm>
            <a:prstGeom prst="rect">
              <a:avLst/>
            </a:prstGeom>
            <a:noFill/>
          </p:spPr>
          <p:txBody>
            <a:bodyPr wrap="square" lIns="0" tIns="0" rIns="0" bIns="0" rtlCol="0">
              <a:spAutoFit/>
            </a:bodyPr>
            <a:lstStyle/>
            <a:p>
              <a:pPr>
                <a:spcBef>
                  <a:spcPts val="500"/>
                </a:spcBef>
              </a:pPr>
              <a:r>
                <a:rPr lang="en-US" sz="3000" dirty="0">
                  <a:solidFill>
                    <a:schemeClr val="bg1"/>
                  </a:solidFill>
                  <a:latin typeface="+mj-lt"/>
                </a:rPr>
                <a:t>1,200</a:t>
              </a:r>
              <a:r>
                <a:rPr lang="en-US" sz="3000" kern="1200" baseline="30000" dirty="0">
                  <a:solidFill>
                    <a:schemeClr val="bg1"/>
                  </a:solidFill>
                  <a:latin typeface="+mn-lt"/>
                  <a:ea typeface="+mn-ea"/>
                  <a:cs typeface="+mn-cs"/>
                </a:rPr>
                <a:t>+</a:t>
              </a:r>
              <a:endParaRPr lang="en-US" sz="3000" baseline="30000" dirty="0">
                <a:solidFill>
                  <a:schemeClr val="bg1"/>
                </a:solidFill>
                <a:latin typeface="+mj-lt"/>
              </a:endParaRPr>
            </a:p>
          </p:txBody>
        </p:sp>
      </p:grpSp>
      <p:sp>
        <p:nvSpPr>
          <p:cNvPr id="25" name="TextBox 24"/>
          <p:cNvSpPr txBox="1"/>
          <p:nvPr userDrawn="1"/>
        </p:nvSpPr>
        <p:spPr bwMode="gray">
          <a:xfrm>
            <a:off x="718667" y="2610106"/>
            <a:ext cx="3080034" cy="553998"/>
          </a:xfrm>
          <a:prstGeom prst="rect">
            <a:avLst/>
          </a:prstGeom>
          <a:noFill/>
        </p:spPr>
        <p:txBody>
          <a:bodyPr wrap="square" lIns="0" tIns="0" rIns="0" bIns="0" rtlCol="0">
            <a:spAutoFit/>
          </a:bodyPr>
          <a:lstStyle/>
          <a:p>
            <a:pPr>
              <a:spcBef>
                <a:spcPts val="500"/>
              </a:spcBef>
            </a:pPr>
            <a:r>
              <a:rPr lang="en-US" sz="1800" dirty="0">
                <a:latin typeface="+mj-lt"/>
              </a:rPr>
              <a:t>Start with best </a:t>
            </a:r>
            <a:br>
              <a:rPr lang="en-US" sz="1800" dirty="0">
                <a:latin typeface="+mj-lt"/>
              </a:rPr>
            </a:br>
            <a:r>
              <a:rPr lang="en-US" sz="1800" dirty="0">
                <a:latin typeface="+mj-lt"/>
              </a:rPr>
              <a:t>practices research</a:t>
            </a:r>
          </a:p>
        </p:txBody>
      </p:sp>
      <p:cxnSp>
        <p:nvCxnSpPr>
          <p:cNvPr id="26" name="Straight Connector 25"/>
          <p:cNvCxnSpPr/>
          <p:nvPr userDrawn="1"/>
        </p:nvCxnSpPr>
        <p:spPr bwMode="gray">
          <a:xfrm>
            <a:off x="718667" y="3331694"/>
            <a:ext cx="2578325" cy="0"/>
          </a:xfrm>
          <a:prstGeom prst="line">
            <a:avLst/>
          </a:prstGeom>
          <a:ln w="12700">
            <a:solidFill>
              <a:schemeClr val="tx2"/>
            </a:solidFill>
            <a:miter lim="800000"/>
            <a:headEnd type="none"/>
            <a:tailEnd type="none"/>
          </a:ln>
        </p:spPr>
        <p:style>
          <a:lnRef idx="1">
            <a:schemeClr val="accent1"/>
          </a:lnRef>
          <a:fillRef idx="0">
            <a:schemeClr val="accent1"/>
          </a:fillRef>
          <a:effectRef idx="0">
            <a:schemeClr val="accent1"/>
          </a:effectRef>
          <a:fontRef idx="minor">
            <a:schemeClr val="tx1"/>
          </a:fontRef>
        </p:style>
      </p:cxnSp>
      <p:sp>
        <p:nvSpPr>
          <p:cNvPr id="27" name="TextBox 26"/>
          <p:cNvSpPr txBox="1"/>
          <p:nvPr userDrawn="1"/>
        </p:nvSpPr>
        <p:spPr bwMode="gray">
          <a:xfrm>
            <a:off x="718668" y="3501455"/>
            <a:ext cx="2628382" cy="1932837"/>
          </a:xfrm>
          <a:prstGeom prst="rect">
            <a:avLst/>
          </a:prstGeom>
          <a:noFill/>
        </p:spPr>
        <p:txBody>
          <a:bodyPr wrap="square" lIns="0" tIns="0" rIns="0" bIns="0" numCol="1" spcCol="457200" rtlCol="0">
            <a:spAutoFit/>
          </a:bodyPr>
          <a:lstStyle/>
          <a:p>
            <a:pPr marL="115888" indent="-115888">
              <a:lnSpc>
                <a:spcPct val="120000"/>
              </a:lnSpc>
              <a:spcBef>
                <a:spcPts val="800"/>
              </a:spcBef>
              <a:buFont typeface="Verdana" panose="020B0604030504040204" pitchFamily="34" charset="0"/>
              <a:buChar char="›"/>
            </a:pPr>
            <a:r>
              <a:rPr lang="en-US" sz="1100" dirty="0"/>
              <a:t>Research Forums for presidents, provosts, chief business officers, and key academic and administrative leaders</a:t>
            </a:r>
          </a:p>
          <a:p>
            <a:pPr marL="115888" indent="-115888">
              <a:lnSpc>
                <a:spcPct val="120000"/>
              </a:lnSpc>
              <a:spcBef>
                <a:spcPts val="800"/>
              </a:spcBef>
              <a:buFont typeface="Verdana" panose="020B0604030504040204" pitchFamily="34" charset="0"/>
              <a:buChar char="›"/>
            </a:pPr>
            <a:r>
              <a:rPr lang="en-US" sz="1100" dirty="0"/>
              <a:t>At the core of all we do</a:t>
            </a:r>
          </a:p>
          <a:p>
            <a:pPr marL="115888" indent="-115888">
              <a:lnSpc>
                <a:spcPct val="120000"/>
              </a:lnSpc>
              <a:spcBef>
                <a:spcPts val="800"/>
              </a:spcBef>
              <a:buFont typeface="Verdana" panose="020B0604030504040204" pitchFamily="34" charset="0"/>
              <a:buChar char="›"/>
            </a:pPr>
            <a:r>
              <a:rPr lang="en-US" sz="1100" dirty="0"/>
              <a:t>Peer-tested best practices research</a:t>
            </a:r>
          </a:p>
          <a:p>
            <a:pPr marL="115888" indent="-115888">
              <a:lnSpc>
                <a:spcPct val="120000"/>
              </a:lnSpc>
              <a:spcBef>
                <a:spcPts val="800"/>
              </a:spcBef>
              <a:buFont typeface="Verdana" panose="020B0604030504040204" pitchFamily="34" charset="0"/>
              <a:buChar char="›"/>
            </a:pPr>
            <a:r>
              <a:rPr lang="en-US" sz="1100" dirty="0"/>
              <a:t>Answers to the most </a:t>
            </a:r>
            <a:br>
              <a:rPr lang="en-US" sz="1100" dirty="0"/>
            </a:br>
            <a:r>
              <a:rPr lang="en-US" sz="1100" dirty="0"/>
              <a:t>pressing issues</a:t>
            </a:r>
          </a:p>
        </p:txBody>
      </p:sp>
      <p:grpSp>
        <p:nvGrpSpPr>
          <p:cNvPr id="28" name="Group 27"/>
          <p:cNvGrpSpPr/>
          <p:nvPr userDrawn="1"/>
        </p:nvGrpSpPr>
        <p:grpSpPr bwMode="gray">
          <a:xfrm>
            <a:off x="3899893" y="1885224"/>
            <a:ext cx="3358157" cy="998587"/>
            <a:chOff x="3899893" y="1743330"/>
            <a:chExt cx="3358157" cy="998587"/>
          </a:xfrm>
        </p:grpSpPr>
        <p:sp>
          <p:nvSpPr>
            <p:cNvPr id="29" name="TextBox 28"/>
            <p:cNvSpPr txBox="1"/>
            <p:nvPr/>
          </p:nvSpPr>
          <p:spPr bwMode="gray">
            <a:xfrm>
              <a:off x="4076885" y="1743330"/>
              <a:ext cx="3181165" cy="830997"/>
            </a:xfrm>
            <a:prstGeom prst="rect">
              <a:avLst/>
            </a:prstGeom>
            <a:noFill/>
          </p:spPr>
          <p:txBody>
            <a:bodyPr wrap="square" lIns="0" tIns="0" rIns="0" bIns="0" rtlCol="0">
              <a:spAutoFit/>
            </a:bodyPr>
            <a:lstStyle/>
            <a:p>
              <a:pPr>
                <a:spcBef>
                  <a:spcPts val="500"/>
                </a:spcBef>
              </a:pPr>
              <a:r>
                <a:rPr lang="en-US" sz="1800" dirty="0">
                  <a:solidFill>
                    <a:schemeClr val="bg1"/>
                  </a:solidFill>
                  <a:latin typeface="+mj-lt"/>
                </a:rPr>
                <a:t>Then hardwire those insights into your organization using </a:t>
              </a:r>
              <a:br>
                <a:rPr lang="en-US" sz="1800" dirty="0">
                  <a:solidFill>
                    <a:schemeClr val="bg1"/>
                  </a:solidFill>
                  <a:latin typeface="+mj-lt"/>
                </a:rPr>
              </a:br>
              <a:r>
                <a:rPr lang="en-US" sz="1800" dirty="0">
                  <a:solidFill>
                    <a:schemeClr val="bg1"/>
                  </a:solidFill>
                  <a:latin typeface="+mj-lt"/>
                </a:rPr>
                <a:t>our technology &amp; services</a:t>
              </a:r>
            </a:p>
          </p:txBody>
        </p:sp>
        <p:cxnSp>
          <p:nvCxnSpPr>
            <p:cNvPr id="30" name="Straight Connector 29"/>
            <p:cNvCxnSpPr/>
            <p:nvPr/>
          </p:nvCxnSpPr>
          <p:spPr bwMode="gray">
            <a:xfrm>
              <a:off x="4076886" y="2741917"/>
              <a:ext cx="3181164" cy="0"/>
            </a:xfrm>
            <a:prstGeom prst="line">
              <a:avLst/>
            </a:prstGeom>
            <a:ln w="12700">
              <a:solidFill>
                <a:schemeClr val="tx2"/>
              </a:solidFill>
              <a:miter lim="800000"/>
              <a:headEnd type="none"/>
              <a:tailEnd type="none"/>
            </a:ln>
          </p:spPr>
          <p:style>
            <a:lnRef idx="1">
              <a:schemeClr val="accent1"/>
            </a:lnRef>
            <a:fillRef idx="0">
              <a:schemeClr val="accent1"/>
            </a:fillRef>
            <a:effectRef idx="0">
              <a:schemeClr val="accent1"/>
            </a:effectRef>
            <a:fontRef idx="minor">
              <a:schemeClr val="tx1"/>
            </a:fontRef>
          </p:style>
        </p:cxnSp>
        <p:sp>
          <p:nvSpPr>
            <p:cNvPr id="31" name="Isosceles Triangle 30"/>
            <p:cNvSpPr/>
            <p:nvPr/>
          </p:nvSpPr>
          <p:spPr bwMode="gray">
            <a:xfrm rot="5400000">
              <a:off x="3892719" y="1849770"/>
              <a:ext cx="104024" cy="89675"/>
            </a:xfrm>
            <a:prstGeom prst="triangle">
              <a:avLst/>
            </a:prstGeom>
            <a:solidFill>
              <a:schemeClr val="tx2"/>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a:solidFill>
                  <a:schemeClr val="bg1"/>
                </a:solidFill>
              </a:endParaRPr>
            </a:p>
          </p:txBody>
        </p:sp>
      </p:grpSp>
      <p:sp>
        <p:nvSpPr>
          <p:cNvPr id="32" name="Isosceles Triangle 31"/>
          <p:cNvSpPr/>
          <p:nvPr userDrawn="1"/>
        </p:nvSpPr>
        <p:spPr bwMode="gray">
          <a:xfrm rot="5400000">
            <a:off x="536948" y="2708385"/>
            <a:ext cx="104024" cy="89675"/>
          </a:xfrm>
          <a:prstGeom prst="triangle">
            <a:avLst/>
          </a:prstGeom>
          <a:solidFill>
            <a:schemeClr val="tx2"/>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a:solidFill>
                <a:schemeClr val="bg1"/>
              </a:solidFill>
            </a:endParaRPr>
          </a:p>
        </p:txBody>
      </p:sp>
      <p:sp>
        <p:nvSpPr>
          <p:cNvPr id="35" name="TextBox 34"/>
          <p:cNvSpPr txBox="1"/>
          <p:nvPr userDrawn="1"/>
        </p:nvSpPr>
        <p:spPr bwMode="gray">
          <a:xfrm>
            <a:off x="4076885" y="3068215"/>
            <a:ext cx="3168174" cy="1183401"/>
          </a:xfrm>
          <a:prstGeom prst="rect">
            <a:avLst/>
          </a:prstGeom>
          <a:noFill/>
        </p:spPr>
        <p:txBody>
          <a:bodyPr wrap="square" lIns="0" tIns="0" rIns="0" bIns="0" numCol="1" spcCol="457200" rtlCol="0">
            <a:spAutoFit/>
          </a:bodyPr>
          <a:lstStyle/>
          <a:p>
            <a:pPr>
              <a:lnSpc>
                <a:spcPct val="120000"/>
              </a:lnSpc>
              <a:spcBef>
                <a:spcPts val="800"/>
              </a:spcBef>
            </a:pPr>
            <a:r>
              <a:rPr lang="en-US" sz="1200" b="1" dirty="0">
                <a:solidFill>
                  <a:schemeClr val="bg1"/>
                </a:solidFill>
              </a:rPr>
              <a:t>Enrollment Management </a:t>
            </a:r>
          </a:p>
          <a:p>
            <a:pPr>
              <a:spcBef>
                <a:spcPts val="300"/>
              </a:spcBef>
            </a:pPr>
            <a:r>
              <a:rPr lang="en-US" sz="1000" dirty="0">
                <a:solidFill>
                  <a:schemeClr val="bg1"/>
                </a:solidFill>
              </a:rPr>
              <a:t>Our </a:t>
            </a:r>
            <a:r>
              <a:rPr lang="en-US" sz="1000" b="1" dirty="0">
                <a:solidFill>
                  <a:schemeClr val="bg1"/>
                </a:solidFill>
              </a:rPr>
              <a:t>Enrollment Services </a:t>
            </a:r>
            <a:r>
              <a:rPr lang="en-US" sz="1000" dirty="0">
                <a:solidFill>
                  <a:schemeClr val="bg1"/>
                </a:solidFill>
              </a:rPr>
              <a:t>division provides data-driven undergraduate and graduate solutions that target qualified prospective students; build relationships throughout the search, application, and yield process; and optimize financial aid resources.</a:t>
            </a:r>
          </a:p>
        </p:txBody>
      </p:sp>
      <p:sp>
        <p:nvSpPr>
          <p:cNvPr id="36" name="TextBox 35"/>
          <p:cNvSpPr txBox="1"/>
          <p:nvPr userDrawn="1"/>
        </p:nvSpPr>
        <p:spPr bwMode="gray">
          <a:xfrm>
            <a:off x="4076885" y="4562050"/>
            <a:ext cx="3254672" cy="875624"/>
          </a:xfrm>
          <a:prstGeom prst="rect">
            <a:avLst/>
          </a:prstGeom>
          <a:noFill/>
        </p:spPr>
        <p:txBody>
          <a:bodyPr wrap="square" lIns="0" tIns="0" rIns="0" bIns="0" numCol="1" spcCol="457200" rtlCol="0">
            <a:spAutoFit/>
          </a:bodyPr>
          <a:lstStyle/>
          <a:p>
            <a:pPr>
              <a:lnSpc>
                <a:spcPct val="120000"/>
              </a:lnSpc>
              <a:spcBef>
                <a:spcPts val="800"/>
              </a:spcBef>
            </a:pPr>
            <a:r>
              <a:rPr lang="en-US" sz="1200" b="1" dirty="0">
                <a:solidFill>
                  <a:schemeClr val="bg1"/>
                </a:solidFill>
              </a:rPr>
              <a:t>Student Success </a:t>
            </a:r>
          </a:p>
          <a:p>
            <a:pPr>
              <a:spcBef>
                <a:spcPts val="300"/>
              </a:spcBef>
            </a:pPr>
            <a:r>
              <a:rPr lang="en-US" sz="1000" dirty="0">
                <a:solidFill>
                  <a:schemeClr val="bg1"/>
                </a:solidFill>
              </a:rPr>
              <a:t>Members of the </a:t>
            </a:r>
            <a:r>
              <a:rPr lang="en-US" sz="1000" b="1" dirty="0">
                <a:solidFill>
                  <a:schemeClr val="bg1"/>
                </a:solidFill>
              </a:rPr>
              <a:t>Student Success Collaborative </a:t>
            </a:r>
            <a:r>
              <a:rPr lang="en-US" sz="1000" dirty="0">
                <a:solidFill>
                  <a:schemeClr val="bg1"/>
                </a:solidFill>
              </a:rPr>
              <a:t>use research, consulting, and an enterprise-wide student success management system to help students persist, graduate, and succeed.</a:t>
            </a:r>
          </a:p>
        </p:txBody>
      </p:sp>
      <p:sp>
        <p:nvSpPr>
          <p:cNvPr id="37" name="TextBox 36"/>
          <p:cNvSpPr txBox="1"/>
          <p:nvPr userDrawn="1"/>
        </p:nvSpPr>
        <p:spPr bwMode="gray">
          <a:xfrm>
            <a:off x="4076885" y="5748108"/>
            <a:ext cx="3168174" cy="1029513"/>
          </a:xfrm>
          <a:prstGeom prst="rect">
            <a:avLst/>
          </a:prstGeom>
          <a:noFill/>
        </p:spPr>
        <p:txBody>
          <a:bodyPr wrap="square" lIns="0" tIns="0" rIns="0" bIns="0" numCol="1" spcCol="457200" rtlCol="0">
            <a:spAutoFit/>
          </a:bodyPr>
          <a:lstStyle/>
          <a:p>
            <a:pPr>
              <a:lnSpc>
                <a:spcPct val="120000"/>
              </a:lnSpc>
              <a:spcBef>
                <a:spcPts val="800"/>
              </a:spcBef>
            </a:pPr>
            <a:r>
              <a:rPr lang="en-US" sz="1200" b="1" dirty="0">
                <a:solidFill>
                  <a:schemeClr val="bg1"/>
                </a:solidFill>
              </a:rPr>
              <a:t>Growth and Academic Operations </a:t>
            </a:r>
          </a:p>
          <a:p>
            <a:pPr>
              <a:spcBef>
                <a:spcPts val="300"/>
              </a:spcBef>
            </a:pPr>
            <a:r>
              <a:rPr lang="en-US" sz="1000" dirty="0">
                <a:solidFill>
                  <a:schemeClr val="bg1"/>
                </a:solidFill>
              </a:rPr>
              <a:t>Our </a:t>
            </a:r>
            <a:r>
              <a:rPr lang="en-US" sz="1000" b="1" dirty="0">
                <a:solidFill>
                  <a:schemeClr val="bg1"/>
                </a:solidFill>
              </a:rPr>
              <a:t>Academic Performance Solutions </a:t>
            </a:r>
            <a:r>
              <a:rPr lang="en-US" sz="1000" dirty="0">
                <a:solidFill>
                  <a:schemeClr val="bg1"/>
                </a:solidFill>
              </a:rPr>
              <a:t>group partners with university academic and business leaders to help make smart resource trade-offs, improve academic efficiency, and grow academic program revenues.</a:t>
            </a:r>
          </a:p>
        </p:txBody>
      </p:sp>
      <p:pic>
        <p:nvPicPr>
          <p:cNvPr id="38" name="Picture 3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bwMode="gray">
          <a:xfrm>
            <a:off x="511175" y="511917"/>
            <a:ext cx="1672937" cy="640080"/>
          </a:xfrm>
          <a:prstGeom prst="rect">
            <a:avLst/>
          </a:prstGeom>
        </p:spPr>
      </p:pic>
      <p:grpSp>
        <p:nvGrpSpPr>
          <p:cNvPr id="39" name="Group 38"/>
          <p:cNvGrpSpPr/>
          <p:nvPr userDrawn="1"/>
        </p:nvGrpSpPr>
        <p:grpSpPr>
          <a:xfrm>
            <a:off x="6118869" y="8477305"/>
            <a:ext cx="1212688" cy="754436"/>
            <a:chOff x="6118869" y="8477305"/>
            <a:chExt cx="1212688" cy="754436"/>
          </a:xfrm>
        </p:grpSpPr>
        <p:sp>
          <p:nvSpPr>
            <p:cNvPr id="40" name="TextBox 39"/>
            <p:cNvSpPr txBox="1"/>
            <p:nvPr userDrawn="1"/>
          </p:nvSpPr>
          <p:spPr bwMode="gray">
            <a:xfrm>
              <a:off x="6158744" y="8954742"/>
              <a:ext cx="1172813" cy="276999"/>
            </a:xfrm>
            <a:prstGeom prst="rect">
              <a:avLst/>
            </a:prstGeom>
            <a:noFill/>
          </p:spPr>
          <p:txBody>
            <a:bodyPr wrap="square" lIns="0" tIns="0" rIns="0" bIns="0" rtlCol="0">
              <a:spAutoFit/>
            </a:bodyPr>
            <a:lstStyle/>
            <a:p>
              <a:pPr>
                <a:spcBef>
                  <a:spcPts val="500"/>
                </a:spcBef>
              </a:pPr>
              <a:r>
                <a:rPr lang="en-US" sz="900" dirty="0">
                  <a:solidFill>
                    <a:schemeClr val="bg1"/>
                  </a:solidFill>
                </a:rPr>
                <a:t>Goal: Make education smarter</a:t>
              </a:r>
            </a:p>
          </p:txBody>
        </p:sp>
        <p:sp>
          <p:nvSpPr>
            <p:cNvPr id="41" name="TextBox 40"/>
            <p:cNvSpPr txBox="1"/>
            <p:nvPr userDrawn="1"/>
          </p:nvSpPr>
          <p:spPr bwMode="gray">
            <a:xfrm>
              <a:off x="6118869" y="8477305"/>
              <a:ext cx="1203498" cy="461665"/>
            </a:xfrm>
            <a:prstGeom prst="rect">
              <a:avLst/>
            </a:prstGeom>
            <a:noFill/>
          </p:spPr>
          <p:txBody>
            <a:bodyPr wrap="square" lIns="0" tIns="0" rIns="0" bIns="0" rtlCol="0">
              <a:spAutoFit/>
            </a:bodyPr>
            <a:lstStyle/>
            <a:p>
              <a:pPr>
                <a:spcBef>
                  <a:spcPts val="500"/>
                </a:spcBef>
              </a:pPr>
              <a:r>
                <a:rPr lang="en-US" sz="3000" dirty="0">
                  <a:solidFill>
                    <a:schemeClr val="bg1"/>
                  </a:solidFill>
                  <a:latin typeface="+mj-lt"/>
                </a:rPr>
                <a:t>1</a:t>
              </a:r>
              <a:endParaRPr lang="en-US" sz="3000" baseline="30000" dirty="0">
                <a:solidFill>
                  <a:schemeClr val="bg1"/>
                </a:solidFill>
                <a:latin typeface="+mj-lt"/>
              </a:endParaRPr>
            </a:p>
          </p:txBody>
        </p:sp>
      </p:grpSp>
    </p:spTree>
    <p:custDataLst>
      <p:tags r:id="rId1"/>
    </p:custDataLst>
    <p:extLst>
      <p:ext uri="{BB962C8B-B14F-4D97-AF65-F5344CB8AC3E}">
        <p14:creationId xmlns:p14="http://schemas.microsoft.com/office/powerpoint/2010/main" val="3187718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redits + Legal Caveat">
    <p:spTree>
      <p:nvGrpSpPr>
        <p:cNvPr id="1" name=""/>
        <p:cNvGrpSpPr/>
        <p:nvPr/>
      </p:nvGrpSpPr>
      <p:grpSpPr>
        <a:xfrm>
          <a:off x="0" y="0"/>
          <a:ext cx="0" cy="0"/>
          <a:chOff x="0" y="0"/>
          <a:chExt cx="0" cy="0"/>
        </a:xfrm>
      </p:grpSpPr>
      <p:sp>
        <p:nvSpPr>
          <p:cNvPr id="14" name="Text Placeholder 5"/>
          <p:cNvSpPr>
            <a:spLocks noGrp="1"/>
          </p:cNvSpPr>
          <p:nvPr>
            <p:ph type="body" sz="quarter" idx="51" hasCustomPrompt="1"/>
          </p:nvPr>
        </p:nvSpPr>
        <p:spPr bwMode="gray">
          <a:xfrm>
            <a:off x="1128208" y="1714378"/>
            <a:ext cx="3840480" cy="169277"/>
          </a:xfrm>
        </p:spPr>
        <p:txBody>
          <a:bodyPr/>
          <a:lstStyle>
            <a:lvl1pPr marL="0" indent="0">
              <a:spcBef>
                <a:spcPts val="0"/>
              </a:spcBef>
              <a:buNone/>
              <a:defRPr sz="1100">
                <a:solidFill>
                  <a:schemeClr val="tx1"/>
                </a:solidFill>
              </a:defRPr>
            </a:lvl1pPr>
            <a:lvl2pPr marL="112713" indent="0">
              <a:spcBef>
                <a:spcPts val="200"/>
              </a:spcBef>
              <a:buNone/>
              <a:defRPr sz="1100"/>
            </a:lvl2pPr>
            <a:lvl3pPr marL="230187" indent="0">
              <a:spcBef>
                <a:spcPts val="200"/>
              </a:spcBef>
              <a:buNone/>
              <a:defRPr sz="1100"/>
            </a:lvl3pPr>
            <a:lvl4pPr marL="342900" indent="0">
              <a:spcBef>
                <a:spcPts val="200"/>
              </a:spcBef>
              <a:buNone/>
              <a:defRPr sz="1100"/>
            </a:lvl4pPr>
            <a:lvl5pPr marL="458787" indent="0">
              <a:spcBef>
                <a:spcPts val="200"/>
              </a:spcBef>
              <a:buNone/>
              <a:defRPr sz="1100"/>
            </a:lvl5pPr>
          </a:lstStyle>
          <a:p>
            <a:pPr lvl="0"/>
            <a:r>
              <a:rPr lang="en-US" dirty="0"/>
              <a:t>Project Director (Insert text)</a:t>
            </a:r>
          </a:p>
        </p:txBody>
      </p:sp>
      <p:sp>
        <p:nvSpPr>
          <p:cNvPr id="16" name="Text Placeholder 7"/>
          <p:cNvSpPr>
            <a:spLocks noGrp="1"/>
          </p:cNvSpPr>
          <p:nvPr>
            <p:ph type="body" sz="quarter" idx="52" hasCustomPrompt="1"/>
          </p:nvPr>
        </p:nvSpPr>
        <p:spPr bwMode="gray">
          <a:xfrm>
            <a:off x="1128208" y="1947233"/>
            <a:ext cx="3840480" cy="138499"/>
          </a:xfrm>
        </p:spPr>
        <p:txBody>
          <a:bodyPr/>
          <a:lstStyle>
            <a:lvl1pPr marL="0" indent="0">
              <a:spcBef>
                <a:spcPts val="200"/>
              </a:spcBef>
              <a:buNone/>
              <a:defRPr>
                <a:solidFill>
                  <a:schemeClr val="accent3"/>
                </a:solidFill>
              </a:defRPr>
            </a:lvl1pPr>
            <a:lvl2pPr marL="112713" indent="0">
              <a:buNone/>
              <a:defRPr>
                <a:solidFill>
                  <a:schemeClr val="accent3"/>
                </a:solidFill>
              </a:defRPr>
            </a:lvl2pPr>
            <a:lvl3pPr marL="230187" indent="0">
              <a:buNone/>
              <a:defRPr>
                <a:solidFill>
                  <a:schemeClr val="accent3"/>
                </a:solidFill>
              </a:defRPr>
            </a:lvl3pPr>
            <a:lvl4pPr marL="342900" indent="0">
              <a:buNone/>
              <a:defRPr>
                <a:solidFill>
                  <a:schemeClr val="accent3"/>
                </a:solidFill>
              </a:defRPr>
            </a:lvl4pPr>
            <a:lvl5pPr marL="458787" indent="0">
              <a:buNone/>
              <a:defRPr>
                <a:solidFill>
                  <a:schemeClr val="accent3"/>
                </a:solidFill>
              </a:defRPr>
            </a:lvl5pPr>
          </a:lstStyle>
          <a:p>
            <a:pPr lvl="0"/>
            <a:r>
              <a:rPr lang="en-US" dirty="0"/>
              <a:t>Add Name(s) Here</a:t>
            </a:r>
          </a:p>
        </p:txBody>
      </p:sp>
      <p:sp>
        <p:nvSpPr>
          <p:cNvPr id="17" name="Text Placeholder 9"/>
          <p:cNvSpPr>
            <a:spLocks noGrp="1"/>
          </p:cNvSpPr>
          <p:nvPr>
            <p:ph type="body" sz="quarter" idx="53" hasCustomPrompt="1"/>
          </p:nvPr>
        </p:nvSpPr>
        <p:spPr bwMode="gray">
          <a:xfrm>
            <a:off x="1128208" y="2367205"/>
            <a:ext cx="3840480" cy="169277"/>
          </a:xfrm>
        </p:spPr>
        <p:txBody>
          <a:bodyPr/>
          <a:lstStyle>
            <a:lvl1pPr marL="0" indent="0">
              <a:spcBef>
                <a:spcPts val="0"/>
              </a:spcBef>
              <a:buNone/>
              <a:defRPr sz="1100">
                <a:solidFill>
                  <a:schemeClr val="tx1"/>
                </a:solidFill>
              </a:defRPr>
            </a:lvl1pPr>
            <a:lvl2pPr marL="112713" indent="0">
              <a:spcBef>
                <a:spcPts val="0"/>
              </a:spcBef>
              <a:buNone/>
              <a:defRPr sz="1100"/>
            </a:lvl2pPr>
            <a:lvl3pPr marL="230187" indent="0">
              <a:spcBef>
                <a:spcPts val="0"/>
              </a:spcBef>
              <a:buNone/>
              <a:defRPr sz="1100"/>
            </a:lvl3pPr>
            <a:lvl4pPr marL="342900" indent="0">
              <a:spcBef>
                <a:spcPts val="0"/>
              </a:spcBef>
              <a:buNone/>
              <a:defRPr sz="1100"/>
            </a:lvl4pPr>
            <a:lvl5pPr marL="458787" indent="0">
              <a:spcBef>
                <a:spcPts val="0"/>
              </a:spcBef>
              <a:buNone/>
              <a:defRPr sz="1100"/>
            </a:lvl5pPr>
          </a:lstStyle>
          <a:p>
            <a:pPr lvl="0"/>
            <a:r>
              <a:rPr lang="en-US" dirty="0"/>
              <a:t>Contributing Consultants (Insert text)</a:t>
            </a:r>
          </a:p>
        </p:txBody>
      </p:sp>
      <p:sp>
        <p:nvSpPr>
          <p:cNvPr id="18" name="Text Placeholder 13"/>
          <p:cNvSpPr>
            <a:spLocks noGrp="1"/>
          </p:cNvSpPr>
          <p:nvPr>
            <p:ph type="body" sz="quarter" idx="54" hasCustomPrompt="1"/>
          </p:nvPr>
        </p:nvSpPr>
        <p:spPr bwMode="gray">
          <a:xfrm>
            <a:off x="1128208" y="2600060"/>
            <a:ext cx="3840480" cy="138499"/>
          </a:xfrm>
        </p:spPr>
        <p:txBody>
          <a:bodyPr/>
          <a:lstStyle>
            <a:lvl1pPr marL="0" indent="0">
              <a:spcBef>
                <a:spcPts val="200"/>
              </a:spcBef>
              <a:buNone/>
              <a:defRPr>
                <a:solidFill>
                  <a:schemeClr val="accent3"/>
                </a:solidFill>
              </a:defRPr>
            </a:lvl1pPr>
            <a:lvl2pPr marL="112713" indent="0">
              <a:spcBef>
                <a:spcPts val="200"/>
              </a:spcBef>
              <a:buNone/>
              <a:defRPr>
                <a:solidFill>
                  <a:schemeClr val="accent3"/>
                </a:solidFill>
              </a:defRPr>
            </a:lvl2pPr>
            <a:lvl3pPr marL="230187" indent="0">
              <a:spcBef>
                <a:spcPts val="200"/>
              </a:spcBef>
              <a:buNone/>
              <a:defRPr>
                <a:solidFill>
                  <a:schemeClr val="accent3"/>
                </a:solidFill>
              </a:defRPr>
            </a:lvl3pPr>
            <a:lvl4pPr marL="342900" indent="0">
              <a:spcBef>
                <a:spcPts val="200"/>
              </a:spcBef>
              <a:buNone/>
              <a:defRPr>
                <a:solidFill>
                  <a:schemeClr val="accent3"/>
                </a:solidFill>
              </a:defRPr>
            </a:lvl4pPr>
            <a:lvl5pPr marL="458787" indent="0">
              <a:spcBef>
                <a:spcPts val="200"/>
              </a:spcBef>
              <a:buNone/>
              <a:defRPr>
                <a:solidFill>
                  <a:schemeClr val="accent3"/>
                </a:solidFill>
              </a:defRPr>
            </a:lvl5pPr>
          </a:lstStyle>
          <a:p>
            <a:pPr lvl="0"/>
            <a:r>
              <a:rPr lang="en-US" dirty="0"/>
              <a:t>Add Name(s) Here</a:t>
            </a:r>
          </a:p>
        </p:txBody>
      </p:sp>
      <p:sp>
        <p:nvSpPr>
          <p:cNvPr id="19" name="Text Placeholder 15"/>
          <p:cNvSpPr>
            <a:spLocks noGrp="1"/>
          </p:cNvSpPr>
          <p:nvPr>
            <p:ph type="body" sz="quarter" idx="55" hasCustomPrompt="1"/>
          </p:nvPr>
        </p:nvSpPr>
        <p:spPr bwMode="gray">
          <a:xfrm>
            <a:off x="1128208" y="3027605"/>
            <a:ext cx="3840480" cy="169277"/>
          </a:xfrm>
        </p:spPr>
        <p:txBody>
          <a:bodyPr/>
          <a:lstStyle>
            <a:lvl1pPr marL="0" indent="0">
              <a:spcBef>
                <a:spcPts val="0"/>
              </a:spcBef>
              <a:buNone/>
              <a:defRPr sz="1100">
                <a:solidFill>
                  <a:schemeClr val="tx1"/>
                </a:solidFill>
              </a:defRPr>
            </a:lvl1pPr>
            <a:lvl2pPr>
              <a:spcBef>
                <a:spcPts val="0"/>
              </a:spcBef>
              <a:defRPr sz="1100"/>
            </a:lvl2pPr>
            <a:lvl3pPr>
              <a:spcBef>
                <a:spcPts val="0"/>
              </a:spcBef>
              <a:defRPr sz="1100"/>
            </a:lvl3pPr>
            <a:lvl4pPr>
              <a:spcBef>
                <a:spcPts val="0"/>
              </a:spcBef>
              <a:defRPr sz="1100"/>
            </a:lvl4pPr>
            <a:lvl5pPr>
              <a:spcBef>
                <a:spcPts val="0"/>
              </a:spcBef>
              <a:defRPr sz="1100"/>
            </a:lvl5pPr>
          </a:lstStyle>
          <a:p>
            <a:pPr lvl="0"/>
            <a:r>
              <a:rPr lang="en-US" dirty="0"/>
              <a:t>Design Consultant (Insert text)</a:t>
            </a:r>
          </a:p>
        </p:txBody>
      </p:sp>
      <p:sp>
        <p:nvSpPr>
          <p:cNvPr id="20" name="Text Placeholder 17"/>
          <p:cNvSpPr>
            <a:spLocks noGrp="1"/>
          </p:cNvSpPr>
          <p:nvPr>
            <p:ph type="body" sz="quarter" idx="56" hasCustomPrompt="1"/>
          </p:nvPr>
        </p:nvSpPr>
        <p:spPr bwMode="gray">
          <a:xfrm>
            <a:off x="1128208" y="3260460"/>
            <a:ext cx="3840480" cy="138499"/>
          </a:xfrm>
        </p:spPr>
        <p:txBody>
          <a:bodyPr/>
          <a:lstStyle>
            <a:lvl1pPr marL="0" indent="0">
              <a:spcBef>
                <a:spcPts val="200"/>
              </a:spcBef>
              <a:buNone/>
              <a:defRPr>
                <a:solidFill>
                  <a:schemeClr val="accent3"/>
                </a:solidFill>
              </a:defRPr>
            </a:lvl1pPr>
            <a:lvl2pPr marL="112713" indent="0">
              <a:spcBef>
                <a:spcPts val="200"/>
              </a:spcBef>
              <a:buNone/>
              <a:defRPr/>
            </a:lvl2pPr>
            <a:lvl3pPr marL="230187" indent="0">
              <a:spcBef>
                <a:spcPts val="200"/>
              </a:spcBef>
              <a:buNone/>
              <a:defRPr/>
            </a:lvl3pPr>
            <a:lvl4pPr marL="342900" indent="0">
              <a:spcBef>
                <a:spcPts val="200"/>
              </a:spcBef>
              <a:buNone/>
              <a:defRPr/>
            </a:lvl4pPr>
            <a:lvl5pPr marL="458787" indent="0">
              <a:spcBef>
                <a:spcPts val="200"/>
              </a:spcBef>
              <a:buNone/>
              <a:defRPr/>
            </a:lvl5pPr>
          </a:lstStyle>
          <a:p>
            <a:pPr lvl="0"/>
            <a:r>
              <a:rPr lang="en-US" dirty="0"/>
              <a:t>Add Name(s) Here</a:t>
            </a:r>
          </a:p>
        </p:txBody>
      </p:sp>
      <p:sp>
        <p:nvSpPr>
          <p:cNvPr id="21" name="Text Placeholder 19"/>
          <p:cNvSpPr>
            <a:spLocks noGrp="1"/>
          </p:cNvSpPr>
          <p:nvPr>
            <p:ph type="body" sz="quarter" idx="57" hasCustomPrompt="1"/>
          </p:nvPr>
        </p:nvSpPr>
        <p:spPr bwMode="gray">
          <a:xfrm>
            <a:off x="1128208" y="3687173"/>
            <a:ext cx="3840480" cy="169277"/>
          </a:xfrm>
        </p:spPr>
        <p:txBody>
          <a:bodyPr/>
          <a:lstStyle>
            <a:lvl1pPr marL="0" indent="0">
              <a:spcBef>
                <a:spcPts val="0"/>
              </a:spcBef>
              <a:buNone/>
              <a:defRPr sz="1100">
                <a:solidFill>
                  <a:schemeClr val="tx1"/>
                </a:solidFill>
              </a:defRPr>
            </a:lvl1pPr>
            <a:lvl2pPr marL="112713" indent="0">
              <a:spcBef>
                <a:spcPts val="0"/>
              </a:spcBef>
              <a:buNone/>
              <a:defRPr sz="1100"/>
            </a:lvl2pPr>
            <a:lvl3pPr marL="230187" indent="0">
              <a:spcBef>
                <a:spcPts val="0"/>
              </a:spcBef>
              <a:buNone/>
              <a:defRPr sz="1100"/>
            </a:lvl3pPr>
            <a:lvl4pPr marL="342900" indent="0">
              <a:spcBef>
                <a:spcPts val="0"/>
              </a:spcBef>
              <a:buNone/>
              <a:defRPr sz="1100"/>
            </a:lvl4pPr>
            <a:lvl5pPr marL="458787" indent="0">
              <a:spcBef>
                <a:spcPts val="0"/>
              </a:spcBef>
              <a:buNone/>
              <a:defRPr sz="1100"/>
            </a:lvl5pPr>
          </a:lstStyle>
          <a:p>
            <a:pPr lvl="0"/>
            <a:r>
              <a:rPr lang="en-US" dirty="0"/>
              <a:t>Executive Director (Insert text)</a:t>
            </a:r>
          </a:p>
        </p:txBody>
      </p:sp>
      <p:sp>
        <p:nvSpPr>
          <p:cNvPr id="22" name="Text Placeholder 21"/>
          <p:cNvSpPr>
            <a:spLocks noGrp="1"/>
          </p:cNvSpPr>
          <p:nvPr>
            <p:ph type="body" sz="quarter" idx="58" hasCustomPrompt="1"/>
          </p:nvPr>
        </p:nvSpPr>
        <p:spPr bwMode="gray">
          <a:xfrm>
            <a:off x="1128208" y="3920028"/>
            <a:ext cx="3840480" cy="138499"/>
          </a:xfrm>
        </p:spPr>
        <p:txBody>
          <a:bodyPr/>
          <a:lstStyle>
            <a:lvl1pPr marL="0" indent="0">
              <a:spcBef>
                <a:spcPts val="200"/>
              </a:spcBef>
              <a:buNone/>
              <a:defRPr>
                <a:solidFill>
                  <a:schemeClr val="accent3"/>
                </a:solidFill>
              </a:defRPr>
            </a:lvl1pPr>
            <a:lvl2pPr marL="112713" indent="0">
              <a:spcBef>
                <a:spcPts val="200"/>
              </a:spcBef>
              <a:buNone/>
              <a:defRPr>
                <a:solidFill>
                  <a:schemeClr val="accent3"/>
                </a:solidFill>
              </a:defRPr>
            </a:lvl2pPr>
            <a:lvl3pPr marL="230187" indent="0">
              <a:spcBef>
                <a:spcPts val="200"/>
              </a:spcBef>
              <a:buNone/>
              <a:defRPr>
                <a:solidFill>
                  <a:schemeClr val="accent3"/>
                </a:solidFill>
              </a:defRPr>
            </a:lvl3pPr>
            <a:lvl4pPr marL="342900" indent="0">
              <a:spcBef>
                <a:spcPts val="200"/>
              </a:spcBef>
              <a:buNone/>
              <a:defRPr>
                <a:solidFill>
                  <a:schemeClr val="accent3"/>
                </a:solidFill>
              </a:defRPr>
            </a:lvl4pPr>
            <a:lvl5pPr marL="458787" indent="0">
              <a:spcBef>
                <a:spcPts val="200"/>
              </a:spcBef>
              <a:buNone/>
              <a:defRPr>
                <a:solidFill>
                  <a:schemeClr val="accent3"/>
                </a:solidFill>
              </a:defRPr>
            </a:lvl5pPr>
          </a:lstStyle>
          <a:p>
            <a:pPr lvl="0"/>
            <a:r>
              <a:rPr lang="en-US" dirty="0"/>
              <a:t>Add Name(s) Here</a:t>
            </a:r>
          </a:p>
        </p:txBody>
      </p:sp>
      <p:sp>
        <p:nvSpPr>
          <p:cNvPr id="4" name="Title 3"/>
          <p:cNvSpPr>
            <a:spLocks noGrp="1"/>
          </p:cNvSpPr>
          <p:nvPr>
            <p:ph type="title" hasCustomPrompt="1"/>
          </p:nvPr>
        </p:nvSpPr>
        <p:spPr bwMode="gray">
          <a:xfrm>
            <a:off x="512763" y="724503"/>
            <a:ext cx="4473575" cy="276999"/>
          </a:xfrm>
        </p:spPr>
        <p:txBody>
          <a:bodyPr anchor="t" anchorCtr="0"/>
          <a:lstStyle>
            <a:lvl1pPr>
              <a:defRPr baseline="0"/>
            </a:lvl1pPr>
          </a:lstStyle>
          <a:p>
            <a:r>
              <a:rPr lang="en-US" dirty="0"/>
              <a:t>Insert Program Name Here</a:t>
            </a:r>
          </a:p>
        </p:txBody>
      </p:sp>
      <p:cxnSp>
        <p:nvCxnSpPr>
          <p:cNvPr id="13" name="Straight Connector 12"/>
          <p:cNvCxnSpPr/>
          <p:nvPr userDrawn="1"/>
        </p:nvCxnSpPr>
        <p:spPr bwMode="gray">
          <a:xfrm>
            <a:off x="5571248" y="763588"/>
            <a:ext cx="0" cy="7993234"/>
          </a:xfrm>
          <a:prstGeom prst="line">
            <a:avLst/>
          </a:prstGeom>
          <a:ln w="6350">
            <a:solidFill>
              <a:schemeClr val="accent3"/>
            </a:solidFill>
            <a:headEnd type="none"/>
            <a:tailEnd type="none"/>
          </a:ln>
        </p:spPr>
        <p:style>
          <a:lnRef idx="1">
            <a:schemeClr val="accent1"/>
          </a:lnRef>
          <a:fillRef idx="0">
            <a:schemeClr val="accent1"/>
          </a:fillRef>
          <a:effectRef idx="0">
            <a:schemeClr val="accent1"/>
          </a:effectRef>
          <a:fontRef idx="minor">
            <a:schemeClr val="tx1"/>
          </a:fontRef>
        </p:style>
      </p:cxnSp>
      <p:sp>
        <p:nvSpPr>
          <p:cNvPr id="15" name="TextBox 14"/>
          <p:cNvSpPr txBox="1"/>
          <p:nvPr userDrawn="1"/>
        </p:nvSpPr>
        <p:spPr bwMode="gray">
          <a:xfrm>
            <a:off x="5644268" y="754818"/>
            <a:ext cx="1620132" cy="8002004"/>
          </a:xfrm>
          <a:prstGeom prst="rect">
            <a:avLst/>
          </a:prstGeom>
          <a:noFill/>
        </p:spPr>
        <p:txBody>
          <a:bodyPr wrap="square" lIns="0" tIns="0" rIns="0" bIns="0" rtlCol="0">
            <a:noAutofit/>
          </a:bodyPr>
          <a:lstStyle/>
          <a:p>
            <a:pPr>
              <a:spcBef>
                <a:spcPts val="400"/>
              </a:spcBef>
            </a:pPr>
            <a:r>
              <a:rPr lang="en-US" sz="500" b="1" dirty="0"/>
              <a:t>LEGAL</a:t>
            </a:r>
            <a:r>
              <a:rPr lang="en-US" sz="500" b="1" baseline="0" dirty="0"/>
              <a:t> CAVEAT</a:t>
            </a:r>
            <a:endParaRPr lang="en-US" sz="500" b="1" dirty="0"/>
          </a:p>
          <a:p>
            <a:pPr>
              <a:spcBef>
                <a:spcPts val="400"/>
              </a:spcBef>
            </a:pPr>
            <a:r>
              <a:rPr lang="en-US" sz="500" dirty="0"/>
              <a:t>EAB Global, Inc. (“EAB”) has made efforts to verify the accuracy of the information it provides to members. This report relies on data obtained from many sources, however, and EAB cannot guarantee the accuracy of the information provided or any analysis based thereon. In addition, neither EAB nor any of its affiliates (each, an “EAB Organization”) is in the business </a:t>
            </a:r>
            <a:br>
              <a:rPr lang="en-US" sz="500" dirty="0"/>
            </a:br>
            <a:r>
              <a:rPr lang="en-US" sz="500" dirty="0"/>
              <a:t>of giving legal, accounting, or other professional advice, and its reports should not be construed as professional advice. In particular, members should not rely on any legal commentary in this report as a basis for action, or assume that any tactics described herein would be permitted by applicable law or appropriate for a given member’s situation. Members are advised to consult with appropriate professionals concerning legal, tax, or accounting issues, before implementing any of these tactics. No EAB Organization or any of its respective officers, directors, employees, or agents shall be liable for any claims, liabilities, or expenses relating to (a) any errors or omissions in this report,</a:t>
            </a:r>
            <a:r>
              <a:rPr lang="en-US" sz="500" baseline="0" dirty="0"/>
              <a:t> </a:t>
            </a:r>
            <a:r>
              <a:rPr lang="en-US" sz="500" dirty="0"/>
              <a:t>whether caused by any EAB organization, or any of their respective employees or agents, or sources or other third parties, (b) any recommendation by any EAB Organization, or (c) failure of member and its employees and agents to abide by the terms set forth herein.</a:t>
            </a:r>
          </a:p>
          <a:p>
            <a:pPr>
              <a:spcBef>
                <a:spcPts val="400"/>
              </a:spcBef>
            </a:pPr>
            <a:r>
              <a:rPr lang="en-US" sz="500" dirty="0"/>
              <a:t>EAB is a registered trademark of EAB Global, Inc. in the United States and other countries. Members are not permitted to use these trademarks, or any other trademark, product name, service name, trade name, and logo of any EAB Organization without prior written consent of EAB. Other trademarks, product names, service names, trade names, and logos used within these pages are the property of their respective holders. Use of other company trademarks, product names, service names, trade names, and logos or images of the same does not necessarily constitute (a) an endorsement by such company of an EAB Organization and its products and services, or (b) an endorsement of the company or its products or services by an EAB Organization. No EAB Organization is affiliated with any such company.</a:t>
            </a:r>
          </a:p>
          <a:p>
            <a:pPr>
              <a:spcBef>
                <a:spcPts val="1200"/>
              </a:spcBef>
            </a:pPr>
            <a:r>
              <a:rPr lang="en-US" sz="500" b="1" dirty="0"/>
              <a:t>IMPORTANT: Please read the following.</a:t>
            </a:r>
          </a:p>
          <a:p>
            <a:pPr>
              <a:spcBef>
                <a:spcPts val="400"/>
              </a:spcBef>
            </a:pPr>
            <a:r>
              <a:rPr lang="en-US" sz="500" dirty="0"/>
              <a:t>EAB has prepared this report for the exclusive </a:t>
            </a:r>
            <a:br>
              <a:rPr lang="en-US" sz="500" dirty="0"/>
            </a:br>
            <a:r>
              <a:rPr lang="en-US" sz="500" dirty="0"/>
              <a:t>use of its members. Each member acknowledges and agrees that this report and the information contained herein (collectively, the “Report”) are confidential and proprietary to EAB. By accepting delivery of this Report, each member agrees to abide by the terms as stated herein, including </a:t>
            </a:r>
            <a:br>
              <a:rPr lang="en-US" sz="500" dirty="0"/>
            </a:br>
            <a:r>
              <a:rPr lang="en-US" sz="500" dirty="0"/>
              <a:t>the following:</a:t>
            </a:r>
          </a:p>
          <a:p>
            <a:pPr marL="112713" indent="-112713">
              <a:spcBef>
                <a:spcPts val="400"/>
              </a:spcBef>
            </a:pPr>
            <a:r>
              <a:rPr lang="en-US" sz="500" dirty="0"/>
              <a:t>1.	All right, title, and interest in and to this Report is owned by an EAB Organization. Except as stated herein, no right, license, permission, or interest of any kind in this Report is intended to be given, transferred to, or acquired by a member. Each member is authorized to use this Report only to the extent expressly authorized herein.</a:t>
            </a:r>
          </a:p>
          <a:p>
            <a:pPr marL="112713" indent="-112713">
              <a:spcBef>
                <a:spcPts val="400"/>
              </a:spcBef>
            </a:pPr>
            <a:r>
              <a:rPr lang="en-US" sz="500" dirty="0"/>
              <a:t>2.	Each member shall not sell, license, republish, distribute, or post online or otherwise this Report, in part or in whole. Each member shall not disseminate or permit the use of, and shall take reasonable precautions to prevent such dissemination or use of, this Report by (a) any of its employees and agents (except as stated below), or (b) any third party.</a:t>
            </a:r>
          </a:p>
          <a:p>
            <a:pPr marL="112713" indent="-112713">
              <a:spcBef>
                <a:spcPts val="400"/>
              </a:spcBef>
            </a:pPr>
            <a:r>
              <a:rPr lang="en-US" sz="500" dirty="0"/>
              <a:t>3.	Each member may make this Report available solely to those of its employees and agents who (a) are registered for the workshop or membership program of which this Report is a part, (b) require access to this Report in order to learn from the information described herein, and (c) agree not to disclose this Report to other employees or agents or any third party. Each member shall use, and shall ensure that its employees and agents use, this Report for its internal use only. Each member may make a limited number of copies, solely as adequate for use by its employees and agents in accordance with the terms herein.</a:t>
            </a:r>
          </a:p>
          <a:p>
            <a:pPr marL="112713" indent="-112713">
              <a:spcBef>
                <a:spcPts val="400"/>
              </a:spcBef>
            </a:pPr>
            <a:r>
              <a:rPr lang="en-US" sz="500" dirty="0"/>
              <a:t>4.	Each member shall not remove from this Report any confidential markings, copyright notices, and/or other similar indicia herein.</a:t>
            </a:r>
          </a:p>
          <a:p>
            <a:pPr marL="112713" indent="-112713">
              <a:spcBef>
                <a:spcPts val="400"/>
              </a:spcBef>
            </a:pPr>
            <a:r>
              <a:rPr lang="en-US" sz="500" dirty="0"/>
              <a:t>5.	Each member is responsible for any breach of its obligations as stated herein by any of its employees or agents.</a:t>
            </a:r>
          </a:p>
          <a:p>
            <a:pPr marL="112713" indent="-112713">
              <a:spcBef>
                <a:spcPts val="400"/>
              </a:spcBef>
            </a:pPr>
            <a:r>
              <a:rPr lang="en-US" sz="500" dirty="0"/>
              <a:t>6.	If a member is unwilling to abide by any</a:t>
            </a:r>
            <a:r>
              <a:rPr lang="en-US" sz="500" baseline="0" dirty="0"/>
              <a:t> </a:t>
            </a:r>
            <a:r>
              <a:rPr lang="en-US" sz="500" dirty="0"/>
              <a:t>of the foregoing obligations, then such member shall promptly return this Report and all copies thereof to EAB.</a:t>
            </a:r>
          </a:p>
        </p:txBody>
      </p:sp>
    </p:spTree>
    <p:custDataLst>
      <p:tags r:id="rId1"/>
    </p:custDataLst>
    <p:extLst>
      <p:ext uri="{BB962C8B-B14F-4D97-AF65-F5344CB8AC3E}">
        <p14:creationId xmlns:p14="http://schemas.microsoft.com/office/powerpoint/2010/main" val="3809430448"/>
      </p:ext>
    </p:extLst>
  </p:cSld>
  <p:clrMapOvr>
    <a:masterClrMapping/>
  </p:clrMapOvr>
  <p:extLst>
    <p:ext uri="{DCECCB84-F9BA-43D5-87BE-67443E8EF086}">
      <p15:sldGuideLst xmlns:p15="http://schemas.microsoft.com/office/powerpoint/2012/main">
        <p15:guide id="1" orient="horz" pos="480">
          <p15:clr>
            <a:srgbClr val="FBAE40"/>
          </p15:clr>
        </p15:guide>
        <p15:guide id="2" pos="710">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ivider">
    <p:spTree>
      <p:nvGrpSpPr>
        <p:cNvPr id="1" name=""/>
        <p:cNvGrpSpPr/>
        <p:nvPr/>
      </p:nvGrpSpPr>
      <p:grpSpPr>
        <a:xfrm>
          <a:off x="0" y="0"/>
          <a:ext cx="0" cy="0"/>
          <a:chOff x="0" y="0"/>
          <a:chExt cx="0" cy="0"/>
        </a:xfrm>
      </p:grpSpPr>
      <p:pic>
        <p:nvPicPr>
          <p:cNvPr id="12" name="Picture 1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bwMode="gray">
          <a:xfrm>
            <a:off x="1455320" y="3309301"/>
            <a:ext cx="1234440" cy="472307"/>
          </a:xfrm>
          <a:prstGeom prst="rect">
            <a:avLst/>
          </a:prstGeom>
        </p:spPr>
      </p:pic>
      <p:sp>
        <p:nvSpPr>
          <p:cNvPr id="14" name="Title 1"/>
          <p:cNvSpPr>
            <a:spLocks noGrp="1"/>
          </p:cNvSpPr>
          <p:nvPr>
            <p:ph type="title" hasCustomPrompt="1"/>
          </p:nvPr>
        </p:nvSpPr>
        <p:spPr bwMode="gray">
          <a:xfrm>
            <a:off x="1451412" y="4824861"/>
            <a:ext cx="5029200" cy="775597"/>
          </a:xfrm>
          <a:prstGeom prst="rect">
            <a:avLst/>
          </a:prstGeom>
        </p:spPr>
        <p:txBody>
          <a:bodyPr wrap="square" lIns="0" tIns="0" rIns="0" bIns="0" anchor="b" anchorCtr="0">
            <a:spAutoFit/>
          </a:bodyPr>
          <a:lstStyle>
            <a:lvl1pPr>
              <a:lnSpc>
                <a:spcPct val="90000"/>
              </a:lnSpc>
              <a:defRPr sz="2800" b="0" baseline="0">
                <a:solidFill>
                  <a:schemeClr val="tx1"/>
                </a:solidFill>
              </a:defRPr>
            </a:lvl1pPr>
          </a:lstStyle>
          <a:p>
            <a:r>
              <a:rPr lang="en-US" dirty="0"/>
              <a:t>Divider Title – Rockwell 28pt Regular, Title Case</a:t>
            </a:r>
          </a:p>
        </p:txBody>
      </p:sp>
      <p:sp>
        <p:nvSpPr>
          <p:cNvPr id="15" name="Text Placeholder 16"/>
          <p:cNvSpPr>
            <a:spLocks noGrp="1"/>
          </p:cNvSpPr>
          <p:nvPr>
            <p:ph type="body" sz="quarter" idx="22" hasCustomPrompt="1"/>
          </p:nvPr>
        </p:nvSpPr>
        <p:spPr bwMode="gray">
          <a:xfrm>
            <a:off x="1451412" y="5786992"/>
            <a:ext cx="5029200" cy="169277"/>
          </a:xfrm>
        </p:spPr>
        <p:txBody>
          <a:bodyPr/>
          <a:lstStyle>
            <a:lvl1pPr marL="0" indent="0">
              <a:spcBef>
                <a:spcPts val="0"/>
              </a:spcBef>
              <a:buNone/>
              <a:defRPr sz="1100">
                <a:solidFill>
                  <a:schemeClr val="tx1"/>
                </a:solidFill>
              </a:defRPr>
            </a:lvl1pPr>
            <a:lvl2pPr>
              <a:spcBef>
                <a:spcPts val="0"/>
              </a:spcBef>
              <a:defRPr sz="1100"/>
            </a:lvl2pPr>
            <a:lvl3pPr>
              <a:spcBef>
                <a:spcPts val="0"/>
              </a:spcBef>
              <a:defRPr sz="1100"/>
            </a:lvl3pPr>
            <a:lvl4pPr>
              <a:spcBef>
                <a:spcPts val="0"/>
              </a:spcBef>
              <a:defRPr sz="1100"/>
            </a:lvl4pPr>
            <a:lvl5pPr>
              <a:spcBef>
                <a:spcPts val="0"/>
              </a:spcBef>
              <a:defRPr sz="1100"/>
            </a:lvl5pPr>
          </a:lstStyle>
          <a:p>
            <a:pPr lvl="0"/>
            <a:r>
              <a:rPr lang="en-US" dirty="0"/>
              <a:t>Divider Subtitle – Verdana 11pt Regular, Title Case</a:t>
            </a:r>
          </a:p>
        </p:txBody>
      </p:sp>
      <p:sp>
        <p:nvSpPr>
          <p:cNvPr id="16" name="Text Placeholder 20"/>
          <p:cNvSpPr>
            <a:spLocks noGrp="1"/>
          </p:cNvSpPr>
          <p:nvPr>
            <p:ph type="body" sz="quarter" idx="23" hasCustomPrompt="1"/>
          </p:nvPr>
        </p:nvSpPr>
        <p:spPr bwMode="gray">
          <a:xfrm>
            <a:off x="1451412" y="7051159"/>
            <a:ext cx="2286000" cy="543739"/>
          </a:xfrm>
        </p:spPr>
        <p:txBody>
          <a:bodyPr/>
          <a:lstStyle>
            <a:lvl1pPr>
              <a:defRPr>
                <a:solidFill>
                  <a:schemeClr val="tx1"/>
                </a:solidFill>
              </a:defRPr>
            </a:lvl1pPr>
          </a:lstStyle>
          <a:p>
            <a:pPr lvl="0"/>
            <a:r>
              <a:rPr lang="en-US" dirty="0"/>
              <a:t>Divider Bullet Placement (if needed)</a:t>
            </a:r>
          </a:p>
          <a:p>
            <a:pPr lvl="0"/>
            <a:r>
              <a:rPr lang="en-US" dirty="0"/>
              <a:t>Divider Bullet Placement (if needed)</a:t>
            </a:r>
          </a:p>
          <a:p>
            <a:pPr lvl="0"/>
            <a:r>
              <a:rPr lang="en-US" dirty="0"/>
              <a:t>Divider Bullet Placement (if needed)</a:t>
            </a:r>
          </a:p>
        </p:txBody>
      </p:sp>
      <p:cxnSp>
        <p:nvCxnSpPr>
          <p:cNvPr id="19" name="Straight Connector 18"/>
          <p:cNvCxnSpPr/>
          <p:nvPr userDrawn="1"/>
        </p:nvCxnSpPr>
        <p:spPr bwMode="gray">
          <a:xfrm>
            <a:off x="1451412" y="6631720"/>
            <a:ext cx="5043885" cy="0"/>
          </a:xfrm>
          <a:prstGeom prst="line">
            <a:avLst/>
          </a:prstGeom>
          <a:ln w="12700">
            <a:solidFill>
              <a:schemeClr val="accent3"/>
            </a:solidFill>
            <a:miter lim="800000"/>
            <a:headEnd type="none"/>
            <a:tailEnd type="none"/>
          </a:ln>
        </p:spPr>
        <p:style>
          <a:lnRef idx="1">
            <a:schemeClr val="accent1"/>
          </a:lnRef>
          <a:fillRef idx="0">
            <a:schemeClr val="accent1"/>
          </a:fillRef>
          <a:effectRef idx="0">
            <a:schemeClr val="accent1"/>
          </a:effectRef>
          <a:fontRef idx="minor">
            <a:schemeClr val="tx1"/>
          </a:fontRef>
        </p:style>
      </p:cxnSp>
      <p:sp>
        <p:nvSpPr>
          <p:cNvPr id="20" name="Text Placeholder 23"/>
          <p:cNvSpPr>
            <a:spLocks noGrp="1"/>
          </p:cNvSpPr>
          <p:nvPr>
            <p:ph type="body" sz="quarter" idx="24" hasCustomPrompt="1"/>
          </p:nvPr>
        </p:nvSpPr>
        <p:spPr bwMode="gray">
          <a:xfrm>
            <a:off x="5195834" y="6636850"/>
            <a:ext cx="1299013" cy="205151"/>
          </a:xfrm>
          <a:prstGeom prst="round2SameRect">
            <a:avLst>
              <a:gd name="adj1" fmla="val 0"/>
              <a:gd name="adj2" fmla="val 20202"/>
            </a:avLst>
          </a:prstGeom>
          <a:solidFill>
            <a:schemeClr val="tx2"/>
          </a:solidFill>
        </p:spPr>
        <p:txBody>
          <a:bodyPr wrap="none" lIns="45720" tIns="27432" rIns="45720" bIns="27432" anchor="ctr" anchorCtr="0"/>
          <a:lstStyle>
            <a:lvl1pPr marL="0" indent="0" algn="r">
              <a:spcBef>
                <a:spcPts val="0"/>
              </a:spcBef>
              <a:buNone/>
              <a:defRPr cap="all" spc="50" baseline="0">
                <a:solidFill>
                  <a:schemeClr val="bg1"/>
                </a:solidFill>
                <a:latin typeface="+mj-lt"/>
              </a:defRPr>
            </a:lvl1pPr>
            <a:lvl2pPr marL="112713" indent="0">
              <a:buNone/>
              <a:defRPr cap="all" spc="40">
                <a:solidFill>
                  <a:schemeClr val="bg1"/>
                </a:solidFill>
                <a:latin typeface="+mj-lt"/>
              </a:defRPr>
            </a:lvl2pPr>
            <a:lvl3pPr marL="230187" indent="0">
              <a:buNone/>
              <a:defRPr cap="all" spc="40">
                <a:solidFill>
                  <a:schemeClr val="bg1"/>
                </a:solidFill>
                <a:latin typeface="+mj-lt"/>
              </a:defRPr>
            </a:lvl3pPr>
            <a:lvl4pPr marL="342900" indent="0">
              <a:buNone/>
              <a:defRPr cap="all" spc="40">
                <a:solidFill>
                  <a:schemeClr val="bg1"/>
                </a:solidFill>
                <a:latin typeface="+mj-lt"/>
              </a:defRPr>
            </a:lvl4pPr>
            <a:lvl5pPr marL="458787" indent="0">
              <a:buNone/>
              <a:defRPr cap="all" spc="40">
                <a:solidFill>
                  <a:schemeClr val="bg1"/>
                </a:solidFill>
                <a:latin typeface="+mj-lt"/>
              </a:defRPr>
            </a:lvl5pPr>
          </a:lstStyle>
          <a:p>
            <a:pPr lvl="0"/>
            <a:r>
              <a:rPr lang="en-US" dirty="0"/>
              <a:t>Insert break type</a:t>
            </a:r>
          </a:p>
        </p:txBody>
      </p:sp>
      <p:sp>
        <p:nvSpPr>
          <p:cNvPr id="22" name="Text Placeholder 27"/>
          <p:cNvSpPr>
            <a:spLocks noGrp="1"/>
          </p:cNvSpPr>
          <p:nvPr>
            <p:ph type="body" sz="quarter" idx="25" hasCustomPrompt="1"/>
          </p:nvPr>
        </p:nvSpPr>
        <p:spPr bwMode="gray">
          <a:xfrm>
            <a:off x="6495296" y="6312606"/>
            <a:ext cx="824429" cy="1384995"/>
          </a:xfrm>
        </p:spPr>
        <p:txBody>
          <a:bodyPr/>
          <a:lstStyle>
            <a:lvl1pPr marL="0" indent="0" algn="r">
              <a:spcBef>
                <a:spcPts val="0"/>
              </a:spcBef>
              <a:buNone/>
              <a:defRPr sz="9000">
                <a:solidFill>
                  <a:schemeClr val="accent1"/>
                </a:solidFill>
                <a:latin typeface="+mj-lt"/>
              </a:defRPr>
            </a:lvl1pPr>
            <a:lvl2pPr>
              <a:defRPr sz="9000"/>
            </a:lvl2pPr>
            <a:lvl3pPr>
              <a:defRPr sz="9000"/>
            </a:lvl3pPr>
            <a:lvl4pPr>
              <a:defRPr sz="9000"/>
            </a:lvl4pPr>
            <a:lvl5pPr>
              <a:defRPr sz="9000"/>
            </a:lvl5pPr>
          </a:lstStyle>
          <a:p>
            <a:pPr lvl="0"/>
            <a:r>
              <a:rPr lang="en-US" dirty="0"/>
              <a:t>#</a:t>
            </a:r>
          </a:p>
        </p:txBody>
      </p:sp>
      <p:sp>
        <p:nvSpPr>
          <p:cNvPr id="9" name="Text Placeholder 1"/>
          <p:cNvSpPr txBox="1">
            <a:spLocks/>
          </p:cNvSpPr>
          <p:nvPr userDrawn="1"/>
        </p:nvSpPr>
        <p:spPr bwMode="gray">
          <a:xfrm>
            <a:off x="7901812" y="6631720"/>
            <a:ext cx="1543781" cy="1774845"/>
          </a:xfrm>
          <a:prstGeom prst="rect">
            <a:avLst/>
          </a:prstGeom>
          <a:solidFill>
            <a:srgbClr val="009900"/>
          </a:solidFill>
        </p:spPr>
        <p:txBody>
          <a:bodyPr vert="horz" wrap="square" lIns="64008" tIns="45720" rIns="64008" bIns="45720" rtlCol="0">
            <a:spAutoFit/>
          </a:bodyPr>
          <a:lstStyle>
            <a:lvl1pPr marL="0" indent="0" algn="l" defTabSz="640080" rtl="0" eaLnBrk="1" latinLnBrk="0" hangingPunct="1">
              <a:spcBef>
                <a:spcPts val="500"/>
              </a:spcBef>
              <a:buFontTx/>
              <a:buNone/>
              <a:defRPr sz="1000" kern="1200" baseline="0">
                <a:solidFill>
                  <a:schemeClr val="tx1"/>
                </a:solidFill>
                <a:latin typeface="+mn-lt"/>
                <a:ea typeface="+mn-ea"/>
                <a:cs typeface="+mn-cs"/>
              </a:defRPr>
            </a:lvl1pPr>
            <a:lvl2pPr marL="2286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2pPr>
            <a:lvl3pPr marL="3429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3pPr>
            <a:lvl4pPr marL="4572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4pPr>
            <a:lvl5pPr marL="5715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5pPr>
            <a:lvl6pPr marL="6858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6pPr>
            <a:lvl7pPr marL="8001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7pPr>
            <a:lvl8pPr marL="9144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8pPr>
            <a:lvl9pPr marL="10287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9pPr>
          </a:lstStyle>
          <a:p>
            <a:r>
              <a:rPr lang="en-US" sz="1000" b="1" dirty="0">
                <a:solidFill>
                  <a:schemeClr val="bg1"/>
                </a:solidFill>
                <a:latin typeface="Arial" panose="020B0604020202020204" pitchFamily="34" charset="0"/>
                <a:cs typeface="Arial" panose="020B0604020202020204" pitchFamily="34" charset="0"/>
              </a:rPr>
              <a:t>What’s a Break Type?</a:t>
            </a:r>
          </a:p>
          <a:p>
            <a:pPr marL="0" indent="0">
              <a:spcBef>
                <a:spcPts val="300"/>
              </a:spcBef>
              <a:buFont typeface="+mj-lt"/>
              <a:buNone/>
            </a:pPr>
            <a:r>
              <a:rPr lang="en-US" sz="800" b="0" dirty="0">
                <a:solidFill>
                  <a:schemeClr val="bg1"/>
                </a:solidFill>
                <a:latin typeface="Arial" panose="020B0604020202020204" pitchFamily="34" charset="0"/>
                <a:cs typeface="Arial" panose="020B0604020202020204" pitchFamily="34" charset="0"/>
              </a:rPr>
              <a:t>Break types</a:t>
            </a:r>
            <a:r>
              <a:rPr lang="en-US" sz="800" b="0" baseline="0" dirty="0">
                <a:solidFill>
                  <a:schemeClr val="bg1"/>
                </a:solidFill>
                <a:latin typeface="Arial" panose="020B0604020202020204" pitchFamily="34" charset="0"/>
                <a:cs typeface="Arial" panose="020B0604020202020204" pitchFamily="34" charset="0"/>
              </a:rPr>
              <a:t> can be anything that you want to consider the section following the divider as:</a:t>
            </a:r>
          </a:p>
          <a:p>
            <a:pPr marL="117475" indent="-117475">
              <a:spcBef>
                <a:spcPts val="500"/>
              </a:spcBef>
              <a:buFont typeface="Arial" panose="020B0604020202020204" pitchFamily="34" charset="0"/>
              <a:buChar char="•"/>
            </a:pPr>
            <a:r>
              <a:rPr lang="en-US" sz="800" b="0" baseline="0" dirty="0">
                <a:solidFill>
                  <a:schemeClr val="bg1"/>
                </a:solidFill>
                <a:latin typeface="Arial" panose="020B0604020202020204" pitchFamily="34" charset="0"/>
                <a:cs typeface="Arial" panose="020B0604020202020204" pitchFamily="34" charset="0"/>
              </a:rPr>
              <a:t>Section</a:t>
            </a:r>
          </a:p>
          <a:p>
            <a:pPr marL="117475" indent="-117475">
              <a:spcBef>
                <a:spcPts val="200"/>
              </a:spcBef>
              <a:buFont typeface="Arial" panose="020B0604020202020204" pitchFamily="34" charset="0"/>
              <a:buChar char="•"/>
            </a:pPr>
            <a:r>
              <a:rPr lang="en-US" sz="800" b="0" baseline="0" dirty="0">
                <a:solidFill>
                  <a:schemeClr val="bg1"/>
                </a:solidFill>
                <a:latin typeface="Arial" panose="020B0604020202020204" pitchFamily="34" charset="0"/>
                <a:cs typeface="Arial" panose="020B0604020202020204" pitchFamily="34" charset="0"/>
              </a:rPr>
              <a:t>Chapter</a:t>
            </a:r>
          </a:p>
          <a:p>
            <a:pPr marL="117475" indent="-117475">
              <a:spcBef>
                <a:spcPts val="200"/>
              </a:spcBef>
              <a:buFont typeface="Arial" panose="020B0604020202020204" pitchFamily="34" charset="0"/>
              <a:buChar char="•"/>
            </a:pPr>
            <a:r>
              <a:rPr lang="en-US" sz="800" b="0" baseline="0" dirty="0">
                <a:solidFill>
                  <a:schemeClr val="bg1"/>
                </a:solidFill>
                <a:latin typeface="Arial" panose="020B0604020202020204" pitchFamily="34" charset="0"/>
                <a:cs typeface="Arial" panose="020B0604020202020204" pitchFamily="34" charset="0"/>
              </a:rPr>
              <a:t>Essay</a:t>
            </a:r>
          </a:p>
          <a:p>
            <a:pPr marL="117475" indent="-117475">
              <a:spcBef>
                <a:spcPts val="200"/>
              </a:spcBef>
              <a:buFont typeface="Arial" panose="020B0604020202020204" pitchFamily="34" charset="0"/>
              <a:buChar char="•"/>
            </a:pPr>
            <a:r>
              <a:rPr lang="en-US" sz="800" b="0" baseline="0" dirty="0">
                <a:solidFill>
                  <a:schemeClr val="bg1"/>
                </a:solidFill>
                <a:latin typeface="Arial" panose="020B0604020202020204" pitchFamily="34" charset="0"/>
                <a:cs typeface="Arial" panose="020B0604020202020204" pitchFamily="34" charset="0"/>
              </a:rPr>
              <a:t>Appendix</a:t>
            </a:r>
          </a:p>
          <a:p>
            <a:pPr marL="117475" indent="-117475">
              <a:spcBef>
                <a:spcPts val="200"/>
              </a:spcBef>
              <a:buFont typeface="Arial" panose="020B0604020202020204" pitchFamily="34" charset="0"/>
              <a:buChar char="•"/>
            </a:pPr>
            <a:r>
              <a:rPr lang="en-US" sz="800" b="0" baseline="0" dirty="0">
                <a:solidFill>
                  <a:schemeClr val="bg1"/>
                </a:solidFill>
                <a:latin typeface="Arial" panose="020B0604020202020204" pitchFamily="34" charset="0"/>
                <a:cs typeface="Arial" panose="020B0604020202020204" pitchFamily="34" charset="0"/>
              </a:rPr>
              <a:t>Etc.</a:t>
            </a:r>
          </a:p>
          <a:p>
            <a:pPr marL="0" indent="0">
              <a:spcBef>
                <a:spcPts val="600"/>
              </a:spcBef>
              <a:buFont typeface="Arial" panose="020B0604020202020204" pitchFamily="34" charset="0"/>
              <a:buNone/>
            </a:pPr>
            <a:r>
              <a:rPr lang="en-US" sz="800" b="0" i="1" baseline="0" dirty="0">
                <a:solidFill>
                  <a:schemeClr val="bg1"/>
                </a:solidFill>
                <a:latin typeface="Arial" panose="020B0604020202020204" pitchFamily="34" charset="0"/>
                <a:cs typeface="Arial" panose="020B0604020202020204" pitchFamily="34" charset="0"/>
              </a:rPr>
              <a:t>If not needed, you may delete the break type box.</a:t>
            </a:r>
            <a:endParaRPr lang="en-US" sz="800" b="0" i="1" dirty="0">
              <a:solidFill>
                <a:schemeClr val="bg1"/>
              </a:solidFill>
              <a:latin typeface="Arial" panose="020B0604020202020204" pitchFamily="34" charset="0"/>
              <a:cs typeface="Arial" panose="020B0604020202020204" pitchFamily="34" charset="0"/>
            </a:endParaRPr>
          </a:p>
        </p:txBody>
      </p:sp>
    </p:spTree>
    <p:custDataLst>
      <p:tags r:id="rId1"/>
    </p:custDataLst>
    <p:extLst>
      <p:ext uri="{BB962C8B-B14F-4D97-AF65-F5344CB8AC3E}">
        <p14:creationId xmlns:p14="http://schemas.microsoft.com/office/powerpoint/2010/main" val="982217661"/>
      </p:ext>
    </p:extLst>
  </p:cSld>
  <p:clrMapOvr>
    <a:masterClrMapping/>
  </p:clrMapOvr>
  <p:extLst>
    <p:ext uri="{DCECCB84-F9BA-43D5-87BE-67443E8EF086}">
      <p15:sldGuideLst xmlns:p15="http://schemas.microsoft.com/office/powerpoint/2012/main">
        <p15:guide id="1" pos="913">
          <p15:clr>
            <a:srgbClr val="FBAE40"/>
          </p15:clr>
        </p15:guide>
        <p15:guide id="2" orient="horz" pos="3528" userDrawn="1">
          <p15:clr>
            <a:srgbClr val="FBAE40"/>
          </p15:clr>
        </p15:guide>
        <p15:guide id="3" orient="horz" pos="3645"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able of Contents">
    <p:spTree>
      <p:nvGrpSpPr>
        <p:cNvPr id="1" name=""/>
        <p:cNvGrpSpPr/>
        <p:nvPr/>
      </p:nvGrpSpPr>
      <p:grpSpPr>
        <a:xfrm>
          <a:off x="0" y="0"/>
          <a:ext cx="0" cy="0"/>
          <a:chOff x="0" y="0"/>
          <a:chExt cx="0" cy="0"/>
        </a:xfrm>
      </p:grpSpPr>
      <p:sp>
        <p:nvSpPr>
          <p:cNvPr id="2" name="Title 1"/>
          <p:cNvSpPr>
            <a:spLocks noGrp="1"/>
          </p:cNvSpPr>
          <p:nvPr>
            <p:ph type="title" hasCustomPrompt="1"/>
          </p:nvPr>
        </p:nvSpPr>
        <p:spPr bwMode="gray">
          <a:xfrm>
            <a:off x="512763" y="714775"/>
            <a:ext cx="6702425" cy="276999"/>
          </a:xfrm>
        </p:spPr>
        <p:txBody>
          <a:bodyPr>
            <a:spAutoFit/>
          </a:bodyPr>
          <a:lstStyle/>
          <a:p>
            <a:r>
              <a:rPr lang="en-US" dirty="0"/>
              <a:t>Page Title – Rockwell 20pt Regular, Title Case</a:t>
            </a:r>
          </a:p>
        </p:txBody>
      </p:sp>
      <p:sp>
        <p:nvSpPr>
          <p:cNvPr id="59" name="Text Placeholder 3"/>
          <p:cNvSpPr>
            <a:spLocks noGrp="1"/>
          </p:cNvSpPr>
          <p:nvPr>
            <p:ph type="body" sz="quarter" idx="10" hasCustomPrompt="1"/>
          </p:nvPr>
        </p:nvSpPr>
        <p:spPr bwMode="gray">
          <a:xfrm>
            <a:off x="962025" y="1480297"/>
            <a:ext cx="6400800" cy="4129189"/>
          </a:xfrm>
        </p:spPr>
        <p:txBody>
          <a:bodyPr>
            <a:noAutofit/>
          </a:bodyPr>
          <a:lstStyle>
            <a:lvl1pPr marL="0" marR="0" indent="0" algn="l" defTabSz="1018879" rtl="0" eaLnBrk="1" fontAlgn="auto" latinLnBrk="0" hangingPunct="1">
              <a:lnSpc>
                <a:spcPct val="100000"/>
              </a:lnSpc>
              <a:spcBef>
                <a:spcPts val="1000"/>
              </a:spcBef>
              <a:spcAft>
                <a:spcPts val="0"/>
              </a:spcAft>
              <a:buClr>
                <a:schemeClr val="tx1"/>
              </a:buClr>
              <a:buSzTx/>
              <a:buFont typeface="Arial" pitchFamily="34" charset="0"/>
              <a:buNone/>
              <a:tabLst>
                <a:tab pos="6309360" algn="r"/>
              </a:tabLst>
              <a:defRPr sz="1000"/>
            </a:lvl1pPr>
            <a:lvl2pPr marL="112713" indent="0">
              <a:spcBef>
                <a:spcPts val="1000"/>
              </a:spcBef>
              <a:buNone/>
              <a:defRPr sz="1000"/>
            </a:lvl2pPr>
            <a:lvl3pPr marL="230187" indent="0">
              <a:spcBef>
                <a:spcPts val="1000"/>
              </a:spcBef>
              <a:buNone/>
              <a:defRPr sz="1000"/>
            </a:lvl3pPr>
            <a:lvl4pPr marL="342900" indent="0">
              <a:spcBef>
                <a:spcPts val="1000"/>
              </a:spcBef>
              <a:buNone/>
              <a:defRPr sz="1000"/>
            </a:lvl4pPr>
            <a:lvl5pPr marL="458787" indent="0">
              <a:spcBef>
                <a:spcPts val="1000"/>
              </a:spcBef>
              <a:buNone/>
              <a:defRPr sz="1000"/>
            </a:lvl5pPr>
          </a:lstStyle>
          <a:p>
            <a:pPr lvl="0"/>
            <a:r>
              <a:rPr lang="en-US" dirty="0"/>
              <a:t>Type Section Title, tab, then page number, then period space, period space, </a:t>
            </a:r>
            <a:r>
              <a:rPr lang="en-US" dirty="0" err="1"/>
              <a:t>etc</a:t>
            </a:r>
            <a:r>
              <a:rPr lang="en-US" dirty="0"/>
              <a:t>	. . . . . . . . . . . . X</a:t>
            </a:r>
            <a:br>
              <a:rPr lang="en-US" dirty="0"/>
            </a:br>
            <a:r>
              <a:rPr lang="en-US" dirty="0"/>
              <a:t>Type Section Title, tab, then page number, then period space, period space, </a:t>
            </a:r>
            <a:r>
              <a:rPr lang="en-US" dirty="0" err="1"/>
              <a:t>etc</a:t>
            </a:r>
            <a:r>
              <a:rPr lang="en-US" dirty="0"/>
              <a:t>	. . . . . . . . . . . . X</a:t>
            </a:r>
            <a:br>
              <a:rPr lang="en-US" dirty="0"/>
            </a:br>
            <a:r>
              <a:rPr lang="en-US" dirty="0"/>
              <a:t>Type Section Title, tab, then page number, then period space, period space, </a:t>
            </a:r>
            <a:r>
              <a:rPr lang="en-US" dirty="0" err="1"/>
              <a:t>etc</a:t>
            </a:r>
            <a:r>
              <a:rPr lang="en-US" dirty="0"/>
              <a:t>	. . . . . . . . . . . . X</a:t>
            </a:r>
            <a:br>
              <a:rPr lang="en-US" dirty="0"/>
            </a:br>
            <a:r>
              <a:rPr lang="en-US" dirty="0"/>
              <a:t>Type Section Title, tab, then page number, then period space, period space, </a:t>
            </a:r>
            <a:r>
              <a:rPr lang="en-US" dirty="0" err="1"/>
              <a:t>etc</a:t>
            </a:r>
            <a:r>
              <a:rPr lang="en-US" dirty="0"/>
              <a:t>	. . . . . . . . . . . . X</a:t>
            </a:r>
            <a:br>
              <a:rPr lang="en-US" dirty="0"/>
            </a:br>
            <a:r>
              <a:rPr lang="en-US" dirty="0"/>
              <a:t>Type Section Title, tab, then page number, then period space, period space, </a:t>
            </a:r>
            <a:r>
              <a:rPr lang="en-US" dirty="0" err="1"/>
              <a:t>etc</a:t>
            </a:r>
            <a:r>
              <a:rPr lang="en-US" dirty="0"/>
              <a:t>	. . . . . . . . . . . . X</a:t>
            </a:r>
            <a:br>
              <a:rPr lang="en-US" dirty="0"/>
            </a:br>
            <a:r>
              <a:rPr lang="en-US" dirty="0"/>
              <a:t>Type Section Title, tab, then page number, then period space, period space, </a:t>
            </a:r>
            <a:r>
              <a:rPr lang="en-US" dirty="0" err="1"/>
              <a:t>etc</a:t>
            </a:r>
            <a:r>
              <a:rPr lang="en-US" dirty="0"/>
              <a:t>	. . . . . . . . . . . . X</a:t>
            </a:r>
            <a:br>
              <a:rPr lang="en-US" dirty="0"/>
            </a:br>
            <a:r>
              <a:rPr lang="en-US" dirty="0"/>
              <a:t>Type Section Title, tab, then page number, then period space, period space, </a:t>
            </a:r>
            <a:r>
              <a:rPr lang="en-US" dirty="0" err="1"/>
              <a:t>etc</a:t>
            </a:r>
            <a:r>
              <a:rPr lang="en-US" dirty="0"/>
              <a:t>	. . . . . . . . . . . . X</a:t>
            </a:r>
          </a:p>
        </p:txBody>
      </p:sp>
      <p:cxnSp>
        <p:nvCxnSpPr>
          <p:cNvPr id="6" name="Straight Connector 5"/>
          <p:cNvCxnSpPr/>
          <p:nvPr userDrawn="1"/>
        </p:nvCxnSpPr>
        <p:spPr bwMode="gray">
          <a:xfrm>
            <a:off x="504032" y="1037059"/>
            <a:ext cx="6754018" cy="0"/>
          </a:xfrm>
          <a:prstGeom prst="line">
            <a:avLst/>
          </a:prstGeom>
          <a:ln w="6350">
            <a:solidFill>
              <a:schemeClr val="accent3"/>
            </a:solidFill>
            <a:miter lim="800000"/>
          </a:ln>
        </p:spPr>
        <p:style>
          <a:lnRef idx="1">
            <a:schemeClr val="accent1"/>
          </a:lnRef>
          <a:fillRef idx="0">
            <a:schemeClr val="accent1"/>
          </a:fillRef>
          <a:effectRef idx="0">
            <a:schemeClr val="accent1"/>
          </a:effectRef>
          <a:fontRef idx="minor">
            <a:schemeClr val="tx1"/>
          </a:fontRef>
        </p:style>
      </p:cxnSp>
      <p:sp>
        <p:nvSpPr>
          <p:cNvPr id="5" name="TextBox 4"/>
          <p:cNvSpPr txBox="1"/>
          <p:nvPr userDrawn="1"/>
        </p:nvSpPr>
        <p:spPr bwMode="gray">
          <a:xfrm>
            <a:off x="7923572" y="1480297"/>
            <a:ext cx="2489481" cy="4844381"/>
          </a:xfrm>
          <a:prstGeom prst="rect">
            <a:avLst/>
          </a:prstGeom>
          <a:solidFill>
            <a:srgbClr val="009900"/>
          </a:solidFill>
        </p:spPr>
        <p:txBody>
          <a:bodyPr wrap="square" lIns="91440" rIns="91440" rtlCol="0">
            <a:noAutofit/>
          </a:bodyPr>
          <a:lstStyle/>
          <a:p>
            <a:pPr>
              <a:spcBef>
                <a:spcPts val="500"/>
              </a:spcBef>
            </a:pPr>
            <a:r>
              <a:rPr lang="en-US" sz="1500" dirty="0">
                <a:solidFill>
                  <a:schemeClr val="bg1"/>
                </a:solidFill>
                <a:latin typeface="Arial" panose="020B0604020202020204" pitchFamily="34" charset="0"/>
                <a:cs typeface="Arial" panose="020B0604020202020204" pitchFamily="34" charset="0"/>
              </a:rPr>
              <a:t>Formatting Your Table</a:t>
            </a:r>
            <a:br>
              <a:rPr lang="en-US" sz="1500" dirty="0">
                <a:solidFill>
                  <a:schemeClr val="bg1"/>
                </a:solidFill>
                <a:latin typeface="Arial" panose="020B0604020202020204" pitchFamily="34" charset="0"/>
                <a:cs typeface="Arial" panose="020B0604020202020204" pitchFamily="34" charset="0"/>
              </a:rPr>
            </a:br>
            <a:r>
              <a:rPr lang="en-US" sz="1500" dirty="0">
                <a:solidFill>
                  <a:schemeClr val="bg1"/>
                </a:solidFill>
                <a:latin typeface="Arial" panose="020B0604020202020204" pitchFamily="34" charset="0"/>
                <a:cs typeface="Arial" panose="020B0604020202020204" pitchFamily="34" charset="0"/>
              </a:rPr>
              <a:t>of Contents (ToC)</a:t>
            </a:r>
          </a:p>
          <a:p>
            <a:pPr>
              <a:spcBef>
                <a:spcPts val="300"/>
              </a:spcBef>
            </a:pPr>
            <a:r>
              <a:rPr lang="en-US" sz="1000" dirty="0">
                <a:solidFill>
                  <a:schemeClr val="bg1"/>
                </a:solidFill>
                <a:latin typeface="Arial" panose="020B0604020202020204" pitchFamily="34" charset="0"/>
                <a:cs typeface="Arial" panose="020B0604020202020204" pitchFamily="34" charset="0"/>
              </a:rPr>
              <a:t>To format your ToC correctly and have the page numbers perfectly align to the right margin, you will need to perform the following steps:</a:t>
            </a:r>
          </a:p>
          <a:p>
            <a:pPr marL="171450" indent="-171450">
              <a:spcBef>
                <a:spcPts val="1000"/>
              </a:spcBef>
              <a:buFont typeface="+mj-lt"/>
              <a:buAutoNum type="arabicParenR"/>
            </a:pPr>
            <a:r>
              <a:rPr lang="en-US" sz="1000" dirty="0">
                <a:solidFill>
                  <a:schemeClr val="bg1"/>
                </a:solidFill>
                <a:latin typeface="Arial" panose="020B0604020202020204" pitchFamily="34" charset="0"/>
                <a:cs typeface="Arial" panose="020B0604020202020204" pitchFamily="34" charset="0"/>
              </a:rPr>
              <a:t>Type directly</a:t>
            </a:r>
            <a:r>
              <a:rPr lang="en-US" sz="1000" baseline="0" dirty="0">
                <a:solidFill>
                  <a:schemeClr val="bg1"/>
                </a:solidFill>
                <a:latin typeface="Arial" panose="020B0604020202020204" pitchFamily="34" charset="0"/>
                <a:cs typeface="Arial" panose="020B0604020202020204" pitchFamily="34" charset="0"/>
              </a:rPr>
              <a:t> into the </a:t>
            </a:r>
            <a:r>
              <a:rPr lang="en-US" sz="1000" baseline="0" dirty="0" err="1">
                <a:solidFill>
                  <a:schemeClr val="bg1"/>
                </a:solidFill>
                <a:latin typeface="Arial" panose="020B0604020202020204" pitchFamily="34" charset="0"/>
                <a:cs typeface="Arial" panose="020B0604020202020204" pitchFamily="34" charset="0"/>
              </a:rPr>
              <a:t>ToC</a:t>
            </a:r>
            <a:r>
              <a:rPr lang="en-US" sz="1000" baseline="0" dirty="0">
                <a:solidFill>
                  <a:schemeClr val="bg1"/>
                </a:solidFill>
                <a:latin typeface="Arial" panose="020B0604020202020204" pitchFamily="34" charset="0"/>
                <a:cs typeface="Arial" panose="020B0604020202020204" pitchFamily="34" charset="0"/>
              </a:rPr>
              <a:t> placeholder with what the section should be called</a:t>
            </a:r>
            <a:endParaRPr lang="en-US" sz="1000" dirty="0">
              <a:solidFill>
                <a:schemeClr val="bg1"/>
              </a:solidFill>
              <a:latin typeface="Arial" panose="020B0604020202020204" pitchFamily="34" charset="0"/>
              <a:cs typeface="Arial" panose="020B0604020202020204" pitchFamily="34" charset="0"/>
            </a:endParaRPr>
          </a:p>
          <a:p>
            <a:pPr marL="171450" indent="-171450">
              <a:spcBef>
                <a:spcPts val="600"/>
              </a:spcBef>
              <a:buFont typeface="+mj-lt"/>
              <a:buAutoNum type="arabicParenR"/>
            </a:pPr>
            <a:r>
              <a:rPr lang="en-US" sz="1000" dirty="0">
                <a:solidFill>
                  <a:schemeClr val="bg1"/>
                </a:solidFill>
                <a:latin typeface="Arial" panose="020B0604020202020204" pitchFamily="34" charset="0"/>
                <a:cs typeface="Arial" panose="020B0604020202020204" pitchFamily="34" charset="0"/>
              </a:rPr>
              <a:t>Hit the “Tab” key</a:t>
            </a:r>
          </a:p>
          <a:p>
            <a:pPr marL="171450" indent="-171450">
              <a:spcBef>
                <a:spcPts val="600"/>
              </a:spcBef>
              <a:buFont typeface="+mj-lt"/>
              <a:buAutoNum type="arabicParenR"/>
            </a:pPr>
            <a:r>
              <a:rPr lang="en-US" sz="1000" dirty="0">
                <a:solidFill>
                  <a:schemeClr val="bg1"/>
                </a:solidFill>
                <a:latin typeface="Arial" panose="020B0604020202020204" pitchFamily="34" charset="0"/>
                <a:cs typeface="Arial" panose="020B0604020202020204" pitchFamily="34" charset="0"/>
              </a:rPr>
              <a:t>Type in the correct page number</a:t>
            </a:r>
          </a:p>
          <a:p>
            <a:pPr marL="171450" indent="-171450">
              <a:spcBef>
                <a:spcPts val="600"/>
              </a:spcBef>
              <a:buFont typeface="+mj-lt"/>
              <a:buAutoNum type="arabicParenR"/>
            </a:pPr>
            <a:r>
              <a:rPr lang="en-US" sz="1000" dirty="0">
                <a:solidFill>
                  <a:schemeClr val="bg1"/>
                </a:solidFill>
                <a:latin typeface="Arial" panose="020B0604020202020204" pitchFamily="34" charset="0"/>
                <a:cs typeface="Arial" panose="020B0604020202020204" pitchFamily="34" charset="0"/>
              </a:rPr>
              <a:t>Nudge your cursor to the left with</a:t>
            </a:r>
            <a:br>
              <a:rPr lang="en-US" sz="1000" dirty="0">
                <a:solidFill>
                  <a:schemeClr val="bg1"/>
                </a:solidFill>
                <a:latin typeface="Arial" panose="020B0604020202020204" pitchFamily="34" charset="0"/>
                <a:cs typeface="Arial" panose="020B0604020202020204" pitchFamily="34" charset="0"/>
              </a:rPr>
            </a:br>
            <a:r>
              <a:rPr lang="en-US" sz="1000" dirty="0">
                <a:solidFill>
                  <a:schemeClr val="bg1"/>
                </a:solidFill>
                <a:latin typeface="Arial" panose="020B0604020202020204" pitchFamily="34" charset="0"/>
                <a:cs typeface="Arial" panose="020B0604020202020204" pitchFamily="34" charset="0"/>
              </a:rPr>
              <a:t>the arrow key until it is directly before the number</a:t>
            </a:r>
          </a:p>
          <a:p>
            <a:pPr marL="171450" indent="-171450">
              <a:spcBef>
                <a:spcPts val="600"/>
              </a:spcBef>
              <a:buFont typeface="+mj-lt"/>
              <a:buAutoNum type="arabicParenR"/>
            </a:pPr>
            <a:r>
              <a:rPr lang="en-US" sz="1000" dirty="0">
                <a:solidFill>
                  <a:schemeClr val="bg1"/>
                </a:solidFill>
                <a:latin typeface="Arial" panose="020B0604020202020204" pitchFamily="34" charset="0"/>
                <a:cs typeface="Arial" panose="020B0604020202020204" pitchFamily="34" charset="0"/>
              </a:rPr>
              <a:t>Alternate between “period” and “space” until it builds back to the </a:t>
            </a:r>
            <a:r>
              <a:rPr lang="en-US" sz="1000" dirty="0" err="1">
                <a:solidFill>
                  <a:schemeClr val="bg1"/>
                </a:solidFill>
                <a:latin typeface="Arial" panose="020B0604020202020204" pitchFamily="34" charset="0"/>
                <a:cs typeface="Arial" panose="020B0604020202020204" pitchFamily="34" charset="0"/>
              </a:rPr>
              <a:t>ToC</a:t>
            </a:r>
            <a:r>
              <a:rPr lang="en-US" sz="1000" dirty="0">
                <a:solidFill>
                  <a:schemeClr val="bg1"/>
                </a:solidFill>
                <a:latin typeface="Arial" panose="020B0604020202020204" pitchFamily="34" charset="0"/>
                <a:cs typeface="Arial" panose="020B0604020202020204" pitchFamily="34" charset="0"/>
              </a:rPr>
              <a:t> content. This is called a “Leader” and should look something like this:</a:t>
            </a:r>
            <a:br>
              <a:rPr lang="en-US" sz="1000" dirty="0">
                <a:solidFill>
                  <a:schemeClr val="bg1"/>
                </a:solidFill>
                <a:latin typeface="Arial" panose="020B0604020202020204" pitchFamily="34" charset="0"/>
                <a:cs typeface="Arial" panose="020B0604020202020204" pitchFamily="34" charset="0"/>
              </a:rPr>
            </a:br>
            <a:r>
              <a:rPr lang="en-US" sz="1000" dirty="0">
                <a:solidFill>
                  <a:schemeClr val="bg1"/>
                </a:solidFill>
                <a:latin typeface="Arial" panose="020B0604020202020204" pitchFamily="34" charset="0"/>
                <a:cs typeface="Arial" panose="020B0604020202020204" pitchFamily="34" charset="0"/>
              </a:rPr>
              <a:t>( . . . . . . . . . . . . . . . . )</a:t>
            </a:r>
          </a:p>
          <a:p>
            <a:pPr marL="171450" indent="-171450">
              <a:spcBef>
                <a:spcPts val="600"/>
              </a:spcBef>
              <a:buFont typeface="+mj-lt"/>
              <a:buAutoNum type="arabicParenR"/>
            </a:pPr>
            <a:r>
              <a:rPr lang="en-US" sz="1000" dirty="0">
                <a:solidFill>
                  <a:schemeClr val="bg1"/>
                </a:solidFill>
                <a:latin typeface="Arial" panose="020B0604020202020204" pitchFamily="34" charset="0"/>
                <a:cs typeface="Arial" panose="020B0604020202020204" pitchFamily="34" charset="0"/>
              </a:rPr>
              <a:t>Repeat steps 1–5 for each level in</a:t>
            </a:r>
            <a:br>
              <a:rPr lang="en-US" sz="1000" dirty="0">
                <a:solidFill>
                  <a:schemeClr val="bg1"/>
                </a:solidFill>
                <a:latin typeface="Arial" panose="020B0604020202020204" pitchFamily="34" charset="0"/>
                <a:cs typeface="Arial" panose="020B0604020202020204" pitchFamily="34" charset="0"/>
              </a:rPr>
            </a:br>
            <a:r>
              <a:rPr lang="en-US" sz="1000" dirty="0">
                <a:solidFill>
                  <a:schemeClr val="bg1"/>
                </a:solidFill>
                <a:latin typeface="Arial" panose="020B0604020202020204" pitchFamily="34" charset="0"/>
                <a:cs typeface="Arial" panose="020B0604020202020204" pitchFamily="34" charset="0"/>
              </a:rPr>
              <a:t>the ToC</a:t>
            </a:r>
          </a:p>
          <a:p>
            <a:pPr marL="171450" indent="-171450">
              <a:spcBef>
                <a:spcPts val="300"/>
              </a:spcBef>
              <a:buFont typeface="+mj-lt"/>
              <a:buAutoNum type="arabicParenR"/>
            </a:pPr>
            <a:endParaRPr lang="en-US" sz="1000" dirty="0">
              <a:solidFill>
                <a:schemeClr val="bg1"/>
              </a:solidFill>
              <a:latin typeface="Arial" panose="020B0604020202020204" pitchFamily="34" charset="0"/>
              <a:cs typeface="Arial" panose="020B0604020202020204" pitchFamily="34" charset="0"/>
            </a:endParaRPr>
          </a:p>
          <a:p>
            <a:pPr>
              <a:spcBef>
                <a:spcPts val="300"/>
              </a:spcBef>
            </a:pPr>
            <a:r>
              <a:rPr lang="en-US" sz="1000" dirty="0">
                <a:solidFill>
                  <a:schemeClr val="bg1"/>
                </a:solidFill>
                <a:latin typeface="Arial" panose="020B0604020202020204" pitchFamily="34" charset="0"/>
                <a:cs typeface="Arial" panose="020B0604020202020204" pitchFamily="34" charset="0"/>
              </a:rPr>
              <a:t>NOTE: Since PPT does not have an automated feature for this and it’s quite labor intensive, it’s strongly advised that you complete the ToC last. </a:t>
            </a:r>
          </a:p>
        </p:txBody>
      </p:sp>
    </p:spTree>
    <p:custDataLst>
      <p:tags r:id="rId1"/>
    </p:custDataLst>
    <p:extLst>
      <p:ext uri="{BB962C8B-B14F-4D97-AF65-F5344CB8AC3E}">
        <p14:creationId xmlns:p14="http://schemas.microsoft.com/office/powerpoint/2010/main" val="800689824"/>
      </p:ext>
    </p:extLst>
  </p:cSld>
  <p:clrMapOvr>
    <a:masterClrMapping/>
  </p:clrMapOvr>
  <p:extLst>
    <p:ext uri="{DCECCB84-F9BA-43D5-87BE-67443E8EF086}">
      <p15:sldGuideLst xmlns:p15="http://schemas.microsoft.com/office/powerpoint/2012/main">
        <p15:guide id="1" pos="601"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tandard">
    <p:spTree>
      <p:nvGrpSpPr>
        <p:cNvPr id="1" name=""/>
        <p:cNvGrpSpPr/>
        <p:nvPr/>
      </p:nvGrpSpPr>
      <p:grpSpPr>
        <a:xfrm>
          <a:off x="0" y="0"/>
          <a:ext cx="0" cy="0"/>
          <a:chOff x="0" y="0"/>
          <a:chExt cx="0" cy="0"/>
        </a:xfrm>
      </p:grpSpPr>
      <p:sp>
        <p:nvSpPr>
          <p:cNvPr id="14" name="Text Placeholder 3"/>
          <p:cNvSpPr>
            <a:spLocks noGrp="1"/>
          </p:cNvSpPr>
          <p:nvPr>
            <p:ph type="body" sz="quarter" idx="28" hasCustomPrompt="1"/>
          </p:nvPr>
        </p:nvSpPr>
        <p:spPr bwMode="gray">
          <a:xfrm>
            <a:off x="510382" y="1110761"/>
            <a:ext cx="6751637" cy="200055"/>
          </a:xfrm>
        </p:spPr>
        <p:txBody>
          <a:bodyPr/>
          <a:lstStyle>
            <a:lvl1pPr marL="0" indent="0">
              <a:spcBef>
                <a:spcPts val="0"/>
              </a:spcBef>
              <a:buNone/>
              <a:defRPr sz="1300">
                <a:solidFill>
                  <a:schemeClr val="tx1"/>
                </a:solidFill>
              </a:defRPr>
            </a:lvl1pPr>
          </a:lstStyle>
          <a:p>
            <a:pPr lvl="0"/>
            <a:r>
              <a:rPr lang="en-US" dirty="0"/>
              <a:t>Page Subtitle – Verdana 13pt Regular, Title Case</a:t>
            </a:r>
          </a:p>
        </p:txBody>
      </p:sp>
      <p:sp>
        <p:nvSpPr>
          <p:cNvPr id="15" name="Text Placeholder 7"/>
          <p:cNvSpPr>
            <a:spLocks noGrp="1"/>
          </p:cNvSpPr>
          <p:nvPr>
            <p:ph type="body" sz="quarter" idx="29" hasCustomPrompt="1"/>
          </p:nvPr>
        </p:nvSpPr>
        <p:spPr bwMode="gray">
          <a:xfrm>
            <a:off x="510382" y="459719"/>
            <a:ext cx="2327560" cy="123111"/>
          </a:xfrm>
        </p:spPr>
        <p:txBody>
          <a:bodyPr wrap="none"/>
          <a:lstStyle>
            <a:lvl1pPr marL="0" indent="0">
              <a:spcBef>
                <a:spcPts val="0"/>
              </a:spcBef>
              <a:buNone/>
              <a:defRPr sz="800">
                <a:solidFill>
                  <a:schemeClr val="tx1"/>
                </a:solidFill>
              </a:defRPr>
            </a:lvl1pPr>
            <a:lvl2pPr>
              <a:spcBef>
                <a:spcPts val="0"/>
              </a:spcBef>
              <a:defRPr sz="800"/>
            </a:lvl2pPr>
            <a:lvl3pPr>
              <a:spcBef>
                <a:spcPts val="0"/>
              </a:spcBef>
              <a:defRPr sz="800"/>
            </a:lvl3pPr>
            <a:lvl4pPr>
              <a:spcBef>
                <a:spcPts val="0"/>
              </a:spcBef>
              <a:defRPr sz="800"/>
            </a:lvl4pPr>
            <a:lvl5pPr>
              <a:spcBef>
                <a:spcPts val="0"/>
              </a:spcBef>
              <a:defRPr sz="800"/>
            </a:lvl5pPr>
          </a:lstStyle>
          <a:p>
            <a:pPr lvl="0"/>
            <a:r>
              <a:rPr lang="en-US" dirty="0"/>
              <a:t>Top Kicker – Verdana 8pt Regular, Title Case</a:t>
            </a:r>
          </a:p>
        </p:txBody>
      </p:sp>
      <p:sp>
        <p:nvSpPr>
          <p:cNvPr id="19" name="Text Placeholder 6"/>
          <p:cNvSpPr>
            <a:spLocks noGrp="1"/>
          </p:cNvSpPr>
          <p:nvPr>
            <p:ph type="body" sz="quarter" idx="43" hasCustomPrompt="1"/>
          </p:nvPr>
        </p:nvSpPr>
        <p:spPr bwMode="gray">
          <a:xfrm>
            <a:off x="6075680" y="9234686"/>
            <a:ext cx="1188720" cy="307777"/>
          </a:xfrm>
        </p:spPr>
        <p:txBody>
          <a:bodyPr anchor="b" anchorCtr="0"/>
          <a:lstStyle>
            <a:lvl1pPr marL="0" indent="0">
              <a:spcBef>
                <a:spcPts val="0"/>
              </a:spcBef>
              <a:buNone/>
              <a:defRPr sz="500">
                <a:solidFill>
                  <a:schemeClr val="tx1"/>
                </a:solidFill>
              </a:defRPr>
            </a:lvl1pPr>
            <a:lvl2pPr marL="112713" indent="0">
              <a:spcBef>
                <a:spcPts val="0"/>
              </a:spcBef>
              <a:buNone/>
              <a:defRPr sz="500"/>
            </a:lvl2pPr>
            <a:lvl3pPr marL="230187" indent="0">
              <a:spcBef>
                <a:spcPts val="0"/>
              </a:spcBef>
              <a:buNone/>
              <a:defRPr sz="500"/>
            </a:lvl3pPr>
            <a:lvl4pPr marL="342900" indent="0">
              <a:spcBef>
                <a:spcPts val="0"/>
              </a:spcBef>
              <a:buNone/>
              <a:defRPr sz="500"/>
            </a:lvl4pPr>
            <a:lvl5pPr marL="458787" indent="0">
              <a:spcBef>
                <a:spcPts val="0"/>
              </a:spcBef>
              <a:buNone/>
              <a:defRPr sz="500"/>
            </a:lvl5pPr>
          </a:lstStyle>
          <a:p>
            <a:pPr lvl="0"/>
            <a:r>
              <a:rPr lang="en-US" dirty="0"/>
              <a:t>Source: Click to add source. Use a single space after “Source:” and a period at the end of the source. Stretch box to the left as needed.</a:t>
            </a:r>
          </a:p>
        </p:txBody>
      </p:sp>
      <p:sp>
        <p:nvSpPr>
          <p:cNvPr id="21" name="Text Placeholder 6"/>
          <p:cNvSpPr>
            <a:spLocks noGrp="1"/>
          </p:cNvSpPr>
          <p:nvPr>
            <p:ph type="body" sz="quarter" idx="44" hasCustomPrompt="1"/>
          </p:nvPr>
        </p:nvSpPr>
        <p:spPr bwMode="gray">
          <a:xfrm>
            <a:off x="508000" y="9311631"/>
            <a:ext cx="1965960" cy="230832"/>
          </a:xfrm>
        </p:spPr>
        <p:txBody>
          <a:bodyPr anchor="b" anchorCtr="0"/>
          <a:lstStyle>
            <a:lvl1pPr marL="114300" indent="-114300">
              <a:spcBef>
                <a:spcPts val="100"/>
              </a:spcBef>
              <a:buFont typeface="+mj-lt"/>
              <a:buAutoNum type="arabicParenR"/>
              <a:defRPr sz="500">
                <a:solidFill>
                  <a:schemeClr val="tx1"/>
                </a:solidFill>
              </a:defRPr>
            </a:lvl1pPr>
            <a:lvl2pPr marL="112713" indent="0">
              <a:spcBef>
                <a:spcPts val="0"/>
              </a:spcBef>
              <a:buNone/>
              <a:defRPr sz="500"/>
            </a:lvl2pPr>
            <a:lvl3pPr marL="230187" indent="0">
              <a:spcBef>
                <a:spcPts val="0"/>
              </a:spcBef>
              <a:buNone/>
              <a:defRPr sz="500"/>
            </a:lvl3pPr>
            <a:lvl4pPr marL="342900" indent="0">
              <a:spcBef>
                <a:spcPts val="0"/>
              </a:spcBef>
              <a:buNone/>
              <a:defRPr sz="500"/>
            </a:lvl4pPr>
            <a:lvl5pPr marL="458787" indent="0">
              <a:spcBef>
                <a:spcPts val="0"/>
              </a:spcBef>
              <a:buNone/>
              <a:defRPr sz="500"/>
            </a:lvl5pPr>
          </a:lstStyle>
          <a:p>
            <a:pPr lvl="0"/>
            <a:r>
              <a:rPr lang="en-US" dirty="0"/>
              <a:t>Click to add footnote. Numbers appear automatically (no additional space or tab needed). Use a period at the end of each footnote. Stretch the box to the right as needed.</a:t>
            </a:r>
          </a:p>
        </p:txBody>
      </p:sp>
      <p:sp>
        <p:nvSpPr>
          <p:cNvPr id="3" name="Title 2"/>
          <p:cNvSpPr>
            <a:spLocks noGrp="1"/>
          </p:cNvSpPr>
          <p:nvPr>
            <p:ph type="title" hasCustomPrompt="1"/>
          </p:nvPr>
        </p:nvSpPr>
        <p:spPr bwMode="gray">
          <a:xfrm>
            <a:off x="510382" y="714775"/>
            <a:ext cx="6751637" cy="276999"/>
          </a:xfrm>
        </p:spPr>
        <p:txBody>
          <a:bodyPr wrap="square">
            <a:spAutoFit/>
          </a:bodyPr>
          <a:lstStyle>
            <a:lvl1pPr>
              <a:defRPr/>
            </a:lvl1pPr>
          </a:lstStyle>
          <a:p>
            <a:r>
              <a:rPr lang="en-US" dirty="0"/>
              <a:t>Page Title – Rockwell 20pt Regular, Title Case</a:t>
            </a:r>
          </a:p>
        </p:txBody>
      </p:sp>
      <p:cxnSp>
        <p:nvCxnSpPr>
          <p:cNvPr id="9" name="Straight Connector 8"/>
          <p:cNvCxnSpPr/>
          <p:nvPr userDrawn="1"/>
        </p:nvCxnSpPr>
        <p:spPr bwMode="gray">
          <a:xfrm>
            <a:off x="508000" y="1037059"/>
            <a:ext cx="6756400" cy="0"/>
          </a:xfrm>
          <a:prstGeom prst="line">
            <a:avLst/>
          </a:prstGeom>
          <a:ln w="6350">
            <a:solidFill>
              <a:schemeClr val="accent3"/>
            </a:solidFill>
            <a:miter lim="800000"/>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6664999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xt: Top and Bottom">
    <p:spTree>
      <p:nvGrpSpPr>
        <p:cNvPr id="1" name=""/>
        <p:cNvGrpSpPr/>
        <p:nvPr/>
      </p:nvGrpSpPr>
      <p:grpSpPr>
        <a:xfrm>
          <a:off x="0" y="0"/>
          <a:ext cx="0" cy="0"/>
          <a:chOff x="0" y="0"/>
          <a:chExt cx="0" cy="0"/>
        </a:xfrm>
      </p:grpSpPr>
      <p:sp>
        <p:nvSpPr>
          <p:cNvPr id="13" name="Text Placeholder 3"/>
          <p:cNvSpPr>
            <a:spLocks noGrp="1"/>
          </p:cNvSpPr>
          <p:nvPr>
            <p:ph type="body" sz="quarter" idx="28" hasCustomPrompt="1"/>
          </p:nvPr>
        </p:nvSpPr>
        <p:spPr bwMode="gray">
          <a:xfrm>
            <a:off x="510382" y="1110761"/>
            <a:ext cx="6751637" cy="200055"/>
          </a:xfrm>
        </p:spPr>
        <p:txBody>
          <a:bodyPr/>
          <a:lstStyle>
            <a:lvl1pPr marL="0" indent="0">
              <a:spcBef>
                <a:spcPts val="0"/>
              </a:spcBef>
              <a:buNone/>
              <a:defRPr sz="1300">
                <a:solidFill>
                  <a:schemeClr val="tx1"/>
                </a:solidFill>
              </a:defRPr>
            </a:lvl1pPr>
          </a:lstStyle>
          <a:p>
            <a:pPr lvl="0"/>
            <a:r>
              <a:rPr lang="en-US" dirty="0"/>
              <a:t>Page Subtitle – Verdana 13pt Regular, Title Case</a:t>
            </a:r>
          </a:p>
        </p:txBody>
      </p:sp>
      <p:sp>
        <p:nvSpPr>
          <p:cNvPr id="14" name="Text Placeholder 7"/>
          <p:cNvSpPr>
            <a:spLocks noGrp="1"/>
          </p:cNvSpPr>
          <p:nvPr>
            <p:ph type="body" sz="quarter" idx="29" hasCustomPrompt="1"/>
          </p:nvPr>
        </p:nvSpPr>
        <p:spPr bwMode="gray">
          <a:xfrm>
            <a:off x="510382" y="459719"/>
            <a:ext cx="2327560" cy="123111"/>
          </a:xfrm>
        </p:spPr>
        <p:txBody>
          <a:bodyPr wrap="none"/>
          <a:lstStyle>
            <a:lvl1pPr marL="0" indent="0">
              <a:spcBef>
                <a:spcPts val="0"/>
              </a:spcBef>
              <a:buNone/>
              <a:defRPr sz="800">
                <a:solidFill>
                  <a:schemeClr val="tx1"/>
                </a:solidFill>
              </a:defRPr>
            </a:lvl1pPr>
            <a:lvl2pPr>
              <a:spcBef>
                <a:spcPts val="0"/>
              </a:spcBef>
              <a:defRPr sz="800"/>
            </a:lvl2pPr>
            <a:lvl3pPr>
              <a:spcBef>
                <a:spcPts val="0"/>
              </a:spcBef>
              <a:defRPr sz="800"/>
            </a:lvl3pPr>
            <a:lvl4pPr>
              <a:spcBef>
                <a:spcPts val="0"/>
              </a:spcBef>
              <a:defRPr sz="800"/>
            </a:lvl4pPr>
            <a:lvl5pPr>
              <a:spcBef>
                <a:spcPts val="0"/>
              </a:spcBef>
              <a:defRPr sz="800"/>
            </a:lvl5pPr>
          </a:lstStyle>
          <a:p>
            <a:pPr lvl="0"/>
            <a:r>
              <a:rPr lang="en-US" dirty="0"/>
              <a:t>Top Kicker – Verdana 8pt Regular, Title Case</a:t>
            </a:r>
          </a:p>
        </p:txBody>
      </p:sp>
      <p:sp>
        <p:nvSpPr>
          <p:cNvPr id="3" name="Text Placeholder 2"/>
          <p:cNvSpPr>
            <a:spLocks noGrp="1"/>
          </p:cNvSpPr>
          <p:nvPr>
            <p:ph type="body" sz="quarter" idx="36" hasCustomPrompt="1"/>
          </p:nvPr>
        </p:nvSpPr>
        <p:spPr bwMode="gray">
          <a:xfrm>
            <a:off x="736600" y="1743572"/>
            <a:ext cx="5943600" cy="979564"/>
          </a:xfrm>
        </p:spPr>
        <p:txBody>
          <a:bodyPr>
            <a:noAutofit/>
          </a:bodyPr>
          <a:lstStyle>
            <a:lvl1pPr marL="0" indent="0">
              <a:lnSpc>
                <a:spcPct val="120000"/>
              </a:lnSpc>
              <a:spcBef>
                <a:spcPts val="800"/>
              </a:spcBef>
              <a:buNone/>
              <a:defRPr>
                <a:solidFill>
                  <a:schemeClr val="tx1"/>
                </a:solidFill>
              </a:defRPr>
            </a:lvl1pPr>
            <a:lvl2pPr>
              <a:lnSpc>
                <a:spcPct val="120000"/>
              </a:lnSpc>
              <a:spcBef>
                <a:spcPts val="800"/>
              </a:spcBef>
              <a:defRPr/>
            </a:lvl2pPr>
            <a:lvl3pPr>
              <a:lnSpc>
                <a:spcPct val="120000"/>
              </a:lnSpc>
              <a:spcBef>
                <a:spcPts val="800"/>
              </a:spcBef>
              <a:defRPr/>
            </a:lvl3pPr>
            <a:lvl4pPr>
              <a:lnSpc>
                <a:spcPct val="120000"/>
              </a:lnSpc>
              <a:spcBef>
                <a:spcPts val="800"/>
              </a:spcBef>
              <a:defRPr/>
            </a:lvl4pPr>
            <a:lvl5pPr>
              <a:lnSpc>
                <a:spcPct val="120000"/>
              </a:lnSpc>
              <a:spcBef>
                <a:spcPts val="800"/>
              </a:spcBef>
              <a:defRPr/>
            </a:lvl5pPr>
          </a:lstStyle>
          <a:p>
            <a:pPr lvl="0"/>
            <a:r>
              <a:rPr lang="en-US" dirty="0"/>
              <a:t>DO NOT ALTER BOX PLACEMENT OR WIDTH              Section Text – Verdana 9pt Regular. Click to add MAX NUMBER OF LINES IS 6                                    text. Click to add text. Click to add text. Click to  —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a:t>
            </a:r>
          </a:p>
        </p:txBody>
      </p:sp>
      <p:sp>
        <p:nvSpPr>
          <p:cNvPr id="5" name="Text Placeholder 4"/>
          <p:cNvSpPr>
            <a:spLocks noGrp="1"/>
          </p:cNvSpPr>
          <p:nvPr>
            <p:ph type="body" sz="quarter" idx="37" hasCustomPrompt="1"/>
          </p:nvPr>
        </p:nvSpPr>
        <p:spPr bwMode="gray">
          <a:xfrm>
            <a:off x="736600" y="7253618"/>
            <a:ext cx="5943600" cy="1311962"/>
          </a:xfrm>
        </p:spPr>
        <p:txBody>
          <a:bodyPr>
            <a:noAutofit/>
          </a:bodyPr>
          <a:lstStyle>
            <a:lvl1pPr marL="0" indent="0">
              <a:lnSpc>
                <a:spcPct val="120000"/>
              </a:lnSpc>
              <a:spcBef>
                <a:spcPts val="800"/>
              </a:spcBef>
              <a:buNone/>
              <a:defRPr>
                <a:solidFill>
                  <a:schemeClr val="tx1"/>
                </a:solidFill>
              </a:defRPr>
            </a:lvl1pPr>
            <a:lvl2pPr>
              <a:lnSpc>
                <a:spcPct val="120000"/>
              </a:lnSpc>
              <a:spcBef>
                <a:spcPts val="800"/>
              </a:spcBef>
              <a:defRPr/>
            </a:lvl2pPr>
            <a:lvl3pPr>
              <a:lnSpc>
                <a:spcPct val="120000"/>
              </a:lnSpc>
              <a:spcBef>
                <a:spcPts val="800"/>
              </a:spcBef>
              <a:defRPr/>
            </a:lvl3pPr>
            <a:lvl4pPr>
              <a:lnSpc>
                <a:spcPct val="120000"/>
              </a:lnSpc>
              <a:spcBef>
                <a:spcPts val="800"/>
              </a:spcBef>
              <a:defRPr/>
            </a:lvl4pPr>
            <a:lvl5pPr>
              <a:lnSpc>
                <a:spcPct val="120000"/>
              </a:lnSpc>
              <a:spcBef>
                <a:spcPts val="800"/>
              </a:spcBef>
              <a:defRPr/>
            </a:lvl5pPr>
          </a:lstStyle>
          <a:p>
            <a:pPr lvl="0"/>
            <a:r>
              <a:rPr lang="en-US" dirty="0"/>
              <a:t>DO NOT ALTER BOX PLACEMENT OR WIDTH              Section Text – Verdana 9pt Regular. Click to add MAX NUMBER OF LINES IS 12                                  text. Click to add text. Click to add text. Click to —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a:t>
            </a:r>
          </a:p>
        </p:txBody>
      </p:sp>
      <p:sp>
        <p:nvSpPr>
          <p:cNvPr id="7" name="Picture Placeholder 6"/>
          <p:cNvSpPr>
            <a:spLocks noGrp="1"/>
          </p:cNvSpPr>
          <p:nvPr>
            <p:ph type="pic" sz="quarter" idx="38" hasCustomPrompt="1"/>
          </p:nvPr>
        </p:nvSpPr>
        <p:spPr bwMode="gray">
          <a:xfrm>
            <a:off x="736600" y="3115047"/>
            <a:ext cx="5852160" cy="3749040"/>
          </a:xfrm>
          <a:pattFill prst="ltUpDiag">
            <a:fgClr>
              <a:schemeClr val="accent1"/>
            </a:fgClr>
            <a:bgClr>
              <a:schemeClr val="bg1"/>
            </a:bgClr>
          </a:pattFill>
        </p:spPr>
        <p:txBody>
          <a:bodyPr anchor="ctr">
            <a:noAutofit/>
          </a:bodyPr>
          <a:lstStyle>
            <a:lvl1pPr marL="0" indent="0" algn="ctr">
              <a:buNone/>
              <a:defRPr sz="1500" b="1">
                <a:solidFill>
                  <a:schemeClr val="tx1"/>
                </a:solidFill>
              </a:defRPr>
            </a:lvl1pPr>
          </a:lstStyle>
          <a:p>
            <a:r>
              <a:rPr lang="en-US" dirty="0"/>
              <a:t>SLIDE REGION</a:t>
            </a:r>
            <a:br>
              <a:rPr lang="en-US" dirty="0"/>
            </a:br>
            <a:br>
              <a:rPr lang="en-US" dirty="0"/>
            </a:br>
            <a:br>
              <a:rPr lang="en-US" dirty="0"/>
            </a:br>
            <a:br>
              <a:rPr lang="en-US" dirty="0"/>
            </a:br>
            <a:br>
              <a:rPr lang="en-US" dirty="0"/>
            </a:br>
            <a:br>
              <a:rPr lang="en-US" dirty="0"/>
            </a:br>
            <a:r>
              <a:rPr lang="en-US" dirty="0"/>
              <a:t>DELETE THIS BOX AFTER</a:t>
            </a:r>
            <a:br>
              <a:rPr lang="en-US" dirty="0"/>
            </a:br>
            <a:r>
              <a:rPr lang="en-US" dirty="0"/>
              <a:t>COPYING AND PASTING SLIDE CONTENT</a:t>
            </a:r>
          </a:p>
        </p:txBody>
      </p:sp>
      <p:sp>
        <p:nvSpPr>
          <p:cNvPr id="25" name="Text Placeholder 6"/>
          <p:cNvSpPr>
            <a:spLocks noGrp="1"/>
          </p:cNvSpPr>
          <p:nvPr>
            <p:ph type="body" sz="quarter" idx="43" hasCustomPrompt="1"/>
          </p:nvPr>
        </p:nvSpPr>
        <p:spPr bwMode="gray">
          <a:xfrm>
            <a:off x="6075680" y="9234296"/>
            <a:ext cx="1188720" cy="307777"/>
          </a:xfrm>
        </p:spPr>
        <p:txBody>
          <a:bodyPr anchor="b" anchorCtr="0"/>
          <a:lstStyle>
            <a:lvl1pPr marL="0" indent="0">
              <a:spcBef>
                <a:spcPts val="0"/>
              </a:spcBef>
              <a:buNone/>
              <a:defRPr sz="500">
                <a:solidFill>
                  <a:schemeClr val="tx1"/>
                </a:solidFill>
              </a:defRPr>
            </a:lvl1pPr>
            <a:lvl2pPr marL="112713" indent="0">
              <a:spcBef>
                <a:spcPts val="0"/>
              </a:spcBef>
              <a:buNone/>
              <a:defRPr sz="500"/>
            </a:lvl2pPr>
            <a:lvl3pPr marL="230187" indent="0">
              <a:spcBef>
                <a:spcPts val="0"/>
              </a:spcBef>
              <a:buNone/>
              <a:defRPr sz="500"/>
            </a:lvl3pPr>
            <a:lvl4pPr marL="342900" indent="0">
              <a:spcBef>
                <a:spcPts val="0"/>
              </a:spcBef>
              <a:buNone/>
              <a:defRPr sz="500"/>
            </a:lvl4pPr>
            <a:lvl5pPr marL="458787" indent="0">
              <a:spcBef>
                <a:spcPts val="0"/>
              </a:spcBef>
              <a:buNone/>
              <a:defRPr sz="500"/>
            </a:lvl5pPr>
          </a:lstStyle>
          <a:p>
            <a:pPr lvl="0"/>
            <a:r>
              <a:rPr lang="en-US" dirty="0"/>
              <a:t>Source: Click to add source. Use a single space after “Source:” and a period at the end of the source. Stretch box to the left as needed.</a:t>
            </a:r>
          </a:p>
        </p:txBody>
      </p:sp>
      <p:sp>
        <p:nvSpPr>
          <p:cNvPr id="26" name="Text Placeholder 6"/>
          <p:cNvSpPr>
            <a:spLocks noGrp="1"/>
          </p:cNvSpPr>
          <p:nvPr>
            <p:ph type="body" sz="quarter" idx="44" hasCustomPrompt="1"/>
          </p:nvPr>
        </p:nvSpPr>
        <p:spPr bwMode="gray">
          <a:xfrm>
            <a:off x="508000" y="9311241"/>
            <a:ext cx="1965960" cy="230832"/>
          </a:xfrm>
        </p:spPr>
        <p:txBody>
          <a:bodyPr anchor="b" anchorCtr="0"/>
          <a:lstStyle>
            <a:lvl1pPr marL="112713" indent="-112713">
              <a:spcBef>
                <a:spcPts val="100"/>
              </a:spcBef>
              <a:buFont typeface="+mj-lt"/>
              <a:buAutoNum type="arabicParenR"/>
              <a:defRPr sz="500">
                <a:solidFill>
                  <a:schemeClr val="tx1"/>
                </a:solidFill>
              </a:defRPr>
            </a:lvl1pPr>
            <a:lvl2pPr marL="112713" indent="0">
              <a:spcBef>
                <a:spcPts val="0"/>
              </a:spcBef>
              <a:buNone/>
              <a:defRPr sz="500"/>
            </a:lvl2pPr>
            <a:lvl3pPr marL="230187" indent="0">
              <a:spcBef>
                <a:spcPts val="0"/>
              </a:spcBef>
              <a:buNone/>
              <a:defRPr sz="500"/>
            </a:lvl3pPr>
            <a:lvl4pPr marL="342900" indent="0">
              <a:spcBef>
                <a:spcPts val="0"/>
              </a:spcBef>
              <a:buNone/>
              <a:defRPr sz="500"/>
            </a:lvl4pPr>
            <a:lvl5pPr marL="458787" indent="0">
              <a:spcBef>
                <a:spcPts val="0"/>
              </a:spcBef>
              <a:buNone/>
              <a:defRPr sz="500"/>
            </a:lvl5pPr>
          </a:lstStyle>
          <a:p>
            <a:pPr lvl="0"/>
            <a:r>
              <a:rPr lang="en-US" dirty="0"/>
              <a:t>Click to add footnote. Numbers appear automatically (no additional space or tab needed). Use a period at the end of each footnote. Stretch the box to the right as needed.</a:t>
            </a:r>
          </a:p>
        </p:txBody>
      </p:sp>
      <p:sp>
        <p:nvSpPr>
          <p:cNvPr id="2" name="Title 1"/>
          <p:cNvSpPr>
            <a:spLocks noGrp="1"/>
          </p:cNvSpPr>
          <p:nvPr>
            <p:ph type="title" hasCustomPrompt="1"/>
          </p:nvPr>
        </p:nvSpPr>
        <p:spPr bwMode="gray">
          <a:xfrm>
            <a:off x="510382" y="714775"/>
            <a:ext cx="6751637" cy="276999"/>
          </a:xfrm>
        </p:spPr>
        <p:txBody>
          <a:bodyPr wrap="square">
            <a:spAutoFit/>
          </a:bodyPr>
          <a:lstStyle/>
          <a:p>
            <a:r>
              <a:rPr lang="en-US" dirty="0"/>
              <a:t>Page Title – Rockwell 20pt Regular, Title Case</a:t>
            </a:r>
          </a:p>
        </p:txBody>
      </p:sp>
      <p:cxnSp>
        <p:nvCxnSpPr>
          <p:cNvPr id="16" name="Straight Connector 15"/>
          <p:cNvCxnSpPr/>
          <p:nvPr userDrawn="1"/>
        </p:nvCxnSpPr>
        <p:spPr bwMode="gray">
          <a:xfrm>
            <a:off x="508000" y="1037059"/>
            <a:ext cx="6756400" cy="0"/>
          </a:xfrm>
          <a:prstGeom prst="line">
            <a:avLst/>
          </a:prstGeom>
          <a:ln w="6350">
            <a:solidFill>
              <a:schemeClr val="accent3"/>
            </a:solidFill>
            <a:miter lim="800000"/>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22617151"/>
      </p:ext>
    </p:extLst>
  </p:cSld>
  <p:clrMapOvr>
    <a:masterClrMapping/>
  </p:clrMapOvr>
  <p:extLst>
    <p:ext uri="{DCECCB84-F9BA-43D5-87BE-67443E8EF086}">
      <p15:sldGuideLst xmlns:p15="http://schemas.microsoft.com/office/powerpoint/2012/main">
        <p15:guide id="1" orient="horz" pos="1097">
          <p15:clr>
            <a:srgbClr val="FBAE40"/>
          </p15:clr>
        </p15:guide>
        <p15:guide id="2" pos="464"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ext: 2 Column Top">
    <p:spTree>
      <p:nvGrpSpPr>
        <p:cNvPr id="1" name=""/>
        <p:cNvGrpSpPr/>
        <p:nvPr/>
      </p:nvGrpSpPr>
      <p:grpSpPr>
        <a:xfrm>
          <a:off x="0" y="0"/>
          <a:ext cx="0" cy="0"/>
          <a:chOff x="0" y="0"/>
          <a:chExt cx="0" cy="0"/>
        </a:xfrm>
      </p:grpSpPr>
      <p:sp>
        <p:nvSpPr>
          <p:cNvPr id="16" name="Text Placeholder 3"/>
          <p:cNvSpPr>
            <a:spLocks noGrp="1"/>
          </p:cNvSpPr>
          <p:nvPr>
            <p:ph type="body" sz="quarter" idx="28" hasCustomPrompt="1"/>
          </p:nvPr>
        </p:nvSpPr>
        <p:spPr bwMode="gray">
          <a:xfrm>
            <a:off x="510382" y="1110761"/>
            <a:ext cx="6751637" cy="200055"/>
          </a:xfrm>
        </p:spPr>
        <p:txBody>
          <a:bodyPr/>
          <a:lstStyle>
            <a:lvl1pPr marL="0" indent="0">
              <a:spcBef>
                <a:spcPts val="0"/>
              </a:spcBef>
              <a:buNone/>
              <a:defRPr sz="1300">
                <a:solidFill>
                  <a:schemeClr val="tx1"/>
                </a:solidFill>
              </a:defRPr>
            </a:lvl1pPr>
          </a:lstStyle>
          <a:p>
            <a:pPr lvl="0"/>
            <a:r>
              <a:rPr lang="en-US" dirty="0"/>
              <a:t>Page Subtitle – Verdana 13pt Regular, Title Case</a:t>
            </a:r>
          </a:p>
        </p:txBody>
      </p:sp>
      <p:sp>
        <p:nvSpPr>
          <p:cNvPr id="17" name="Text Placeholder 7"/>
          <p:cNvSpPr>
            <a:spLocks noGrp="1"/>
          </p:cNvSpPr>
          <p:nvPr>
            <p:ph type="body" sz="quarter" idx="29" hasCustomPrompt="1"/>
          </p:nvPr>
        </p:nvSpPr>
        <p:spPr bwMode="gray">
          <a:xfrm>
            <a:off x="510382" y="459581"/>
            <a:ext cx="2327560" cy="123111"/>
          </a:xfrm>
        </p:spPr>
        <p:txBody>
          <a:bodyPr wrap="none"/>
          <a:lstStyle>
            <a:lvl1pPr marL="0" indent="0">
              <a:spcBef>
                <a:spcPts val="0"/>
              </a:spcBef>
              <a:buNone/>
              <a:defRPr sz="800">
                <a:solidFill>
                  <a:schemeClr val="tx1"/>
                </a:solidFill>
              </a:defRPr>
            </a:lvl1pPr>
            <a:lvl2pPr>
              <a:spcBef>
                <a:spcPts val="0"/>
              </a:spcBef>
              <a:defRPr sz="800"/>
            </a:lvl2pPr>
            <a:lvl3pPr>
              <a:spcBef>
                <a:spcPts val="0"/>
              </a:spcBef>
              <a:defRPr sz="800"/>
            </a:lvl3pPr>
            <a:lvl4pPr>
              <a:spcBef>
                <a:spcPts val="0"/>
              </a:spcBef>
              <a:defRPr sz="800"/>
            </a:lvl4pPr>
            <a:lvl5pPr>
              <a:spcBef>
                <a:spcPts val="0"/>
              </a:spcBef>
              <a:defRPr sz="800"/>
            </a:lvl5pPr>
          </a:lstStyle>
          <a:p>
            <a:pPr lvl="0"/>
            <a:r>
              <a:rPr lang="en-US" dirty="0"/>
              <a:t>Top Kicker – Verdana 8pt Regular, Title Case</a:t>
            </a:r>
          </a:p>
        </p:txBody>
      </p:sp>
      <p:sp>
        <p:nvSpPr>
          <p:cNvPr id="19" name="Text Placeholder 4"/>
          <p:cNvSpPr>
            <a:spLocks noGrp="1"/>
          </p:cNvSpPr>
          <p:nvPr>
            <p:ph type="body" sz="quarter" idx="37" hasCustomPrompt="1"/>
          </p:nvPr>
        </p:nvSpPr>
        <p:spPr bwMode="gray">
          <a:xfrm>
            <a:off x="510382" y="1743572"/>
            <a:ext cx="6750993" cy="2825389"/>
          </a:xfrm>
        </p:spPr>
        <p:txBody>
          <a:bodyPr numCol="2" spcCol="320040">
            <a:noAutofit/>
          </a:bodyPr>
          <a:lstStyle>
            <a:lvl1pPr marL="0" indent="0">
              <a:lnSpc>
                <a:spcPct val="120000"/>
              </a:lnSpc>
              <a:spcBef>
                <a:spcPts val="800"/>
              </a:spcBef>
              <a:buNone/>
              <a:defRPr>
                <a:solidFill>
                  <a:schemeClr val="tx1"/>
                </a:solidFill>
              </a:defRPr>
            </a:lvl1pPr>
            <a:lvl2pPr>
              <a:lnSpc>
                <a:spcPct val="120000"/>
              </a:lnSpc>
              <a:spcBef>
                <a:spcPts val="800"/>
              </a:spcBef>
              <a:defRPr/>
            </a:lvl2pPr>
            <a:lvl3pPr>
              <a:lnSpc>
                <a:spcPct val="120000"/>
              </a:lnSpc>
              <a:spcBef>
                <a:spcPts val="800"/>
              </a:spcBef>
              <a:defRPr/>
            </a:lvl3pPr>
            <a:lvl4pPr>
              <a:lnSpc>
                <a:spcPct val="120000"/>
              </a:lnSpc>
              <a:spcBef>
                <a:spcPts val="800"/>
              </a:spcBef>
              <a:defRPr/>
            </a:lvl4pPr>
            <a:lvl5pPr>
              <a:lnSpc>
                <a:spcPct val="120000"/>
              </a:lnSpc>
              <a:spcBef>
                <a:spcPts val="800"/>
              </a:spcBef>
              <a:defRPr/>
            </a:lvl5pPr>
          </a:lstStyle>
          <a:p>
            <a:pPr lvl="0"/>
            <a:r>
              <a:rPr lang="en-US" dirty="0"/>
              <a:t>DO NOT ALTER BOX PLACEMENT OR COLUMN WIDTH MAX NUMBER OF LINES IS 18 IN EACH COLUMN              —                                                                          Section Text – Verdana 9pt Regular.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a:t>
            </a:r>
          </a:p>
        </p:txBody>
      </p:sp>
      <p:sp>
        <p:nvSpPr>
          <p:cNvPr id="20" name="Picture Placeholder 6"/>
          <p:cNvSpPr>
            <a:spLocks noGrp="1"/>
          </p:cNvSpPr>
          <p:nvPr>
            <p:ph type="pic" sz="quarter" idx="38" hasCustomPrompt="1"/>
          </p:nvPr>
        </p:nvSpPr>
        <p:spPr bwMode="gray">
          <a:xfrm>
            <a:off x="513407" y="5102768"/>
            <a:ext cx="5852160" cy="3749040"/>
          </a:xfrm>
          <a:pattFill prst="ltUpDiag">
            <a:fgClr>
              <a:schemeClr val="accent1"/>
            </a:fgClr>
            <a:bgClr>
              <a:schemeClr val="bg1"/>
            </a:bgClr>
          </a:pattFill>
        </p:spPr>
        <p:txBody>
          <a:bodyPr anchor="ctr">
            <a:noAutofit/>
          </a:bodyPr>
          <a:lstStyle>
            <a:lvl1pPr marL="0" indent="0" algn="ctr">
              <a:buNone/>
              <a:defRPr sz="1500" b="1">
                <a:solidFill>
                  <a:schemeClr val="tx1"/>
                </a:solidFill>
              </a:defRPr>
            </a:lvl1pPr>
          </a:lstStyle>
          <a:p>
            <a:r>
              <a:rPr lang="en-US" dirty="0"/>
              <a:t>SLIDE REGION</a:t>
            </a:r>
            <a:br>
              <a:rPr lang="en-US" dirty="0"/>
            </a:br>
            <a:br>
              <a:rPr lang="en-US" dirty="0"/>
            </a:br>
            <a:br>
              <a:rPr lang="en-US" dirty="0"/>
            </a:br>
            <a:br>
              <a:rPr lang="en-US" dirty="0"/>
            </a:br>
            <a:br>
              <a:rPr lang="en-US" dirty="0"/>
            </a:br>
            <a:br>
              <a:rPr lang="en-US" dirty="0"/>
            </a:br>
            <a:r>
              <a:rPr lang="en-US" dirty="0"/>
              <a:t>DELETE THIS BOX AFTER</a:t>
            </a:r>
            <a:br>
              <a:rPr lang="en-US" dirty="0"/>
            </a:br>
            <a:r>
              <a:rPr lang="en-US" dirty="0"/>
              <a:t>COPYING AND PASTING SLIDE CONTENT</a:t>
            </a:r>
          </a:p>
        </p:txBody>
      </p:sp>
      <p:sp>
        <p:nvSpPr>
          <p:cNvPr id="25" name="Text Placeholder 6"/>
          <p:cNvSpPr>
            <a:spLocks noGrp="1"/>
          </p:cNvSpPr>
          <p:nvPr>
            <p:ph type="body" sz="quarter" idx="43" hasCustomPrompt="1"/>
          </p:nvPr>
        </p:nvSpPr>
        <p:spPr bwMode="gray">
          <a:xfrm>
            <a:off x="6075680" y="9234686"/>
            <a:ext cx="1188720" cy="307777"/>
          </a:xfrm>
        </p:spPr>
        <p:txBody>
          <a:bodyPr anchor="b" anchorCtr="0"/>
          <a:lstStyle>
            <a:lvl1pPr marL="0" indent="0">
              <a:spcBef>
                <a:spcPts val="0"/>
              </a:spcBef>
              <a:buNone/>
              <a:defRPr sz="500">
                <a:solidFill>
                  <a:schemeClr val="tx1"/>
                </a:solidFill>
              </a:defRPr>
            </a:lvl1pPr>
            <a:lvl2pPr marL="112713" indent="0">
              <a:spcBef>
                <a:spcPts val="0"/>
              </a:spcBef>
              <a:buNone/>
              <a:defRPr sz="500"/>
            </a:lvl2pPr>
            <a:lvl3pPr marL="230187" indent="0">
              <a:spcBef>
                <a:spcPts val="0"/>
              </a:spcBef>
              <a:buNone/>
              <a:defRPr sz="500"/>
            </a:lvl3pPr>
            <a:lvl4pPr marL="342900" indent="0">
              <a:spcBef>
                <a:spcPts val="0"/>
              </a:spcBef>
              <a:buNone/>
              <a:defRPr sz="500"/>
            </a:lvl4pPr>
            <a:lvl5pPr marL="458787" indent="0">
              <a:spcBef>
                <a:spcPts val="0"/>
              </a:spcBef>
              <a:buNone/>
              <a:defRPr sz="500"/>
            </a:lvl5pPr>
          </a:lstStyle>
          <a:p>
            <a:pPr lvl="0"/>
            <a:r>
              <a:rPr lang="en-US" dirty="0"/>
              <a:t>Source: Click to add source. Use a single space after “Source:” and a period at the end of the source. Stretch box to the left as needed.</a:t>
            </a:r>
          </a:p>
        </p:txBody>
      </p:sp>
      <p:sp>
        <p:nvSpPr>
          <p:cNvPr id="26" name="Text Placeholder 6"/>
          <p:cNvSpPr>
            <a:spLocks noGrp="1"/>
          </p:cNvSpPr>
          <p:nvPr>
            <p:ph type="body" sz="quarter" idx="44" hasCustomPrompt="1"/>
          </p:nvPr>
        </p:nvSpPr>
        <p:spPr bwMode="gray">
          <a:xfrm>
            <a:off x="508000" y="9311631"/>
            <a:ext cx="1965960" cy="230832"/>
          </a:xfrm>
        </p:spPr>
        <p:txBody>
          <a:bodyPr anchor="b" anchorCtr="0"/>
          <a:lstStyle>
            <a:lvl1pPr marL="114300" indent="-114300">
              <a:spcBef>
                <a:spcPts val="100"/>
              </a:spcBef>
              <a:buFont typeface="+mj-lt"/>
              <a:buAutoNum type="arabicParenR"/>
              <a:defRPr sz="500">
                <a:solidFill>
                  <a:schemeClr val="tx1"/>
                </a:solidFill>
              </a:defRPr>
            </a:lvl1pPr>
            <a:lvl2pPr marL="112713" indent="0">
              <a:spcBef>
                <a:spcPts val="0"/>
              </a:spcBef>
              <a:buNone/>
              <a:defRPr sz="500"/>
            </a:lvl2pPr>
            <a:lvl3pPr marL="230187" indent="0">
              <a:spcBef>
                <a:spcPts val="0"/>
              </a:spcBef>
              <a:buNone/>
              <a:defRPr sz="500"/>
            </a:lvl3pPr>
            <a:lvl4pPr marL="342900" indent="0">
              <a:spcBef>
                <a:spcPts val="0"/>
              </a:spcBef>
              <a:buNone/>
              <a:defRPr sz="500"/>
            </a:lvl4pPr>
            <a:lvl5pPr marL="458787" indent="0">
              <a:spcBef>
                <a:spcPts val="0"/>
              </a:spcBef>
              <a:buNone/>
              <a:defRPr sz="500"/>
            </a:lvl5pPr>
          </a:lstStyle>
          <a:p>
            <a:pPr lvl="0"/>
            <a:r>
              <a:rPr lang="en-US" dirty="0"/>
              <a:t>Click to add footnote. Numbers appear automatically (no additional space or tab needed). Use a period at the end of each footnote. Stretch the box to the right as needed.</a:t>
            </a:r>
          </a:p>
        </p:txBody>
      </p:sp>
      <p:sp>
        <p:nvSpPr>
          <p:cNvPr id="3" name="Title 2"/>
          <p:cNvSpPr>
            <a:spLocks noGrp="1"/>
          </p:cNvSpPr>
          <p:nvPr>
            <p:ph type="title" hasCustomPrompt="1"/>
          </p:nvPr>
        </p:nvSpPr>
        <p:spPr bwMode="gray">
          <a:xfrm>
            <a:off x="510382" y="714775"/>
            <a:ext cx="6751637" cy="276999"/>
          </a:xfrm>
        </p:spPr>
        <p:txBody>
          <a:bodyPr wrap="square">
            <a:spAutoFit/>
          </a:bodyPr>
          <a:lstStyle/>
          <a:p>
            <a:r>
              <a:rPr lang="en-US" dirty="0"/>
              <a:t>Page Title – Rockwell 20pt Regular, Title Case</a:t>
            </a:r>
          </a:p>
        </p:txBody>
      </p:sp>
      <p:cxnSp>
        <p:nvCxnSpPr>
          <p:cNvPr id="12" name="Straight Connector 11"/>
          <p:cNvCxnSpPr/>
          <p:nvPr userDrawn="1"/>
        </p:nvCxnSpPr>
        <p:spPr bwMode="gray">
          <a:xfrm>
            <a:off x="508000" y="1037059"/>
            <a:ext cx="6756400" cy="0"/>
          </a:xfrm>
          <a:prstGeom prst="line">
            <a:avLst/>
          </a:prstGeom>
          <a:ln w="6350">
            <a:solidFill>
              <a:schemeClr val="accent3"/>
            </a:solidFill>
            <a:miter lim="800000"/>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1707664487"/>
      </p:ext>
    </p:extLst>
  </p:cSld>
  <p:clrMapOvr>
    <a:masterClrMapping/>
  </p:clrMapOvr>
  <p:extLst>
    <p:ext uri="{DCECCB84-F9BA-43D5-87BE-67443E8EF086}">
      <p15:sldGuideLst xmlns:p15="http://schemas.microsoft.com/office/powerpoint/2012/main">
        <p15:guide id="1" orient="horz" pos="1097">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hyperlink" Target="https://www.eab.com/" TargetMode="Externa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ags" Target="../tags/tag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8.xml"/><Relationship Id="rId7" Type="http://schemas.openxmlformats.org/officeDocument/2006/relationships/image" Target="../media/image5.png"/><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image" Target="../media/image6.png"/><Relationship Id="rId5" Type="http://schemas.openxmlformats.org/officeDocument/2006/relationships/theme" Target="../theme/theme2.xml"/><Relationship Id="rId4" Type="http://schemas.openxmlformats.org/officeDocument/2006/relationships/slideLayout" Target="../slideLayouts/slideLayout19.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22.xml"/><Relationship Id="rId7" Type="http://schemas.openxmlformats.org/officeDocument/2006/relationships/image" Target="../media/image5.png"/><Relationship Id="rId2" Type="http://schemas.openxmlformats.org/officeDocument/2006/relationships/slideLayout" Target="../slideLayouts/slideLayout21.xml"/><Relationship Id="rId1" Type="http://schemas.openxmlformats.org/officeDocument/2006/relationships/slideLayout" Target="../slideLayouts/slideLayout20.xml"/><Relationship Id="rId6" Type="http://schemas.openxmlformats.org/officeDocument/2006/relationships/image" Target="../media/image6.png"/><Relationship Id="rId5" Type="http://schemas.openxmlformats.org/officeDocument/2006/relationships/theme" Target="../theme/theme3.xml"/><Relationship Id="rId4" Type="http://schemas.openxmlformats.org/officeDocument/2006/relationships/slideLayout" Target="../slideLayouts/slideLayout2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gray">
      <p:bgRef idx="1001">
        <a:schemeClr val="bg1"/>
      </p:bgRef>
    </p:bg>
    <p:spTree>
      <p:nvGrpSpPr>
        <p:cNvPr id="1" name=""/>
        <p:cNvGrpSpPr/>
        <p:nvPr/>
      </p:nvGrpSpPr>
      <p:grpSpPr>
        <a:xfrm>
          <a:off x="0" y="0"/>
          <a:ext cx="0" cy="0"/>
          <a:chOff x="0" y="0"/>
          <a:chExt cx="0" cy="0"/>
        </a:xfrm>
      </p:grpSpPr>
      <p:sp>
        <p:nvSpPr>
          <p:cNvPr id="12" name="Title Placeholder 11"/>
          <p:cNvSpPr>
            <a:spLocks noGrp="1"/>
          </p:cNvSpPr>
          <p:nvPr>
            <p:ph type="title"/>
          </p:nvPr>
        </p:nvSpPr>
        <p:spPr bwMode="gray">
          <a:xfrm>
            <a:off x="512763" y="700183"/>
            <a:ext cx="6702425" cy="276999"/>
          </a:xfrm>
          <a:prstGeom prst="rect">
            <a:avLst/>
          </a:prstGeom>
        </p:spPr>
        <p:txBody>
          <a:bodyPr vert="horz" lIns="0" tIns="0" rIns="0" bIns="0" rtlCol="0" anchor="b" anchorCtr="0">
            <a:spAutoFit/>
          </a:bodyPr>
          <a:lstStyle/>
          <a:p>
            <a:r>
              <a:rPr lang="en-US" dirty="0"/>
              <a:t>Page Title – Rockwell 20pt Regular, Title Case</a:t>
            </a:r>
          </a:p>
        </p:txBody>
      </p:sp>
      <p:sp>
        <p:nvSpPr>
          <p:cNvPr id="15" name="TextBox 14"/>
          <p:cNvSpPr txBox="1"/>
          <p:nvPr userDrawn="1"/>
        </p:nvSpPr>
        <p:spPr bwMode="gray">
          <a:xfrm>
            <a:off x="508793" y="9652160"/>
            <a:ext cx="2185888" cy="84639"/>
          </a:xfrm>
          <a:prstGeom prst="rect">
            <a:avLst/>
          </a:prstGeom>
          <a:noFill/>
        </p:spPr>
        <p:txBody>
          <a:bodyPr wrap="square" lIns="0" tIns="0" rIns="0" bIns="0" rtlCol="0">
            <a:spAutoFit/>
          </a:bodyPr>
          <a:lstStyle/>
          <a:p>
            <a:pPr marL="0" marR="0" lvl="0" indent="0" algn="l" defTabSz="1018879" rtl="0" eaLnBrk="1" fontAlgn="auto" latinLnBrk="0" hangingPunct="1">
              <a:lnSpc>
                <a:spcPct val="100000"/>
              </a:lnSpc>
              <a:spcBef>
                <a:spcPts val="0"/>
              </a:spcBef>
              <a:spcAft>
                <a:spcPts val="0"/>
              </a:spcAft>
              <a:buClrTx/>
              <a:buSzTx/>
              <a:buFontTx/>
              <a:buNone/>
              <a:tabLst/>
              <a:defRPr/>
            </a:pPr>
            <a:r>
              <a:rPr kumimoji="0" lang="en-US" sz="550" b="0" i="0" u="none" strike="noStrike" kern="1200" cap="none" spc="0" normalizeH="0" baseline="0" noProof="0" dirty="0">
                <a:ln>
                  <a:noFill/>
                </a:ln>
                <a:solidFill>
                  <a:schemeClr val="accent3"/>
                </a:solidFill>
                <a:effectLst/>
                <a:uLnTx/>
                <a:uFillTx/>
                <a:latin typeface="+mn-lt"/>
                <a:ea typeface="+mn-ea"/>
                <a:cs typeface="+mn-cs"/>
              </a:rPr>
              <a:t>©2018 EAB Global, Inc. • All Rights Reserved</a:t>
            </a:r>
          </a:p>
        </p:txBody>
      </p:sp>
      <p:sp>
        <p:nvSpPr>
          <p:cNvPr id="17" name="Slide Number Placeholder 5"/>
          <p:cNvSpPr txBox="1">
            <a:spLocks/>
          </p:cNvSpPr>
          <p:nvPr userDrawn="1"/>
        </p:nvSpPr>
        <p:spPr bwMode="gray">
          <a:xfrm>
            <a:off x="3678414" y="9636771"/>
            <a:ext cx="415573" cy="115416"/>
          </a:xfrm>
          <a:prstGeom prst="rect">
            <a:avLst/>
          </a:prstGeom>
        </p:spPr>
        <p:txBody>
          <a:bodyPr vert="horz" wrap="square" lIns="0" tIns="0" rIns="0" bIns="0" rtlCol="0" anchor="t">
            <a:spAutoFit/>
          </a:bodyPr>
          <a:lstStyle>
            <a:defPPr>
              <a:defRPr lang="en-US"/>
            </a:defPPr>
            <a:lvl1pPr marL="0" algn="ctr" defTabSz="1018879" rtl="0" eaLnBrk="1" latinLnBrk="0" hangingPunct="1">
              <a:defRPr sz="900" kern="1200">
                <a:solidFill>
                  <a:schemeClr val="tx1"/>
                </a:solidFill>
                <a:latin typeface="+mn-lt"/>
                <a:ea typeface="+mn-ea"/>
                <a:cs typeface="+mn-cs"/>
              </a:defRPr>
            </a:lvl1pPr>
            <a:lvl2pPr marL="509440" algn="l" defTabSz="1018879" rtl="0" eaLnBrk="1" latinLnBrk="0" hangingPunct="1">
              <a:defRPr sz="2100" kern="1200">
                <a:solidFill>
                  <a:schemeClr val="tx1"/>
                </a:solidFill>
                <a:latin typeface="+mn-lt"/>
                <a:ea typeface="+mn-ea"/>
                <a:cs typeface="+mn-cs"/>
              </a:defRPr>
            </a:lvl2pPr>
            <a:lvl3pPr marL="1018879" algn="l" defTabSz="1018879" rtl="0" eaLnBrk="1" latinLnBrk="0" hangingPunct="1">
              <a:defRPr sz="2100" kern="1200">
                <a:solidFill>
                  <a:schemeClr val="tx1"/>
                </a:solidFill>
                <a:latin typeface="+mn-lt"/>
                <a:ea typeface="+mn-ea"/>
                <a:cs typeface="+mn-cs"/>
              </a:defRPr>
            </a:lvl3pPr>
            <a:lvl4pPr marL="1528319" algn="l" defTabSz="1018879" rtl="0" eaLnBrk="1" latinLnBrk="0" hangingPunct="1">
              <a:defRPr sz="2100" kern="1200">
                <a:solidFill>
                  <a:schemeClr val="tx1"/>
                </a:solidFill>
                <a:latin typeface="+mn-lt"/>
                <a:ea typeface="+mn-ea"/>
                <a:cs typeface="+mn-cs"/>
              </a:defRPr>
            </a:lvl4pPr>
            <a:lvl5pPr marL="2037759" algn="l" defTabSz="1018879" rtl="0" eaLnBrk="1" latinLnBrk="0" hangingPunct="1">
              <a:defRPr sz="2100" kern="1200">
                <a:solidFill>
                  <a:schemeClr val="tx1"/>
                </a:solidFill>
                <a:latin typeface="+mn-lt"/>
                <a:ea typeface="+mn-ea"/>
                <a:cs typeface="+mn-cs"/>
              </a:defRPr>
            </a:lvl5pPr>
            <a:lvl6pPr marL="2547198" algn="l" defTabSz="1018879" rtl="0" eaLnBrk="1" latinLnBrk="0" hangingPunct="1">
              <a:defRPr sz="2100" kern="1200">
                <a:solidFill>
                  <a:schemeClr val="tx1"/>
                </a:solidFill>
                <a:latin typeface="+mn-lt"/>
                <a:ea typeface="+mn-ea"/>
                <a:cs typeface="+mn-cs"/>
              </a:defRPr>
            </a:lvl6pPr>
            <a:lvl7pPr marL="3056638" algn="l" defTabSz="1018879" rtl="0" eaLnBrk="1" latinLnBrk="0" hangingPunct="1">
              <a:defRPr sz="2100" kern="1200">
                <a:solidFill>
                  <a:schemeClr val="tx1"/>
                </a:solidFill>
                <a:latin typeface="+mn-lt"/>
                <a:ea typeface="+mn-ea"/>
                <a:cs typeface="+mn-cs"/>
              </a:defRPr>
            </a:lvl7pPr>
            <a:lvl8pPr marL="3566078" algn="l" defTabSz="1018879" rtl="0" eaLnBrk="1" latinLnBrk="0" hangingPunct="1">
              <a:defRPr sz="2100" kern="1200">
                <a:solidFill>
                  <a:schemeClr val="tx1"/>
                </a:solidFill>
                <a:latin typeface="+mn-lt"/>
                <a:ea typeface="+mn-ea"/>
                <a:cs typeface="+mn-cs"/>
              </a:defRPr>
            </a:lvl8pPr>
            <a:lvl9pPr marL="4075517" algn="l" defTabSz="1018879" rtl="0" eaLnBrk="1" latinLnBrk="0" hangingPunct="1">
              <a:defRPr sz="2100" kern="1200">
                <a:solidFill>
                  <a:schemeClr val="tx1"/>
                </a:solidFill>
                <a:latin typeface="+mn-lt"/>
                <a:ea typeface="+mn-ea"/>
                <a:cs typeface="+mn-cs"/>
              </a:defRPr>
            </a:lvl9pPr>
          </a:lstStyle>
          <a:p>
            <a:fld id="{D1524D41-16DC-4D92-9EF9-071B213BE0F5}" type="slidenum">
              <a:rPr lang="en-US" sz="750" smtClean="0">
                <a:solidFill>
                  <a:schemeClr val="tx1"/>
                </a:solidFill>
              </a:rPr>
              <a:pPr/>
              <a:t>‹#›</a:t>
            </a:fld>
            <a:endParaRPr lang="en-US" sz="750" dirty="0">
              <a:solidFill>
                <a:schemeClr val="tx1"/>
              </a:solidFill>
            </a:endParaRPr>
          </a:p>
        </p:txBody>
      </p:sp>
      <p:sp>
        <p:nvSpPr>
          <p:cNvPr id="18" name="TextBox 17">
            <a:hlinkClick r:id="rId18"/>
          </p:cNvPr>
          <p:cNvSpPr txBox="1"/>
          <p:nvPr userDrawn="1"/>
        </p:nvSpPr>
        <p:spPr bwMode="gray">
          <a:xfrm>
            <a:off x="6851968" y="9608017"/>
            <a:ext cx="412750" cy="172924"/>
          </a:xfrm>
          <a:prstGeom prst="rect">
            <a:avLst/>
          </a:prstGeom>
          <a:noFill/>
        </p:spPr>
        <p:txBody>
          <a:bodyPr wrap="square" lIns="0" tIns="0" rIns="0" bIns="0" rtlCol="0" anchor="ctr" anchorCtr="0">
            <a:noAutofit/>
          </a:bodyPr>
          <a:lstStyle/>
          <a:p>
            <a:pPr marL="0" marR="0" lvl="0" indent="0" algn="r" defTabSz="1018879" rtl="0" eaLnBrk="1" fontAlgn="auto" latinLnBrk="0" hangingPunct="1">
              <a:lnSpc>
                <a:spcPct val="100000"/>
              </a:lnSpc>
              <a:spcBef>
                <a:spcPts val="0"/>
              </a:spcBef>
              <a:spcAft>
                <a:spcPts val="0"/>
              </a:spcAft>
              <a:buClrTx/>
              <a:buSzTx/>
              <a:buFontTx/>
              <a:buNone/>
              <a:tabLst/>
              <a:defRPr/>
            </a:pPr>
            <a:r>
              <a:rPr kumimoji="0" lang="en-US" sz="550" b="1" i="0" u="none" strike="noStrike" kern="1200" cap="none" spc="0" normalizeH="0" baseline="0" noProof="0" dirty="0">
                <a:ln>
                  <a:noFill/>
                </a:ln>
                <a:solidFill>
                  <a:schemeClr val="accent3"/>
                </a:solidFill>
                <a:effectLst/>
                <a:uLnTx/>
                <a:uFillTx/>
                <a:latin typeface="+mn-lt"/>
                <a:ea typeface="+mn-ea"/>
                <a:cs typeface="+mn-cs"/>
              </a:rPr>
              <a:t>eab.com</a:t>
            </a:r>
          </a:p>
        </p:txBody>
      </p:sp>
      <p:sp>
        <p:nvSpPr>
          <p:cNvPr id="21" name="Text Placeholder 20"/>
          <p:cNvSpPr>
            <a:spLocks noGrp="1"/>
          </p:cNvSpPr>
          <p:nvPr>
            <p:ph type="body" idx="1"/>
          </p:nvPr>
        </p:nvSpPr>
        <p:spPr bwMode="gray">
          <a:xfrm>
            <a:off x="3051957" y="4149472"/>
            <a:ext cx="1668487" cy="1759456"/>
          </a:xfrm>
          <a:prstGeom prst="rect">
            <a:avLst/>
          </a:prstGeom>
        </p:spPr>
        <p:txBody>
          <a:bodyPr vert="horz" wrap="square" lIns="0" tIns="0" rIns="0" bIns="0" rtlCol="0">
            <a:spAutoFit/>
          </a:body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a:t>
            </a:r>
          </a:p>
          <a:p>
            <a:pPr lvl="8"/>
            <a:r>
              <a:rPr lang="en-US" dirty="0"/>
              <a:t>Ninth level</a:t>
            </a:r>
          </a:p>
        </p:txBody>
      </p:sp>
    </p:spTree>
    <p:custDataLst>
      <p:tags r:id="rId17"/>
    </p:custDataLst>
    <p:extLst>
      <p:ext uri="{BB962C8B-B14F-4D97-AF65-F5344CB8AC3E}">
        <p14:creationId xmlns:p14="http://schemas.microsoft.com/office/powerpoint/2010/main" val="6699248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6"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2" r:id="rId12"/>
    <p:sldLayoutId id="2147483663" r:id="rId13"/>
    <p:sldLayoutId id="2147483664" r:id="rId14"/>
    <p:sldLayoutId id="2147483665" r:id="rId15"/>
  </p:sldLayoutIdLst>
  <p:txStyles>
    <p:titleStyle>
      <a:lvl1pPr algn="l" defTabSz="1341150" rtl="0" eaLnBrk="1" latinLnBrk="0" hangingPunct="1">
        <a:lnSpc>
          <a:spcPct val="90000"/>
        </a:lnSpc>
        <a:spcBef>
          <a:spcPct val="0"/>
        </a:spcBef>
        <a:buNone/>
        <a:defRPr sz="2000" kern="1200" spc="50" baseline="0">
          <a:solidFill>
            <a:schemeClr val="accent5"/>
          </a:solidFill>
          <a:latin typeface="+mj-lt"/>
          <a:ea typeface="+mj-ea"/>
          <a:cs typeface="+mj-cs"/>
        </a:defRPr>
      </a:lvl1pPr>
    </p:titleStyle>
    <p:bodyStyle>
      <a:lvl1pPr marL="114300" indent="-114300" algn="l" defTabSz="1341150" rtl="0" eaLnBrk="1" latinLnBrk="0" hangingPunct="1">
        <a:lnSpc>
          <a:spcPct val="100000"/>
        </a:lnSpc>
        <a:spcBef>
          <a:spcPts val="500"/>
        </a:spcBef>
        <a:buFont typeface="Arial" panose="020B0604020202020204" pitchFamily="34" charset="0"/>
        <a:buChar char="•"/>
        <a:defRPr sz="900" kern="1200">
          <a:solidFill>
            <a:schemeClr val="tx1"/>
          </a:solidFill>
          <a:latin typeface="+mn-lt"/>
          <a:ea typeface="+mn-ea"/>
          <a:cs typeface="+mn-cs"/>
        </a:defRPr>
      </a:lvl1pPr>
      <a:lvl2pPr marL="227013" indent="-112713" algn="l" defTabSz="1341150" rtl="0" eaLnBrk="1" latinLnBrk="0" hangingPunct="1">
        <a:lnSpc>
          <a:spcPct val="100000"/>
        </a:lnSpc>
        <a:spcBef>
          <a:spcPts val="500"/>
        </a:spcBef>
        <a:buFont typeface="Verdana" panose="020B0604030504040204" pitchFamily="34" charset="0"/>
        <a:buChar char="–"/>
        <a:defRPr sz="900" kern="1200">
          <a:solidFill>
            <a:schemeClr val="tx1"/>
          </a:solidFill>
          <a:latin typeface="+mn-lt"/>
          <a:ea typeface="+mn-ea"/>
          <a:cs typeface="+mn-cs"/>
        </a:defRPr>
      </a:lvl2pPr>
      <a:lvl3pPr marL="341313" indent="-114300" algn="l" defTabSz="1341150" rtl="0" eaLnBrk="1" latinLnBrk="0" hangingPunct="1">
        <a:lnSpc>
          <a:spcPct val="100000"/>
        </a:lnSpc>
        <a:spcBef>
          <a:spcPts val="500"/>
        </a:spcBef>
        <a:buFont typeface="Arial" panose="020B0604020202020204" pitchFamily="34" charset="0"/>
        <a:buChar char="•"/>
        <a:defRPr sz="900" kern="1200">
          <a:solidFill>
            <a:schemeClr val="tx1"/>
          </a:solidFill>
          <a:latin typeface="+mn-lt"/>
          <a:ea typeface="+mn-ea"/>
          <a:cs typeface="+mn-cs"/>
        </a:defRPr>
      </a:lvl3pPr>
      <a:lvl4pPr marL="458788" indent="-117475" algn="l" defTabSz="1341150" rtl="0" eaLnBrk="1" latinLnBrk="0" hangingPunct="1">
        <a:lnSpc>
          <a:spcPct val="100000"/>
        </a:lnSpc>
        <a:spcBef>
          <a:spcPts val="500"/>
        </a:spcBef>
        <a:buFont typeface="Verdana" panose="020B0604030504040204" pitchFamily="34" charset="0"/>
        <a:buChar char="–"/>
        <a:defRPr sz="900" kern="1200">
          <a:solidFill>
            <a:schemeClr val="tx1"/>
          </a:solidFill>
          <a:latin typeface="+mn-lt"/>
          <a:ea typeface="+mn-ea"/>
          <a:cs typeface="+mn-cs"/>
        </a:defRPr>
      </a:lvl4pPr>
      <a:lvl5pPr marL="573088" indent="-114300" algn="l" defTabSz="1341150" rtl="0" eaLnBrk="1" latinLnBrk="0" hangingPunct="1">
        <a:lnSpc>
          <a:spcPct val="100000"/>
        </a:lnSpc>
        <a:spcBef>
          <a:spcPts val="500"/>
        </a:spcBef>
        <a:buFont typeface="Arial" panose="020B0604020202020204" pitchFamily="34" charset="0"/>
        <a:buChar char="•"/>
        <a:defRPr sz="900" kern="1200">
          <a:solidFill>
            <a:schemeClr val="tx1"/>
          </a:solidFill>
          <a:latin typeface="+mn-lt"/>
          <a:ea typeface="+mn-ea"/>
          <a:cs typeface="+mn-cs"/>
        </a:defRPr>
      </a:lvl5pPr>
      <a:lvl6pPr marL="687388" indent="-114300" algn="l" defTabSz="1341150" rtl="0" eaLnBrk="1" latinLnBrk="0" hangingPunct="1">
        <a:lnSpc>
          <a:spcPct val="100000"/>
        </a:lnSpc>
        <a:spcBef>
          <a:spcPts val="500"/>
        </a:spcBef>
        <a:buFont typeface="Verdana" panose="020B0604030504040204" pitchFamily="34" charset="0"/>
        <a:buChar char="–"/>
        <a:defRPr sz="900" kern="1200">
          <a:solidFill>
            <a:schemeClr val="tx1"/>
          </a:solidFill>
          <a:latin typeface="+mn-lt"/>
          <a:ea typeface="+mn-ea"/>
          <a:cs typeface="+mn-cs"/>
        </a:defRPr>
      </a:lvl6pPr>
      <a:lvl7pPr marL="800100" indent="-114300" algn="l" defTabSz="1341150" rtl="0" eaLnBrk="1" latinLnBrk="0" hangingPunct="1">
        <a:lnSpc>
          <a:spcPct val="100000"/>
        </a:lnSpc>
        <a:spcBef>
          <a:spcPts val="500"/>
        </a:spcBef>
        <a:buFont typeface="Arial" panose="020B0604020202020204" pitchFamily="34" charset="0"/>
        <a:buChar char="•"/>
        <a:defRPr sz="900" kern="1200" baseline="0">
          <a:solidFill>
            <a:schemeClr val="tx1"/>
          </a:solidFill>
          <a:latin typeface="+mn-lt"/>
          <a:ea typeface="+mn-ea"/>
          <a:cs typeface="+mn-cs"/>
        </a:defRPr>
      </a:lvl7pPr>
      <a:lvl8pPr marL="914400" indent="-114300" algn="l" defTabSz="1341150" rtl="0" eaLnBrk="1" latinLnBrk="0" hangingPunct="1">
        <a:lnSpc>
          <a:spcPct val="100000"/>
        </a:lnSpc>
        <a:spcBef>
          <a:spcPts val="500"/>
        </a:spcBef>
        <a:buFont typeface="Verdana" panose="020B0604030504040204" pitchFamily="34" charset="0"/>
        <a:buChar char="–"/>
        <a:defRPr sz="900" kern="1200">
          <a:solidFill>
            <a:schemeClr val="tx1"/>
          </a:solidFill>
          <a:latin typeface="+mn-lt"/>
          <a:ea typeface="+mn-ea"/>
          <a:cs typeface="+mn-cs"/>
        </a:defRPr>
      </a:lvl8pPr>
      <a:lvl9pPr marL="1028700" indent="-114300" algn="l" defTabSz="1341150" rtl="0" eaLnBrk="1" latinLnBrk="0" hangingPunct="1">
        <a:lnSpc>
          <a:spcPct val="100000"/>
        </a:lnSpc>
        <a:spcBef>
          <a:spcPts val="500"/>
        </a:spcBef>
        <a:buFont typeface="Arial" panose="020B0604020202020204" pitchFamily="34" charset="0"/>
        <a:buChar char="•"/>
        <a:defRPr sz="900" kern="1200" baseline="0">
          <a:solidFill>
            <a:schemeClr val="tx1"/>
          </a:solidFill>
          <a:latin typeface="+mn-lt"/>
          <a:ea typeface="+mn-ea"/>
          <a:cs typeface="+mn-cs"/>
        </a:defRPr>
      </a:lvl9pPr>
    </p:bodyStyle>
    <p:otherStyle>
      <a:defPPr>
        <a:defRPr lang="en-US"/>
      </a:defPPr>
      <a:lvl1pPr marL="0" algn="l" defTabSz="-114300" rtl="0" eaLnBrk="1" latinLnBrk="0" hangingPunct="1">
        <a:lnSpc>
          <a:spcPct val="100000"/>
        </a:lnSpc>
        <a:spcBef>
          <a:spcPts val="300"/>
        </a:spcBef>
        <a:defRPr sz="800" kern="1200">
          <a:solidFill>
            <a:schemeClr val="tx1"/>
          </a:solidFill>
          <a:latin typeface="+mn-lt"/>
          <a:ea typeface="+mn-ea"/>
          <a:cs typeface="+mn-cs"/>
        </a:defRPr>
      </a:lvl1pPr>
      <a:lvl2pPr marL="0" algn="l" defTabSz="-114300" rtl="0" eaLnBrk="1" latinLnBrk="0" hangingPunct="1">
        <a:lnSpc>
          <a:spcPct val="100000"/>
        </a:lnSpc>
        <a:spcBef>
          <a:spcPts val="300"/>
        </a:spcBef>
        <a:defRPr sz="800" kern="1200">
          <a:solidFill>
            <a:schemeClr val="tx1"/>
          </a:solidFill>
          <a:latin typeface="+mn-lt"/>
          <a:ea typeface="+mn-ea"/>
          <a:cs typeface="+mn-cs"/>
        </a:defRPr>
      </a:lvl2pPr>
      <a:lvl3pPr marL="0" algn="l" defTabSz="-114300" rtl="0" eaLnBrk="1" latinLnBrk="0" hangingPunct="1">
        <a:lnSpc>
          <a:spcPct val="100000"/>
        </a:lnSpc>
        <a:spcBef>
          <a:spcPts val="300"/>
        </a:spcBef>
        <a:defRPr sz="800" kern="1200">
          <a:solidFill>
            <a:schemeClr val="tx1"/>
          </a:solidFill>
          <a:latin typeface="+mn-lt"/>
          <a:ea typeface="+mn-ea"/>
          <a:cs typeface="+mn-cs"/>
        </a:defRPr>
      </a:lvl3pPr>
      <a:lvl4pPr marL="0" algn="l" defTabSz="-114300" rtl="0" eaLnBrk="1" latinLnBrk="0" hangingPunct="1">
        <a:lnSpc>
          <a:spcPct val="100000"/>
        </a:lnSpc>
        <a:spcBef>
          <a:spcPts val="300"/>
        </a:spcBef>
        <a:defRPr sz="800" kern="1200">
          <a:solidFill>
            <a:schemeClr val="tx1"/>
          </a:solidFill>
          <a:latin typeface="+mn-lt"/>
          <a:ea typeface="+mn-ea"/>
          <a:cs typeface="+mn-cs"/>
        </a:defRPr>
      </a:lvl4pPr>
      <a:lvl5pPr marL="0" algn="l" defTabSz="-114300" rtl="0" eaLnBrk="1" latinLnBrk="0" hangingPunct="1">
        <a:lnSpc>
          <a:spcPct val="100000"/>
        </a:lnSpc>
        <a:spcBef>
          <a:spcPts val="300"/>
        </a:spcBef>
        <a:defRPr sz="800" kern="1200">
          <a:solidFill>
            <a:schemeClr val="tx1"/>
          </a:solidFill>
          <a:latin typeface="+mn-lt"/>
          <a:ea typeface="+mn-ea"/>
          <a:cs typeface="+mn-cs"/>
        </a:defRPr>
      </a:lvl5pPr>
      <a:lvl6pPr marL="0" algn="l" defTabSz="-114300" rtl="0" eaLnBrk="1" latinLnBrk="0" hangingPunct="1">
        <a:lnSpc>
          <a:spcPct val="100000"/>
        </a:lnSpc>
        <a:spcBef>
          <a:spcPts val="300"/>
        </a:spcBef>
        <a:defRPr sz="800" kern="1200">
          <a:solidFill>
            <a:schemeClr val="tx1"/>
          </a:solidFill>
          <a:latin typeface="+mn-lt"/>
          <a:ea typeface="+mn-ea"/>
          <a:cs typeface="+mn-cs"/>
        </a:defRPr>
      </a:lvl6pPr>
      <a:lvl7pPr marL="0" algn="l" defTabSz="-114300" rtl="0" eaLnBrk="1" latinLnBrk="0" hangingPunct="1">
        <a:lnSpc>
          <a:spcPct val="100000"/>
        </a:lnSpc>
        <a:spcBef>
          <a:spcPts val="300"/>
        </a:spcBef>
        <a:defRPr sz="800" kern="1200">
          <a:solidFill>
            <a:schemeClr val="tx1"/>
          </a:solidFill>
          <a:latin typeface="+mn-lt"/>
          <a:ea typeface="+mn-ea"/>
          <a:cs typeface="+mn-cs"/>
        </a:defRPr>
      </a:lvl7pPr>
      <a:lvl8pPr marL="0" algn="l" defTabSz="-114300" rtl="0" eaLnBrk="1" latinLnBrk="0" hangingPunct="1">
        <a:lnSpc>
          <a:spcPct val="100000"/>
        </a:lnSpc>
        <a:spcBef>
          <a:spcPts val="300"/>
        </a:spcBef>
        <a:defRPr sz="800" kern="1200">
          <a:solidFill>
            <a:schemeClr val="tx1"/>
          </a:solidFill>
          <a:latin typeface="+mn-lt"/>
          <a:ea typeface="+mn-ea"/>
          <a:cs typeface="+mn-cs"/>
        </a:defRPr>
      </a:lvl8pPr>
      <a:lvl9pPr marL="0" algn="l" defTabSz="-114300" rtl="0" eaLnBrk="1" latinLnBrk="0" hangingPunct="1">
        <a:lnSpc>
          <a:spcPct val="100000"/>
        </a:lnSpc>
        <a:spcBef>
          <a:spcPts val="300"/>
        </a:spcBef>
        <a:defRPr sz="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20" userDrawn="1">
          <p15:clr>
            <a:srgbClr val="C35EA4"/>
          </p15:clr>
        </p15:guide>
        <p15:guide id="2" pos="4576" userDrawn="1">
          <p15:clr>
            <a:srgbClr val="C35EA4"/>
          </p15:clr>
        </p15:guide>
        <p15:guide id="3" orient="horz" pos="288" userDrawn="1">
          <p15:clr>
            <a:srgbClr val="C35EA4"/>
          </p15:clr>
        </p15:guide>
        <p15:guide id="4" orient="horz" pos="6012" userDrawn="1">
          <p15:clr>
            <a:srgbClr val="C35EA4"/>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Text Placeholder 12"/>
          <p:cNvSpPr>
            <a:spLocks noGrp="1"/>
          </p:cNvSpPr>
          <p:nvPr>
            <p:ph type="body" idx="1"/>
          </p:nvPr>
        </p:nvSpPr>
        <p:spPr bwMode="gray">
          <a:xfrm>
            <a:off x="3061404" y="4149472"/>
            <a:ext cx="1649592" cy="1759456"/>
          </a:xfrm>
          <a:prstGeom prst="rect">
            <a:avLst/>
          </a:prstGeom>
        </p:spPr>
        <p:txBody>
          <a:bodyPr vert="horz" wrap="square" lIns="0" tIns="0" rIns="0" bIns="0" rtlCol="0">
            <a:spAutoFit/>
          </a:body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a:t>
            </a:r>
          </a:p>
          <a:p>
            <a:pPr lvl="8"/>
            <a:r>
              <a:rPr lang="en-US" dirty="0"/>
              <a:t>Ninth level</a:t>
            </a:r>
          </a:p>
        </p:txBody>
      </p:sp>
      <p:sp>
        <p:nvSpPr>
          <p:cNvPr id="2" name="Title Placeholder 1"/>
          <p:cNvSpPr>
            <a:spLocks noGrp="1"/>
          </p:cNvSpPr>
          <p:nvPr>
            <p:ph type="title"/>
          </p:nvPr>
        </p:nvSpPr>
        <p:spPr bwMode="gray">
          <a:xfrm>
            <a:off x="514516" y="1710699"/>
            <a:ext cx="6743533" cy="307777"/>
          </a:xfrm>
          <a:prstGeom prst="rect">
            <a:avLst/>
          </a:prstGeom>
        </p:spPr>
        <p:txBody>
          <a:bodyPr vert="horz" wrap="square" lIns="0" tIns="0" rIns="0" bIns="0" rtlCol="0" anchor="b">
            <a:spAutoFit/>
          </a:bodyPr>
          <a:lstStyle/>
          <a:p>
            <a:r>
              <a:rPr lang="en-US" dirty="0"/>
              <a:t>Page Title – Rockwell 20pt Regular, Title Case</a:t>
            </a:r>
          </a:p>
        </p:txBody>
      </p:sp>
      <p:cxnSp>
        <p:nvCxnSpPr>
          <p:cNvPr id="9" name="Straight Connector 8"/>
          <p:cNvCxnSpPr/>
          <p:nvPr/>
        </p:nvCxnSpPr>
        <p:spPr bwMode="gray">
          <a:xfrm>
            <a:off x="509010" y="1348092"/>
            <a:ext cx="6749040" cy="0"/>
          </a:xfrm>
          <a:prstGeom prst="line">
            <a:avLst/>
          </a:prstGeom>
          <a:ln w="6350">
            <a:solidFill>
              <a:schemeClr val="accent3"/>
            </a:solidFill>
            <a:miter lim="800000"/>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bwMode="gray">
          <a:xfrm>
            <a:off x="516897" y="9621251"/>
            <a:ext cx="7255503" cy="146304"/>
          </a:xfrm>
          <a:prstGeom prst="rect">
            <a:avLst/>
          </a:prstGeom>
          <a:solidFill>
            <a:schemeClr val="accent1"/>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defTabSz="1018879">
              <a:spcBef>
                <a:spcPts val="500"/>
              </a:spcBef>
            </a:pPr>
            <a:endParaRPr lang="en-US" sz="1000" dirty="0">
              <a:solidFill>
                <a:srgbClr val="FFFFFF"/>
              </a:solidFill>
            </a:endParaRPr>
          </a:p>
        </p:txBody>
      </p:sp>
      <p:sp>
        <p:nvSpPr>
          <p:cNvPr id="14" name="TextBox 13"/>
          <p:cNvSpPr txBox="1"/>
          <p:nvPr/>
        </p:nvSpPr>
        <p:spPr bwMode="gray">
          <a:xfrm>
            <a:off x="552610" y="9652084"/>
            <a:ext cx="2464599" cy="84639"/>
          </a:xfrm>
          <a:prstGeom prst="rect">
            <a:avLst/>
          </a:prstGeom>
          <a:noFill/>
        </p:spPr>
        <p:txBody>
          <a:bodyPr wrap="square" lIns="0" tIns="0" rIns="0" bIns="0" rtlCol="0">
            <a:spAutoFit/>
          </a:bodyPr>
          <a:lstStyle/>
          <a:p>
            <a:pPr defTabSz="1018879">
              <a:defRPr/>
            </a:pPr>
            <a:r>
              <a:rPr lang="en-US" sz="550" dirty="0">
                <a:solidFill>
                  <a:srgbClr val="333E48"/>
                </a:solidFill>
              </a:rPr>
              <a:t>©2017 EAB </a:t>
            </a:r>
            <a:r>
              <a:rPr lang="en-US" sz="550" dirty="0">
                <a:solidFill>
                  <a:srgbClr val="333E48"/>
                </a:solidFill>
                <a:cs typeface="Arial"/>
              </a:rPr>
              <a:t>• All Rights Reserved</a:t>
            </a:r>
            <a:r>
              <a:rPr lang="en-US" sz="550" dirty="0">
                <a:solidFill>
                  <a:srgbClr val="333E48"/>
                </a:solidFill>
              </a:rPr>
              <a:t> </a:t>
            </a:r>
            <a:r>
              <a:rPr lang="en-US" sz="550" dirty="0">
                <a:solidFill>
                  <a:srgbClr val="333E48"/>
                </a:solidFill>
                <a:cs typeface="Arial"/>
              </a:rPr>
              <a:t>• </a:t>
            </a:r>
            <a:r>
              <a:rPr lang="en-US" sz="550" b="1" dirty="0">
                <a:solidFill>
                  <a:srgbClr val="333E48"/>
                </a:solidFill>
              </a:rPr>
              <a:t>eab.com</a:t>
            </a:r>
          </a:p>
        </p:txBody>
      </p:sp>
      <p:sp>
        <p:nvSpPr>
          <p:cNvPr id="15" name="Rectangle 14"/>
          <p:cNvSpPr/>
          <p:nvPr/>
        </p:nvSpPr>
        <p:spPr bwMode="gray">
          <a:xfrm>
            <a:off x="4162424" y="9575006"/>
            <a:ext cx="3033717" cy="223838"/>
          </a:xfrm>
          <a:prstGeom prst="rect">
            <a:avLst/>
          </a:prstGeom>
          <a:solidFill>
            <a:schemeClr val="bg1"/>
          </a:solidFill>
          <a:ln w="1270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defTabSz="1018879">
              <a:spcBef>
                <a:spcPts val="500"/>
              </a:spcBef>
            </a:pPr>
            <a:endParaRPr lang="en-US" sz="1000" dirty="0">
              <a:solidFill>
                <a:srgbClr val="FFFFFF"/>
              </a:solidFill>
            </a:endParaRPr>
          </a:p>
        </p:txBody>
      </p:sp>
      <p:pic>
        <p:nvPicPr>
          <p:cNvPr id="16" name="Picture 15"/>
          <p:cNvPicPr>
            <a:picLocks noChangeAspect="1"/>
          </p:cNvPicPr>
          <p:nvPr/>
        </p:nvPicPr>
        <p:blipFill>
          <a:blip r:embed="rId6">
            <a:extLst>
              <a:ext uri="{28A0092B-C50C-407E-A947-70E740481C1C}">
                <a14:useLocalDpi xmlns:a14="http://schemas.microsoft.com/office/drawing/2010/main" val="0"/>
              </a:ext>
            </a:extLst>
          </a:blip>
          <a:stretch>
            <a:fillRect/>
          </a:stretch>
        </p:blipFill>
        <p:spPr bwMode="gray">
          <a:xfrm>
            <a:off x="4243391" y="9639486"/>
            <a:ext cx="2909983" cy="117539"/>
          </a:xfrm>
          <a:prstGeom prst="rect">
            <a:avLst/>
          </a:prstGeom>
        </p:spPr>
      </p:pic>
      <p:pic>
        <p:nvPicPr>
          <p:cNvPr id="20" name="Picture 19"/>
          <p:cNvPicPr>
            <a:picLocks noChangeAspect="1"/>
          </p:cNvPicPr>
          <p:nvPr/>
        </p:nvPicPr>
        <p:blipFill>
          <a:blip r:embed="rId7">
            <a:extLst>
              <a:ext uri="{28A0092B-C50C-407E-A947-70E740481C1C}">
                <a14:useLocalDpi xmlns:a14="http://schemas.microsoft.com/office/drawing/2010/main" val="0"/>
              </a:ext>
            </a:extLst>
          </a:blip>
          <a:stretch>
            <a:fillRect/>
          </a:stretch>
        </p:blipFill>
        <p:spPr bwMode="gray">
          <a:xfrm>
            <a:off x="513821" y="457997"/>
            <a:ext cx="1325880" cy="507293"/>
          </a:xfrm>
          <a:prstGeom prst="rect">
            <a:avLst/>
          </a:prstGeom>
        </p:spPr>
      </p:pic>
    </p:spTree>
    <p:extLst>
      <p:ext uri="{BB962C8B-B14F-4D97-AF65-F5344CB8AC3E}">
        <p14:creationId xmlns:p14="http://schemas.microsoft.com/office/powerpoint/2010/main" val="1265503370"/>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Lst>
  <p:hf hdr="0" ftr="0" dt="0"/>
  <p:txStyles>
    <p:titleStyle>
      <a:lvl1pPr algn="l" defTabSz="1018879" rtl="0" eaLnBrk="1" latinLnBrk="0" hangingPunct="1">
        <a:lnSpc>
          <a:spcPct val="100000"/>
        </a:lnSpc>
        <a:spcBef>
          <a:spcPct val="0"/>
        </a:spcBef>
        <a:buNone/>
        <a:defRPr sz="2000" b="0" kern="1200" spc="50" baseline="0">
          <a:solidFill>
            <a:schemeClr val="accent5"/>
          </a:solidFill>
          <a:latin typeface="+mj-lt"/>
          <a:ea typeface="+mj-ea"/>
          <a:cs typeface="+mj-cs"/>
        </a:defRPr>
      </a:lvl1pPr>
    </p:titleStyle>
    <p:bodyStyle>
      <a:lvl1pPr marL="112713" indent="-112713" algn="l" defTabSz="1018879" rtl="0" eaLnBrk="1" latinLnBrk="0" hangingPunct="1">
        <a:spcBef>
          <a:spcPts val="500"/>
        </a:spcBef>
        <a:buClr>
          <a:schemeClr val="tx1"/>
        </a:buClr>
        <a:buFont typeface="Arial" pitchFamily="34" charset="0"/>
        <a:buChar char="•"/>
        <a:defRPr sz="900" kern="1200">
          <a:solidFill>
            <a:schemeClr val="tx1"/>
          </a:solidFill>
          <a:latin typeface="+mn-lt"/>
          <a:ea typeface="+mn-ea"/>
          <a:cs typeface="+mn-cs"/>
        </a:defRPr>
      </a:lvl1pPr>
      <a:lvl2pPr marL="230188" indent="-117475" algn="l" defTabSz="1018879" rtl="0" eaLnBrk="1" latinLnBrk="0" hangingPunct="1">
        <a:spcBef>
          <a:spcPts val="500"/>
        </a:spcBef>
        <a:buClr>
          <a:schemeClr val="tx1"/>
        </a:buClr>
        <a:buFont typeface="Arial" pitchFamily="34" charset="0"/>
        <a:buChar char="–"/>
        <a:defRPr sz="900" kern="1200">
          <a:solidFill>
            <a:schemeClr val="tx1"/>
          </a:solidFill>
          <a:latin typeface="+mn-lt"/>
          <a:ea typeface="+mn-ea"/>
          <a:cs typeface="+mn-cs"/>
        </a:defRPr>
      </a:lvl2pPr>
      <a:lvl3pPr marL="342900" indent="-112713" algn="l" defTabSz="1018879" rtl="0" eaLnBrk="1" latinLnBrk="0" hangingPunct="1">
        <a:spcBef>
          <a:spcPts val="500"/>
        </a:spcBef>
        <a:buClr>
          <a:schemeClr val="tx1"/>
        </a:buClr>
        <a:buFont typeface="Arial" pitchFamily="34" charset="0"/>
        <a:buChar char="•"/>
        <a:defRPr sz="900" kern="1200">
          <a:solidFill>
            <a:schemeClr val="tx1"/>
          </a:solidFill>
          <a:latin typeface="+mn-lt"/>
          <a:ea typeface="+mn-ea"/>
          <a:cs typeface="+mn-cs"/>
        </a:defRPr>
      </a:lvl3pPr>
      <a:lvl4pPr marL="458788" indent="-115888" algn="l" defTabSz="1018879" rtl="0" eaLnBrk="1" latinLnBrk="0" hangingPunct="1">
        <a:spcBef>
          <a:spcPts val="500"/>
        </a:spcBef>
        <a:buClr>
          <a:schemeClr val="tx1"/>
        </a:buClr>
        <a:buFont typeface="Arial" pitchFamily="34" charset="0"/>
        <a:buChar char="–"/>
        <a:defRPr sz="900" kern="1200">
          <a:solidFill>
            <a:schemeClr val="tx1"/>
          </a:solidFill>
          <a:latin typeface="+mn-lt"/>
          <a:ea typeface="+mn-ea"/>
          <a:cs typeface="+mn-cs"/>
        </a:defRPr>
      </a:lvl4pPr>
      <a:lvl5pPr marL="571500" indent="-112713" algn="l" defTabSz="1018879" rtl="0" eaLnBrk="1" latinLnBrk="0" hangingPunct="1">
        <a:spcBef>
          <a:spcPts val="500"/>
        </a:spcBef>
        <a:buClr>
          <a:schemeClr val="tx1"/>
        </a:buClr>
        <a:buFont typeface="Arial" pitchFamily="34" charset="0"/>
        <a:buChar char="•"/>
        <a:defRPr sz="900" kern="1200" baseline="0">
          <a:solidFill>
            <a:schemeClr val="tx1"/>
          </a:solidFill>
          <a:latin typeface="+mn-lt"/>
          <a:ea typeface="+mn-ea"/>
          <a:cs typeface="+mn-cs"/>
        </a:defRPr>
      </a:lvl5pPr>
      <a:lvl6pPr marL="685800" indent="-111125" algn="l" defTabSz="1018879" rtl="0" eaLnBrk="1" latinLnBrk="0" hangingPunct="1">
        <a:spcBef>
          <a:spcPts val="500"/>
        </a:spcBef>
        <a:buClr>
          <a:schemeClr val="tx1"/>
        </a:buClr>
        <a:buFont typeface="Arial" panose="020B0604020202020204" pitchFamily="34" charset="0"/>
        <a:buChar char="–"/>
        <a:defRPr sz="900" kern="1200">
          <a:solidFill>
            <a:schemeClr val="tx1"/>
          </a:solidFill>
          <a:latin typeface="+mn-lt"/>
          <a:ea typeface="+mn-ea"/>
          <a:cs typeface="+mn-cs"/>
        </a:defRPr>
      </a:lvl6pPr>
      <a:lvl7pPr marL="796925" indent="-107950" algn="l" defTabSz="1018879" rtl="0" eaLnBrk="1" latinLnBrk="0" hangingPunct="1">
        <a:spcBef>
          <a:spcPts val="500"/>
        </a:spcBef>
        <a:buClr>
          <a:schemeClr val="tx1"/>
        </a:buClr>
        <a:buFont typeface="Arial" pitchFamily="34" charset="0"/>
        <a:buChar char="•"/>
        <a:defRPr sz="900" kern="1200">
          <a:solidFill>
            <a:schemeClr val="tx1"/>
          </a:solidFill>
          <a:latin typeface="+mn-lt"/>
          <a:ea typeface="+mn-ea"/>
          <a:cs typeface="+mn-cs"/>
        </a:defRPr>
      </a:lvl7pPr>
      <a:lvl8pPr marL="914400" indent="-115888" algn="l" defTabSz="1018879" rtl="0" eaLnBrk="1" latinLnBrk="0" hangingPunct="1">
        <a:spcBef>
          <a:spcPts val="500"/>
        </a:spcBef>
        <a:buClr>
          <a:schemeClr val="tx1"/>
        </a:buClr>
        <a:buFont typeface="Arial" pitchFamily="34" charset="0"/>
        <a:buChar char="–"/>
        <a:defRPr sz="900" kern="1200">
          <a:solidFill>
            <a:schemeClr val="tx1"/>
          </a:solidFill>
          <a:latin typeface="+mn-lt"/>
          <a:ea typeface="+mn-ea"/>
          <a:cs typeface="+mn-cs"/>
        </a:defRPr>
      </a:lvl8pPr>
      <a:lvl9pPr marL="1030288" indent="-115888" algn="l" defTabSz="1018879" rtl="0" eaLnBrk="1" latinLnBrk="0" hangingPunct="1">
        <a:spcBef>
          <a:spcPts val="500"/>
        </a:spcBef>
        <a:buClr>
          <a:schemeClr val="tx1"/>
        </a:buClr>
        <a:buFont typeface="Arial" pitchFamily="34" charset="0"/>
        <a:buChar char="•"/>
        <a:defRPr sz="900" kern="1200" baseline="0">
          <a:solidFill>
            <a:schemeClr val="tx1"/>
          </a:solidFill>
          <a:latin typeface="+mn-lt"/>
          <a:ea typeface="+mn-ea"/>
          <a:cs typeface="+mn-cs"/>
        </a:defRPr>
      </a:lvl9pPr>
    </p:bodyStyle>
    <p:otherStyle>
      <a:defPPr>
        <a:defRPr lang="en-US"/>
      </a:defPPr>
      <a:lvl1pPr marL="0" algn="l" defTabSz="640080" rtl="0" eaLnBrk="1" latinLnBrk="0" hangingPunct="1">
        <a:spcBef>
          <a:spcPts val="300"/>
        </a:spcBef>
        <a:defRPr sz="800" kern="1200">
          <a:solidFill>
            <a:schemeClr val="tx1"/>
          </a:solidFill>
          <a:latin typeface="+mn-lt"/>
          <a:ea typeface="+mn-ea"/>
          <a:cs typeface="+mn-cs"/>
        </a:defRPr>
      </a:lvl1pPr>
      <a:lvl2pPr marL="114300" indent="-114300" algn="l" defTabSz="640080" rtl="0" eaLnBrk="1" latinLnBrk="0" hangingPunct="1">
        <a:spcBef>
          <a:spcPts val="300"/>
        </a:spcBef>
        <a:buSzPct val="100000"/>
        <a:buFont typeface="Arial" panose="020B0604020202020204" pitchFamily="34" charset="0"/>
        <a:buChar char="•"/>
        <a:defRPr sz="800" kern="1200">
          <a:solidFill>
            <a:schemeClr val="tx1"/>
          </a:solidFill>
          <a:latin typeface="+mn-lt"/>
          <a:ea typeface="+mn-ea"/>
          <a:cs typeface="+mn-cs"/>
        </a:defRPr>
      </a:lvl2pPr>
      <a:lvl3pPr marL="228600" indent="-114300" algn="l" defTabSz="640080" rtl="0" eaLnBrk="1" latinLnBrk="0" hangingPunct="1">
        <a:spcBef>
          <a:spcPts val="300"/>
        </a:spcBef>
        <a:buSzPct val="100000"/>
        <a:buFont typeface="Verdana" panose="020B0604030504040204" pitchFamily="34" charset="0"/>
        <a:buChar char="–"/>
        <a:defRPr sz="800" kern="1200">
          <a:solidFill>
            <a:schemeClr val="tx1"/>
          </a:solidFill>
          <a:latin typeface="+mn-lt"/>
          <a:ea typeface="+mn-ea"/>
          <a:cs typeface="+mn-cs"/>
        </a:defRPr>
      </a:lvl3pPr>
      <a:lvl4pPr marL="342900" indent="-114300" algn="l" defTabSz="640080" rtl="0" eaLnBrk="1" latinLnBrk="0" hangingPunct="1">
        <a:spcBef>
          <a:spcPts val="300"/>
        </a:spcBef>
        <a:buSzPct val="100000"/>
        <a:buFont typeface="Arial" panose="020B0604020202020204" pitchFamily="34" charset="0"/>
        <a:buChar char="•"/>
        <a:defRPr sz="800" kern="1200">
          <a:solidFill>
            <a:schemeClr val="tx1"/>
          </a:solidFill>
          <a:latin typeface="+mn-lt"/>
          <a:ea typeface="+mn-ea"/>
          <a:cs typeface="+mn-cs"/>
        </a:defRPr>
      </a:lvl4pPr>
      <a:lvl5pPr marL="457200" indent="-114300" algn="l" defTabSz="640080" rtl="0" eaLnBrk="1" latinLnBrk="0" hangingPunct="1">
        <a:spcBef>
          <a:spcPts val="300"/>
        </a:spcBef>
        <a:buSzPct val="100000"/>
        <a:buFont typeface="Verdana" panose="020B0604030504040204" pitchFamily="34" charset="0"/>
        <a:buChar char="–"/>
        <a:defRPr sz="800" kern="1200">
          <a:solidFill>
            <a:schemeClr val="tx1"/>
          </a:solidFill>
          <a:latin typeface="+mn-lt"/>
          <a:ea typeface="+mn-ea"/>
          <a:cs typeface="+mn-cs"/>
        </a:defRPr>
      </a:lvl5pPr>
      <a:lvl6pPr marL="571500" indent="-114300" algn="l" defTabSz="640080" rtl="0" eaLnBrk="1" latinLnBrk="0" hangingPunct="1">
        <a:spcBef>
          <a:spcPts val="300"/>
        </a:spcBef>
        <a:buSzPct val="100000"/>
        <a:buFont typeface="Arial" panose="020B0604020202020204" pitchFamily="34" charset="0"/>
        <a:buChar char="•"/>
        <a:defRPr sz="800" kern="1200">
          <a:solidFill>
            <a:schemeClr val="tx1"/>
          </a:solidFill>
          <a:latin typeface="+mn-lt"/>
          <a:ea typeface="+mn-ea"/>
          <a:cs typeface="+mn-cs"/>
        </a:defRPr>
      </a:lvl6pPr>
      <a:lvl7pPr marL="685800" indent="-114300" algn="l" defTabSz="640080" rtl="0" eaLnBrk="1" latinLnBrk="0" hangingPunct="1">
        <a:spcBef>
          <a:spcPts val="300"/>
        </a:spcBef>
        <a:buSzPct val="100000"/>
        <a:buFont typeface="Verdana" panose="020B0604030504040204" pitchFamily="34" charset="0"/>
        <a:buChar char="–"/>
        <a:defRPr sz="800" kern="1200">
          <a:solidFill>
            <a:schemeClr val="tx1"/>
          </a:solidFill>
          <a:latin typeface="+mn-lt"/>
          <a:ea typeface="+mn-ea"/>
          <a:cs typeface="+mn-cs"/>
        </a:defRPr>
      </a:lvl7pPr>
      <a:lvl8pPr marL="800100" indent="-114300" algn="l" defTabSz="640080" rtl="0" eaLnBrk="1" latinLnBrk="0" hangingPunct="1">
        <a:spcBef>
          <a:spcPts val="300"/>
        </a:spcBef>
        <a:buSzPct val="100000"/>
        <a:buFont typeface="Arial" panose="020B0604020202020204" pitchFamily="34" charset="0"/>
        <a:buChar char="•"/>
        <a:defRPr sz="800" kern="1200">
          <a:solidFill>
            <a:schemeClr val="tx1"/>
          </a:solidFill>
          <a:latin typeface="+mn-lt"/>
          <a:ea typeface="+mn-ea"/>
          <a:cs typeface="+mn-cs"/>
        </a:defRPr>
      </a:lvl8pPr>
      <a:lvl9pPr marL="914400" indent="-114300" algn="l" defTabSz="640080" rtl="0" eaLnBrk="1" latinLnBrk="0" hangingPunct="1">
        <a:spcBef>
          <a:spcPts val="300"/>
        </a:spcBef>
        <a:buSzPct val="100000"/>
        <a:buFont typeface="Verdana" panose="020B0604030504040204" pitchFamily="34" charset="0"/>
        <a:buChar char="–"/>
        <a:defRPr sz="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23">
          <p15:clr>
            <a:srgbClr val="C35EA4"/>
          </p15:clr>
        </p15:guide>
        <p15:guide id="2" pos="4572">
          <p15:clr>
            <a:srgbClr val="C35EA4"/>
          </p15:clr>
        </p15:guide>
        <p15:guide id="3" orient="horz" pos="287">
          <p15:clr>
            <a:srgbClr val="C35EA4"/>
          </p15:clr>
        </p15:guide>
        <p15:guide id="4" orient="horz" pos="5940">
          <p15:clr>
            <a:srgbClr val="C35EA4"/>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Text Placeholder 12"/>
          <p:cNvSpPr>
            <a:spLocks noGrp="1"/>
          </p:cNvSpPr>
          <p:nvPr>
            <p:ph type="body" idx="1"/>
          </p:nvPr>
        </p:nvSpPr>
        <p:spPr bwMode="gray">
          <a:xfrm>
            <a:off x="3061404" y="4149472"/>
            <a:ext cx="1649592" cy="1759456"/>
          </a:xfrm>
          <a:prstGeom prst="rect">
            <a:avLst/>
          </a:prstGeom>
        </p:spPr>
        <p:txBody>
          <a:bodyPr vert="horz" wrap="square" lIns="0" tIns="0" rIns="0" bIns="0" rtlCol="0">
            <a:spAutoFit/>
          </a:body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a:t>
            </a:r>
          </a:p>
          <a:p>
            <a:pPr lvl="8"/>
            <a:r>
              <a:rPr lang="en-US" dirty="0"/>
              <a:t>Ninth level</a:t>
            </a:r>
          </a:p>
        </p:txBody>
      </p:sp>
      <p:sp>
        <p:nvSpPr>
          <p:cNvPr id="2" name="Title Placeholder 1"/>
          <p:cNvSpPr>
            <a:spLocks noGrp="1"/>
          </p:cNvSpPr>
          <p:nvPr>
            <p:ph type="title"/>
          </p:nvPr>
        </p:nvSpPr>
        <p:spPr bwMode="gray">
          <a:xfrm>
            <a:off x="514516" y="1710699"/>
            <a:ext cx="6743533" cy="307777"/>
          </a:xfrm>
          <a:prstGeom prst="rect">
            <a:avLst/>
          </a:prstGeom>
        </p:spPr>
        <p:txBody>
          <a:bodyPr vert="horz" wrap="square" lIns="0" tIns="0" rIns="0" bIns="0" rtlCol="0" anchor="b">
            <a:spAutoFit/>
          </a:bodyPr>
          <a:lstStyle/>
          <a:p>
            <a:r>
              <a:rPr lang="en-US" dirty="0"/>
              <a:t>Page Title – Rockwell 20pt Regular, Title Case</a:t>
            </a:r>
          </a:p>
        </p:txBody>
      </p:sp>
      <p:cxnSp>
        <p:nvCxnSpPr>
          <p:cNvPr id="9" name="Straight Connector 8"/>
          <p:cNvCxnSpPr/>
          <p:nvPr/>
        </p:nvCxnSpPr>
        <p:spPr bwMode="gray">
          <a:xfrm>
            <a:off x="509010" y="1348092"/>
            <a:ext cx="6749040" cy="0"/>
          </a:xfrm>
          <a:prstGeom prst="line">
            <a:avLst/>
          </a:prstGeom>
          <a:ln w="6350">
            <a:solidFill>
              <a:schemeClr val="accent3"/>
            </a:solidFill>
            <a:miter lim="800000"/>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bwMode="gray">
          <a:xfrm>
            <a:off x="516897" y="9621251"/>
            <a:ext cx="7255503" cy="146304"/>
          </a:xfrm>
          <a:prstGeom prst="rect">
            <a:avLst/>
          </a:prstGeom>
          <a:solidFill>
            <a:schemeClr val="accent1"/>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defTabSz="1018879">
              <a:spcBef>
                <a:spcPts val="500"/>
              </a:spcBef>
            </a:pPr>
            <a:endParaRPr lang="en-US" sz="1000" dirty="0">
              <a:solidFill>
                <a:srgbClr val="FFFFFF"/>
              </a:solidFill>
            </a:endParaRPr>
          </a:p>
        </p:txBody>
      </p:sp>
      <p:sp>
        <p:nvSpPr>
          <p:cNvPr id="14" name="TextBox 13"/>
          <p:cNvSpPr txBox="1"/>
          <p:nvPr/>
        </p:nvSpPr>
        <p:spPr bwMode="gray">
          <a:xfrm>
            <a:off x="552610" y="9652084"/>
            <a:ext cx="2464599" cy="84639"/>
          </a:xfrm>
          <a:prstGeom prst="rect">
            <a:avLst/>
          </a:prstGeom>
          <a:noFill/>
        </p:spPr>
        <p:txBody>
          <a:bodyPr wrap="square" lIns="0" tIns="0" rIns="0" bIns="0" rtlCol="0">
            <a:spAutoFit/>
          </a:bodyPr>
          <a:lstStyle/>
          <a:p>
            <a:pPr defTabSz="1018879">
              <a:defRPr/>
            </a:pPr>
            <a:r>
              <a:rPr lang="en-US" sz="550" dirty="0">
                <a:solidFill>
                  <a:srgbClr val="333E48"/>
                </a:solidFill>
              </a:rPr>
              <a:t>©2017 EAB </a:t>
            </a:r>
            <a:r>
              <a:rPr lang="en-US" sz="550" dirty="0">
                <a:solidFill>
                  <a:srgbClr val="333E48"/>
                </a:solidFill>
                <a:cs typeface="Arial"/>
              </a:rPr>
              <a:t>• All Rights Reserved</a:t>
            </a:r>
            <a:r>
              <a:rPr lang="en-US" sz="550" dirty="0">
                <a:solidFill>
                  <a:srgbClr val="333E48"/>
                </a:solidFill>
              </a:rPr>
              <a:t> </a:t>
            </a:r>
            <a:r>
              <a:rPr lang="en-US" sz="550" dirty="0">
                <a:solidFill>
                  <a:srgbClr val="333E48"/>
                </a:solidFill>
                <a:cs typeface="Arial"/>
              </a:rPr>
              <a:t>• </a:t>
            </a:r>
            <a:r>
              <a:rPr lang="en-US" sz="550" b="1" dirty="0">
                <a:solidFill>
                  <a:srgbClr val="333E48"/>
                </a:solidFill>
              </a:rPr>
              <a:t>eab.com</a:t>
            </a:r>
          </a:p>
        </p:txBody>
      </p:sp>
      <p:sp>
        <p:nvSpPr>
          <p:cNvPr id="15" name="Rectangle 14"/>
          <p:cNvSpPr/>
          <p:nvPr/>
        </p:nvSpPr>
        <p:spPr bwMode="gray">
          <a:xfrm>
            <a:off x="4162424" y="9575006"/>
            <a:ext cx="3033717" cy="223838"/>
          </a:xfrm>
          <a:prstGeom prst="rect">
            <a:avLst/>
          </a:prstGeom>
          <a:solidFill>
            <a:schemeClr val="bg1"/>
          </a:solidFill>
          <a:ln w="1270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defTabSz="1018879">
              <a:spcBef>
                <a:spcPts val="500"/>
              </a:spcBef>
            </a:pPr>
            <a:endParaRPr lang="en-US" sz="1000" dirty="0">
              <a:solidFill>
                <a:srgbClr val="FFFFFF"/>
              </a:solidFill>
            </a:endParaRPr>
          </a:p>
        </p:txBody>
      </p:sp>
      <p:pic>
        <p:nvPicPr>
          <p:cNvPr id="16" name="Picture 15"/>
          <p:cNvPicPr>
            <a:picLocks noChangeAspect="1"/>
          </p:cNvPicPr>
          <p:nvPr/>
        </p:nvPicPr>
        <p:blipFill>
          <a:blip r:embed="rId6">
            <a:extLst>
              <a:ext uri="{28A0092B-C50C-407E-A947-70E740481C1C}">
                <a14:useLocalDpi xmlns:a14="http://schemas.microsoft.com/office/drawing/2010/main" val="0"/>
              </a:ext>
            </a:extLst>
          </a:blip>
          <a:stretch>
            <a:fillRect/>
          </a:stretch>
        </p:blipFill>
        <p:spPr bwMode="gray">
          <a:xfrm>
            <a:off x="4243391" y="9639486"/>
            <a:ext cx="2909983" cy="117539"/>
          </a:xfrm>
          <a:prstGeom prst="rect">
            <a:avLst/>
          </a:prstGeom>
        </p:spPr>
      </p:pic>
      <p:pic>
        <p:nvPicPr>
          <p:cNvPr id="20" name="Picture 19"/>
          <p:cNvPicPr>
            <a:picLocks noChangeAspect="1"/>
          </p:cNvPicPr>
          <p:nvPr/>
        </p:nvPicPr>
        <p:blipFill>
          <a:blip r:embed="rId7">
            <a:extLst>
              <a:ext uri="{28A0092B-C50C-407E-A947-70E740481C1C}">
                <a14:useLocalDpi xmlns:a14="http://schemas.microsoft.com/office/drawing/2010/main" val="0"/>
              </a:ext>
            </a:extLst>
          </a:blip>
          <a:stretch>
            <a:fillRect/>
          </a:stretch>
        </p:blipFill>
        <p:spPr bwMode="gray">
          <a:xfrm>
            <a:off x="513821" y="457997"/>
            <a:ext cx="1325880" cy="507293"/>
          </a:xfrm>
          <a:prstGeom prst="rect">
            <a:avLst/>
          </a:prstGeom>
        </p:spPr>
      </p:pic>
    </p:spTree>
    <p:extLst>
      <p:ext uri="{BB962C8B-B14F-4D97-AF65-F5344CB8AC3E}">
        <p14:creationId xmlns:p14="http://schemas.microsoft.com/office/powerpoint/2010/main" val="512461210"/>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Lst>
  <p:hf hdr="0" ftr="0" dt="0"/>
  <p:txStyles>
    <p:titleStyle>
      <a:lvl1pPr algn="l" defTabSz="1018879" rtl="0" eaLnBrk="1" latinLnBrk="0" hangingPunct="1">
        <a:lnSpc>
          <a:spcPct val="100000"/>
        </a:lnSpc>
        <a:spcBef>
          <a:spcPct val="0"/>
        </a:spcBef>
        <a:buNone/>
        <a:defRPr sz="2000" b="0" kern="1200" spc="50" baseline="0">
          <a:solidFill>
            <a:schemeClr val="accent5"/>
          </a:solidFill>
          <a:latin typeface="+mj-lt"/>
          <a:ea typeface="+mj-ea"/>
          <a:cs typeface="+mj-cs"/>
        </a:defRPr>
      </a:lvl1pPr>
    </p:titleStyle>
    <p:bodyStyle>
      <a:lvl1pPr marL="112713" indent="-112713" algn="l" defTabSz="1018879" rtl="0" eaLnBrk="1" latinLnBrk="0" hangingPunct="1">
        <a:spcBef>
          <a:spcPts val="500"/>
        </a:spcBef>
        <a:buClr>
          <a:schemeClr val="tx1"/>
        </a:buClr>
        <a:buFont typeface="Arial" pitchFamily="34" charset="0"/>
        <a:buChar char="•"/>
        <a:defRPr sz="900" kern="1200">
          <a:solidFill>
            <a:schemeClr val="tx1"/>
          </a:solidFill>
          <a:latin typeface="+mn-lt"/>
          <a:ea typeface="+mn-ea"/>
          <a:cs typeface="+mn-cs"/>
        </a:defRPr>
      </a:lvl1pPr>
      <a:lvl2pPr marL="230188" indent="-117475" algn="l" defTabSz="1018879" rtl="0" eaLnBrk="1" latinLnBrk="0" hangingPunct="1">
        <a:spcBef>
          <a:spcPts val="500"/>
        </a:spcBef>
        <a:buClr>
          <a:schemeClr val="tx1"/>
        </a:buClr>
        <a:buFont typeface="Arial" pitchFamily="34" charset="0"/>
        <a:buChar char="–"/>
        <a:defRPr sz="900" kern="1200">
          <a:solidFill>
            <a:schemeClr val="tx1"/>
          </a:solidFill>
          <a:latin typeface="+mn-lt"/>
          <a:ea typeface="+mn-ea"/>
          <a:cs typeface="+mn-cs"/>
        </a:defRPr>
      </a:lvl2pPr>
      <a:lvl3pPr marL="342900" indent="-112713" algn="l" defTabSz="1018879" rtl="0" eaLnBrk="1" latinLnBrk="0" hangingPunct="1">
        <a:spcBef>
          <a:spcPts val="500"/>
        </a:spcBef>
        <a:buClr>
          <a:schemeClr val="tx1"/>
        </a:buClr>
        <a:buFont typeface="Arial" pitchFamily="34" charset="0"/>
        <a:buChar char="•"/>
        <a:defRPr sz="900" kern="1200">
          <a:solidFill>
            <a:schemeClr val="tx1"/>
          </a:solidFill>
          <a:latin typeface="+mn-lt"/>
          <a:ea typeface="+mn-ea"/>
          <a:cs typeface="+mn-cs"/>
        </a:defRPr>
      </a:lvl3pPr>
      <a:lvl4pPr marL="458788" indent="-115888" algn="l" defTabSz="1018879" rtl="0" eaLnBrk="1" latinLnBrk="0" hangingPunct="1">
        <a:spcBef>
          <a:spcPts val="500"/>
        </a:spcBef>
        <a:buClr>
          <a:schemeClr val="tx1"/>
        </a:buClr>
        <a:buFont typeface="Arial" pitchFamily="34" charset="0"/>
        <a:buChar char="–"/>
        <a:defRPr sz="900" kern="1200">
          <a:solidFill>
            <a:schemeClr val="tx1"/>
          </a:solidFill>
          <a:latin typeface="+mn-lt"/>
          <a:ea typeface="+mn-ea"/>
          <a:cs typeface="+mn-cs"/>
        </a:defRPr>
      </a:lvl4pPr>
      <a:lvl5pPr marL="571500" indent="-112713" algn="l" defTabSz="1018879" rtl="0" eaLnBrk="1" latinLnBrk="0" hangingPunct="1">
        <a:spcBef>
          <a:spcPts val="500"/>
        </a:spcBef>
        <a:buClr>
          <a:schemeClr val="tx1"/>
        </a:buClr>
        <a:buFont typeface="Arial" pitchFamily="34" charset="0"/>
        <a:buChar char="•"/>
        <a:defRPr sz="900" kern="1200" baseline="0">
          <a:solidFill>
            <a:schemeClr val="tx1"/>
          </a:solidFill>
          <a:latin typeface="+mn-lt"/>
          <a:ea typeface="+mn-ea"/>
          <a:cs typeface="+mn-cs"/>
        </a:defRPr>
      </a:lvl5pPr>
      <a:lvl6pPr marL="685800" indent="-111125" algn="l" defTabSz="1018879" rtl="0" eaLnBrk="1" latinLnBrk="0" hangingPunct="1">
        <a:spcBef>
          <a:spcPts val="500"/>
        </a:spcBef>
        <a:buClr>
          <a:schemeClr val="tx1"/>
        </a:buClr>
        <a:buFont typeface="Arial" panose="020B0604020202020204" pitchFamily="34" charset="0"/>
        <a:buChar char="–"/>
        <a:defRPr sz="900" kern="1200">
          <a:solidFill>
            <a:schemeClr val="tx1"/>
          </a:solidFill>
          <a:latin typeface="+mn-lt"/>
          <a:ea typeface="+mn-ea"/>
          <a:cs typeface="+mn-cs"/>
        </a:defRPr>
      </a:lvl6pPr>
      <a:lvl7pPr marL="796925" indent="-107950" algn="l" defTabSz="1018879" rtl="0" eaLnBrk="1" latinLnBrk="0" hangingPunct="1">
        <a:spcBef>
          <a:spcPts val="500"/>
        </a:spcBef>
        <a:buClr>
          <a:schemeClr val="tx1"/>
        </a:buClr>
        <a:buFont typeface="Arial" pitchFamily="34" charset="0"/>
        <a:buChar char="•"/>
        <a:defRPr sz="900" kern="1200">
          <a:solidFill>
            <a:schemeClr val="tx1"/>
          </a:solidFill>
          <a:latin typeface="+mn-lt"/>
          <a:ea typeface="+mn-ea"/>
          <a:cs typeface="+mn-cs"/>
        </a:defRPr>
      </a:lvl7pPr>
      <a:lvl8pPr marL="914400" indent="-115888" algn="l" defTabSz="1018879" rtl="0" eaLnBrk="1" latinLnBrk="0" hangingPunct="1">
        <a:spcBef>
          <a:spcPts val="500"/>
        </a:spcBef>
        <a:buClr>
          <a:schemeClr val="tx1"/>
        </a:buClr>
        <a:buFont typeface="Arial" pitchFamily="34" charset="0"/>
        <a:buChar char="–"/>
        <a:defRPr sz="900" kern="1200">
          <a:solidFill>
            <a:schemeClr val="tx1"/>
          </a:solidFill>
          <a:latin typeface="+mn-lt"/>
          <a:ea typeface="+mn-ea"/>
          <a:cs typeface="+mn-cs"/>
        </a:defRPr>
      </a:lvl8pPr>
      <a:lvl9pPr marL="1030288" indent="-115888" algn="l" defTabSz="1018879" rtl="0" eaLnBrk="1" latinLnBrk="0" hangingPunct="1">
        <a:spcBef>
          <a:spcPts val="500"/>
        </a:spcBef>
        <a:buClr>
          <a:schemeClr val="tx1"/>
        </a:buClr>
        <a:buFont typeface="Arial" pitchFamily="34" charset="0"/>
        <a:buChar char="•"/>
        <a:defRPr sz="900" kern="1200" baseline="0">
          <a:solidFill>
            <a:schemeClr val="tx1"/>
          </a:solidFill>
          <a:latin typeface="+mn-lt"/>
          <a:ea typeface="+mn-ea"/>
          <a:cs typeface="+mn-cs"/>
        </a:defRPr>
      </a:lvl9pPr>
    </p:bodyStyle>
    <p:otherStyle>
      <a:defPPr>
        <a:defRPr lang="en-US"/>
      </a:defPPr>
      <a:lvl1pPr marL="0" algn="l" defTabSz="640080" rtl="0" eaLnBrk="1" latinLnBrk="0" hangingPunct="1">
        <a:spcBef>
          <a:spcPts val="300"/>
        </a:spcBef>
        <a:defRPr sz="800" kern="1200">
          <a:solidFill>
            <a:schemeClr val="tx1"/>
          </a:solidFill>
          <a:latin typeface="+mn-lt"/>
          <a:ea typeface="+mn-ea"/>
          <a:cs typeface="+mn-cs"/>
        </a:defRPr>
      </a:lvl1pPr>
      <a:lvl2pPr marL="114300" indent="-114300" algn="l" defTabSz="640080" rtl="0" eaLnBrk="1" latinLnBrk="0" hangingPunct="1">
        <a:spcBef>
          <a:spcPts val="300"/>
        </a:spcBef>
        <a:buSzPct val="100000"/>
        <a:buFont typeface="Arial" panose="020B0604020202020204" pitchFamily="34" charset="0"/>
        <a:buChar char="•"/>
        <a:defRPr sz="800" kern="1200">
          <a:solidFill>
            <a:schemeClr val="tx1"/>
          </a:solidFill>
          <a:latin typeface="+mn-lt"/>
          <a:ea typeface="+mn-ea"/>
          <a:cs typeface="+mn-cs"/>
        </a:defRPr>
      </a:lvl2pPr>
      <a:lvl3pPr marL="228600" indent="-114300" algn="l" defTabSz="640080" rtl="0" eaLnBrk="1" latinLnBrk="0" hangingPunct="1">
        <a:spcBef>
          <a:spcPts val="300"/>
        </a:spcBef>
        <a:buSzPct val="100000"/>
        <a:buFont typeface="Verdana" panose="020B0604030504040204" pitchFamily="34" charset="0"/>
        <a:buChar char="–"/>
        <a:defRPr sz="800" kern="1200">
          <a:solidFill>
            <a:schemeClr val="tx1"/>
          </a:solidFill>
          <a:latin typeface="+mn-lt"/>
          <a:ea typeface="+mn-ea"/>
          <a:cs typeface="+mn-cs"/>
        </a:defRPr>
      </a:lvl3pPr>
      <a:lvl4pPr marL="342900" indent="-114300" algn="l" defTabSz="640080" rtl="0" eaLnBrk="1" latinLnBrk="0" hangingPunct="1">
        <a:spcBef>
          <a:spcPts val="300"/>
        </a:spcBef>
        <a:buSzPct val="100000"/>
        <a:buFont typeface="Arial" panose="020B0604020202020204" pitchFamily="34" charset="0"/>
        <a:buChar char="•"/>
        <a:defRPr sz="800" kern="1200">
          <a:solidFill>
            <a:schemeClr val="tx1"/>
          </a:solidFill>
          <a:latin typeface="+mn-lt"/>
          <a:ea typeface="+mn-ea"/>
          <a:cs typeface="+mn-cs"/>
        </a:defRPr>
      </a:lvl4pPr>
      <a:lvl5pPr marL="457200" indent="-114300" algn="l" defTabSz="640080" rtl="0" eaLnBrk="1" latinLnBrk="0" hangingPunct="1">
        <a:spcBef>
          <a:spcPts val="300"/>
        </a:spcBef>
        <a:buSzPct val="100000"/>
        <a:buFont typeface="Verdana" panose="020B0604030504040204" pitchFamily="34" charset="0"/>
        <a:buChar char="–"/>
        <a:defRPr sz="800" kern="1200">
          <a:solidFill>
            <a:schemeClr val="tx1"/>
          </a:solidFill>
          <a:latin typeface="+mn-lt"/>
          <a:ea typeface="+mn-ea"/>
          <a:cs typeface="+mn-cs"/>
        </a:defRPr>
      </a:lvl5pPr>
      <a:lvl6pPr marL="571500" indent="-114300" algn="l" defTabSz="640080" rtl="0" eaLnBrk="1" latinLnBrk="0" hangingPunct="1">
        <a:spcBef>
          <a:spcPts val="300"/>
        </a:spcBef>
        <a:buSzPct val="100000"/>
        <a:buFont typeface="Arial" panose="020B0604020202020204" pitchFamily="34" charset="0"/>
        <a:buChar char="•"/>
        <a:defRPr sz="800" kern="1200">
          <a:solidFill>
            <a:schemeClr val="tx1"/>
          </a:solidFill>
          <a:latin typeface="+mn-lt"/>
          <a:ea typeface="+mn-ea"/>
          <a:cs typeface="+mn-cs"/>
        </a:defRPr>
      </a:lvl6pPr>
      <a:lvl7pPr marL="685800" indent="-114300" algn="l" defTabSz="640080" rtl="0" eaLnBrk="1" latinLnBrk="0" hangingPunct="1">
        <a:spcBef>
          <a:spcPts val="300"/>
        </a:spcBef>
        <a:buSzPct val="100000"/>
        <a:buFont typeface="Verdana" panose="020B0604030504040204" pitchFamily="34" charset="0"/>
        <a:buChar char="–"/>
        <a:defRPr sz="800" kern="1200">
          <a:solidFill>
            <a:schemeClr val="tx1"/>
          </a:solidFill>
          <a:latin typeface="+mn-lt"/>
          <a:ea typeface="+mn-ea"/>
          <a:cs typeface="+mn-cs"/>
        </a:defRPr>
      </a:lvl7pPr>
      <a:lvl8pPr marL="800100" indent="-114300" algn="l" defTabSz="640080" rtl="0" eaLnBrk="1" latinLnBrk="0" hangingPunct="1">
        <a:spcBef>
          <a:spcPts val="300"/>
        </a:spcBef>
        <a:buSzPct val="100000"/>
        <a:buFont typeface="Arial" panose="020B0604020202020204" pitchFamily="34" charset="0"/>
        <a:buChar char="•"/>
        <a:defRPr sz="800" kern="1200">
          <a:solidFill>
            <a:schemeClr val="tx1"/>
          </a:solidFill>
          <a:latin typeface="+mn-lt"/>
          <a:ea typeface="+mn-ea"/>
          <a:cs typeface="+mn-cs"/>
        </a:defRPr>
      </a:lvl8pPr>
      <a:lvl9pPr marL="914400" indent="-114300" algn="l" defTabSz="640080" rtl="0" eaLnBrk="1" latinLnBrk="0" hangingPunct="1">
        <a:spcBef>
          <a:spcPts val="300"/>
        </a:spcBef>
        <a:buSzPct val="100000"/>
        <a:buFont typeface="Verdana" panose="020B0604030504040204" pitchFamily="34" charset="0"/>
        <a:buChar char="–"/>
        <a:defRPr sz="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23">
          <p15:clr>
            <a:srgbClr val="C35EA4"/>
          </p15:clr>
        </p15:guide>
        <p15:guide id="2" pos="4572">
          <p15:clr>
            <a:srgbClr val="C35EA4"/>
          </p15:clr>
        </p15:guide>
        <p15:guide id="3" orient="horz" pos="287">
          <p15:clr>
            <a:srgbClr val="C35EA4"/>
          </p15:clr>
        </p15:guide>
        <p15:guide id="4" orient="horz" pos="5940">
          <p15:clr>
            <a:srgbClr val="C35EA4"/>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hyperlink" Target="mailto:EckingtonE@woodley.edu"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510382" y="714775"/>
            <a:ext cx="6751637" cy="276999"/>
          </a:xfrm>
        </p:spPr>
        <p:txBody>
          <a:bodyPr/>
          <a:lstStyle/>
          <a:p>
            <a:r>
              <a:rPr lang="en-US" dirty="0"/>
              <a:t>Navigate Intensive Pre-Work: Alerts &amp; Cases</a:t>
            </a:r>
          </a:p>
        </p:txBody>
      </p:sp>
      <p:sp>
        <p:nvSpPr>
          <p:cNvPr id="2" name="TextBox 1">
            <a:extLst>
              <a:ext uri="{FF2B5EF4-FFF2-40B4-BE49-F238E27FC236}">
                <a16:creationId xmlns:a16="http://schemas.microsoft.com/office/drawing/2014/main" id="{FFFA14EE-670E-428F-B921-D7A144CDD27C}"/>
              </a:ext>
            </a:extLst>
          </p:cNvPr>
          <p:cNvSpPr txBox="1"/>
          <p:nvPr/>
        </p:nvSpPr>
        <p:spPr bwMode="gray">
          <a:xfrm>
            <a:off x="601870" y="2707052"/>
            <a:ext cx="6219825" cy="169277"/>
          </a:xfrm>
          <a:prstGeom prst="rect">
            <a:avLst/>
          </a:prstGeom>
          <a:noFill/>
        </p:spPr>
        <p:txBody>
          <a:bodyPr wrap="square" lIns="0" tIns="0" rIns="0" bIns="0" rtlCol="0">
            <a:spAutoFit/>
          </a:bodyPr>
          <a:lstStyle/>
          <a:p>
            <a:pPr>
              <a:spcBef>
                <a:spcPts val="500"/>
              </a:spcBef>
            </a:pPr>
            <a:r>
              <a:rPr lang="en-US" sz="1100" b="1" u="sng" dirty="0"/>
              <a:t>High Level Early Alert Management Audit</a:t>
            </a:r>
            <a:endParaRPr lang="en-US" sz="900" b="1" dirty="0">
              <a:solidFill>
                <a:schemeClr val="accent6"/>
              </a:solidFill>
            </a:endParaRPr>
          </a:p>
        </p:txBody>
      </p:sp>
      <p:sp>
        <p:nvSpPr>
          <p:cNvPr id="11" name="Rectangle 10">
            <a:extLst>
              <a:ext uri="{FF2B5EF4-FFF2-40B4-BE49-F238E27FC236}">
                <a16:creationId xmlns:a16="http://schemas.microsoft.com/office/drawing/2014/main" id="{FB04978A-52E2-44EF-B41A-099458AB26E6}"/>
              </a:ext>
            </a:extLst>
          </p:cNvPr>
          <p:cNvSpPr/>
          <p:nvPr/>
        </p:nvSpPr>
        <p:spPr bwMode="gray">
          <a:xfrm>
            <a:off x="505618" y="1144247"/>
            <a:ext cx="6751637" cy="1382866"/>
          </a:xfrm>
          <a:prstGeom prst="rect">
            <a:avLst/>
          </a:prstGeom>
          <a:noFill/>
          <a:ln>
            <a:solidFill>
              <a:srgbClr val="35BDCB"/>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extBox 12">
            <a:extLst>
              <a:ext uri="{FF2B5EF4-FFF2-40B4-BE49-F238E27FC236}">
                <a16:creationId xmlns:a16="http://schemas.microsoft.com/office/drawing/2014/main" id="{DB2C03F2-1915-4B82-BCBC-70B9D7B8EBB5}"/>
              </a:ext>
            </a:extLst>
          </p:cNvPr>
          <p:cNvSpPr txBox="1"/>
          <p:nvPr/>
        </p:nvSpPr>
        <p:spPr bwMode="gray">
          <a:xfrm>
            <a:off x="781052" y="1211739"/>
            <a:ext cx="6388571" cy="1277273"/>
          </a:xfrm>
          <a:prstGeom prst="rect">
            <a:avLst/>
          </a:prstGeom>
          <a:noFill/>
        </p:spPr>
        <p:txBody>
          <a:bodyPr wrap="square" lIns="0" tIns="0" rIns="0" bIns="0" rtlCol="0">
            <a:spAutoFit/>
          </a:bodyPr>
          <a:lstStyle/>
          <a:p>
            <a:pPr>
              <a:spcBef>
                <a:spcPts val="500"/>
              </a:spcBef>
            </a:pPr>
            <a:r>
              <a:rPr lang="en-US" sz="900" b="1" u="sng" dirty="0">
                <a:solidFill>
                  <a:schemeClr val="tx1"/>
                </a:solidFill>
              </a:rPr>
              <a:t>Instructions: </a:t>
            </a:r>
          </a:p>
          <a:p>
            <a:pPr>
              <a:spcBef>
                <a:spcPts val="600"/>
              </a:spcBef>
            </a:pPr>
            <a:r>
              <a:rPr lang="en-US" sz="900" i="1" dirty="0">
                <a:solidFill>
                  <a:schemeClr val="tx1"/>
                </a:solidFill>
              </a:rPr>
              <a:t>This Pre-Work is designed to help you </a:t>
            </a:r>
            <a:r>
              <a:rPr lang="en-US" sz="900" i="1" dirty="0"/>
              <a:t>audit the Alerts &amp; Case processes you have outlined for your institution.  Outlining these processes will enable you to more easily configure in Navigate.</a:t>
            </a:r>
            <a:endParaRPr lang="en-US" sz="900" i="1" dirty="0">
              <a:solidFill>
                <a:schemeClr val="tx1"/>
              </a:solidFill>
            </a:endParaRPr>
          </a:p>
          <a:p>
            <a:pPr>
              <a:spcBef>
                <a:spcPts val="600"/>
              </a:spcBef>
            </a:pPr>
            <a:r>
              <a:rPr lang="en-US" sz="900" i="1" dirty="0">
                <a:solidFill>
                  <a:schemeClr val="tx1"/>
                </a:solidFill>
              </a:rPr>
              <a:t>Complete the below table to the best of your ability. This exercise should take no more than 30 minutes. </a:t>
            </a:r>
          </a:p>
          <a:p>
            <a:pPr>
              <a:spcBef>
                <a:spcPts val="600"/>
              </a:spcBef>
            </a:pPr>
            <a:r>
              <a:rPr lang="en-US" sz="900" i="1" dirty="0"/>
              <a:t>Page 2 includes an example of a completed exercise as a reference point if helpful.</a:t>
            </a:r>
            <a:endParaRPr lang="en-US" sz="900" i="1" dirty="0">
              <a:solidFill>
                <a:schemeClr val="tx1"/>
              </a:solidFill>
            </a:endParaRPr>
          </a:p>
          <a:p>
            <a:pPr>
              <a:spcBef>
                <a:spcPts val="600"/>
              </a:spcBef>
            </a:pPr>
            <a:r>
              <a:rPr lang="en-US" sz="900" i="1" dirty="0"/>
              <a:t>During the Intensive session, we will review together how to translate these processes into Alert &amp; Case configurations in Navigate.</a:t>
            </a:r>
            <a:endParaRPr lang="en-US" sz="900" dirty="0">
              <a:solidFill>
                <a:schemeClr val="tx1"/>
              </a:solidFill>
            </a:endParaRPr>
          </a:p>
        </p:txBody>
      </p:sp>
      <p:graphicFrame>
        <p:nvGraphicFramePr>
          <p:cNvPr id="3" name="Table 3">
            <a:extLst>
              <a:ext uri="{FF2B5EF4-FFF2-40B4-BE49-F238E27FC236}">
                <a16:creationId xmlns:a16="http://schemas.microsoft.com/office/drawing/2014/main" id="{4A16F199-66D8-4D1F-A38D-6CDE76A64D90}"/>
              </a:ext>
            </a:extLst>
          </p:cNvPr>
          <p:cNvGraphicFramePr>
            <a:graphicFrameLocks noGrp="1"/>
          </p:cNvGraphicFramePr>
          <p:nvPr>
            <p:extLst>
              <p:ext uri="{D42A27DB-BD31-4B8C-83A1-F6EECF244321}">
                <p14:modId xmlns:p14="http://schemas.microsoft.com/office/powerpoint/2010/main" val="1356621449"/>
              </p:ext>
            </p:extLst>
          </p:nvPr>
        </p:nvGraphicFramePr>
        <p:xfrm>
          <a:off x="601870" y="2940050"/>
          <a:ext cx="6655385" cy="6736080"/>
        </p:xfrm>
        <a:graphic>
          <a:graphicData uri="http://schemas.openxmlformats.org/drawingml/2006/table">
            <a:tbl>
              <a:tblPr firstRow="1" bandRow="1">
                <a:tableStyleId>{7DF18680-E054-41AD-8BC1-D1AEF772440D}</a:tableStyleId>
              </a:tblPr>
              <a:tblGrid>
                <a:gridCol w="1470662">
                  <a:extLst>
                    <a:ext uri="{9D8B030D-6E8A-4147-A177-3AD203B41FA5}">
                      <a16:colId xmlns:a16="http://schemas.microsoft.com/office/drawing/2014/main" val="3896169313"/>
                    </a:ext>
                  </a:extLst>
                </a:gridCol>
                <a:gridCol w="2462152">
                  <a:extLst>
                    <a:ext uri="{9D8B030D-6E8A-4147-A177-3AD203B41FA5}">
                      <a16:colId xmlns:a16="http://schemas.microsoft.com/office/drawing/2014/main" val="2869521518"/>
                    </a:ext>
                  </a:extLst>
                </a:gridCol>
                <a:gridCol w="2722571">
                  <a:extLst>
                    <a:ext uri="{9D8B030D-6E8A-4147-A177-3AD203B41FA5}">
                      <a16:colId xmlns:a16="http://schemas.microsoft.com/office/drawing/2014/main" val="2745251659"/>
                    </a:ext>
                  </a:extLst>
                </a:gridCol>
              </a:tblGrid>
              <a:tr h="370840">
                <a:tc>
                  <a:txBody>
                    <a:bodyPr/>
                    <a:lstStyle/>
                    <a:p>
                      <a:r>
                        <a:rPr lang="en-US" dirty="0"/>
                        <a:t>Alert Reason </a:t>
                      </a:r>
                    </a:p>
                  </a:txBody>
                  <a:tcPr/>
                </a:tc>
                <a:tc>
                  <a:txBody>
                    <a:bodyPr/>
                    <a:lstStyle/>
                    <a:p>
                      <a:r>
                        <a:rPr lang="en-US" dirty="0"/>
                        <a:t>Triage </a:t>
                      </a:r>
                    </a:p>
                    <a:p>
                      <a:r>
                        <a:rPr lang="en-US" b="0" dirty="0"/>
                        <a:t>Who is notified of the alert and how?</a:t>
                      </a:r>
                    </a:p>
                  </a:txBody>
                  <a:tcPr/>
                </a:tc>
                <a:tc>
                  <a:txBody>
                    <a:bodyPr/>
                    <a:lstStyle/>
                    <a:p>
                      <a:r>
                        <a:rPr lang="en-US" dirty="0"/>
                        <a:t>Intervention &amp; Additional Notes</a:t>
                      </a:r>
                    </a:p>
                    <a:p>
                      <a:r>
                        <a:rPr lang="en-US" b="0" dirty="0"/>
                        <a:t>Describe the expected intervention</a:t>
                      </a:r>
                    </a:p>
                  </a:txBody>
                  <a:tcPr/>
                </a:tc>
                <a:extLst>
                  <a:ext uri="{0D108BD9-81ED-4DB2-BD59-A6C34878D82A}">
                    <a16:rowId xmlns:a16="http://schemas.microsoft.com/office/drawing/2014/main" val="3258244850"/>
                  </a:ext>
                </a:extLst>
              </a:tr>
              <a:tr h="370840">
                <a:tc>
                  <a:txBody>
                    <a:bodyPr/>
                    <a:lstStyle/>
                    <a:p>
                      <a:r>
                        <a:rPr lang="en-US" dirty="0"/>
                        <a:t>Alert Reason #1: </a:t>
                      </a:r>
                    </a:p>
                  </a:txBody>
                  <a:tcPr/>
                </a:tc>
                <a:tc>
                  <a:txBody>
                    <a:bodyPr/>
                    <a:lstStyle/>
                    <a:p>
                      <a:pPr marL="0" marR="0" lvl="0" indent="0" algn="l" rtl="0">
                        <a:lnSpc>
                          <a:spcPct val="100000"/>
                        </a:lnSpc>
                        <a:spcBef>
                          <a:spcPts val="0"/>
                        </a:spcBef>
                        <a:spcAft>
                          <a:spcPts val="0"/>
                        </a:spcAft>
                        <a:buClr>
                          <a:schemeClr val="dk1"/>
                        </a:buClr>
                        <a:buSzPts val="900"/>
                        <a:buFont typeface="Wingdings" panose="05000000000000000000" pitchFamily="2" charset="2"/>
                        <a:buNone/>
                      </a:pPr>
                      <a:r>
                        <a:rPr lang="en-US" sz="750" u="none" strike="noStrike" cap="none" dirty="0"/>
                        <a:t>Alert triggers email?</a:t>
                      </a:r>
                      <a:endParaRPr lang="en-US" sz="750" dirty="0"/>
                    </a:p>
                    <a:p>
                      <a:pPr marL="342900" marR="0" lvl="0" indent="-171450" algn="l" rtl="0">
                        <a:lnSpc>
                          <a:spcPct val="100000"/>
                        </a:lnSpc>
                        <a:spcBef>
                          <a:spcPts val="300"/>
                        </a:spcBef>
                        <a:spcAft>
                          <a:spcPts val="0"/>
                        </a:spcAft>
                        <a:buClr>
                          <a:schemeClr val="dk1"/>
                        </a:buClr>
                        <a:buSzPts val="900"/>
                        <a:buFont typeface="Wingdings" panose="05000000000000000000" pitchFamily="2" charset="2"/>
                        <a:buChar char="q"/>
                      </a:pPr>
                      <a:r>
                        <a:rPr lang="en-US" sz="750" u="none" strike="noStrike" cap="none" dirty="0"/>
                        <a:t>No email</a:t>
                      </a:r>
                      <a:endParaRPr lang="en-US" sz="750" dirty="0"/>
                    </a:p>
                    <a:p>
                      <a:pPr marL="342900" marR="0" lvl="0" indent="-171450" algn="l" rtl="0">
                        <a:lnSpc>
                          <a:spcPct val="100000"/>
                        </a:lnSpc>
                        <a:spcBef>
                          <a:spcPts val="300"/>
                        </a:spcBef>
                        <a:spcAft>
                          <a:spcPts val="0"/>
                        </a:spcAft>
                        <a:buClr>
                          <a:schemeClr val="dk1"/>
                        </a:buClr>
                        <a:buSzPts val="900"/>
                        <a:buFont typeface="Wingdings" panose="05000000000000000000" pitchFamily="2" charset="2"/>
                        <a:buChar char="q"/>
                      </a:pPr>
                      <a:r>
                        <a:rPr lang="en-US" sz="750" u="none" strike="noStrike" cap="none" dirty="0"/>
                        <a:t>Email Assigned Staff </a:t>
                      </a:r>
                    </a:p>
                    <a:p>
                      <a:pPr marL="342900" marR="0" lvl="0" indent="-171450" algn="l" rtl="0">
                        <a:lnSpc>
                          <a:spcPct val="100000"/>
                        </a:lnSpc>
                        <a:spcBef>
                          <a:spcPts val="300"/>
                        </a:spcBef>
                        <a:spcAft>
                          <a:spcPts val="0"/>
                        </a:spcAft>
                        <a:buClr>
                          <a:schemeClr val="dk1"/>
                        </a:buClr>
                        <a:buSzPts val="900"/>
                        <a:buFont typeface="Wingdings" panose="05000000000000000000" pitchFamily="2" charset="2"/>
                        <a:buChar char="q"/>
                      </a:pPr>
                      <a:r>
                        <a:rPr lang="en-US" sz="750" u="none" strike="noStrike" cap="none" dirty="0"/>
                        <a:t>Email Student </a:t>
                      </a:r>
                      <a:endParaRPr lang="en-US" sz="750" dirty="0"/>
                    </a:p>
                    <a:p>
                      <a:pPr marL="0" marR="0" lvl="0" indent="0" algn="l" rtl="0">
                        <a:lnSpc>
                          <a:spcPct val="100000"/>
                        </a:lnSpc>
                        <a:spcBef>
                          <a:spcPts val="300"/>
                        </a:spcBef>
                        <a:spcAft>
                          <a:spcPts val="0"/>
                        </a:spcAft>
                        <a:buClr>
                          <a:schemeClr val="dk1"/>
                        </a:buClr>
                        <a:buSzPts val="900"/>
                        <a:buFont typeface="Wingdings" panose="05000000000000000000" pitchFamily="2" charset="2"/>
                        <a:buNone/>
                      </a:pPr>
                      <a:r>
                        <a:rPr lang="en-US" sz="750" u="none" strike="noStrike" cap="none" dirty="0"/>
                        <a:t>Alert Creates a Case? </a:t>
                      </a:r>
                      <a:endParaRPr lang="en-US" sz="750" dirty="0"/>
                    </a:p>
                    <a:p>
                      <a:pPr marL="342900" marR="0" lvl="0" indent="-171450" algn="l" rtl="0">
                        <a:lnSpc>
                          <a:spcPct val="100000"/>
                        </a:lnSpc>
                        <a:spcBef>
                          <a:spcPts val="300"/>
                        </a:spcBef>
                        <a:spcAft>
                          <a:spcPts val="0"/>
                        </a:spcAft>
                        <a:buClr>
                          <a:schemeClr val="dk1"/>
                        </a:buClr>
                        <a:buSzPts val="900"/>
                        <a:buFont typeface="Wingdings" panose="05000000000000000000" pitchFamily="2" charset="2"/>
                        <a:buChar char="q"/>
                      </a:pPr>
                      <a:r>
                        <a:rPr lang="en-US" sz="750" u="none" strike="noStrike" cap="none" dirty="0"/>
                        <a:t>No Case</a:t>
                      </a:r>
                      <a:endParaRPr lang="en-US" sz="750" dirty="0"/>
                    </a:p>
                    <a:p>
                      <a:pPr marL="342900" marR="0" lvl="0" indent="-171450" algn="l" rtl="0">
                        <a:lnSpc>
                          <a:spcPct val="100000"/>
                        </a:lnSpc>
                        <a:spcBef>
                          <a:spcPts val="300"/>
                        </a:spcBef>
                        <a:spcAft>
                          <a:spcPts val="0"/>
                        </a:spcAft>
                        <a:buClr>
                          <a:schemeClr val="dk1"/>
                        </a:buClr>
                        <a:buSzPts val="900"/>
                        <a:buFont typeface="Wingdings" panose="05000000000000000000" pitchFamily="2" charset="2"/>
                        <a:buChar char="q"/>
                      </a:pPr>
                      <a:r>
                        <a:rPr lang="en-US" sz="750" u="none" strike="noStrike" cap="none" dirty="0"/>
                        <a:t>Case to assigned staff member</a:t>
                      </a:r>
                    </a:p>
                    <a:p>
                      <a:pPr marL="342900" marR="0" lvl="0" indent="-171450" algn="l" rtl="0">
                        <a:lnSpc>
                          <a:spcPct val="100000"/>
                        </a:lnSpc>
                        <a:spcBef>
                          <a:spcPts val="300"/>
                        </a:spcBef>
                        <a:spcAft>
                          <a:spcPts val="0"/>
                        </a:spcAft>
                        <a:buClr>
                          <a:schemeClr val="dk1"/>
                        </a:buClr>
                        <a:buSzPts val="900"/>
                        <a:buFont typeface="Wingdings" panose="05000000000000000000" pitchFamily="2" charset="2"/>
                        <a:buChar char="q"/>
                      </a:pPr>
                      <a:r>
                        <a:rPr lang="en-US" sz="750" u="none" strike="noStrike" cap="none" dirty="0"/>
                        <a:t>Case to a Particular individual</a:t>
                      </a:r>
                      <a:endParaRPr lang="en-US" sz="750" dirty="0"/>
                    </a:p>
                  </a:txBody>
                  <a:tcPr/>
                </a:tc>
                <a:tc>
                  <a:txBody>
                    <a:bodyPr/>
                    <a:lstStyle/>
                    <a:p>
                      <a:endParaRPr lang="en-US" dirty="0"/>
                    </a:p>
                  </a:txBody>
                  <a:tcPr/>
                </a:tc>
                <a:extLst>
                  <a:ext uri="{0D108BD9-81ED-4DB2-BD59-A6C34878D82A}">
                    <a16:rowId xmlns:a16="http://schemas.microsoft.com/office/drawing/2014/main" val="2086697492"/>
                  </a:ext>
                </a:extLst>
              </a:tr>
              <a:tr h="370840">
                <a:tc>
                  <a:txBody>
                    <a:bodyPr/>
                    <a:lstStyle/>
                    <a:p>
                      <a:r>
                        <a:rPr lang="en-US" dirty="0"/>
                        <a:t>Alert Reason #2: </a:t>
                      </a:r>
                    </a:p>
                  </a:txBody>
                  <a:tcPr/>
                </a:tc>
                <a:tc>
                  <a:txBody>
                    <a:bodyPr/>
                    <a:lstStyle/>
                    <a:p>
                      <a:pPr marL="0" marR="0" lvl="0" indent="0" algn="l" rtl="0">
                        <a:lnSpc>
                          <a:spcPct val="100000"/>
                        </a:lnSpc>
                        <a:spcBef>
                          <a:spcPts val="0"/>
                        </a:spcBef>
                        <a:spcAft>
                          <a:spcPts val="0"/>
                        </a:spcAft>
                        <a:buClr>
                          <a:schemeClr val="dk1"/>
                        </a:buClr>
                        <a:buSzPts val="900"/>
                        <a:buFont typeface="Wingdings" panose="05000000000000000000" pitchFamily="2" charset="2"/>
                        <a:buNone/>
                      </a:pPr>
                      <a:r>
                        <a:rPr lang="en-US" sz="750" u="none" strike="noStrike" cap="none" dirty="0"/>
                        <a:t>Alert triggers email?</a:t>
                      </a:r>
                      <a:endParaRPr lang="en-US" sz="750" dirty="0"/>
                    </a:p>
                    <a:p>
                      <a:pPr marL="342900" marR="0" lvl="0" indent="-171450" algn="l" rtl="0">
                        <a:lnSpc>
                          <a:spcPct val="100000"/>
                        </a:lnSpc>
                        <a:spcBef>
                          <a:spcPts val="300"/>
                        </a:spcBef>
                        <a:spcAft>
                          <a:spcPts val="0"/>
                        </a:spcAft>
                        <a:buClr>
                          <a:schemeClr val="dk1"/>
                        </a:buClr>
                        <a:buSzPts val="900"/>
                        <a:buFont typeface="Wingdings" panose="05000000000000000000" pitchFamily="2" charset="2"/>
                        <a:buChar char="q"/>
                      </a:pPr>
                      <a:r>
                        <a:rPr lang="en-US" sz="750" u="none" strike="noStrike" cap="none" dirty="0"/>
                        <a:t>No email</a:t>
                      </a:r>
                      <a:endParaRPr lang="en-US" sz="750" dirty="0"/>
                    </a:p>
                    <a:p>
                      <a:pPr marL="342900" marR="0" lvl="0" indent="-171450" algn="l" rtl="0">
                        <a:lnSpc>
                          <a:spcPct val="100000"/>
                        </a:lnSpc>
                        <a:spcBef>
                          <a:spcPts val="300"/>
                        </a:spcBef>
                        <a:spcAft>
                          <a:spcPts val="0"/>
                        </a:spcAft>
                        <a:buClr>
                          <a:schemeClr val="dk1"/>
                        </a:buClr>
                        <a:buSzPts val="900"/>
                        <a:buFont typeface="Wingdings" panose="05000000000000000000" pitchFamily="2" charset="2"/>
                        <a:buChar char="q"/>
                      </a:pPr>
                      <a:r>
                        <a:rPr lang="en-US" sz="750" u="none" strike="noStrike" cap="none" dirty="0"/>
                        <a:t>Email Assigned Staff </a:t>
                      </a:r>
                    </a:p>
                    <a:p>
                      <a:pPr marL="342900" marR="0" lvl="0" indent="-171450" algn="l" rtl="0">
                        <a:lnSpc>
                          <a:spcPct val="100000"/>
                        </a:lnSpc>
                        <a:spcBef>
                          <a:spcPts val="300"/>
                        </a:spcBef>
                        <a:spcAft>
                          <a:spcPts val="0"/>
                        </a:spcAft>
                        <a:buClr>
                          <a:schemeClr val="dk1"/>
                        </a:buClr>
                        <a:buSzPts val="900"/>
                        <a:buFont typeface="Wingdings" panose="05000000000000000000" pitchFamily="2" charset="2"/>
                        <a:buChar char="q"/>
                      </a:pPr>
                      <a:r>
                        <a:rPr lang="en-US" sz="750" u="none" strike="noStrike" cap="none" dirty="0"/>
                        <a:t>Email Student </a:t>
                      </a:r>
                      <a:endParaRPr lang="en-US" sz="750" dirty="0"/>
                    </a:p>
                    <a:p>
                      <a:pPr marL="0" marR="0" lvl="0" indent="0" algn="l" rtl="0">
                        <a:lnSpc>
                          <a:spcPct val="100000"/>
                        </a:lnSpc>
                        <a:spcBef>
                          <a:spcPts val="300"/>
                        </a:spcBef>
                        <a:spcAft>
                          <a:spcPts val="0"/>
                        </a:spcAft>
                        <a:buClr>
                          <a:schemeClr val="dk1"/>
                        </a:buClr>
                        <a:buSzPts val="900"/>
                        <a:buFont typeface="Wingdings" panose="05000000000000000000" pitchFamily="2" charset="2"/>
                        <a:buNone/>
                      </a:pPr>
                      <a:r>
                        <a:rPr lang="en-US" sz="750" u="none" strike="noStrike" cap="none" dirty="0"/>
                        <a:t>Alert Creates a Case? </a:t>
                      </a:r>
                      <a:endParaRPr lang="en-US" sz="750" dirty="0"/>
                    </a:p>
                    <a:p>
                      <a:pPr marL="342900" marR="0" lvl="0" indent="-171450" algn="l" rtl="0">
                        <a:lnSpc>
                          <a:spcPct val="100000"/>
                        </a:lnSpc>
                        <a:spcBef>
                          <a:spcPts val="300"/>
                        </a:spcBef>
                        <a:spcAft>
                          <a:spcPts val="0"/>
                        </a:spcAft>
                        <a:buClr>
                          <a:schemeClr val="dk1"/>
                        </a:buClr>
                        <a:buSzPts val="900"/>
                        <a:buFont typeface="Wingdings" panose="05000000000000000000" pitchFamily="2" charset="2"/>
                        <a:buChar char="q"/>
                      </a:pPr>
                      <a:r>
                        <a:rPr lang="en-US" sz="750" u="none" strike="noStrike" cap="none" dirty="0"/>
                        <a:t>No Case</a:t>
                      </a:r>
                      <a:endParaRPr lang="en-US" sz="750" dirty="0"/>
                    </a:p>
                    <a:p>
                      <a:pPr marL="342900" marR="0" lvl="0" indent="-171450" algn="l" rtl="0">
                        <a:lnSpc>
                          <a:spcPct val="100000"/>
                        </a:lnSpc>
                        <a:spcBef>
                          <a:spcPts val="300"/>
                        </a:spcBef>
                        <a:spcAft>
                          <a:spcPts val="0"/>
                        </a:spcAft>
                        <a:buClr>
                          <a:schemeClr val="dk1"/>
                        </a:buClr>
                        <a:buSzPts val="900"/>
                        <a:buFont typeface="Wingdings" panose="05000000000000000000" pitchFamily="2" charset="2"/>
                        <a:buChar char="q"/>
                      </a:pPr>
                      <a:r>
                        <a:rPr lang="en-US" sz="750" u="none" strike="noStrike" cap="none" dirty="0"/>
                        <a:t>Case to assigned staff member</a:t>
                      </a:r>
                    </a:p>
                    <a:p>
                      <a:pPr marL="342900" marR="0" lvl="0" indent="-171450" algn="l" rtl="0">
                        <a:lnSpc>
                          <a:spcPct val="100000"/>
                        </a:lnSpc>
                        <a:spcBef>
                          <a:spcPts val="300"/>
                        </a:spcBef>
                        <a:spcAft>
                          <a:spcPts val="0"/>
                        </a:spcAft>
                        <a:buClr>
                          <a:schemeClr val="dk1"/>
                        </a:buClr>
                        <a:buSzPts val="900"/>
                        <a:buFont typeface="Wingdings" panose="05000000000000000000" pitchFamily="2" charset="2"/>
                        <a:buChar char="q"/>
                      </a:pPr>
                      <a:r>
                        <a:rPr lang="en-US" sz="750" u="none" strike="noStrike" cap="none" dirty="0"/>
                        <a:t>Case to a Particular individual</a:t>
                      </a:r>
                      <a:endParaRPr lang="en-US" sz="750" dirty="0"/>
                    </a:p>
                  </a:txBody>
                  <a:tcPr/>
                </a:tc>
                <a:tc>
                  <a:txBody>
                    <a:bodyPr/>
                    <a:lstStyle/>
                    <a:p>
                      <a:endParaRPr lang="en-US" dirty="0"/>
                    </a:p>
                  </a:txBody>
                  <a:tcPr/>
                </a:tc>
                <a:extLst>
                  <a:ext uri="{0D108BD9-81ED-4DB2-BD59-A6C34878D82A}">
                    <a16:rowId xmlns:a16="http://schemas.microsoft.com/office/drawing/2014/main" val="4200113642"/>
                  </a:ext>
                </a:extLst>
              </a:tr>
              <a:tr h="370840">
                <a:tc>
                  <a:txBody>
                    <a:bodyPr/>
                    <a:lstStyle/>
                    <a:p>
                      <a:pPr marL="0" marR="0" lvl="0" indent="0" algn="l" defTabSz="-114300" rtl="0" eaLnBrk="1" fontAlgn="auto" latinLnBrk="0" hangingPunct="1">
                        <a:lnSpc>
                          <a:spcPct val="100000"/>
                        </a:lnSpc>
                        <a:spcBef>
                          <a:spcPts val="300"/>
                        </a:spcBef>
                        <a:spcAft>
                          <a:spcPts val="0"/>
                        </a:spcAft>
                        <a:buClrTx/>
                        <a:buSzTx/>
                        <a:buFontTx/>
                        <a:buNone/>
                        <a:tabLst/>
                        <a:defRPr/>
                      </a:pPr>
                      <a:r>
                        <a:rPr lang="en-US" dirty="0"/>
                        <a:t>Alert Reason #5: </a:t>
                      </a:r>
                    </a:p>
                    <a:p>
                      <a:endParaRPr lang="en-US" dirty="0"/>
                    </a:p>
                  </a:txBody>
                  <a:tcPr/>
                </a:tc>
                <a:tc>
                  <a:txBody>
                    <a:bodyPr/>
                    <a:lstStyle/>
                    <a:p>
                      <a:pPr marL="0" marR="0" lvl="0" indent="0" algn="l" rtl="0">
                        <a:lnSpc>
                          <a:spcPct val="100000"/>
                        </a:lnSpc>
                        <a:spcBef>
                          <a:spcPts val="0"/>
                        </a:spcBef>
                        <a:spcAft>
                          <a:spcPts val="0"/>
                        </a:spcAft>
                        <a:buClr>
                          <a:schemeClr val="dk1"/>
                        </a:buClr>
                        <a:buSzPts val="900"/>
                        <a:buFont typeface="Wingdings" panose="05000000000000000000" pitchFamily="2" charset="2"/>
                        <a:buNone/>
                      </a:pPr>
                      <a:r>
                        <a:rPr lang="en-US" sz="750" u="none" strike="noStrike" cap="none" dirty="0"/>
                        <a:t>Alert triggers email?</a:t>
                      </a:r>
                      <a:endParaRPr lang="en-US" sz="750" dirty="0"/>
                    </a:p>
                    <a:p>
                      <a:pPr marL="342900" marR="0" lvl="0" indent="-171450" algn="l" rtl="0">
                        <a:lnSpc>
                          <a:spcPct val="100000"/>
                        </a:lnSpc>
                        <a:spcBef>
                          <a:spcPts val="300"/>
                        </a:spcBef>
                        <a:spcAft>
                          <a:spcPts val="0"/>
                        </a:spcAft>
                        <a:buClr>
                          <a:schemeClr val="dk1"/>
                        </a:buClr>
                        <a:buSzPts val="900"/>
                        <a:buFont typeface="Wingdings" panose="05000000000000000000" pitchFamily="2" charset="2"/>
                        <a:buChar char="q"/>
                      </a:pPr>
                      <a:r>
                        <a:rPr lang="en-US" sz="750" u="none" strike="noStrike" cap="none" dirty="0"/>
                        <a:t>No email</a:t>
                      </a:r>
                      <a:endParaRPr lang="en-US" sz="750" dirty="0"/>
                    </a:p>
                    <a:p>
                      <a:pPr marL="342900" marR="0" lvl="0" indent="-171450" algn="l" rtl="0">
                        <a:lnSpc>
                          <a:spcPct val="100000"/>
                        </a:lnSpc>
                        <a:spcBef>
                          <a:spcPts val="300"/>
                        </a:spcBef>
                        <a:spcAft>
                          <a:spcPts val="0"/>
                        </a:spcAft>
                        <a:buClr>
                          <a:schemeClr val="dk1"/>
                        </a:buClr>
                        <a:buSzPts val="900"/>
                        <a:buFont typeface="Wingdings" panose="05000000000000000000" pitchFamily="2" charset="2"/>
                        <a:buChar char="q"/>
                      </a:pPr>
                      <a:r>
                        <a:rPr lang="en-US" sz="750" u="none" strike="noStrike" cap="none" dirty="0"/>
                        <a:t>Email Assigned Staff </a:t>
                      </a:r>
                    </a:p>
                    <a:p>
                      <a:pPr marL="342900" marR="0" lvl="0" indent="-171450" algn="l" rtl="0">
                        <a:lnSpc>
                          <a:spcPct val="100000"/>
                        </a:lnSpc>
                        <a:spcBef>
                          <a:spcPts val="300"/>
                        </a:spcBef>
                        <a:spcAft>
                          <a:spcPts val="0"/>
                        </a:spcAft>
                        <a:buClr>
                          <a:schemeClr val="dk1"/>
                        </a:buClr>
                        <a:buSzPts val="900"/>
                        <a:buFont typeface="Wingdings" panose="05000000000000000000" pitchFamily="2" charset="2"/>
                        <a:buChar char="q"/>
                      </a:pPr>
                      <a:r>
                        <a:rPr lang="en-US" sz="750" u="none" strike="noStrike" cap="none" dirty="0"/>
                        <a:t>Email Student </a:t>
                      </a:r>
                      <a:endParaRPr lang="en-US" sz="750" dirty="0"/>
                    </a:p>
                    <a:p>
                      <a:pPr marL="0" marR="0" lvl="0" indent="0" algn="l" rtl="0">
                        <a:lnSpc>
                          <a:spcPct val="100000"/>
                        </a:lnSpc>
                        <a:spcBef>
                          <a:spcPts val="300"/>
                        </a:spcBef>
                        <a:spcAft>
                          <a:spcPts val="0"/>
                        </a:spcAft>
                        <a:buClr>
                          <a:schemeClr val="dk1"/>
                        </a:buClr>
                        <a:buSzPts val="900"/>
                        <a:buFont typeface="Wingdings" panose="05000000000000000000" pitchFamily="2" charset="2"/>
                        <a:buNone/>
                      </a:pPr>
                      <a:r>
                        <a:rPr lang="en-US" sz="750" u="none" strike="noStrike" cap="none" dirty="0"/>
                        <a:t>Alert Creates a Case? </a:t>
                      </a:r>
                      <a:endParaRPr lang="en-US" sz="750" dirty="0"/>
                    </a:p>
                    <a:p>
                      <a:pPr marL="342900" marR="0" lvl="0" indent="-171450" algn="l" rtl="0">
                        <a:lnSpc>
                          <a:spcPct val="100000"/>
                        </a:lnSpc>
                        <a:spcBef>
                          <a:spcPts val="300"/>
                        </a:spcBef>
                        <a:spcAft>
                          <a:spcPts val="0"/>
                        </a:spcAft>
                        <a:buClr>
                          <a:schemeClr val="dk1"/>
                        </a:buClr>
                        <a:buSzPts val="900"/>
                        <a:buFont typeface="Wingdings" panose="05000000000000000000" pitchFamily="2" charset="2"/>
                        <a:buChar char="q"/>
                      </a:pPr>
                      <a:r>
                        <a:rPr lang="en-US" sz="750" u="none" strike="noStrike" cap="none" dirty="0"/>
                        <a:t>No Case</a:t>
                      </a:r>
                      <a:endParaRPr lang="en-US" sz="750" dirty="0"/>
                    </a:p>
                    <a:p>
                      <a:pPr marL="342900" marR="0" lvl="0" indent="-171450" algn="l" rtl="0">
                        <a:lnSpc>
                          <a:spcPct val="100000"/>
                        </a:lnSpc>
                        <a:spcBef>
                          <a:spcPts val="300"/>
                        </a:spcBef>
                        <a:spcAft>
                          <a:spcPts val="0"/>
                        </a:spcAft>
                        <a:buClr>
                          <a:schemeClr val="dk1"/>
                        </a:buClr>
                        <a:buSzPts val="900"/>
                        <a:buFont typeface="Wingdings" panose="05000000000000000000" pitchFamily="2" charset="2"/>
                        <a:buChar char="q"/>
                      </a:pPr>
                      <a:r>
                        <a:rPr lang="en-US" sz="750" u="none" strike="noStrike" cap="none" dirty="0"/>
                        <a:t>Case to assigned staff member</a:t>
                      </a:r>
                    </a:p>
                    <a:p>
                      <a:pPr marL="342900" marR="0" lvl="0" indent="-171450" algn="l" rtl="0">
                        <a:lnSpc>
                          <a:spcPct val="100000"/>
                        </a:lnSpc>
                        <a:spcBef>
                          <a:spcPts val="300"/>
                        </a:spcBef>
                        <a:spcAft>
                          <a:spcPts val="0"/>
                        </a:spcAft>
                        <a:buClr>
                          <a:schemeClr val="dk1"/>
                        </a:buClr>
                        <a:buSzPts val="900"/>
                        <a:buFont typeface="Wingdings" panose="05000000000000000000" pitchFamily="2" charset="2"/>
                        <a:buChar char="q"/>
                      </a:pPr>
                      <a:r>
                        <a:rPr lang="en-US" sz="750" u="none" strike="noStrike" cap="none" dirty="0"/>
                        <a:t>Case to a Particular individual</a:t>
                      </a:r>
                      <a:endParaRPr lang="en-US" sz="750" dirty="0"/>
                    </a:p>
                  </a:txBody>
                  <a:tcPr/>
                </a:tc>
                <a:tc>
                  <a:txBody>
                    <a:bodyPr/>
                    <a:lstStyle/>
                    <a:p>
                      <a:endParaRPr lang="en-US" dirty="0"/>
                    </a:p>
                  </a:txBody>
                  <a:tcPr/>
                </a:tc>
                <a:extLst>
                  <a:ext uri="{0D108BD9-81ED-4DB2-BD59-A6C34878D82A}">
                    <a16:rowId xmlns:a16="http://schemas.microsoft.com/office/drawing/2014/main" val="2851923651"/>
                  </a:ext>
                </a:extLst>
              </a:tr>
              <a:tr h="370840">
                <a:tc>
                  <a:txBody>
                    <a:bodyPr/>
                    <a:lstStyle/>
                    <a:p>
                      <a:pPr marL="0" marR="0" lvl="0" indent="0" algn="l" defTabSz="-114300" rtl="0" eaLnBrk="1" fontAlgn="auto" latinLnBrk="0" hangingPunct="1">
                        <a:lnSpc>
                          <a:spcPct val="100000"/>
                        </a:lnSpc>
                        <a:spcBef>
                          <a:spcPts val="300"/>
                        </a:spcBef>
                        <a:spcAft>
                          <a:spcPts val="0"/>
                        </a:spcAft>
                        <a:buClrTx/>
                        <a:buSzTx/>
                        <a:buFontTx/>
                        <a:buNone/>
                        <a:tabLst/>
                        <a:defRPr/>
                      </a:pPr>
                      <a:r>
                        <a:rPr lang="en-US" dirty="0"/>
                        <a:t>Alert Reason #4: </a:t>
                      </a:r>
                    </a:p>
                    <a:p>
                      <a:endParaRPr lang="en-US" dirty="0"/>
                    </a:p>
                  </a:txBody>
                  <a:tcPr/>
                </a:tc>
                <a:tc>
                  <a:txBody>
                    <a:bodyPr/>
                    <a:lstStyle/>
                    <a:p>
                      <a:pPr marL="0" marR="0" lvl="0" indent="0" algn="l" rtl="0">
                        <a:lnSpc>
                          <a:spcPct val="100000"/>
                        </a:lnSpc>
                        <a:spcBef>
                          <a:spcPts val="0"/>
                        </a:spcBef>
                        <a:spcAft>
                          <a:spcPts val="0"/>
                        </a:spcAft>
                        <a:buClr>
                          <a:schemeClr val="dk1"/>
                        </a:buClr>
                        <a:buSzPts val="900"/>
                        <a:buFont typeface="Wingdings" panose="05000000000000000000" pitchFamily="2" charset="2"/>
                        <a:buNone/>
                      </a:pPr>
                      <a:r>
                        <a:rPr lang="en-US" sz="750" u="none" strike="noStrike" cap="none" dirty="0"/>
                        <a:t>Alert triggers email?</a:t>
                      </a:r>
                      <a:endParaRPr lang="en-US" sz="750" dirty="0"/>
                    </a:p>
                    <a:p>
                      <a:pPr marL="342900" marR="0" lvl="0" indent="-171450" algn="l" rtl="0">
                        <a:lnSpc>
                          <a:spcPct val="100000"/>
                        </a:lnSpc>
                        <a:spcBef>
                          <a:spcPts val="300"/>
                        </a:spcBef>
                        <a:spcAft>
                          <a:spcPts val="0"/>
                        </a:spcAft>
                        <a:buClr>
                          <a:schemeClr val="dk1"/>
                        </a:buClr>
                        <a:buSzPts val="900"/>
                        <a:buFont typeface="Wingdings" panose="05000000000000000000" pitchFamily="2" charset="2"/>
                        <a:buChar char="q"/>
                      </a:pPr>
                      <a:r>
                        <a:rPr lang="en-US" sz="750" u="none" strike="noStrike" cap="none" dirty="0"/>
                        <a:t>No email</a:t>
                      </a:r>
                      <a:endParaRPr lang="en-US" sz="750" dirty="0"/>
                    </a:p>
                    <a:p>
                      <a:pPr marL="342900" marR="0" lvl="0" indent="-171450" algn="l" rtl="0">
                        <a:lnSpc>
                          <a:spcPct val="100000"/>
                        </a:lnSpc>
                        <a:spcBef>
                          <a:spcPts val="300"/>
                        </a:spcBef>
                        <a:spcAft>
                          <a:spcPts val="0"/>
                        </a:spcAft>
                        <a:buClr>
                          <a:schemeClr val="dk1"/>
                        </a:buClr>
                        <a:buSzPts val="900"/>
                        <a:buFont typeface="Wingdings" panose="05000000000000000000" pitchFamily="2" charset="2"/>
                        <a:buChar char="q"/>
                      </a:pPr>
                      <a:r>
                        <a:rPr lang="en-US" sz="750" u="none" strike="noStrike" cap="none" dirty="0"/>
                        <a:t>Email Assigned Staff </a:t>
                      </a:r>
                    </a:p>
                    <a:p>
                      <a:pPr marL="342900" marR="0" lvl="0" indent="-171450" algn="l" rtl="0">
                        <a:lnSpc>
                          <a:spcPct val="100000"/>
                        </a:lnSpc>
                        <a:spcBef>
                          <a:spcPts val="300"/>
                        </a:spcBef>
                        <a:spcAft>
                          <a:spcPts val="0"/>
                        </a:spcAft>
                        <a:buClr>
                          <a:schemeClr val="dk1"/>
                        </a:buClr>
                        <a:buSzPts val="900"/>
                        <a:buFont typeface="Wingdings" panose="05000000000000000000" pitchFamily="2" charset="2"/>
                        <a:buChar char="q"/>
                      </a:pPr>
                      <a:r>
                        <a:rPr lang="en-US" sz="750" u="none" strike="noStrike" cap="none" dirty="0"/>
                        <a:t>Email Student </a:t>
                      </a:r>
                      <a:endParaRPr lang="en-US" sz="750" dirty="0"/>
                    </a:p>
                    <a:p>
                      <a:pPr marL="0" marR="0" lvl="0" indent="0" algn="l" rtl="0">
                        <a:lnSpc>
                          <a:spcPct val="100000"/>
                        </a:lnSpc>
                        <a:spcBef>
                          <a:spcPts val="300"/>
                        </a:spcBef>
                        <a:spcAft>
                          <a:spcPts val="0"/>
                        </a:spcAft>
                        <a:buClr>
                          <a:schemeClr val="dk1"/>
                        </a:buClr>
                        <a:buSzPts val="900"/>
                        <a:buFont typeface="Wingdings" panose="05000000000000000000" pitchFamily="2" charset="2"/>
                        <a:buNone/>
                      </a:pPr>
                      <a:r>
                        <a:rPr lang="en-US" sz="750" u="none" strike="noStrike" cap="none" dirty="0"/>
                        <a:t>Alert Creates a Case? </a:t>
                      </a:r>
                      <a:endParaRPr lang="en-US" sz="750" dirty="0"/>
                    </a:p>
                    <a:p>
                      <a:pPr marL="342900" marR="0" lvl="0" indent="-171450" algn="l" rtl="0">
                        <a:lnSpc>
                          <a:spcPct val="100000"/>
                        </a:lnSpc>
                        <a:spcBef>
                          <a:spcPts val="300"/>
                        </a:spcBef>
                        <a:spcAft>
                          <a:spcPts val="0"/>
                        </a:spcAft>
                        <a:buClr>
                          <a:schemeClr val="dk1"/>
                        </a:buClr>
                        <a:buSzPts val="900"/>
                        <a:buFont typeface="Wingdings" panose="05000000000000000000" pitchFamily="2" charset="2"/>
                        <a:buChar char="q"/>
                      </a:pPr>
                      <a:r>
                        <a:rPr lang="en-US" sz="750" u="none" strike="noStrike" cap="none" dirty="0"/>
                        <a:t>No Case</a:t>
                      </a:r>
                      <a:endParaRPr lang="en-US" sz="750" dirty="0"/>
                    </a:p>
                    <a:p>
                      <a:pPr marL="342900" marR="0" lvl="0" indent="-171450" algn="l" rtl="0">
                        <a:lnSpc>
                          <a:spcPct val="100000"/>
                        </a:lnSpc>
                        <a:spcBef>
                          <a:spcPts val="300"/>
                        </a:spcBef>
                        <a:spcAft>
                          <a:spcPts val="0"/>
                        </a:spcAft>
                        <a:buClr>
                          <a:schemeClr val="dk1"/>
                        </a:buClr>
                        <a:buSzPts val="900"/>
                        <a:buFont typeface="Wingdings" panose="05000000000000000000" pitchFamily="2" charset="2"/>
                        <a:buChar char="q"/>
                      </a:pPr>
                      <a:r>
                        <a:rPr lang="en-US" sz="750" u="none" strike="noStrike" cap="none" dirty="0"/>
                        <a:t>Case to assigned staff member</a:t>
                      </a:r>
                    </a:p>
                    <a:p>
                      <a:pPr marL="342900" marR="0" lvl="0" indent="-171450" algn="l" rtl="0">
                        <a:lnSpc>
                          <a:spcPct val="100000"/>
                        </a:lnSpc>
                        <a:spcBef>
                          <a:spcPts val="300"/>
                        </a:spcBef>
                        <a:spcAft>
                          <a:spcPts val="0"/>
                        </a:spcAft>
                        <a:buClr>
                          <a:schemeClr val="dk1"/>
                        </a:buClr>
                        <a:buSzPts val="900"/>
                        <a:buFont typeface="Wingdings" panose="05000000000000000000" pitchFamily="2" charset="2"/>
                        <a:buChar char="q"/>
                      </a:pPr>
                      <a:r>
                        <a:rPr lang="en-US" sz="750" u="none" strike="noStrike" cap="none" dirty="0"/>
                        <a:t>Case to a Particular individual</a:t>
                      </a:r>
                      <a:endParaRPr lang="en-US" sz="750" dirty="0"/>
                    </a:p>
                  </a:txBody>
                  <a:tcPr/>
                </a:tc>
                <a:tc>
                  <a:txBody>
                    <a:bodyPr/>
                    <a:lstStyle/>
                    <a:p>
                      <a:endParaRPr lang="en-US" dirty="0"/>
                    </a:p>
                  </a:txBody>
                  <a:tcPr/>
                </a:tc>
                <a:extLst>
                  <a:ext uri="{0D108BD9-81ED-4DB2-BD59-A6C34878D82A}">
                    <a16:rowId xmlns:a16="http://schemas.microsoft.com/office/drawing/2014/main" val="2774963332"/>
                  </a:ext>
                </a:extLst>
              </a:tr>
              <a:tr h="370840">
                <a:tc>
                  <a:txBody>
                    <a:bodyPr/>
                    <a:lstStyle/>
                    <a:p>
                      <a:pPr marL="0" marR="0" lvl="0" indent="0" algn="l" defTabSz="-114300" rtl="0" eaLnBrk="1" fontAlgn="auto" latinLnBrk="0" hangingPunct="1">
                        <a:lnSpc>
                          <a:spcPct val="100000"/>
                        </a:lnSpc>
                        <a:spcBef>
                          <a:spcPts val="300"/>
                        </a:spcBef>
                        <a:spcAft>
                          <a:spcPts val="0"/>
                        </a:spcAft>
                        <a:buClrTx/>
                        <a:buSzTx/>
                        <a:buFontTx/>
                        <a:buNone/>
                        <a:tabLst/>
                        <a:defRPr/>
                      </a:pPr>
                      <a:r>
                        <a:rPr lang="en-US" dirty="0"/>
                        <a:t>Alert Reason #5:</a:t>
                      </a:r>
                    </a:p>
                    <a:p>
                      <a:endParaRPr lang="en-US" dirty="0"/>
                    </a:p>
                  </a:txBody>
                  <a:tcPr/>
                </a:tc>
                <a:tc>
                  <a:txBody>
                    <a:bodyPr/>
                    <a:lstStyle/>
                    <a:p>
                      <a:pPr marL="0" marR="0" lvl="0" indent="0" algn="l" rtl="0">
                        <a:lnSpc>
                          <a:spcPct val="100000"/>
                        </a:lnSpc>
                        <a:spcBef>
                          <a:spcPts val="0"/>
                        </a:spcBef>
                        <a:spcAft>
                          <a:spcPts val="0"/>
                        </a:spcAft>
                        <a:buClr>
                          <a:schemeClr val="dk1"/>
                        </a:buClr>
                        <a:buSzPts val="900"/>
                        <a:buFont typeface="Wingdings" panose="05000000000000000000" pitchFamily="2" charset="2"/>
                        <a:buNone/>
                      </a:pPr>
                      <a:r>
                        <a:rPr lang="en-US" sz="750" u="none" strike="noStrike" cap="none" dirty="0"/>
                        <a:t>Alert triggers email?</a:t>
                      </a:r>
                      <a:endParaRPr lang="en-US" sz="750" dirty="0"/>
                    </a:p>
                    <a:p>
                      <a:pPr marL="342900" marR="0" lvl="0" indent="-171450" algn="l" rtl="0">
                        <a:lnSpc>
                          <a:spcPct val="100000"/>
                        </a:lnSpc>
                        <a:spcBef>
                          <a:spcPts val="300"/>
                        </a:spcBef>
                        <a:spcAft>
                          <a:spcPts val="0"/>
                        </a:spcAft>
                        <a:buClr>
                          <a:schemeClr val="dk1"/>
                        </a:buClr>
                        <a:buSzPts val="900"/>
                        <a:buFont typeface="Wingdings" panose="05000000000000000000" pitchFamily="2" charset="2"/>
                        <a:buChar char="q"/>
                      </a:pPr>
                      <a:r>
                        <a:rPr lang="en-US" sz="750" u="none" strike="noStrike" cap="none" dirty="0"/>
                        <a:t>No email</a:t>
                      </a:r>
                      <a:endParaRPr lang="en-US" sz="750" dirty="0"/>
                    </a:p>
                    <a:p>
                      <a:pPr marL="342900" marR="0" lvl="0" indent="-171450" algn="l" rtl="0">
                        <a:lnSpc>
                          <a:spcPct val="100000"/>
                        </a:lnSpc>
                        <a:spcBef>
                          <a:spcPts val="300"/>
                        </a:spcBef>
                        <a:spcAft>
                          <a:spcPts val="0"/>
                        </a:spcAft>
                        <a:buClr>
                          <a:schemeClr val="dk1"/>
                        </a:buClr>
                        <a:buSzPts val="900"/>
                        <a:buFont typeface="Wingdings" panose="05000000000000000000" pitchFamily="2" charset="2"/>
                        <a:buChar char="q"/>
                      </a:pPr>
                      <a:r>
                        <a:rPr lang="en-US" sz="750" u="none" strike="noStrike" cap="none" dirty="0"/>
                        <a:t>Email Assigned Staff </a:t>
                      </a:r>
                    </a:p>
                    <a:p>
                      <a:pPr marL="342900" marR="0" lvl="0" indent="-171450" algn="l" rtl="0">
                        <a:lnSpc>
                          <a:spcPct val="100000"/>
                        </a:lnSpc>
                        <a:spcBef>
                          <a:spcPts val="300"/>
                        </a:spcBef>
                        <a:spcAft>
                          <a:spcPts val="0"/>
                        </a:spcAft>
                        <a:buClr>
                          <a:schemeClr val="dk1"/>
                        </a:buClr>
                        <a:buSzPts val="900"/>
                        <a:buFont typeface="Wingdings" panose="05000000000000000000" pitchFamily="2" charset="2"/>
                        <a:buChar char="q"/>
                      </a:pPr>
                      <a:r>
                        <a:rPr lang="en-US" sz="750" u="none" strike="noStrike" cap="none" dirty="0"/>
                        <a:t>Email Student </a:t>
                      </a:r>
                      <a:endParaRPr lang="en-US" sz="750" dirty="0"/>
                    </a:p>
                    <a:p>
                      <a:pPr marL="0" marR="0" lvl="0" indent="0" algn="l" rtl="0">
                        <a:lnSpc>
                          <a:spcPct val="100000"/>
                        </a:lnSpc>
                        <a:spcBef>
                          <a:spcPts val="300"/>
                        </a:spcBef>
                        <a:spcAft>
                          <a:spcPts val="0"/>
                        </a:spcAft>
                        <a:buClr>
                          <a:schemeClr val="dk1"/>
                        </a:buClr>
                        <a:buSzPts val="900"/>
                        <a:buFont typeface="Wingdings" panose="05000000000000000000" pitchFamily="2" charset="2"/>
                        <a:buNone/>
                      </a:pPr>
                      <a:r>
                        <a:rPr lang="en-US" sz="750" u="none" strike="noStrike" cap="none" dirty="0"/>
                        <a:t>Alert Creates a Case? </a:t>
                      </a:r>
                      <a:endParaRPr lang="en-US" sz="750" dirty="0"/>
                    </a:p>
                    <a:p>
                      <a:pPr marL="342900" marR="0" lvl="0" indent="-171450" algn="l" rtl="0">
                        <a:lnSpc>
                          <a:spcPct val="100000"/>
                        </a:lnSpc>
                        <a:spcBef>
                          <a:spcPts val="300"/>
                        </a:spcBef>
                        <a:spcAft>
                          <a:spcPts val="0"/>
                        </a:spcAft>
                        <a:buClr>
                          <a:schemeClr val="dk1"/>
                        </a:buClr>
                        <a:buSzPts val="900"/>
                        <a:buFont typeface="Wingdings" panose="05000000000000000000" pitchFamily="2" charset="2"/>
                        <a:buChar char="q"/>
                      </a:pPr>
                      <a:r>
                        <a:rPr lang="en-US" sz="750" u="none" strike="noStrike" cap="none" dirty="0"/>
                        <a:t>No Case</a:t>
                      </a:r>
                      <a:endParaRPr lang="en-US" sz="750" dirty="0"/>
                    </a:p>
                    <a:p>
                      <a:pPr marL="342900" marR="0" lvl="0" indent="-171450" algn="l" rtl="0">
                        <a:lnSpc>
                          <a:spcPct val="100000"/>
                        </a:lnSpc>
                        <a:spcBef>
                          <a:spcPts val="300"/>
                        </a:spcBef>
                        <a:spcAft>
                          <a:spcPts val="0"/>
                        </a:spcAft>
                        <a:buClr>
                          <a:schemeClr val="dk1"/>
                        </a:buClr>
                        <a:buSzPts val="900"/>
                        <a:buFont typeface="Wingdings" panose="05000000000000000000" pitchFamily="2" charset="2"/>
                        <a:buChar char="q"/>
                      </a:pPr>
                      <a:r>
                        <a:rPr lang="en-US" sz="750" u="none" strike="noStrike" cap="none" dirty="0"/>
                        <a:t>Case to assigned staff member</a:t>
                      </a:r>
                    </a:p>
                    <a:p>
                      <a:pPr marL="342900" marR="0" lvl="0" indent="-171450" algn="l" rtl="0">
                        <a:lnSpc>
                          <a:spcPct val="100000"/>
                        </a:lnSpc>
                        <a:spcBef>
                          <a:spcPts val="300"/>
                        </a:spcBef>
                        <a:spcAft>
                          <a:spcPts val="0"/>
                        </a:spcAft>
                        <a:buClr>
                          <a:schemeClr val="dk1"/>
                        </a:buClr>
                        <a:buSzPts val="900"/>
                        <a:buFont typeface="Wingdings" panose="05000000000000000000" pitchFamily="2" charset="2"/>
                        <a:buChar char="q"/>
                      </a:pPr>
                      <a:r>
                        <a:rPr lang="en-US" sz="750" u="none" strike="noStrike" cap="none" dirty="0"/>
                        <a:t>Case to a Particular individual</a:t>
                      </a:r>
                      <a:endParaRPr lang="en-US" sz="750" dirty="0"/>
                    </a:p>
                  </a:txBody>
                  <a:tcPr/>
                </a:tc>
                <a:tc>
                  <a:txBody>
                    <a:bodyPr/>
                    <a:lstStyle/>
                    <a:p>
                      <a:endParaRPr lang="en-US" dirty="0"/>
                    </a:p>
                  </a:txBody>
                  <a:tcPr/>
                </a:tc>
                <a:extLst>
                  <a:ext uri="{0D108BD9-81ED-4DB2-BD59-A6C34878D82A}">
                    <a16:rowId xmlns:a16="http://schemas.microsoft.com/office/drawing/2014/main" val="625790318"/>
                  </a:ext>
                </a:extLst>
              </a:tr>
            </a:tbl>
          </a:graphicData>
        </a:graphic>
      </p:graphicFrame>
    </p:spTree>
    <p:extLst>
      <p:ext uri="{BB962C8B-B14F-4D97-AF65-F5344CB8AC3E}">
        <p14:creationId xmlns:p14="http://schemas.microsoft.com/office/powerpoint/2010/main" val="6735911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510382" y="714775"/>
            <a:ext cx="6751637" cy="276999"/>
          </a:xfrm>
        </p:spPr>
        <p:txBody>
          <a:bodyPr/>
          <a:lstStyle/>
          <a:p>
            <a:r>
              <a:rPr lang="en-US" dirty="0"/>
              <a:t>Navigate Intensive Pre-Work: EXAMPLE</a:t>
            </a:r>
          </a:p>
        </p:txBody>
      </p:sp>
      <p:sp>
        <p:nvSpPr>
          <p:cNvPr id="2" name="TextBox 1">
            <a:extLst>
              <a:ext uri="{FF2B5EF4-FFF2-40B4-BE49-F238E27FC236}">
                <a16:creationId xmlns:a16="http://schemas.microsoft.com/office/drawing/2014/main" id="{FFFA14EE-670E-428F-B921-D7A144CDD27C}"/>
              </a:ext>
            </a:extLst>
          </p:cNvPr>
          <p:cNvSpPr txBox="1"/>
          <p:nvPr/>
        </p:nvSpPr>
        <p:spPr bwMode="gray">
          <a:xfrm>
            <a:off x="601870" y="2364152"/>
            <a:ext cx="6219825" cy="169277"/>
          </a:xfrm>
          <a:prstGeom prst="rect">
            <a:avLst/>
          </a:prstGeom>
          <a:noFill/>
        </p:spPr>
        <p:txBody>
          <a:bodyPr wrap="square" lIns="0" tIns="0" rIns="0" bIns="0" rtlCol="0">
            <a:spAutoFit/>
          </a:bodyPr>
          <a:lstStyle/>
          <a:p>
            <a:pPr>
              <a:spcBef>
                <a:spcPts val="500"/>
              </a:spcBef>
            </a:pPr>
            <a:r>
              <a:rPr lang="en-US" sz="1100" b="1" u="sng" dirty="0"/>
              <a:t>High Level Early Alert Management Audit</a:t>
            </a:r>
            <a:endParaRPr lang="en-US" sz="900" b="1" dirty="0">
              <a:solidFill>
                <a:schemeClr val="accent6"/>
              </a:solidFill>
            </a:endParaRPr>
          </a:p>
        </p:txBody>
      </p:sp>
      <p:sp>
        <p:nvSpPr>
          <p:cNvPr id="11" name="Rectangle 10">
            <a:extLst>
              <a:ext uri="{FF2B5EF4-FFF2-40B4-BE49-F238E27FC236}">
                <a16:creationId xmlns:a16="http://schemas.microsoft.com/office/drawing/2014/main" id="{FB04978A-52E2-44EF-B41A-099458AB26E6}"/>
              </a:ext>
            </a:extLst>
          </p:cNvPr>
          <p:cNvSpPr/>
          <p:nvPr/>
        </p:nvSpPr>
        <p:spPr bwMode="gray">
          <a:xfrm>
            <a:off x="505618" y="1144247"/>
            <a:ext cx="6751637" cy="976653"/>
          </a:xfrm>
          <a:prstGeom prst="rect">
            <a:avLst/>
          </a:prstGeom>
          <a:noFill/>
          <a:ln>
            <a:solidFill>
              <a:srgbClr val="35BDCB"/>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extBox 12">
            <a:extLst>
              <a:ext uri="{FF2B5EF4-FFF2-40B4-BE49-F238E27FC236}">
                <a16:creationId xmlns:a16="http://schemas.microsoft.com/office/drawing/2014/main" id="{DB2C03F2-1915-4B82-BCBC-70B9D7B8EBB5}"/>
              </a:ext>
            </a:extLst>
          </p:cNvPr>
          <p:cNvSpPr txBox="1"/>
          <p:nvPr/>
        </p:nvSpPr>
        <p:spPr bwMode="gray">
          <a:xfrm>
            <a:off x="781052" y="1211739"/>
            <a:ext cx="6388571" cy="746358"/>
          </a:xfrm>
          <a:prstGeom prst="rect">
            <a:avLst/>
          </a:prstGeom>
          <a:noFill/>
        </p:spPr>
        <p:txBody>
          <a:bodyPr wrap="square" lIns="0" tIns="0" rIns="0" bIns="0" rtlCol="0">
            <a:spAutoFit/>
          </a:bodyPr>
          <a:lstStyle/>
          <a:p>
            <a:pPr>
              <a:spcBef>
                <a:spcPts val="500"/>
              </a:spcBef>
            </a:pPr>
            <a:r>
              <a:rPr lang="en-US" sz="900" b="1" u="sng" dirty="0">
                <a:solidFill>
                  <a:srgbClr val="FF0000"/>
                </a:solidFill>
              </a:rPr>
              <a:t>Example: </a:t>
            </a:r>
          </a:p>
          <a:p>
            <a:pPr marL="171450" indent="-171450">
              <a:spcBef>
                <a:spcPts val="500"/>
              </a:spcBef>
              <a:buFont typeface="Arial" panose="020B0604020202020204" pitchFamily="34" charset="0"/>
              <a:buChar char="•"/>
            </a:pPr>
            <a:r>
              <a:rPr lang="en-US" sz="900" dirty="0">
                <a:solidFill>
                  <a:srgbClr val="FF0000"/>
                </a:solidFill>
              </a:rPr>
              <a:t>This is an example of a completed pre-work sheet from our sample school, Woodley University.</a:t>
            </a:r>
          </a:p>
          <a:p>
            <a:pPr marL="171450" indent="-171450">
              <a:spcBef>
                <a:spcPts val="500"/>
              </a:spcBef>
              <a:buFont typeface="Arial" panose="020B0604020202020204" pitchFamily="34" charset="0"/>
              <a:buChar char="•"/>
            </a:pPr>
            <a:r>
              <a:rPr lang="en-US" sz="900" dirty="0">
                <a:solidFill>
                  <a:srgbClr val="FF0000"/>
                </a:solidFill>
              </a:rPr>
              <a:t>Woodley University has been using Navigate to facilitate the coordination of End-To-End Early Alerts </a:t>
            </a:r>
          </a:p>
          <a:p>
            <a:pPr marL="171450" indent="-171450">
              <a:spcBef>
                <a:spcPts val="500"/>
              </a:spcBef>
              <a:buFont typeface="Arial" panose="020B0604020202020204" pitchFamily="34" charset="0"/>
              <a:buChar char="•"/>
            </a:pPr>
            <a:r>
              <a:rPr lang="en-US" sz="900" dirty="0">
                <a:solidFill>
                  <a:srgbClr val="FF0000"/>
                </a:solidFill>
              </a:rPr>
              <a:t>See Woodley’s answers to the pre-work below</a:t>
            </a:r>
          </a:p>
        </p:txBody>
      </p:sp>
      <p:graphicFrame>
        <p:nvGraphicFramePr>
          <p:cNvPr id="3" name="Table 3">
            <a:extLst>
              <a:ext uri="{FF2B5EF4-FFF2-40B4-BE49-F238E27FC236}">
                <a16:creationId xmlns:a16="http://schemas.microsoft.com/office/drawing/2014/main" id="{4A16F199-66D8-4D1F-A38D-6CDE76A64D90}"/>
              </a:ext>
            </a:extLst>
          </p:cNvPr>
          <p:cNvGraphicFramePr>
            <a:graphicFrameLocks noGrp="1"/>
          </p:cNvGraphicFramePr>
          <p:nvPr>
            <p:extLst>
              <p:ext uri="{D42A27DB-BD31-4B8C-83A1-F6EECF244321}">
                <p14:modId xmlns:p14="http://schemas.microsoft.com/office/powerpoint/2010/main" val="391696371"/>
              </p:ext>
            </p:extLst>
          </p:nvPr>
        </p:nvGraphicFramePr>
        <p:xfrm>
          <a:off x="601870" y="2597150"/>
          <a:ext cx="6655385" cy="7040880"/>
        </p:xfrm>
        <a:graphic>
          <a:graphicData uri="http://schemas.openxmlformats.org/drawingml/2006/table">
            <a:tbl>
              <a:tblPr firstRow="1" bandRow="1">
                <a:tableStyleId>{7DF18680-E054-41AD-8BC1-D1AEF772440D}</a:tableStyleId>
              </a:tblPr>
              <a:tblGrid>
                <a:gridCol w="1470662">
                  <a:extLst>
                    <a:ext uri="{9D8B030D-6E8A-4147-A177-3AD203B41FA5}">
                      <a16:colId xmlns:a16="http://schemas.microsoft.com/office/drawing/2014/main" val="3896169313"/>
                    </a:ext>
                  </a:extLst>
                </a:gridCol>
                <a:gridCol w="2347068">
                  <a:extLst>
                    <a:ext uri="{9D8B030D-6E8A-4147-A177-3AD203B41FA5}">
                      <a16:colId xmlns:a16="http://schemas.microsoft.com/office/drawing/2014/main" val="2869521518"/>
                    </a:ext>
                  </a:extLst>
                </a:gridCol>
                <a:gridCol w="2837655">
                  <a:extLst>
                    <a:ext uri="{9D8B030D-6E8A-4147-A177-3AD203B41FA5}">
                      <a16:colId xmlns:a16="http://schemas.microsoft.com/office/drawing/2014/main" val="2745251659"/>
                    </a:ext>
                  </a:extLst>
                </a:gridCol>
              </a:tblGrid>
              <a:tr h="370840">
                <a:tc>
                  <a:txBody>
                    <a:bodyPr/>
                    <a:lstStyle/>
                    <a:p>
                      <a:r>
                        <a:rPr lang="en-US" dirty="0"/>
                        <a:t>Alert Reason </a:t>
                      </a:r>
                    </a:p>
                  </a:txBody>
                  <a:tcPr/>
                </a:tc>
                <a:tc>
                  <a:txBody>
                    <a:bodyPr/>
                    <a:lstStyle/>
                    <a:p>
                      <a:r>
                        <a:rPr lang="en-US" dirty="0"/>
                        <a:t>Triage </a:t>
                      </a:r>
                    </a:p>
                    <a:p>
                      <a:r>
                        <a:rPr lang="en-US" b="0" dirty="0"/>
                        <a:t>Who is notified of the alert and how?</a:t>
                      </a:r>
                    </a:p>
                  </a:txBody>
                  <a:tcPr/>
                </a:tc>
                <a:tc>
                  <a:txBody>
                    <a:bodyPr/>
                    <a:lstStyle/>
                    <a:p>
                      <a:r>
                        <a:rPr lang="en-US" dirty="0"/>
                        <a:t>Intervention</a:t>
                      </a:r>
                    </a:p>
                    <a:p>
                      <a:r>
                        <a:rPr lang="en-US" b="0" dirty="0"/>
                        <a:t>Describe the expected intervention</a:t>
                      </a:r>
                    </a:p>
                  </a:txBody>
                  <a:tcPr/>
                </a:tc>
                <a:extLst>
                  <a:ext uri="{0D108BD9-81ED-4DB2-BD59-A6C34878D82A}">
                    <a16:rowId xmlns:a16="http://schemas.microsoft.com/office/drawing/2014/main" val="3258244850"/>
                  </a:ext>
                </a:extLst>
              </a:tr>
              <a:tr h="370840">
                <a:tc>
                  <a:txBody>
                    <a:bodyPr/>
                    <a:lstStyle/>
                    <a:p>
                      <a:r>
                        <a:rPr lang="en-US" dirty="0"/>
                        <a:t>Alert Reason #1: </a:t>
                      </a:r>
                    </a:p>
                    <a:p>
                      <a:endParaRPr lang="en-US" dirty="0"/>
                    </a:p>
                    <a:p>
                      <a:r>
                        <a:rPr lang="en-US" sz="900" b="1" dirty="0"/>
                        <a:t>3+ Absences </a:t>
                      </a:r>
                    </a:p>
                  </a:txBody>
                  <a:tcPr/>
                </a:tc>
                <a:tc>
                  <a:txBody>
                    <a:bodyPr/>
                    <a:lstStyle/>
                    <a:p>
                      <a:pPr marL="0" marR="0" lvl="0" indent="0" algn="l" rtl="0">
                        <a:lnSpc>
                          <a:spcPct val="100000"/>
                        </a:lnSpc>
                        <a:spcBef>
                          <a:spcPts val="0"/>
                        </a:spcBef>
                        <a:spcAft>
                          <a:spcPts val="0"/>
                        </a:spcAft>
                        <a:buClr>
                          <a:schemeClr val="dk1"/>
                        </a:buClr>
                        <a:buSzPts val="900"/>
                        <a:buFont typeface="Wingdings" panose="05000000000000000000" pitchFamily="2" charset="2"/>
                        <a:buNone/>
                      </a:pPr>
                      <a:r>
                        <a:rPr lang="en-US" sz="750" u="none" strike="noStrike" cap="none" dirty="0"/>
                        <a:t>Alert triggers email?</a:t>
                      </a:r>
                      <a:endParaRPr lang="en-US" sz="750" dirty="0"/>
                    </a:p>
                    <a:p>
                      <a:pPr marL="342900" marR="0" lvl="0" indent="-171450" algn="l" rtl="0">
                        <a:lnSpc>
                          <a:spcPct val="100000"/>
                        </a:lnSpc>
                        <a:spcBef>
                          <a:spcPts val="300"/>
                        </a:spcBef>
                        <a:spcAft>
                          <a:spcPts val="0"/>
                        </a:spcAft>
                        <a:buClr>
                          <a:schemeClr val="dk1"/>
                        </a:buClr>
                        <a:buSzPts val="900"/>
                        <a:buFont typeface="Wingdings" panose="05000000000000000000" pitchFamily="2" charset="2"/>
                        <a:buChar char="q"/>
                      </a:pPr>
                      <a:r>
                        <a:rPr lang="en-US" sz="750" u="none" strike="noStrike" cap="none" dirty="0"/>
                        <a:t>No email</a:t>
                      </a:r>
                      <a:endParaRPr lang="en-US" sz="750" dirty="0"/>
                    </a:p>
                    <a:p>
                      <a:pPr marL="342900" marR="0" lvl="0" indent="-171450" algn="l" rtl="0">
                        <a:lnSpc>
                          <a:spcPct val="100000"/>
                        </a:lnSpc>
                        <a:spcBef>
                          <a:spcPts val="300"/>
                        </a:spcBef>
                        <a:spcAft>
                          <a:spcPts val="0"/>
                        </a:spcAft>
                        <a:buClr>
                          <a:schemeClr val="dk1"/>
                        </a:buClr>
                        <a:buSzPts val="900"/>
                        <a:buFont typeface="Wingdings" panose="05000000000000000000" pitchFamily="2" charset="2"/>
                        <a:buChar char="q"/>
                      </a:pPr>
                      <a:r>
                        <a:rPr lang="en-US" sz="750" u="none" strike="noStrike" cap="none" dirty="0"/>
                        <a:t>Email Assigned Staff </a:t>
                      </a:r>
                    </a:p>
                    <a:p>
                      <a:pPr marL="342900" marR="0" lvl="0" indent="-171450" algn="l" rtl="0">
                        <a:lnSpc>
                          <a:spcPct val="100000"/>
                        </a:lnSpc>
                        <a:spcBef>
                          <a:spcPts val="300"/>
                        </a:spcBef>
                        <a:spcAft>
                          <a:spcPts val="0"/>
                        </a:spcAft>
                        <a:buClr>
                          <a:schemeClr val="dk1"/>
                        </a:buClr>
                        <a:buSzPts val="900"/>
                        <a:buFont typeface="Wingdings" panose="05000000000000000000" pitchFamily="2" charset="2"/>
                        <a:buChar char="ü"/>
                      </a:pPr>
                      <a:r>
                        <a:rPr lang="en-US" sz="750" u="none" strike="noStrike" cap="none" dirty="0"/>
                        <a:t>Email Student </a:t>
                      </a:r>
                      <a:endParaRPr lang="en-US" sz="750" dirty="0"/>
                    </a:p>
                    <a:p>
                      <a:pPr marL="0" marR="0" lvl="0" indent="0" algn="l" rtl="0">
                        <a:lnSpc>
                          <a:spcPct val="100000"/>
                        </a:lnSpc>
                        <a:spcBef>
                          <a:spcPts val="300"/>
                        </a:spcBef>
                        <a:spcAft>
                          <a:spcPts val="0"/>
                        </a:spcAft>
                        <a:buClr>
                          <a:schemeClr val="dk1"/>
                        </a:buClr>
                        <a:buSzPts val="900"/>
                        <a:buFont typeface="Wingdings" panose="05000000000000000000" pitchFamily="2" charset="2"/>
                        <a:buNone/>
                      </a:pPr>
                      <a:r>
                        <a:rPr lang="en-US" sz="750" u="none" strike="noStrike" cap="none" dirty="0"/>
                        <a:t>Alert Creates a Case? </a:t>
                      </a:r>
                      <a:endParaRPr lang="en-US" sz="750" dirty="0"/>
                    </a:p>
                    <a:p>
                      <a:pPr marL="342900" marR="0" lvl="0" indent="-171450" algn="l" rtl="0">
                        <a:lnSpc>
                          <a:spcPct val="100000"/>
                        </a:lnSpc>
                        <a:spcBef>
                          <a:spcPts val="300"/>
                        </a:spcBef>
                        <a:spcAft>
                          <a:spcPts val="0"/>
                        </a:spcAft>
                        <a:buClr>
                          <a:schemeClr val="dk1"/>
                        </a:buClr>
                        <a:buSzPts val="900"/>
                        <a:buFont typeface="Wingdings" panose="05000000000000000000" pitchFamily="2" charset="2"/>
                        <a:buChar char="ü"/>
                      </a:pPr>
                      <a:r>
                        <a:rPr lang="en-US" sz="750" u="none" strike="noStrike" cap="none" dirty="0"/>
                        <a:t>No Case</a:t>
                      </a:r>
                      <a:endParaRPr lang="en-US" sz="750" dirty="0"/>
                    </a:p>
                    <a:p>
                      <a:pPr marL="342900" marR="0" lvl="0" indent="-171450" algn="l" rtl="0">
                        <a:lnSpc>
                          <a:spcPct val="100000"/>
                        </a:lnSpc>
                        <a:spcBef>
                          <a:spcPts val="300"/>
                        </a:spcBef>
                        <a:spcAft>
                          <a:spcPts val="0"/>
                        </a:spcAft>
                        <a:buClr>
                          <a:schemeClr val="dk1"/>
                        </a:buClr>
                        <a:buSzPts val="900"/>
                        <a:buFont typeface="Wingdings" panose="05000000000000000000" pitchFamily="2" charset="2"/>
                        <a:buChar char="q"/>
                      </a:pPr>
                      <a:r>
                        <a:rPr lang="en-US" sz="750" u="none" strike="noStrike" cap="none" dirty="0"/>
                        <a:t>Case to assigned staff member</a:t>
                      </a:r>
                    </a:p>
                    <a:p>
                      <a:pPr marL="342900" marR="0" lvl="0" indent="-171450" algn="l" rtl="0">
                        <a:lnSpc>
                          <a:spcPct val="100000"/>
                        </a:lnSpc>
                        <a:spcBef>
                          <a:spcPts val="300"/>
                        </a:spcBef>
                        <a:spcAft>
                          <a:spcPts val="0"/>
                        </a:spcAft>
                        <a:buClr>
                          <a:schemeClr val="dk1"/>
                        </a:buClr>
                        <a:buSzPts val="900"/>
                        <a:buFont typeface="Wingdings" panose="05000000000000000000" pitchFamily="2" charset="2"/>
                        <a:buChar char="q"/>
                      </a:pPr>
                      <a:r>
                        <a:rPr lang="en-US" sz="750" u="none" strike="noStrike" cap="none" dirty="0"/>
                        <a:t>Case to a Particular individual</a:t>
                      </a:r>
                      <a:endParaRPr lang="en-US" sz="750" dirty="0"/>
                    </a:p>
                  </a:txBody>
                  <a:tcPr/>
                </a:tc>
                <a:tc>
                  <a:txBody>
                    <a:bodyPr/>
                    <a:lstStyle/>
                    <a:p>
                      <a:pPr marL="171450" indent="-171450">
                        <a:spcBef>
                          <a:spcPts val="600"/>
                        </a:spcBef>
                        <a:buFont typeface="Arial" panose="020B0604020202020204" pitchFamily="34" charset="0"/>
                        <a:buChar char="•"/>
                      </a:pPr>
                      <a:r>
                        <a:rPr lang="en-US" sz="750" dirty="0"/>
                        <a:t>No case or formal intervention required </a:t>
                      </a:r>
                    </a:p>
                    <a:p>
                      <a:pPr marL="171450" indent="-171450">
                        <a:spcBef>
                          <a:spcPts val="600"/>
                        </a:spcBef>
                        <a:buFont typeface="Arial" panose="020B0604020202020204" pitchFamily="34" charset="0"/>
                        <a:buChar char="•"/>
                      </a:pPr>
                      <a:r>
                        <a:rPr lang="en-US" sz="750" dirty="0"/>
                        <a:t>Automated email to student letting them know faculty noticed they were not in class </a:t>
                      </a:r>
                    </a:p>
                    <a:p>
                      <a:pPr marL="171450" indent="-171450">
                        <a:spcBef>
                          <a:spcPts val="600"/>
                        </a:spcBef>
                        <a:buFont typeface="Arial" panose="020B0604020202020204" pitchFamily="34" charset="0"/>
                        <a:buChar char="•"/>
                      </a:pPr>
                      <a:r>
                        <a:rPr lang="en-US" sz="750" dirty="0"/>
                        <a:t>Email to include links to additional resources (advising center, tutoring center, how to schedule an appointment in Navigate)</a:t>
                      </a:r>
                    </a:p>
                    <a:p>
                      <a:pPr marL="171450" indent="-171450">
                        <a:spcBef>
                          <a:spcPts val="600"/>
                        </a:spcBef>
                        <a:buFont typeface="Arial" panose="020B0604020202020204" pitchFamily="34" charset="0"/>
                        <a:buChar char="•"/>
                      </a:pPr>
                      <a:r>
                        <a:rPr lang="en-US" sz="750" dirty="0"/>
                        <a:t>Email to include reminder of attendance policy </a:t>
                      </a:r>
                    </a:p>
                    <a:p>
                      <a:pPr marL="171450" indent="-171450">
                        <a:buFont typeface="Arial" panose="020B0604020202020204" pitchFamily="34" charset="0"/>
                        <a:buChar char="•"/>
                      </a:pPr>
                      <a:endParaRPr lang="en-US" sz="750" dirty="0"/>
                    </a:p>
                  </a:txBody>
                  <a:tcPr/>
                </a:tc>
                <a:extLst>
                  <a:ext uri="{0D108BD9-81ED-4DB2-BD59-A6C34878D82A}">
                    <a16:rowId xmlns:a16="http://schemas.microsoft.com/office/drawing/2014/main" val="2086697492"/>
                  </a:ext>
                </a:extLst>
              </a:tr>
              <a:tr h="370840">
                <a:tc>
                  <a:txBody>
                    <a:bodyPr/>
                    <a:lstStyle/>
                    <a:p>
                      <a:r>
                        <a:rPr lang="en-US" dirty="0"/>
                        <a:t>Alert Reason #2: </a:t>
                      </a:r>
                    </a:p>
                    <a:p>
                      <a:endParaRPr lang="en-US" dirty="0"/>
                    </a:p>
                    <a:p>
                      <a:r>
                        <a:rPr lang="en-US" sz="900" b="1" dirty="0"/>
                        <a:t>Referral to Tutoring</a:t>
                      </a:r>
                    </a:p>
                  </a:txBody>
                  <a:tcPr/>
                </a:tc>
                <a:tc>
                  <a:txBody>
                    <a:bodyPr/>
                    <a:lstStyle/>
                    <a:p>
                      <a:pPr marL="0" marR="0" lvl="0" indent="0" algn="l" rtl="0">
                        <a:lnSpc>
                          <a:spcPct val="100000"/>
                        </a:lnSpc>
                        <a:spcBef>
                          <a:spcPts val="0"/>
                        </a:spcBef>
                        <a:spcAft>
                          <a:spcPts val="0"/>
                        </a:spcAft>
                        <a:buClr>
                          <a:schemeClr val="dk1"/>
                        </a:buClr>
                        <a:buSzPts val="900"/>
                        <a:buFont typeface="Wingdings" panose="05000000000000000000" pitchFamily="2" charset="2"/>
                        <a:buNone/>
                      </a:pPr>
                      <a:r>
                        <a:rPr lang="en-US" sz="750" u="none" strike="noStrike" cap="none" dirty="0"/>
                        <a:t>Alert triggers email?</a:t>
                      </a:r>
                      <a:endParaRPr lang="en-US" sz="750" dirty="0"/>
                    </a:p>
                    <a:p>
                      <a:pPr marL="342900" marR="0" lvl="0" indent="-171450" algn="l" rtl="0">
                        <a:lnSpc>
                          <a:spcPct val="100000"/>
                        </a:lnSpc>
                        <a:spcBef>
                          <a:spcPts val="300"/>
                        </a:spcBef>
                        <a:spcAft>
                          <a:spcPts val="0"/>
                        </a:spcAft>
                        <a:buClr>
                          <a:schemeClr val="dk1"/>
                        </a:buClr>
                        <a:buSzPts val="900"/>
                        <a:buFont typeface="Wingdings" panose="05000000000000000000" pitchFamily="2" charset="2"/>
                        <a:buChar char="q"/>
                      </a:pPr>
                      <a:r>
                        <a:rPr lang="en-US" sz="750" u="none" strike="noStrike" cap="none" dirty="0"/>
                        <a:t>No email</a:t>
                      </a:r>
                      <a:endParaRPr lang="en-US" sz="750" dirty="0"/>
                    </a:p>
                    <a:p>
                      <a:pPr marL="342900" marR="0" lvl="0" indent="-171450" algn="l" rtl="0">
                        <a:lnSpc>
                          <a:spcPct val="100000"/>
                        </a:lnSpc>
                        <a:spcBef>
                          <a:spcPts val="300"/>
                        </a:spcBef>
                        <a:spcAft>
                          <a:spcPts val="0"/>
                        </a:spcAft>
                        <a:buClr>
                          <a:schemeClr val="dk1"/>
                        </a:buClr>
                        <a:buSzPts val="900"/>
                        <a:buFont typeface="Wingdings" panose="05000000000000000000" pitchFamily="2" charset="2"/>
                        <a:buChar char="q"/>
                      </a:pPr>
                      <a:r>
                        <a:rPr lang="en-US" sz="750" u="none" strike="noStrike" cap="none" dirty="0"/>
                        <a:t>Email Assigned Staff </a:t>
                      </a:r>
                    </a:p>
                    <a:p>
                      <a:pPr marL="342900" marR="0" lvl="0" indent="-171450" algn="l" rtl="0">
                        <a:lnSpc>
                          <a:spcPct val="100000"/>
                        </a:lnSpc>
                        <a:spcBef>
                          <a:spcPts val="300"/>
                        </a:spcBef>
                        <a:spcAft>
                          <a:spcPts val="0"/>
                        </a:spcAft>
                        <a:buClr>
                          <a:schemeClr val="dk1"/>
                        </a:buClr>
                        <a:buSzPts val="900"/>
                        <a:buFont typeface="Wingdings" panose="05000000000000000000" pitchFamily="2" charset="2"/>
                        <a:buChar char="ü"/>
                      </a:pPr>
                      <a:r>
                        <a:rPr lang="en-US" sz="750" u="none" strike="noStrike" cap="none" dirty="0"/>
                        <a:t>Email Student </a:t>
                      </a:r>
                      <a:endParaRPr lang="en-US" sz="750" dirty="0"/>
                    </a:p>
                    <a:p>
                      <a:pPr marL="0" marR="0" lvl="0" indent="0" algn="l" rtl="0">
                        <a:lnSpc>
                          <a:spcPct val="100000"/>
                        </a:lnSpc>
                        <a:spcBef>
                          <a:spcPts val="300"/>
                        </a:spcBef>
                        <a:spcAft>
                          <a:spcPts val="0"/>
                        </a:spcAft>
                        <a:buClr>
                          <a:schemeClr val="dk1"/>
                        </a:buClr>
                        <a:buSzPts val="900"/>
                        <a:buFont typeface="Wingdings" panose="05000000000000000000" pitchFamily="2" charset="2"/>
                        <a:buNone/>
                      </a:pPr>
                      <a:r>
                        <a:rPr lang="en-US" sz="750" u="none" strike="noStrike" cap="none" dirty="0"/>
                        <a:t>Alert Creates a Case? </a:t>
                      </a:r>
                      <a:endParaRPr lang="en-US" sz="750" dirty="0"/>
                    </a:p>
                    <a:p>
                      <a:pPr marL="342900" marR="0" lvl="0" indent="-171450" algn="l" rtl="0">
                        <a:lnSpc>
                          <a:spcPct val="100000"/>
                        </a:lnSpc>
                        <a:spcBef>
                          <a:spcPts val="300"/>
                        </a:spcBef>
                        <a:spcAft>
                          <a:spcPts val="0"/>
                        </a:spcAft>
                        <a:buClr>
                          <a:schemeClr val="dk1"/>
                        </a:buClr>
                        <a:buSzPts val="900"/>
                        <a:buFont typeface="Wingdings" panose="05000000000000000000" pitchFamily="2" charset="2"/>
                        <a:buChar char="q"/>
                      </a:pPr>
                      <a:r>
                        <a:rPr lang="en-US" sz="750" u="none" strike="noStrike" cap="none" dirty="0"/>
                        <a:t>No Case</a:t>
                      </a:r>
                      <a:endParaRPr lang="en-US" sz="750" dirty="0"/>
                    </a:p>
                    <a:p>
                      <a:pPr marL="342900" marR="0" lvl="0" indent="-171450" algn="l" rtl="0">
                        <a:lnSpc>
                          <a:spcPct val="100000"/>
                        </a:lnSpc>
                        <a:spcBef>
                          <a:spcPts val="300"/>
                        </a:spcBef>
                        <a:spcAft>
                          <a:spcPts val="0"/>
                        </a:spcAft>
                        <a:buClr>
                          <a:schemeClr val="dk1"/>
                        </a:buClr>
                        <a:buSzPts val="900"/>
                        <a:buFont typeface="Wingdings" panose="05000000000000000000" pitchFamily="2" charset="2"/>
                        <a:buChar char="q"/>
                      </a:pPr>
                      <a:r>
                        <a:rPr lang="en-US" sz="750" u="none" strike="noStrike" cap="none" dirty="0"/>
                        <a:t>Case to assigned staff member</a:t>
                      </a:r>
                    </a:p>
                    <a:p>
                      <a:pPr marL="342900" marR="0" lvl="0" indent="-171450" algn="l" rtl="0">
                        <a:lnSpc>
                          <a:spcPct val="100000"/>
                        </a:lnSpc>
                        <a:spcBef>
                          <a:spcPts val="300"/>
                        </a:spcBef>
                        <a:spcAft>
                          <a:spcPts val="0"/>
                        </a:spcAft>
                        <a:buClr>
                          <a:schemeClr val="dk1"/>
                        </a:buClr>
                        <a:buSzPts val="900"/>
                        <a:buFont typeface="Wingdings" panose="05000000000000000000" pitchFamily="2" charset="2"/>
                        <a:buChar char="ü"/>
                      </a:pPr>
                      <a:r>
                        <a:rPr lang="en-US" sz="750" u="none" strike="noStrike" cap="none" dirty="0"/>
                        <a:t>Case to a Particular individual</a:t>
                      </a:r>
                      <a:endParaRPr lang="en-US" sz="750" dirty="0"/>
                    </a:p>
                  </a:txBody>
                  <a:tcPr/>
                </a:tc>
                <a:tc>
                  <a:txBody>
                    <a:bodyPr/>
                    <a:lstStyle/>
                    <a:p>
                      <a:pPr marL="171450" indent="-171450">
                        <a:spcBef>
                          <a:spcPts val="600"/>
                        </a:spcBef>
                        <a:buFont typeface="Arial" panose="020B0604020202020204" pitchFamily="34" charset="0"/>
                        <a:buChar char="•"/>
                      </a:pPr>
                      <a:r>
                        <a:rPr lang="en-US" sz="750" dirty="0"/>
                        <a:t>Automated email to student with tutoring website link and instructions to set up a Tutoring appointment within Navigate </a:t>
                      </a:r>
                    </a:p>
                    <a:p>
                      <a:pPr marL="171450" indent="-171450">
                        <a:spcBef>
                          <a:spcPts val="600"/>
                        </a:spcBef>
                        <a:buFont typeface="Arial" panose="020B0604020202020204" pitchFamily="34" charset="0"/>
                        <a:buChar char="•"/>
                      </a:pPr>
                      <a:r>
                        <a:rPr lang="en-US" sz="750" dirty="0"/>
                        <a:t>Automated case creation - auto-assign case to Tutor Coordinator (Elena Eckington, </a:t>
                      </a:r>
                      <a:r>
                        <a:rPr lang="en-US" sz="750" dirty="0">
                          <a:hlinkClick r:id="rId2"/>
                        </a:rPr>
                        <a:t>EckingtonE@woodley.edu</a:t>
                      </a:r>
                      <a:r>
                        <a:rPr lang="en-US" sz="750" dirty="0"/>
                        <a:t>)</a:t>
                      </a:r>
                    </a:p>
                    <a:p>
                      <a:pPr marL="171450" indent="-171450">
                        <a:spcBef>
                          <a:spcPts val="600"/>
                        </a:spcBef>
                        <a:buFont typeface="Arial" panose="020B0604020202020204" pitchFamily="34" charset="0"/>
                        <a:buChar char="•"/>
                      </a:pPr>
                      <a:r>
                        <a:rPr lang="en-US" sz="750" dirty="0"/>
                        <a:t>Elena </a:t>
                      </a:r>
                      <a:r>
                        <a:rPr lang="en-US" sz="750" dirty="0" err="1"/>
                        <a:t>Eckington</a:t>
                      </a:r>
                      <a:r>
                        <a:rPr lang="en-US" sz="750" dirty="0"/>
                        <a:t> to send an appointment campaign encouraging students to schedule appointment</a:t>
                      </a:r>
                    </a:p>
                    <a:p>
                      <a:pPr marL="171450" indent="-171450">
                        <a:spcBef>
                          <a:spcPts val="600"/>
                        </a:spcBef>
                        <a:buFont typeface="Arial" panose="020B0604020202020204" pitchFamily="34" charset="0"/>
                        <a:buChar char="•"/>
                      </a:pPr>
                      <a:r>
                        <a:rPr lang="en-US" sz="750" dirty="0"/>
                        <a:t>Once appointment is scheduled, case is closed </a:t>
                      </a:r>
                    </a:p>
                  </a:txBody>
                  <a:tcPr/>
                </a:tc>
                <a:extLst>
                  <a:ext uri="{0D108BD9-81ED-4DB2-BD59-A6C34878D82A}">
                    <a16:rowId xmlns:a16="http://schemas.microsoft.com/office/drawing/2014/main" val="4200113642"/>
                  </a:ext>
                </a:extLst>
              </a:tr>
              <a:tr h="370840">
                <a:tc>
                  <a:txBody>
                    <a:bodyPr/>
                    <a:lstStyle/>
                    <a:p>
                      <a:pPr marL="0" marR="0" lvl="0" indent="0" algn="l" defTabSz="-114300" rtl="0" eaLnBrk="1" fontAlgn="auto" latinLnBrk="0" hangingPunct="1">
                        <a:lnSpc>
                          <a:spcPct val="100000"/>
                        </a:lnSpc>
                        <a:spcBef>
                          <a:spcPts val="300"/>
                        </a:spcBef>
                        <a:spcAft>
                          <a:spcPts val="0"/>
                        </a:spcAft>
                        <a:buClrTx/>
                        <a:buSzTx/>
                        <a:buFontTx/>
                        <a:buNone/>
                        <a:tabLst/>
                        <a:defRPr/>
                      </a:pPr>
                      <a:r>
                        <a:rPr lang="en-US" dirty="0"/>
                        <a:t>Alert Reason #5: </a:t>
                      </a:r>
                    </a:p>
                    <a:p>
                      <a:pPr marL="0" marR="0" lvl="0" indent="0" algn="l" defTabSz="-114300" rtl="0" eaLnBrk="1" fontAlgn="auto" latinLnBrk="0" hangingPunct="1">
                        <a:lnSpc>
                          <a:spcPct val="100000"/>
                        </a:lnSpc>
                        <a:spcBef>
                          <a:spcPts val="300"/>
                        </a:spcBef>
                        <a:spcAft>
                          <a:spcPts val="0"/>
                        </a:spcAft>
                        <a:buClrTx/>
                        <a:buSzTx/>
                        <a:buFontTx/>
                        <a:buNone/>
                        <a:tabLst/>
                        <a:defRPr/>
                      </a:pPr>
                      <a:endParaRPr lang="en-US" dirty="0"/>
                    </a:p>
                    <a:p>
                      <a:pPr marL="0" marR="0" lvl="0" indent="0" algn="l" defTabSz="-114300" rtl="0" eaLnBrk="1" fontAlgn="auto" latinLnBrk="0" hangingPunct="1">
                        <a:lnSpc>
                          <a:spcPct val="100000"/>
                        </a:lnSpc>
                        <a:spcBef>
                          <a:spcPts val="300"/>
                        </a:spcBef>
                        <a:spcAft>
                          <a:spcPts val="0"/>
                        </a:spcAft>
                        <a:buClrTx/>
                        <a:buSzTx/>
                        <a:buFontTx/>
                        <a:buNone/>
                        <a:tabLst/>
                        <a:defRPr/>
                      </a:pPr>
                      <a:r>
                        <a:rPr lang="en-US" sz="900" b="1" dirty="0"/>
                        <a:t>Concern about Remote Education</a:t>
                      </a:r>
                    </a:p>
                    <a:p>
                      <a:endParaRPr lang="en-US" dirty="0"/>
                    </a:p>
                    <a:p>
                      <a:endParaRPr lang="en-US" dirty="0"/>
                    </a:p>
                  </a:txBody>
                  <a:tcPr/>
                </a:tc>
                <a:tc>
                  <a:txBody>
                    <a:bodyPr/>
                    <a:lstStyle/>
                    <a:p>
                      <a:pPr marL="0" marR="0" lvl="0" indent="0" algn="l" rtl="0">
                        <a:lnSpc>
                          <a:spcPct val="100000"/>
                        </a:lnSpc>
                        <a:spcBef>
                          <a:spcPts val="0"/>
                        </a:spcBef>
                        <a:spcAft>
                          <a:spcPts val="0"/>
                        </a:spcAft>
                        <a:buClr>
                          <a:schemeClr val="dk1"/>
                        </a:buClr>
                        <a:buSzPts val="900"/>
                        <a:buFont typeface="Wingdings" panose="05000000000000000000" pitchFamily="2" charset="2"/>
                        <a:buNone/>
                      </a:pPr>
                      <a:r>
                        <a:rPr lang="en-US" sz="750" u="none" strike="noStrike" cap="none" dirty="0"/>
                        <a:t>Alert triggers email?</a:t>
                      </a:r>
                      <a:endParaRPr lang="en-US" sz="750" dirty="0"/>
                    </a:p>
                    <a:p>
                      <a:pPr marL="342900" marR="0" lvl="0" indent="-171450" algn="l" rtl="0">
                        <a:lnSpc>
                          <a:spcPct val="100000"/>
                        </a:lnSpc>
                        <a:spcBef>
                          <a:spcPts val="300"/>
                        </a:spcBef>
                        <a:spcAft>
                          <a:spcPts val="0"/>
                        </a:spcAft>
                        <a:buClr>
                          <a:schemeClr val="dk1"/>
                        </a:buClr>
                        <a:buSzPts val="900"/>
                        <a:buFont typeface="Wingdings" panose="05000000000000000000" pitchFamily="2" charset="2"/>
                        <a:buChar char="q"/>
                      </a:pPr>
                      <a:r>
                        <a:rPr lang="en-US" sz="750" u="none" strike="noStrike" cap="none" dirty="0"/>
                        <a:t>No email</a:t>
                      </a:r>
                      <a:endParaRPr lang="en-US" sz="750" dirty="0"/>
                    </a:p>
                    <a:p>
                      <a:pPr marL="342900" marR="0" lvl="0" indent="-171450" algn="l" rtl="0">
                        <a:lnSpc>
                          <a:spcPct val="100000"/>
                        </a:lnSpc>
                        <a:spcBef>
                          <a:spcPts val="300"/>
                        </a:spcBef>
                        <a:spcAft>
                          <a:spcPts val="0"/>
                        </a:spcAft>
                        <a:buClr>
                          <a:schemeClr val="dk1"/>
                        </a:buClr>
                        <a:buSzPts val="900"/>
                        <a:buFont typeface="Wingdings" panose="05000000000000000000" pitchFamily="2" charset="2"/>
                        <a:buChar char="q"/>
                      </a:pPr>
                      <a:r>
                        <a:rPr lang="en-US" sz="750" u="none" strike="noStrike" cap="none" dirty="0"/>
                        <a:t>Email Assigned Staff </a:t>
                      </a:r>
                    </a:p>
                    <a:p>
                      <a:pPr marL="342900" marR="0" lvl="0" indent="-171450" algn="l" rtl="0">
                        <a:lnSpc>
                          <a:spcPct val="100000"/>
                        </a:lnSpc>
                        <a:spcBef>
                          <a:spcPts val="300"/>
                        </a:spcBef>
                        <a:spcAft>
                          <a:spcPts val="0"/>
                        </a:spcAft>
                        <a:buClr>
                          <a:schemeClr val="dk1"/>
                        </a:buClr>
                        <a:buSzPts val="900"/>
                        <a:buFont typeface="Wingdings" panose="05000000000000000000" pitchFamily="2" charset="2"/>
                        <a:buChar char="ü"/>
                      </a:pPr>
                      <a:r>
                        <a:rPr lang="en-US" sz="750" u="none" strike="noStrike" cap="none" dirty="0"/>
                        <a:t>Email Student </a:t>
                      </a:r>
                      <a:endParaRPr lang="en-US" sz="750" dirty="0"/>
                    </a:p>
                    <a:p>
                      <a:pPr marL="0" marR="0" lvl="0" indent="0" algn="l" rtl="0">
                        <a:lnSpc>
                          <a:spcPct val="100000"/>
                        </a:lnSpc>
                        <a:spcBef>
                          <a:spcPts val="300"/>
                        </a:spcBef>
                        <a:spcAft>
                          <a:spcPts val="0"/>
                        </a:spcAft>
                        <a:buClr>
                          <a:schemeClr val="dk1"/>
                        </a:buClr>
                        <a:buSzPts val="900"/>
                        <a:buFont typeface="Wingdings" panose="05000000000000000000" pitchFamily="2" charset="2"/>
                        <a:buNone/>
                      </a:pPr>
                      <a:r>
                        <a:rPr lang="en-US" sz="750" u="none" strike="noStrike" cap="none" dirty="0"/>
                        <a:t>Alert Creates a Case? </a:t>
                      </a:r>
                      <a:endParaRPr lang="en-US" sz="750" dirty="0"/>
                    </a:p>
                    <a:p>
                      <a:pPr marL="342900" marR="0" lvl="0" indent="-171450" algn="l" rtl="0">
                        <a:lnSpc>
                          <a:spcPct val="100000"/>
                        </a:lnSpc>
                        <a:spcBef>
                          <a:spcPts val="300"/>
                        </a:spcBef>
                        <a:spcAft>
                          <a:spcPts val="0"/>
                        </a:spcAft>
                        <a:buClr>
                          <a:schemeClr val="dk1"/>
                        </a:buClr>
                        <a:buSzPts val="900"/>
                        <a:buFont typeface="Wingdings" panose="05000000000000000000" pitchFamily="2" charset="2"/>
                        <a:buChar char="q"/>
                      </a:pPr>
                      <a:r>
                        <a:rPr lang="en-US" sz="750" u="none" strike="noStrike" cap="none" dirty="0"/>
                        <a:t>No Case</a:t>
                      </a:r>
                      <a:endParaRPr lang="en-US" sz="750" dirty="0"/>
                    </a:p>
                    <a:p>
                      <a:pPr marL="342900" marR="0" lvl="0" indent="-171450" algn="l" rtl="0">
                        <a:lnSpc>
                          <a:spcPct val="100000"/>
                        </a:lnSpc>
                        <a:spcBef>
                          <a:spcPts val="300"/>
                        </a:spcBef>
                        <a:spcAft>
                          <a:spcPts val="0"/>
                        </a:spcAft>
                        <a:buClr>
                          <a:schemeClr val="dk1"/>
                        </a:buClr>
                        <a:buSzPts val="900"/>
                        <a:buFont typeface="Wingdings" panose="05000000000000000000" pitchFamily="2" charset="2"/>
                        <a:buChar char="ü"/>
                      </a:pPr>
                      <a:r>
                        <a:rPr lang="en-US" sz="750" u="none" strike="noStrike" cap="none" dirty="0"/>
                        <a:t>Case to assigned staff member</a:t>
                      </a:r>
                    </a:p>
                    <a:p>
                      <a:pPr marL="342900" marR="0" lvl="0" indent="-171450" algn="l" rtl="0">
                        <a:lnSpc>
                          <a:spcPct val="100000"/>
                        </a:lnSpc>
                        <a:spcBef>
                          <a:spcPts val="300"/>
                        </a:spcBef>
                        <a:spcAft>
                          <a:spcPts val="0"/>
                        </a:spcAft>
                        <a:buClr>
                          <a:schemeClr val="dk1"/>
                        </a:buClr>
                        <a:buSzPts val="900"/>
                        <a:buFont typeface="Wingdings" panose="05000000000000000000" pitchFamily="2" charset="2"/>
                        <a:buChar char="q"/>
                      </a:pPr>
                      <a:r>
                        <a:rPr lang="en-US" sz="750" u="none" strike="noStrike" cap="none" dirty="0"/>
                        <a:t>Case to a Particular individual</a:t>
                      </a:r>
                      <a:endParaRPr lang="en-US" sz="750" dirty="0"/>
                    </a:p>
                  </a:txBody>
                  <a:tcPr/>
                </a:tc>
                <a:tc>
                  <a:txBody>
                    <a:bodyPr/>
                    <a:lstStyle/>
                    <a:p>
                      <a:pPr marL="171450" indent="-171450">
                        <a:spcBef>
                          <a:spcPts val="600"/>
                        </a:spcBef>
                        <a:buFont typeface="Arial" panose="020B0604020202020204" pitchFamily="34" charset="0"/>
                        <a:buChar char="•"/>
                      </a:pPr>
                      <a:r>
                        <a:rPr lang="en-US" sz="750" dirty="0"/>
                        <a:t>Automated email to student letting them know of laptop loan and accessible Wi-Fi resources </a:t>
                      </a:r>
                    </a:p>
                    <a:p>
                      <a:pPr marL="171450" indent="-171450">
                        <a:spcBef>
                          <a:spcPts val="600"/>
                        </a:spcBef>
                        <a:buFont typeface="Arial" panose="020B0604020202020204" pitchFamily="34" charset="0"/>
                        <a:buChar char="•"/>
                      </a:pPr>
                      <a:r>
                        <a:rPr lang="en-US" sz="750" dirty="0"/>
                        <a:t>Automated case creation – auto-assign case to student’s advisor </a:t>
                      </a:r>
                    </a:p>
                    <a:p>
                      <a:pPr marL="171450" indent="-171450">
                        <a:spcBef>
                          <a:spcPts val="600"/>
                        </a:spcBef>
                        <a:buFont typeface="Arial" panose="020B0604020202020204" pitchFamily="34" charset="0"/>
                        <a:buChar char="•"/>
                      </a:pPr>
                      <a:r>
                        <a:rPr lang="en-US" sz="750" dirty="0"/>
                        <a:t>Advisor expected to call each student by the end of each week and discuss personalized resource options </a:t>
                      </a:r>
                    </a:p>
                    <a:p>
                      <a:pPr marL="171450" indent="-171450">
                        <a:spcBef>
                          <a:spcPts val="600"/>
                        </a:spcBef>
                        <a:buFont typeface="Arial" panose="020B0604020202020204" pitchFamily="34" charset="0"/>
                        <a:buChar char="•"/>
                      </a:pPr>
                      <a:r>
                        <a:rPr lang="en-US" sz="750" dirty="0"/>
                        <a:t>Advisor to document outreach, next steps, outcome. Then close case</a:t>
                      </a:r>
                    </a:p>
                  </a:txBody>
                  <a:tcPr/>
                </a:tc>
                <a:extLst>
                  <a:ext uri="{0D108BD9-81ED-4DB2-BD59-A6C34878D82A}">
                    <a16:rowId xmlns:a16="http://schemas.microsoft.com/office/drawing/2014/main" val="2851923651"/>
                  </a:ext>
                </a:extLst>
              </a:tr>
              <a:tr h="370840">
                <a:tc>
                  <a:txBody>
                    <a:bodyPr/>
                    <a:lstStyle/>
                    <a:p>
                      <a:pPr marL="0" marR="0" lvl="0" indent="0" algn="l" defTabSz="-114300" rtl="0" eaLnBrk="1" fontAlgn="auto" latinLnBrk="0" hangingPunct="1">
                        <a:lnSpc>
                          <a:spcPct val="100000"/>
                        </a:lnSpc>
                        <a:spcBef>
                          <a:spcPts val="300"/>
                        </a:spcBef>
                        <a:spcAft>
                          <a:spcPts val="0"/>
                        </a:spcAft>
                        <a:buClrTx/>
                        <a:buSzTx/>
                        <a:buFontTx/>
                        <a:buNone/>
                        <a:tabLst/>
                        <a:defRPr/>
                      </a:pPr>
                      <a:r>
                        <a:rPr lang="en-US" dirty="0"/>
                        <a:t>Alert Reason #4: </a:t>
                      </a:r>
                    </a:p>
                    <a:p>
                      <a:endParaRPr lang="en-US" dirty="0"/>
                    </a:p>
                    <a:p>
                      <a:r>
                        <a:rPr lang="en-US" sz="900" b="1" dirty="0"/>
                        <a:t>Recognizing Good Work</a:t>
                      </a:r>
                    </a:p>
                  </a:txBody>
                  <a:tcPr/>
                </a:tc>
                <a:tc>
                  <a:txBody>
                    <a:bodyPr/>
                    <a:lstStyle/>
                    <a:p>
                      <a:pPr marL="0" marR="0" lvl="0" indent="0" algn="l" rtl="0">
                        <a:lnSpc>
                          <a:spcPct val="100000"/>
                        </a:lnSpc>
                        <a:spcBef>
                          <a:spcPts val="0"/>
                        </a:spcBef>
                        <a:spcAft>
                          <a:spcPts val="0"/>
                        </a:spcAft>
                        <a:buClr>
                          <a:schemeClr val="dk1"/>
                        </a:buClr>
                        <a:buSzPts val="900"/>
                        <a:buFont typeface="Wingdings" panose="05000000000000000000" pitchFamily="2" charset="2"/>
                        <a:buNone/>
                      </a:pPr>
                      <a:r>
                        <a:rPr lang="en-US" sz="750" u="none" strike="noStrike" cap="none" dirty="0"/>
                        <a:t>Alert triggers email?</a:t>
                      </a:r>
                      <a:endParaRPr lang="en-US" sz="750" dirty="0"/>
                    </a:p>
                    <a:p>
                      <a:pPr marL="342900" marR="0" lvl="0" indent="-171450" algn="l" rtl="0">
                        <a:lnSpc>
                          <a:spcPct val="100000"/>
                        </a:lnSpc>
                        <a:spcBef>
                          <a:spcPts val="300"/>
                        </a:spcBef>
                        <a:spcAft>
                          <a:spcPts val="0"/>
                        </a:spcAft>
                        <a:buClr>
                          <a:schemeClr val="dk1"/>
                        </a:buClr>
                        <a:buSzPts val="900"/>
                        <a:buFont typeface="Wingdings" panose="05000000000000000000" pitchFamily="2" charset="2"/>
                        <a:buChar char="q"/>
                      </a:pPr>
                      <a:r>
                        <a:rPr lang="en-US" sz="750" u="none" strike="noStrike" cap="none" dirty="0"/>
                        <a:t>No email</a:t>
                      </a:r>
                      <a:endParaRPr lang="en-US" sz="750" dirty="0"/>
                    </a:p>
                    <a:p>
                      <a:pPr marL="342900" marR="0" lvl="0" indent="-171450" algn="l" rtl="0">
                        <a:lnSpc>
                          <a:spcPct val="100000"/>
                        </a:lnSpc>
                        <a:spcBef>
                          <a:spcPts val="300"/>
                        </a:spcBef>
                        <a:spcAft>
                          <a:spcPts val="0"/>
                        </a:spcAft>
                        <a:buClr>
                          <a:schemeClr val="dk1"/>
                        </a:buClr>
                        <a:buSzPts val="900"/>
                        <a:buFont typeface="Wingdings" panose="05000000000000000000" pitchFamily="2" charset="2"/>
                        <a:buChar char="ü"/>
                      </a:pPr>
                      <a:r>
                        <a:rPr lang="en-US" sz="750" u="none" strike="noStrike" cap="none" dirty="0"/>
                        <a:t>Email Assigned Staff </a:t>
                      </a:r>
                    </a:p>
                    <a:p>
                      <a:pPr marL="342900" marR="0" lvl="0" indent="-171450" algn="l" rtl="0">
                        <a:lnSpc>
                          <a:spcPct val="100000"/>
                        </a:lnSpc>
                        <a:spcBef>
                          <a:spcPts val="300"/>
                        </a:spcBef>
                        <a:spcAft>
                          <a:spcPts val="0"/>
                        </a:spcAft>
                        <a:buClr>
                          <a:schemeClr val="dk1"/>
                        </a:buClr>
                        <a:buSzPts val="900"/>
                        <a:buFont typeface="Wingdings" panose="05000000000000000000" pitchFamily="2" charset="2"/>
                        <a:buChar char="ü"/>
                      </a:pPr>
                      <a:r>
                        <a:rPr lang="en-US" sz="750" u="none" strike="noStrike" cap="none" dirty="0"/>
                        <a:t>Email Student </a:t>
                      </a:r>
                      <a:endParaRPr lang="en-US" sz="750" dirty="0"/>
                    </a:p>
                    <a:p>
                      <a:pPr marL="0" marR="0" lvl="0" indent="0" algn="l" rtl="0">
                        <a:lnSpc>
                          <a:spcPct val="100000"/>
                        </a:lnSpc>
                        <a:spcBef>
                          <a:spcPts val="300"/>
                        </a:spcBef>
                        <a:spcAft>
                          <a:spcPts val="0"/>
                        </a:spcAft>
                        <a:buClr>
                          <a:schemeClr val="dk1"/>
                        </a:buClr>
                        <a:buSzPts val="900"/>
                        <a:buFont typeface="Wingdings" panose="05000000000000000000" pitchFamily="2" charset="2"/>
                        <a:buNone/>
                      </a:pPr>
                      <a:r>
                        <a:rPr lang="en-US" sz="750" u="none" strike="noStrike" cap="none" dirty="0"/>
                        <a:t>Alert Creates a Case? </a:t>
                      </a:r>
                      <a:endParaRPr lang="en-US" sz="750" dirty="0"/>
                    </a:p>
                    <a:p>
                      <a:pPr marL="342900" marR="0" lvl="0" indent="-171450" algn="l" rtl="0">
                        <a:lnSpc>
                          <a:spcPct val="100000"/>
                        </a:lnSpc>
                        <a:spcBef>
                          <a:spcPts val="300"/>
                        </a:spcBef>
                        <a:spcAft>
                          <a:spcPts val="0"/>
                        </a:spcAft>
                        <a:buClr>
                          <a:schemeClr val="dk1"/>
                        </a:buClr>
                        <a:buSzPts val="900"/>
                        <a:buFont typeface="Wingdings" panose="05000000000000000000" pitchFamily="2" charset="2"/>
                        <a:buChar char="q"/>
                      </a:pPr>
                      <a:r>
                        <a:rPr lang="en-US" sz="750" u="none" strike="noStrike" cap="none" dirty="0"/>
                        <a:t>No Case</a:t>
                      </a:r>
                      <a:endParaRPr lang="en-US" sz="750" dirty="0"/>
                    </a:p>
                    <a:p>
                      <a:pPr marL="342900" marR="0" lvl="0" indent="-171450" algn="l" rtl="0">
                        <a:lnSpc>
                          <a:spcPct val="100000"/>
                        </a:lnSpc>
                        <a:spcBef>
                          <a:spcPts val="300"/>
                        </a:spcBef>
                        <a:spcAft>
                          <a:spcPts val="0"/>
                        </a:spcAft>
                        <a:buClr>
                          <a:schemeClr val="dk1"/>
                        </a:buClr>
                        <a:buSzPts val="900"/>
                        <a:buFont typeface="Wingdings" panose="05000000000000000000" pitchFamily="2" charset="2"/>
                        <a:buChar char="q"/>
                      </a:pPr>
                      <a:r>
                        <a:rPr lang="en-US" sz="750" u="none" strike="noStrike" cap="none" dirty="0"/>
                        <a:t>Case to assigned staff member</a:t>
                      </a:r>
                    </a:p>
                    <a:p>
                      <a:pPr marL="342900" marR="0" lvl="0" indent="-171450" algn="l" rtl="0">
                        <a:lnSpc>
                          <a:spcPct val="100000"/>
                        </a:lnSpc>
                        <a:spcBef>
                          <a:spcPts val="300"/>
                        </a:spcBef>
                        <a:spcAft>
                          <a:spcPts val="0"/>
                        </a:spcAft>
                        <a:buClr>
                          <a:schemeClr val="dk1"/>
                        </a:buClr>
                        <a:buSzPts val="900"/>
                        <a:buFont typeface="Wingdings" panose="05000000000000000000" pitchFamily="2" charset="2"/>
                        <a:buChar char="q"/>
                      </a:pPr>
                      <a:r>
                        <a:rPr lang="en-US" sz="750" u="none" strike="noStrike" cap="none" dirty="0"/>
                        <a:t>Case to a Particular individual</a:t>
                      </a:r>
                      <a:endParaRPr lang="en-US" sz="750" dirty="0"/>
                    </a:p>
                  </a:txBody>
                  <a:tcPr/>
                </a:tc>
                <a:tc>
                  <a:txBody>
                    <a:bodyPr/>
                    <a:lstStyle/>
                    <a:p>
                      <a:pPr marL="171450" marR="0" lvl="0" indent="-171450" algn="l" defTabSz="-114300" rtl="0" eaLnBrk="1" fontAlgn="auto" latinLnBrk="0" hangingPunct="1">
                        <a:lnSpc>
                          <a:spcPct val="100000"/>
                        </a:lnSpc>
                        <a:spcBef>
                          <a:spcPts val="600"/>
                        </a:spcBef>
                        <a:spcAft>
                          <a:spcPts val="0"/>
                        </a:spcAft>
                        <a:buClrTx/>
                        <a:buSzTx/>
                        <a:buFont typeface="Arial" panose="020B0604020202020204" pitchFamily="34" charset="0"/>
                        <a:buChar char="•"/>
                        <a:tabLst/>
                        <a:defRPr/>
                      </a:pPr>
                      <a:r>
                        <a:rPr lang="en-US" sz="750" dirty="0"/>
                        <a:t>No case or formal intervention required</a:t>
                      </a:r>
                    </a:p>
                    <a:p>
                      <a:pPr marL="171450" marR="0" lvl="0" indent="-171450" algn="l" defTabSz="-114300" rtl="0" eaLnBrk="1" fontAlgn="auto" latinLnBrk="0" hangingPunct="1">
                        <a:lnSpc>
                          <a:spcPct val="100000"/>
                        </a:lnSpc>
                        <a:spcBef>
                          <a:spcPts val="600"/>
                        </a:spcBef>
                        <a:spcAft>
                          <a:spcPts val="0"/>
                        </a:spcAft>
                        <a:buClrTx/>
                        <a:buSzTx/>
                        <a:buFont typeface="Arial" panose="020B0604020202020204" pitchFamily="34" charset="0"/>
                        <a:buChar char="•"/>
                        <a:tabLst/>
                        <a:defRPr/>
                      </a:pPr>
                      <a:r>
                        <a:rPr lang="en-US" sz="750" dirty="0"/>
                        <a:t>Automated email to student letting them know their professor noticed their good work in class and encouraging them to keep it up!</a:t>
                      </a:r>
                    </a:p>
                    <a:p>
                      <a:pPr marL="171450" marR="0" lvl="0" indent="-171450" algn="l" defTabSz="-114300" rtl="0" eaLnBrk="1" fontAlgn="auto" latinLnBrk="0" hangingPunct="1">
                        <a:lnSpc>
                          <a:spcPct val="100000"/>
                        </a:lnSpc>
                        <a:spcBef>
                          <a:spcPts val="600"/>
                        </a:spcBef>
                        <a:spcAft>
                          <a:spcPts val="0"/>
                        </a:spcAft>
                        <a:buClrTx/>
                        <a:buSzTx/>
                        <a:buFont typeface="Arial" panose="020B0604020202020204" pitchFamily="34" charset="0"/>
                        <a:buChar char="•"/>
                        <a:tabLst/>
                        <a:defRPr/>
                      </a:pPr>
                      <a:r>
                        <a:rPr lang="en-US" sz="750" dirty="0"/>
                        <a:t>Automated email to student’s assigned staff members (Advisors, Coaches) so staff is aware and can congratulate student</a:t>
                      </a:r>
                    </a:p>
                  </a:txBody>
                  <a:tcPr/>
                </a:tc>
                <a:extLst>
                  <a:ext uri="{0D108BD9-81ED-4DB2-BD59-A6C34878D82A}">
                    <a16:rowId xmlns:a16="http://schemas.microsoft.com/office/drawing/2014/main" val="2774963332"/>
                  </a:ext>
                </a:extLst>
              </a:tr>
              <a:tr h="370840">
                <a:tc>
                  <a:txBody>
                    <a:bodyPr/>
                    <a:lstStyle/>
                    <a:p>
                      <a:pPr marL="0" marR="0" lvl="0" indent="0" algn="l" defTabSz="-114300" rtl="0" eaLnBrk="1" fontAlgn="auto" latinLnBrk="0" hangingPunct="1">
                        <a:lnSpc>
                          <a:spcPct val="100000"/>
                        </a:lnSpc>
                        <a:spcBef>
                          <a:spcPts val="300"/>
                        </a:spcBef>
                        <a:spcAft>
                          <a:spcPts val="0"/>
                        </a:spcAft>
                        <a:buClrTx/>
                        <a:buSzTx/>
                        <a:buFontTx/>
                        <a:buNone/>
                        <a:tabLst/>
                        <a:defRPr/>
                      </a:pPr>
                      <a:r>
                        <a:rPr lang="en-US" dirty="0"/>
                        <a:t>Alert Reason #5:</a:t>
                      </a:r>
                    </a:p>
                    <a:p>
                      <a:endParaRPr lang="en-US" dirty="0"/>
                    </a:p>
                    <a:p>
                      <a:r>
                        <a:rPr lang="en-US" sz="900" b="1" dirty="0"/>
                        <a:t>Non-Academic Concern</a:t>
                      </a:r>
                    </a:p>
                  </a:txBody>
                  <a:tcPr/>
                </a:tc>
                <a:tc>
                  <a:txBody>
                    <a:bodyPr/>
                    <a:lstStyle/>
                    <a:p>
                      <a:pPr marL="0" marR="0" lvl="0" indent="0" algn="l" rtl="0">
                        <a:lnSpc>
                          <a:spcPct val="100000"/>
                        </a:lnSpc>
                        <a:spcBef>
                          <a:spcPts val="0"/>
                        </a:spcBef>
                        <a:spcAft>
                          <a:spcPts val="0"/>
                        </a:spcAft>
                        <a:buClr>
                          <a:schemeClr val="dk1"/>
                        </a:buClr>
                        <a:buSzPts val="900"/>
                        <a:buFont typeface="Wingdings" panose="05000000000000000000" pitchFamily="2" charset="2"/>
                        <a:buNone/>
                      </a:pPr>
                      <a:r>
                        <a:rPr lang="en-US" sz="750" u="none" strike="noStrike" cap="none" dirty="0"/>
                        <a:t>Alert triggers email?</a:t>
                      </a:r>
                      <a:endParaRPr lang="en-US" sz="750" dirty="0"/>
                    </a:p>
                    <a:p>
                      <a:pPr marL="342900" marR="0" lvl="0" indent="-171450" algn="l" rtl="0">
                        <a:lnSpc>
                          <a:spcPct val="100000"/>
                        </a:lnSpc>
                        <a:spcBef>
                          <a:spcPts val="300"/>
                        </a:spcBef>
                        <a:spcAft>
                          <a:spcPts val="0"/>
                        </a:spcAft>
                        <a:buClr>
                          <a:schemeClr val="dk1"/>
                        </a:buClr>
                        <a:buSzPts val="900"/>
                        <a:buFont typeface="Wingdings" panose="05000000000000000000" pitchFamily="2" charset="2"/>
                        <a:buChar char="ü"/>
                      </a:pPr>
                      <a:r>
                        <a:rPr lang="en-US" sz="750" u="none" strike="noStrike" cap="none" dirty="0"/>
                        <a:t>No email</a:t>
                      </a:r>
                      <a:endParaRPr lang="en-US" sz="750" dirty="0"/>
                    </a:p>
                    <a:p>
                      <a:pPr marL="342900" marR="0" lvl="0" indent="-171450" algn="l" rtl="0">
                        <a:lnSpc>
                          <a:spcPct val="100000"/>
                        </a:lnSpc>
                        <a:spcBef>
                          <a:spcPts val="300"/>
                        </a:spcBef>
                        <a:spcAft>
                          <a:spcPts val="0"/>
                        </a:spcAft>
                        <a:buClr>
                          <a:schemeClr val="dk1"/>
                        </a:buClr>
                        <a:buSzPts val="900"/>
                        <a:buFont typeface="Wingdings" panose="05000000000000000000" pitchFamily="2" charset="2"/>
                        <a:buChar char="q"/>
                      </a:pPr>
                      <a:r>
                        <a:rPr lang="en-US" sz="750" u="none" strike="noStrike" cap="none" dirty="0"/>
                        <a:t>Email Assigned Staff </a:t>
                      </a:r>
                    </a:p>
                    <a:p>
                      <a:pPr marL="342900" marR="0" lvl="0" indent="-171450" algn="l" rtl="0">
                        <a:lnSpc>
                          <a:spcPct val="100000"/>
                        </a:lnSpc>
                        <a:spcBef>
                          <a:spcPts val="300"/>
                        </a:spcBef>
                        <a:spcAft>
                          <a:spcPts val="0"/>
                        </a:spcAft>
                        <a:buClr>
                          <a:schemeClr val="dk1"/>
                        </a:buClr>
                        <a:buSzPts val="900"/>
                        <a:buFont typeface="Wingdings" panose="05000000000000000000" pitchFamily="2" charset="2"/>
                        <a:buChar char="q"/>
                      </a:pPr>
                      <a:r>
                        <a:rPr lang="en-US" sz="750" u="none" strike="noStrike" cap="none" dirty="0"/>
                        <a:t>Email Student </a:t>
                      </a:r>
                      <a:endParaRPr lang="en-US" sz="750" dirty="0"/>
                    </a:p>
                    <a:p>
                      <a:pPr marL="0" marR="0" lvl="0" indent="0" algn="l" rtl="0">
                        <a:lnSpc>
                          <a:spcPct val="100000"/>
                        </a:lnSpc>
                        <a:spcBef>
                          <a:spcPts val="300"/>
                        </a:spcBef>
                        <a:spcAft>
                          <a:spcPts val="0"/>
                        </a:spcAft>
                        <a:buClr>
                          <a:schemeClr val="dk1"/>
                        </a:buClr>
                        <a:buSzPts val="900"/>
                        <a:buFont typeface="Wingdings" panose="05000000000000000000" pitchFamily="2" charset="2"/>
                        <a:buNone/>
                      </a:pPr>
                      <a:r>
                        <a:rPr lang="en-US" sz="750" u="none" strike="noStrike" cap="none" dirty="0"/>
                        <a:t>Alert Creates a Case? </a:t>
                      </a:r>
                      <a:endParaRPr lang="en-US" sz="750" dirty="0"/>
                    </a:p>
                    <a:p>
                      <a:pPr marL="342900" marR="0" lvl="0" indent="-171450" algn="l" rtl="0">
                        <a:lnSpc>
                          <a:spcPct val="100000"/>
                        </a:lnSpc>
                        <a:spcBef>
                          <a:spcPts val="300"/>
                        </a:spcBef>
                        <a:spcAft>
                          <a:spcPts val="0"/>
                        </a:spcAft>
                        <a:buClr>
                          <a:schemeClr val="dk1"/>
                        </a:buClr>
                        <a:buSzPts val="900"/>
                        <a:buFont typeface="Wingdings" panose="05000000000000000000" pitchFamily="2" charset="2"/>
                        <a:buChar char="q"/>
                      </a:pPr>
                      <a:r>
                        <a:rPr lang="en-US" sz="750" u="none" strike="noStrike" cap="none" dirty="0"/>
                        <a:t>No Case</a:t>
                      </a:r>
                      <a:endParaRPr lang="en-US" sz="750" dirty="0"/>
                    </a:p>
                    <a:p>
                      <a:pPr marL="342900" marR="0" lvl="0" indent="-171450" algn="l" rtl="0">
                        <a:lnSpc>
                          <a:spcPct val="100000"/>
                        </a:lnSpc>
                        <a:spcBef>
                          <a:spcPts val="300"/>
                        </a:spcBef>
                        <a:spcAft>
                          <a:spcPts val="0"/>
                        </a:spcAft>
                        <a:buClr>
                          <a:schemeClr val="dk1"/>
                        </a:buClr>
                        <a:buSzPts val="900"/>
                        <a:buFont typeface="Wingdings" panose="05000000000000000000" pitchFamily="2" charset="2"/>
                        <a:buChar char="q"/>
                      </a:pPr>
                      <a:r>
                        <a:rPr lang="en-US" sz="750" u="none" strike="noStrike" cap="none" dirty="0"/>
                        <a:t>Case to assigned staff member</a:t>
                      </a:r>
                    </a:p>
                    <a:p>
                      <a:pPr marL="342900" marR="0" lvl="0" indent="-171450" algn="l" rtl="0">
                        <a:lnSpc>
                          <a:spcPct val="100000"/>
                        </a:lnSpc>
                        <a:spcBef>
                          <a:spcPts val="300"/>
                        </a:spcBef>
                        <a:spcAft>
                          <a:spcPts val="0"/>
                        </a:spcAft>
                        <a:buClr>
                          <a:schemeClr val="dk1"/>
                        </a:buClr>
                        <a:buSzPts val="900"/>
                        <a:buFont typeface="Wingdings" panose="05000000000000000000" pitchFamily="2" charset="2"/>
                        <a:buChar char="ü"/>
                      </a:pPr>
                      <a:r>
                        <a:rPr lang="en-US" sz="750" u="none" strike="noStrike" cap="none" dirty="0"/>
                        <a:t>Case to a Particular individual</a:t>
                      </a:r>
                      <a:endParaRPr lang="en-US" sz="750" dirty="0"/>
                    </a:p>
                  </a:txBody>
                  <a:tcPr/>
                </a:tc>
                <a:tc>
                  <a:txBody>
                    <a:bodyPr/>
                    <a:lstStyle/>
                    <a:p>
                      <a:pPr marL="171450" indent="-171450">
                        <a:spcBef>
                          <a:spcPts val="600"/>
                        </a:spcBef>
                        <a:buFont typeface="Arial" panose="020B0604020202020204" pitchFamily="34" charset="0"/>
                        <a:buChar char="•"/>
                      </a:pPr>
                      <a:r>
                        <a:rPr lang="en-US" sz="750" dirty="0"/>
                        <a:t>No automated emails</a:t>
                      </a:r>
                    </a:p>
                    <a:p>
                      <a:pPr marL="171450" indent="-171450">
                        <a:spcBef>
                          <a:spcPts val="600"/>
                        </a:spcBef>
                        <a:buFont typeface="Arial" panose="020B0604020202020204" pitchFamily="34" charset="0"/>
                        <a:buChar char="•"/>
                      </a:pPr>
                      <a:r>
                        <a:rPr lang="en-US" sz="750" dirty="0"/>
                        <a:t>Automated case creation – auto-assign to Dean Of Students </a:t>
                      </a:r>
                    </a:p>
                    <a:p>
                      <a:pPr marL="171450" indent="-171450">
                        <a:spcBef>
                          <a:spcPts val="600"/>
                        </a:spcBef>
                        <a:buFont typeface="Arial" panose="020B0604020202020204" pitchFamily="34" charset="0"/>
                        <a:buChar char="•"/>
                      </a:pPr>
                      <a:r>
                        <a:rPr lang="en-US" sz="750" dirty="0"/>
                        <a:t>Dean of Students to reach out to each student and work on a one-by-one basis </a:t>
                      </a:r>
                    </a:p>
                    <a:p>
                      <a:pPr marL="171450" indent="-171450">
                        <a:spcBef>
                          <a:spcPts val="600"/>
                        </a:spcBef>
                        <a:buFont typeface="Arial" panose="020B0604020202020204" pitchFamily="34" charset="0"/>
                        <a:buChar char="•"/>
                      </a:pPr>
                      <a:r>
                        <a:rPr lang="en-US" sz="750" dirty="0"/>
                        <a:t>Dean of Students to document outreach, next steps, outcome.  Then close case</a:t>
                      </a:r>
                    </a:p>
                    <a:p>
                      <a:pPr marL="171450" indent="-171450">
                        <a:spcBef>
                          <a:spcPts val="600"/>
                        </a:spcBef>
                        <a:buFont typeface="Arial" panose="020B0604020202020204" pitchFamily="34" charset="0"/>
                        <a:buChar char="•"/>
                      </a:pPr>
                      <a:r>
                        <a:rPr lang="en-US" sz="750" dirty="0"/>
                        <a:t>No Navigate users besides the Dean of Students should have access to case notes</a:t>
                      </a:r>
                    </a:p>
                  </a:txBody>
                  <a:tcPr/>
                </a:tc>
                <a:extLst>
                  <a:ext uri="{0D108BD9-81ED-4DB2-BD59-A6C34878D82A}">
                    <a16:rowId xmlns:a16="http://schemas.microsoft.com/office/drawing/2014/main" val="625790318"/>
                  </a:ext>
                </a:extLst>
              </a:tr>
            </a:tbl>
          </a:graphicData>
        </a:graphic>
      </p:graphicFrame>
    </p:spTree>
    <p:extLst>
      <p:ext uri="{BB962C8B-B14F-4D97-AF65-F5344CB8AC3E}">
        <p14:creationId xmlns:p14="http://schemas.microsoft.com/office/powerpoint/2010/main" val="315991618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 name="ARTICULATE_DESIGN_ID_OFFICE THEME" val="IRNycFq5"/>
  <p:tag name="ARTICULATE_DESIGN_ID_EAB3 PORTRAIT STANDARD" val="pjsLuG92"/>
  <p:tag name="ARTICULATE_SLIDE_COUNT" val="14"/>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EAB3 Portrait Standard">
  <a:themeElements>
    <a:clrScheme name="EAB Color Palette (2017)">
      <a:dk1>
        <a:srgbClr val="333E48"/>
      </a:dk1>
      <a:lt1>
        <a:srgbClr val="FFFFFF"/>
      </a:lt1>
      <a:dk2>
        <a:srgbClr val="F28B00"/>
      </a:dk2>
      <a:lt2>
        <a:srgbClr val="D6D8DA"/>
      </a:lt2>
      <a:accent1>
        <a:srgbClr val="C4C7CA"/>
      </a:accent1>
      <a:accent2>
        <a:srgbClr val="A0A4A9"/>
      </a:accent2>
      <a:accent3>
        <a:srgbClr val="666E76"/>
      </a:accent3>
      <a:accent4>
        <a:srgbClr val="333E48"/>
      </a:accent4>
      <a:accent5>
        <a:srgbClr val="004A88"/>
      </a:accent5>
      <a:accent6>
        <a:srgbClr val="0070CD"/>
      </a:accent6>
      <a:hlink>
        <a:srgbClr val="0070CD"/>
      </a:hlink>
      <a:folHlink>
        <a:srgbClr val="A0A4A9"/>
      </a:folHlink>
    </a:clrScheme>
    <a:fontScheme name="EAB Theme Font">
      <a:majorFont>
        <a:latin typeface="Rockwell"/>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gray">
        <a:solidFill>
          <a:schemeClr val="accent3"/>
        </a:solidFill>
        <a:ln>
          <a:solidFill>
            <a:schemeClr val="accent3"/>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bwMode="gray">
        <a:ln w="12700">
          <a:solidFill>
            <a:schemeClr val="accent3"/>
          </a:solidFill>
        </a:ln>
      </a:spPr>
      <a:bodyPr/>
      <a:lstStyle/>
      <a:style>
        <a:lnRef idx="1">
          <a:schemeClr val="accent1"/>
        </a:lnRef>
        <a:fillRef idx="0">
          <a:schemeClr val="accent1"/>
        </a:fillRef>
        <a:effectRef idx="0">
          <a:schemeClr val="accent1"/>
        </a:effectRef>
        <a:fontRef idx="minor">
          <a:schemeClr val="tx1"/>
        </a:fontRef>
      </a:style>
    </a:lnDef>
    <a:txDef>
      <a:spPr bwMode="gray">
        <a:noFill/>
      </a:spPr>
      <a:bodyPr wrap="square" lIns="0" tIns="0" rIns="0" bIns="0" rtlCol="0">
        <a:spAutoFit/>
      </a:bodyPr>
      <a:lstStyle>
        <a:defPPr>
          <a:spcBef>
            <a:spcPts val="500"/>
          </a:spcBef>
          <a:defRPr sz="900" dirty="0" err="1" smtClean="0">
            <a:solidFill>
              <a:schemeClr val="tx1"/>
            </a:solidFill>
          </a:defRPr>
        </a:defPPr>
      </a:lstStyle>
    </a:txDef>
  </a:objectDefaults>
  <a:extraClrSchemeLst/>
  <a:custClrLst>
    <a:custClr name="Dark Background">
      <a:srgbClr val="003D70"/>
    </a:custClr>
    <a:custClr name="Red">
      <a:srgbClr val="CF102D"/>
    </a:custClr>
    <a:custClr name="Yellow">
      <a:srgbClr val="F6D900"/>
    </a:custClr>
    <a:custClr name="Green">
      <a:srgbClr val="7FCB3B"/>
    </a:custClr>
    <a:custClr name="Purple">
      <a:srgbClr val="8B4BB3"/>
    </a:custClr>
    <a:custClr name="Light Blue">
      <a:srgbClr val="23B1F1"/>
    </a:custClr>
    <a:custClr name="Teal">
      <a:srgbClr val="35BDCB"/>
    </a:custClr>
    <a:custClr name="Not Used">
      <a:srgbClr val="FFFFFF"/>
    </a:custClr>
    <a:custClr name="Not Used">
      <a:srgbClr val="FFFFFF"/>
    </a:custClr>
    <a:custClr name="Not Used">
      <a:srgbClr val="FFFFFF"/>
    </a:custClr>
    <a:custClr name="Not Used">
      <a:srgbClr val="FFFFFF"/>
    </a:custClr>
    <a:custClr name="Red Tint">
      <a:srgbClr val="F47A74"/>
    </a:custClr>
    <a:custClr name="Yellow Tint">
      <a:srgbClr val="FFEE6D"/>
    </a:custClr>
    <a:custClr name="Green Tint">
      <a:srgbClr val="B0DF85"/>
    </a:custClr>
    <a:custClr name="Purple Tint">
      <a:srgbClr val="BD98D4"/>
    </a:custClr>
    <a:custClr name="Light Blue Tint">
      <a:srgbClr val="92D8F8"/>
    </a:custClr>
    <a:custClr name="Teal Tint">
      <a:srgbClr val="91DBE3"/>
    </a:custClr>
    <a:custClr name="Not Used">
      <a:srgbClr val="FFFFFF"/>
    </a:custClr>
    <a:custClr name="Not Used">
      <a:srgbClr val="FFFFFF"/>
    </a:custClr>
    <a:custClr name="Not Used">
      <a:srgbClr val="FFFFFF"/>
    </a:custClr>
  </a:custClrLst>
  <a:extLst>
    <a:ext uri="{05A4C25C-085E-4340-85A3-A5531E510DB2}">
      <thm15:themeFamily xmlns:thm15="http://schemas.microsoft.com/office/thememl/2012/main" name="EAB3 Portrait Standard 010118.potm" id="{104E7B17-947E-4CD8-B350-969326BD1AB5}" vid="{989A11A4-29B7-4C26-A7C8-1D61009D7B5F}"/>
    </a:ext>
  </a:extLst>
</a:theme>
</file>

<file path=ppt/theme/theme2.xml><?xml version="1.0" encoding="utf-8"?>
<a:theme xmlns:a="http://schemas.openxmlformats.org/drawingml/2006/main" name="Header with Logo">
  <a:themeElements>
    <a:clrScheme name="EAB Color Palette (2017)">
      <a:dk1>
        <a:srgbClr val="333E48"/>
      </a:dk1>
      <a:lt1>
        <a:srgbClr val="FFFFFF"/>
      </a:lt1>
      <a:dk2>
        <a:srgbClr val="F28B00"/>
      </a:dk2>
      <a:lt2>
        <a:srgbClr val="D6D8DA"/>
      </a:lt2>
      <a:accent1>
        <a:srgbClr val="C4C7CA"/>
      </a:accent1>
      <a:accent2>
        <a:srgbClr val="A0A4A9"/>
      </a:accent2>
      <a:accent3>
        <a:srgbClr val="666E76"/>
      </a:accent3>
      <a:accent4>
        <a:srgbClr val="333E48"/>
      </a:accent4>
      <a:accent5>
        <a:srgbClr val="004A88"/>
      </a:accent5>
      <a:accent6>
        <a:srgbClr val="0070CD"/>
      </a:accent6>
      <a:hlink>
        <a:srgbClr val="0070CD"/>
      </a:hlink>
      <a:folHlink>
        <a:srgbClr val="A0A4A9"/>
      </a:folHlink>
    </a:clrScheme>
    <a:fontScheme name="EAB Font Theme">
      <a:majorFont>
        <a:latin typeface="Rockwell"/>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gray">
        <a:solidFill>
          <a:schemeClr val="accent3"/>
        </a:solidFill>
        <a:ln w="12700">
          <a:solidFill>
            <a:schemeClr val="accent3"/>
          </a:solidFill>
          <a:miter lim="800000"/>
        </a:ln>
      </a:spPr>
      <a:bodyPr rot="0" spcFirstLastPara="0" vert="horz" wrap="square" lIns="91440" tIns="45720" rIns="91440" bIns="45720" numCol="1" spcCol="0" rtlCol="0" fromWordArt="0" anchor="t" anchorCtr="0" forceAA="0" compatLnSpc="1">
        <a:prstTxWarp prst="textNoShape">
          <a:avLst/>
        </a:prstTxWarp>
        <a:noAutofit/>
      </a:bodyPr>
      <a:lstStyle>
        <a:defPPr algn="ctr">
          <a:spcBef>
            <a:spcPts val="500"/>
          </a:spcBef>
          <a:defRPr sz="1000" dirty="0" err="1" smtClean="0">
            <a:solidFill>
              <a:schemeClr val="bg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bwMode="gray">
        <a:ln w="12700">
          <a:solidFill>
            <a:schemeClr val="accent3"/>
          </a:solidFill>
          <a:miter lim="800000"/>
          <a:headEnd type="none"/>
          <a:tailEnd type="none"/>
        </a:ln>
      </a:spPr>
      <a:bodyPr/>
      <a:lstStyle/>
      <a:style>
        <a:lnRef idx="1">
          <a:schemeClr val="accent1"/>
        </a:lnRef>
        <a:fillRef idx="0">
          <a:schemeClr val="accent1"/>
        </a:fillRef>
        <a:effectRef idx="0">
          <a:schemeClr val="accent1"/>
        </a:effectRef>
        <a:fontRef idx="minor">
          <a:schemeClr val="tx1"/>
        </a:fontRef>
      </a:style>
    </a:lnDef>
    <a:txDef>
      <a:spPr bwMode="gray">
        <a:noFill/>
      </a:spPr>
      <a:bodyPr wrap="square" lIns="0" tIns="0" rIns="0" bIns="0" rtlCol="0">
        <a:spAutoFit/>
      </a:bodyPr>
      <a:lstStyle>
        <a:defPPr>
          <a:spcBef>
            <a:spcPts val="500"/>
          </a:spcBef>
          <a:defRPr sz="900" dirty="0" smtClean="0"/>
        </a:defPPr>
      </a:lstStyle>
    </a:txDef>
  </a:objectDefaults>
  <a:extraClrSchemeLst/>
  <a:custClrLst>
    <a:custClr name="Dark Background">
      <a:srgbClr val="003D70"/>
    </a:custClr>
    <a:custClr name="Red">
      <a:srgbClr val="CF102D"/>
    </a:custClr>
    <a:custClr name="Yellow">
      <a:srgbClr val="F6D900"/>
    </a:custClr>
    <a:custClr name="Green">
      <a:srgbClr val="7FCB3B"/>
    </a:custClr>
    <a:custClr name="Purple">
      <a:srgbClr val="8B4BB3"/>
    </a:custClr>
    <a:custClr name="Light Blue">
      <a:srgbClr val="23B1F1"/>
    </a:custClr>
    <a:custClr name="Teal">
      <a:srgbClr val="35BDCB"/>
    </a:custClr>
    <a:custClr name="Not Used">
      <a:srgbClr val="FFFFFF"/>
    </a:custClr>
    <a:custClr name="Not Used">
      <a:srgbClr val="FFFFFF"/>
    </a:custClr>
    <a:custClr name="Not Used">
      <a:srgbClr val="FFFFFF"/>
    </a:custClr>
    <a:custClr name="Not Used">
      <a:srgbClr val="FFFFFF"/>
    </a:custClr>
    <a:custClr name="Red Tint">
      <a:srgbClr val="F47A74"/>
    </a:custClr>
    <a:custClr name="Yellow Tint">
      <a:srgbClr val="FFEE6D"/>
    </a:custClr>
    <a:custClr name="Green Tint">
      <a:srgbClr val="B0DF85"/>
    </a:custClr>
    <a:custClr name="Purple Tint">
      <a:srgbClr val="BD98D4"/>
    </a:custClr>
    <a:custClr name="Light Blue Tint">
      <a:srgbClr val="92D8F8"/>
    </a:custClr>
    <a:custClr name="Teal Tint">
      <a:srgbClr val="91DBE3"/>
    </a:custClr>
    <a:custClr name="Not Used">
      <a:srgbClr val="FFFFFF"/>
    </a:custClr>
    <a:custClr name="Not Used">
      <a:srgbClr val="FFFFFF"/>
    </a:custClr>
    <a:custClr name="Not Used">
      <a:srgbClr val="FFFFFF"/>
    </a:custClr>
  </a:custClrLst>
  <a:extLst>
    <a:ext uri="{05A4C25C-085E-4340-85A3-A5531E510DB2}">
      <thm15:themeFamily xmlns:thm15="http://schemas.microsoft.com/office/thememl/2012/main" name="EAB3 Portrait Branded 010117.potm" id="{720BFC07-7B79-4119-A4A4-0EE858ECD9A9}" vid="{8AF501BC-A153-480D-83F3-DCAFC5DEA533}"/>
    </a:ext>
  </a:extLst>
</a:theme>
</file>

<file path=ppt/theme/theme3.xml><?xml version="1.0" encoding="utf-8"?>
<a:theme xmlns:a="http://schemas.openxmlformats.org/drawingml/2006/main" name="1_Header with Logo">
  <a:themeElements>
    <a:clrScheme name="EAB Color Palette (2017)">
      <a:dk1>
        <a:srgbClr val="333E48"/>
      </a:dk1>
      <a:lt1>
        <a:srgbClr val="FFFFFF"/>
      </a:lt1>
      <a:dk2>
        <a:srgbClr val="F28B00"/>
      </a:dk2>
      <a:lt2>
        <a:srgbClr val="D6D8DA"/>
      </a:lt2>
      <a:accent1>
        <a:srgbClr val="C4C7CA"/>
      </a:accent1>
      <a:accent2>
        <a:srgbClr val="A0A4A9"/>
      </a:accent2>
      <a:accent3>
        <a:srgbClr val="666E76"/>
      </a:accent3>
      <a:accent4>
        <a:srgbClr val="333E48"/>
      </a:accent4>
      <a:accent5>
        <a:srgbClr val="004A88"/>
      </a:accent5>
      <a:accent6>
        <a:srgbClr val="0070CD"/>
      </a:accent6>
      <a:hlink>
        <a:srgbClr val="0070CD"/>
      </a:hlink>
      <a:folHlink>
        <a:srgbClr val="A0A4A9"/>
      </a:folHlink>
    </a:clrScheme>
    <a:fontScheme name="EAB Font Theme">
      <a:majorFont>
        <a:latin typeface="Rockwell"/>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gray">
        <a:solidFill>
          <a:schemeClr val="accent3"/>
        </a:solidFill>
        <a:ln w="12700">
          <a:solidFill>
            <a:schemeClr val="accent3"/>
          </a:solidFill>
          <a:miter lim="800000"/>
        </a:ln>
      </a:spPr>
      <a:bodyPr rot="0" spcFirstLastPara="0" vert="horz" wrap="square" lIns="91440" tIns="45720" rIns="91440" bIns="45720" numCol="1" spcCol="0" rtlCol="0" fromWordArt="0" anchor="t" anchorCtr="0" forceAA="0" compatLnSpc="1">
        <a:prstTxWarp prst="textNoShape">
          <a:avLst/>
        </a:prstTxWarp>
        <a:noAutofit/>
      </a:bodyPr>
      <a:lstStyle>
        <a:defPPr algn="ctr">
          <a:spcBef>
            <a:spcPts val="500"/>
          </a:spcBef>
          <a:defRPr sz="1000" dirty="0" err="1" smtClean="0">
            <a:solidFill>
              <a:schemeClr val="bg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bwMode="gray">
        <a:ln w="12700">
          <a:solidFill>
            <a:schemeClr val="accent3"/>
          </a:solidFill>
          <a:miter lim="800000"/>
          <a:headEnd type="none"/>
          <a:tailEnd type="none"/>
        </a:ln>
      </a:spPr>
      <a:bodyPr/>
      <a:lstStyle/>
      <a:style>
        <a:lnRef idx="1">
          <a:schemeClr val="accent1"/>
        </a:lnRef>
        <a:fillRef idx="0">
          <a:schemeClr val="accent1"/>
        </a:fillRef>
        <a:effectRef idx="0">
          <a:schemeClr val="accent1"/>
        </a:effectRef>
        <a:fontRef idx="minor">
          <a:schemeClr val="tx1"/>
        </a:fontRef>
      </a:style>
    </a:lnDef>
    <a:txDef>
      <a:spPr bwMode="gray">
        <a:noFill/>
      </a:spPr>
      <a:bodyPr wrap="square" lIns="0" tIns="0" rIns="0" bIns="0" rtlCol="0">
        <a:spAutoFit/>
      </a:bodyPr>
      <a:lstStyle>
        <a:defPPr>
          <a:spcBef>
            <a:spcPts val="500"/>
          </a:spcBef>
          <a:defRPr sz="900" dirty="0" smtClean="0"/>
        </a:defPPr>
      </a:lstStyle>
    </a:txDef>
  </a:objectDefaults>
  <a:extraClrSchemeLst/>
  <a:custClrLst>
    <a:custClr name="Dark Background">
      <a:srgbClr val="003D70"/>
    </a:custClr>
    <a:custClr name="Red">
      <a:srgbClr val="CF102D"/>
    </a:custClr>
    <a:custClr name="Yellow">
      <a:srgbClr val="F6D900"/>
    </a:custClr>
    <a:custClr name="Green">
      <a:srgbClr val="7FCB3B"/>
    </a:custClr>
    <a:custClr name="Purple">
      <a:srgbClr val="8B4BB3"/>
    </a:custClr>
    <a:custClr name="Light Blue">
      <a:srgbClr val="23B1F1"/>
    </a:custClr>
    <a:custClr name="Teal">
      <a:srgbClr val="35BDCB"/>
    </a:custClr>
    <a:custClr name="Not Used">
      <a:srgbClr val="FFFFFF"/>
    </a:custClr>
    <a:custClr name="Not Used">
      <a:srgbClr val="FFFFFF"/>
    </a:custClr>
    <a:custClr name="Not Used">
      <a:srgbClr val="FFFFFF"/>
    </a:custClr>
    <a:custClr name="Not Used">
      <a:srgbClr val="FFFFFF"/>
    </a:custClr>
    <a:custClr name="Red Tint">
      <a:srgbClr val="F47A74"/>
    </a:custClr>
    <a:custClr name="Yellow Tint">
      <a:srgbClr val="FFEE6D"/>
    </a:custClr>
    <a:custClr name="Green Tint">
      <a:srgbClr val="B0DF85"/>
    </a:custClr>
    <a:custClr name="Purple Tint">
      <a:srgbClr val="BD98D4"/>
    </a:custClr>
    <a:custClr name="Light Blue Tint">
      <a:srgbClr val="92D8F8"/>
    </a:custClr>
    <a:custClr name="Teal Tint">
      <a:srgbClr val="91DBE3"/>
    </a:custClr>
    <a:custClr name="Not Used">
      <a:srgbClr val="FFFFFF"/>
    </a:custClr>
    <a:custClr name="Not Used">
      <a:srgbClr val="FFFFFF"/>
    </a:custClr>
    <a:custClr name="Not Used">
      <a:srgbClr val="FFFFFF"/>
    </a:custClr>
  </a:custClrLst>
  <a:extLst>
    <a:ext uri="{05A4C25C-085E-4340-85A3-A5531E510DB2}">
      <thm15:themeFamily xmlns:thm15="http://schemas.microsoft.com/office/thememl/2012/main" name="EAB3 Portrait Branded 010117.potm" id="{720BFC07-7B79-4119-A4A4-0EE858ECD9A9}" vid="{8AF501BC-A153-480D-83F3-DCAFC5DEA533}"/>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EAB3 Portrait Standard 010118</Template>
  <TotalTime>0</TotalTime>
  <Words>804</Words>
  <Application>Microsoft Office PowerPoint</Application>
  <PresentationFormat>Custom</PresentationFormat>
  <Paragraphs>143</Paragraphs>
  <Slides>2</Slides>
  <Notes>0</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2</vt:i4>
      </vt:variant>
    </vt:vector>
  </HeadingPairs>
  <TitlesOfParts>
    <vt:vector size="10" baseType="lpstr">
      <vt:lpstr>Arial</vt:lpstr>
      <vt:lpstr>Calibri</vt:lpstr>
      <vt:lpstr>Rockwell</vt:lpstr>
      <vt:lpstr>Verdana</vt:lpstr>
      <vt:lpstr>Wingdings</vt:lpstr>
      <vt:lpstr>EAB3 Portrait Standard</vt:lpstr>
      <vt:lpstr>Header with Logo</vt:lpstr>
      <vt:lpstr>1_Header with Logo</vt:lpstr>
      <vt:lpstr>Navigate Intensive Pre-Work: Alerts &amp; Cases</vt:lpstr>
      <vt:lpstr>Navigate Intensive Pre-Work: EXAMPLE</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2018-05-25T14:21:56Z</dcterms:created>
  <dcterms:modified xsi:type="dcterms:W3CDTF">2021-01-29T19:42:42Z</dcterms:modified>
</cp:coreProperties>
</file>