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9.xml" ContentType="application/vnd.openxmlformats-officedocument.presentationml.tags+xml"/>
  <Override PartName="/ppt/notesSlides/notesSlide1.xml" ContentType="application/vnd.openxmlformats-officedocument.presentationml.notesSlide+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notesSlides/notesSlide3.xml" ContentType="application/vnd.openxmlformats-officedocument.presentationml.notesSlide+xml"/>
  <Override PartName="/ppt/tags/tag112.xml" ContentType="application/vnd.openxmlformats-officedocument.presentationml.tags+xml"/>
  <Override PartName="/ppt/notesSlides/notesSlide4.xml" ContentType="application/vnd.openxmlformats-officedocument.presentationml.notesSlide+xml"/>
  <Override PartName="/ppt/tags/tag113.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notesSlides/notesSlide6.xml" ContentType="application/vnd.openxmlformats-officedocument.presentationml.notesSlide+xml"/>
  <Override PartName="/ppt/tags/tag115.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notesSlides/notesSlide8.xml" ContentType="application/vnd.openxmlformats-officedocument.presentationml.notesSlide+xml"/>
  <Override PartName="/ppt/tags/tag117.xml" ContentType="application/vnd.openxmlformats-officedocument.presentationml.tags+xml"/>
  <Override PartName="/ppt/notesSlides/notesSlide9.xml" ContentType="application/vnd.openxmlformats-officedocument.presentationml.notesSlide+xml"/>
  <Override PartName="/ppt/tags/tag118.xml" ContentType="application/vnd.openxmlformats-officedocument.presentationml.tags+xml"/>
  <Override PartName="/ppt/notesSlides/notesSlide10.xml" ContentType="application/vnd.openxmlformats-officedocument.presentationml.notesSlide+xml"/>
  <Override PartName="/ppt/tags/tag119.xml" ContentType="application/vnd.openxmlformats-officedocument.presentationml.tags+xml"/>
  <Override PartName="/ppt/notesSlides/notesSlide11.xml" ContentType="application/vnd.openxmlformats-officedocument.presentationml.notesSlide+xml"/>
  <Override PartName="/ppt/tags/tag120.xml" ContentType="application/vnd.openxmlformats-officedocument.presentationml.tags+xml"/>
  <Override PartName="/ppt/notesSlides/notesSlide12.xml" ContentType="application/vnd.openxmlformats-officedocument.presentationml.notesSlide+xml"/>
  <Override PartName="/ppt/tags/tag121.xml" ContentType="application/vnd.openxmlformats-officedocument.presentationml.tags+xml"/>
  <Override PartName="/ppt/notesSlides/notesSlide13.xml" ContentType="application/vnd.openxmlformats-officedocument.presentationml.notesSlide+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760" r:id="rId3"/>
  </p:sldMasterIdLst>
  <p:notesMasterIdLst>
    <p:notesMasterId r:id="rId32"/>
  </p:notesMasterIdLst>
  <p:handoutMasterIdLst>
    <p:handoutMasterId r:id="rId33"/>
  </p:handoutMasterIdLst>
  <p:sldIdLst>
    <p:sldId id="484" r:id="rId4"/>
    <p:sldId id="476" r:id="rId5"/>
    <p:sldId id="508" r:id="rId6"/>
    <p:sldId id="509" r:id="rId7"/>
    <p:sldId id="500" r:id="rId8"/>
    <p:sldId id="502" r:id="rId9"/>
    <p:sldId id="503" r:id="rId10"/>
    <p:sldId id="504" r:id="rId11"/>
    <p:sldId id="505" r:id="rId12"/>
    <p:sldId id="486" r:id="rId13"/>
    <p:sldId id="501" r:id="rId14"/>
    <p:sldId id="485" r:id="rId15"/>
    <p:sldId id="490" r:id="rId16"/>
    <p:sldId id="491" r:id="rId17"/>
    <p:sldId id="492" r:id="rId18"/>
    <p:sldId id="493" r:id="rId19"/>
    <p:sldId id="494" r:id="rId20"/>
    <p:sldId id="495" r:id="rId21"/>
    <p:sldId id="496" r:id="rId22"/>
    <p:sldId id="497" r:id="rId23"/>
    <p:sldId id="498" r:id="rId24"/>
    <p:sldId id="479" r:id="rId25"/>
    <p:sldId id="481" r:id="rId26"/>
    <p:sldId id="506" r:id="rId27"/>
    <p:sldId id="510" r:id="rId28"/>
    <p:sldId id="512" r:id="rId29"/>
    <p:sldId id="513" r:id="rId30"/>
    <p:sldId id="514" r:id="rId31"/>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FD322-5B90-4DC7-8FE8-71819E70CFB0}" v="4" dt="2025-01-06T18:21:38.495"/>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2289" autoAdjust="0"/>
  </p:normalViewPr>
  <p:slideViewPr>
    <p:cSldViewPr snapToGrid="0" showGuides="1">
      <p:cViewPr>
        <p:scale>
          <a:sx n="69" d="100"/>
          <a:sy n="69" d="100"/>
        </p:scale>
        <p:origin x="1012" y="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2574"/>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Allen" userId="1F0AZkFtny9zG6F7Dj+Ka8syhATAFwYcY3pGgRZAQpg=" providerId="None" clId="Web-{68722A85-E160-4482-8A52-5F3CFD428E91}"/>
    <pc:docChg chg="addSld modSld">
      <pc:chgData name="Anna Allen" userId="1F0AZkFtny9zG6F7Dj+Ka8syhATAFwYcY3pGgRZAQpg=" providerId="None" clId="Web-{68722A85-E160-4482-8A52-5F3CFD428E91}" dt="2024-12-06T16:03:29.857" v="1377"/>
      <pc:docMkLst>
        <pc:docMk/>
      </pc:docMkLst>
      <pc:sldChg chg="modSp">
        <pc:chgData name="Anna Allen" userId="1F0AZkFtny9zG6F7Dj+Ka8syhATAFwYcY3pGgRZAQpg=" providerId="None" clId="Web-{68722A85-E160-4482-8A52-5F3CFD428E91}" dt="2024-12-06T14:56:32.351" v="422" actId="20577"/>
        <pc:sldMkLst>
          <pc:docMk/>
          <pc:sldMk cId="3875288714" sldId="500"/>
        </pc:sldMkLst>
        <pc:spChg chg="mod">
          <ac:chgData name="Anna Allen" userId="1F0AZkFtny9zG6F7Dj+Ka8syhATAFwYcY3pGgRZAQpg=" providerId="None" clId="Web-{68722A85-E160-4482-8A52-5F3CFD428E91}" dt="2024-12-06T14:56:32.351" v="422" actId="20577"/>
          <ac:spMkLst>
            <pc:docMk/>
            <pc:sldMk cId="3875288714" sldId="500"/>
            <ac:spMk id="11" creationId="{B5867DBF-E584-26D2-B48C-F534F0863A5E}"/>
          </ac:spMkLst>
        </pc:spChg>
        <pc:graphicFrameChg chg="mod modGraphic">
          <ac:chgData name="Anna Allen" userId="1F0AZkFtny9zG6F7Dj+Ka8syhATAFwYcY3pGgRZAQpg=" providerId="None" clId="Web-{68722A85-E160-4482-8A52-5F3CFD428E91}" dt="2024-12-06T14:56:27.023" v="420"/>
          <ac:graphicFrameMkLst>
            <pc:docMk/>
            <pc:sldMk cId="3875288714" sldId="500"/>
            <ac:graphicFrameMk id="9" creationId="{85A80820-83C6-7F23-6183-A8C825DEDB35}"/>
          </ac:graphicFrameMkLst>
        </pc:graphicFrameChg>
      </pc:sldChg>
      <pc:sldChg chg="modSp add replId">
        <pc:chgData name="Anna Allen" userId="1F0AZkFtny9zG6F7Dj+Ka8syhATAFwYcY3pGgRZAQpg=" providerId="None" clId="Web-{68722A85-E160-4482-8A52-5F3CFD428E91}" dt="2024-12-06T15:56:16.476" v="1261"/>
        <pc:sldMkLst>
          <pc:docMk/>
          <pc:sldMk cId="2672340269" sldId="502"/>
        </pc:sldMkLst>
        <pc:graphicFrameChg chg="mod modGraphic">
          <ac:chgData name="Anna Allen" userId="1F0AZkFtny9zG6F7Dj+Ka8syhATAFwYcY3pGgRZAQpg=" providerId="None" clId="Web-{68722A85-E160-4482-8A52-5F3CFD428E91}" dt="2024-12-06T15:56:16.476" v="1261"/>
          <ac:graphicFrameMkLst>
            <pc:docMk/>
            <pc:sldMk cId="2672340269" sldId="502"/>
            <ac:graphicFrameMk id="9" creationId="{85A80820-83C6-7F23-6183-A8C825DEDB35}"/>
          </ac:graphicFrameMkLst>
        </pc:graphicFrameChg>
      </pc:sldChg>
      <pc:sldChg chg="modSp add replId">
        <pc:chgData name="Anna Allen" userId="1F0AZkFtny9zG6F7Dj+Ka8syhATAFwYcY3pGgRZAQpg=" providerId="None" clId="Web-{68722A85-E160-4482-8A52-5F3CFD428E91}" dt="2024-12-06T16:03:29.857" v="1377"/>
        <pc:sldMkLst>
          <pc:docMk/>
          <pc:sldMk cId="40568253" sldId="503"/>
        </pc:sldMkLst>
        <pc:graphicFrameChg chg="mod modGraphic">
          <ac:chgData name="Anna Allen" userId="1F0AZkFtny9zG6F7Dj+Ka8syhATAFwYcY3pGgRZAQpg=" providerId="None" clId="Web-{68722A85-E160-4482-8A52-5F3CFD428E91}" dt="2024-12-06T16:03:29.857" v="1377"/>
          <ac:graphicFrameMkLst>
            <pc:docMk/>
            <pc:sldMk cId="40568253" sldId="503"/>
            <ac:graphicFrameMk id="9" creationId="{85A80820-83C6-7F23-6183-A8C825DEDB35}"/>
          </ac:graphicFrameMkLst>
        </pc:graphicFrameChg>
      </pc:sldChg>
      <pc:sldChg chg="add replId">
        <pc:chgData name="Anna Allen" userId="1F0AZkFtny9zG6F7Dj+Ka8syhATAFwYcY3pGgRZAQpg=" providerId="None" clId="Web-{68722A85-E160-4482-8A52-5F3CFD428E91}" dt="2024-12-06T15:58:45.337" v="1337"/>
        <pc:sldMkLst>
          <pc:docMk/>
          <pc:sldMk cId="686851646" sldId="504"/>
        </pc:sldMkLst>
      </pc:sldChg>
    </pc:docChg>
  </pc:docChgLst>
  <pc:docChgLst>
    <pc:chgData name="Anna Allen" userId="1F0AZkFtny9zG6F7Dj+Ka8syhATAFwYcY3pGgRZAQpg=" providerId="None" clId="Web-{4286F15B-D3D6-45FC-88F6-21ED5D787B4E}"/>
    <pc:docChg chg="modSld">
      <pc:chgData name="Anna Allen" userId="1F0AZkFtny9zG6F7Dj+Ka8syhATAFwYcY3pGgRZAQpg=" providerId="None" clId="Web-{4286F15B-D3D6-45FC-88F6-21ED5D787B4E}" dt="2024-12-10T18:54:22.680" v="43" actId="20577"/>
      <pc:docMkLst>
        <pc:docMk/>
      </pc:docMkLst>
      <pc:sldChg chg="addSp delSp modSp">
        <pc:chgData name="Anna Allen" userId="1F0AZkFtny9zG6F7Dj+Ka8syhATAFwYcY3pGgRZAQpg=" providerId="None" clId="Web-{4286F15B-D3D6-45FC-88F6-21ED5D787B4E}" dt="2024-12-10T18:54:22.680" v="43" actId="20577"/>
        <pc:sldMkLst>
          <pc:docMk/>
          <pc:sldMk cId="2386333985" sldId="501"/>
        </pc:sldMkLst>
        <pc:spChg chg="add del mod">
          <ac:chgData name="Anna Allen" userId="1F0AZkFtny9zG6F7Dj+Ka8syhATAFwYcY3pGgRZAQpg=" providerId="None" clId="Web-{4286F15B-D3D6-45FC-88F6-21ED5D787B4E}" dt="2024-12-10T18:52:58.270" v="3"/>
          <ac:spMkLst>
            <pc:docMk/>
            <pc:sldMk cId="2386333985" sldId="501"/>
            <ac:spMk id="6" creationId="{8D4E4874-32BD-6E65-D6BB-4FE8E85F9A76}"/>
          </ac:spMkLst>
        </pc:spChg>
        <pc:spChg chg="add mod">
          <ac:chgData name="Anna Allen" userId="1F0AZkFtny9zG6F7Dj+Ka8syhATAFwYcY3pGgRZAQpg=" providerId="None" clId="Web-{4286F15B-D3D6-45FC-88F6-21ED5D787B4E}" dt="2024-12-10T18:54:22.680" v="43" actId="20577"/>
          <ac:spMkLst>
            <pc:docMk/>
            <pc:sldMk cId="2386333985" sldId="501"/>
            <ac:spMk id="7" creationId="{0751002C-EAC5-9AE7-3953-0BE23B0BFE90}"/>
          </ac:spMkLst>
        </pc:spChg>
        <pc:spChg chg="mod">
          <ac:chgData name="Anna Allen" userId="1F0AZkFtny9zG6F7Dj+Ka8syhATAFwYcY3pGgRZAQpg=" providerId="None" clId="Web-{4286F15B-D3D6-45FC-88F6-21ED5D787B4E}" dt="2024-12-10T18:54:07.445" v="19" actId="20577"/>
          <ac:spMkLst>
            <pc:docMk/>
            <pc:sldMk cId="2386333985" sldId="501"/>
            <ac:spMk id="37" creationId="{CBF697F4-5AA2-E47C-7C93-47E0A3547C7A}"/>
          </ac:spMkLst>
        </pc:spChg>
      </pc:sldChg>
    </pc:docChg>
  </pc:docChgLst>
  <pc:docChgLst>
    <pc:chgData name="Jessica Wurzer" userId="XKdsEzfKpncYp7a80HnGOGjy7jHKvn1Oxcdj3UKGX3g=" providerId="None" clId="Web-{9FEC300D-F866-478A-B7C4-16A5791A6F58}"/>
    <pc:docChg chg="modSld">
      <pc:chgData name="Jessica Wurzer" userId="XKdsEzfKpncYp7a80HnGOGjy7jHKvn1Oxcdj3UKGX3g=" providerId="None" clId="Web-{9FEC300D-F866-478A-B7C4-16A5791A6F58}" dt="2024-12-06T12:32:13.023" v="130" actId="20577"/>
      <pc:docMkLst>
        <pc:docMk/>
      </pc:docMkLst>
      <pc:sldChg chg="addSp delSp modSp">
        <pc:chgData name="Jessica Wurzer" userId="XKdsEzfKpncYp7a80HnGOGjy7jHKvn1Oxcdj3UKGX3g=" providerId="None" clId="Web-{9FEC300D-F866-478A-B7C4-16A5791A6F58}" dt="2024-12-06T12:32:13.023" v="130" actId="20577"/>
        <pc:sldMkLst>
          <pc:docMk/>
          <pc:sldMk cId="2452691527" sldId="485"/>
        </pc:sldMkLst>
        <pc:spChg chg="add mod">
          <ac:chgData name="Jessica Wurzer" userId="XKdsEzfKpncYp7a80HnGOGjy7jHKvn1Oxcdj3UKGX3g=" providerId="None" clId="Web-{9FEC300D-F866-478A-B7C4-16A5791A6F58}" dt="2024-12-06T12:32:13.023" v="130" actId="20577"/>
          <ac:spMkLst>
            <pc:docMk/>
            <pc:sldMk cId="2452691527" sldId="485"/>
            <ac:spMk id="6" creationId="{9294CFD4-44D5-401E-2DA4-ADBC50082662}"/>
          </ac:spMkLst>
        </pc:spChg>
        <pc:spChg chg="add mod">
          <ac:chgData name="Jessica Wurzer" userId="XKdsEzfKpncYp7a80HnGOGjy7jHKvn1Oxcdj3UKGX3g=" providerId="None" clId="Web-{9FEC300D-F866-478A-B7C4-16A5791A6F58}" dt="2024-12-06T12:26:04.871" v="70" actId="1076"/>
          <ac:spMkLst>
            <pc:docMk/>
            <pc:sldMk cId="2452691527" sldId="485"/>
            <ac:spMk id="7" creationId="{8CBF18E9-EB4B-9057-87C6-5EF203AB2746}"/>
          </ac:spMkLst>
        </pc:spChg>
        <pc:spChg chg="add del mod">
          <ac:chgData name="Jessica Wurzer" userId="XKdsEzfKpncYp7a80HnGOGjy7jHKvn1Oxcdj3UKGX3g=" providerId="None" clId="Web-{9FEC300D-F866-478A-B7C4-16A5791A6F58}" dt="2024-12-06T12:28:53.111" v="118"/>
          <ac:spMkLst>
            <pc:docMk/>
            <pc:sldMk cId="2452691527" sldId="485"/>
            <ac:spMk id="9" creationId="{0148B579-9CD3-30E7-EBDC-2E53E4439F17}"/>
          </ac:spMkLst>
        </pc:spChg>
        <pc:spChg chg="add del mod">
          <ac:chgData name="Jessica Wurzer" userId="XKdsEzfKpncYp7a80HnGOGjy7jHKvn1Oxcdj3UKGX3g=" providerId="None" clId="Web-{9FEC300D-F866-478A-B7C4-16A5791A6F58}" dt="2024-12-06T12:28:53.111" v="118"/>
          <ac:spMkLst>
            <pc:docMk/>
            <pc:sldMk cId="2452691527" sldId="485"/>
            <ac:spMk id="10" creationId="{5B672786-2C38-E48F-2A6F-212522A1F122}"/>
          </ac:spMkLst>
        </pc:spChg>
        <pc:spChg chg="add del">
          <ac:chgData name="Jessica Wurzer" userId="XKdsEzfKpncYp7a80HnGOGjy7jHKvn1Oxcdj3UKGX3g=" providerId="None" clId="Web-{9FEC300D-F866-478A-B7C4-16A5791A6F58}" dt="2024-12-06T12:31:51.225" v="127"/>
          <ac:spMkLst>
            <pc:docMk/>
            <pc:sldMk cId="2452691527" sldId="485"/>
            <ac:spMk id="11" creationId="{41A613ED-3611-300E-9953-37DCD89E8E88}"/>
          </ac:spMkLst>
        </pc:spChg>
        <pc:spChg chg="add del">
          <ac:chgData name="Jessica Wurzer" userId="XKdsEzfKpncYp7a80HnGOGjy7jHKvn1Oxcdj3UKGX3g=" providerId="None" clId="Web-{9FEC300D-F866-478A-B7C4-16A5791A6F58}" dt="2024-12-06T12:31:51.225" v="126"/>
          <ac:spMkLst>
            <pc:docMk/>
            <pc:sldMk cId="2452691527" sldId="485"/>
            <ac:spMk id="12" creationId="{05FA414B-B8D3-5652-82C9-9C45EC50701E}"/>
          </ac:spMkLst>
        </pc:spChg>
        <pc:spChg chg="del topLvl">
          <ac:chgData name="Jessica Wurzer" userId="XKdsEzfKpncYp7a80HnGOGjy7jHKvn1Oxcdj3UKGX3g=" providerId="None" clId="Web-{9FEC300D-F866-478A-B7C4-16A5791A6F58}" dt="2024-12-06T12:25:23.760" v="64"/>
          <ac:spMkLst>
            <pc:docMk/>
            <pc:sldMk cId="2452691527" sldId="485"/>
            <ac:spMk id="13" creationId="{0148B579-9CD3-30E7-EBDC-2E53E4439F17}"/>
          </ac:spMkLst>
        </pc:spChg>
        <pc:spChg chg="del topLvl">
          <ac:chgData name="Jessica Wurzer" userId="XKdsEzfKpncYp7a80HnGOGjy7jHKvn1Oxcdj3UKGX3g=" providerId="None" clId="Web-{9FEC300D-F866-478A-B7C4-16A5791A6F58}" dt="2024-12-06T12:25:23.760" v="63"/>
          <ac:spMkLst>
            <pc:docMk/>
            <pc:sldMk cId="2452691527" sldId="485"/>
            <ac:spMk id="14" creationId="{5B672786-2C38-E48F-2A6F-212522A1F122}"/>
          </ac:spMkLst>
        </pc:spChg>
        <pc:grpChg chg="del">
          <ac:chgData name="Jessica Wurzer" userId="XKdsEzfKpncYp7a80HnGOGjy7jHKvn1Oxcdj3UKGX3g=" providerId="None" clId="Web-{9FEC300D-F866-478A-B7C4-16A5791A6F58}" dt="2024-12-06T12:25:23.760" v="63"/>
          <ac:grpSpMkLst>
            <pc:docMk/>
            <pc:sldMk cId="2452691527" sldId="485"/>
            <ac:grpSpMk id="8" creationId="{AFA707DF-DEF7-93AE-1BF9-D38CC770AE72}"/>
          </ac:grpSpMkLst>
        </pc:grpChg>
      </pc:sldChg>
      <pc:sldChg chg="addSp delSp modSp">
        <pc:chgData name="Jessica Wurzer" userId="XKdsEzfKpncYp7a80HnGOGjy7jHKvn1Oxcdj3UKGX3g=" providerId="None" clId="Web-{9FEC300D-F866-478A-B7C4-16A5791A6F58}" dt="2024-12-06T12:29:05.705" v="120"/>
        <pc:sldMkLst>
          <pc:docMk/>
          <pc:sldMk cId="2386333985" sldId="501"/>
        </pc:sldMkLst>
        <pc:spChg chg="add del mod">
          <ac:chgData name="Jessica Wurzer" userId="XKdsEzfKpncYp7a80HnGOGjy7jHKvn1Oxcdj3UKGX3g=" providerId="None" clId="Web-{9FEC300D-F866-478A-B7C4-16A5791A6F58}" dt="2024-12-06T12:29:05.705" v="119"/>
          <ac:spMkLst>
            <pc:docMk/>
            <pc:sldMk cId="2386333985" sldId="501"/>
            <ac:spMk id="4" creationId="{0148B579-9CD3-30E7-EBDC-2E53E4439F17}"/>
          </ac:spMkLst>
        </pc:spChg>
        <pc:spChg chg="add del mod">
          <ac:chgData name="Jessica Wurzer" userId="XKdsEzfKpncYp7a80HnGOGjy7jHKvn1Oxcdj3UKGX3g=" providerId="None" clId="Web-{9FEC300D-F866-478A-B7C4-16A5791A6F58}" dt="2024-12-06T12:29:05.705" v="120"/>
          <ac:spMkLst>
            <pc:docMk/>
            <pc:sldMk cId="2386333985" sldId="501"/>
            <ac:spMk id="5" creationId="{5B672786-2C38-E48F-2A6F-212522A1F122}"/>
          </ac:spMkLst>
        </pc:spChg>
        <pc:spChg chg="add del">
          <ac:chgData name="Jessica Wurzer" userId="XKdsEzfKpncYp7a80HnGOGjy7jHKvn1Oxcdj3UKGX3g=" providerId="None" clId="Web-{9FEC300D-F866-478A-B7C4-16A5791A6F58}" dt="2024-12-06T12:27:32.780" v="79"/>
          <ac:spMkLst>
            <pc:docMk/>
            <pc:sldMk cId="2386333985" sldId="501"/>
            <ac:spMk id="7" creationId="{07116EF4-479A-93D3-E797-AA8920C3584B}"/>
          </ac:spMkLst>
        </pc:spChg>
        <pc:spChg chg="add del">
          <ac:chgData name="Jessica Wurzer" userId="XKdsEzfKpncYp7a80HnGOGjy7jHKvn1Oxcdj3UKGX3g=" providerId="None" clId="Web-{9FEC300D-F866-478A-B7C4-16A5791A6F58}" dt="2024-12-06T12:27:32.780" v="78"/>
          <ac:spMkLst>
            <pc:docMk/>
            <pc:sldMk cId="2386333985" sldId="501"/>
            <ac:spMk id="10" creationId="{C0F2A4B7-E13B-724A-6E9D-2657C698695A}"/>
          </ac:spMkLst>
        </pc:spChg>
        <pc:spChg chg="add del mod topLvl">
          <ac:chgData name="Jessica Wurzer" userId="XKdsEzfKpncYp7a80HnGOGjy7jHKvn1Oxcdj3UKGX3g=" providerId="None" clId="Web-{9FEC300D-F866-478A-B7C4-16A5791A6F58}" dt="2024-12-06T12:24:32.962" v="54"/>
          <ac:spMkLst>
            <pc:docMk/>
            <pc:sldMk cId="2386333985" sldId="501"/>
            <ac:spMk id="11" creationId="{8CBF18E9-EB4B-9057-87C6-5EF203AB2746}"/>
          </ac:spMkLst>
        </pc:spChg>
        <pc:spChg chg="mod">
          <ac:chgData name="Jessica Wurzer" userId="XKdsEzfKpncYp7a80HnGOGjy7jHKvn1Oxcdj3UKGX3g=" providerId="None" clId="Web-{9FEC300D-F866-478A-B7C4-16A5791A6F58}" dt="2024-12-06T12:27:54.640" v="89" actId="1076"/>
          <ac:spMkLst>
            <pc:docMk/>
            <pc:sldMk cId="2386333985" sldId="501"/>
            <ac:spMk id="14" creationId="{50D1D9CF-5F1B-5A42-FB41-E4BD84DE4F10}"/>
          </ac:spMkLst>
        </pc:spChg>
        <pc:spChg chg="add del mod">
          <ac:chgData name="Jessica Wurzer" userId="XKdsEzfKpncYp7a80HnGOGjy7jHKvn1Oxcdj3UKGX3g=" providerId="None" clId="Web-{9FEC300D-F866-478A-B7C4-16A5791A6F58}" dt="2024-12-06T12:28:45.204" v="115"/>
          <ac:spMkLst>
            <pc:docMk/>
            <pc:sldMk cId="2386333985" sldId="501"/>
            <ac:spMk id="15" creationId="{79B86208-0EBA-3B65-4F0D-55EB4F61450F}"/>
          </ac:spMkLst>
        </pc:spChg>
        <pc:spChg chg="mod">
          <ac:chgData name="Jessica Wurzer" userId="XKdsEzfKpncYp7a80HnGOGjy7jHKvn1Oxcdj3UKGX3g=" providerId="None" clId="Web-{9FEC300D-F866-478A-B7C4-16A5791A6F58}" dt="2024-12-06T12:27:54.640" v="88" actId="1076"/>
          <ac:spMkLst>
            <pc:docMk/>
            <pc:sldMk cId="2386333985" sldId="501"/>
            <ac:spMk id="17" creationId="{6611AA8D-DF3A-0840-C82E-A1BE8D11995F}"/>
          </ac:spMkLst>
        </pc:spChg>
        <pc:spChg chg="add del mod">
          <ac:chgData name="Jessica Wurzer" userId="XKdsEzfKpncYp7a80HnGOGjy7jHKvn1Oxcdj3UKGX3g=" providerId="None" clId="Web-{9FEC300D-F866-478A-B7C4-16A5791A6F58}" dt="2024-12-06T12:28:45.204" v="114"/>
          <ac:spMkLst>
            <pc:docMk/>
            <pc:sldMk cId="2386333985" sldId="501"/>
            <ac:spMk id="26" creationId="{9668015A-ED70-13E9-7704-8E6E32543098}"/>
          </ac:spMkLst>
        </pc:spChg>
        <pc:spChg chg="add del mod topLvl">
          <ac:chgData name="Jessica Wurzer" userId="XKdsEzfKpncYp7a80HnGOGjy7jHKvn1Oxcdj3UKGX3g=" providerId="None" clId="Web-{9FEC300D-F866-478A-B7C4-16A5791A6F58}" dt="2024-12-06T12:24:32.962" v="55"/>
          <ac:spMkLst>
            <pc:docMk/>
            <pc:sldMk cId="2386333985" sldId="501"/>
            <ac:spMk id="61" creationId="{9294CFD4-44D5-401E-2DA4-ADBC50082662}"/>
          </ac:spMkLst>
        </pc:spChg>
        <pc:grpChg chg="add del">
          <ac:chgData name="Jessica Wurzer" userId="XKdsEzfKpncYp7a80HnGOGjy7jHKvn1Oxcdj3UKGX3g=" providerId="None" clId="Web-{9FEC300D-F866-478A-B7C4-16A5791A6F58}" dt="2024-12-06T12:24:32.962" v="54"/>
          <ac:grpSpMkLst>
            <pc:docMk/>
            <pc:sldMk cId="2386333985" sldId="501"/>
            <ac:grpSpMk id="19" creationId="{96607C52-7AC4-AA6E-C3F4-AB5BB63BC3C6}"/>
          </ac:grpSpMkLst>
        </pc:grpChg>
        <pc:grpChg chg="mod">
          <ac:chgData name="Jessica Wurzer" userId="XKdsEzfKpncYp7a80HnGOGjy7jHKvn1Oxcdj3UKGX3g=" providerId="None" clId="Web-{9FEC300D-F866-478A-B7C4-16A5791A6F58}" dt="2024-12-06T12:24:51.775" v="57" actId="1076"/>
          <ac:grpSpMkLst>
            <pc:docMk/>
            <pc:sldMk cId="2386333985" sldId="501"/>
            <ac:grpSpMk id="20" creationId="{00B80312-C440-8F60-959E-9D9B66D2D035}"/>
          </ac:grpSpMkLst>
        </pc:grpChg>
        <pc:grpChg chg="mod">
          <ac:chgData name="Jessica Wurzer" userId="XKdsEzfKpncYp7a80HnGOGjy7jHKvn1Oxcdj3UKGX3g=" providerId="None" clId="Web-{9FEC300D-F866-478A-B7C4-16A5791A6F58}" dt="2024-12-06T12:28:36.251" v="109" actId="1076"/>
          <ac:grpSpMkLst>
            <pc:docMk/>
            <pc:sldMk cId="2386333985" sldId="501"/>
            <ac:grpSpMk id="21" creationId="{DA39D9CB-6E5D-B9D0-0512-5DD1A5A6D914}"/>
          </ac:grpSpMkLst>
        </pc:grpChg>
        <pc:grpChg chg="mod">
          <ac:chgData name="Jessica Wurzer" userId="XKdsEzfKpncYp7a80HnGOGjy7jHKvn1Oxcdj3UKGX3g=" providerId="None" clId="Web-{9FEC300D-F866-478A-B7C4-16A5791A6F58}" dt="2024-12-06T12:24:51.791" v="58" actId="1076"/>
          <ac:grpSpMkLst>
            <pc:docMk/>
            <pc:sldMk cId="2386333985" sldId="501"/>
            <ac:grpSpMk id="25" creationId="{E491FF84-7969-CFA0-4E08-0C50703FED3D}"/>
          </ac:grpSpMkLst>
        </pc:grpChg>
        <pc:cxnChg chg="mod">
          <ac:chgData name="Jessica Wurzer" userId="XKdsEzfKpncYp7a80HnGOGjy7jHKvn1Oxcdj3UKGX3g=" providerId="None" clId="Web-{9FEC300D-F866-478A-B7C4-16A5791A6F58}" dt="2024-12-06T12:28:10.187" v="93" actId="1076"/>
          <ac:cxnSpMkLst>
            <pc:docMk/>
            <pc:sldMk cId="2386333985" sldId="501"/>
            <ac:cxnSpMk id="8" creationId="{88DFF63A-E6F8-3399-3FAF-1BFAAE666499}"/>
          </ac:cxnSpMkLst>
        </pc:cxnChg>
      </pc:sldChg>
    </pc:docChg>
  </pc:docChgLst>
  <pc:docChgLst>
    <pc:chgData name="Anna Allen" userId="1F0AZkFtny9zG6F7Dj+Ka8syhATAFwYcY3pGgRZAQpg=" providerId="None" clId="Web-{539FA208-832E-4373-B188-D85231FB6A4F}"/>
    <pc:docChg chg="modSld">
      <pc:chgData name="Anna Allen" userId="1F0AZkFtny9zG6F7Dj+Ka8syhATAFwYcY3pGgRZAQpg=" providerId="None" clId="Web-{539FA208-832E-4373-B188-D85231FB6A4F}" dt="2024-12-16T20:15:27.706" v="41" actId="20577"/>
      <pc:docMkLst>
        <pc:docMk/>
      </pc:docMkLst>
      <pc:sldChg chg="modSp">
        <pc:chgData name="Anna Allen" userId="1F0AZkFtny9zG6F7Dj+Ka8syhATAFwYcY3pGgRZAQpg=" providerId="None" clId="Web-{539FA208-832E-4373-B188-D85231FB6A4F}" dt="2024-12-16T20:15:27.706" v="41" actId="20577"/>
        <pc:sldMkLst>
          <pc:docMk/>
          <pc:sldMk cId="2452691527" sldId="485"/>
        </pc:sldMkLst>
        <pc:spChg chg="mod">
          <ac:chgData name="Anna Allen" userId="1F0AZkFtny9zG6F7Dj+Ka8syhATAFwYcY3pGgRZAQpg=" providerId="None" clId="Web-{539FA208-832E-4373-B188-D85231FB6A4F}" dt="2024-12-16T20:14:49.251" v="25" actId="20577"/>
          <ac:spMkLst>
            <pc:docMk/>
            <pc:sldMk cId="2452691527" sldId="485"/>
            <ac:spMk id="8" creationId="{13D5BD56-7686-7FE7-9A5A-0E9F3848E7C3}"/>
          </ac:spMkLst>
        </pc:spChg>
        <pc:spChg chg="mod">
          <ac:chgData name="Anna Allen" userId="1F0AZkFtny9zG6F7Dj+Ka8syhATAFwYcY3pGgRZAQpg=" providerId="None" clId="Web-{539FA208-832E-4373-B188-D85231FB6A4F}" dt="2024-12-16T20:13:28.887" v="10" actId="20577"/>
          <ac:spMkLst>
            <pc:docMk/>
            <pc:sldMk cId="2452691527" sldId="485"/>
            <ac:spMk id="18" creationId="{515901A6-EFA9-381A-3252-2C346F975B87}"/>
          </ac:spMkLst>
        </pc:spChg>
        <pc:spChg chg="mod">
          <ac:chgData name="Anna Allen" userId="1F0AZkFtny9zG6F7Dj+Ka8syhATAFwYcY3pGgRZAQpg=" providerId="None" clId="Web-{539FA208-832E-4373-B188-D85231FB6A4F}" dt="2024-12-16T20:15:27.706" v="41" actId="20577"/>
          <ac:spMkLst>
            <pc:docMk/>
            <pc:sldMk cId="2452691527" sldId="485"/>
            <ac:spMk id="20" creationId="{6622E1DD-9078-7332-282D-7B2193E7FA5D}"/>
          </ac:spMkLst>
        </pc:spChg>
      </pc:sldChg>
      <pc:sldChg chg="modSp">
        <pc:chgData name="Anna Allen" userId="1F0AZkFtny9zG6F7Dj+Ka8syhATAFwYcY3pGgRZAQpg=" providerId="None" clId="Web-{539FA208-832E-4373-B188-D85231FB6A4F}" dt="2024-12-16T20:14:32.844" v="14" actId="20577"/>
        <pc:sldMkLst>
          <pc:docMk/>
          <pc:sldMk cId="3510110085" sldId="490"/>
        </pc:sldMkLst>
        <pc:spChg chg="mod">
          <ac:chgData name="Anna Allen" userId="1F0AZkFtny9zG6F7Dj+Ka8syhATAFwYcY3pGgRZAQpg=" providerId="None" clId="Web-{539FA208-832E-4373-B188-D85231FB6A4F}" dt="2024-12-16T20:14:32.844" v="14" actId="20577"/>
          <ac:spMkLst>
            <pc:docMk/>
            <pc:sldMk cId="3510110085" sldId="490"/>
            <ac:spMk id="18" creationId="{268402E9-3BB4-C005-8110-06B4CAA54FB2}"/>
          </ac:spMkLst>
        </pc:spChg>
      </pc:sldChg>
      <pc:sldChg chg="modSp">
        <pc:chgData name="Anna Allen" userId="1F0AZkFtny9zG6F7Dj+Ka8syhATAFwYcY3pGgRZAQpg=" providerId="None" clId="Web-{539FA208-832E-4373-B188-D85231FB6A4F}" dt="2024-12-16T20:15:22.644" v="37" actId="20577"/>
        <pc:sldMkLst>
          <pc:docMk/>
          <pc:sldMk cId="2386333985" sldId="501"/>
        </pc:sldMkLst>
        <pc:spChg chg="mod">
          <ac:chgData name="Anna Allen" userId="1F0AZkFtny9zG6F7Dj+Ka8syhATAFwYcY3pGgRZAQpg=" providerId="None" clId="Web-{539FA208-832E-4373-B188-D85231FB6A4F}" dt="2024-12-16T20:15:22.644" v="37" actId="20577"/>
          <ac:spMkLst>
            <pc:docMk/>
            <pc:sldMk cId="2386333985" sldId="501"/>
            <ac:spMk id="4" creationId="{0148B579-9CD3-30E7-EBDC-2E53E4439F17}"/>
          </ac:spMkLst>
        </pc:spChg>
        <pc:spChg chg="mod">
          <ac:chgData name="Anna Allen" userId="1F0AZkFtny9zG6F7Dj+Ka8syhATAFwYcY3pGgRZAQpg=" providerId="None" clId="Web-{539FA208-832E-4373-B188-D85231FB6A4F}" dt="2024-12-16T20:15:20.612" v="33" actId="20577"/>
          <ac:spMkLst>
            <pc:docMk/>
            <pc:sldMk cId="2386333985" sldId="501"/>
            <ac:spMk id="14" creationId="{50D1D9CF-5F1B-5A42-FB41-E4BD84DE4F10}"/>
          </ac:spMkLst>
        </pc:spChg>
        <pc:spChg chg="mod">
          <ac:chgData name="Anna Allen" userId="1F0AZkFtny9zG6F7Dj+Ka8syhATAFwYcY3pGgRZAQpg=" providerId="None" clId="Web-{539FA208-832E-4373-B188-D85231FB6A4F}" dt="2024-12-16T20:15:14.659" v="31" actId="20577"/>
          <ac:spMkLst>
            <pc:docMk/>
            <pc:sldMk cId="2386333985" sldId="501"/>
            <ac:spMk id="28" creationId="{883390E8-95E4-9EC5-440D-ED213C32F1AE}"/>
          </ac:spMkLst>
        </pc:spChg>
      </pc:sldChg>
    </pc:docChg>
  </pc:docChgLst>
  <pc:docChgLst>
    <pc:chgData name="Anna Allen" userId="1F0AZkFtny9zG6F7Dj+Ka8syhATAFwYcY3pGgRZAQpg=" providerId="None" clId="Web-{6DC47A93-A228-45AE-BB63-CE82E189504F}"/>
    <pc:docChg chg="modSld">
      <pc:chgData name="Anna Allen" userId="1F0AZkFtny9zG6F7Dj+Ka8syhATAFwYcY3pGgRZAQpg=" providerId="None" clId="Web-{6DC47A93-A228-45AE-BB63-CE82E189504F}" dt="2024-12-17T19:15:12.236" v="57" actId="20577"/>
      <pc:docMkLst>
        <pc:docMk/>
      </pc:docMkLst>
      <pc:sldChg chg="modSp">
        <pc:chgData name="Anna Allen" userId="1F0AZkFtny9zG6F7Dj+Ka8syhATAFwYcY3pGgRZAQpg=" providerId="None" clId="Web-{6DC47A93-A228-45AE-BB63-CE82E189504F}" dt="2024-12-17T19:10:25.364" v="9" actId="20577"/>
        <pc:sldMkLst>
          <pc:docMk/>
          <pc:sldMk cId="1372279454" sldId="492"/>
        </pc:sldMkLst>
        <pc:spChg chg="mod">
          <ac:chgData name="Anna Allen" userId="1F0AZkFtny9zG6F7Dj+Ka8syhATAFwYcY3pGgRZAQpg=" providerId="None" clId="Web-{6DC47A93-A228-45AE-BB63-CE82E189504F}" dt="2024-12-17T19:10:25.364" v="9" actId="20577"/>
          <ac:spMkLst>
            <pc:docMk/>
            <pc:sldMk cId="1372279454" sldId="492"/>
            <ac:spMk id="9" creationId="{E27AC534-6A4C-4DA6-8690-5961CD9EC15D}"/>
          </ac:spMkLst>
        </pc:spChg>
        <pc:spChg chg="mod">
          <ac:chgData name="Anna Allen" userId="1F0AZkFtny9zG6F7Dj+Ka8syhATAFwYcY3pGgRZAQpg=" providerId="None" clId="Web-{6DC47A93-A228-45AE-BB63-CE82E189504F}" dt="2024-12-17T19:09:58.660" v="6" actId="20577"/>
          <ac:spMkLst>
            <pc:docMk/>
            <pc:sldMk cId="1372279454" sldId="492"/>
            <ac:spMk id="20" creationId="{8237500E-3EF9-E916-F614-BF3D7B111F38}"/>
          </ac:spMkLst>
        </pc:spChg>
      </pc:sldChg>
      <pc:sldChg chg="modSp">
        <pc:chgData name="Anna Allen" userId="1F0AZkFtny9zG6F7Dj+Ka8syhATAFwYcY3pGgRZAQpg=" providerId="None" clId="Web-{6DC47A93-A228-45AE-BB63-CE82E189504F}" dt="2024-12-17T19:13:07.965" v="27" actId="20577"/>
        <pc:sldMkLst>
          <pc:docMk/>
          <pc:sldMk cId="1051097482" sldId="493"/>
        </pc:sldMkLst>
        <pc:spChg chg="mod">
          <ac:chgData name="Anna Allen" userId="1F0AZkFtny9zG6F7Dj+Ka8syhATAFwYcY3pGgRZAQpg=" providerId="None" clId="Web-{6DC47A93-A228-45AE-BB63-CE82E189504F}" dt="2024-12-17T19:11:26.742" v="13" actId="20577"/>
          <ac:spMkLst>
            <pc:docMk/>
            <pc:sldMk cId="1051097482" sldId="493"/>
            <ac:spMk id="7" creationId="{CDCB0ED5-B4B8-935F-FE64-102E2F6B381E}"/>
          </ac:spMkLst>
        </pc:spChg>
        <pc:spChg chg="mod">
          <ac:chgData name="Anna Allen" userId="1F0AZkFtny9zG6F7Dj+Ka8syhATAFwYcY3pGgRZAQpg=" providerId="None" clId="Web-{6DC47A93-A228-45AE-BB63-CE82E189504F}" dt="2024-12-17T19:13:07.965" v="27" actId="20577"/>
          <ac:spMkLst>
            <pc:docMk/>
            <pc:sldMk cId="1051097482" sldId="493"/>
            <ac:spMk id="15" creationId="{F703003A-F1FE-3CDD-2B46-D80147EA3383}"/>
          </ac:spMkLst>
        </pc:spChg>
        <pc:spChg chg="mod">
          <ac:chgData name="Anna Allen" userId="1F0AZkFtny9zG6F7Dj+Ka8syhATAFwYcY3pGgRZAQpg=" providerId="None" clId="Web-{6DC47A93-A228-45AE-BB63-CE82E189504F}" dt="2024-12-17T19:11:41.774" v="19" actId="20577"/>
          <ac:spMkLst>
            <pc:docMk/>
            <pc:sldMk cId="1051097482" sldId="493"/>
            <ac:spMk id="20" creationId="{42F8B579-97B5-B126-E133-47C0EB157FA5}"/>
          </ac:spMkLst>
        </pc:spChg>
      </pc:sldChg>
      <pc:sldChg chg="modSp">
        <pc:chgData name="Anna Allen" userId="1F0AZkFtny9zG6F7Dj+Ka8syhATAFwYcY3pGgRZAQpg=" providerId="None" clId="Web-{6DC47A93-A228-45AE-BB63-CE82E189504F}" dt="2024-12-17T19:14:20.703" v="43" actId="20577"/>
        <pc:sldMkLst>
          <pc:docMk/>
          <pc:sldMk cId="987187420" sldId="494"/>
        </pc:sldMkLst>
        <pc:spChg chg="mod">
          <ac:chgData name="Anna Allen" userId="1F0AZkFtny9zG6F7Dj+Ka8syhATAFwYcY3pGgRZAQpg=" providerId="None" clId="Web-{6DC47A93-A228-45AE-BB63-CE82E189504F}" dt="2024-12-17T19:14:20.703" v="43" actId="20577"/>
          <ac:spMkLst>
            <pc:docMk/>
            <pc:sldMk cId="987187420" sldId="494"/>
            <ac:spMk id="11" creationId="{9E7DB519-55BA-E849-86BF-E55F7B825A39}"/>
          </ac:spMkLst>
        </pc:spChg>
        <pc:spChg chg="mod">
          <ac:chgData name="Anna Allen" userId="1F0AZkFtny9zG6F7Dj+Ka8syhATAFwYcY3pGgRZAQpg=" providerId="None" clId="Web-{6DC47A93-A228-45AE-BB63-CE82E189504F}" dt="2024-12-17T19:13:51.545" v="35" actId="20577"/>
          <ac:spMkLst>
            <pc:docMk/>
            <pc:sldMk cId="987187420" sldId="494"/>
            <ac:spMk id="15" creationId="{B5285EF9-9BD7-9CC4-FE66-2372BF61B638}"/>
          </ac:spMkLst>
        </pc:spChg>
      </pc:sldChg>
      <pc:sldChg chg="modSp">
        <pc:chgData name="Anna Allen" userId="1F0AZkFtny9zG6F7Dj+Ka8syhATAFwYcY3pGgRZAQpg=" providerId="None" clId="Web-{6DC47A93-A228-45AE-BB63-CE82E189504F}" dt="2024-12-17T19:15:12.236" v="57" actId="20577"/>
        <pc:sldMkLst>
          <pc:docMk/>
          <pc:sldMk cId="1091793268" sldId="495"/>
        </pc:sldMkLst>
        <pc:spChg chg="mod">
          <ac:chgData name="Anna Allen" userId="1F0AZkFtny9zG6F7Dj+Ka8syhATAFwYcY3pGgRZAQpg=" providerId="None" clId="Web-{6DC47A93-A228-45AE-BB63-CE82E189504F}" dt="2024-12-17T19:15:12.236" v="57" actId="20577"/>
          <ac:spMkLst>
            <pc:docMk/>
            <pc:sldMk cId="1091793268" sldId="495"/>
            <ac:spMk id="4" creationId="{10F9B555-DF69-9BCC-F2B1-6339A760CCE3}"/>
          </ac:spMkLst>
        </pc:spChg>
        <pc:spChg chg="mod">
          <ac:chgData name="Anna Allen" userId="1F0AZkFtny9zG6F7Dj+Ka8syhATAFwYcY3pGgRZAQpg=" providerId="None" clId="Web-{6DC47A93-A228-45AE-BB63-CE82E189504F}" dt="2024-12-17T19:14:46.376" v="50" actId="20577"/>
          <ac:spMkLst>
            <pc:docMk/>
            <pc:sldMk cId="1091793268" sldId="495"/>
            <ac:spMk id="15" creationId="{989E3C1B-3698-9C81-9468-5BDE522219A2}"/>
          </ac:spMkLst>
        </pc:spChg>
      </pc:sldChg>
    </pc:docChg>
  </pc:docChgLst>
  <pc:docChgLst>
    <pc:chgData name="Anna Allen" userId="1F0AZkFtny9zG6F7Dj+Ka8syhATAFwYcY3pGgRZAQpg=" providerId="None" clId="Web-{05480F39-B781-4A50-9DE1-1689957EBEFA}"/>
    <pc:docChg chg="modSld">
      <pc:chgData name="Anna Allen" userId="1F0AZkFtny9zG6F7Dj+Ka8syhATAFwYcY3pGgRZAQpg=" providerId="None" clId="Web-{05480F39-B781-4A50-9DE1-1689957EBEFA}" dt="2024-12-16T16:05:25.591" v="15" actId="20577"/>
      <pc:docMkLst>
        <pc:docMk/>
      </pc:docMkLst>
      <pc:sldChg chg="modSp">
        <pc:chgData name="Anna Allen" userId="1F0AZkFtny9zG6F7Dj+Ka8syhATAFwYcY3pGgRZAQpg=" providerId="None" clId="Web-{05480F39-B781-4A50-9DE1-1689957EBEFA}" dt="2024-12-16T16:05:25.591" v="15" actId="20577"/>
        <pc:sldMkLst>
          <pc:docMk/>
          <pc:sldMk cId="3510110085" sldId="490"/>
        </pc:sldMkLst>
        <pc:spChg chg="mod">
          <ac:chgData name="Anna Allen" userId="1F0AZkFtny9zG6F7Dj+Ka8syhATAFwYcY3pGgRZAQpg=" providerId="None" clId="Web-{05480F39-B781-4A50-9DE1-1689957EBEFA}" dt="2024-12-16T16:05:25.591" v="15" actId="20577"/>
          <ac:spMkLst>
            <pc:docMk/>
            <pc:sldMk cId="3510110085" sldId="490"/>
            <ac:spMk id="15" creationId="{A0B0B562-D40B-653F-5243-36D7C75EA1A4}"/>
          </ac:spMkLst>
        </pc:spChg>
      </pc:sldChg>
      <pc:sldChg chg="delSp modSp">
        <pc:chgData name="Anna Allen" userId="1F0AZkFtny9zG6F7Dj+Ka8syhATAFwYcY3pGgRZAQpg=" providerId="None" clId="Web-{05480F39-B781-4A50-9DE1-1689957EBEFA}" dt="2024-12-16T16:04:44.634" v="7"/>
        <pc:sldMkLst>
          <pc:docMk/>
          <pc:sldMk cId="2386333985" sldId="501"/>
        </pc:sldMkLst>
        <pc:spChg chg="del mod">
          <ac:chgData name="Anna Allen" userId="1F0AZkFtny9zG6F7Dj+Ka8syhATAFwYcY3pGgRZAQpg=" providerId="None" clId="Web-{05480F39-B781-4A50-9DE1-1689957EBEFA}" dt="2024-12-16T16:04:44.634" v="7"/>
          <ac:spMkLst>
            <pc:docMk/>
            <pc:sldMk cId="2386333985" sldId="501"/>
            <ac:spMk id="7" creationId="{660F2ADF-4D06-D5C6-8962-FD8140C7297D}"/>
          </ac:spMkLst>
        </pc:spChg>
        <pc:spChg chg="mod">
          <ac:chgData name="Anna Allen" userId="1F0AZkFtny9zG6F7Dj+Ka8syhATAFwYcY3pGgRZAQpg=" providerId="None" clId="Web-{05480F39-B781-4A50-9DE1-1689957EBEFA}" dt="2024-12-16T16:04:39.853" v="5" actId="20577"/>
          <ac:spMkLst>
            <pc:docMk/>
            <pc:sldMk cId="2386333985" sldId="501"/>
            <ac:spMk id="22" creationId="{1ADDE447-A850-542F-BD46-2CE200EFD409}"/>
          </ac:spMkLst>
        </pc:spChg>
      </pc:sldChg>
    </pc:docChg>
  </pc:docChgLst>
  <pc:docChgLst>
    <pc:chgData name="Anna Allen" userId="1F0AZkFtny9zG6F7Dj+Ka8syhATAFwYcY3pGgRZAQpg=" providerId="None" clId="Web-{025B26F1-6E8D-439C-8C61-85AED68ECDCA}"/>
    <pc:docChg chg="modSld">
      <pc:chgData name="Anna Allen" userId="1F0AZkFtny9zG6F7Dj+Ka8syhATAFwYcY3pGgRZAQpg=" providerId="None" clId="Web-{025B26F1-6E8D-439C-8C61-85AED68ECDCA}" dt="2025-01-03T19:53:09.525" v="168" actId="1076"/>
      <pc:docMkLst>
        <pc:docMk/>
      </pc:docMkLst>
      <pc:sldChg chg="modSp">
        <pc:chgData name="Anna Allen" userId="1F0AZkFtny9zG6F7Dj+Ka8syhATAFwYcY3pGgRZAQpg=" providerId="None" clId="Web-{025B26F1-6E8D-439C-8C61-85AED68ECDCA}" dt="2025-01-03T19:48:03.938" v="131" actId="1076"/>
        <pc:sldMkLst>
          <pc:docMk/>
          <pc:sldMk cId="2452691527" sldId="485"/>
        </pc:sldMkLst>
        <pc:spChg chg="mod">
          <ac:chgData name="Anna Allen" userId="1F0AZkFtny9zG6F7Dj+Ka8syhATAFwYcY3pGgRZAQpg=" providerId="None" clId="Web-{025B26F1-6E8D-439C-8C61-85AED68ECDCA}" dt="2025-01-03T19:48:03.922" v="130" actId="1076"/>
          <ac:spMkLst>
            <pc:docMk/>
            <pc:sldMk cId="2452691527" sldId="485"/>
            <ac:spMk id="6" creationId="{9294CFD4-44D5-401E-2DA4-ADBC50082662}"/>
          </ac:spMkLst>
        </pc:spChg>
        <pc:spChg chg="mod">
          <ac:chgData name="Anna Allen" userId="1F0AZkFtny9zG6F7Dj+Ka8syhATAFwYcY3pGgRZAQpg=" providerId="None" clId="Web-{025B26F1-6E8D-439C-8C61-85AED68ECDCA}" dt="2025-01-03T19:48:03.938" v="131" actId="1076"/>
          <ac:spMkLst>
            <pc:docMk/>
            <pc:sldMk cId="2452691527" sldId="485"/>
            <ac:spMk id="7" creationId="{8CBF18E9-EB4B-9057-87C6-5EF203AB2746}"/>
          </ac:spMkLst>
        </pc:spChg>
        <pc:spChg chg="mod">
          <ac:chgData name="Anna Allen" userId="1F0AZkFtny9zG6F7Dj+Ka8syhATAFwYcY3pGgRZAQpg=" providerId="None" clId="Web-{025B26F1-6E8D-439C-8C61-85AED68ECDCA}" dt="2025-01-03T19:48:03.766" v="124" actId="1076"/>
          <ac:spMkLst>
            <pc:docMk/>
            <pc:sldMk cId="2452691527" sldId="485"/>
            <ac:spMk id="15" creationId="{E592A9AD-EFBB-96CC-B901-6DE0E7B42E9C}"/>
          </ac:spMkLst>
        </pc:spChg>
        <pc:spChg chg="mod">
          <ac:chgData name="Anna Allen" userId="1F0AZkFtny9zG6F7Dj+Ka8syhATAFwYcY3pGgRZAQpg=" providerId="None" clId="Web-{025B26F1-6E8D-439C-8C61-85AED68ECDCA}" dt="2025-01-03T19:48:03.782" v="125" actId="1076"/>
          <ac:spMkLst>
            <pc:docMk/>
            <pc:sldMk cId="2452691527" sldId="485"/>
            <ac:spMk id="16" creationId="{2C035AE5-59F1-D535-D6B5-4FCCF8CD0AD7}"/>
          </ac:spMkLst>
        </pc:spChg>
        <pc:spChg chg="mod">
          <ac:chgData name="Anna Allen" userId="1F0AZkFtny9zG6F7Dj+Ka8syhATAFwYcY3pGgRZAQpg=" providerId="None" clId="Web-{025B26F1-6E8D-439C-8C61-85AED68ECDCA}" dt="2025-01-03T19:48:03.797" v="126" actId="1076"/>
          <ac:spMkLst>
            <pc:docMk/>
            <pc:sldMk cId="2452691527" sldId="485"/>
            <ac:spMk id="18" creationId="{515901A6-EFA9-381A-3252-2C346F975B87}"/>
          </ac:spMkLst>
        </pc:spChg>
        <pc:spChg chg="mod">
          <ac:chgData name="Anna Allen" userId="1F0AZkFtny9zG6F7Dj+Ka8syhATAFwYcY3pGgRZAQpg=" providerId="None" clId="Web-{025B26F1-6E8D-439C-8C61-85AED68ECDCA}" dt="2025-01-03T19:48:03.844" v="127" actId="1076"/>
          <ac:spMkLst>
            <pc:docMk/>
            <pc:sldMk cId="2452691527" sldId="485"/>
            <ac:spMk id="19" creationId="{78285625-F6E8-57D2-2557-5CC21B6C682E}"/>
          </ac:spMkLst>
        </pc:spChg>
        <pc:spChg chg="mod">
          <ac:chgData name="Anna Allen" userId="1F0AZkFtny9zG6F7Dj+Ka8syhATAFwYcY3pGgRZAQpg=" providerId="None" clId="Web-{025B26F1-6E8D-439C-8C61-85AED68ECDCA}" dt="2025-01-03T19:48:03.875" v="128" actId="1076"/>
          <ac:spMkLst>
            <pc:docMk/>
            <pc:sldMk cId="2452691527" sldId="485"/>
            <ac:spMk id="20" creationId="{6622E1DD-9078-7332-282D-7B2193E7FA5D}"/>
          </ac:spMkLst>
        </pc:spChg>
        <pc:spChg chg="mod">
          <ac:chgData name="Anna Allen" userId="1F0AZkFtny9zG6F7Dj+Ka8syhATAFwYcY3pGgRZAQpg=" providerId="None" clId="Web-{025B26F1-6E8D-439C-8C61-85AED68ECDCA}" dt="2025-01-03T19:48:03.891" v="129" actId="1076"/>
          <ac:spMkLst>
            <pc:docMk/>
            <pc:sldMk cId="2452691527" sldId="485"/>
            <ac:spMk id="21" creationId="{CFA741DC-7763-3F82-BEF7-5E24E5CCAB75}"/>
          </ac:spMkLst>
        </pc:spChg>
      </pc:sldChg>
      <pc:sldChg chg="addSp delSp modSp">
        <pc:chgData name="Anna Allen" userId="1F0AZkFtny9zG6F7Dj+Ka8syhATAFwYcY3pGgRZAQpg=" providerId="None" clId="Web-{025B26F1-6E8D-439C-8C61-85AED68ECDCA}" dt="2025-01-03T19:49:24.081" v="141" actId="1076"/>
        <pc:sldMkLst>
          <pc:docMk/>
          <pc:sldMk cId="3510110085" sldId="490"/>
        </pc:sldMkLst>
        <pc:spChg chg="topLvl">
          <ac:chgData name="Anna Allen" userId="1F0AZkFtny9zG6F7Dj+Ka8syhATAFwYcY3pGgRZAQpg=" providerId="None" clId="Web-{025B26F1-6E8D-439C-8C61-85AED68ECDCA}" dt="2025-01-03T19:48:38.783" v="136"/>
          <ac:spMkLst>
            <pc:docMk/>
            <pc:sldMk cId="3510110085" sldId="490"/>
            <ac:spMk id="5" creationId="{55D853CD-DEBC-681E-C8E8-51F2DEFD5B36}"/>
          </ac:spMkLst>
        </pc:spChg>
        <pc:spChg chg="mod topLvl">
          <ac:chgData name="Anna Allen" userId="1F0AZkFtny9zG6F7Dj+Ka8syhATAFwYcY3pGgRZAQpg=" providerId="None" clId="Web-{025B26F1-6E8D-439C-8C61-85AED68ECDCA}" dt="2025-01-03T19:48:50.721" v="138" actId="1076"/>
          <ac:spMkLst>
            <pc:docMk/>
            <pc:sldMk cId="3510110085" sldId="490"/>
            <ac:spMk id="6" creationId="{33CB11DD-172B-69B8-278A-59ACE2858924}"/>
          </ac:spMkLst>
        </pc:spChg>
        <pc:spChg chg="topLvl">
          <ac:chgData name="Anna Allen" userId="1F0AZkFtny9zG6F7Dj+Ka8syhATAFwYcY3pGgRZAQpg=" providerId="None" clId="Web-{025B26F1-6E8D-439C-8C61-85AED68ECDCA}" dt="2025-01-03T19:48:26.579" v="134"/>
          <ac:spMkLst>
            <pc:docMk/>
            <pc:sldMk cId="3510110085" sldId="490"/>
            <ac:spMk id="10" creationId="{02378C3B-5600-1266-0560-543E7F8982A7}"/>
          </ac:spMkLst>
        </pc:spChg>
        <pc:spChg chg="topLvl">
          <ac:chgData name="Anna Allen" userId="1F0AZkFtny9zG6F7Dj+Ka8syhATAFwYcY3pGgRZAQpg=" providerId="None" clId="Web-{025B26F1-6E8D-439C-8C61-85AED68ECDCA}" dt="2025-01-03T19:48:26.579" v="134"/>
          <ac:spMkLst>
            <pc:docMk/>
            <pc:sldMk cId="3510110085" sldId="490"/>
            <ac:spMk id="12" creationId="{3FD5A38B-9371-E7B8-4739-D46D74C0A730}"/>
          </ac:spMkLst>
        </pc:spChg>
        <pc:spChg chg="topLvl">
          <ac:chgData name="Anna Allen" userId="1F0AZkFtny9zG6F7Dj+Ka8syhATAFwYcY3pGgRZAQpg=" providerId="None" clId="Web-{025B26F1-6E8D-439C-8C61-85AED68ECDCA}" dt="2025-01-03T19:48:26.579" v="134"/>
          <ac:spMkLst>
            <pc:docMk/>
            <pc:sldMk cId="3510110085" sldId="490"/>
            <ac:spMk id="15" creationId="{A0B0B562-D40B-653F-5243-36D7C75EA1A4}"/>
          </ac:spMkLst>
        </pc:spChg>
        <pc:spChg chg="mod topLvl">
          <ac:chgData name="Anna Allen" userId="1F0AZkFtny9zG6F7Dj+Ka8syhATAFwYcY3pGgRZAQpg=" providerId="None" clId="Web-{025B26F1-6E8D-439C-8C61-85AED68ECDCA}" dt="2025-01-03T19:48:53.658" v="139" actId="1076"/>
          <ac:spMkLst>
            <pc:docMk/>
            <pc:sldMk cId="3510110085" sldId="490"/>
            <ac:spMk id="16" creationId="{A816FA01-71D2-F912-0097-5C2BCCA72263}"/>
          </ac:spMkLst>
        </pc:spChg>
        <pc:spChg chg="topLvl">
          <ac:chgData name="Anna Allen" userId="1F0AZkFtny9zG6F7Dj+Ka8syhATAFwYcY3pGgRZAQpg=" providerId="None" clId="Web-{025B26F1-6E8D-439C-8C61-85AED68ECDCA}" dt="2025-01-03T19:48:30.908" v="135"/>
          <ac:spMkLst>
            <pc:docMk/>
            <pc:sldMk cId="3510110085" sldId="490"/>
            <ac:spMk id="18" creationId="{268402E9-3BB4-C005-8110-06B4CAA54FB2}"/>
          </ac:spMkLst>
        </pc:spChg>
        <pc:spChg chg="mod topLvl">
          <ac:chgData name="Anna Allen" userId="1F0AZkFtny9zG6F7Dj+Ka8syhATAFwYcY3pGgRZAQpg=" providerId="None" clId="Web-{025B26F1-6E8D-439C-8C61-85AED68ECDCA}" dt="2025-01-03T19:48:48.283" v="137" actId="1076"/>
          <ac:spMkLst>
            <pc:docMk/>
            <pc:sldMk cId="3510110085" sldId="490"/>
            <ac:spMk id="19" creationId="{FE3E2CE3-915F-21C8-8DC3-BB36D7795939}"/>
          </ac:spMkLst>
        </pc:spChg>
        <pc:grpChg chg="del topLvl">
          <ac:chgData name="Anna Allen" userId="1F0AZkFtny9zG6F7Dj+Ka8syhATAFwYcY3pGgRZAQpg=" providerId="None" clId="Web-{025B26F1-6E8D-439C-8C61-85AED68ECDCA}" dt="2025-01-03T19:48:38.783" v="136"/>
          <ac:grpSpMkLst>
            <pc:docMk/>
            <pc:sldMk cId="3510110085" sldId="490"/>
            <ac:grpSpMk id="4" creationId="{FBF6653F-851B-DEAA-DD4B-50289C051AEF}"/>
          </ac:grpSpMkLst>
        </pc:grpChg>
        <pc:grpChg chg="add del mod">
          <ac:chgData name="Anna Allen" userId="1F0AZkFtny9zG6F7Dj+Ka8syhATAFwYcY3pGgRZAQpg=" providerId="None" clId="Web-{025B26F1-6E8D-439C-8C61-85AED68ECDCA}" dt="2025-01-03T19:48:26.579" v="134"/>
          <ac:grpSpMkLst>
            <pc:docMk/>
            <pc:sldMk cId="3510110085" sldId="490"/>
            <ac:grpSpMk id="9" creationId="{DC1B1FA9-0D93-F5B7-455F-EB1FEE3B7D44}"/>
          </ac:grpSpMkLst>
        </pc:grpChg>
        <pc:grpChg chg="add mod">
          <ac:chgData name="Anna Allen" userId="1F0AZkFtny9zG6F7Dj+Ka8syhATAFwYcY3pGgRZAQpg=" providerId="None" clId="Web-{025B26F1-6E8D-439C-8C61-85AED68ECDCA}" dt="2025-01-03T19:49:24.081" v="141" actId="1076"/>
          <ac:grpSpMkLst>
            <pc:docMk/>
            <pc:sldMk cId="3510110085" sldId="490"/>
            <ac:grpSpMk id="11" creationId="{3744E1EA-F1B2-C45F-9869-11A1A5C0D916}"/>
          </ac:grpSpMkLst>
        </pc:grpChg>
        <pc:grpChg chg="del topLvl">
          <ac:chgData name="Anna Allen" userId="1F0AZkFtny9zG6F7Dj+Ka8syhATAFwYcY3pGgRZAQpg=" providerId="None" clId="Web-{025B26F1-6E8D-439C-8C61-85AED68ECDCA}" dt="2025-01-03T19:48:30.908" v="135"/>
          <ac:grpSpMkLst>
            <pc:docMk/>
            <pc:sldMk cId="3510110085" sldId="490"/>
            <ac:grpSpMk id="17" creationId="{23818FD5-42D6-8F66-61B5-D75A96BA309D}"/>
          </ac:grpSpMkLst>
        </pc:grpChg>
      </pc:sldChg>
      <pc:sldChg chg="addSp delSp modSp">
        <pc:chgData name="Anna Allen" userId="1F0AZkFtny9zG6F7Dj+Ka8syhATAFwYcY3pGgRZAQpg=" providerId="None" clId="Web-{025B26F1-6E8D-439C-8C61-85AED68ECDCA}" dt="2025-01-03T19:50:28.083" v="149" actId="1076"/>
        <pc:sldMkLst>
          <pc:docMk/>
          <pc:sldMk cId="3442771749" sldId="491"/>
        </pc:sldMkLst>
        <pc:spChg chg="topLvl">
          <ac:chgData name="Anna Allen" userId="1F0AZkFtny9zG6F7Dj+Ka8syhATAFwYcY3pGgRZAQpg=" providerId="None" clId="Web-{025B26F1-6E8D-439C-8C61-85AED68ECDCA}" dt="2025-01-03T19:49:40.800" v="142"/>
          <ac:spMkLst>
            <pc:docMk/>
            <pc:sldMk cId="3442771749" sldId="491"/>
            <ac:spMk id="5" creationId="{F0D793DC-D970-85C1-6887-91B3B50ED39F}"/>
          </ac:spMkLst>
        </pc:spChg>
        <pc:spChg chg="mod topLvl">
          <ac:chgData name="Anna Allen" userId="1F0AZkFtny9zG6F7Dj+Ka8syhATAFwYcY3pGgRZAQpg=" providerId="None" clId="Web-{025B26F1-6E8D-439C-8C61-85AED68ECDCA}" dt="2025-01-03T19:49:55.160" v="144" actId="1076"/>
          <ac:spMkLst>
            <pc:docMk/>
            <pc:sldMk cId="3442771749" sldId="491"/>
            <ac:spMk id="6" creationId="{32FB8FC1-DF7C-FBCC-C16B-22061BCF2FEA}"/>
          </ac:spMkLst>
        </pc:spChg>
        <pc:spChg chg="topLvl">
          <ac:chgData name="Anna Allen" userId="1F0AZkFtny9zG6F7Dj+Ka8syhATAFwYcY3pGgRZAQpg=" providerId="None" clId="Web-{025B26F1-6E8D-439C-8C61-85AED68ECDCA}" dt="2025-01-03T19:49:47.394" v="143"/>
          <ac:spMkLst>
            <pc:docMk/>
            <pc:sldMk cId="3442771749" sldId="491"/>
            <ac:spMk id="9" creationId="{9170E6A5-A0C3-D291-7A79-EEE023BCBA4A}"/>
          </ac:spMkLst>
        </pc:spChg>
        <pc:spChg chg="mod topLvl">
          <ac:chgData name="Anna Allen" userId="1F0AZkFtny9zG6F7Dj+Ka8syhATAFwYcY3pGgRZAQpg=" providerId="None" clId="Web-{025B26F1-6E8D-439C-8C61-85AED68ECDCA}" dt="2025-01-03T19:50:00.738" v="145" actId="1076"/>
          <ac:spMkLst>
            <pc:docMk/>
            <pc:sldMk cId="3442771749" sldId="491"/>
            <ac:spMk id="10" creationId="{DD448B0C-DAC4-B67B-DFB3-006DE9413FEB}"/>
          </ac:spMkLst>
        </pc:spChg>
        <pc:spChg chg="mod">
          <ac:chgData name="Anna Allen" userId="1F0AZkFtny9zG6F7Dj+Ka8syhATAFwYcY3pGgRZAQpg=" providerId="None" clId="Web-{025B26F1-6E8D-439C-8C61-85AED68ECDCA}" dt="2025-01-03T19:50:17.551" v="147" actId="1076"/>
          <ac:spMkLst>
            <pc:docMk/>
            <pc:sldMk cId="3442771749" sldId="491"/>
            <ac:spMk id="12" creationId="{A960D2B9-2E03-DEB0-4D87-9E3591BC5AC3}"/>
          </ac:spMkLst>
        </pc:spChg>
        <pc:grpChg chg="del">
          <ac:chgData name="Anna Allen" userId="1F0AZkFtny9zG6F7Dj+Ka8syhATAFwYcY3pGgRZAQpg=" providerId="None" clId="Web-{025B26F1-6E8D-439C-8C61-85AED68ECDCA}" dt="2025-01-03T19:49:40.800" v="142"/>
          <ac:grpSpMkLst>
            <pc:docMk/>
            <pc:sldMk cId="3442771749" sldId="491"/>
            <ac:grpSpMk id="4" creationId="{743256B6-F690-F183-E127-ADD6BE7610D4}"/>
          </ac:grpSpMkLst>
        </pc:grpChg>
        <pc:grpChg chg="del">
          <ac:chgData name="Anna Allen" userId="1F0AZkFtny9zG6F7Dj+Ka8syhATAFwYcY3pGgRZAQpg=" providerId="None" clId="Web-{025B26F1-6E8D-439C-8C61-85AED68ECDCA}" dt="2025-01-03T19:49:47.394" v="143"/>
          <ac:grpSpMkLst>
            <pc:docMk/>
            <pc:sldMk cId="3442771749" sldId="491"/>
            <ac:grpSpMk id="8" creationId="{71F85160-B7CD-E25C-5CC4-6EABFA2DDD57}"/>
          </ac:grpSpMkLst>
        </pc:grpChg>
        <pc:grpChg chg="add mod">
          <ac:chgData name="Anna Allen" userId="1F0AZkFtny9zG6F7Dj+Ka8syhATAFwYcY3pGgRZAQpg=" providerId="None" clId="Web-{025B26F1-6E8D-439C-8C61-85AED68ECDCA}" dt="2025-01-03T19:50:28.083" v="149" actId="1076"/>
          <ac:grpSpMkLst>
            <pc:docMk/>
            <pc:sldMk cId="3442771749" sldId="491"/>
            <ac:grpSpMk id="16" creationId="{2F9A2FA1-26CC-03DC-1A46-45BA6882EDAC}"/>
          </ac:grpSpMkLst>
        </pc:grpChg>
      </pc:sldChg>
      <pc:sldChg chg="addSp modSp">
        <pc:chgData name="Anna Allen" userId="1F0AZkFtny9zG6F7Dj+Ka8syhATAFwYcY3pGgRZAQpg=" providerId="None" clId="Web-{025B26F1-6E8D-439C-8C61-85AED68ECDCA}" dt="2025-01-03T19:50:58.865" v="152" actId="1076"/>
        <pc:sldMkLst>
          <pc:docMk/>
          <pc:sldMk cId="1372279454" sldId="492"/>
        </pc:sldMkLst>
        <pc:grpChg chg="add">
          <ac:chgData name="Anna Allen" userId="1F0AZkFtny9zG6F7Dj+Ka8syhATAFwYcY3pGgRZAQpg=" providerId="None" clId="Web-{025B26F1-6E8D-439C-8C61-85AED68ECDCA}" dt="2025-01-03T19:50:48.583" v="150"/>
          <ac:grpSpMkLst>
            <pc:docMk/>
            <pc:sldMk cId="1372279454" sldId="492"/>
            <ac:grpSpMk id="7" creationId="{DC7F3115-81E1-F6D4-8381-A8047AAE29ED}"/>
          </ac:grpSpMkLst>
        </pc:grpChg>
        <pc:grpChg chg="add mod">
          <ac:chgData name="Anna Allen" userId="1F0AZkFtny9zG6F7Dj+Ka8syhATAFwYcY3pGgRZAQpg=" providerId="None" clId="Web-{025B26F1-6E8D-439C-8C61-85AED68ECDCA}" dt="2025-01-03T19:50:58.865" v="152" actId="1076"/>
          <ac:grpSpMkLst>
            <pc:docMk/>
            <pc:sldMk cId="1372279454" sldId="492"/>
            <ac:grpSpMk id="13" creationId="{0771E44A-932F-D35B-9001-2C57920E4355}"/>
          </ac:grpSpMkLst>
        </pc:grpChg>
      </pc:sldChg>
      <pc:sldChg chg="addSp modSp">
        <pc:chgData name="Anna Allen" userId="1F0AZkFtny9zG6F7Dj+Ka8syhATAFwYcY3pGgRZAQpg=" providerId="None" clId="Web-{025B26F1-6E8D-439C-8C61-85AED68ECDCA}" dt="2025-01-03T19:51:43.304" v="158"/>
        <pc:sldMkLst>
          <pc:docMk/>
          <pc:sldMk cId="1051097482" sldId="493"/>
        </pc:sldMkLst>
        <pc:spChg chg="mod">
          <ac:chgData name="Anna Allen" userId="1F0AZkFtny9zG6F7Dj+Ka8syhATAFwYcY3pGgRZAQpg=" providerId="None" clId="Web-{025B26F1-6E8D-439C-8C61-85AED68ECDCA}" dt="2025-01-03T19:51:06.850" v="153" actId="1076"/>
          <ac:spMkLst>
            <pc:docMk/>
            <pc:sldMk cId="1051097482" sldId="493"/>
            <ac:spMk id="10" creationId="{404ADA32-F9FC-6FBD-1A5B-A7E7F92903B8}"/>
          </ac:spMkLst>
        </pc:spChg>
        <pc:spChg chg="mod">
          <ac:chgData name="Anna Allen" userId="1F0AZkFtny9zG6F7Dj+Ka8syhATAFwYcY3pGgRZAQpg=" providerId="None" clId="Web-{025B26F1-6E8D-439C-8C61-85AED68ECDCA}" dt="2025-01-03T19:51:35.178" v="157" actId="1076"/>
          <ac:spMkLst>
            <pc:docMk/>
            <pc:sldMk cId="1051097482" sldId="493"/>
            <ac:spMk id="15" creationId="{F703003A-F1FE-3CDD-2B46-D80147EA3383}"/>
          </ac:spMkLst>
        </pc:spChg>
        <pc:spChg chg="mod">
          <ac:chgData name="Anna Allen" userId="1F0AZkFtny9zG6F7Dj+Ka8syhATAFwYcY3pGgRZAQpg=" providerId="None" clId="Web-{025B26F1-6E8D-439C-8C61-85AED68ECDCA}" dt="2025-01-03T19:51:08.959" v="154" actId="1076"/>
          <ac:spMkLst>
            <pc:docMk/>
            <pc:sldMk cId="1051097482" sldId="493"/>
            <ac:spMk id="16" creationId="{064BF4BC-8C4E-68B2-FF25-894B2CB39638}"/>
          </ac:spMkLst>
        </pc:spChg>
        <pc:spChg chg="mod">
          <ac:chgData name="Anna Allen" userId="1F0AZkFtny9zG6F7Dj+Ka8syhATAFwYcY3pGgRZAQpg=" providerId="None" clId="Web-{025B26F1-6E8D-439C-8C61-85AED68ECDCA}" dt="2025-01-03T19:51:12.725" v="155" actId="1076"/>
          <ac:spMkLst>
            <pc:docMk/>
            <pc:sldMk cId="1051097482" sldId="493"/>
            <ac:spMk id="21" creationId="{53DDA77E-4E88-A6CF-7A2E-AA25BD38BC3D}"/>
          </ac:spMkLst>
        </pc:spChg>
        <pc:grpChg chg="add">
          <ac:chgData name="Anna Allen" userId="1F0AZkFtny9zG6F7Dj+Ka8syhATAFwYcY3pGgRZAQpg=" providerId="None" clId="Web-{025B26F1-6E8D-439C-8C61-85AED68ECDCA}" dt="2025-01-03T19:51:23.053" v="156"/>
          <ac:grpSpMkLst>
            <pc:docMk/>
            <pc:sldMk cId="1051097482" sldId="493"/>
            <ac:grpSpMk id="8" creationId="{602AE6B4-27B3-FEC1-FA76-878F06197BE6}"/>
          </ac:grpSpMkLst>
        </pc:grpChg>
        <pc:grpChg chg="add">
          <ac:chgData name="Anna Allen" userId="1F0AZkFtny9zG6F7Dj+Ka8syhATAFwYcY3pGgRZAQpg=" providerId="None" clId="Web-{025B26F1-6E8D-439C-8C61-85AED68ECDCA}" dt="2025-01-03T19:51:43.304" v="158"/>
          <ac:grpSpMkLst>
            <pc:docMk/>
            <pc:sldMk cId="1051097482" sldId="493"/>
            <ac:grpSpMk id="11" creationId="{F8D2C4DA-1F34-B8F5-7BEC-8191A1654D0E}"/>
          </ac:grpSpMkLst>
        </pc:grpChg>
      </pc:sldChg>
      <pc:sldChg chg="addSp modSp">
        <pc:chgData name="Anna Allen" userId="1F0AZkFtny9zG6F7Dj+Ka8syhATAFwYcY3pGgRZAQpg=" providerId="None" clId="Web-{025B26F1-6E8D-439C-8C61-85AED68ECDCA}" dt="2025-01-03T19:52:51.259" v="166" actId="1076"/>
        <pc:sldMkLst>
          <pc:docMk/>
          <pc:sldMk cId="987187420" sldId="494"/>
        </pc:sldMkLst>
        <pc:spChg chg="mod">
          <ac:chgData name="Anna Allen" userId="1F0AZkFtny9zG6F7Dj+Ka8syhATAFwYcY3pGgRZAQpg=" providerId="None" clId="Web-{025B26F1-6E8D-439C-8C61-85AED68ECDCA}" dt="2025-01-03T19:52:21.445" v="162" actId="1076"/>
          <ac:spMkLst>
            <pc:docMk/>
            <pc:sldMk cId="987187420" sldId="494"/>
            <ac:spMk id="8" creationId="{AD634C29-2ED6-5C4C-C273-596950846C88}"/>
          </ac:spMkLst>
        </pc:spChg>
        <pc:spChg chg="mod">
          <ac:chgData name="Anna Allen" userId="1F0AZkFtny9zG6F7Dj+Ka8syhATAFwYcY3pGgRZAQpg=" providerId="None" clId="Web-{025B26F1-6E8D-439C-8C61-85AED68ECDCA}" dt="2025-01-03T19:52:04.898" v="160" actId="1076"/>
          <ac:spMkLst>
            <pc:docMk/>
            <pc:sldMk cId="987187420" sldId="494"/>
            <ac:spMk id="9" creationId="{C7790E72-1E81-FE79-29AE-5492470682A0}"/>
          </ac:spMkLst>
        </pc:spChg>
        <pc:spChg chg="mod">
          <ac:chgData name="Anna Allen" userId="1F0AZkFtny9zG6F7Dj+Ka8syhATAFwYcY3pGgRZAQpg=" providerId="None" clId="Web-{025B26F1-6E8D-439C-8C61-85AED68ECDCA}" dt="2025-01-03T19:52:37.524" v="164" actId="1076"/>
          <ac:spMkLst>
            <pc:docMk/>
            <pc:sldMk cId="987187420" sldId="494"/>
            <ac:spMk id="10" creationId="{8FF698F0-E6C7-9E61-A5A0-845A878E9703}"/>
          </ac:spMkLst>
        </pc:spChg>
        <pc:spChg chg="mod">
          <ac:chgData name="Anna Allen" userId="1F0AZkFtny9zG6F7Dj+Ka8syhATAFwYcY3pGgRZAQpg=" providerId="None" clId="Web-{025B26F1-6E8D-439C-8C61-85AED68ECDCA}" dt="2025-01-03T19:51:56.257" v="159" actId="1076"/>
          <ac:spMkLst>
            <pc:docMk/>
            <pc:sldMk cId="987187420" sldId="494"/>
            <ac:spMk id="21" creationId="{45DAACDD-6B2D-144D-7CD0-D9B2FAD93CD9}"/>
          </ac:spMkLst>
        </pc:spChg>
        <pc:grpChg chg="add mod">
          <ac:chgData name="Anna Allen" userId="1F0AZkFtny9zG6F7Dj+Ka8syhATAFwYcY3pGgRZAQpg=" providerId="None" clId="Web-{025B26F1-6E8D-439C-8C61-85AED68ECDCA}" dt="2025-01-03T19:52:51.259" v="166" actId="1076"/>
          <ac:grpSpMkLst>
            <pc:docMk/>
            <pc:sldMk cId="987187420" sldId="494"/>
            <ac:grpSpMk id="14" creationId="{9025E1EE-9672-3D53-4956-761AEFC366F4}"/>
          </ac:grpSpMkLst>
        </pc:grpChg>
      </pc:sldChg>
      <pc:sldChg chg="addSp modSp">
        <pc:chgData name="Anna Allen" userId="1F0AZkFtny9zG6F7Dj+Ka8syhATAFwYcY3pGgRZAQpg=" providerId="None" clId="Web-{025B26F1-6E8D-439C-8C61-85AED68ECDCA}" dt="2025-01-03T19:53:09.525" v="168" actId="1076"/>
        <pc:sldMkLst>
          <pc:docMk/>
          <pc:sldMk cId="1091793268" sldId="495"/>
        </pc:sldMkLst>
        <pc:grpChg chg="add mod">
          <ac:chgData name="Anna Allen" userId="1F0AZkFtny9zG6F7Dj+Ka8syhATAFwYcY3pGgRZAQpg=" providerId="None" clId="Web-{025B26F1-6E8D-439C-8C61-85AED68ECDCA}" dt="2025-01-03T19:53:09.525" v="168" actId="1076"/>
          <ac:grpSpMkLst>
            <pc:docMk/>
            <pc:sldMk cId="1091793268" sldId="495"/>
            <ac:grpSpMk id="6" creationId="{3C6C6D20-6781-6CD5-B87D-071BBA58C229}"/>
          </ac:grpSpMkLst>
        </pc:grpChg>
      </pc:sldChg>
      <pc:sldChg chg="modSp">
        <pc:chgData name="Anna Allen" userId="1F0AZkFtny9zG6F7Dj+Ka8syhATAFwYcY3pGgRZAQpg=" providerId="None" clId="Web-{025B26F1-6E8D-439C-8C61-85AED68ECDCA}" dt="2025-01-03T19:46:57.530" v="15"/>
        <pc:sldMkLst>
          <pc:docMk/>
          <pc:sldMk cId="3875288714" sldId="500"/>
        </pc:sldMkLst>
        <pc:graphicFrameChg chg="mod modGraphic">
          <ac:chgData name="Anna Allen" userId="1F0AZkFtny9zG6F7Dj+Ka8syhATAFwYcY3pGgRZAQpg=" providerId="None" clId="Web-{025B26F1-6E8D-439C-8C61-85AED68ECDCA}" dt="2025-01-03T19:46:57.530" v="15"/>
          <ac:graphicFrameMkLst>
            <pc:docMk/>
            <pc:sldMk cId="3875288714" sldId="500"/>
            <ac:graphicFrameMk id="9" creationId="{85A80820-83C6-7F23-6183-A8C825DEDB35}"/>
          </ac:graphicFrameMkLst>
        </pc:graphicFrameChg>
      </pc:sldChg>
      <pc:sldChg chg="modSp">
        <pc:chgData name="Anna Allen" userId="1F0AZkFtny9zG6F7Dj+Ka8syhATAFwYcY3pGgRZAQpg=" providerId="None" clId="Web-{025B26F1-6E8D-439C-8C61-85AED68ECDCA}" dt="2025-01-03T19:47:17.687" v="37"/>
        <pc:sldMkLst>
          <pc:docMk/>
          <pc:sldMk cId="40568253" sldId="503"/>
        </pc:sldMkLst>
        <pc:graphicFrameChg chg="mod modGraphic">
          <ac:chgData name="Anna Allen" userId="1F0AZkFtny9zG6F7Dj+Ka8syhATAFwYcY3pGgRZAQpg=" providerId="None" clId="Web-{025B26F1-6E8D-439C-8C61-85AED68ECDCA}" dt="2025-01-03T19:47:17.687" v="37"/>
          <ac:graphicFrameMkLst>
            <pc:docMk/>
            <pc:sldMk cId="40568253" sldId="503"/>
            <ac:graphicFrameMk id="9" creationId="{85A80820-83C6-7F23-6183-A8C825DEDB35}"/>
          </ac:graphicFrameMkLst>
        </pc:graphicFrameChg>
      </pc:sldChg>
      <pc:sldChg chg="modSp">
        <pc:chgData name="Anna Allen" userId="1F0AZkFtny9zG6F7Dj+Ka8syhATAFwYcY3pGgRZAQpg=" providerId="None" clId="Web-{025B26F1-6E8D-439C-8C61-85AED68ECDCA}" dt="2025-01-03T19:47:39.109" v="123"/>
        <pc:sldMkLst>
          <pc:docMk/>
          <pc:sldMk cId="686851646" sldId="504"/>
        </pc:sldMkLst>
        <pc:graphicFrameChg chg="mod modGraphic">
          <ac:chgData name="Anna Allen" userId="1F0AZkFtny9zG6F7Dj+Ka8syhATAFwYcY3pGgRZAQpg=" providerId="None" clId="Web-{025B26F1-6E8D-439C-8C61-85AED68ECDCA}" dt="2025-01-03T19:47:39.109" v="123"/>
          <ac:graphicFrameMkLst>
            <pc:docMk/>
            <pc:sldMk cId="686851646" sldId="504"/>
            <ac:graphicFrameMk id="9" creationId="{85A80820-83C6-7F23-6183-A8C825DEDB35}"/>
          </ac:graphicFrameMkLst>
        </pc:graphicFrameChg>
      </pc:sldChg>
    </pc:docChg>
  </pc:docChgLst>
  <pc:docChgLst>
    <pc:chgData name="Anna Allen" userId="1F0AZkFtny9zG6F7Dj+Ka8syhATAFwYcY3pGgRZAQpg=" providerId="None" clId="Web-{F4666452-2E90-4396-9859-F427AC7F9A39}"/>
    <pc:docChg chg="modSld">
      <pc:chgData name="Anna Allen" userId="1F0AZkFtny9zG6F7Dj+Ka8syhATAFwYcY3pGgRZAQpg=" providerId="None" clId="Web-{F4666452-2E90-4396-9859-F427AC7F9A39}" dt="2024-12-16T14:03:48.288" v="6" actId="20577"/>
      <pc:docMkLst>
        <pc:docMk/>
      </pc:docMkLst>
      <pc:sldChg chg="modSp">
        <pc:chgData name="Anna Allen" userId="1F0AZkFtny9zG6F7Dj+Ka8syhATAFwYcY3pGgRZAQpg=" providerId="None" clId="Web-{F4666452-2E90-4396-9859-F427AC7F9A39}" dt="2024-12-16T14:03:48.288" v="6" actId="20577"/>
        <pc:sldMkLst>
          <pc:docMk/>
          <pc:sldMk cId="2452691527" sldId="485"/>
        </pc:sldMkLst>
        <pc:spChg chg="mod">
          <ac:chgData name="Anna Allen" userId="1F0AZkFtny9zG6F7Dj+Ka8syhATAFwYcY3pGgRZAQpg=" providerId="None" clId="Web-{F4666452-2E90-4396-9859-F427AC7F9A39}" dt="2024-12-16T13:53:11.828" v="1" actId="20577"/>
          <ac:spMkLst>
            <pc:docMk/>
            <pc:sldMk cId="2452691527" sldId="485"/>
            <ac:spMk id="6" creationId="{9294CFD4-44D5-401E-2DA4-ADBC50082662}"/>
          </ac:spMkLst>
        </pc:spChg>
        <pc:spChg chg="mod">
          <ac:chgData name="Anna Allen" userId="1F0AZkFtny9zG6F7Dj+Ka8syhATAFwYcY3pGgRZAQpg=" providerId="None" clId="Web-{F4666452-2E90-4396-9859-F427AC7F9A39}" dt="2024-12-16T14:03:48.288" v="6" actId="20577"/>
          <ac:spMkLst>
            <pc:docMk/>
            <pc:sldMk cId="2452691527" sldId="485"/>
            <ac:spMk id="8" creationId="{13D5BD56-7686-7FE7-9A5A-0E9F3848E7C3}"/>
          </ac:spMkLst>
        </pc:spChg>
      </pc:sldChg>
    </pc:docChg>
  </pc:docChgLst>
  <pc:docChgLst>
    <pc:chgData name="Anna Allen" userId="1F0AZkFtny9zG6F7Dj+Ka8syhATAFwYcY3pGgRZAQpg=" providerId="None" clId="Web-{00F053FD-5C8D-4507-AAAD-BF8948644E23}"/>
    <pc:docChg chg="modSld">
      <pc:chgData name="Anna Allen" userId="1F0AZkFtny9zG6F7Dj+Ka8syhATAFwYcY3pGgRZAQpg=" providerId="None" clId="Web-{00F053FD-5C8D-4507-AAAD-BF8948644E23}" dt="2024-12-05T14:42:50.819" v="3" actId="1076"/>
      <pc:docMkLst>
        <pc:docMk/>
      </pc:docMkLst>
      <pc:sldChg chg="modSp">
        <pc:chgData name="Anna Allen" userId="1F0AZkFtny9zG6F7Dj+Ka8syhATAFwYcY3pGgRZAQpg=" providerId="None" clId="Web-{00F053FD-5C8D-4507-AAAD-BF8948644E23}" dt="2024-12-05T14:42:50.819" v="3" actId="1076"/>
        <pc:sldMkLst>
          <pc:docMk/>
          <pc:sldMk cId="2386333985" sldId="501"/>
        </pc:sldMkLst>
        <pc:spChg chg="mod">
          <ac:chgData name="Anna Allen" userId="1F0AZkFtny9zG6F7Dj+Ka8syhATAFwYcY3pGgRZAQpg=" providerId="None" clId="Web-{00F053FD-5C8D-4507-AAAD-BF8948644E23}" dt="2024-12-05T14:42:50.819" v="3" actId="1076"/>
          <ac:spMkLst>
            <pc:docMk/>
            <pc:sldMk cId="2386333985" sldId="501"/>
            <ac:spMk id="123" creationId="{00000000-0000-0000-0000-000000000000}"/>
          </ac:spMkLst>
        </pc:spChg>
        <pc:cxnChg chg="mod">
          <ac:chgData name="Anna Allen" userId="1F0AZkFtny9zG6F7Dj+Ka8syhATAFwYcY3pGgRZAQpg=" providerId="None" clId="Web-{00F053FD-5C8D-4507-AAAD-BF8948644E23}" dt="2024-12-05T14:42:50.819" v="2" actId="1076"/>
          <ac:cxnSpMkLst>
            <pc:docMk/>
            <pc:sldMk cId="2386333985" sldId="501"/>
            <ac:cxnSpMk id="8" creationId="{88DFF63A-E6F8-3399-3FAF-1BFAAE666499}"/>
          </ac:cxnSpMkLst>
        </pc:cxnChg>
      </pc:sldChg>
    </pc:docChg>
  </pc:docChgLst>
  <pc:docChgLst>
    <pc:chgData name="Anna Allen" userId="1F0AZkFtny9zG6F7Dj+Ka8syhATAFwYcY3pGgRZAQpg=" providerId="None" clId="Web-{7FBC626A-DD1D-4236-8596-22448251A7E8}"/>
    <pc:docChg chg="addSld modSld">
      <pc:chgData name="Anna Allen" userId="1F0AZkFtny9zG6F7Dj+Ka8syhATAFwYcY3pGgRZAQpg=" providerId="None" clId="Web-{7FBC626A-DD1D-4236-8596-22448251A7E8}" dt="2024-12-06T20:55:23.057" v="585"/>
      <pc:docMkLst>
        <pc:docMk/>
      </pc:docMkLst>
      <pc:sldChg chg="modSp">
        <pc:chgData name="Anna Allen" userId="1F0AZkFtny9zG6F7Dj+Ka8syhATAFwYcY3pGgRZAQpg=" providerId="None" clId="Web-{7FBC626A-DD1D-4236-8596-22448251A7E8}" dt="2024-12-06T20:37:48.507" v="11"/>
        <pc:sldMkLst>
          <pc:docMk/>
          <pc:sldMk cId="3875288714" sldId="500"/>
        </pc:sldMkLst>
        <pc:graphicFrameChg chg="mod modGraphic">
          <ac:chgData name="Anna Allen" userId="1F0AZkFtny9zG6F7Dj+Ka8syhATAFwYcY3pGgRZAQpg=" providerId="None" clId="Web-{7FBC626A-DD1D-4236-8596-22448251A7E8}" dt="2024-12-06T20:37:48.507" v="11"/>
          <ac:graphicFrameMkLst>
            <pc:docMk/>
            <pc:sldMk cId="3875288714" sldId="500"/>
            <ac:graphicFrameMk id="9" creationId="{85A80820-83C6-7F23-6183-A8C825DEDB35}"/>
          </ac:graphicFrameMkLst>
        </pc:graphicFrameChg>
      </pc:sldChg>
      <pc:sldChg chg="modSp">
        <pc:chgData name="Anna Allen" userId="1F0AZkFtny9zG6F7Dj+Ka8syhATAFwYcY3pGgRZAQpg=" providerId="None" clId="Web-{7FBC626A-DD1D-4236-8596-22448251A7E8}" dt="2024-12-06T20:45:02.274" v="172"/>
        <pc:sldMkLst>
          <pc:docMk/>
          <pc:sldMk cId="40568253" sldId="503"/>
        </pc:sldMkLst>
        <pc:graphicFrameChg chg="mod modGraphic">
          <ac:chgData name="Anna Allen" userId="1F0AZkFtny9zG6F7Dj+Ka8syhATAFwYcY3pGgRZAQpg=" providerId="None" clId="Web-{7FBC626A-DD1D-4236-8596-22448251A7E8}" dt="2024-12-06T20:45:02.274" v="172"/>
          <ac:graphicFrameMkLst>
            <pc:docMk/>
            <pc:sldMk cId="40568253" sldId="503"/>
            <ac:graphicFrameMk id="9" creationId="{85A80820-83C6-7F23-6183-A8C825DEDB35}"/>
          </ac:graphicFrameMkLst>
        </pc:graphicFrameChg>
      </pc:sldChg>
      <pc:sldChg chg="modSp">
        <pc:chgData name="Anna Allen" userId="1F0AZkFtny9zG6F7Dj+Ka8syhATAFwYcY3pGgRZAQpg=" providerId="None" clId="Web-{7FBC626A-DD1D-4236-8596-22448251A7E8}" dt="2024-12-06T20:51:04.415" v="401"/>
        <pc:sldMkLst>
          <pc:docMk/>
          <pc:sldMk cId="686851646" sldId="504"/>
        </pc:sldMkLst>
        <pc:graphicFrameChg chg="mod modGraphic">
          <ac:chgData name="Anna Allen" userId="1F0AZkFtny9zG6F7Dj+Ka8syhATAFwYcY3pGgRZAQpg=" providerId="None" clId="Web-{7FBC626A-DD1D-4236-8596-22448251A7E8}" dt="2024-12-06T20:51:04.415" v="401"/>
          <ac:graphicFrameMkLst>
            <pc:docMk/>
            <pc:sldMk cId="686851646" sldId="504"/>
            <ac:graphicFrameMk id="9" creationId="{85A80820-83C6-7F23-6183-A8C825DEDB35}"/>
          </ac:graphicFrameMkLst>
        </pc:graphicFrameChg>
      </pc:sldChg>
      <pc:sldChg chg="modSp add replId">
        <pc:chgData name="Anna Allen" userId="1F0AZkFtny9zG6F7Dj+Ka8syhATAFwYcY3pGgRZAQpg=" providerId="None" clId="Web-{7FBC626A-DD1D-4236-8596-22448251A7E8}" dt="2024-12-06T20:55:23.057" v="585"/>
        <pc:sldMkLst>
          <pc:docMk/>
          <pc:sldMk cId="1239620526" sldId="505"/>
        </pc:sldMkLst>
        <pc:graphicFrameChg chg="mod modGraphic">
          <ac:chgData name="Anna Allen" userId="1F0AZkFtny9zG6F7Dj+Ka8syhATAFwYcY3pGgRZAQpg=" providerId="None" clId="Web-{7FBC626A-DD1D-4236-8596-22448251A7E8}" dt="2024-12-06T20:55:23.057" v="585"/>
          <ac:graphicFrameMkLst>
            <pc:docMk/>
            <pc:sldMk cId="1239620526" sldId="505"/>
            <ac:graphicFrameMk id="9" creationId="{85A80820-83C6-7F23-6183-A8C825DEDB35}"/>
          </ac:graphicFrameMkLst>
        </pc:graphicFrameChg>
      </pc:sldChg>
    </pc:docChg>
  </pc:docChgLst>
  <pc:docChgLst>
    <pc:chgData name="Fiona Cavise" userId="R5MVfU1QNHl0aGMhvhNni2I1cR2WFHbNMCDlJOGBTqk=" providerId="None" clId="Web-{569E1C06-15B9-454B-88E0-CD325A007B26}"/>
    <pc:docChg chg="modSld">
      <pc:chgData name="Fiona Cavise" userId="R5MVfU1QNHl0aGMhvhNni2I1cR2WFHbNMCDlJOGBTqk=" providerId="None" clId="Web-{569E1C06-15B9-454B-88E0-CD325A007B26}" dt="2024-12-02T17:13:28.154" v="218" actId="20577"/>
      <pc:docMkLst>
        <pc:docMk/>
      </pc:docMkLst>
      <pc:sldChg chg="modSp">
        <pc:chgData name="Fiona Cavise" userId="R5MVfU1QNHl0aGMhvhNni2I1cR2WFHbNMCDlJOGBTqk=" providerId="None" clId="Web-{569E1C06-15B9-454B-88E0-CD325A007B26}" dt="2024-12-02T17:08:02.006" v="5" actId="20577"/>
        <pc:sldMkLst>
          <pc:docMk/>
          <pc:sldMk cId="2452691527" sldId="485"/>
        </pc:sldMkLst>
        <pc:spChg chg="mod">
          <ac:chgData name="Fiona Cavise" userId="R5MVfU1QNHl0aGMhvhNni2I1cR2WFHbNMCDlJOGBTqk=" providerId="None" clId="Web-{569E1C06-15B9-454B-88E0-CD325A007B26}" dt="2024-12-02T17:08:02.006" v="5" actId="20577"/>
          <ac:spMkLst>
            <pc:docMk/>
            <pc:sldMk cId="2452691527" sldId="485"/>
            <ac:spMk id="18" creationId="{515901A6-EFA9-381A-3252-2C346F975B87}"/>
          </ac:spMkLst>
        </pc:spChg>
      </pc:sldChg>
      <pc:sldChg chg="modSp">
        <pc:chgData name="Fiona Cavise" userId="R5MVfU1QNHl0aGMhvhNni2I1cR2WFHbNMCDlJOGBTqk=" providerId="None" clId="Web-{569E1C06-15B9-454B-88E0-CD325A007B26}" dt="2024-12-02T17:08:13.460" v="12" actId="20577"/>
        <pc:sldMkLst>
          <pc:docMk/>
          <pc:sldMk cId="3510110085" sldId="490"/>
        </pc:sldMkLst>
        <pc:spChg chg="mod">
          <ac:chgData name="Fiona Cavise" userId="R5MVfU1QNHl0aGMhvhNni2I1cR2WFHbNMCDlJOGBTqk=" providerId="None" clId="Web-{569E1C06-15B9-454B-88E0-CD325A007B26}" dt="2024-12-02T17:08:13.460" v="12" actId="20577"/>
          <ac:spMkLst>
            <pc:docMk/>
            <pc:sldMk cId="3510110085" sldId="490"/>
            <ac:spMk id="18" creationId="{268402E9-3BB4-C005-8110-06B4CAA54FB2}"/>
          </ac:spMkLst>
        </pc:spChg>
      </pc:sldChg>
      <pc:sldChg chg="delSp modSp">
        <pc:chgData name="Fiona Cavise" userId="R5MVfU1QNHl0aGMhvhNni2I1cR2WFHbNMCDlJOGBTqk=" providerId="None" clId="Web-{569E1C06-15B9-454B-88E0-CD325A007B26}" dt="2024-12-02T17:13:28.154" v="218" actId="20577"/>
        <pc:sldMkLst>
          <pc:docMk/>
          <pc:sldMk cId="3442771749" sldId="491"/>
        </pc:sldMkLst>
        <pc:spChg chg="mod">
          <ac:chgData name="Fiona Cavise" userId="R5MVfU1QNHl0aGMhvhNni2I1cR2WFHbNMCDlJOGBTqk=" providerId="None" clId="Web-{569E1C06-15B9-454B-88E0-CD325A007B26}" dt="2024-12-02T17:13:28.154" v="218" actId="20577"/>
          <ac:spMkLst>
            <pc:docMk/>
            <pc:sldMk cId="3442771749" sldId="491"/>
            <ac:spMk id="5" creationId="{F0D793DC-D970-85C1-6887-91B3B50ED39F}"/>
          </ac:spMkLst>
        </pc:spChg>
        <pc:spChg chg="del mod">
          <ac:chgData name="Fiona Cavise" userId="R5MVfU1QNHl0aGMhvhNni2I1cR2WFHbNMCDlJOGBTqk=" providerId="None" clId="Web-{569E1C06-15B9-454B-88E0-CD325A007B26}" dt="2024-12-02T17:12:49.589" v="206"/>
          <ac:spMkLst>
            <pc:docMk/>
            <pc:sldMk cId="3442771749" sldId="491"/>
            <ac:spMk id="7" creationId="{67E63AB8-D5E7-89C1-E4E7-AD9710D06767}"/>
          </ac:spMkLst>
        </pc:spChg>
      </pc:sldChg>
    </pc:docChg>
  </pc:docChgLst>
  <pc:docChgLst>
    <pc:chgData name="Gina Schorr" userId="oFKzwFYO1j/JgZfa2YMMGXBcBoOwg7M2qc1SDGVvrYc=" providerId="None" clId="Web-{17BE2E69-3CBD-41B2-A64E-5C03FAB7509E}"/>
    <pc:docChg chg="addSld delSld modSld">
      <pc:chgData name="Gina Schorr" userId="oFKzwFYO1j/JgZfa2YMMGXBcBoOwg7M2qc1SDGVvrYc=" providerId="None" clId="Web-{17BE2E69-3CBD-41B2-A64E-5C03FAB7509E}" dt="2024-12-09T16:05:08.166" v="80"/>
      <pc:docMkLst>
        <pc:docMk/>
      </pc:docMkLst>
      <pc:sldChg chg="modSp">
        <pc:chgData name="Gina Schorr" userId="oFKzwFYO1j/JgZfa2YMMGXBcBoOwg7M2qc1SDGVvrYc=" providerId="None" clId="Web-{17BE2E69-3CBD-41B2-A64E-5C03FAB7509E}" dt="2024-12-09T14:52:48.551" v="23" actId="20577"/>
        <pc:sldMkLst>
          <pc:docMk/>
          <pc:sldMk cId="2452691527" sldId="485"/>
        </pc:sldMkLst>
        <pc:spChg chg="mod">
          <ac:chgData name="Gina Schorr" userId="oFKzwFYO1j/JgZfa2YMMGXBcBoOwg7M2qc1SDGVvrYc=" providerId="None" clId="Web-{17BE2E69-3CBD-41B2-A64E-5C03FAB7509E}" dt="2024-12-09T14:52:37.645" v="20" actId="20577"/>
          <ac:spMkLst>
            <pc:docMk/>
            <pc:sldMk cId="2452691527" sldId="485"/>
            <ac:spMk id="6" creationId="{9294CFD4-44D5-401E-2DA4-ADBC50082662}"/>
          </ac:spMkLst>
        </pc:spChg>
        <pc:spChg chg="mod">
          <ac:chgData name="Gina Schorr" userId="oFKzwFYO1j/JgZfa2YMMGXBcBoOwg7M2qc1SDGVvrYc=" providerId="None" clId="Web-{17BE2E69-3CBD-41B2-A64E-5C03FAB7509E}" dt="2024-12-09T14:52:42.285" v="22" actId="20577"/>
          <ac:spMkLst>
            <pc:docMk/>
            <pc:sldMk cId="2452691527" sldId="485"/>
            <ac:spMk id="18" creationId="{515901A6-EFA9-381A-3252-2C346F975B87}"/>
          </ac:spMkLst>
        </pc:spChg>
        <pc:spChg chg="mod">
          <ac:chgData name="Gina Schorr" userId="oFKzwFYO1j/JgZfa2YMMGXBcBoOwg7M2qc1SDGVvrYc=" providerId="None" clId="Web-{17BE2E69-3CBD-41B2-A64E-5C03FAB7509E}" dt="2024-12-09T14:52:48.551" v="23" actId="20577"/>
          <ac:spMkLst>
            <pc:docMk/>
            <pc:sldMk cId="2452691527" sldId="485"/>
            <ac:spMk id="20" creationId="{6622E1DD-9078-7332-282D-7B2193E7FA5D}"/>
          </ac:spMkLst>
        </pc:spChg>
      </pc:sldChg>
      <pc:sldChg chg="modSp">
        <pc:chgData name="Gina Schorr" userId="oFKzwFYO1j/JgZfa2YMMGXBcBoOwg7M2qc1SDGVvrYc=" providerId="None" clId="Web-{17BE2E69-3CBD-41B2-A64E-5C03FAB7509E}" dt="2024-12-09T14:54:53.114" v="48" actId="1076"/>
        <pc:sldMkLst>
          <pc:docMk/>
          <pc:sldMk cId="3510110085" sldId="490"/>
        </pc:sldMkLst>
        <pc:spChg chg="mod">
          <ac:chgData name="Gina Schorr" userId="oFKzwFYO1j/JgZfa2YMMGXBcBoOwg7M2qc1SDGVvrYc=" providerId="None" clId="Web-{17BE2E69-3CBD-41B2-A64E-5C03FAB7509E}" dt="2024-12-09T14:54:53.098" v="47" actId="1076"/>
          <ac:spMkLst>
            <pc:docMk/>
            <pc:sldMk cId="3510110085" sldId="490"/>
            <ac:spMk id="20" creationId="{F20835DE-C126-CE21-9CFA-1E06E70219AE}"/>
          </ac:spMkLst>
        </pc:spChg>
        <pc:spChg chg="mod">
          <ac:chgData name="Gina Schorr" userId="oFKzwFYO1j/JgZfa2YMMGXBcBoOwg7M2qc1SDGVvrYc=" providerId="None" clId="Web-{17BE2E69-3CBD-41B2-A64E-5C03FAB7509E}" dt="2024-12-09T14:54:53.114" v="48" actId="1076"/>
          <ac:spMkLst>
            <pc:docMk/>
            <pc:sldMk cId="3510110085" sldId="490"/>
            <ac:spMk id="21" creationId="{DE66356C-1A19-22B4-221D-4F2419798B9B}"/>
          </ac:spMkLst>
        </pc:spChg>
      </pc:sldChg>
      <pc:sldChg chg="modSp">
        <pc:chgData name="Gina Schorr" userId="oFKzwFYO1j/JgZfa2YMMGXBcBoOwg7M2qc1SDGVvrYc=" providerId="None" clId="Web-{17BE2E69-3CBD-41B2-A64E-5C03FAB7509E}" dt="2024-12-09T14:55:37.911" v="49" actId="1076"/>
        <pc:sldMkLst>
          <pc:docMk/>
          <pc:sldMk cId="3442771749" sldId="491"/>
        </pc:sldMkLst>
        <pc:spChg chg="mod">
          <ac:chgData name="Gina Schorr" userId="oFKzwFYO1j/JgZfa2YMMGXBcBoOwg7M2qc1SDGVvrYc=" providerId="None" clId="Web-{17BE2E69-3CBD-41B2-A64E-5C03FAB7509E}" dt="2024-12-09T14:55:37.911" v="49" actId="1076"/>
          <ac:spMkLst>
            <pc:docMk/>
            <pc:sldMk cId="3442771749" sldId="491"/>
            <ac:spMk id="21" creationId="{C927C8A8-D0B0-840B-1827-AAC07F8248F6}"/>
          </ac:spMkLst>
        </pc:spChg>
      </pc:sldChg>
      <pc:sldChg chg="modSp">
        <pc:chgData name="Gina Schorr" userId="oFKzwFYO1j/JgZfa2YMMGXBcBoOwg7M2qc1SDGVvrYc=" providerId="None" clId="Web-{17BE2E69-3CBD-41B2-A64E-5C03FAB7509E}" dt="2024-12-09T14:55:57.614" v="50" actId="1076"/>
        <pc:sldMkLst>
          <pc:docMk/>
          <pc:sldMk cId="1091793268" sldId="495"/>
        </pc:sldMkLst>
        <pc:spChg chg="mod">
          <ac:chgData name="Gina Schorr" userId="oFKzwFYO1j/JgZfa2YMMGXBcBoOwg7M2qc1SDGVvrYc=" providerId="None" clId="Web-{17BE2E69-3CBD-41B2-A64E-5C03FAB7509E}" dt="2024-12-09T14:55:57.614" v="50" actId="1076"/>
          <ac:spMkLst>
            <pc:docMk/>
            <pc:sldMk cId="1091793268" sldId="495"/>
            <ac:spMk id="9" creationId="{B16D2186-2849-2DC8-53A0-C4E0D3BFDD5F}"/>
          </ac:spMkLst>
        </pc:spChg>
      </pc:sldChg>
      <pc:sldChg chg="modSp">
        <pc:chgData name="Gina Schorr" userId="oFKzwFYO1j/JgZfa2YMMGXBcBoOwg7M2qc1SDGVvrYc=" providerId="None" clId="Web-{17BE2E69-3CBD-41B2-A64E-5C03FAB7509E}" dt="2024-12-09T14:56:23.365" v="60" actId="20577"/>
        <pc:sldMkLst>
          <pc:docMk/>
          <pc:sldMk cId="1771742010" sldId="497"/>
        </pc:sldMkLst>
        <pc:spChg chg="mod">
          <ac:chgData name="Gina Schorr" userId="oFKzwFYO1j/JgZfa2YMMGXBcBoOwg7M2qc1SDGVvrYc=" providerId="None" clId="Web-{17BE2E69-3CBD-41B2-A64E-5C03FAB7509E}" dt="2024-12-09T14:56:17.365" v="55" actId="20577"/>
          <ac:spMkLst>
            <pc:docMk/>
            <pc:sldMk cId="1771742010" sldId="497"/>
            <ac:spMk id="4" creationId="{1C706B8B-3E08-CE40-CEFA-9EDA60AC88C0}"/>
          </ac:spMkLst>
        </pc:spChg>
        <pc:spChg chg="mod">
          <ac:chgData name="Gina Schorr" userId="oFKzwFYO1j/JgZfa2YMMGXBcBoOwg7M2qc1SDGVvrYc=" providerId="None" clId="Web-{17BE2E69-3CBD-41B2-A64E-5C03FAB7509E}" dt="2024-12-09T14:56:23.365" v="60" actId="20577"/>
          <ac:spMkLst>
            <pc:docMk/>
            <pc:sldMk cId="1771742010" sldId="497"/>
            <ac:spMk id="7" creationId="{771F72D9-1723-600C-3C75-B24A81141C4B}"/>
          </ac:spMkLst>
        </pc:spChg>
      </pc:sldChg>
      <pc:sldChg chg="modSp">
        <pc:chgData name="Gina Schorr" userId="oFKzwFYO1j/JgZfa2YMMGXBcBoOwg7M2qc1SDGVvrYc=" providerId="None" clId="Web-{17BE2E69-3CBD-41B2-A64E-5C03FAB7509E}" dt="2024-12-09T14:56:27.786" v="66" actId="20577"/>
        <pc:sldMkLst>
          <pc:docMk/>
          <pc:sldMk cId="2303310639" sldId="498"/>
        </pc:sldMkLst>
        <pc:spChg chg="mod">
          <ac:chgData name="Gina Schorr" userId="oFKzwFYO1j/JgZfa2YMMGXBcBoOwg7M2qc1SDGVvrYc=" providerId="None" clId="Web-{17BE2E69-3CBD-41B2-A64E-5C03FAB7509E}" dt="2024-12-09T14:56:27.786" v="66" actId="20577"/>
          <ac:spMkLst>
            <pc:docMk/>
            <pc:sldMk cId="2303310639" sldId="498"/>
            <ac:spMk id="4" creationId="{B7156B23-EC41-6CE1-F6D8-47916808138C}"/>
          </ac:spMkLst>
        </pc:spChg>
      </pc:sldChg>
      <pc:sldChg chg="modSp">
        <pc:chgData name="Gina Schorr" userId="oFKzwFYO1j/JgZfa2YMMGXBcBoOwg7M2qc1SDGVvrYc=" providerId="None" clId="Web-{17BE2E69-3CBD-41B2-A64E-5C03FAB7509E}" dt="2024-12-09T14:54:14.520" v="46" actId="1076"/>
        <pc:sldMkLst>
          <pc:docMk/>
          <pc:sldMk cId="2386333985" sldId="501"/>
        </pc:sldMkLst>
        <pc:spChg chg="mod">
          <ac:chgData name="Gina Schorr" userId="oFKzwFYO1j/JgZfa2YMMGXBcBoOwg7M2qc1SDGVvrYc=" providerId="None" clId="Web-{17BE2E69-3CBD-41B2-A64E-5C03FAB7509E}" dt="2024-12-09T14:54:03.145" v="44" actId="1076"/>
          <ac:spMkLst>
            <pc:docMk/>
            <pc:sldMk cId="2386333985" sldId="501"/>
            <ac:spMk id="4" creationId="{0148B579-9CD3-30E7-EBDC-2E53E4439F17}"/>
          </ac:spMkLst>
        </pc:spChg>
        <pc:spChg chg="mod">
          <ac:chgData name="Gina Schorr" userId="oFKzwFYO1j/JgZfa2YMMGXBcBoOwg7M2qc1SDGVvrYc=" providerId="None" clId="Web-{17BE2E69-3CBD-41B2-A64E-5C03FAB7509E}" dt="2024-12-09T14:54:03.114" v="43" actId="1076"/>
          <ac:spMkLst>
            <pc:docMk/>
            <pc:sldMk cId="2386333985" sldId="501"/>
            <ac:spMk id="5" creationId="{5B672786-2C38-E48F-2A6F-212522A1F122}"/>
          </ac:spMkLst>
        </pc:spChg>
        <pc:spChg chg="mod">
          <ac:chgData name="Gina Schorr" userId="oFKzwFYO1j/JgZfa2YMMGXBcBoOwg7M2qc1SDGVvrYc=" providerId="None" clId="Web-{17BE2E69-3CBD-41B2-A64E-5C03FAB7509E}" dt="2024-12-09T14:53:43.770" v="37" actId="1076"/>
          <ac:spMkLst>
            <pc:docMk/>
            <pc:sldMk cId="2386333985" sldId="501"/>
            <ac:spMk id="14" creationId="{50D1D9CF-5F1B-5A42-FB41-E4BD84DE4F10}"/>
          </ac:spMkLst>
        </pc:spChg>
        <pc:spChg chg="mod">
          <ac:chgData name="Gina Schorr" userId="oFKzwFYO1j/JgZfa2YMMGXBcBoOwg7M2qc1SDGVvrYc=" providerId="None" clId="Web-{17BE2E69-3CBD-41B2-A64E-5C03FAB7509E}" dt="2024-12-09T14:53:57.004" v="40" actId="1076"/>
          <ac:spMkLst>
            <pc:docMk/>
            <pc:sldMk cId="2386333985" sldId="501"/>
            <ac:spMk id="17" creationId="{6611AA8D-DF3A-0840-C82E-A1BE8D11995F}"/>
          </ac:spMkLst>
        </pc:spChg>
        <pc:spChg chg="mod">
          <ac:chgData name="Gina Schorr" userId="oFKzwFYO1j/JgZfa2YMMGXBcBoOwg7M2qc1SDGVvrYc=" providerId="None" clId="Web-{17BE2E69-3CBD-41B2-A64E-5C03FAB7509E}" dt="2024-12-09T14:53:08.801" v="29" actId="20577"/>
          <ac:spMkLst>
            <pc:docMk/>
            <pc:sldMk cId="2386333985" sldId="501"/>
            <ac:spMk id="22" creationId="{1ADDE447-A850-542F-BD46-2CE200EFD409}"/>
          </ac:spMkLst>
        </pc:spChg>
        <pc:spChg chg="mod">
          <ac:chgData name="Gina Schorr" userId="oFKzwFYO1j/JgZfa2YMMGXBcBoOwg7M2qc1SDGVvrYc=" providerId="None" clId="Web-{17BE2E69-3CBD-41B2-A64E-5C03FAB7509E}" dt="2024-12-09T14:53:29.598" v="35" actId="1076"/>
          <ac:spMkLst>
            <pc:docMk/>
            <pc:sldMk cId="2386333985" sldId="501"/>
            <ac:spMk id="23" creationId="{3F30BD96-E1DE-F187-B2C5-22D3FB96F567}"/>
          </ac:spMkLst>
        </pc:spChg>
        <pc:spChg chg="mod">
          <ac:chgData name="Gina Schorr" userId="oFKzwFYO1j/JgZfa2YMMGXBcBoOwg7M2qc1SDGVvrYc=" providerId="None" clId="Web-{17BE2E69-3CBD-41B2-A64E-5C03FAB7509E}" dt="2024-12-09T14:53:04.348" v="27" actId="20577"/>
          <ac:spMkLst>
            <pc:docMk/>
            <pc:sldMk cId="2386333985" sldId="501"/>
            <ac:spMk id="28" creationId="{883390E8-95E4-9EC5-440D-ED213C32F1AE}"/>
          </ac:spMkLst>
        </pc:spChg>
        <pc:spChg chg="mod">
          <ac:chgData name="Gina Schorr" userId="oFKzwFYO1j/JgZfa2YMMGXBcBoOwg7M2qc1SDGVvrYc=" providerId="None" clId="Web-{17BE2E69-3CBD-41B2-A64E-5C03FAB7509E}" dt="2024-12-09T14:53:27.629" v="34" actId="1076"/>
          <ac:spMkLst>
            <pc:docMk/>
            <pc:sldMk cId="2386333985" sldId="501"/>
            <ac:spMk id="37" creationId="{CBF697F4-5AA2-E47C-7C93-47E0A3547C7A}"/>
          </ac:spMkLst>
        </pc:spChg>
        <pc:grpChg chg="mod">
          <ac:chgData name="Gina Schorr" userId="oFKzwFYO1j/JgZfa2YMMGXBcBoOwg7M2qc1SDGVvrYc=" providerId="None" clId="Web-{17BE2E69-3CBD-41B2-A64E-5C03FAB7509E}" dt="2024-12-09T14:53:36.098" v="36" actId="1076"/>
          <ac:grpSpMkLst>
            <pc:docMk/>
            <pc:sldMk cId="2386333985" sldId="501"/>
            <ac:grpSpMk id="20" creationId="{00B80312-C440-8F60-959E-9D9B66D2D035}"/>
          </ac:grpSpMkLst>
        </pc:grpChg>
        <pc:grpChg chg="mod">
          <ac:chgData name="Gina Schorr" userId="oFKzwFYO1j/JgZfa2YMMGXBcBoOwg7M2qc1SDGVvrYc=" providerId="None" clId="Web-{17BE2E69-3CBD-41B2-A64E-5C03FAB7509E}" dt="2024-12-09T14:54:14.520" v="46" actId="1076"/>
          <ac:grpSpMkLst>
            <pc:docMk/>
            <pc:sldMk cId="2386333985" sldId="501"/>
            <ac:grpSpMk id="21" creationId="{DA39D9CB-6E5D-B9D0-0512-5DD1A5A6D914}"/>
          </ac:grpSpMkLst>
        </pc:grpChg>
        <pc:grpChg chg="mod">
          <ac:chgData name="Gina Schorr" userId="oFKzwFYO1j/JgZfa2YMMGXBcBoOwg7M2qc1SDGVvrYc=" providerId="None" clId="Web-{17BE2E69-3CBD-41B2-A64E-5C03FAB7509E}" dt="2024-12-09T14:54:08.770" v="45" actId="1076"/>
          <ac:grpSpMkLst>
            <pc:docMk/>
            <pc:sldMk cId="2386333985" sldId="501"/>
            <ac:grpSpMk id="25" creationId="{E491FF84-7969-CFA0-4E08-0C50703FED3D}"/>
          </ac:grpSpMkLst>
        </pc:grpChg>
      </pc:sldChg>
      <pc:sldChg chg="modSp">
        <pc:chgData name="Gina Schorr" userId="oFKzwFYO1j/JgZfa2YMMGXBcBoOwg7M2qc1SDGVvrYc=" providerId="None" clId="Web-{17BE2E69-3CBD-41B2-A64E-5C03FAB7509E}" dt="2024-12-09T14:58:21.646" v="79"/>
        <pc:sldMkLst>
          <pc:docMk/>
          <pc:sldMk cId="2672340269" sldId="502"/>
        </pc:sldMkLst>
        <pc:graphicFrameChg chg="mod modGraphic">
          <ac:chgData name="Gina Schorr" userId="oFKzwFYO1j/JgZfa2YMMGXBcBoOwg7M2qc1SDGVvrYc=" providerId="None" clId="Web-{17BE2E69-3CBD-41B2-A64E-5C03FAB7509E}" dt="2024-12-09T14:58:21.646" v="79"/>
          <ac:graphicFrameMkLst>
            <pc:docMk/>
            <pc:sldMk cId="2672340269" sldId="502"/>
            <ac:graphicFrameMk id="9" creationId="{85A80820-83C6-7F23-6183-A8C825DEDB35}"/>
          </ac:graphicFrameMkLst>
        </pc:graphicFrameChg>
      </pc:sldChg>
      <pc:sldChg chg="modSp">
        <pc:chgData name="Gina Schorr" userId="oFKzwFYO1j/JgZfa2YMMGXBcBoOwg7M2qc1SDGVvrYc=" providerId="None" clId="Web-{17BE2E69-3CBD-41B2-A64E-5C03FAB7509E}" dt="2024-12-09T14:58:00.381" v="74"/>
        <pc:sldMkLst>
          <pc:docMk/>
          <pc:sldMk cId="686851646" sldId="504"/>
        </pc:sldMkLst>
        <pc:graphicFrameChg chg="mod modGraphic">
          <ac:chgData name="Gina Schorr" userId="oFKzwFYO1j/JgZfa2YMMGXBcBoOwg7M2qc1SDGVvrYc=" providerId="None" clId="Web-{17BE2E69-3CBD-41B2-A64E-5C03FAB7509E}" dt="2024-12-09T14:58:00.381" v="74"/>
          <ac:graphicFrameMkLst>
            <pc:docMk/>
            <pc:sldMk cId="686851646" sldId="504"/>
            <ac:graphicFrameMk id="9" creationId="{85A80820-83C6-7F23-6183-A8C825DEDB35}"/>
          </ac:graphicFrameMkLst>
        </pc:graphicFrameChg>
      </pc:sldChg>
      <pc:sldChg chg="del">
        <pc:chgData name="Gina Schorr" userId="oFKzwFYO1j/JgZfa2YMMGXBcBoOwg7M2qc1SDGVvrYc=" providerId="None" clId="Web-{17BE2E69-3CBD-41B2-A64E-5C03FAB7509E}" dt="2024-12-09T14:57:18.474" v="69"/>
        <pc:sldMkLst>
          <pc:docMk/>
          <pc:sldMk cId="2655246125" sldId="507"/>
        </pc:sldMkLst>
      </pc:sldChg>
      <pc:sldChg chg="delSp modSp">
        <pc:chgData name="Gina Schorr" userId="oFKzwFYO1j/JgZfa2YMMGXBcBoOwg7M2qc1SDGVvrYc=" providerId="None" clId="Web-{17BE2E69-3CBD-41B2-A64E-5C03FAB7509E}" dt="2024-12-09T14:50:21.050" v="1"/>
        <pc:sldMkLst>
          <pc:docMk/>
          <pc:sldMk cId="2578798995" sldId="508"/>
        </pc:sldMkLst>
        <pc:spChg chg="del mod">
          <ac:chgData name="Gina Schorr" userId="oFKzwFYO1j/JgZfa2YMMGXBcBoOwg7M2qc1SDGVvrYc=" providerId="None" clId="Web-{17BE2E69-3CBD-41B2-A64E-5C03FAB7509E}" dt="2024-12-09T14:50:21.050" v="1"/>
          <ac:spMkLst>
            <pc:docMk/>
            <pc:sldMk cId="2578798995" sldId="508"/>
            <ac:spMk id="49" creationId="{7B379288-DE80-D510-5C3B-6D88EA7D01D7}"/>
          </ac:spMkLst>
        </pc:spChg>
      </pc:sldChg>
      <pc:sldChg chg="add">
        <pc:chgData name="Gina Schorr" userId="oFKzwFYO1j/JgZfa2YMMGXBcBoOwg7M2qc1SDGVvrYc=" providerId="None" clId="Web-{17BE2E69-3CBD-41B2-A64E-5C03FAB7509E}" dt="2024-12-09T14:57:05.896" v="67"/>
        <pc:sldMkLst>
          <pc:docMk/>
          <pc:sldMk cId="3075292243" sldId="510"/>
        </pc:sldMkLst>
      </pc:sldChg>
      <pc:sldChg chg="add del">
        <pc:chgData name="Gina Schorr" userId="oFKzwFYO1j/JgZfa2YMMGXBcBoOwg7M2qc1SDGVvrYc=" providerId="None" clId="Web-{17BE2E69-3CBD-41B2-A64E-5C03FAB7509E}" dt="2024-12-09T16:05:08.166" v="80"/>
        <pc:sldMkLst>
          <pc:docMk/>
          <pc:sldMk cId="4123210608" sldId="511"/>
        </pc:sldMkLst>
      </pc:sldChg>
      <pc:sldChg chg="add">
        <pc:chgData name="Gina Schorr" userId="oFKzwFYO1j/JgZfa2YMMGXBcBoOwg7M2qc1SDGVvrYc=" providerId="None" clId="Web-{17BE2E69-3CBD-41B2-A64E-5C03FAB7509E}" dt="2024-12-09T14:57:31.443" v="70"/>
        <pc:sldMkLst>
          <pc:docMk/>
          <pc:sldMk cId="786170101" sldId="512"/>
        </pc:sldMkLst>
      </pc:sldChg>
    </pc:docChg>
  </pc:docChgLst>
  <pc:docChgLst>
    <pc:chgData name="Anna Allen" userId="1F0AZkFtny9zG6F7Dj+Ka8syhATAFwYcY3pGgRZAQpg=" providerId="None" clId="Web-{BD4D036F-4843-47F1-87FB-1022958F10D5}"/>
    <pc:docChg chg="modSld">
      <pc:chgData name="Anna Allen" userId="1F0AZkFtny9zG6F7Dj+Ka8syhATAFwYcY3pGgRZAQpg=" providerId="None" clId="Web-{BD4D036F-4843-47F1-87FB-1022958F10D5}" dt="2024-12-12T21:04:38.443" v="54" actId="20577"/>
      <pc:docMkLst>
        <pc:docMk/>
      </pc:docMkLst>
      <pc:sldChg chg="addSp modSp">
        <pc:chgData name="Anna Allen" userId="1F0AZkFtny9zG6F7Dj+Ka8syhATAFwYcY3pGgRZAQpg=" providerId="None" clId="Web-{BD4D036F-4843-47F1-87FB-1022958F10D5}" dt="2024-12-12T21:03:24.343" v="36" actId="20577"/>
        <pc:sldMkLst>
          <pc:docMk/>
          <pc:sldMk cId="2452691527" sldId="485"/>
        </pc:sldMkLst>
        <pc:spChg chg="add mod">
          <ac:chgData name="Anna Allen" userId="1F0AZkFtny9zG6F7Dj+Ka8syhATAFwYcY3pGgRZAQpg=" providerId="None" clId="Web-{BD4D036F-4843-47F1-87FB-1022958F10D5}" dt="2024-12-12T21:03:24.343" v="36" actId="20577"/>
          <ac:spMkLst>
            <pc:docMk/>
            <pc:sldMk cId="2452691527" sldId="485"/>
            <ac:spMk id="8" creationId="{13D5BD56-7686-7FE7-9A5A-0E9F3848E7C3}"/>
          </ac:spMkLst>
        </pc:spChg>
      </pc:sldChg>
      <pc:sldChg chg="addSp modSp">
        <pc:chgData name="Anna Allen" userId="1F0AZkFtny9zG6F7Dj+Ka8syhATAFwYcY3pGgRZAQpg=" providerId="None" clId="Web-{BD4D036F-4843-47F1-87FB-1022958F10D5}" dt="2024-12-12T21:04:38.443" v="54" actId="20577"/>
        <pc:sldMkLst>
          <pc:docMk/>
          <pc:sldMk cId="2386333985" sldId="501"/>
        </pc:sldMkLst>
        <pc:spChg chg="add mod">
          <ac:chgData name="Anna Allen" userId="1F0AZkFtny9zG6F7Dj+Ka8syhATAFwYcY3pGgRZAQpg=" providerId="None" clId="Web-{BD4D036F-4843-47F1-87FB-1022958F10D5}" dt="2024-12-12T21:04:38.443" v="54" actId="20577"/>
          <ac:spMkLst>
            <pc:docMk/>
            <pc:sldMk cId="2386333985" sldId="501"/>
            <ac:spMk id="7" creationId="{660F2ADF-4D06-D5C6-8962-FD8140C7297D}"/>
          </ac:spMkLst>
        </pc:spChg>
      </pc:sldChg>
    </pc:docChg>
  </pc:docChgLst>
  <pc:docChgLst>
    <pc:chgData name="Jessica King" userId="B1WqqNxMmOaObh+twt0WNYoLXOest71YRQ/xM+1HsIE=" providerId="None" clId="Web-{E8D230CA-C8E0-4BE8-87C4-42913102D43B}"/>
    <pc:docChg chg="modSld">
      <pc:chgData name="Jessica King" userId="B1WqqNxMmOaObh+twt0WNYoLXOest71YRQ/xM+1HsIE=" providerId="None" clId="Web-{E8D230CA-C8E0-4BE8-87C4-42913102D43B}" dt="2024-12-06T18:20:55.598" v="16" actId="20577"/>
      <pc:docMkLst>
        <pc:docMk/>
      </pc:docMkLst>
      <pc:sldChg chg="modSp">
        <pc:chgData name="Jessica King" userId="B1WqqNxMmOaObh+twt0WNYoLXOest71YRQ/xM+1HsIE=" providerId="None" clId="Web-{E8D230CA-C8E0-4BE8-87C4-42913102D43B}" dt="2024-12-06T18:20:09.362" v="9" actId="20577"/>
        <pc:sldMkLst>
          <pc:docMk/>
          <pc:sldMk cId="3510110085" sldId="490"/>
        </pc:sldMkLst>
        <pc:spChg chg="mod">
          <ac:chgData name="Jessica King" userId="B1WqqNxMmOaObh+twt0WNYoLXOest71YRQ/xM+1HsIE=" providerId="None" clId="Web-{E8D230CA-C8E0-4BE8-87C4-42913102D43B}" dt="2024-12-06T18:20:09.362" v="9" actId="20577"/>
          <ac:spMkLst>
            <pc:docMk/>
            <pc:sldMk cId="3510110085" sldId="490"/>
            <ac:spMk id="20" creationId="{F20835DE-C126-CE21-9CFA-1E06E70219AE}"/>
          </ac:spMkLst>
        </pc:spChg>
      </pc:sldChg>
      <pc:sldChg chg="modSp">
        <pc:chgData name="Jessica King" userId="B1WqqNxMmOaObh+twt0WNYoLXOest71YRQ/xM+1HsIE=" providerId="None" clId="Web-{E8D230CA-C8E0-4BE8-87C4-42913102D43B}" dt="2024-12-06T18:20:38.645" v="14" actId="20577"/>
        <pc:sldMkLst>
          <pc:docMk/>
          <pc:sldMk cId="3442771749" sldId="491"/>
        </pc:sldMkLst>
        <pc:spChg chg="mod">
          <ac:chgData name="Jessica King" userId="B1WqqNxMmOaObh+twt0WNYoLXOest71YRQ/xM+1HsIE=" providerId="None" clId="Web-{E8D230CA-C8E0-4BE8-87C4-42913102D43B}" dt="2024-12-06T18:20:38.645" v="14" actId="20577"/>
          <ac:spMkLst>
            <pc:docMk/>
            <pc:sldMk cId="3442771749" sldId="491"/>
            <ac:spMk id="11" creationId="{2798F102-0B15-23D8-54D2-82C5B9B3B740}"/>
          </ac:spMkLst>
        </pc:spChg>
      </pc:sldChg>
      <pc:sldChg chg="modSp">
        <pc:chgData name="Jessica King" userId="B1WqqNxMmOaObh+twt0WNYoLXOest71YRQ/xM+1HsIE=" providerId="None" clId="Web-{E8D230CA-C8E0-4BE8-87C4-42913102D43B}" dt="2024-12-06T18:20:55.598" v="16" actId="20577"/>
        <pc:sldMkLst>
          <pc:docMk/>
          <pc:sldMk cId="987187420" sldId="494"/>
        </pc:sldMkLst>
        <pc:spChg chg="mod">
          <ac:chgData name="Jessica King" userId="B1WqqNxMmOaObh+twt0WNYoLXOest71YRQ/xM+1HsIE=" providerId="None" clId="Web-{E8D230CA-C8E0-4BE8-87C4-42913102D43B}" dt="2024-12-06T18:20:55.598" v="16" actId="20577"/>
          <ac:spMkLst>
            <pc:docMk/>
            <pc:sldMk cId="987187420" sldId="494"/>
            <ac:spMk id="12" creationId="{3B9013D7-8A0F-3DC7-618D-E7C609D0DBF2}"/>
          </ac:spMkLst>
        </pc:spChg>
      </pc:sldChg>
      <pc:sldChg chg="modSp">
        <pc:chgData name="Jessica King" userId="B1WqqNxMmOaObh+twt0WNYoLXOest71YRQ/xM+1HsIE=" providerId="None" clId="Web-{E8D230CA-C8E0-4BE8-87C4-42913102D43B}" dt="2024-12-06T18:19:39.752" v="1" actId="20577"/>
        <pc:sldMkLst>
          <pc:docMk/>
          <pc:sldMk cId="2386333985" sldId="501"/>
        </pc:sldMkLst>
        <pc:spChg chg="mod">
          <ac:chgData name="Jessica King" userId="B1WqqNxMmOaObh+twt0WNYoLXOest71YRQ/xM+1HsIE=" providerId="None" clId="Web-{E8D230CA-C8E0-4BE8-87C4-42913102D43B}" dt="2024-12-06T18:19:39.752" v="1" actId="20577"/>
          <ac:spMkLst>
            <pc:docMk/>
            <pc:sldMk cId="2386333985" sldId="501"/>
            <ac:spMk id="14" creationId="{50D1D9CF-5F1B-5A42-FB41-E4BD84DE4F10}"/>
          </ac:spMkLst>
        </pc:spChg>
      </pc:sldChg>
    </pc:docChg>
  </pc:docChgLst>
  <pc:docChgLst>
    <pc:chgData name="Anna Allen" userId="1F0AZkFtny9zG6F7Dj+Ka8syhATAFwYcY3pGgRZAQpg=" providerId="None" clId="Web-{4AAF7B90-DCF1-48AE-91B1-60877A213E3C}"/>
    <pc:docChg chg="modSld">
      <pc:chgData name="Anna Allen" userId="1F0AZkFtny9zG6F7Dj+Ka8syhATAFwYcY3pGgRZAQpg=" providerId="None" clId="Web-{4AAF7B90-DCF1-48AE-91B1-60877A213E3C}" dt="2024-12-27T17:23:02.289" v="0" actId="20577"/>
      <pc:docMkLst>
        <pc:docMk/>
      </pc:docMkLst>
      <pc:sldChg chg="modSp">
        <pc:chgData name="Anna Allen" userId="1F0AZkFtny9zG6F7Dj+Ka8syhATAFwYcY3pGgRZAQpg=" providerId="None" clId="Web-{4AAF7B90-DCF1-48AE-91B1-60877A213E3C}" dt="2024-12-27T17:23:02.289" v="0" actId="20577"/>
        <pc:sldMkLst>
          <pc:docMk/>
          <pc:sldMk cId="2348384397" sldId="496"/>
        </pc:sldMkLst>
        <pc:spChg chg="mod">
          <ac:chgData name="Anna Allen" userId="1F0AZkFtny9zG6F7Dj+Ka8syhATAFwYcY3pGgRZAQpg=" providerId="None" clId="Web-{4AAF7B90-DCF1-48AE-91B1-60877A213E3C}" dt="2024-12-27T17:23:02.289" v="0" actId="20577"/>
          <ac:spMkLst>
            <pc:docMk/>
            <pc:sldMk cId="2348384397" sldId="496"/>
            <ac:spMk id="9" creationId="{82A41244-1831-C9AE-D7F5-61FECC745C0C}"/>
          </ac:spMkLst>
        </pc:spChg>
      </pc:sldChg>
    </pc:docChg>
  </pc:docChgLst>
  <pc:docChgLst>
    <pc:chgData name="Anna Allen" userId="1F0AZkFtny9zG6F7Dj+Ka8syhATAFwYcY3pGgRZAQpg=" providerId="None" clId="Web-{B4658870-FEFA-4ED4-BA1C-8AB41F5BF844}"/>
    <pc:docChg chg="modSld">
      <pc:chgData name="Anna Allen" userId="1F0AZkFtny9zG6F7Dj+Ka8syhATAFwYcY3pGgRZAQpg=" providerId="None" clId="Web-{B4658870-FEFA-4ED4-BA1C-8AB41F5BF844}" dt="2024-12-10T18:48:31.792" v="20" actId="1076"/>
      <pc:docMkLst>
        <pc:docMk/>
      </pc:docMkLst>
      <pc:sldChg chg="modSp">
        <pc:chgData name="Anna Allen" userId="1F0AZkFtny9zG6F7Dj+Ka8syhATAFwYcY3pGgRZAQpg=" providerId="None" clId="Web-{B4658870-FEFA-4ED4-BA1C-8AB41F5BF844}" dt="2024-12-10T18:37:34.743" v="15" actId="1076"/>
        <pc:sldMkLst>
          <pc:docMk/>
          <pc:sldMk cId="2578798995" sldId="508"/>
        </pc:sldMkLst>
        <pc:spChg chg="mod">
          <ac:chgData name="Anna Allen" userId="1F0AZkFtny9zG6F7Dj+Ka8syhATAFwYcY3pGgRZAQpg=" providerId="None" clId="Web-{B4658870-FEFA-4ED4-BA1C-8AB41F5BF844}" dt="2024-12-10T18:36:59.008" v="9" actId="1076"/>
          <ac:spMkLst>
            <pc:docMk/>
            <pc:sldMk cId="2578798995" sldId="508"/>
            <ac:spMk id="2" creationId="{11B9022D-607F-7497-CFEF-D966836ADD51}"/>
          </ac:spMkLst>
        </pc:spChg>
        <pc:spChg chg="mod">
          <ac:chgData name="Anna Allen" userId="1F0AZkFtny9zG6F7Dj+Ka8syhATAFwYcY3pGgRZAQpg=" providerId="None" clId="Web-{B4658870-FEFA-4ED4-BA1C-8AB41F5BF844}" dt="2024-12-10T18:36:53.461" v="8" actId="1076"/>
          <ac:spMkLst>
            <pc:docMk/>
            <pc:sldMk cId="2578798995" sldId="508"/>
            <ac:spMk id="5" creationId="{44614E52-0150-4BF2-9B76-F7F52D3AF5D6}"/>
          </ac:spMkLst>
        </pc:spChg>
        <pc:spChg chg="mod">
          <ac:chgData name="Anna Allen" userId="1F0AZkFtny9zG6F7Dj+Ka8syhATAFwYcY3pGgRZAQpg=" providerId="None" clId="Web-{B4658870-FEFA-4ED4-BA1C-8AB41F5BF844}" dt="2024-12-10T18:35:27.474" v="3" actId="1076"/>
          <ac:spMkLst>
            <pc:docMk/>
            <pc:sldMk cId="2578798995" sldId="508"/>
            <ac:spMk id="12" creationId="{236B04D3-A054-5F8C-971B-18BC3DE551D5}"/>
          </ac:spMkLst>
        </pc:spChg>
        <pc:spChg chg="mod">
          <ac:chgData name="Anna Allen" userId="1F0AZkFtny9zG6F7Dj+Ka8syhATAFwYcY3pGgRZAQpg=" providerId="None" clId="Web-{B4658870-FEFA-4ED4-BA1C-8AB41F5BF844}" dt="2024-12-10T18:34:58.426" v="0" actId="1076"/>
          <ac:spMkLst>
            <pc:docMk/>
            <pc:sldMk cId="2578798995" sldId="508"/>
            <ac:spMk id="13" creationId="{10DB841C-66BD-0033-078F-176543CA8B08}"/>
          </ac:spMkLst>
        </pc:spChg>
        <pc:spChg chg="mod">
          <ac:chgData name="Anna Allen" userId="1F0AZkFtny9zG6F7Dj+Ka8syhATAFwYcY3pGgRZAQpg=" providerId="None" clId="Web-{B4658870-FEFA-4ED4-BA1C-8AB41F5BF844}" dt="2024-12-10T18:36:42.226" v="6" actId="1076"/>
          <ac:spMkLst>
            <pc:docMk/>
            <pc:sldMk cId="2578798995" sldId="508"/>
            <ac:spMk id="20" creationId="{0B193A3A-1D2B-3CF3-BCA6-7C9010F9995D}"/>
          </ac:spMkLst>
        </pc:spChg>
        <pc:spChg chg="mod">
          <ac:chgData name="Anna Allen" userId="1F0AZkFtny9zG6F7Dj+Ka8syhATAFwYcY3pGgRZAQpg=" providerId="None" clId="Web-{B4658870-FEFA-4ED4-BA1C-8AB41F5BF844}" dt="2024-12-10T18:35:08.427" v="1" actId="1076"/>
          <ac:spMkLst>
            <pc:docMk/>
            <pc:sldMk cId="2578798995" sldId="508"/>
            <ac:spMk id="34" creationId="{A92A2747-B455-E698-B441-B4FAE6D0E033}"/>
          </ac:spMkLst>
        </pc:spChg>
        <pc:spChg chg="mod">
          <ac:chgData name="Anna Allen" userId="1F0AZkFtny9zG6F7Dj+Ka8syhATAFwYcY3pGgRZAQpg=" providerId="None" clId="Web-{B4658870-FEFA-4ED4-BA1C-8AB41F5BF844}" dt="2024-12-10T18:35:49.725" v="4" actId="1076"/>
          <ac:spMkLst>
            <pc:docMk/>
            <pc:sldMk cId="2578798995" sldId="508"/>
            <ac:spMk id="38" creationId="{3EEBCB79-D2CE-08C4-4D29-3AA72465E6F1}"/>
          </ac:spMkLst>
        </pc:spChg>
        <pc:spChg chg="mod">
          <ac:chgData name="Anna Allen" userId="1F0AZkFtny9zG6F7Dj+Ka8syhATAFwYcY3pGgRZAQpg=" providerId="None" clId="Web-{B4658870-FEFA-4ED4-BA1C-8AB41F5BF844}" dt="2024-12-10T18:37:06.805" v="10" actId="1076"/>
          <ac:spMkLst>
            <pc:docMk/>
            <pc:sldMk cId="2578798995" sldId="508"/>
            <ac:spMk id="40" creationId="{D3A14BA0-C9D5-C15A-37C0-41D957040BA8}"/>
          </ac:spMkLst>
        </pc:spChg>
        <pc:spChg chg="mod">
          <ac:chgData name="Anna Allen" userId="1F0AZkFtny9zG6F7Dj+Ka8syhATAFwYcY3pGgRZAQpg=" providerId="None" clId="Web-{B4658870-FEFA-4ED4-BA1C-8AB41F5BF844}" dt="2024-12-10T18:37:18.055" v="12" actId="1076"/>
          <ac:spMkLst>
            <pc:docMk/>
            <pc:sldMk cId="2578798995" sldId="508"/>
            <ac:spMk id="42" creationId="{62A0983F-2DFA-56DE-5C6B-1741F7CD15EB}"/>
          </ac:spMkLst>
        </pc:spChg>
        <pc:spChg chg="mod">
          <ac:chgData name="Anna Allen" userId="1F0AZkFtny9zG6F7Dj+Ka8syhATAFwYcY3pGgRZAQpg=" providerId="None" clId="Web-{B4658870-FEFA-4ED4-BA1C-8AB41F5BF844}" dt="2024-12-10T18:37:14.040" v="11" actId="1076"/>
          <ac:spMkLst>
            <pc:docMk/>
            <pc:sldMk cId="2578798995" sldId="508"/>
            <ac:spMk id="43" creationId="{A9D4B8B1-75F9-CF47-B706-2F98AE3AA806}"/>
          </ac:spMkLst>
        </pc:spChg>
        <pc:spChg chg="mod">
          <ac:chgData name="Anna Allen" userId="1F0AZkFtny9zG6F7Dj+Ka8syhATAFwYcY3pGgRZAQpg=" providerId="None" clId="Web-{B4658870-FEFA-4ED4-BA1C-8AB41F5BF844}" dt="2024-12-10T18:37:34.743" v="15" actId="1076"/>
          <ac:spMkLst>
            <pc:docMk/>
            <pc:sldMk cId="2578798995" sldId="508"/>
            <ac:spMk id="49" creationId="{4D1EC38A-0FCA-206B-54CB-80BC74EB5D1A}"/>
          </ac:spMkLst>
        </pc:spChg>
        <pc:spChg chg="mod">
          <ac:chgData name="Anna Allen" userId="1F0AZkFtny9zG6F7Dj+Ka8syhATAFwYcY3pGgRZAQpg=" providerId="None" clId="Web-{B4658870-FEFA-4ED4-BA1C-8AB41F5BF844}" dt="2024-12-10T18:37:23.040" v="13" actId="1076"/>
          <ac:spMkLst>
            <pc:docMk/>
            <pc:sldMk cId="2578798995" sldId="508"/>
            <ac:spMk id="51" creationId="{2FBD3586-10DD-01C5-8BA9-50F2FBE08B5A}"/>
          </ac:spMkLst>
        </pc:spChg>
        <pc:spChg chg="mod">
          <ac:chgData name="Anna Allen" userId="1F0AZkFtny9zG6F7Dj+Ka8syhATAFwYcY3pGgRZAQpg=" providerId="None" clId="Web-{B4658870-FEFA-4ED4-BA1C-8AB41F5BF844}" dt="2024-12-10T18:35:21.943" v="2" actId="1076"/>
          <ac:spMkLst>
            <pc:docMk/>
            <pc:sldMk cId="2578798995" sldId="508"/>
            <ac:spMk id="56" creationId="{5DE9FA24-24F9-9681-AB9D-12826A14159C}"/>
          </ac:spMkLst>
        </pc:spChg>
        <pc:spChg chg="mod">
          <ac:chgData name="Anna Allen" userId="1F0AZkFtny9zG6F7Dj+Ka8syhATAFwYcY3pGgRZAQpg=" providerId="None" clId="Web-{B4658870-FEFA-4ED4-BA1C-8AB41F5BF844}" dt="2024-12-10T18:35:56.178" v="5" actId="1076"/>
          <ac:spMkLst>
            <pc:docMk/>
            <pc:sldMk cId="2578798995" sldId="508"/>
            <ac:spMk id="66" creationId="{40321483-C77C-345C-CA09-7BA2094554DC}"/>
          </ac:spMkLst>
        </pc:spChg>
        <pc:spChg chg="mod">
          <ac:chgData name="Anna Allen" userId="1F0AZkFtny9zG6F7Dj+Ka8syhATAFwYcY3pGgRZAQpg=" providerId="None" clId="Web-{B4658870-FEFA-4ED4-BA1C-8AB41F5BF844}" dt="2024-12-10T18:36:49.289" v="7" actId="1076"/>
          <ac:spMkLst>
            <pc:docMk/>
            <pc:sldMk cId="2578798995" sldId="508"/>
            <ac:spMk id="67" creationId="{9A2F336F-93A3-931D-0E06-C86BB804E018}"/>
          </ac:spMkLst>
        </pc:spChg>
        <pc:spChg chg="mod">
          <ac:chgData name="Anna Allen" userId="1F0AZkFtny9zG6F7Dj+Ka8syhATAFwYcY3pGgRZAQpg=" providerId="None" clId="Web-{B4658870-FEFA-4ED4-BA1C-8AB41F5BF844}" dt="2024-12-10T18:37:30.431" v="14" actId="1076"/>
          <ac:spMkLst>
            <pc:docMk/>
            <pc:sldMk cId="2578798995" sldId="508"/>
            <ac:spMk id="68" creationId="{8A01BCD5-23E9-D8C5-EFEF-F5C531E165F5}"/>
          </ac:spMkLst>
        </pc:spChg>
      </pc:sldChg>
      <pc:sldChg chg="modSp">
        <pc:chgData name="Anna Allen" userId="1F0AZkFtny9zG6F7Dj+Ka8syhATAFwYcY3pGgRZAQpg=" providerId="None" clId="Web-{B4658870-FEFA-4ED4-BA1C-8AB41F5BF844}" dt="2024-12-10T18:48:31.792" v="20" actId="1076"/>
        <pc:sldMkLst>
          <pc:docMk/>
          <pc:sldMk cId="2714231814" sldId="509"/>
        </pc:sldMkLst>
        <pc:spChg chg="mod">
          <ac:chgData name="Anna Allen" userId="1F0AZkFtny9zG6F7Dj+Ka8syhATAFwYcY3pGgRZAQpg=" providerId="None" clId="Web-{B4658870-FEFA-4ED4-BA1C-8AB41F5BF844}" dt="2024-12-10T18:45:50.475" v="19" actId="1076"/>
          <ac:spMkLst>
            <pc:docMk/>
            <pc:sldMk cId="2714231814" sldId="509"/>
            <ac:spMk id="5" creationId="{60DC5E70-1F3A-4725-7F2F-19E533B411E6}"/>
          </ac:spMkLst>
        </pc:spChg>
        <pc:spChg chg="mod">
          <ac:chgData name="Anna Allen" userId="1F0AZkFtny9zG6F7Dj+Ka8syhATAFwYcY3pGgRZAQpg=" providerId="None" clId="Web-{B4658870-FEFA-4ED4-BA1C-8AB41F5BF844}" dt="2024-12-10T18:48:31.792" v="20" actId="1076"/>
          <ac:spMkLst>
            <pc:docMk/>
            <pc:sldMk cId="2714231814" sldId="509"/>
            <ac:spMk id="90" creationId="{BFF48A16-E616-23B1-6BFD-64B7A02ECD39}"/>
          </ac:spMkLst>
        </pc:spChg>
        <pc:spChg chg="mod">
          <ac:chgData name="Anna Allen" userId="1F0AZkFtny9zG6F7Dj+Ka8syhATAFwYcY3pGgRZAQpg=" providerId="None" clId="Web-{B4658870-FEFA-4ED4-BA1C-8AB41F5BF844}" dt="2024-12-10T18:37:51.603" v="17" actId="1076"/>
          <ac:spMkLst>
            <pc:docMk/>
            <pc:sldMk cId="2714231814" sldId="509"/>
            <ac:spMk id="94" creationId="{E175D6E4-0C6D-B21D-1ED3-459019033953}"/>
          </ac:spMkLst>
        </pc:spChg>
        <pc:spChg chg="mod">
          <ac:chgData name="Anna Allen" userId="1F0AZkFtny9zG6F7Dj+Ka8syhATAFwYcY3pGgRZAQpg=" providerId="None" clId="Web-{B4658870-FEFA-4ED4-BA1C-8AB41F5BF844}" dt="2024-12-10T18:37:45.119" v="16" actId="1076"/>
          <ac:spMkLst>
            <pc:docMk/>
            <pc:sldMk cId="2714231814" sldId="509"/>
            <ac:spMk id="96" creationId="{CEE39AC3-2FD3-E031-A865-F5CB8EDA3666}"/>
          </ac:spMkLst>
        </pc:spChg>
        <pc:spChg chg="mod">
          <ac:chgData name="Anna Allen" userId="1F0AZkFtny9zG6F7Dj+Ka8syhATAFwYcY3pGgRZAQpg=" providerId="None" clId="Web-{B4658870-FEFA-4ED4-BA1C-8AB41F5BF844}" dt="2024-12-10T18:38:59.324" v="18" actId="1076"/>
          <ac:spMkLst>
            <pc:docMk/>
            <pc:sldMk cId="2714231814" sldId="509"/>
            <ac:spMk id="104" creationId="{C8B0E681-2AD9-D908-6B38-A08B0D385B46}"/>
          </ac:spMkLst>
        </pc:spChg>
      </pc:sldChg>
    </pc:docChg>
  </pc:docChgLst>
  <pc:docChgLst>
    <pc:chgData name="Anna Allen" userId="1F0AZkFtny9zG6F7Dj+Ka8syhATAFwYcY3pGgRZAQpg=" providerId="None" clId="Web-{B46FD322-5B90-4DC7-8FE8-71819E70CFB0}"/>
    <pc:docChg chg="modSld">
      <pc:chgData name="Anna Allen" userId="1F0AZkFtny9zG6F7Dj+Ka8syhATAFwYcY3pGgRZAQpg=" providerId="None" clId="Web-{B46FD322-5B90-4DC7-8FE8-71819E70CFB0}" dt="2025-01-06T18:21:35.620" v="0" actId="20577"/>
      <pc:docMkLst>
        <pc:docMk/>
      </pc:docMkLst>
      <pc:sldChg chg="modSp">
        <pc:chgData name="Anna Allen" userId="1F0AZkFtny9zG6F7Dj+Ka8syhATAFwYcY3pGgRZAQpg=" providerId="None" clId="Web-{B46FD322-5B90-4DC7-8FE8-71819E70CFB0}" dt="2025-01-06T18:21:35.620" v="0" actId="20577"/>
        <pc:sldMkLst>
          <pc:docMk/>
          <pc:sldMk cId="2714231814" sldId="509"/>
        </pc:sldMkLst>
        <pc:spChg chg="mod">
          <ac:chgData name="Anna Allen" userId="1F0AZkFtny9zG6F7Dj+Ka8syhATAFwYcY3pGgRZAQpg=" providerId="None" clId="Web-{B46FD322-5B90-4DC7-8FE8-71819E70CFB0}" dt="2025-01-06T18:21:35.620" v="0" actId="20577"/>
          <ac:spMkLst>
            <pc:docMk/>
            <pc:sldMk cId="2714231814" sldId="509"/>
            <ac:spMk id="75" creationId="{8492E1D1-635A-66A3-8D7D-8BBA232BFC4C}"/>
          </ac:spMkLst>
        </pc:spChg>
      </pc:sldChg>
    </pc:docChg>
  </pc:docChgLst>
  <pc:docChgLst>
    <pc:chgData name="Anna Allen" userId="1F0AZkFtny9zG6F7Dj+Ka8syhATAFwYcY3pGgRZAQpg=" providerId="None" clId="Web-{DEA433BC-84C8-4B18-81D2-2EBD80DAF32D}"/>
    <pc:docChg chg="addSld delSld modSld sldOrd">
      <pc:chgData name="Anna Allen" userId="1F0AZkFtny9zG6F7Dj+Ka8syhATAFwYcY3pGgRZAQpg=" providerId="None" clId="Web-{DEA433BC-84C8-4B18-81D2-2EBD80DAF32D}" dt="2024-12-09T14:31:08.560" v="531"/>
      <pc:docMkLst>
        <pc:docMk/>
      </pc:docMkLst>
      <pc:sldChg chg="del ord">
        <pc:chgData name="Anna Allen" userId="1F0AZkFtny9zG6F7Dj+Ka8syhATAFwYcY3pGgRZAQpg=" providerId="None" clId="Web-{DEA433BC-84C8-4B18-81D2-2EBD80DAF32D}" dt="2024-12-09T14:20:28.143" v="149"/>
        <pc:sldMkLst>
          <pc:docMk/>
          <pc:sldMk cId="3238066817" sldId="483"/>
        </pc:sldMkLst>
      </pc:sldChg>
      <pc:sldChg chg="modSp">
        <pc:chgData name="Anna Allen" userId="1F0AZkFtny9zG6F7Dj+Ka8syhATAFwYcY3pGgRZAQpg=" providerId="None" clId="Web-{DEA433BC-84C8-4B18-81D2-2EBD80DAF32D}" dt="2024-12-09T14:14:09.184" v="1"/>
        <pc:sldMkLst>
          <pc:docMk/>
          <pc:sldMk cId="2672340269" sldId="502"/>
        </pc:sldMkLst>
        <pc:graphicFrameChg chg="mod modGraphic">
          <ac:chgData name="Anna Allen" userId="1F0AZkFtny9zG6F7Dj+Ka8syhATAFwYcY3pGgRZAQpg=" providerId="None" clId="Web-{DEA433BC-84C8-4B18-81D2-2EBD80DAF32D}" dt="2024-12-09T14:14:09.184" v="1"/>
          <ac:graphicFrameMkLst>
            <pc:docMk/>
            <pc:sldMk cId="2672340269" sldId="502"/>
            <ac:graphicFrameMk id="9" creationId="{85A80820-83C6-7F23-6183-A8C825DEDB35}"/>
          </ac:graphicFrameMkLst>
        </pc:graphicFrameChg>
      </pc:sldChg>
      <pc:sldChg chg="modSp">
        <pc:chgData name="Anna Allen" userId="1F0AZkFtny9zG6F7Dj+Ka8syhATAFwYcY3pGgRZAQpg=" providerId="None" clId="Web-{DEA433BC-84C8-4B18-81D2-2EBD80DAF32D}" dt="2024-12-09T14:14:19.434" v="5"/>
        <pc:sldMkLst>
          <pc:docMk/>
          <pc:sldMk cId="40568253" sldId="503"/>
        </pc:sldMkLst>
        <pc:graphicFrameChg chg="mod modGraphic">
          <ac:chgData name="Anna Allen" userId="1F0AZkFtny9zG6F7Dj+Ka8syhATAFwYcY3pGgRZAQpg=" providerId="None" clId="Web-{DEA433BC-84C8-4B18-81D2-2EBD80DAF32D}" dt="2024-12-09T14:14:19.434" v="5"/>
          <ac:graphicFrameMkLst>
            <pc:docMk/>
            <pc:sldMk cId="40568253" sldId="503"/>
            <ac:graphicFrameMk id="9" creationId="{85A80820-83C6-7F23-6183-A8C825DEDB35}"/>
          </ac:graphicFrameMkLst>
        </pc:graphicFrameChg>
      </pc:sldChg>
      <pc:sldChg chg="modSp">
        <pc:chgData name="Anna Allen" userId="1F0AZkFtny9zG6F7Dj+Ka8syhATAFwYcY3pGgRZAQpg=" providerId="None" clId="Web-{DEA433BC-84C8-4B18-81D2-2EBD80DAF32D}" dt="2024-12-09T14:14:29.419" v="9"/>
        <pc:sldMkLst>
          <pc:docMk/>
          <pc:sldMk cId="686851646" sldId="504"/>
        </pc:sldMkLst>
        <pc:graphicFrameChg chg="mod modGraphic">
          <ac:chgData name="Anna Allen" userId="1F0AZkFtny9zG6F7Dj+Ka8syhATAFwYcY3pGgRZAQpg=" providerId="None" clId="Web-{DEA433BC-84C8-4B18-81D2-2EBD80DAF32D}" dt="2024-12-09T14:14:29.419" v="9"/>
          <ac:graphicFrameMkLst>
            <pc:docMk/>
            <pc:sldMk cId="686851646" sldId="504"/>
            <ac:graphicFrameMk id="9" creationId="{85A80820-83C6-7F23-6183-A8C825DEDB35}"/>
          </ac:graphicFrameMkLst>
        </pc:graphicFrameChg>
      </pc:sldChg>
      <pc:sldChg chg="modSp">
        <pc:chgData name="Anna Allen" userId="1F0AZkFtny9zG6F7Dj+Ka8syhATAFwYcY3pGgRZAQpg=" providerId="None" clId="Web-{DEA433BC-84C8-4B18-81D2-2EBD80DAF32D}" dt="2024-12-09T14:14:33.778" v="11"/>
        <pc:sldMkLst>
          <pc:docMk/>
          <pc:sldMk cId="1239620526" sldId="505"/>
        </pc:sldMkLst>
        <pc:graphicFrameChg chg="mod modGraphic">
          <ac:chgData name="Anna Allen" userId="1F0AZkFtny9zG6F7Dj+Ka8syhATAFwYcY3pGgRZAQpg=" providerId="None" clId="Web-{DEA433BC-84C8-4B18-81D2-2EBD80DAF32D}" dt="2024-12-09T14:14:33.778" v="11"/>
          <ac:graphicFrameMkLst>
            <pc:docMk/>
            <pc:sldMk cId="1239620526" sldId="505"/>
            <ac:graphicFrameMk id="9" creationId="{85A80820-83C6-7F23-6183-A8C825DEDB35}"/>
          </ac:graphicFrameMkLst>
        </pc:graphicFrameChg>
      </pc:sldChg>
      <pc:sldChg chg="addSp delSp modSp add mod replId modShow">
        <pc:chgData name="Anna Allen" userId="1F0AZkFtny9zG6F7Dj+Ka8syhATAFwYcY3pGgRZAQpg=" providerId="None" clId="Web-{DEA433BC-84C8-4B18-81D2-2EBD80DAF32D}" dt="2024-12-09T14:31:06.982" v="530"/>
        <pc:sldMkLst>
          <pc:docMk/>
          <pc:sldMk cId="2578798995" sldId="508"/>
        </pc:sldMkLst>
        <pc:spChg chg="add mod">
          <ac:chgData name="Anna Allen" userId="1F0AZkFtny9zG6F7Dj+Ka8syhATAFwYcY3pGgRZAQpg=" providerId="None" clId="Web-{DEA433BC-84C8-4B18-81D2-2EBD80DAF32D}" dt="2024-12-09T14:17:46.109" v="67" actId="1076"/>
          <ac:spMkLst>
            <pc:docMk/>
            <pc:sldMk cId="2578798995" sldId="508"/>
            <ac:spMk id="2" creationId="{11B9022D-607F-7497-CFEF-D966836ADD51}"/>
          </ac:spMkLst>
        </pc:spChg>
        <pc:spChg chg="add mod">
          <ac:chgData name="Anna Allen" userId="1F0AZkFtny9zG6F7Dj+Ka8syhATAFwYcY3pGgRZAQpg=" providerId="None" clId="Web-{DEA433BC-84C8-4B18-81D2-2EBD80DAF32D}" dt="2024-12-09T14:18:15" v="73" actId="20577"/>
          <ac:spMkLst>
            <pc:docMk/>
            <pc:sldMk cId="2578798995" sldId="508"/>
            <ac:spMk id="4" creationId="{14DBAE4E-D494-818D-E5A0-620EC1638DB1}"/>
          </ac:spMkLst>
        </pc:spChg>
        <pc:spChg chg="add mod">
          <ac:chgData name="Anna Allen" userId="1F0AZkFtny9zG6F7Dj+Ka8syhATAFwYcY3pGgRZAQpg=" providerId="None" clId="Web-{DEA433BC-84C8-4B18-81D2-2EBD80DAF32D}" dt="2024-12-09T14:18:35.829" v="78" actId="1076"/>
          <ac:spMkLst>
            <pc:docMk/>
            <pc:sldMk cId="2578798995" sldId="508"/>
            <ac:spMk id="5" creationId="{44614E52-0150-4BF2-9B76-F7F52D3AF5D6}"/>
          </ac:spMkLst>
        </pc:spChg>
        <pc:spChg chg="add del mod">
          <ac:chgData name="Anna Allen" userId="1F0AZkFtny9zG6F7Dj+Ka8syhATAFwYcY3pGgRZAQpg=" providerId="None" clId="Web-{DEA433BC-84C8-4B18-81D2-2EBD80DAF32D}" dt="2024-12-09T14:18:46.907" v="96"/>
          <ac:spMkLst>
            <pc:docMk/>
            <pc:sldMk cId="2578798995" sldId="508"/>
            <ac:spMk id="24" creationId="{E0800A38-8EA2-7A56-C5DD-FFD42F7651DC}"/>
          </ac:spMkLst>
        </pc:spChg>
        <pc:spChg chg="add mod">
          <ac:chgData name="Anna Allen" userId="1F0AZkFtny9zG6F7Dj+Ka8syhATAFwYcY3pGgRZAQpg=" providerId="None" clId="Web-{DEA433BC-84C8-4B18-81D2-2EBD80DAF32D}" dt="2024-12-09T14:19:23.752" v="125" actId="20577"/>
          <ac:spMkLst>
            <pc:docMk/>
            <pc:sldMk cId="2578798995" sldId="508"/>
            <ac:spMk id="30" creationId="{2FD5EA90-3D84-4733-281B-44A1421F1B07}"/>
          </ac:spMkLst>
        </pc:spChg>
        <pc:spChg chg="del">
          <ac:chgData name="Anna Allen" userId="1F0AZkFtny9zG6F7Dj+Ka8syhATAFwYcY3pGgRZAQpg=" providerId="None" clId="Web-{DEA433BC-84C8-4B18-81D2-2EBD80DAF32D}" dt="2024-12-09T14:18:39.766" v="80"/>
          <ac:spMkLst>
            <pc:docMk/>
            <pc:sldMk cId="2578798995" sldId="508"/>
            <ac:spMk id="32" creationId="{69FAC485-E448-CC21-BA07-A7ACE66A0411}"/>
          </ac:spMkLst>
        </pc:spChg>
        <pc:spChg chg="add mod">
          <ac:chgData name="Anna Allen" userId="1F0AZkFtny9zG6F7Dj+Ka8syhATAFwYcY3pGgRZAQpg=" providerId="None" clId="Web-{DEA433BC-84C8-4B18-81D2-2EBD80DAF32D}" dt="2024-12-09T14:18:51.954" v="98" actId="1076"/>
          <ac:spMkLst>
            <pc:docMk/>
            <pc:sldMk cId="2578798995" sldId="508"/>
            <ac:spMk id="40" creationId="{D3A14BA0-C9D5-C15A-37C0-41D957040BA8}"/>
          </ac:spMkLst>
        </pc:spChg>
        <pc:spChg chg="add mod">
          <ac:chgData name="Anna Allen" userId="1F0AZkFtny9zG6F7Dj+Ka8syhATAFwYcY3pGgRZAQpg=" providerId="None" clId="Web-{DEA433BC-84C8-4B18-81D2-2EBD80DAF32D}" dt="2024-12-09T14:19:48.721" v="136" actId="14100"/>
          <ac:spMkLst>
            <pc:docMk/>
            <pc:sldMk cId="2578798995" sldId="508"/>
            <ac:spMk id="42" creationId="{62A0983F-2DFA-56DE-5C6B-1741F7CD15EB}"/>
          </ac:spMkLst>
        </pc:spChg>
        <pc:spChg chg="add mod">
          <ac:chgData name="Anna Allen" userId="1F0AZkFtny9zG6F7Dj+Ka8syhATAFwYcY3pGgRZAQpg=" providerId="None" clId="Web-{DEA433BC-84C8-4B18-81D2-2EBD80DAF32D}" dt="2024-12-09T14:19:29.127" v="129" actId="1076"/>
          <ac:spMkLst>
            <pc:docMk/>
            <pc:sldMk cId="2578798995" sldId="508"/>
            <ac:spMk id="43" creationId="{A9D4B8B1-75F9-CF47-B706-2F98AE3AA806}"/>
          </ac:spMkLst>
        </pc:spChg>
        <pc:spChg chg="add mod">
          <ac:chgData name="Anna Allen" userId="1F0AZkFtny9zG6F7Dj+Ka8syhATAFwYcY3pGgRZAQpg=" providerId="None" clId="Web-{DEA433BC-84C8-4B18-81D2-2EBD80DAF32D}" dt="2024-12-09T14:20:09.721" v="146" actId="20577"/>
          <ac:spMkLst>
            <pc:docMk/>
            <pc:sldMk cId="2578798995" sldId="508"/>
            <ac:spMk id="44" creationId="{5B049DA2-D760-0603-5B7F-CAC10B6F70B6}"/>
          </ac:spMkLst>
        </pc:spChg>
        <pc:spChg chg="mod">
          <ac:chgData name="Anna Allen" userId="1F0AZkFtny9zG6F7Dj+Ka8syhATAFwYcY3pGgRZAQpg=" providerId="None" clId="Web-{DEA433BC-84C8-4B18-81D2-2EBD80DAF32D}" dt="2024-12-09T14:16:56.265" v="58" actId="1076"/>
          <ac:spMkLst>
            <pc:docMk/>
            <pc:sldMk cId="2578798995" sldId="508"/>
            <ac:spMk id="49" creationId="{7B379288-DE80-D510-5C3B-6D88EA7D01D7}"/>
          </ac:spMkLst>
        </pc:spChg>
        <pc:spChg chg="add mod">
          <ac:chgData name="Anna Allen" userId="1F0AZkFtny9zG6F7Dj+Ka8syhATAFwYcY3pGgRZAQpg=" providerId="None" clId="Web-{DEA433BC-84C8-4B18-81D2-2EBD80DAF32D}" dt="2024-12-09T14:20:04.862" v="140" actId="1076"/>
          <ac:spMkLst>
            <pc:docMk/>
            <pc:sldMk cId="2578798995" sldId="508"/>
            <ac:spMk id="51" creationId="{2FBD3586-10DD-01C5-8BA9-50F2FBE08B5A}"/>
          </ac:spMkLst>
        </pc:spChg>
        <pc:spChg chg="del mod">
          <ac:chgData name="Anna Allen" userId="1F0AZkFtny9zG6F7Dj+Ka8syhATAFwYcY3pGgRZAQpg=" providerId="None" clId="Web-{DEA433BC-84C8-4B18-81D2-2EBD80DAF32D}" dt="2024-12-09T14:18:28.266" v="76"/>
          <ac:spMkLst>
            <pc:docMk/>
            <pc:sldMk cId="2578798995" sldId="508"/>
            <ac:spMk id="68" creationId="{E4D62BB0-E94B-B0E8-2E8B-920F84A3CC23}"/>
          </ac:spMkLst>
        </pc:spChg>
        <pc:spChg chg="del">
          <ac:chgData name="Anna Allen" userId="1F0AZkFtny9zG6F7Dj+Ka8syhATAFwYcY3pGgRZAQpg=" providerId="None" clId="Web-{DEA433BC-84C8-4B18-81D2-2EBD80DAF32D}" dt="2024-12-09T14:18:39.766" v="79"/>
          <ac:spMkLst>
            <pc:docMk/>
            <pc:sldMk cId="2578798995" sldId="508"/>
            <ac:spMk id="69" creationId="{29CB0A75-F22F-73D0-C168-3BCFF9AF6E62}"/>
          </ac:spMkLst>
        </pc:spChg>
        <pc:spChg chg="mod">
          <ac:chgData name="Anna Allen" userId="1F0AZkFtny9zG6F7Dj+Ka8syhATAFwYcY3pGgRZAQpg=" providerId="None" clId="Web-{DEA433BC-84C8-4B18-81D2-2EBD80DAF32D}" dt="2024-12-09T14:15:43.014" v="21" actId="20577"/>
          <ac:spMkLst>
            <pc:docMk/>
            <pc:sldMk cId="2578798995" sldId="508"/>
            <ac:spMk id="87" creationId="{44A5A6DF-B4D4-82D3-569E-5B2AE645E064}"/>
          </ac:spMkLst>
        </pc:spChg>
        <pc:spChg chg="mod">
          <ac:chgData name="Anna Allen" userId="1F0AZkFtny9zG6F7Dj+Ka8syhATAFwYcY3pGgRZAQpg=" providerId="None" clId="Web-{DEA433BC-84C8-4B18-81D2-2EBD80DAF32D}" dt="2024-12-09T14:16:06.545" v="33" actId="14100"/>
          <ac:spMkLst>
            <pc:docMk/>
            <pc:sldMk cId="2578798995" sldId="508"/>
            <ac:spMk id="89" creationId="{2BB6ADC2-DDF8-B9A9-B9C3-820AA25E8012}"/>
          </ac:spMkLst>
        </pc:spChg>
        <pc:spChg chg="del">
          <ac:chgData name="Anna Allen" userId="1F0AZkFtny9zG6F7Dj+Ka8syhATAFwYcY3pGgRZAQpg=" providerId="None" clId="Web-{DEA433BC-84C8-4B18-81D2-2EBD80DAF32D}" dt="2024-12-09T14:17:02.593" v="60"/>
          <ac:spMkLst>
            <pc:docMk/>
            <pc:sldMk cId="2578798995" sldId="508"/>
            <ac:spMk id="90" creationId="{A8914F94-19E9-D9E6-BAA4-CDF7BA9D1967}"/>
          </ac:spMkLst>
        </pc:spChg>
        <pc:spChg chg="del mod">
          <ac:chgData name="Anna Allen" userId="1F0AZkFtny9zG6F7Dj+Ka8syhATAFwYcY3pGgRZAQpg=" providerId="None" clId="Web-{DEA433BC-84C8-4B18-81D2-2EBD80DAF32D}" dt="2024-12-09T14:17:00.734" v="59"/>
          <ac:spMkLst>
            <pc:docMk/>
            <pc:sldMk cId="2578798995" sldId="508"/>
            <ac:spMk id="91" creationId="{2E50E182-C827-9837-ED55-40445A4BBCF4}"/>
          </ac:spMkLst>
        </pc:spChg>
        <pc:spChg chg="mod">
          <ac:chgData name="Anna Allen" userId="1F0AZkFtny9zG6F7Dj+Ka8syhATAFwYcY3pGgRZAQpg=" providerId="None" clId="Web-{DEA433BC-84C8-4B18-81D2-2EBD80DAF32D}" dt="2024-12-09T14:19:12.595" v="121" actId="20577"/>
          <ac:spMkLst>
            <pc:docMk/>
            <pc:sldMk cId="2578798995" sldId="508"/>
            <ac:spMk id="99" creationId="{A9F362F6-EAF5-27F3-3853-E8DA1659F184}"/>
          </ac:spMkLst>
        </pc:spChg>
        <pc:spChg chg="del">
          <ac:chgData name="Anna Allen" userId="1F0AZkFtny9zG6F7Dj+Ka8syhATAFwYcY3pGgRZAQpg=" providerId="None" clId="Web-{DEA433BC-84C8-4B18-81D2-2EBD80DAF32D}" dt="2024-12-09T14:17:27.734" v="64"/>
          <ac:spMkLst>
            <pc:docMk/>
            <pc:sldMk cId="2578798995" sldId="508"/>
            <ac:spMk id="104" creationId="{5DB52BBA-EA59-F417-0903-B9F56C58462A}"/>
          </ac:spMkLst>
        </pc:spChg>
        <pc:spChg chg="del">
          <ac:chgData name="Anna Allen" userId="1F0AZkFtny9zG6F7Dj+Ka8syhATAFwYcY3pGgRZAQpg=" providerId="None" clId="Web-{DEA433BC-84C8-4B18-81D2-2EBD80DAF32D}" dt="2024-12-09T14:17:27.734" v="63"/>
          <ac:spMkLst>
            <pc:docMk/>
            <pc:sldMk cId="2578798995" sldId="508"/>
            <ac:spMk id="105" creationId="{DF42F35F-2E6C-1DD4-9D28-A5581529EDC9}"/>
          </ac:spMkLst>
        </pc:spChg>
        <pc:spChg chg="del">
          <ac:chgData name="Anna Allen" userId="1F0AZkFtny9zG6F7Dj+Ka8syhATAFwYcY3pGgRZAQpg=" providerId="None" clId="Web-{DEA433BC-84C8-4B18-81D2-2EBD80DAF32D}" dt="2024-12-09T14:18:39.766" v="88"/>
          <ac:spMkLst>
            <pc:docMk/>
            <pc:sldMk cId="2578798995" sldId="508"/>
            <ac:spMk id="106" creationId="{C783C103-9C9A-E48A-5DF8-5229981AE46E}"/>
          </ac:spMkLst>
        </pc:spChg>
        <pc:spChg chg="del">
          <ac:chgData name="Anna Allen" userId="1F0AZkFtny9zG6F7Dj+Ka8syhATAFwYcY3pGgRZAQpg=" providerId="None" clId="Web-{DEA433BC-84C8-4B18-81D2-2EBD80DAF32D}" dt="2024-12-09T14:18:39.766" v="87"/>
          <ac:spMkLst>
            <pc:docMk/>
            <pc:sldMk cId="2578798995" sldId="508"/>
            <ac:spMk id="107" creationId="{20A178A5-4E0B-E30E-E03E-E72B57C426E5}"/>
          </ac:spMkLst>
        </pc:spChg>
        <pc:spChg chg="del">
          <ac:chgData name="Anna Allen" userId="1F0AZkFtny9zG6F7Dj+Ka8syhATAFwYcY3pGgRZAQpg=" providerId="None" clId="Web-{DEA433BC-84C8-4B18-81D2-2EBD80DAF32D}" dt="2024-12-09T14:18:39.766" v="86"/>
          <ac:spMkLst>
            <pc:docMk/>
            <pc:sldMk cId="2578798995" sldId="508"/>
            <ac:spMk id="109" creationId="{74F17EF7-C3BA-1E82-BBFD-A5BEE4EB9757}"/>
          </ac:spMkLst>
        </pc:spChg>
        <pc:spChg chg="del">
          <ac:chgData name="Anna Allen" userId="1F0AZkFtny9zG6F7Dj+Ka8syhATAFwYcY3pGgRZAQpg=" providerId="None" clId="Web-{DEA433BC-84C8-4B18-81D2-2EBD80DAF32D}" dt="2024-12-09T14:18:39.766" v="85"/>
          <ac:spMkLst>
            <pc:docMk/>
            <pc:sldMk cId="2578798995" sldId="508"/>
            <ac:spMk id="110" creationId="{B5240EDD-59DE-ED10-69CA-0C8D383D9752}"/>
          </ac:spMkLst>
        </pc:spChg>
        <pc:spChg chg="del">
          <ac:chgData name="Anna Allen" userId="1F0AZkFtny9zG6F7Dj+Ka8syhATAFwYcY3pGgRZAQpg=" providerId="None" clId="Web-{DEA433BC-84C8-4B18-81D2-2EBD80DAF32D}" dt="2024-12-09T14:18:39.766" v="84"/>
          <ac:spMkLst>
            <pc:docMk/>
            <pc:sldMk cId="2578798995" sldId="508"/>
            <ac:spMk id="111" creationId="{2EE505E3-0CE1-3904-CD58-C3A7A9513D49}"/>
          </ac:spMkLst>
        </pc:spChg>
        <pc:spChg chg="del">
          <ac:chgData name="Anna Allen" userId="1F0AZkFtny9zG6F7Dj+Ka8syhATAFwYcY3pGgRZAQpg=" providerId="None" clId="Web-{DEA433BC-84C8-4B18-81D2-2EBD80DAF32D}" dt="2024-12-09T14:18:39.766" v="83"/>
          <ac:spMkLst>
            <pc:docMk/>
            <pc:sldMk cId="2578798995" sldId="508"/>
            <ac:spMk id="116" creationId="{C999CC44-7C8F-1D0A-E461-A187C438B5A4}"/>
          </ac:spMkLst>
        </pc:spChg>
        <pc:spChg chg="del">
          <ac:chgData name="Anna Allen" userId="1F0AZkFtny9zG6F7Dj+Ka8syhATAFwYcY3pGgRZAQpg=" providerId="None" clId="Web-{DEA433BC-84C8-4B18-81D2-2EBD80DAF32D}" dt="2024-12-09T14:18:39.766" v="82"/>
          <ac:spMkLst>
            <pc:docMk/>
            <pc:sldMk cId="2578798995" sldId="508"/>
            <ac:spMk id="117" creationId="{4E3CCDA6-8F23-861B-0A8F-32548C6F5ED0}"/>
          </ac:spMkLst>
        </pc:spChg>
        <pc:spChg chg="del">
          <ac:chgData name="Anna Allen" userId="1F0AZkFtny9zG6F7Dj+Ka8syhATAFwYcY3pGgRZAQpg=" providerId="None" clId="Web-{DEA433BC-84C8-4B18-81D2-2EBD80DAF32D}" dt="2024-12-09T14:18:39.766" v="81"/>
          <ac:spMkLst>
            <pc:docMk/>
            <pc:sldMk cId="2578798995" sldId="508"/>
            <ac:spMk id="121" creationId="{F7C22231-5048-49DC-1DE9-035001F15B41}"/>
          </ac:spMkLst>
        </pc:spChg>
        <pc:cxnChg chg="add mod">
          <ac:chgData name="Anna Allen" userId="1F0AZkFtny9zG6F7Dj+Ka8syhATAFwYcY3pGgRZAQpg=" providerId="None" clId="Web-{DEA433BC-84C8-4B18-81D2-2EBD80DAF32D}" dt="2024-12-09T14:20:41.268" v="152" actId="1076"/>
          <ac:cxnSpMkLst>
            <pc:docMk/>
            <pc:sldMk cId="2578798995" sldId="508"/>
            <ac:cxnSpMk id="52" creationId="{649915A4-7F7D-F42F-03AF-36315D94099E}"/>
          </ac:cxnSpMkLst>
        </pc:cxnChg>
        <pc:cxnChg chg="add del mod">
          <ac:chgData name="Anna Allen" userId="1F0AZkFtny9zG6F7Dj+Ka8syhATAFwYcY3pGgRZAQpg=" providerId="None" clId="Web-{DEA433BC-84C8-4B18-81D2-2EBD80DAF32D}" dt="2024-12-09T14:21:21.253" v="192"/>
          <ac:cxnSpMkLst>
            <pc:docMk/>
            <pc:sldMk cId="2578798995" sldId="508"/>
            <ac:cxnSpMk id="70" creationId="{7871034E-D80B-D063-1FDC-AE816B74EE95}"/>
          </ac:cxnSpMkLst>
        </pc:cxnChg>
        <pc:cxnChg chg="del">
          <ac:chgData name="Anna Allen" userId="1F0AZkFtny9zG6F7Dj+Ka8syhATAFwYcY3pGgRZAQpg=" providerId="None" clId="Web-{DEA433BC-84C8-4B18-81D2-2EBD80DAF32D}" dt="2024-12-09T14:18:39.766" v="89"/>
          <ac:cxnSpMkLst>
            <pc:docMk/>
            <pc:sldMk cId="2578798995" sldId="508"/>
            <ac:cxnSpMk id="80" creationId="{CBC1412F-8CFA-8742-1770-59FB2A783187}"/>
          </ac:cxnSpMkLst>
        </pc:cxnChg>
      </pc:sldChg>
      <pc:sldChg chg="addSp delSp modSp add mod replId modShow">
        <pc:chgData name="Anna Allen" userId="1F0AZkFtny9zG6F7Dj+Ka8syhATAFwYcY3pGgRZAQpg=" providerId="None" clId="Web-{DEA433BC-84C8-4B18-81D2-2EBD80DAF32D}" dt="2024-12-09T14:31:08.560" v="531"/>
        <pc:sldMkLst>
          <pc:docMk/>
          <pc:sldMk cId="2714231814" sldId="509"/>
        </pc:sldMkLst>
        <pc:spChg chg="mod">
          <ac:chgData name="Anna Allen" userId="1F0AZkFtny9zG6F7Dj+Ka8syhATAFwYcY3pGgRZAQpg=" providerId="None" clId="Web-{DEA433BC-84C8-4B18-81D2-2EBD80DAF32D}" dt="2024-12-09T14:27:35.400" v="419" actId="1076"/>
          <ac:spMkLst>
            <pc:docMk/>
            <pc:sldMk cId="2714231814" sldId="509"/>
            <ac:spMk id="2" creationId="{11B9022D-607F-7497-CFEF-D966836ADD51}"/>
          </ac:spMkLst>
        </pc:spChg>
        <pc:spChg chg="mod">
          <ac:chgData name="Anna Allen" userId="1F0AZkFtny9zG6F7Dj+Ka8syhATAFwYcY3pGgRZAQpg=" providerId="None" clId="Web-{DEA433BC-84C8-4B18-81D2-2EBD80DAF32D}" dt="2024-12-09T14:27:55.604" v="426" actId="20577"/>
          <ac:spMkLst>
            <pc:docMk/>
            <pc:sldMk cId="2714231814" sldId="509"/>
            <ac:spMk id="4" creationId="{14DBAE4E-D494-818D-E5A0-620EC1638DB1}"/>
          </ac:spMkLst>
        </pc:spChg>
        <pc:spChg chg="del mod">
          <ac:chgData name="Anna Allen" userId="1F0AZkFtny9zG6F7Dj+Ka8syhATAFwYcY3pGgRZAQpg=" providerId="None" clId="Web-{DEA433BC-84C8-4B18-81D2-2EBD80DAF32D}" dt="2024-12-09T14:27:30.509" v="413"/>
          <ac:spMkLst>
            <pc:docMk/>
            <pc:sldMk cId="2714231814" sldId="509"/>
            <ac:spMk id="5" creationId="{44614E52-0150-4BF2-9B76-F7F52D3AF5D6}"/>
          </ac:spMkLst>
        </pc:spChg>
        <pc:spChg chg="del mod">
          <ac:chgData name="Anna Allen" userId="1F0AZkFtny9zG6F7Dj+Ka8syhATAFwYcY3pGgRZAQpg=" providerId="None" clId="Web-{DEA433BC-84C8-4B18-81D2-2EBD80DAF32D}" dt="2024-12-09T14:29:56.559" v="521"/>
          <ac:spMkLst>
            <pc:docMk/>
            <pc:sldMk cId="2714231814" sldId="509"/>
            <ac:spMk id="11" creationId="{E7AB0F6F-CBCC-F63A-E72B-394B61BDA8EF}"/>
          </ac:spMkLst>
        </pc:spChg>
        <pc:spChg chg="del">
          <ac:chgData name="Anna Allen" userId="1F0AZkFtny9zG6F7Dj+Ka8syhATAFwYcY3pGgRZAQpg=" providerId="None" clId="Web-{DEA433BC-84C8-4B18-81D2-2EBD80DAF32D}" dt="2024-12-09T14:21:06.050" v="173"/>
          <ac:spMkLst>
            <pc:docMk/>
            <pc:sldMk cId="2714231814" sldId="509"/>
            <ac:spMk id="12" creationId="{236B04D3-A054-5F8C-971B-18BC3DE551D5}"/>
          </ac:spMkLst>
        </pc:spChg>
        <pc:spChg chg="del mod">
          <ac:chgData name="Anna Allen" userId="1F0AZkFtny9zG6F7Dj+Ka8syhATAFwYcY3pGgRZAQpg=" providerId="None" clId="Web-{DEA433BC-84C8-4B18-81D2-2EBD80DAF32D}" dt="2024-12-09T14:29:51.949" v="507"/>
          <ac:spMkLst>
            <pc:docMk/>
            <pc:sldMk cId="2714231814" sldId="509"/>
            <ac:spMk id="13" creationId="{10DB841C-66BD-0033-078F-176543CA8B08}"/>
          </ac:spMkLst>
        </pc:spChg>
        <pc:spChg chg="mod">
          <ac:chgData name="Anna Allen" userId="1F0AZkFtny9zG6F7Dj+Ka8syhATAFwYcY3pGgRZAQpg=" providerId="None" clId="Web-{DEA433BC-84C8-4B18-81D2-2EBD80DAF32D}" dt="2024-12-09T14:29:47.122" v="503" actId="1076"/>
          <ac:spMkLst>
            <pc:docMk/>
            <pc:sldMk cId="2714231814" sldId="509"/>
            <ac:spMk id="14" creationId="{84F4214E-91D5-14FA-FB27-74683EA8A5F8}"/>
          </ac:spMkLst>
        </pc:spChg>
        <pc:spChg chg="mod">
          <ac:chgData name="Anna Allen" userId="1F0AZkFtny9zG6F7Dj+Ka8syhATAFwYcY3pGgRZAQpg=" providerId="None" clId="Web-{DEA433BC-84C8-4B18-81D2-2EBD80DAF32D}" dt="2024-12-09T14:20:51.753" v="158" actId="20577"/>
          <ac:spMkLst>
            <pc:docMk/>
            <pc:sldMk cId="2714231814" sldId="509"/>
            <ac:spMk id="15" creationId="{89823038-A628-7458-8A01-B1461F0BE79E}"/>
          </ac:spMkLst>
        </pc:spChg>
        <pc:spChg chg="del">
          <ac:chgData name="Anna Allen" userId="1F0AZkFtny9zG6F7Dj+Ka8syhATAFwYcY3pGgRZAQpg=" providerId="None" clId="Web-{DEA433BC-84C8-4B18-81D2-2EBD80DAF32D}" dt="2024-12-09T14:21:06.068" v="184"/>
          <ac:spMkLst>
            <pc:docMk/>
            <pc:sldMk cId="2714231814" sldId="509"/>
            <ac:spMk id="16" creationId="{F28DDD8C-34F5-F311-7A66-85303D046B8E}"/>
          </ac:spMkLst>
        </pc:spChg>
        <pc:spChg chg="del">
          <ac:chgData name="Anna Allen" userId="1F0AZkFtny9zG6F7Dj+Ka8syhATAFwYcY3pGgRZAQpg=" providerId="None" clId="Web-{DEA433BC-84C8-4B18-81D2-2EBD80DAF32D}" dt="2024-12-09T14:21:06.050" v="172"/>
          <ac:spMkLst>
            <pc:docMk/>
            <pc:sldMk cId="2714231814" sldId="509"/>
            <ac:spMk id="17" creationId="{14939FED-CB4D-9444-9A42-CF0685E2E7FA}"/>
          </ac:spMkLst>
        </pc:spChg>
        <pc:spChg chg="del">
          <ac:chgData name="Anna Allen" userId="1F0AZkFtny9zG6F7Dj+Ka8syhATAFwYcY3pGgRZAQpg=" providerId="None" clId="Web-{DEA433BC-84C8-4B18-81D2-2EBD80DAF32D}" dt="2024-12-09T14:21:06.050" v="165"/>
          <ac:spMkLst>
            <pc:docMk/>
            <pc:sldMk cId="2714231814" sldId="509"/>
            <ac:spMk id="20" creationId="{0B193A3A-1D2B-3CF3-BCA6-7C9010F9995D}"/>
          </ac:spMkLst>
        </pc:spChg>
        <pc:spChg chg="del">
          <ac:chgData name="Anna Allen" userId="1F0AZkFtny9zG6F7Dj+Ka8syhATAFwYcY3pGgRZAQpg=" providerId="None" clId="Web-{DEA433BC-84C8-4B18-81D2-2EBD80DAF32D}" dt="2024-12-09T14:21:06.050" v="171"/>
          <ac:spMkLst>
            <pc:docMk/>
            <pc:sldMk cId="2714231814" sldId="509"/>
            <ac:spMk id="21" creationId="{82CAEC10-B76D-33A4-D72A-2B3389DC6980}"/>
          </ac:spMkLst>
        </pc:spChg>
        <pc:spChg chg="mod">
          <ac:chgData name="Anna Allen" userId="1F0AZkFtny9zG6F7Dj+Ka8syhATAFwYcY3pGgRZAQpg=" providerId="None" clId="Web-{DEA433BC-84C8-4B18-81D2-2EBD80DAF32D}" dt="2024-12-09T14:28:44.370" v="469" actId="1076"/>
          <ac:spMkLst>
            <pc:docMk/>
            <pc:sldMk cId="2714231814" sldId="509"/>
            <ac:spMk id="22" creationId="{6FCCED27-BA23-9D6B-B784-56B478A44CC7}"/>
          </ac:spMkLst>
        </pc:spChg>
        <pc:spChg chg="del mod">
          <ac:chgData name="Anna Allen" userId="1F0AZkFtny9zG6F7Dj+Ka8syhATAFwYcY3pGgRZAQpg=" providerId="None" clId="Web-{DEA433BC-84C8-4B18-81D2-2EBD80DAF32D}" dt="2024-12-09T14:29:51.965" v="517"/>
          <ac:spMkLst>
            <pc:docMk/>
            <pc:sldMk cId="2714231814" sldId="509"/>
            <ac:spMk id="23" creationId="{7EACA82D-978A-6DE3-1108-C09F04FCA8A0}"/>
          </ac:spMkLst>
        </pc:spChg>
        <pc:spChg chg="del mod">
          <ac:chgData name="Anna Allen" userId="1F0AZkFtny9zG6F7Dj+Ka8syhATAFwYcY3pGgRZAQpg=" providerId="None" clId="Web-{DEA433BC-84C8-4B18-81D2-2EBD80DAF32D}" dt="2024-12-09T14:29:51.965" v="516"/>
          <ac:spMkLst>
            <pc:docMk/>
            <pc:sldMk cId="2714231814" sldId="509"/>
            <ac:spMk id="25" creationId="{2F79B04E-39BF-C926-8309-1EA78C093C43}"/>
          </ac:spMkLst>
        </pc:spChg>
        <pc:spChg chg="del mod">
          <ac:chgData name="Anna Allen" userId="1F0AZkFtny9zG6F7Dj+Ka8syhATAFwYcY3pGgRZAQpg=" providerId="None" clId="Web-{DEA433BC-84C8-4B18-81D2-2EBD80DAF32D}" dt="2024-12-09T14:29:51.965" v="515"/>
          <ac:spMkLst>
            <pc:docMk/>
            <pc:sldMk cId="2714231814" sldId="509"/>
            <ac:spMk id="26" creationId="{C6DE8533-8F02-C139-805A-9AFF8692313F}"/>
          </ac:spMkLst>
        </pc:spChg>
        <pc:spChg chg="del mod">
          <ac:chgData name="Anna Allen" userId="1F0AZkFtny9zG6F7Dj+Ka8syhATAFwYcY3pGgRZAQpg=" providerId="None" clId="Web-{DEA433BC-84C8-4B18-81D2-2EBD80DAF32D}" dt="2024-12-09T14:29:51.949" v="514"/>
          <ac:spMkLst>
            <pc:docMk/>
            <pc:sldMk cId="2714231814" sldId="509"/>
            <ac:spMk id="27" creationId="{82372BF9-5FDF-0294-30A5-1E1D3B686925}"/>
          </ac:spMkLst>
        </pc:spChg>
        <pc:spChg chg="del">
          <ac:chgData name="Anna Allen" userId="1F0AZkFtny9zG6F7Dj+Ka8syhATAFwYcY3pGgRZAQpg=" providerId="None" clId="Web-{DEA433BC-84C8-4B18-81D2-2EBD80DAF32D}" dt="2024-12-09T14:21:06.050" v="170"/>
          <ac:spMkLst>
            <pc:docMk/>
            <pc:sldMk cId="2714231814" sldId="509"/>
            <ac:spMk id="28" creationId="{725EA681-A7B0-2489-A725-A58D39EF564A}"/>
          </ac:spMkLst>
        </pc:spChg>
        <pc:spChg chg="del">
          <ac:chgData name="Anna Allen" userId="1F0AZkFtny9zG6F7Dj+Ka8syhATAFwYcY3pGgRZAQpg=" providerId="None" clId="Web-{DEA433BC-84C8-4B18-81D2-2EBD80DAF32D}" dt="2024-12-09T14:21:06.050" v="169"/>
          <ac:spMkLst>
            <pc:docMk/>
            <pc:sldMk cId="2714231814" sldId="509"/>
            <ac:spMk id="29" creationId="{D20EB824-9BAD-A557-99F8-2E71FDA77E70}"/>
          </ac:spMkLst>
        </pc:spChg>
        <pc:spChg chg="del mod">
          <ac:chgData name="Anna Allen" userId="1F0AZkFtny9zG6F7Dj+Ka8syhATAFwYcY3pGgRZAQpg=" providerId="None" clId="Web-{DEA433BC-84C8-4B18-81D2-2EBD80DAF32D}" dt="2024-12-09T14:28:27.885" v="462"/>
          <ac:spMkLst>
            <pc:docMk/>
            <pc:sldMk cId="2714231814" sldId="509"/>
            <ac:spMk id="30" creationId="{2FD5EA90-3D84-4733-281B-44A1421F1B07}"/>
          </ac:spMkLst>
        </pc:spChg>
        <pc:spChg chg="del">
          <ac:chgData name="Anna Allen" userId="1F0AZkFtny9zG6F7Dj+Ka8syhATAFwYcY3pGgRZAQpg=" providerId="None" clId="Web-{DEA433BC-84C8-4B18-81D2-2EBD80DAF32D}" dt="2024-12-09T14:21:06.050" v="164"/>
          <ac:spMkLst>
            <pc:docMk/>
            <pc:sldMk cId="2714231814" sldId="509"/>
            <ac:spMk id="31" creationId="{597A762D-5672-4464-0A56-9652E638024E}"/>
          </ac:spMkLst>
        </pc:spChg>
        <pc:spChg chg="del mod">
          <ac:chgData name="Anna Allen" userId="1F0AZkFtny9zG6F7Dj+Ka8syhATAFwYcY3pGgRZAQpg=" providerId="None" clId="Web-{DEA433BC-84C8-4B18-81D2-2EBD80DAF32D}" dt="2024-12-09T14:29:51.949" v="513"/>
          <ac:spMkLst>
            <pc:docMk/>
            <pc:sldMk cId="2714231814" sldId="509"/>
            <ac:spMk id="34" creationId="{A92A2747-B455-E698-B441-B4FAE6D0E033}"/>
          </ac:spMkLst>
        </pc:spChg>
        <pc:spChg chg="del mod">
          <ac:chgData name="Anna Allen" userId="1F0AZkFtny9zG6F7Dj+Ka8syhATAFwYcY3pGgRZAQpg=" providerId="None" clId="Web-{DEA433BC-84C8-4B18-81D2-2EBD80DAF32D}" dt="2024-12-09T14:29:51.949" v="512"/>
          <ac:spMkLst>
            <pc:docMk/>
            <pc:sldMk cId="2714231814" sldId="509"/>
            <ac:spMk id="35" creationId="{73F75157-529F-6338-CC5B-3890E3F41DCE}"/>
          </ac:spMkLst>
        </pc:spChg>
        <pc:spChg chg="del">
          <ac:chgData name="Anna Allen" userId="1F0AZkFtny9zG6F7Dj+Ka8syhATAFwYcY3pGgRZAQpg=" providerId="None" clId="Web-{DEA433BC-84C8-4B18-81D2-2EBD80DAF32D}" dt="2024-12-09T14:21:06.050" v="168"/>
          <ac:spMkLst>
            <pc:docMk/>
            <pc:sldMk cId="2714231814" sldId="509"/>
            <ac:spMk id="36" creationId="{049A2A1A-B66D-8567-5B5E-265BD9D6B43A}"/>
          </ac:spMkLst>
        </pc:spChg>
        <pc:spChg chg="del">
          <ac:chgData name="Anna Allen" userId="1F0AZkFtny9zG6F7Dj+Ka8syhATAFwYcY3pGgRZAQpg=" providerId="None" clId="Web-{DEA433BC-84C8-4B18-81D2-2EBD80DAF32D}" dt="2024-12-09T14:21:06.068" v="182"/>
          <ac:spMkLst>
            <pc:docMk/>
            <pc:sldMk cId="2714231814" sldId="509"/>
            <ac:spMk id="38" creationId="{3EEBCB79-D2CE-08C4-4D29-3AA72465E6F1}"/>
          </ac:spMkLst>
        </pc:spChg>
        <pc:spChg chg="del">
          <ac:chgData name="Anna Allen" userId="1F0AZkFtny9zG6F7Dj+Ka8syhATAFwYcY3pGgRZAQpg=" providerId="None" clId="Web-{DEA433BC-84C8-4B18-81D2-2EBD80DAF32D}" dt="2024-12-09T14:21:06.068" v="181"/>
          <ac:spMkLst>
            <pc:docMk/>
            <pc:sldMk cId="2714231814" sldId="509"/>
            <ac:spMk id="39" creationId="{0684FD5F-D85E-A8C8-ED5B-FB84F1A4E24C}"/>
          </ac:spMkLst>
        </pc:spChg>
        <pc:spChg chg="del mod">
          <ac:chgData name="Anna Allen" userId="1F0AZkFtny9zG6F7Dj+Ka8syhATAFwYcY3pGgRZAQpg=" providerId="None" clId="Web-{DEA433BC-84C8-4B18-81D2-2EBD80DAF32D}" dt="2024-12-09T14:28:34.854" v="465"/>
          <ac:spMkLst>
            <pc:docMk/>
            <pc:sldMk cId="2714231814" sldId="509"/>
            <ac:spMk id="40" creationId="{D3A14BA0-C9D5-C15A-37C0-41D957040BA8}"/>
          </ac:spMkLst>
        </pc:spChg>
        <pc:spChg chg="del">
          <ac:chgData name="Anna Allen" userId="1F0AZkFtny9zG6F7Dj+Ka8syhATAFwYcY3pGgRZAQpg=" providerId="None" clId="Web-{DEA433BC-84C8-4B18-81D2-2EBD80DAF32D}" dt="2024-12-09T14:21:06.068" v="180"/>
          <ac:spMkLst>
            <pc:docMk/>
            <pc:sldMk cId="2714231814" sldId="509"/>
            <ac:spMk id="41" creationId="{F85336B9-52FC-DFAB-12A0-B6A42054A5C5}"/>
          </ac:spMkLst>
        </pc:spChg>
        <pc:spChg chg="del mod">
          <ac:chgData name="Anna Allen" userId="1F0AZkFtny9zG6F7Dj+Ka8syhATAFwYcY3pGgRZAQpg=" providerId="None" clId="Web-{DEA433BC-84C8-4B18-81D2-2EBD80DAF32D}" dt="2024-12-09T14:28:27.885" v="461"/>
          <ac:spMkLst>
            <pc:docMk/>
            <pc:sldMk cId="2714231814" sldId="509"/>
            <ac:spMk id="42" creationId="{62A0983F-2DFA-56DE-5C6B-1741F7CD15EB}"/>
          </ac:spMkLst>
        </pc:spChg>
        <pc:spChg chg="del mod">
          <ac:chgData name="Anna Allen" userId="1F0AZkFtny9zG6F7Dj+Ka8syhATAFwYcY3pGgRZAQpg=" providerId="None" clId="Web-{DEA433BC-84C8-4B18-81D2-2EBD80DAF32D}" dt="2024-12-09T14:28:35.448" v="466"/>
          <ac:spMkLst>
            <pc:docMk/>
            <pc:sldMk cId="2714231814" sldId="509"/>
            <ac:spMk id="43" creationId="{A9D4B8B1-75F9-CF47-B706-2F98AE3AA806}"/>
          </ac:spMkLst>
        </pc:spChg>
        <pc:spChg chg="del mod">
          <ac:chgData name="Anna Allen" userId="1F0AZkFtny9zG6F7Dj+Ka8syhATAFwYcY3pGgRZAQpg=" providerId="None" clId="Web-{DEA433BC-84C8-4B18-81D2-2EBD80DAF32D}" dt="2024-12-09T14:28:27.885" v="460"/>
          <ac:spMkLst>
            <pc:docMk/>
            <pc:sldMk cId="2714231814" sldId="509"/>
            <ac:spMk id="44" creationId="{5B049DA2-D760-0603-5B7F-CAC10B6F70B6}"/>
          </ac:spMkLst>
        </pc:spChg>
        <pc:spChg chg="del">
          <ac:chgData name="Anna Allen" userId="1F0AZkFtny9zG6F7Dj+Ka8syhATAFwYcY3pGgRZAQpg=" providerId="None" clId="Web-{DEA433BC-84C8-4B18-81D2-2EBD80DAF32D}" dt="2024-12-09T14:21:06.050" v="167"/>
          <ac:spMkLst>
            <pc:docMk/>
            <pc:sldMk cId="2714231814" sldId="509"/>
            <ac:spMk id="45" creationId="{81D8909E-5557-AB33-D09C-51A6329AA125}"/>
          </ac:spMkLst>
        </pc:spChg>
        <pc:spChg chg="del">
          <ac:chgData name="Anna Allen" userId="1F0AZkFtny9zG6F7Dj+Ka8syhATAFwYcY3pGgRZAQpg=" providerId="None" clId="Web-{DEA433BC-84C8-4B18-81D2-2EBD80DAF32D}" dt="2024-12-09T14:21:06.068" v="179"/>
          <ac:spMkLst>
            <pc:docMk/>
            <pc:sldMk cId="2714231814" sldId="509"/>
            <ac:spMk id="46" creationId="{23EAE8B3-B9D0-5D9A-CC8E-40F29518FA25}"/>
          </ac:spMkLst>
        </pc:spChg>
        <pc:spChg chg="del">
          <ac:chgData name="Anna Allen" userId="1F0AZkFtny9zG6F7Dj+Ka8syhATAFwYcY3pGgRZAQpg=" providerId="None" clId="Web-{DEA433BC-84C8-4B18-81D2-2EBD80DAF32D}" dt="2024-12-09T14:21:06.068" v="178"/>
          <ac:spMkLst>
            <pc:docMk/>
            <pc:sldMk cId="2714231814" sldId="509"/>
            <ac:spMk id="47" creationId="{01B7853B-A73D-0EC2-C5B9-37406B40FAC7}"/>
          </ac:spMkLst>
        </pc:spChg>
        <pc:spChg chg="del">
          <ac:chgData name="Anna Allen" userId="1F0AZkFtny9zG6F7Dj+Ka8syhATAFwYcY3pGgRZAQpg=" providerId="None" clId="Web-{DEA433BC-84C8-4B18-81D2-2EBD80DAF32D}" dt="2024-12-09T14:21:06.068" v="177"/>
          <ac:spMkLst>
            <pc:docMk/>
            <pc:sldMk cId="2714231814" sldId="509"/>
            <ac:spMk id="48" creationId="{7500ABE6-0A7E-6324-52CD-EC865FAC4477}"/>
          </ac:spMkLst>
        </pc:spChg>
        <pc:spChg chg="del">
          <ac:chgData name="Anna Allen" userId="1F0AZkFtny9zG6F7Dj+Ka8syhATAFwYcY3pGgRZAQpg=" providerId="None" clId="Web-{DEA433BC-84C8-4B18-81D2-2EBD80DAF32D}" dt="2024-12-09T14:25:41.430" v="350"/>
          <ac:spMkLst>
            <pc:docMk/>
            <pc:sldMk cId="2714231814" sldId="509"/>
            <ac:spMk id="49" creationId="{7B379288-DE80-D510-5C3B-6D88EA7D01D7}"/>
          </ac:spMkLst>
        </pc:spChg>
        <pc:spChg chg="del mod">
          <ac:chgData name="Anna Allen" userId="1F0AZkFtny9zG6F7Dj+Ka8syhATAFwYcY3pGgRZAQpg=" providerId="None" clId="Web-{DEA433BC-84C8-4B18-81D2-2EBD80DAF32D}" dt="2024-12-09T14:29:51.949" v="506"/>
          <ac:spMkLst>
            <pc:docMk/>
            <pc:sldMk cId="2714231814" sldId="509"/>
            <ac:spMk id="50" creationId="{FE7E6EDD-26A9-D4DF-89B4-39761EF2FCDD}"/>
          </ac:spMkLst>
        </pc:spChg>
        <pc:spChg chg="del mod">
          <ac:chgData name="Anna Allen" userId="1F0AZkFtny9zG6F7Dj+Ka8syhATAFwYcY3pGgRZAQpg=" providerId="None" clId="Web-{DEA433BC-84C8-4B18-81D2-2EBD80DAF32D}" dt="2024-12-09T14:28:37.245" v="467"/>
          <ac:spMkLst>
            <pc:docMk/>
            <pc:sldMk cId="2714231814" sldId="509"/>
            <ac:spMk id="51" creationId="{2FBD3586-10DD-01C5-8BA9-50F2FBE08B5A}"/>
          </ac:spMkLst>
        </pc:spChg>
        <pc:spChg chg="del">
          <ac:chgData name="Anna Allen" userId="1F0AZkFtny9zG6F7Dj+Ka8syhATAFwYcY3pGgRZAQpg=" providerId="None" clId="Web-{DEA433BC-84C8-4B18-81D2-2EBD80DAF32D}" dt="2024-12-09T14:21:06.068" v="176"/>
          <ac:spMkLst>
            <pc:docMk/>
            <pc:sldMk cId="2714231814" sldId="509"/>
            <ac:spMk id="53" creationId="{AD9E49FD-1216-1369-8353-A674395E428F}"/>
          </ac:spMkLst>
        </pc:spChg>
        <pc:spChg chg="del">
          <ac:chgData name="Anna Allen" userId="1F0AZkFtny9zG6F7Dj+Ka8syhATAFwYcY3pGgRZAQpg=" providerId="None" clId="Web-{DEA433BC-84C8-4B18-81D2-2EBD80DAF32D}" dt="2024-12-09T14:21:06.068" v="175"/>
          <ac:spMkLst>
            <pc:docMk/>
            <pc:sldMk cId="2714231814" sldId="509"/>
            <ac:spMk id="54" creationId="{CC87AC3E-8279-9644-722A-CBB81DD1AE59}"/>
          </ac:spMkLst>
        </pc:spChg>
        <pc:spChg chg="del">
          <ac:chgData name="Anna Allen" userId="1F0AZkFtny9zG6F7Dj+Ka8syhATAFwYcY3pGgRZAQpg=" providerId="None" clId="Web-{DEA433BC-84C8-4B18-81D2-2EBD80DAF32D}" dt="2024-12-09T14:21:06.068" v="174"/>
          <ac:spMkLst>
            <pc:docMk/>
            <pc:sldMk cId="2714231814" sldId="509"/>
            <ac:spMk id="55" creationId="{D72B317B-6008-8F38-6375-0F7AE2D576F0}"/>
          </ac:spMkLst>
        </pc:spChg>
        <pc:spChg chg="del">
          <ac:chgData name="Anna Allen" userId="1F0AZkFtny9zG6F7Dj+Ka8syhATAFwYcY3pGgRZAQpg=" providerId="None" clId="Web-{DEA433BC-84C8-4B18-81D2-2EBD80DAF32D}" dt="2024-12-09T14:21:06.050" v="166"/>
          <ac:spMkLst>
            <pc:docMk/>
            <pc:sldMk cId="2714231814" sldId="509"/>
            <ac:spMk id="56" creationId="{5DE9FA24-24F9-9681-AB9D-12826A14159C}"/>
          </ac:spMkLst>
        </pc:spChg>
        <pc:spChg chg="del mod">
          <ac:chgData name="Anna Allen" userId="1F0AZkFtny9zG6F7Dj+Ka8syhATAFwYcY3pGgRZAQpg=" providerId="None" clId="Web-{DEA433BC-84C8-4B18-81D2-2EBD80DAF32D}" dt="2024-12-09T14:29:51.949" v="505"/>
          <ac:spMkLst>
            <pc:docMk/>
            <pc:sldMk cId="2714231814" sldId="509"/>
            <ac:spMk id="58" creationId="{8205325D-68FB-534F-AAF8-633FFCF6B7B5}"/>
          </ac:spMkLst>
        </pc:spChg>
        <pc:spChg chg="del mod">
          <ac:chgData name="Anna Allen" userId="1F0AZkFtny9zG6F7Dj+Ka8syhATAFwYcY3pGgRZAQpg=" providerId="None" clId="Web-{DEA433BC-84C8-4B18-81D2-2EBD80DAF32D}" dt="2024-12-09T14:29:51.949" v="504"/>
          <ac:spMkLst>
            <pc:docMk/>
            <pc:sldMk cId="2714231814" sldId="509"/>
            <ac:spMk id="59" creationId="{F07ED92A-1024-9D5F-94DF-D5C42E15D56F}"/>
          </ac:spMkLst>
        </pc:spChg>
        <pc:spChg chg="del mod">
          <ac:chgData name="Anna Allen" userId="1F0AZkFtny9zG6F7Dj+Ka8syhATAFwYcY3pGgRZAQpg=" providerId="None" clId="Web-{DEA433BC-84C8-4B18-81D2-2EBD80DAF32D}" dt="2024-12-09T14:29:56.559" v="520"/>
          <ac:spMkLst>
            <pc:docMk/>
            <pc:sldMk cId="2714231814" sldId="509"/>
            <ac:spMk id="60" creationId="{C8E2B480-EA34-6C64-1EDA-DA2B21307A25}"/>
          </ac:spMkLst>
        </pc:spChg>
        <pc:spChg chg="del mod">
          <ac:chgData name="Anna Allen" userId="1F0AZkFtny9zG6F7Dj+Ka8syhATAFwYcY3pGgRZAQpg=" providerId="None" clId="Web-{DEA433BC-84C8-4B18-81D2-2EBD80DAF32D}" dt="2024-12-09T14:29:56.559" v="522"/>
          <ac:spMkLst>
            <pc:docMk/>
            <pc:sldMk cId="2714231814" sldId="509"/>
            <ac:spMk id="61" creationId="{5E43ED50-127C-37C8-3B75-4686967F47C5}"/>
          </ac:spMkLst>
        </pc:spChg>
        <pc:spChg chg="del mod">
          <ac:chgData name="Anna Allen" userId="1F0AZkFtny9zG6F7Dj+Ka8syhATAFwYcY3pGgRZAQpg=" providerId="None" clId="Web-{DEA433BC-84C8-4B18-81D2-2EBD80DAF32D}" dt="2024-12-09T14:29:54.637" v="519"/>
          <ac:spMkLst>
            <pc:docMk/>
            <pc:sldMk cId="2714231814" sldId="509"/>
            <ac:spMk id="62" creationId="{6FA362A8-CECF-74C4-7822-868D33C664FD}"/>
          </ac:spMkLst>
        </pc:spChg>
        <pc:spChg chg="del">
          <ac:chgData name="Anna Allen" userId="1F0AZkFtny9zG6F7Dj+Ka8syhATAFwYcY3pGgRZAQpg=" providerId="None" clId="Web-{DEA433BC-84C8-4B18-81D2-2EBD80DAF32D}" dt="2024-12-09T14:21:06.050" v="163"/>
          <ac:spMkLst>
            <pc:docMk/>
            <pc:sldMk cId="2714231814" sldId="509"/>
            <ac:spMk id="63" creationId="{26E2643E-3B7A-E5C7-075D-2B3ED10022F7}"/>
          </ac:spMkLst>
        </pc:spChg>
        <pc:spChg chg="del">
          <ac:chgData name="Anna Allen" userId="1F0AZkFtny9zG6F7Dj+Ka8syhATAFwYcY3pGgRZAQpg=" providerId="None" clId="Web-{DEA433BC-84C8-4B18-81D2-2EBD80DAF32D}" dt="2024-12-09T14:21:06.050" v="162"/>
          <ac:spMkLst>
            <pc:docMk/>
            <pc:sldMk cId="2714231814" sldId="509"/>
            <ac:spMk id="64" creationId="{2351652D-4FE0-7074-8CDD-862FA284426B}"/>
          </ac:spMkLst>
        </pc:spChg>
        <pc:spChg chg="del">
          <ac:chgData name="Anna Allen" userId="1F0AZkFtny9zG6F7Dj+Ka8syhATAFwYcY3pGgRZAQpg=" providerId="None" clId="Web-{DEA433BC-84C8-4B18-81D2-2EBD80DAF32D}" dt="2024-12-09T14:21:06.050" v="161"/>
          <ac:spMkLst>
            <pc:docMk/>
            <pc:sldMk cId="2714231814" sldId="509"/>
            <ac:spMk id="65" creationId="{EEAB2CCC-EC85-1D87-8C3B-AACFB8ADD7FC}"/>
          </ac:spMkLst>
        </pc:spChg>
        <pc:spChg chg="del">
          <ac:chgData name="Anna Allen" userId="1F0AZkFtny9zG6F7Dj+Ka8syhATAFwYcY3pGgRZAQpg=" providerId="None" clId="Web-{DEA433BC-84C8-4B18-81D2-2EBD80DAF32D}" dt="2024-12-09T14:21:06.050" v="160"/>
          <ac:spMkLst>
            <pc:docMk/>
            <pc:sldMk cId="2714231814" sldId="509"/>
            <ac:spMk id="66" creationId="{40321483-C77C-345C-CA09-7BA2094554DC}"/>
          </ac:spMkLst>
        </pc:spChg>
        <pc:spChg chg="del mod">
          <ac:chgData name="Anna Allen" userId="1F0AZkFtny9zG6F7Dj+Ka8syhATAFwYcY3pGgRZAQpg=" providerId="None" clId="Web-{DEA433BC-84C8-4B18-81D2-2EBD80DAF32D}" dt="2024-12-09T14:27:30.525" v="414"/>
          <ac:spMkLst>
            <pc:docMk/>
            <pc:sldMk cId="2714231814" sldId="509"/>
            <ac:spMk id="67" creationId="{9A2F336F-93A3-931D-0E06-C86BB804E018}"/>
          </ac:spMkLst>
        </pc:spChg>
        <pc:spChg chg="add mod">
          <ac:chgData name="Anna Allen" userId="1F0AZkFtny9zG6F7Dj+Ka8syhATAFwYcY3pGgRZAQpg=" providerId="None" clId="Web-{DEA433BC-84C8-4B18-81D2-2EBD80DAF32D}" dt="2024-12-09T14:22:12.645" v="244" actId="20577"/>
          <ac:spMkLst>
            <pc:docMk/>
            <pc:sldMk cId="2714231814" sldId="509"/>
            <ac:spMk id="68" creationId="{D52D7604-885C-1A6A-DBE5-042E4F349F90}"/>
          </ac:spMkLst>
        </pc:spChg>
        <pc:spChg chg="add mod">
          <ac:chgData name="Anna Allen" userId="1F0AZkFtny9zG6F7Dj+Ka8syhATAFwYcY3pGgRZAQpg=" providerId="None" clId="Web-{DEA433BC-84C8-4B18-81D2-2EBD80DAF32D}" dt="2024-12-09T14:21:51.957" v="231" actId="1076"/>
          <ac:spMkLst>
            <pc:docMk/>
            <pc:sldMk cId="2714231814" sldId="509"/>
            <ac:spMk id="69" creationId="{E71449E9-F71A-0434-C840-A285C9F3FC0F}"/>
          </ac:spMkLst>
        </pc:spChg>
        <pc:spChg chg="add mod">
          <ac:chgData name="Anna Allen" userId="1F0AZkFtny9zG6F7Dj+Ka8syhATAFwYcY3pGgRZAQpg=" providerId="None" clId="Web-{DEA433BC-84C8-4B18-81D2-2EBD80DAF32D}" dt="2024-12-09T14:22:32.286" v="253" actId="20577"/>
          <ac:spMkLst>
            <pc:docMk/>
            <pc:sldMk cId="2714231814" sldId="509"/>
            <ac:spMk id="70" creationId="{E317D23F-346D-CB5D-F4C0-9C590C375739}"/>
          </ac:spMkLst>
        </pc:spChg>
        <pc:spChg chg="del mod">
          <ac:chgData name="Anna Allen" userId="1F0AZkFtny9zG6F7Dj+Ka8syhATAFwYcY3pGgRZAQpg=" providerId="None" clId="Web-{DEA433BC-84C8-4B18-81D2-2EBD80DAF32D}" dt="2024-12-09T14:29:51.949" v="511"/>
          <ac:spMkLst>
            <pc:docMk/>
            <pc:sldMk cId="2714231814" sldId="509"/>
            <ac:spMk id="71" creationId="{48CE9958-300E-A394-1E23-AECD5A5BC380}"/>
          </ac:spMkLst>
        </pc:spChg>
        <pc:spChg chg="del mod">
          <ac:chgData name="Anna Allen" userId="1F0AZkFtny9zG6F7Dj+Ka8syhATAFwYcY3pGgRZAQpg=" providerId="None" clId="Web-{DEA433BC-84C8-4B18-81D2-2EBD80DAF32D}" dt="2024-12-09T14:29:51.949" v="510"/>
          <ac:spMkLst>
            <pc:docMk/>
            <pc:sldMk cId="2714231814" sldId="509"/>
            <ac:spMk id="72" creationId="{0364637E-F4DC-1267-0187-C55A1AD2D8C5}"/>
          </ac:spMkLst>
        </pc:spChg>
        <pc:spChg chg="add mod">
          <ac:chgData name="Anna Allen" userId="1F0AZkFtny9zG6F7Dj+Ka8syhATAFwYcY3pGgRZAQpg=" providerId="None" clId="Web-{DEA433BC-84C8-4B18-81D2-2EBD80DAF32D}" dt="2024-12-09T14:22:24.301" v="250" actId="1076"/>
          <ac:spMkLst>
            <pc:docMk/>
            <pc:sldMk cId="2714231814" sldId="509"/>
            <ac:spMk id="73" creationId="{43523EAE-16A9-5B8C-CDFC-B97B0807B654}"/>
          </ac:spMkLst>
        </pc:spChg>
        <pc:spChg chg="del mod">
          <ac:chgData name="Anna Allen" userId="1F0AZkFtny9zG6F7Dj+Ka8syhATAFwYcY3pGgRZAQpg=" providerId="None" clId="Web-{DEA433BC-84C8-4B18-81D2-2EBD80DAF32D}" dt="2024-12-09T14:29:51.949" v="509"/>
          <ac:spMkLst>
            <pc:docMk/>
            <pc:sldMk cId="2714231814" sldId="509"/>
            <ac:spMk id="74" creationId="{697DEECC-EF74-CD1E-9AED-E8EFC30826DE}"/>
          </ac:spMkLst>
        </pc:spChg>
        <pc:spChg chg="add mod">
          <ac:chgData name="Anna Allen" userId="1F0AZkFtny9zG6F7Dj+Ka8syhATAFwYcY3pGgRZAQpg=" providerId="None" clId="Web-{DEA433BC-84C8-4B18-81D2-2EBD80DAF32D}" dt="2024-12-09T14:23:56.615" v="321" actId="20577"/>
          <ac:spMkLst>
            <pc:docMk/>
            <pc:sldMk cId="2714231814" sldId="509"/>
            <ac:spMk id="75" creationId="{8492E1D1-635A-66A3-8D7D-8BBA232BFC4C}"/>
          </ac:spMkLst>
        </pc:spChg>
        <pc:spChg chg="add mod">
          <ac:chgData name="Anna Allen" userId="1F0AZkFtny9zG6F7Dj+Ka8syhATAFwYcY3pGgRZAQpg=" providerId="None" clId="Web-{DEA433BC-84C8-4B18-81D2-2EBD80DAF32D}" dt="2024-12-09T14:22:51.130" v="259" actId="1076"/>
          <ac:spMkLst>
            <pc:docMk/>
            <pc:sldMk cId="2714231814" sldId="509"/>
            <ac:spMk id="76" creationId="{CD09027F-8ABE-F1EF-EB70-6D85AF0FC692}"/>
          </ac:spMkLst>
        </pc:spChg>
        <pc:spChg chg="add mod">
          <ac:chgData name="Anna Allen" userId="1F0AZkFtny9zG6F7Dj+Ka8syhATAFwYcY3pGgRZAQpg=" providerId="None" clId="Web-{DEA433BC-84C8-4B18-81D2-2EBD80DAF32D}" dt="2024-12-09T14:24:15.350" v="333" actId="20577"/>
          <ac:spMkLst>
            <pc:docMk/>
            <pc:sldMk cId="2714231814" sldId="509"/>
            <ac:spMk id="77" creationId="{6CE7E168-AE75-C291-1325-1CA3DF9A0BA3}"/>
          </ac:spMkLst>
        </pc:spChg>
        <pc:spChg chg="del mod">
          <ac:chgData name="Anna Allen" userId="1F0AZkFtny9zG6F7Dj+Ka8syhATAFwYcY3pGgRZAQpg=" providerId="None" clId="Web-{DEA433BC-84C8-4B18-81D2-2EBD80DAF32D}" dt="2024-12-09T14:29:51.949" v="508"/>
          <ac:spMkLst>
            <pc:docMk/>
            <pc:sldMk cId="2714231814" sldId="509"/>
            <ac:spMk id="78" creationId="{8B14955A-F0DE-83B0-1B2D-2C236C3BBB92}"/>
          </ac:spMkLst>
        </pc:spChg>
        <pc:spChg chg="mod">
          <ac:chgData name="Anna Allen" userId="1F0AZkFtny9zG6F7Dj+Ka8syhATAFwYcY3pGgRZAQpg=" providerId="None" clId="Web-{DEA433BC-84C8-4B18-81D2-2EBD80DAF32D}" dt="2024-12-09T14:21:26.675" v="193" actId="1076"/>
          <ac:spMkLst>
            <pc:docMk/>
            <pc:sldMk cId="2714231814" sldId="509"/>
            <ac:spMk id="79" creationId="{46558125-A820-47DD-F087-EA37B2121EFA}"/>
          </ac:spMkLst>
        </pc:spChg>
        <pc:spChg chg="add mod">
          <ac:chgData name="Anna Allen" userId="1F0AZkFtny9zG6F7Dj+Ka8syhATAFwYcY3pGgRZAQpg=" providerId="None" clId="Web-{DEA433BC-84C8-4B18-81D2-2EBD80DAF32D}" dt="2024-12-09T14:24:07.334" v="325" actId="1076"/>
          <ac:spMkLst>
            <pc:docMk/>
            <pc:sldMk cId="2714231814" sldId="509"/>
            <ac:spMk id="80" creationId="{CFE546C5-A803-964F-476C-6C1E422AB17E}"/>
          </ac:spMkLst>
        </pc:spChg>
        <pc:spChg chg="add mod">
          <ac:chgData name="Anna Allen" userId="1F0AZkFtny9zG6F7Dj+Ka8syhATAFwYcY3pGgRZAQpg=" providerId="None" clId="Web-{DEA433BC-84C8-4B18-81D2-2EBD80DAF32D}" dt="2024-12-09T14:24:25.022" v="336" actId="1076"/>
          <ac:spMkLst>
            <pc:docMk/>
            <pc:sldMk cId="2714231814" sldId="509"/>
            <ac:spMk id="82" creationId="{060AF093-C40E-4E50-FDBC-695A9190F7F3}"/>
          </ac:spMkLst>
        </pc:spChg>
        <pc:spChg chg="add mod">
          <ac:chgData name="Anna Allen" userId="1F0AZkFtny9zG6F7Dj+Ka8syhATAFwYcY3pGgRZAQpg=" providerId="None" clId="Web-{DEA433BC-84C8-4B18-81D2-2EBD80DAF32D}" dt="2024-12-09T14:25:24.617" v="349" actId="20577"/>
          <ac:spMkLst>
            <pc:docMk/>
            <pc:sldMk cId="2714231814" sldId="509"/>
            <ac:spMk id="83" creationId="{3D5CB592-D38B-45FE-9D73-D8C58D223A74}"/>
          </ac:spMkLst>
        </pc:spChg>
        <pc:spChg chg="del mod">
          <ac:chgData name="Anna Allen" userId="1F0AZkFtny9zG6F7Dj+Ka8syhATAFwYcY3pGgRZAQpg=" providerId="None" clId="Web-{DEA433BC-84C8-4B18-81D2-2EBD80DAF32D}" dt="2024-12-09T14:27:30.525" v="418"/>
          <ac:spMkLst>
            <pc:docMk/>
            <pc:sldMk cId="2714231814" sldId="509"/>
            <ac:spMk id="84" creationId="{4B3BC503-6F9E-71ED-FA65-566A71953938}"/>
          </ac:spMkLst>
        </pc:spChg>
        <pc:spChg chg="add mod">
          <ac:chgData name="Anna Allen" userId="1F0AZkFtny9zG6F7Dj+Ka8syhATAFwYcY3pGgRZAQpg=" providerId="None" clId="Web-{DEA433BC-84C8-4B18-81D2-2EBD80DAF32D}" dt="2024-12-09T14:25:47.617" v="353" actId="1076"/>
          <ac:spMkLst>
            <pc:docMk/>
            <pc:sldMk cId="2714231814" sldId="509"/>
            <ac:spMk id="86" creationId="{8534C0EE-0209-26F4-C8B0-6E5962A05141}"/>
          </ac:spMkLst>
        </pc:spChg>
        <pc:spChg chg="del mod">
          <ac:chgData name="Anna Allen" userId="1F0AZkFtny9zG6F7Dj+Ka8syhATAFwYcY3pGgRZAQpg=" providerId="None" clId="Web-{DEA433BC-84C8-4B18-81D2-2EBD80DAF32D}" dt="2024-12-09T14:27:30.525" v="417"/>
          <ac:spMkLst>
            <pc:docMk/>
            <pc:sldMk cId="2714231814" sldId="509"/>
            <ac:spMk id="87" creationId="{44A5A6DF-B4D4-82D3-569E-5B2AE645E064}"/>
          </ac:spMkLst>
        </pc:spChg>
        <pc:spChg chg="add mod">
          <ac:chgData name="Anna Allen" userId="1F0AZkFtny9zG6F7Dj+Ka8syhATAFwYcY3pGgRZAQpg=" providerId="None" clId="Web-{DEA433BC-84C8-4B18-81D2-2EBD80DAF32D}" dt="2024-12-09T14:25:58.321" v="360" actId="20577"/>
          <ac:spMkLst>
            <pc:docMk/>
            <pc:sldMk cId="2714231814" sldId="509"/>
            <ac:spMk id="88" creationId="{15C7F5BA-0499-A909-64FE-6F2399E16DC5}"/>
          </ac:spMkLst>
        </pc:spChg>
        <pc:spChg chg="del mod">
          <ac:chgData name="Anna Allen" userId="1F0AZkFtny9zG6F7Dj+Ka8syhATAFwYcY3pGgRZAQpg=" providerId="None" clId="Web-{DEA433BC-84C8-4B18-81D2-2EBD80DAF32D}" dt="2024-12-09T14:27:30.525" v="416"/>
          <ac:spMkLst>
            <pc:docMk/>
            <pc:sldMk cId="2714231814" sldId="509"/>
            <ac:spMk id="89" creationId="{2BB6ADC2-DDF8-B9A9-B9C3-820AA25E8012}"/>
          </ac:spMkLst>
        </pc:spChg>
        <pc:spChg chg="add mod">
          <ac:chgData name="Anna Allen" userId="1F0AZkFtny9zG6F7Dj+Ka8syhATAFwYcY3pGgRZAQpg=" providerId="None" clId="Web-{DEA433BC-84C8-4B18-81D2-2EBD80DAF32D}" dt="2024-12-09T14:26:14.352" v="363" actId="1076"/>
          <ac:spMkLst>
            <pc:docMk/>
            <pc:sldMk cId="2714231814" sldId="509"/>
            <ac:spMk id="90" creationId="{BFF48A16-E616-23B1-6BFD-64B7A02ECD39}"/>
          </ac:spMkLst>
        </pc:spChg>
        <pc:spChg chg="add mod">
          <ac:chgData name="Anna Allen" userId="1F0AZkFtny9zG6F7Dj+Ka8syhATAFwYcY3pGgRZAQpg=" providerId="None" clId="Web-{DEA433BC-84C8-4B18-81D2-2EBD80DAF32D}" dt="2024-12-09T14:26:37.055" v="397" actId="20577"/>
          <ac:spMkLst>
            <pc:docMk/>
            <pc:sldMk cId="2714231814" sldId="509"/>
            <ac:spMk id="91" creationId="{20F3D832-F705-B659-9132-6E34E70AF6FD}"/>
          </ac:spMkLst>
        </pc:spChg>
        <pc:spChg chg="add del mod">
          <ac:chgData name="Anna Allen" userId="1F0AZkFtny9zG6F7Dj+Ka8syhATAFwYcY3pGgRZAQpg=" providerId="None" clId="Web-{DEA433BC-84C8-4B18-81D2-2EBD80DAF32D}" dt="2024-12-09T14:26:40.462" v="399"/>
          <ac:spMkLst>
            <pc:docMk/>
            <pc:sldMk cId="2714231814" sldId="509"/>
            <ac:spMk id="92" creationId="{DD2648BF-BC1D-D15A-9D28-05B94E36A9D1}"/>
          </ac:spMkLst>
        </pc:spChg>
        <pc:spChg chg="add del mod">
          <ac:chgData name="Anna Allen" userId="1F0AZkFtny9zG6F7Dj+Ka8syhATAFwYcY3pGgRZAQpg=" providerId="None" clId="Web-{DEA433BC-84C8-4B18-81D2-2EBD80DAF32D}" dt="2024-12-09T14:26:40.462" v="398"/>
          <ac:spMkLst>
            <pc:docMk/>
            <pc:sldMk cId="2714231814" sldId="509"/>
            <ac:spMk id="93" creationId="{4F8E94AD-2D9A-2C9F-5D9E-038221E7548B}"/>
          </ac:spMkLst>
        </pc:spChg>
        <pc:spChg chg="add mod">
          <ac:chgData name="Anna Allen" userId="1F0AZkFtny9zG6F7Dj+Ka8syhATAFwYcY3pGgRZAQpg=" providerId="None" clId="Web-{DEA433BC-84C8-4B18-81D2-2EBD80DAF32D}" dt="2024-12-09T14:26:46.181" v="402" actId="1076"/>
          <ac:spMkLst>
            <pc:docMk/>
            <pc:sldMk cId="2714231814" sldId="509"/>
            <ac:spMk id="94" creationId="{E175D6E4-0C6D-B21D-1ED3-459019033953}"/>
          </ac:spMkLst>
        </pc:spChg>
        <pc:spChg chg="add mod">
          <ac:chgData name="Anna Allen" userId="1F0AZkFtny9zG6F7Dj+Ka8syhATAFwYcY3pGgRZAQpg=" providerId="None" clId="Web-{DEA433BC-84C8-4B18-81D2-2EBD80DAF32D}" dt="2024-12-09T14:27:00.087" v="406" actId="1076"/>
          <ac:spMkLst>
            <pc:docMk/>
            <pc:sldMk cId="2714231814" sldId="509"/>
            <ac:spMk id="95" creationId="{CC087EFE-81DB-B9CC-762F-65AD5A2D4878}"/>
          </ac:spMkLst>
        </pc:spChg>
        <pc:spChg chg="add mod">
          <ac:chgData name="Anna Allen" userId="1F0AZkFtny9zG6F7Dj+Ka8syhATAFwYcY3pGgRZAQpg=" providerId="None" clId="Web-{DEA433BC-84C8-4B18-81D2-2EBD80DAF32D}" dt="2024-12-09T14:27:16.025" v="409" actId="1076"/>
          <ac:spMkLst>
            <pc:docMk/>
            <pc:sldMk cId="2714231814" sldId="509"/>
            <ac:spMk id="96" creationId="{CEE39AC3-2FD3-E031-A865-F5CB8EDA3666}"/>
          </ac:spMkLst>
        </pc:spChg>
        <pc:spChg chg="add mod">
          <ac:chgData name="Anna Allen" userId="1F0AZkFtny9zG6F7Dj+Ka8syhATAFwYcY3pGgRZAQpg=" providerId="None" clId="Web-{DEA433BC-84C8-4B18-81D2-2EBD80DAF32D}" dt="2024-12-09T14:27:20.572" v="412" actId="20577"/>
          <ac:spMkLst>
            <pc:docMk/>
            <pc:sldMk cId="2714231814" sldId="509"/>
            <ac:spMk id="97" creationId="{134AE675-4EDD-A86D-7C94-E32D3953CDE2}"/>
          </ac:spMkLst>
        </pc:spChg>
        <pc:spChg chg="add mod">
          <ac:chgData name="Anna Allen" userId="1F0AZkFtny9zG6F7Dj+Ka8syhATAFwYcY3pGgRZAQpg=" providerId="None" clId="Web-{DEA433BC-84C8-4B18-81D2-2EBD80DAF32D}" dt="2024-12-09T14:28:25.245" v="459" actId="20577"/>
          <ac:spMkLst>
            <pc:docMk/>
            <pc:sldMk cId="2714231814" sldId="509"/>
            <ac:spMk id="98" creationId="{A53E1B0D-FCEA-8A1E-69EA-45E3AF813EAF}"/>
          </ac:spMkLst>
        </pc:spChg>
        <pc:spChg chg="del mod">
          <ac:chgData name="Anna Allen" userId="1F0AZkFtny9zG6F7Dj+Ka8syhATAFwYcY3pGgRZAQpg=" providerId="None" clId="Web-{DEA433BC-84C8-4B18-81D2-2EBD80DAF32D}" dt="2024-12-09T14:27:30.525" v="415"/>
          <ac:spMkLst>
            <pc:docMk/>
            <pc:sldMk cId="2714231814" sldId="509"/>
            <ac:spMk id="99" creationId="{A9F362F6-EAF5-27F3-3853-E8DA1659F184}"/>
          </ac:spMkLst>
        </pc:spChg>
        <pc:spChg chg="add mod">
          <ac:chgData name="Anna Allen" userId="1F0AZkFtny9zG6F7Dj+Ka8syhATAFwYcY3pGgRZAQpg=" providerId="None" clId="Web-{DEA433BC-84C8-4B18-81D2-2EBD80DAF32D}" dt="2024-12-09T14:28:04.322" v="430" actId="1076"/>
          <ac:spMkLst>
            <pc:docMk/>
            <pc:sldMk cId="2714231814" sldId="509"/>
            <ac:spMk id="100" creationId="{53E11F0E-1529-3939-4E65-C80E24357423}"/>
          </ac:spMkLst>
        </pc:spChg>
        <pc:spChg chg="add del">
          <ac:chgData name="Anna Allen" userId="1F0AZkFtny9zG6F7Dj+Ka8syhATAFwYcY3pGgRZAQpg=" providerId="None" clId="Web-{DEA433BC-84C8-4B18-81D2-2EBD80DAF32D}" dt="2024-12-09T14:29:11.808" v="486"/>
          <ac:spMkLst>
            <pc:docMk/>
            <pc:sldMk cId="2714231814" sldId="509"/>
            <ac:spMk id="101" creationId="{517EBF1E-C88D-F4EB-7C31-D985996D55CE}"/>
          </ac:spMkLst>
        </pc:spChg>
        <pc:spChg chg="add del">
          <ac:chgData name="Anna Allen" userId="1F0AZkFtny9zG6F7Dj+Ka8syhATAFwYcY3pGgRZAQpg=" providerId="None" clId="Web-{DEA433BC-84C8-4B18-81D2-2EBD80DAF32D}" dt="2024-12-09T14:29:11.808" v="485"/>
          <ac:spMkLst>
            <pc:docMk/>
            <pc:sldMk cId="2714231814" sldId="509"/>
            <ac:spMk id="102" creationId="{0E996ED6-5FC0-10D6-D19E-165A060E4504}"/>
          </ac:spMkLst>
        </pc:spChg>
        <pc:spChg chg="add mod">
          <ac:chgData name="Anna Allen" userId="1F0AZkFtny9zG6F7Dj+Ka8syhATAFwYcY3pGgRZAQpg=" providerId="None" clId="Web-{DEA433BC-84C8-4B18-81D2-2EBD80DAF32D}" dt="2024-12-09T14:29:29.464" v="494" actId="20577"/>
          <ac:spMkLst>
            <pc:docMk/>
            <pc:sldMk cId="2714231814" sldId="509"/>
            <ac:spMk id="103" creationId="{E5F90242-07FC-046B-BCD4-83E8F48737A3}"/>
          </ac:spMkLst>
        </pc:spChg>
        <pc:spChg chg="add mod">
          <ac:chgData name="Anna Allen" userId="1F0AZkFtny9zG6F7Dj+Ka8syhATAFwYcY3pGgRZAQpg=" providerId="None" clId="Web-{DEA433BC-84C8-4B18-81D2-2EBD80DAF32D}" dt="2024-12-09T14:29:22.980" v="490" actId="1076"/>
          <ac:spMkLst>
            <pc:docMk/>
            <pc:sldMk cId="2714231814" sldId="509"/>
            <ac:spMk id="104" creationId="{C8B0E681-2AD9-D908-6B38-A08B0D385B46}"/>
          </ac:spMkLst>
        </pc:spChg>
        <pc:spChg chg="add mod">
          <ac:chgData name="Anna Allen" userId="1F0AZkFtny9zG6F7Dj+Ka8syhATAFwYcY3pGgRZAQpg=" providerId="None" clId="Web-{DEA433BC-84C8-4B18-81D2-2EBD80DAF32D}" dt="2024-12-09T14:29:41.840" v="501" actId="20577"/>
          <ac:spMkLst>
            <pc:docMk/>
            <pc:sldMk cId="2714231814" sldId="509"/>
            <ac:spMk id="105" creationId="{3942CFC0-2FC3-5020-EA37-1E7683AE2D9A}"/>
          </ac:spMkLst>
        </pc:spChg>
        <pc:spChg chg="add mod">
          <ac:chgData name="Anna Allen" userId="1F0AZkFtny9zG6F7Dj+Ka8syhATAFwYcY3pGgRZAQpg=" providerId="None" clId="Web-{DEA433BC-84C8-4B18-81D2-2EBD80DAF32D}" dt="2024-12-09T14:29:37.074" v="498" actId="1076"/>
          <ac:spMkLst>
            <pc:docMk/>
            <pc:sldMk cId="2714231814" sldId="509"/>
            <ac:spMk id="106" creationId="{A1D5F479-A447-0B5E-3009-E4798E4ABE95}"/>
          </ac:spMkLst>
        </pc:spChg>
        <pc:spChg chg="add mod">
          <ac:chgData name="Anna Allen" userId="1F0AZkFtny9zG6F7Dj+Ka8syhATAFwYcY3pGgRZAQpg=" providerId="None" clId="Web-{DEA433BC-84C8-4B18-81D2-2EBD80DAF32D}" dt="2024-12-09T14:30:19.075" v="529" actId="20577"/>
          <ac:spMkLst>
            <pc:docMk/>
            <pc:sldMk cId="2714231814" sldId="509"/>
            <ac:spMk id="107" creationId="{D2DB1ECF-63A1-4A33-F77B-E7FCA3DA72A7}"/>
          </ac:spMkLst>
        </pc:spChg>
        <pc:spChg chg="add mod">
          <ac:chgData name="Anna Allen" userId="1F0AZkFtny9zG6F7Dj+Ka8syhATAFwYcY3pGgRZAQpg=" providerId="None" clId="Web-{DEA433BC-84C8-4B18-81D2-2EBD80DAF32D}" dt="2024-12-09T14:30:02.137" v="526" actId="1076"/>
          <ac:spMkLst>
            <pc:docMk/>
            <pc:sldMk cId="2714231814" sldId="509"/>
            <ac:spMk id="108" creationId="{4F1118D2-D56E-7989-F5C1-5217030585B3}"/>
          </ac:spMkLst>
        </pc:spChg>
        <pc:cxnChg chg="add mod">
          <ac:chgData name="Anna Allen" userId="1F0AZkFtny9zG6F7Dj+Ka8syhATAFwYcY3pGgRZAQpg=" providerId="None" clId="Web-{DEA433BC-84C8-4B18-81D2-2EBD80DAF32D}" dt="2024-12-09T14:28:31.729" v="464" actId="1076"/>
          <ac:cxnSpMkLst>
            <pc:docMk/>
            <pc:sldMk cId="2714231814" sldId="509"/>
            <ac:cxnSpMk id="32" creationId="{F5B3111F-7189-B4CE-92E5-1F9602614D13}"/>
          </ac:cxnSpMkLst>
        </pc:cxnChg>
        <pc:cxnChg chg="del">
          <ac:chgData name="Anna Allen" userId="1F0AZkFtny9zG6F7Dj+Ka8syhATAFwYcY3pGgRZAQpg=" providerId="None" clId="Web-{DEA433BC-84C8-4B18-81D2-2EBD80DAF32D}" dt="2024-12-09T14:21:06.068" v="183"/>
          <ac:cxnSpMkLst>
            <pc:docMk/>
            <pc:sldMk cId="2714231814" sldId="509"/>
            <ac:cxnSpMk id="37" creationId="{DF8149F1-E2DC-BDDE-11E7-BE55237DCB1D}"/>
          </ac:cxnSpMkLst>
        </pc:cxnChg>
        <pc:cxnChg chg="del">
          <ac:chgData name="Anna Allen" userId="1F0AZkFtny9zG6F7Dj+Ka8syhATAFwYcY3pGgRZAQpg=" providerId="None" clId="Web-{DEA433BC-84C8-4B18-81D2-2EBD80DAF32D}" dt="2024-12-09T14:21:06.050" v="159"/>
          <ac:cxnSpMkLst>
            <pc:docMk/>
            <pc:sldMk cId="2714231814" sldId="509"/>
            <ac:cxnSpMk id="52" creationId="{649915A4-7F7D-F42F-03AF-36315D94099E}"/>
          </ac:cxnSpMkLst>
        </pc:cxnChg>
      </pc:sldChg>
    </pc:docChg>
  </pc:docChgLst>
  <pc:docChgLst>
    <pc:chgData name="Fiona Cavise" userId="R5MVfU1QNHl0aGMhvhNni2I1cR2WFHbNMCDlJOGBTqk=" providerId="None" clId="Web-{FF49D442-294E-43BD-A36B-5F7F2A7483C1}"/>
    <pc:docChg chg="addSld modSld">
      <pc:chgData name="Fiona Cavise" userId="R5MVfU1QNHl0aGMhvhNni2I1cR2WFHbNMCDlJOGBTqk=" providerId="None" clId="Web-{FF49D442-294E-43BD-A36B-5F7F2A7483C1}" dt="2024-12-02T16:43:56.624" v="88" actId="20577"/>
      <pc:docMkLst>
        <pc:docMk/>
      </pc:docMkLst>
      <pc:sldChg chg="modSp">
        <pc:chgData name="Fiona Cavise" userId="R5MVfU1QNHl0aGMhvhNni2I1cR2WFHbNMCDlJOGBTqk=" providerId="None" clId="Web-{FF49D442-294E-43BD-A36B-5F7F2A7483C1}" dt="2024-12-02T16:39:45.693" v="12" actId="20577"/>
        <pc:sldMkLst>
          <pc:docMk/>
          <pc:sldMk cId="2420708063" sldId="322"/>
        </pc:sldMkLst>
        <pc:spChg chg="mod">
          <ac:chgData name="Fiona Cavise" userId="R5MVfU1QNHl0aGMhvhNni2I1cR2WFHbNMCDlJOGBTqk=" providerId="None" clId="Web-{FF49D442-294E-43BD-A36B-5F7F2A7483C1}" dt="2024-12-02T16:39:45.693" v="12" actId="20577"/>
          <ac:spMkLst>
            <pc:docMk/>
            <pc:sldMk cId="2420708063" sldId="322"/>
            <ac:spMk id="22" creationId="{1ADDE447-A850-542F-BD46-2CE200EFD409}"/>
          </ac:spMkLst>
        </pc:spChg>
      </pc:sldChg>
      <pc:sldChg chg="modSp">
        <pc:chgData name="Fiona Cavise" userId="R5MVfU1QNHl0aGMhvhNni2I1cR2WFHbNMCDlJOGBTqk=" providerId="None" clId="Web-{FF49D442-294E-43BD-A36B-5F7F2A7483C1}" dt="2024-12-02T16:18:55.432" v="3" actId="20577"/>
        <pc:sldMkLst>
          <pc:docMk/>
          <pc:sldMk cId="2452691527" sldId="485"/>
        </pc:sldMkLst>
        <pc:spChg chg="mod">
          <ac:chgData name="Fiona Cavise" userId="R5MVfU1QNHl0aGMhvhNni2I1cR2WFHbNMCDlJOGBTqk=" providerId="None" clId="Web-{FF49D442-294E-43BD-A36B-5F7F2A7483C1}" dt="2024-12-02T16:18:55.432" v="3" actId="20577"/>
          <ac:spMkLst>
            <pc:docMk/>
            <pc:sldMk cId="2452691527" sldId="485"/>
            <ac:spMk id="18" creationId="{515901A6-EFA9-381A-3252-2C346F975B87}"/>
          </ac:spMkLst>
        </pc:spChg>
      </pc:sldChg>
      <pc:sldChg chg="modSp">
        <pc:chgData name="Fiona Cavise" userId="R5MVfU1QNHl0aGMhvhNni2I1cR2WFHbNMCDlJOGBTqk=" providerId="None" clId="Web-{FF49D442-294E-43BD-A36B-5F7F2A7483C1}" dt="2024-12-02T16:40:08.194" v="27" actId="20577"/>
        <pc:sldMkLst>
          <pc:docMk/>
          <pc:sldMk cId="3442771749" sldId="491"/>
        </pc:sldMkLst>
        <pc:spChg chg="mod">
          <ac:chgData name="Fiona Cavise" userId="R5MVfU1QNHl0aGMhvhNni2I1cR2WFHbNMCDlJOGBTqk=" providerId="None" clId="Web-{FF49D442-294E-43BD-A36B-5F7F2A7483C1}" dt="2024-12-02T16:40:08.194" v="27" actId="20577"/>
          <ac:spMkLst>
            <pc:docMk/>
            <pc:sldMk cId="3442771749" sldId="491"/>
            <ac:spMk id="9" creationId="{9170E6A5-A0C3-D291-7A79-EEE023BCBA4A}"/>
          </ac:spMkLst>
        </pc:spChg>
      </pc:sldChg>
      <pc:sldChg chg="modSp">
        <pc:chgData name="Fiona Cavise" userId="R5MVfU1QNHl0aGMhvhNni2I1cR2WFHbNMCDlJOGBTqk=" providerId="None" clId="Web-{FF49D442-294E-43BD-A36B-5F7F2A7483C1}" dt="2024-12-02T16:40:23.788" v="33" actId="20577"/>
        <pc:sldMkLst>
          <pc:docMk/>
          <pc:sldMk cId="987187420" sldId="494"/>
        </pc:sldMkLst>
        <pc:spChg chg="mod">
          <ac:chgData name="Fiona Cavise" userId="R5MVfU1QNHl0aGMhvhNni2I1cR2WFHbNMCDlJOGBTqk=" providerId="None" clId="Web-{FF49D442-294E-43BD-A36B-5F7F2A7483C1}" dt="2024-12-02T16:40:23.788" v="33" actId="20577"/>
          <ac:spMkLst>
            <pc:docMk/>
            <pc:sldMk cId="987187420" sldId="494"/>
            <ac:spMk id="6" creationId="{2CC2CAC5-24D8-1D1E-09B8-4B4B33B27775}"/>
          </ac:spMkLst>
        </pc:spChg>
      </pc:sldChg>
      <pc:sldChg chg="modSp">
        <pc:chgData name="Fiona Cavise" userId="R5MVfU1QNHl0aGMhvhNni2I1cR2WFHbNMCDlJOGBTqk=" providerId="None" clId="Web-{FF49D442-294E-43BD-A36B-5F7F2A7483C1}" dt="2024-12-02T16:41:23.603" v="46" actId="20577"/>
        <pc:sldMkLst>
          <pc:docMk/>
          <pc:sldMk cId="1091793268" sldId="495"/>
        </pc:sldMkLst>
        <pc:spChg chg="mod">
          <ac:chgData name="Fiona Cavise" userId="R5MVfU1QNHl0aGMhvhNni2I1cR2WFHbNMCDlJOGBTqk=" providerId="None" clId="Web-{FF49D442-294E-43BD-A36B-5F7F2A7483C1}" dt="2024-12-02T16:41:23.603" v="46" actId="20577"/>
          <ac:spMkLst>
            <pc:docMk/>
            <pc:sldMk cId="1091793268" sldId="495"/>
            <ac:spMk id="8" creationId="{82A41244-1831-C9AE-D7F5-61FECC745C0C}"/>
          </ac:spMkLst>
        </pc:spChg>
      </pc:sldChg>
      <pc:sldChg chg="modSp">
        <pc:chgData name="Fiona Cavise" userId="R5MVfU1QNHl0aGMhvhNni2I1cR2WFHbNMCDlJOGBTqk=" providerId="None" clId="Web-{FF49D442-294E-43BD-A36B-5F7F2A7483C1}" dt="2024-12-02T16:41:32.978" v="61" actId="20577"/>
        <pc:sldMkLst>
          <pc:docMk/>
          <pc:sldMk cId="1771742010" sldId="497"/>
        </pc:sldMkLst>
        <pc:spChg chg="mod">
          <ac:chgData name="Fiona Cavise" userId="R5MVfU1QNHl0aGMhvhNni2I1cR2WFHbNMCDlJOGBTqk=" providerId="None" clId="Web-{FF49D442-294E-43BD-A36B-5F7F2A7483C1}" dt="2024-12-02T16:41:32.978" v="61" actId="20577"/>
          <ac:spMkLst>
            <pc:docMk/>
            <pc:sldMk cId="1771742010" sldId="497"/>
            <ac:spMk id="8" creationId="{4FD82D7D-410D-87CF-98B0-AEE6DC849A55}"/>
          </ac:spMkLst>
        </pc:spChg>
      </pc:sldChg>
      <pc:sldChg chg="modSp add replId">
        <pc:chgData name="Fiona Cavise" userId="R5MVfU1QNHl0aGMhvhNni2I1cR2WFHbNMCDlJOGBTqk=" providerId="None" clId="Web-{FF49D442-294E-43BD-A36B-5F7F2A7483C1}" dt="2024-12-02T16:43:56.624" v="88" actId="20577"/>
        <pc:sldMkLst>
          <pc:docMk/>
          <pc:sldMk cId="2386333985" sldId="501"/>
        </pc:sldMkLst>
        <pc:spChg chg="mod">
          <ac:chgData name="Fiona Cavise" userId="R5MVfU1QNHl0aGMhvhNni2I1cR2WFHbNMCDlJOGBTqk=" providerId="None" clId="Web-{FF49D442-294E-43BD-A36B-5F7F2A7483C1}" dt="2024-12-02T16:43:56.624" v="88" actId="20577"/>
          <ac:spMkLst>
            <pc:docMk/>
            <pc:sldMk cId="2386333985" sldId="501"/>
            <ac:spMk id="14" creationId="{50D1D9CF-5F1B-5A42-FB41-E4BD84DE4F10}"/>
          </ac:spMkLst>
        </pc:spChg>
        <pc:spChg chg="mod">
          <ac:chgData name="Fiona Cavise" userId="R5MVfU1QNHl0aGMhvhNni2I1cR2WFHbNMCDlJOGBTqk=" providerId="None" clId="Web-{FF49D442-294E-43BD-A36B-5F7F2A7483C1}" dt="2024-12-02T16:43:47.374" v="84" actId="20577"/>
          <ac:spMkLst>
            <pc:docMk/>
            <pc:sldMk cId="2386333985" sldId="501"/>
            <ac:spMk id="22" creationId="{1ADDE447-A850-542F-BD46-2CE200EFD409}"/>
          </ac:spMkLst>
        </pc:spChg>
        <pc:spChg chg="mod">
          <ac:chgData name="Fiona Cavise" userId="R5MVfU1QNHl0aGMhvhNni2I1cR2WFHbNMCDlJOGBTqk=" providerId="None" clId="Web-{FF49D442-294E-43BD-A36B-5F7F2A7483C1}" dt="2024-12-02T16:43:36.686" v="81" actId="20577"/>
          <ac:spMkLst>
            <pc:docMk/>
            <pc:sldMk cId="2386333985" sldId="501"/>
            <ac:spMk id="28" creationId="{883390E8-95E4-9EC5-440D-ED213C32F1AE}"/>
          </ac:spMkLst>
        </pc:spChg>
        <pc:spChg chg="mod">
          <ac:chgData name="Fiona Cavise" userId="R5MVfU1QNHl0aGMhvhNni2I1cR2WFHbNMCDlJOGBTqk=" providerId="None" clId="Web-{FF49D442-294E-43BD-A36B-5F7F2A7483C1}" dt="2024-12-02T16:43:20.060" v="78" actId="20577"/>
          <ac:spMkLst>
            <pc:docMk/>
            <pc:sldMk cId="2386333985" sldId="501"/>
            <ac:spMk id="37" creationId="{CBF697F4-5AA2-E47C-7C93-47E0A3547C7A}"/>
          </ac:spMkLst>
        </pc:spChg>
        <pc:spChg chg="mod">
          <ac:chgData name="Fiona Cavise" userId="R5MVfU1QNHl0aGMhvhNni2I1cR2WFHbNMCDlJOGBTqk=" providerId="None" clId="Web-{FF49D442-294E-43BD-A36B-5F7F2A7483C1}" dt="2024-12-02T16:43:13.044" v="77" actId="20577"/>
          <ac:spMkLst>
            <pc:docMk/>
            <pc:sldMk cId="2386333985" sldId="501"/>
            <ac:spMk id="61" creationId="{9294CFD4-44D5-401E-2DA4-ADBC50082662}"/>
          </ac:spMkLst>
        </pc:spChg>
        <pc:spChg chg="mod">
          <ac:chgData name="Fiona Cavise" userId="R5MVfU1QNHl0aGMhvhNni2I1cR2WFHbNMCDlJOGBTqk=" providerId="None" clId="Web-{FF49D442-294E-43BD-A36B-5F7F2A7483C1}" dt="2024-12-02T16:41:56.276" v="64" actId="1076"/>
          <ac:spMkLst>
            <pc:docMk/>
            <pc:sldMk cId="2386333985" sldId="501"/>
            <ac:spMk id="121" creationId="{00000000-0000-0000-0000-000000000000}"/>
          </ac:spMkLst>
        </pc:spChg>
      </pc:sldChg>
    </pc:docChg>
  </pc:docChgLst>
  <pc:docChgLst>
    <pc:chgData name="Gina Schorr" userId="oFKzwFYO1j/JgZfa2YMMGXBcBoOwg7M2qc1SDGVvrYc=" providerId="None" clId="Web-{9C07B25E-0108-49AD-A73F-3B9BD44F67ED}"/>
    <pc:docChg chg="modSld">
      <pc:chgData name="Gina Schorr" userId="oFKzwFYO1j/JgZfa2YMMGXBcBoOwg7M2qc1SDGVvrYc=" providerId="None" clId="Web-{9C07B25E-0108-49AD-A73F-3B9BD44F67ED}" dt="2024-12-09T17:58:21.669" v="38" actId="1076"/>
      <pc:docMkLst>
        <pc:docMk/>
      </pc:docMkLst>
      <pc:sldChg chg="modSp">
        <pc:chgData name="Gina Schorr" userId="oFKzwFYO1j/JgZfa2YMMGXBcBoOwg7M2qc1SDGVvrYc=" providerId="None" clId="Web-{9C07B25E-0108-49AD-A73F-3B9BD44F67ED}" dt="2024-12-09T17:41:33.492" v="6" actId="1076"/>
        <pc:sldMkLst>
          <pc:docMk/>
          <pc:sldMk cId="1582697446" sldId="481"/>
        </pc:sldMkLst>
        <pc:spChg chg="mod">
          <ac:chgData name="Gina Schorr" userId="oFKzwFYO1j/JgZfa2YMMGXBcBoOwg7M2qc1SDGVvrYc=" providerId="None" clId="Web-{9C07B25E-0108-49AD-A73F-3B9BD44F67ED}" dt="2024-12-09T17:41:25.758" v="5" actId="1076"/>
          <ac:spMkLst>
            <pc:docMk/>
            <pc:sldMk cId="1582697446" sldId="481"/>
            <ac:spMk id="5" creationId="{1D6A673A-1D29-5B7F-1AE3-120789698213}"/>
          </ac:spMkLst>
        </pc:spChg>
        <pc:spChg chg="mod">
          <ac:chgData name="Gina Schorr" userId="oFKzwFYO1j/JgZfa2YMMGXBcBoOwg7M2qc1SDGVvrYc=" providerId="None" clId="Web-{9C07B25E-0108-49AD-A73F-3B9BD44F67ED}" dt="2024-12-09T17:41:25.305" v="4" actId="1076"/>
          <ac:spMkLst>
            <pc:docMk/>
            <pc:sldMk cId="1582697446" sldId="481"/>
            <ac:spMk id="10" creationId="{06A2A429-8EBE-C5C7-3CEA-50A0D0153AA9}"/>
          </ac:spMkLst>
        </pc:spChg>
        <pc:spChg chg="mod">
          <ac:chgData name="Gina Schorr" userId="oFKzwFYO1j/JgZfa2YMMGXBcBoOwg7M2qc1SDGVvrYc=" providerId="None" clId="Web-{9C07B25E-0108-49AD-A73F-3B9BD44F67ED}" dt="2024-12-09T17:41:33.492" v="6" actId="1076"/>
          <ac:spMkLst>
            <pc:docMk/>
            <pc:sldMk cId="1582697446" sldId="481"/>
            <ac:spMk id="109" creationId="{61D3EC65-6458-A149-E761-9D5BFFD4C69E}"/>
          </ac:spMkLst>
        </pc:spChg>
        <pc:cxnChg chg="mod">
          <ac:chgData name="Gina Schorr" userId="oFKzwFYO1j/JgZfa2YMMGXBcBoOwg7M2qc1SDGVvrYc=" providerId="None" clId="Web-{9C07B25E-0108-49AD-A73F-3B9BD44F67ED}" dt="2024-12-09T16:50:43.493" v="1"/>
          <ac:cxnSpMkLst>
            <pc:docMk/>
            <pc:sldMk cId="1582697446" sldId="481"/>
            <ac:cxnSpMk id="6" creationId="{B86A8E04-33CD-755E-4454-2C2DD876A6A0}"/>
          </ac:cxnSpMkLst>
        </pc:cxnChg>
      </pc:sldChg>
      <pc:sldChg chg="modSp">
        <pc:chgData name="Gina Schorr" userId="oFKzwFYO1j/JgZfa2YMMGXBcBoOwg7M2qc1SDGVvrYc=" providerId="None" clId="Web-{9C07B25E-0108-49AD-A73F-3B9BD44F67ED}" dt="2024-12-09T17:42:40.369" v="18" actId="1076"/>
        <pc:sldMkLst>
          <pc:docMk/>
          <pc:sldMk cId="3239127178" sldId="506"/>
        </pc:sldMkLst>
        <pc:spChg chg="mod">
          <ac:chgData name="Gina Schorr" userId="oFKzwFYO1j/JgZfa2YMMGXBcBoOwg7M2qc1SDGVvrYc=" providerId="None" clId="Web-{9C07B25E-0108-49AD-A73F-3B9BD44F67ED}" dt="2024-12-09T17:42:40.369" v="18" actId="1076"/>
          <ac:spMkLst>
            <pc:docMk/>
            <pc:sldMk cId="3239127178" sldId="506"/>
            <ac:spMk id="5" creationId="{53F5F60C-7A92-2ECE-B6E5-0249FD5A36B1}"/>
          </ac:spMkLst>
        </pc:spChg>
        <pc:spChg chg="mod">
          <ac:chgData name="Gina Schorr" userId="oFKzwFYO1j/JgZfa2YMMGXBcBoOwg7M2qc1SDGVvrYc=" providerId="None" clId="Web-{9C07B25E-0108-49AD-A73F-3B9BD44F67ED}" dt="2024-12-09T17:42:36.400" v="17" actId="1076"/>
          <ac:spMkLst>
            <pc:docMk/>
            <pc:sldMk cId="3239127178" sldId="506"/>
            <ac:spMk id="10" creationId="{A820B7F5-C065-A123-57C9-28680AA8E159}"/>
          </ac:spMkLst>
        </pc:spChg>
        <pc:spChg chg="mod">
          <ac:chgData name="Gina Schorr" userId="oFKzwFYO1j/JgZfa2YMMGXBcBoOwg7M2qc1SDGVvrYc=" providerId="None" clId="Web-{9C07B25E-0108-49AD-A73F-3B9BD44F67ED}" dt="2024-12-09T17:42:20.321" v="15" actId="1076"/>
          <ac:spMkLst>
            <pc:docMk/>
            <pc:sldMk cId="3239127178" sldId="506"/>
            <ac:spMk id="25" creationId="{8294E7AF-ED5E-0503-99D4-69588037708C}"/>
          </ac:spMkLst>
        </pc:spChg>
        <pc:spChg chg="mod">
          <ac:chgData name="Gina Schorr" userId="oFKzwFYO1j/JgZfa2YMMGXBcBoOwg7M2qc1SDGVvrYc=" providerId="None" clId="Web-{9C07B25E-0108-49AD-A73F-3B9BD44F67ED}" dt="2024-12-09T17:42:12.665" v="14" actId="1076"/>
          <ac:spMkLst>
            <pc:docMk/>
            <pc:sldMk cId="3239127178" sldId="506"/>
            <ac:spMk id="26" creationId="{04EC8CD3-D34D-2384-87E1-6BA301378AC2}"/>
          </ac:spMkLst>
        </pc:spChg>
        <pc:spChg chg="mod">
          <ac:chgData name="Gina Schorr" userId="oFKzwFYO1j/JgZfa2YMMGXBcBoOwg7M2qc1SDGVvrYc=" providerId="None" clId="Web-{9C07B25E-0108-49AD-A73F-3B9BD44F67ED}" dt="2024-12-09T17:42:34.806" v="16" actId="1076"/>
          <ac:spMkLst>
            <pc:docMk/>
            <pc:sldMk cId="3239127178" sldId="506"/>
            <ac:spMk id="109" creationId="{0B4119C1-B3C0-554E-923A-2085E3447990}"/>
          </ac:spMkLst>
        </pc:spChg>
        <pc:cxnChg chg="mod">
          <ac:chgData name="Gina Schorr" userId="oFKzwFYO1j/JgZfa2YMMGXBcBoOwg7M2qc1SDGVvrYc=" providerId="None" clId="Web-{9C07B25E-0108-49AD-A73F-3B9BD44F67ED}" dt="2024-12-09T17:42:04.868" v="10"/>
          <ac:cxnSpMkLst>
            <pc:docMk/>
            <pc:sldMk cId="3239127178" sldId="506"/>
            <ac:cxnSpMk id="6" creationId="{C2ADB203-3373-16A1-88B5-A105ADEC8A67}"/>
          </ac:cxnSpMkLst>
        </pc:cxnChg>
      </pc:sldChg>
      <pc:sldChg chg="modSp">
        <pc:chgData name="Gina Schorr" userId="oFKzwFYO1j/JgZfa2YMMGXBcBoOwg7M2qc1SDGVvrYc=" providerId="None" clId="Web-{9C07B25E-0108-49AD-A73F-3B9BD44F67ED}" dt="2024-12-09T17:58:21.669" v="38" actId="1076"/>
        <pc:sldMkLst>
          <pc:docMk/>
          <pc:sldMk cId="2578798995" sldId="508"/>
        </pc:sldMkLst>
        <pc:spChg chg="mod">
          <ac:chgData name="Gina Schorr" userId="oFKzwFYO1j/JgZfa2YMMGXBcBoOwg7M2qc1SDGVvrYc=" providerId="None" clId="Web-{9C07B25E-0108-49AD-A73F-3B9BD44F67ED}" dt="2024-12-09T17:58:04.778" v="35" actId="1076"/>
          <ac:spMkLst>
            <pc:docMk/>
            <pc:sldMk cId="2578798995" sldId="508"/>
            <ac:spMk id="56" creationId="{5DE9FA24-24F9-9681-AB9D-12826A14159C}"/>
          </ac:spMkLst>
        </pc:spChg>
        <pc:spChg chg="mod">
          <ac:chgData name="Gina Schorr" userId="oFKzwFYO1j/JgZfa2YMMGXBcBoOwg7M2qc1SDGVvrYc=" providerId="None" clId="Web-{9C07B25E-0108-49AD-A73F-3B9BD44F67ED}" dt="2024-12-09T17:58:21.669" v="38" actId="1076"/>
          <ac:spMkLst>
            <pc:docMk/>
            <pc:sldMk cId="2578798995" sldId="508"/>
            <ac:spMk id="63" creationId="{26E2643E-3B7A-E5C7-075D-2B3ED10022F7}"/>
          </ac:spMkLst>
        </pc:spChg>
      </pc:sldChg>
      <pc:sldChg chg="modSp">
        <pc:chgData name="Gina Schorr" userId="oFKzwFYO1j/JgZfa2YMMGXBcBoOwg7M2qc1SDGVvrYc=" providerId="None" clId="Web-{9C07B25E-0108-49AD-A73F-3B9BD44F67ED}" dt="2024-12-09T17:43:09.994" v="27" actId="1076"/>
        <pc:sldMkLst>
          <pc:docMk/>
          <pc:sldMk cId="3075292243" sldId="510"/>
        </pc:sldMkLst>
        <pc:spChg chg="mod">
          <ac:chgData name="Gina Schorr" userId="oFKzwFYO1j/JgZfa2YMMGXBcBoOwg7M2qc1SDGVvrYc=" providerId="None" clId="Web-{9C07B25E-0108-49AD-A73F-3B9BD44F67ED}" dt="2024-12-09T17:42:58.072" v="23"/>
          <ac:spMkLst>
            <pc:docMk/>
            <pc:sldMk cId="3075292243" sldId="510"/>
            <ac:spMk id="5" creationId="{E657BFEF-7E22-5920-CFB5-1FCAD0FF79DD}"/>
          </ac:spMkLst>
        </pc:spChg>
        <pc:spChg chg="mod">
          <ac:chgData name="Gina Schorr" userId="oFKzwFYO1j/JgZfa2YMMGXBcBoOwg7M2qc1SDGVvrYc=" providerId="None" clId="Web-{9C07B25E-0108-49AD-A73F-3B9BD44F67ED}" dt="2024-12-09T17:42:51.822" v="19"/>
          <ac:spMkLst>
            <pc:docMk/>
            <pc:sldMk cId="3075292243" sldId="510"/>
            <ac:spMk id="10" creationId="{4BBCEA22-E365-A391-9020-4BD7ECBCC1F0}"/>
          </ac:spMkLst>
        </pc:spChg>
        <pc:spChg chg="mod">
          <ac:chgData name="Gina Schorr" userId="oFKzwFYO1j/JgZfa2YMMGXBcBoOwg7M2qc1SDGVvrYc=" providerId="None" clId="Web-{9C07B25E-0108-49AD-A73F-3B9BD44F67ED}" dt="2024-12-09T17:43:03.603" v="26" actId="1076"/>
          <ac:spMkLst>
            <pc:docMk/>
            <pc:sldMk cId="3075292243" sldId="510"/>
            <ac:spMk id="25" creationId="{ADC753D8-CDAD-A279-58A6-48B7CA7A6C33}"/>
          </ac:spMkLst>
        </pc:spChg>
        <pc:spChg chg="mod">
          <ac:chgData name="Gina Schorr" userId="oFKzwFYO1j/JgZfa2YMMGXBcBoOwg7M2qc1SDGVvrYc=" providerId="None" clId="Web-{9C07B25E-0108-49AD-A73F-3B9BD44F67ED}" dt="2024-12-09T17:42:58.135" v="24"/>
          <ac:spMkLst>
            <pc:docMk/>
            <pc:sldMk cId="3075292243" sldId="510"/>
            <ac:spMk id="26" creationId="{4C047633-55AF-7922-33C2-7827280441F8}"/>
          </ac:spMkLst>
        </pc:spChg>
        <pc:spChg chg="mod">
          <ac:chgData name="Gina Schorr" userId="oFKzwFYO1j/JgZfa2YMMGXBcBoOwg7M2qc1SDGVvrYc=" providerId="None" clId="Web-{9C07B25E-0108-49AD-A73F-3B9BD44F67ED}" dt="2024-12-09T17:43:09.994" v="27" actId="1076"/>
          <ac:spMkLst>
            <pc:docMk/>
            <pc:sldMk cId="3075292243" sldId="510"/>
            <ac:spMk id="109" creationId="{C04AB9E3-774B-8B33-D30C-DE048D6D60B6}"/>
          </ac:spMkLst>
        </pc:spChg>
        <pc:cxnChg chg="mod">
          <ac:chgData name="Gina Schorr" userId="oFKzwFYO1j/JgZfa2YMMGXBcBoOwg7M2qc1SDGVvrYc=" providerId="None" clId="Web-{9C07B25E-0108-49AD-A73F-3B9BD44F67ED}" dt="2024-12-09T17:42:58.072" v="22"/>
          <ac:cxnSpMkLst>
            <pc:docMk/>
            <pc:sldMk cId="3075292243" sldId="510"/>
            <ac:cxnSpMk id="6" creationId="{0C2C30E1-754A-0A61-2D55-EAF45FA062E5}"/>
          </ac:cxnSpMkLst>
        </pc:cxnChg>
      </pc:sldChg>
      <pc:sldChg chg="modSp">
        <pc:chgData name="Gina Schorr" userId="oFKzwFYO1j/JgZfa2YMMGXBcBoOwg7M2qc1SDGVvrYc=" providerId="None" clId="Web-{9C07B25E-0108-49AD-A73F-3B9BD44F67ED}" dt="2024-12-09T17:43:34.635" v="34"/>
        <pc:sldMkLst>
          <pc:docMk/>
          <pc:sldMk cId="786170101" sldId="512"/>
        </pc:sldMkLst>
        <pc:spChg chg="mod">
          <ac:chgData name="Gina Schorr" userId="oFKzwFYO1j/JgZfa2YMMGXBcBoOwg7M2qc1SDGVvrYc=" providerId="None" clId="Web-{9C07B25E-0108-49AD-A73F-3B9BD44F67ED}" dt="2024-12-09T17:43:34.635" v="34"/>
          <ac:spMkLst>
            <pc:docMk/>
            <pc:sldMk cId="786170101" sldId="512"/>
            <ac:spMk id="5" creationId="{1B9AFC74-CD14-1A1E-BE33-16765666E444}"/>
          </ac:spMkLst>
        </pc:spChg>
        <pc:spChg chg="mod">
          <ac:chgData name="Gina Schorr" userId="oFKzwFYO1j/JgZfa2YMMGXBcBoOwg7M2qc1SDGVvrYc=" providerId="None" clId="Web-{9C07B25E-0108-49AD-A73F-3B9BD44F67ED}" dt="2024-12-09T17:43:29.651" v="31"/>
          <ac:spMkLst>
            <pc:docMk/>
            <pc:sldMk cId="786170101" sldId="512"/>
            <ac:spMk id="10" creationId="{5214D8E7-212B-C482-2D6A-7331C8A10A2E}"/>
          </ac:spMkLst>
        </pc:spChg>
        <pc:spChg chg="mod">
          <ac:chgData name="Gina Schorr" userId="oFKzwFYO1j/JgZfa2YMMGXBcBoOwg7M2qc1SDGVvrYc=" providerId="None" clId="Web-{9C07B25E-0108-49AD-A73F-3B9BD44F67ED}" dt="2024-12-09T17:43:24.135" v="29" actId="1076"/>
          <ac:spMkLst>
            <pc:docMk/>
            <pc:sldMk cId="786170101" sldId="512"/>
            <ac:spMk id="109" creationId="{FC84A9C7-A478-FF93-96D0-6C7F6EB1DB19}"/>
          </ac:spMkLst>
        </pc:spChg>
        <pc:cxnChg chg="mod">
          <ac:chgData name="Gina Schorr" userId="oFKzwFYO1j/JgZfa2YMMGXBcBoOwg7M2qc1SDGVvrYc=" providerId="None" clId="Web-{9C07B25E-0108-49AD-A73F-3B9BD44F67ED}" dt="2024-12-09T17:43:34.604" v="33"/>
          <ac:cxnSpMkLst>
            <pc:docMk/>
            <pc:sldMk cId="786170101" sldId="512"/>
            <ac:cxnSpMk id="6" creationId="{CFBE01E9-9BF6-4D52-D97F-D41B2C28E9EC}"/>
          </ac:cxnSpMkLst>
        </pc:cxnChg>
      </pc:sldChg>
    </pc:docChg>
  </pc:docChgLst>
  <pc:docChgLst>
    <pc:chgData name="Fiona Cavise" userId="R5MVfU1QNHl0aGMhvhNni2I1cR2WFHbNMCDlJOGBTqk=" providerId="None" clId="Web-{A35C43CF-CE24-4E93-BE9E-628BE81BFDC0}"/>
    <pc:docChg chg="modSld">
      <pc:chgData name="Fiona Cavise" userId="R5MVfU1QNHl0aGMhvhNni2I1cR2WFHbNMCDlJOGBTqk=" providerId="None" clId="Web-{A35C43CF-CE24-4E93-BE9E-628BE81BFDC0}" dt="2024-12-09T18:14:05.632" v="800" actId="20577"/>
      <pc:docMkLst>
        <pc:docMk/>
      </pc:docMkLst>
      <pc:sldChg chg="modSp">
        <pc:chgData name="Fiona Cavise" userId="R5MVfU1QNHl0aGMhvhNni2I1cR2WFHbNMCDlJOGBTqk=" providerId="None" clId="Web-{A35C43CF-CE24-4E93-BE9E-628BE81BFDC0}" dt="2024-12-09T18:13:11.083" v="772" actId="20577"/>
        <pc:sldMkLst>
          <pc:docMk/>
          <pc:sldMk cId="1582697446" sldId="481"/>
        </pc:sldMkLst>
        <pc:spChg chg="mod">
          <ac:chgData name="Fiona Cavise" userId="R5MVfU1QNHl0aGMhvhNni2I1cR2WFHbNMCDlJOGBTqk=" providerId="None" clId="Web-{A35C43CF-CE24-4E93-BE9E-628BE81BFDC0}" dt="2024-12-09T18:13:11.083" v="772" actId="20577"/>
          <ac:spMkLst>
            <pc:docMk/>
            <pc:sldMk cId="1582697446" sldId="481"/>
            <ac:spMk id="14" creationId="{57EFF146-9F77-5176-4D69-E74B3CCEB625}"/>
          </ac:spMkLst>
        </pc:spChg>
        <pc:spChg chg="mod">
          <ac:chgData name="Fiona Cavise" userId="R5MVfU1QNHl0aGMhvhNni2I1cR2WFHbNMCDlJOGBTqk=" providerId="None" clId="Web-{A35C43CF-CE24-4E93-BE9E-628BE81BFDC0}" dt="2024-12-09T18:13:02.130" v="764" actId="20577"/>
          <ac:spMkLst>
            <pc:docMk/>
            <pc:sldMk cId="1582697446" sldId="481"/>
            <ac:spMk id="22" creationId="{17A72C7A-C1E5-B7DD-B0D3-0FEE40092C2E}"/>
          </ac:spMkLst>
        </pc:spChg>
      </pc:sldChg>
      <pc:sldChg chg="addSp delSp modSp">
        <pc:chgData name="Fiona Cavise" userId="R5MVfU1QNHl0aGMhvhNni2I1cR2WFHbNMCDlJOGBTqk=" providerId="None" clId="Web-{A35C43CF-CE24-4E93-BE9E-628BE81BFDC0}" dt="2024-12-09T17:54:42.041" v="352" actId="1076"/>
        <pc:sldMkLst>
          <pc:docMk/>
          <pc:sldMk cId="3510110085" sldId="490"/>
        </pc:sldMkLst>
        <pc:spChg chg="add mod">
          <ac:chgData name="Fiona Cavise" userId="R5MVfU1QNHl0aGMhvhNni2I1cR2WFHbNMCDlJOGBTqk=" providerId="None" clId="Web-{A35C43CF-CE24-4E93-BE9E-628BE81BFDC0}" dt="2024-12-09T17:54:28.526" v="347" actId="1076"/>
          <ac:spMkLst>
            <pc:docMk/>
            <pc:sldMk cId="3510110085" sldId="490"/>
            <ac:spMk id="10" creationId="{02378C3B-5600-1266-0560-543E7F8982A7}"/>
          </ac:spMkLst>
        </pc:spChg>
        <pc:spChg chg="add mod">
          <ac:chgData name="Fiona Cavise" userId="R5MVfU1QNHl0aGMhvhNni2I1cR2WFHbNMCDlJOGBTqk=" providerId="None" clId="Web-{A35C43CF-CE24-4E93-BE9E-628BE81BFDC0}" dt="2024-12-09T17:54:28.541" v="348" actId="1076"/>
          <ac:spMkLst>
            <pc:docMk/>
            <pc:sldMk cId="3510110085" sldId="490"/>
            <ac:spMk id="12" creationId="{3FD5A38B-9371-E7B8-4739-D46D74C0A730}"/>
          </ac:spMkLst>
        </pc:spChg>
        <pc:spChg chg="mod">
          <ac:chgData name="Fiona Cavise" userId="R5MVfU1QNHl0aGMhvhNni2I1cR2WFHbNMCDlJOGBTqk=" providerId="None" clId="Web-{A35C43CF-CE24-4E93-BE9E-628BE81BFDC0}" dt="2024-12-09T17:54:41.963" v="349" actId="1076"/>
          <ac:spMkLst>
            <pc:docMk/>
            <pc:sldMk cId="3510110085" sldId="490"/>
            <ac:spMk id="15" creationId="{A0B0B562-D40B-653F-5243-36D7C75EA1A4}"/>
          </ac:spMkLst>
        </pc:spChg>
        <pc:spChg chg="mod">
          <ac:chgData name="Fiona Cavise" userId="R5MVfU1QNHl0aGMhvhNni2I1cR2WFHbNMCDlJOGBTqk=" providerId="None" clId="Web-{A35C43CF-CE24-4E93-BE9E-628BE81BFDC0}" dt="2024-12-09T17:54:41.979" v="350" actId="1076"/>
          <ac:spMkLst>
            <pc:docMk/>
            <pc:sldMk cId="3510110085" sldId="490"/>
            <ac:spMk id="16" creationId="{A816FA01-71D2-F912-0097-5C2BCCA72263}"/>
          </ac:spMkLst>
        </pc:spChg>
        <pc:spChg chg="del">
          <ac:chgData name="Fiona Cavise" userId="R5MVfU1QNHl0aGMhvhNni2I1cR2WFHbNMCDlJOGBTqk=" providerId="None" clId="Web-{A35C43CF-CE24-4E93-BE9E-628BE81BFDC0}" dt="2024-12-09T17:53:52.712" v="331"/>
          <ac:spMkLst>
            <pc:docMk/>
            <pc:sldMk cId="3510110085" sldId="490"/>
            <ac:spMk id="20" creationId="{F20835DE-C126-CE21-9CFA-1E06E70219AE}"/>
          </ac:spMkLst>
        </pc:spChg>
        <pc:spChg chg="del">
          <ac:chgData name="Fiona Cavise" userId="R5MVfU1QNHl0aGMhvhNni2I1cR2WFHbNMCDlJOGBTqk=" providerId="None" clId="Web-{A35C43CF-CE24-4E93-BE9E-628BE81BFDC0}" dt="2024-12-09T17:53:52.712" v="330"/>
          <ac:spMkLst>
            <pc:docMk/>
            <pc:sldMk cId="3510110085" sldId="490"/>
            <ac:spMk id="21" creationId="{DE66356C-1A19-22B4-221D-4F2419798B9B}"/>
          </ac:spMkLst>
        </pc:spChg>
        <pc:grpChg chg="mod">
          <ac:chgData name="Fiona Cavise" userId="R5MVfU1QNHl0aGMhvhNni2I1cR2WFHbNMCDlJOGBTqk=" providerId="None" clId="Web-{A35C43CF-CE24-4E93-BE9E-628BE81BFDC0}" dt="2024-12-09T17:54:42.041" v="352" actId="1076"/>
          <ac:grpSpMkLst>
            <pc:docMk/>
            <pc:sldMk cId="3510110085" sldId="490"/>
            <ac:grpSpMk id="4" creationId="{FBF6653F-851B-DEAA-DD4B-50289C051AEF}"/>
          </ac:grpSpMkLst>
        </pc:grpChg>
        <pc:grpChg chg="mod">
          <ac:chgData name="Fiona Cavise" userId="R5MVfU1QNHl0aGMhvhNni2I1cR2WFHbNMCDlJOGBTqk=" providerId="None" clId="Web-{A35C43CF-CE24-4E93-BE9E-628BE81BFDC0}" dt="2024-12-09T17:54:42.010" v="351" actId="1076"/>
          <ac:grpSpMkLst>
            <pc:docMk/>
            <pc:sldMk cId="3510110085" sldId="490"/>
            <ac:grpSpMk id="17" creationId="{23818FD5-42D6-8F66-61B5-D75A96BA309D}"/>
          </ac:grpSpMkLst>
        </pc:grpChg>
      </pc:sldChg>
      <pc:sldChg chg="addSp delSp modSp">
        <pc:chgData name="Fiona Cavise" userId="R5MVfU1QNHl0aGMhvhNni2I1cR2WFHbNMCDlJOGBTqk=" providerId="None" clId="Web-{A35C43CF-CE24-4E93-BE9E-628BE81BFDC0}" dt="2024-12-09T17:55:32.386" v="362" actId="1076"/>
        <pc:sldMkLst>
          <pc:docMk/>
          <pc:sldMk cId="3442771749" sldId="491"/>
        </pc:sldMkLst>
        <pc:spChg chg="mod">
          <ac:chgData name="Fiona Cavise" userId="R5MVfU1QNHl0aGMhvhNni2I1cR2WFHbNMCDlJOGBTqk=" providerId="None" clId="Web-{A35C43CF-CE24-4E93-BE9E-628BE81BFDC0}" dt="2024-12-09T17:55:32.324" v="359" actId="1076"/>
          <ac:spMkLst>
            <pc:docMk/>
            <pc:sldMk cId="3442771749" sldId="491"/>
            <ac:spMk id="11" creationId="{2798F102-0B15-23D8-54D2-82C5B9B3B740}"/>
          </ac:spMkLst>
        </pc:spChg>
        <pc:spChg chg="mod">
          <ac:chgData name="Fiona Cavise" userId="R5MVfU1QNHl0aGMhvhNni2I1cR2WFHbNMCDlJOGBTqk=" providerId="None" clId="Web-{A35C43CF-CE24-4E93-BE9E-628BE81BFDC0}" dt="2024-12-09T17:55:32.340" v="360" actId="1076"/>
          <ac:spMkLst>
            <pc:docMk/>
            <pc:sldMk cId="3442771749" sldId="491"/>
            <ac:spMk id="12" creationId="{A960D2B9-2E03-DEB0-4D87-9E3591BC5AC3}"/>
          </ac:spMkLst>
        </pc:spChg>
        <pc:spChg chg="add mod">
          <ac:chgData name="Fiona Cavise" userId="R5MVfU1QNHl0aGMhvhNni2I1cR2WFHbNMCDlJOGBTqk=" providerId="None" clId="Web-{A35C43CF-CE24-4E93-BE9E-628BE81BFDC0}" dt="2024-12-09T17:55:17.167" v="355" actId="1076"/>
          <ac:spMkLst>
            <pc:docMk/>
            <pc:sldMk cId="3442771749" sldId="491"/>
            <ac:spMk id="14" creationId="{F20835DE-C126-CE21-9CFA-1E06E70219AE}"/>
          </ac:spMkLst>
        </pc:spChg>
        <pc:spChg chg="add mod">
          <ac:chgData name="Fiona Cavise" userId="R5MVfU1QNHl0aGMhvhNni2I1cR2WFHbNMCDlJOGBTqk=" providerId="None" clId="Web-{A35C43CF-CE24-4E93-BE9E-628BE81BFDC0}" dt="2024-12-09T17:55:17.183" v="356" actId="1076"/>
          <ac:spMkLst>
            <pc:docMk/>
            <pc:sldMk cId="3442771749" sldId="491"/>
            <ac:spMk id="15" creationId="{DE66356C-1A19-22B4-221D-4F2419798B9B}"/>
          </ac:spMkLst>
        </pc:spChg>
        <pc:spChg chg="del mod">
          <ac:chgData name="Fiona Cavise" userId="R5MVfU1QNHl0aGMhvhNni2I1cR2WFHbNMCDlJOGBTqk=" providerId="None" clId="Web-{A35C43CF-CE24-4E93-BE9E-628BE81BFDC0}" dt="2024-12-09T17:54:59.948" v="354"/>
          <ac:spMkLst>
            <pc:docMk/>
            <pc:sldMk cId="3442771749" sldId="491"/>
            <ac:spMk id="20" creationId="{ADC8F4F1-7427-A5ED-ADB0-44DC19DA56CF}"/>
          </ac:spMkLst>
        </pc:spChg>
        <pc:spChg chg="del">
          <ac:chgData name="Fiona Cavise" userId="R5MVfU1QNHl0aGMhvhNni2I1cR2WFHbNMCDlJOGBTqk=" providerId="None" clId="Web-{A35C43CF-CE24-4E93-BE9E-628BE81BFDC0}" dt="2024-12-09T17:54:59.948" v="353"/>
          <ac:spMkLst>
            <pc:docMk/>
            <pc:sldMk cId="3442771749" sldId="491"/>
            <ac:spMk id="21" creationId="{C927C8A8-D0B0-840B-1827-AAC07F8248F6}"/>
          </ac:spMkLst>
        </pc:spChg>
        <pc:grpChg chg="mod">
          <ac:chgData name="Fiona Cavise" userId="R5MVfU1QNHl0aGMhvhNni2I1cR2WFHbNMCDlJOGBTqk=" providerId="None" clId="Web-{A35C43CF-CE24-4E93-BE9E-628BE81BFDC0}" dt="2024-12-09T17:55:32.371" v="361" actId="1076"/>
          <ac:grpSpMkLst>
            <pc:docMk/>
            <pc:sldMk cId="3442771749" sldId="491"/>
            <ac:grpSpMk id="4" creationId="{743256B6-F690-F183-E127-ADD6BE7610D4}"/>
          </ac:grpSpMkLst>
        </pc:grpChg>
        <pc:grpChg chg="mod">
          <ac:chgData name="Fiona Cavise" userId="R5MVfU1QNHl0aGMhvhNni2I1cR2WFHbNMCDlJOGBTqk=" providerId="None" clId="Web-{A35C43CF-CE24-4E93-BE9E-628BE81BFDC0}" dt="2024-12-09T17:55:32.386" v="362" actId="1076"/>
          <ac:grpSpMkLst>
            <pc:docMk/>
            <pc:sldMk cId="3442771749" sldId="491"/>
            <ac:grpSpMk id="8" creationId="{71F85160-B7CD-E25C-5CC4-6EABFA2DDD57}"/>
          </ac:grpSpMkLst>
        </pc:grpChg>
      </pc:sldChg>
      <pc:sldChg chg="modSp">
        <pc:chgData name="Fiona Cavise" userId="R5MVfU1QNHl0aGMhvhNni2I1cR2WFHbNMCDlJOGBTqk=" providerId="None" clId="Web-{A35C43CF-CE24-4E93-BE9E-628BE81BFDC0}" dt="2024-12-09T17:56:26.919" v="369" actId="20577"/>
        <pc:sldMkLst>
          <pc:docMk/>
          <pc:sldMk cId="1372279454" sldId="492"/>
        </pc:sldMkLst>
        <pc:spChg chg="mod">
          <ac:chgData name="Fiona Cavise" userId="R5MVfU1QNHl0aGMhvhNni2I1cR2WFHbNMCDlJOGBTqk=" providerId="None" clId="Web-{A35C43CF-CE24-4E93-BE9E-628BE81BFDC0}" dt="2024-12-09T17:56:18.778" v="367" actId="20577"/>
          <ac:spMkLst>
            <pc:docMk/>
            <pc:sldMk cId="1372279454" sldId="492"/>
            <ac:spMk id="5" creationId="{20A50019-5511-9ED1-938C-F667E07DE9CD}"/>
          </ac:spMkLst>
        </pc:spChg>
        <pc:spChg chg="mod">
          <ac:chgData name="Fiona Cavise" userId="R5MVfU1QNHl0aGMhvhNni2I1cR2WFHbNMCDlJOGBTqk=" providerId="None" clId="Web-{A35C43CF-CE24-4E93-BE9E-628BE81BFDC0}" dt="2024-12-09T17:56:26.919" v="369" actId="20577"/>
          <ac:spMkLst>
            <pc:docMk/>
            <pc:sldMk cId="1372279454" sldId="492"/>
            <ac:spMk id="9" creationId="{E27AC534-6A4C-4DA6-8690-5961CD9EC15D}"/>
          </ac:spMkLst>
        </pc:spChg>
      </pc:sldChg>
      <pc:sldChg chg="modSp">
        <pc:chgData name="Fiona Cavise" userId="R5MVfU1QNHl0aGMhvhNni2I1cR2WFHbNMCDlJOGBTqk=" providerId="None" clId="Web-{A35C43CF-CE24-4E93-BE9E-628BE81BFDC0}" dt="2024-12-09T17:57:13.170" v="373" actId="20577"/>
        <pc:sldMkLst>
          <pc:docMk/>
          <pc:sldMk cId="1051097482" sldId="493"/>
        </pc:sldMkLst>
        <pc:spChg chg="mod">
          <ac:chgData name="Fiona Cavise" userId="R5MVfU1QNHl0aGMhvhNni2I1cR2WFHbNMCDlJOGBTqk=" providerId="None" clId="Web-{A35C43CF-CE24-4E93-BE9E-628BE81BFDC0}" dt="2024-12-09T17:57:13.170" v="373" actId="20577"/>
          <ac:spMkLst>
            <pc:docMk/>
            <pc:sldMk cId="1051097482" sldId="493"/>
            <ac:spMk id="15" creationId="{F703003A-F1FE-3CDD-2B46-D80147EA3383}"/>
          </ac:spMkLst>
        </pc:spChg>
      </pc:sldChg>
      <pc:sldChg chg="addSp modSp">
        <pc:chgData name="Fiona Cavise" userId="R5MVfU1QNHl0aGMhvhNni2I1cR2WFHbNMCDlJOGBTqk=" providerId="None" clId="Web-{A35C43CF-CE24-4E93-BE9E-628BE81BFDC0}" dt="2024-12-09T18:02:04.521" v="470" actId="20577"/>
        <pc:sldMkLst>
          <pc:docMk/>
          <pc:sldMk cId="987187420" sldId="494"/>
        </pc:sldMkLst>
        <pc:spChg chg="add mod">
          <ac:chgData name="Fiona Cavise" userId="R5MVfU1QNHl0aGMhvhNni2I1cR2WFHbNMCDlJOGBTqk=" providerId="None" clId="Web-{A35C43CF-CE24-4E93-BE9E-628BE81BFDC0}" dt="2024-12-09T17:58:54.266" v="409" actId="1076"/>
          <ac:spMkLst>
            <pc:docMk/>
            <pc:sldMk cId="987187420" sldId="494"/>
            <ac:spMk id="9" creationId="{C7790E72-1E81-FE79-29AE-5492470682A0}"/>
          </ac:spMkLst>
        </pc:spChg>
        <pc:spChg chg="mod">
          <ac:chgData name="Fiona Cavise" userId="R5MVfU1QNHl0aGMhvhNni2I1cR2WFHbNMCDlJOGBTqk=" providerId="None" clId="Web-{A35C43CF-CE24-4E93-BE9E-628BE81BFDC0}" dt="2024-12-09T17:58:44.063" v="404" actId="1076"/>
          <ac:spMkLst>
            <pc:docMk/>
            <pc:sldMk cId="987187420" sldId="494"/>
            <ac:spMk id="11" creationId="{9E7DB519-55BA-E849-86BF-E55F7B825A39}"/>
          </ac:spMkLst>
        </pc:spChg>
        <pc:spChg chg="mod">
          <ac:chgData name="Fiona Cavise" userId="R5MVfU1QNHl0aGMhvhNni2I1cR2WFHbNMCDlJOGBTqk=" providerId="None" clId="Web-{A35C43CF-CE24-4E93-BE9E-628BE81BFDC0}" dt="2024-12-09T17:58:50.313" v="408" actId="1076"/>
          <ac:spMkLst>
            <pc:docMk/>
            <pc:sldMk cId="987187420" sldId="494"/>
            <ac:spMk id="12" creationId="{3B9013D7-8A0F-3DC7-618D-E7C609D0DBF2}"/>
          </ac:spMkLst>
        </pc:spChg>
        <pc:spChg chg="add mod">
          <ac:chgData name="Fiona Cavise" userId="R5MVfU1QNHl0aGMhvhNni2I1cR2WFHbNMCDlJOGBTqk=" providerId="None" clId="Web-{A35C43CF-CE24-4E93-BE9E-628BE81BFDC0}" dt="2024-12-09T18:02:04.521" v="470" actId="20577"/>
          <ac:spMkLst>
            <pc:docMk/>
            <pc:sldMk cId="987187420" sldId="494"/>
            <ac:spMk id="13" creationId="{BEAE4B53-55BB-2B63-0504-C4F315810D57}"/>
          </ac:spMkLst>
        </pc:spChg>
        <pc:spChg chg="mod">
          <ac:chgData name="Fiona Cavise" userId="R5MVfU1QNHl0aGMhvhNni2I1cR2WFHbNMCDlJOGBTqk=" providerId="None" clId="Web-{A35C43CF-CE24-4E93-BE9E-628BE81BFDC0}" dt="2024-12-09T17:58:28.234" v="390" actId="20577"/>
          <ac:spMkLst>
            <pc:docMk/>
            <pc:sldMk cId="987187420" sldId="494"/>
            <ac:spMk id="15" creationId="{B5285EF9-9BD7-9CC4-FE66-2372BF61B638}"/>
          </ac:spMkLst>
        </pc:spChg>
        <pc:spChg chg="mod">
          <ac:chgData name="Fiona Cavise" userId="R5MVfU1QNHl0aGMhvhNni2I1cR2WFHbNMCDlJOGBTqk=" providerId="None" clId="Web-{A35C43CF-CE24-4E93-BE9E-628BE81BFDC0}" dt="2024-12-09T17:58:44.047" v="403" actId="1076"/>
          <ac:spMkLst>
            <pc:docMk/>
            <pc:sldMk cId="987187420" sldId="494"/>
            <ac:spMk id="16" creationId="{01813FB9-D909-72A6-0E8F-AAF8D1929FE2}"/>
          </ac:spMkLst>
        </pc:spChg>
        <pc:spChg chg="mod">
          <ac:chgData name="Fiona Cavise" userId="R5MVfU1QNHl0aGMhvhNni2I1cR2WFHbNMCDlJOGBTqk=" providerId="None" clId="Web-{A35C43CF-CE24-4E93-BE9E-628BE81BFDC0}" dt="2024-12-09T17:58:50.282" v="407" actId="1076"/>
          <ac:spMkLst>
            <pc:docMk/>
            <pc:sldMk cId="987187420" sldId="494"/>
            <ac:spMk id="21" creationId="{45DAACDD-6B2D-144D-7CD0-D9B2FAD93CD9}"/>
          </ac:spMkLst>
        </pc:spChg>
      </pc:sldChg>
      <pc:sldChg chg="modSp">
        <pc:chgData name="Fiona Cavise" userId="R5MVfU1QNHl0aGMhvhNni2I1cR2WFHbNMCDlJOGBTqk=" providerId="None" clId="Web-{A35C43CF-CE24-4E93-BE9E-628BE81BFDC0}" dt="2024-12-09T18:02:47.287" v="480" actId="20577"/>
        <pc:sldMkLst>
          <pc:docMk/>
          <pc:sldMk cId="1091793268" sldId="495"/>
        </pc:sldMkLst>
        <pc:spChg chg="mod">
          <ac:chgData name="Fiona Cavise" userId="R5MVfU1QNHl0aGMhvhNni2I1cR2WFHbNMCDlJOGBTqk=" providerId="None" clId="Web-{A35C43CF-CE24-4E93-BE9E-628BE81BFDC0}" dt="2024-12-09T18:02:47.287" v="480" actId="20577"/>
          <ac:spMkLst>
            <pc:docMk/>
            <pc:sldMk cId="1091793268" sldId="495"/>
            <ac:spMk id="4" creationId="{10F9B555-DF69-9BCC-F2B1-6339A760CCE3}"/>
          </ac:spMkLst>
        </pc:spChg>
        <pc:spChg chg="mod">
          <ac:chgData name="Fiona Cavise" userId="R5MVfU1QNHl0aGMhvhNni2I1cR2WFHbNMCDlJOGBTqk=" providerId="None" clId="Web-{A35C43CF-CE24-4E93-BE9E-628BE81BFDC0}" dt="2024-12-09T18:02:37.022" v="474" actId="20577"/>
          <ac:spMkLst>
            <pc:docMk/>
            <pc:sldMk cId="1091793268" sldId="495"/>
            <ac:spMk id="15" creationId="{989E3C1B-3698-9C81-9468-5BDE522219A2}"/>
          </ac:spMkLst>
        </pc:spChg>
      </pc:sldChg>
      <pc:sldChg chg="modSp">
        <pc:chgData name="Fiona Cavise" userId="R5MVfU1QNHl0aGMhvhNni2I1cR2WFHbNMCDlJOGBTqk=" providerId="None" clId="Web-{A35C43CF-CE24-4E93-BE9E-628BE81BFDC0}" dt="2024-12-09T18:08:53.796" v="701" actId="20577"/>
        <pc:sldMkLst>
          <pc:docMk/>
          <pc:sldMk cId="2348384397" sldId="496"/>
        </pc:sldMkLst>
        <pc:spChg chg="mod">
          <ac:chgData name="Fiona Cavise" userId="R5MVfU1QNHl0aGMhvhNni2I1cR2WFHbNMCDlJOGBTqk=" providerId="None" clId="Web-{A35C43CF-CE24-4E93-BE9E-628BE81BFDC0}" dt="2024-12-09T18:08:29.014" v="688" actId="1076"/>
          <ac:spMkLst>
            <pc:docMk/>
            <pc:sldMk cId="2348384397" sldId="496"/>
            <ac:spMk id="5" creationId="{377CB5E1-7AFC-430E-358F-93AEA8437B4C}"/>
          </ac:spMkLst>
        </pc:spChg>
        <pc:spChg chg="mod">
          <ac:chgData name="Fiona Cavise" userId="R5MVfU1QNHl0aGMhvhNni2I1cR2WFHbNMCDlJOGBTqk=" providerId="None" clId="Web-{A35C43CF-CE24-4E93-BE9E-628BE81BFDC0}" dt="2024-12-09T18:06:55.324" v="665" actId="20577"/>
          <ac:spMkLst>
            <pc:docMk/>
            <pc:sldMk cId="2348384397" sldId="496"/>
            <ac:spMk id="8" creationId="{6A2B4CBB-EB82-F65B-DF9C-C3AA4A372005}"/>
          </ac:spMkLst>
        </pc:spChg>
        <pc:spChg chg="mod">
          <ac:chgData name="Fiona Cavise" userId="R5MVfU1QNHl0aGMhvhNni2I1cR2WFHbNMCDlJOGBTqk=" providerId="None" clId="Web-{A35C43CF-CE24-4E93-BE9E-628BE81BFDC0}" dt="2024-12-09T18:08:53.796" v="701" actId="20577"/>
          <ac:spMkLst>
            <pc:docMk/>
            <pc:sldMk cId="2348384397" sldId="496"/>
            <ac:spMk id="9" creationId="{82A41244-1831-C9AE-D7F5-61FECC745C0C}"/>
          </ac:spMkLst>
        </pc:spChg>
        <pc:spChg chg="mod">
          <ac:chgData name="Fiona Cavise" userId="R5MVfU1QNHl0aGMhvhNni2I1cR2WFHbNMCDlJOGBTqk=" providerId="None" clId="Web-{A35C43CF-CE24-4E93-BE9E-628BE81BFDC0}" dt="2024-12-09T18:08:06.561" v="682" actId="1076"/>
          <ac:spMkLst>
            <pc:docMk/>
            <pc:sldMk cId="2348384397" sldId="496"/>
            <ac:spMk id="10" creationId="{EC1185D3-C935-87EC-F9DE-F3A7C35E6C2F}"/>
          </ac:spMkLst>
        </pc:spChg>
        <pc:spChg chg="mod">
          <ac:chgData name="Fiona Cavise" userId="R5MVfU1QNHl0aGMhvhNni2I1cR2WFHbNMCDlJOGBTqk=" providerId="None" clId="Web-{A35C43CF-CE24-4E93-BE9E-628BE81BFDC0}" dt="2024-12-09T18:08:06.639" v="684" actId="1076"/>
          <ac:spMkLst>
            <pc:docMk/>
            <pc:sldMk cId="2348384397" sldId="496"/>
            <ac:spMk id="12" creationId="{CF02643F-D54A-62B2-150E-87F8A6F89B1E}"/>
          </ac:spMkLst>
        </pc:spChg>
        <pc:spChg chg="mod">
          <ac:chgData name="Fiona Cavise" userId="R5MVfU1QNHl0aGMhvhNni2I1cR2WFHbNMCDlJOGBTqk=" providerId="None" clId="Web-{A35C43CF-CE24-4E93-BE9E-628BE81BFDC0}" dt="2024-12-09T18:08:35.108" v="690" actId="1076"/>
          <ac:spMkLst>
            <pc:docMk/>
            <pc:sldMk cId="2348384397" sldId="496"/>
            <ac:spMk id="13" creationId="{50AA3E58-DB7E-FFE8-9309-1FE1D9304C99}"/>
          </ac:spMkLst>
        </pc:spChg>
        <pc:spChg chg="mod">
          <ac:chgData name="Fiona Cavise" userId="R5MVfU1QNHl0aGMhvhNni2I1cR2WFHbNMCDlJOGBTqk=" providerId="None" clId="Web-{A35C43CF-CE24-4E93-BE9E-628BE81BFDC0}" dt="2024-12-09T18:08:28.999" v="687" actId="1076"/>
          <ac:spMkLst>
            <pc:docMk/>
            <pc:sldMk cId="2348384397" sldId="496"/>
            <ac:spMk id="16" creationId="{798F1D0D-E0D6-8548-C33D-406CD7DC9301}"/>
          </ac:spMkLst>
        </pc:spChg>
        <pc:grpChg chg="mod">
          <ac:chgData name="Fiona Cavise" userId="R5MVfU1QNHl0aGMhvhNni2I1cR2WFHbNMCDlJOGBTqk=" providerId="None" clId="Web-{A35C43CF-CE24-4E93-BE9E-628BE81BFDC0}" dt="2024-12-09T18:08:06.592" v="683" actId="1076"/>
          <ac:grpSpMkLst>
            <pc:docMk/>
            <pc:sldMk cId="2348384397" sldId="496"/>
            <ac:grpSpMk id="6" creationId="{6983FDA6-53BF-1172-799C-2E57F23E4229}"/>
          </ac:grpSpMkLst>
        </pc:grpChg>
        <pc:cxnChg chg="mod">
          <ac:chgData name="Fiona Cavise" userId="R5MVfU1QNHl0aGMhvhNni2I1cR2WFHbNMCDlJOGBTqk=" providerId="None" clId="Web-{A35C43CF-CE24-4E93-BE9E-628BE81BFDC0}" dt="2024-12-09T18:08:21.280" v="686" actId="1076"/>
          <ac:cxnSpMkLst>
            <pc:docMk/>
            <pc:sldMk cId="2348384397" sldId="496"/>
            <ac:cxnSpMk id="7" creationId="{79A76B39-2366-5B9C-584B-E15EA03AA0C4}"/>
          </ac:cxnSpMkLst>
        </pc:cxnChg>
      </pc:sldChg>
      <pc:sldChg chg="addSp delSp modSp">
        <pc:chgData name="Fiona Cavise" userId="R5MVfU1QNHl0aGMhvhNni2I1cR2WFHbNMCDlJOGBTqk=" providerId="None" clId="Web-{A35C43CF-CE24-4E93-BE9E-628BE81BFDC0}" dt="2024-12-09T18:12:21.817" v="749" actId="20577"/>
        <pc:sldMkLst>
          <pc:docMk/>
          <pc:sldMk cId="1771742010" sldId="497"/>
        </pc:sldMkLst>
        <pc:spChg chg="mod">
          <ac:chgData name="Fiona Cavise" userId="R5MVfU1QNHl0aGMhvhNni2I1cR2WFHbNMCDlJOGBTqk=" providerId="None" clId="Web-{A35C43CF-CE24-4E93-BE9E-628BE81BFDC0}" dt="2024-12-09T18:09:15.859" v="712" actId="20577"/>
          <ac:spMkLst>
            <pc:docMk/>
            <pc:sldMk cId="1771742010" sldId="497"/>
            <ac:spMk id="4" creationId="{1C706B8B-3E08-CE40-CEFA-9EDA60AC88C0}"/>
          </ac:spMkLst>
        </pc:spChg>
        <pc:spChg chg="del mod">
          <ac:chgData name="Fiona Cavise" userId="R5MVfU1QNHl0aGMhvhNni2I1cR2WFHbNMCDlJOGBTqk=" providerId="None" clId="Web-{A35C43CF-CE24-4E93-BE9E-628BE81BFDC0}" dt="2024-12-09T18:10:06.892" v="722"/>
          <ac:spMkLst>
            <pc:docMk/>
            <pc:sldMk cId="1771742010" sldId="497"/>
            <ac:spMk id="7" creationId="{771F72D9-1723-600C-3C75-B24A81141C4B}"/>
          </ac:spMkLst>
        </pc:spChg>
        <pc:spChg chg="mod">
          <ac:chgData name="Fiona Cavise" userId="R5MVfU1QNHl0aGMhvhNni2I1cR2WFHbNMCDlJOGBTqk=" providerId="None" clId="Web-{A35C43CF-CE24-4E93-BE9E-628BE81BFDC0}" dt="2024-12-09T18:09:40.282" v="720" actId="20577"/>
          <ac:spMkLst>
            <pc:docMk/>
            <pc:sldMk cId="1771742010" sldId="497"/>
            <ac:spMk id="8" creationId="{4FD82D7D-410D-87CF-98B0-AEE6DC849A55}"/>
          </ac:spMkLst>
        </pc:spChg>
        <pc:spChg chg="del">
          <ac:chgData name="Fiona Cavise" userId="R5MVfU1QNHl0aGMhvhNni2I1cR2WFHbNMCDlJOGBTqk=" providerId="None" clId="Web-{A35C43CF-CE24-4E93-BE9E-628BE81BFDC0}" dt="2024-12-09T18:10:06.892" v="721"/>
          <ac:spMkLst>
            <pc:docMk/>
            <pc:sldMk cId="1771742010" sldId="497"/>
            <ac:spMk id="12" creationId="{80E2F159-6297-0EAC-B6BE-7D6274EFE3E9}"/>
          </ac:spMkLst>
        </pc:spChg>
        <pc:spChg chg="add mod">
          <ac:chgData name="Fiona Cavise" userId="R5MVfU1QNHl0aGMhvhNni2I1cR2WFHbNMCDlJOGBTqk=" providerId="None" clId="Web-{A35C43CF-CE24-4E93-BE9E-628BE81BFDC0}" dt="2024-12-09T18:12:21.817" v="749" actId="20577"/>
          <ac:spMkLst>
            <pc:docMk/>
            <pc:sldMk cId="1771742010" sldId="497"/>
            <ac:spMk id="14" creationId="{52BB8687-3100-C688-C6EA-48D302AACE51}"/>
          </ac:spMkLst>
        </pc:spChg>
        <pc:spChg chg="add mod">
          <ac:chgData name="Fiona Cavise" userId="R5MVfU1QNHl0aGMhvhNni2I1cR2WFHbNMCDlJOGBTqk=" providerId="None" clId="Web-{A35C43CF-CE24-4E93-BE9E-628BE81BFDC0}" dt="2024-12-09T18:11:52.191" v="738" actId="1076"/>
          <ac:spMkLst>
            <pc:docMk/>
            <pc:sldMk cId="1771742010" sldId="497"/>
            <ac:spMk id="15" creationId="{E3CFC5CA-576C-B45E-175B-0B4633A0502A}"/>
          </ac:spMkLst>
        </pc:spChg>
      </pc:sldChg>
      <pc:sldChg chg="addSp delSp modSp">
        <pc:chgData name="Fiona Cavise" userId="R5MVfU1QNHl0aGMhvhNni2I1cR2WFHbNMCDlJOGBTqk=" providerId="None" clId="Web-{A35C43CF-CE24-4E93-BE9E-628BE81BFDC0}" dt="2024-12-09T18:12:14.082" v="745" actId="1076"/>
        <pc:sldMkLst>
          <pc:docMk/>
          <pc:sldMk cId="2303310639" sldId="498"/>
        </pc:sldMkLst>
        <pc:spChg chg="mod">
          <ac:chgData name="Fiona Cavise" userId="R5MVfU1QNHl0aGMhvhNni2I1cR2WFHbNMCDlJOGBTqk=" providerId="None" clId="Web-{A35C43CF-CE24-4E93-BE9E-628BE81BFDC0}" dt="2024-12-09T18:12:14.082" v="745" actId="1076"/>
          <ac:spMkLst>
            <pc:docMk/>
            <pc:sldMk cId="2303310639" sldId="498"/>
            <ac:spMk id="4" creationId="{B7156B23-EC41-6CE1-F6D8-47916808138C}"/>
          </ac:spMkLst>
        </pc:spChg>
        <pc:spChg chg="mod">
          <ac:chgData name="Fiona Cavise" userId="R5MVfU1QNHl0aGMhvhNni2I1cR2WFHbNMCDlJOGBTqk=" providerId="None" clId="Web-{A35C43CF-CE24-4E93-BE9E-628BE81BFDC0}" dt="2024-12-09T18:12:14.066" v="744" actId="1076"/>
          <ac:spMkLst>
            <pc:docMk/>
            <pc:sldMk cId="2303310639" sldId="498"/>
            <ac:spMk id="5" creationId="{738F7739-B971-6104-64BB-F26F7EC9D59A}"/>
          </ac:spMkLst>
        </pc:spChg>
        <pc:spChg chg="add mod">
          <ac:chgData name="Fiona Cavise" userId="R5MVfU1QNHl0aGMhvhNni2I1cR2WFHbNMCDlJOGBTqk=" providerId="None" clId="Web-{A35C43CF-CE24-4E93-BE9E-628BE81BFDC0}" dt="2024-12-09T18:12:08.644" v="743" actId="1076"/>
          <ac:spMkLst>
            <pc:docMk/>
            <pc:sldMk cId="2303310639" sldId="498"/>
            <ac:spMk id="8" creationId="{771F72D9-1723-600C-3C75-B24A81141C4B}"/>
          </ac:spMkLst>
        </pc:spChg>
        <pc:spChg chg="add mod">
          <ac:chgData name="Fiona Cavise" userId="R5MVfU1QNHl0aGMhvhNni2I1cR2WFHbNMCDlJOGBTqk=" providerId="None" clId="Web-{A35C43CF-CE24-4E93-BE9E-628BE81BFDC0}" dt="2024-12-09T18:12:00.269" v="740" actId="1076"/>
          <ac:spMkLst>
            <pc:docMk/>
            <pc:sldMk cId="2303310639" sldId="498"/>
            <ac:spMk id="9" creationId="{80E2F159-6297-0EAC-B6BE-7D6274EFE3E9}"/>
          </ac:spMkLst>
        </pc:spChg>
        <pc:spChg chg="add del mod">
          <ac:chgData name="Fiona Cavise" userId="R5MVfU1QNHl0aGMhvhNni2I1cR2WFHbNMCDlJOGBTqk=" providerId="None" clId="Web-{A35C43CF-CE24-4E93-BE9E-628BE81BFDC0}" dt="2024-12-09T18:11:48.003" v="735"/>
          <ac:spMkLst>
            <pc:docMk/>
            <pc:sldMk cId="2303310639" sldId="498"/>
            <ac:spMk id="12" creationId="{52BB8687-3100-C688-C6EA-48D302AACE51}"/>
          </ac:spMkLst>
        </pc:spChg>
        <pc:spChg chg="add del mod">
          <ac:chgData name="Fiona Cavise" userId="R5MVfU1QNHl0aGMhvhNni2I1cR2WFHbNMCDlJOGBTqk=" providerId="None" clId="Web-{A35C43CF-CE24-4E93-BE9E-628BE81BFDC0}" dt="2024-12-09T18:11:48.003" v="734"/>
          <ac:spMkLst>
            <pc:docMk/>
            <pc:sldMk cId="2303310639" sldId="498"/>
            <ac:spMk id="13" creationId="{E3CFC5CA-576C-B45E-175B-0B4633A0502A}"/>
          </ac:spMkLst>
        </pc:spChg>
      </pc:sldChg>
      <pc:sldChg chg="modSp">
        <pc:chgData name="Fiona Cavise" userId="R5MVfU1QNHl0aGMhvhNni2I1cR2WFHbNMCDlJOGBTqk=" providerId="None" clId="Web-{A35C43CF-CE24-4E93-BE9E-628BE81BFDC0}" dt="2024-12-09T18:13:19.099" v="786" actId="20577"/>
        <pc:sldMkLst>
          <pc:docMk/>
          <pc:sldMk cId="3239127178" sldId="506"/>
        </pc:sldMkLst>
        <pc:spChg chg="mod">
          <ac:chgData name="Fiona Cavise" userId="R5MVfU1QNHl0aGMhvhNni2I1cR2WFHbNMCDlJOGBTqk=" providerId="None" clId="Web-{A35C43CF-CE24-4E93-BE9E-628BE81BFDC0}" dt="2024-12-09T18:13:15.240" v="780" actId="20577"/>
          <ac:spMkLst>
            <pc:docMk/>
            <pc:sldMk cId="3239127178" sldId="506"/>
            <ac:spMk id="7" creationId="{B8FDBE0F-0848-1E71-32BF-67CE3DF68B0D}"/>
          </ac:spMkLst>
        </pc:spChg>
        <pc:spChg chg="mod">
          <ac:chgData name="Fiona Cavise" userId="R5MVfU1QNHl0aGMhvhNni2I1cR2WFHbNMCDlJOGBTqk=" providerId="None" clId="Web-{A35C43CF-CE24-4E93-BE9E-628BE81BFDC0}" dt="2024-12-09T18:12:51.161" v="751" actId="20577"/>
          <ac:spMkLst>
            <pc:docMk/>
            <pc:sldMk cId="3239127178" sldId="506"/>
            <ac:spMk id="11" creationId="{9B5A29E5-8E7D-E81B-079E-F461798871E7}"/>
          </ac:spMkLst>
        </pc:spChg>
        <pc:spChg chg="mod">
          <ac:chgData name="Fiona Cavise" userId="R5MVfU1QNHl0aGMhvhNni2I1cR2WFHbNMCDlJOGBTqk=" providerId="None" clId="Web-{A35C43CF-CE24-4E93-BE9E-628BE81BFDC0}" dt="2024-12-09T18:13:19.099" v="786" actId="20577"/>
          <ac:spMkLst>
            <pc:docMk/>
            <pc:sldMk cId="3239127178" sldId="506"/>
            <ac:spMk id="16" creationId="{C481D162-E89C-453E-6F2E-CD30A3F52204}"/>
          </ac:spMkLst>
        </pc:spChg>
      </pc:sldChg>
      <pc:sldChg chg="addSp modSp">
        <pc:chgData name="Fiona Cavise" userId="R5MVfU1QNHl0aGMhvhNni2I1cR2WFHbNMCDlJOGBTqk=" providerId="None" clId="Web-{A35C43CF-CE24-4E93-BE9E-628BE81BFDC0}" dt="2024-12-09T17:41:55.711" v="136" actId="20577"/>
        <pc:sldMkLst>
          <pc:docMk/>
          <pc:sldMk cId="2578798995" sldId="508"/>
        </pc:sldMkLst>
        <pc:spChg chg="mod">
          <ac:chgData name="Fiona Cavise" userId="R5MVfU1QNHl0aGMhvhNni2I1cR2WFHbNMCDlJOGBTqk=" providerId="None" clId="Web-{A35C43CF-CE24-4E93-BE9E-628BE81BFDC0}" dt="2024-12-09T17:37:25.907" v="44" actId="1076"/>
          <ac:spMkLst>
            <pc:docMk/>
            <pc:sldMk cId="2578798995" sldId="508"/>
            <ac:spMk id="12" creationId="{236B04D3-A054-5F8C-971B-18BC3DE551D5}"/>
          </ac:spMkLst>
        </pc:spChg>
        <pc:spChg chg="mod">
          <ac:chgData name="Fiona Cavise" userId="R5MVfU1QNHl0aGMhvhNni2I1cR2WFHbNMCDlJOGBTqk=" providerId="None" clId="Web-{A35C43CF-CE24-4E93-BE9E-628BE81BFDC0}" dt="2024-12-09T17:37:25.939" v="45" actId="1076"/>
          <ac:spMkLst>
            <pc:docMk/>
            <pc:sldMk cId="2578798995" sldId="508"/>
            <ac:spMk id="17" creationId="{14939FED-CB4D-9444-9A42-CF0685E2E7FA}"/>
          </ac:spMkLst>
        </pc:spChg>
        <pc:spChg chg="mod">
          <ac:chgData name="Fiona Cavise" userId="R5MVfU1QNHl0aGMhvhNni2I1cR2WFHbNMCDlJOGBTqk=" providerId="None" clId="Web-{A35C43CF-CE24-4E93-BE9E-628BE81BFDC0}" dt="2024-12-09T17:36:59.047" v="33" actId="1076"/>
          <ac:spMkLst>
            <pc:docMk/>
            <pc:sldMk cId="2578798995" sldId="508"/>
            <ac:spMk id="20" creationId="{0B193A3A-1D2B-3CF3-BCA6-7C9010F9995D}"/>
          </ac:spMkLst>
        </pc:spChg>
        <pc:spChg chg="add mod">
          <ac:chgData name="Fiona Cavise" userId="R5MVfU1QNHl0aGMhvhNni2I1cR2WFHbNMCDlJOGBTqk=" providerId="None" clId="Web-{A35C43CF-CE24-4E93-BE9E-628BE81BFDC0}" dt="2024-12-09T17:37:21.548" v="42" actId="1076"/>
          <ac:spMkLst>
            <pc:docMk/>
            <pc:sldMk cId="2578798995" sldId="508"/>
            <ac:spMk id="24" creationId="{82882D1B-F294-D03A-392B-A9AC072C7B9C}"/>
          </ac:spMkLst>
        </pc:spChg>
        <pc:spChg chg="mod">
          <ac:chgData name="Fiona Cavise" userId="R5MVfU1QNHl0aGMhvhNni2I1cR2WFHbNMCDlJOGBTqk=" providerId="None" clId="Web-{A35C43CF-CE24-4E93-BE9E-628BE81BFDC0}" dt="2024-12-09T17:41:51.601" v="135" actId="20577"/>
          <ac:spMkLst>
            <pc:docMk/>
            <pc:sldMk cId="2578798995" sldId="508"/>
            <ac:spMk id="30" creationId="{2FD5EA90-3D84-4733-281B-44A1421F1B07}"/>
          </ac:spMkLst>
        </pc:spChg>
        <pc:spChg chg="add mod">
          <ac:chgData name="Fiona Cavise" userId="R5MVfU1QNHl0aGMhvhNni2I1cR2WFHbNMCDlJOGBTqk=" providerId="None" clId="Web-{A35C43CF-CE24-4E93-BE9E-628BE81BFDC0}" dt="2024-12-09T17:37:46.127" v="68" actId="20577"/>
          <ac:spMkLst>
            <pc:docMk/>
            <pc:sldMk cId="2578798995" sldId="508"/>
            <ac:spMk id="32" creationId="{AAFFDB51-6F4D-AF1B-FDBE-B48A87267E0D}"/>
          </ac:spMkLst>
        </pc:spChg>
        <pc:spChg chg="mod">
          <ac:chgData name="Fiona Cavise" userId="R5MVfU1QNHl0aGMhvhNni2I1cR2WFHbNMCDlJOGBTqk=" providerId="None" clId="Web-{A35C43CF-CE24-4E93-BE9E-628BE81BFDC0}" dt="2024-12-09T17:37:13.376" v="36" actId="1076"/>
          <ac:spMkLst>
            <pc:docMk/>
            <pc:sldMk cId="2578798995" sldId="508"/>
            <ac:spMk id="38" creationId="{3EEBCB79-D2CE-08C4-4D29-3AA72465E6F1}"/>
          </ac:spMkLst>
        </pc:spChg>
        <pc:spChg chg="mod">
          <ac:chgData name="Fiona Cavise" userId="R5MVfU1QNHl0aGMhvhNni2I1cR2WFHbNMCDlJOGBTqk=" providerId="None" clId="Web-{A35C43CF-CE24-4E93-BE9E-628BE81BFDC0}" dt="2024-12-09T17:37:13.407" v="37" actId="1076"/>
          <ac:spMkLst>
            <pc:docMk/>
            <pc:sldMk cId="2578798995" sldId="508"/>
            <ac:spMk id="39" creationId="{0684FD5F-D85E-A8C8-ED5B-FB84F1A4E24C}"/>
          </ac:spMkLst>
        </pc:spChg>
        <pc:spChg chg="mod">
          <ac:chgData name="Fiona Cavise" userId="R5MVfU1QNHl0aGMhvhNni2I1cR2WFHbNMCDlJOGBTqk=" providerId="None" clId="Web-{A35C43CF-CE24-4E93-BE9E-628BE81BFDC0}" dt="2024-12-09T17:37:05.469" v="34" actId="1076"/>
          <ac:spMkLst>
            <pc:docMk/>
            <pc:sldMk cId="2578798995" sldId="508"/>
            <ac:spMk id="41" creationId="{F85336B9-52FC-DFAB-12A0-B6A42054A5C5}"/>
          </ac:spMkLst>
        </pc:spChg>
        <pc:spChg chg="mod">
          <ac:chgData name="Fiona Cavise" userId="R5MVfU1QNHl0aGMhvhNni2I1cR2WFHbNMCDlJOGBTqk=" providerId="None" clId="Web-{A35C43CF-CE24-4E93-BE9E-628BE81BFDC0}" dt="2024-12-09T17:41:55.711" v="136" actId="20577"/>
          <ac:spMkLst>
            <pc:docMk/>
            <pc:sldMk cId="2578798995" sldId="508"/>
            <ac:spMk id="42" creationId="{62A0983F-2DFA-56DE-5C6B-1741F7CD15EB}"/>
          </ac:spMkLst>
        </pc:spChg>
        <pc:spChg chg="mod">
          <ac:chgData name="Fiona Cavise" userId="R5MVfU1QNHl0aGMhvhNni2I1cR2WFHbNMCDlJOGBTqk=" providerId="None" clId="Web-{A35C43CF-CE24-4E93-BE9E-628BE81BFDC0}" dt="2024-12-09T17:39:27.707" v="83" actId="1076"/>
          <ac:spMkLst>
            <pc:docMk/>
            <pc:sldMk cId="2578798995" sldId="508"/>
            <ac:spMk id="44" creationId="{5B049DA2-D760-0603-5B7F-CAC10B6F70B6}"/>
          </ac:spMkLst>
        </pc:spChg>
        <pc:spChg chg="mod">
          <ac:chgData name="Fiona Cavise" userId="R5MVfU1QNHl0aGMhvhNni2I1cR2WFHbNMCDlJOGBTqk=" providerId="None" clId="Web-{A35C43CF-CE24-4E93-BE9E-628BE81BFDC0}" dt="2024-12-09T17:36:59.016" v="32" actId="1076"/>
          <ac:spMkLst>
            <pc:docMk/>
            <pc:sldMk cId="2578798995" sldId="508"/>
            <ac:spMk id="46" creationId="{23EAE8B3-B9D0-5D9A-CC8E-40F29518FA25}"/>
          </ac:spMkLst>
        </pc:spChg>
        <pc:spChg chg="mod">
          <ac:chgData name="Fiona Cavise" userId="R5MVfU1QNHl0aGMhvhNni2I1cR2WFHbNMCDlJOGBTqk=" providerId="None" clId="Web-{A35C43CF-CE24-4E93-BE9E-628BE81BFDC0}" dt="2024-12-09T17:36:55.422" v="26" actId="1076"/>
          <ac:spMkLst>
            <pc:docMk/>
            <pc:sldMk cId="2578798995" sldId="508"/>
            <ac:spMk id="47" creationId="{01B7853B-A73D-0EC2-C5B9-37406B40FAC7}"/>
          </ac:spMkLst>
        </pc:spChg>
        <pc:spChg chg="mod">
          <ac:chgData name="Fiona Cavise" userId="R5MVfU1QNHl0aGMhvhNni2I1cR2WFHbNMCDlJOGBTqk=" providerId="None" clId="Web-{A35C43CF-CE24-4E93-BE9E-628BE81BFDC0}" dt="2024-12-09T17:36:55.454" v="27" actId="1076"/>
          <ac:spMkLst>
            <pc:docMk/>
            <pc:sldMk cId="2578798995" sldId="508"/>
            <ac:spMk id="48" creationId="{7500ABE6-0A7E-6324-52CD-EC865FAC4477}"/>
          </ac:spMkLst>
        </pc:spChg>
        <pc:spChg chg="add mod">
          <ac:chgData name="Fiona Cavise" userId="R5MVfU1QNHl0aGMhvhNni2I1cR2WFHbNMCDlJOGBTqk=" providerId="None" clId="Web-{A35C43CF-CE24-4E93-BE9E-628BE81BFDC0}" dt="2024-12-09T17:40:01.880" v="130" actId="20577"/>
          <ac:spMkLst>
            <pc:docMk/>
            <pc:sldMk cId="2578798995" sldId="508"/>
            <ac:spMk id="49" creationId="{4D1EC38A-0FCA-206B-54CB-80BC74EB5D1A}"/>
          </ac:spMkLst>
        </pc:spChg>
        <pc:spChg chg="mod">
          <ac:chgData name="Fiona Cavise" userId="R5MVfU1QNHl0aGMhvhNni2I1cR2WFHbNMCDlJOGBTqk=" providerId="None" clId="Web-{A35C43CF-CE24-4E93-BE9E-628BE81BFDC0}" dt="2024-12-09T17:39:27.754" v="84" actId="1076"/>
          <ac:spMkLst>
            <pc:docMk/>
            <pc:sldMk cId="2578798995" sldId="508"/>
            <ac:spMk id="51" creationId="{2FBD3586-10DD-01C5-8BA9-50F2FBE08B5A}"/>
          </ac:spMkLst>
        </pc:spChg>
        <pc:spChg chg="mod">
          <ac:chgData name="Fiona Cavise" userId="R5MVfU1QNHl0aGMhvhNni2I1cR2WFHbNMCDlJOGBTqk=" providerId="None" clId="Web-{A35C43CF-CE24-4E93-BE9E-628BE81BFDC0}" dt="2024-12-09T17:37:05.532" v="35" actId="1076"/>
          <ac:spMkLst>
            <pc:docMk/>
            <pc:sldMk cId="2578798995" sldId="508"/>
            <ac:spMk id="66" creationId="{40321483-C77C-345C-CA09-7BA2094554DC}"/>
          </ac:spMkLst>
        </pc:spChg>
        <pc:spChg chg="add mod">
          <ac:chgData name="Fiona Cavise" userId="R5MVfU1QNHl0aGMhvhNni2I1cR2WFHbNMCDlJOGBTqk=" providerId="None" clId="Web-{A35C43CF-CE24-4E93-BE9E-628BE81BFDC0}" dt="2024-12-09T17:39:32.285" v="85" actId="1076"/>
          <ac:spMkLst>
            <pc:docMk/>
            <pc:sldMk cId="2578798995" sldId="508"/>
            <ac:spMk id="68" creationId="{8A01BCD5-23E9-D8C5-EFEF-F5C531E165F5}"/>
          </ac:spMkLst>
        </pc:spChg>
        <pc:spChg chg="mod">
          <ac:chgData name="Fiona Cavise" userId="R5MVfU1QNHl0aGMhvhNni2I1cR2WFHbNMCDlJOGBTqk=" providerId="None" clId="Web-{A35C43CF-CE24-4E93-BE9E-628BE81BFDC0}" dt="2024-12-09T17:41:45.632" v="134" actId="20577"/>
          <ac:spMkLst>
            <pc:docMk/>
            <pc:sldMk cId="2578798995" sldId="508"/>
            <ac:spMk id="99" creationId="{A9F362F6-EAF5-27F3-3853-E8DA1659F184}"/>
          </ac:spMkLst>
        </pc:spChg>
      </pc:sldChg>
      <pc:sldChg chg="addSp modSp">
        <pc:chgData name="Fiona Cavise" userId="R5MVfU1QNHl0aGMhvhNni2I1cR2WFHbNMCDlJOGBTqk=" providerId="None" clId="Web-{A35C43CF-CE24-4E93-BE9E-628BE81BFDC0}" dt="2024-12-09T17:49:57.457" v="290" actId="20577"/>
        <pc:sldMkLst>
          <pc:docMk/>
          <pc:sldMk cId="2714231814" sldId="509"/>
        </pc:sldMkLst>
        <pc:spChg chg="mod">
          <ac:chgData name="Fiona Cavise" userId="R5MVfU1QNHl0aGMhvhNni2I1cR2WFHbNMCDlJOGBTqk=" providerId="None" clId="Web-{A35C43CF-CE24-4E93-BE9E-628BE81BFDC0}" dt="2024-12-09T17:49:48.425" v="274" actId="1076"/>
          <ac:spMkLst>
            <pc:docMk/>
            <pc:sldMk cId="2714231814" sldId="509"/>
            <ac:spMk id="2" creationId="{11B9022D-607F-7497-CFEF-D966836ADD51}"/>
          </ac:spMkLst>
        </pc:spChg>
        <pc:spChg chg="mod">
          <ac:chgData name="Fiona Cavise" userId="R5MVfU1QNHl0aGMhvhNni2I1cR2WFHbNMCDlJOGBTqk=" providerId="None" clId="Web-{A35C43CF-CE24-4E93-BE9E-628BE81BFDC0}" dt="2024-12-09T17:49:48.472" v="275" actId="1076"/>
          <ac:spMkLst>
            <pc:docMk/>
            <pc:sldMk cId="2714231814" sldId="509"/>
            <ac:spMk id="4" creationId="{14DBAE4E-D494-818D-E5A0-620EC1638DB1}"/>
          </ac:spMkLst>
        </pc:spChg>
        <pc:spChg chg="add mod">
          <ac:chgData name="Fiona Cavise" userId="R5MVfU1QNHl0aGMhvhNni2I1cR2WFHbNMCDlJOGBTqk=" providerId="None" clId="Web-{A35C43CF-CE24-4E93-BE9E-628BE81BFDC0}" dt="2024-12-09T17:49:48.347" v="272" actId="1076"/>
          <ac:spMkLst>
            <pc:docMk/>
            <pc:sldMk cId="2714231814" sldId="509"/>
            <ac:spMk id="5" creationId="{60DC5E70-1F3A-4725-7F2F-19E533B411E6}"/>
          </ac:spMkLst>
        </pc:spChg>
        <pc:spChg chg="add mod">
          <ac:chgData name="Fiona Cavise" userId="R5MVfU1QNHl0aGMhvhNni2I1cR2WFHbNMCDlJOGBTqk=" providerId="None" clId="Web-{A35C43CF-CE24-4E93-BE9E-628BE81BFDC0}" dt="2024-12-09T17:49:57.457" v="290" actId="20577"/>
          <ac:spMkLst>
            <pc:docMk/>
            <pc:sldMk cId="2714231814" sldId="509"/>
            <ac:spMk id="11" creationId="{E1322288-D57C-6FAA-962B-AA4CEEAAB211}"/>
          </ac:spMkLst>
        </pc:spChg>
        <pc:spChg chg="mod">
          <ac:chgData name="Fiona Cavise" userId="R5MVfU1QNHl0aGMhvhNni2I1cR2WFHbNMCDlJOGBTqk=" providerId="None" clId="Web-{A35C43CF-CE24-4E93-BE9E-628BE81BFDC0}" dt="2024-12-09T17:49:00.205" v="258" actId="1076"/>
          <ac:spMkLst>
            <pc:docMk/>
            <pc:sldMk cId="2714231814" sldId="509"/>
            <ac:spMk id="14" creationId="{84F4214E-91D5-14FA-FB27-74683EA8A5F8}"/>
          </ac:spMkLst>
        </pc:spChg>
        <pc:spChg chg="mod">
          <ac:chgData name="Fiona Cavise" userId="R5MVfU1QNHl0aGMhvhNni2I1cR2WFHbNMCDlJOGBTqk=" providerId="None" clId="Web-{A35C43CF-CE24-4E93-BE9E-628BE81BFDC0}" dt="2024-12-09T17:49:00.236" v="259" actId="1076"/>
          <ac:spMkLst>
            <pc:docMk/>
            <pc:sldMk cId="2714231814" sldId="509"/>
            <ac:spMk id="22" creationId="{6FCCED27-BA23-9D6B-B784-56B478A44CC7}"/>
          </ac:spMkLst>
        </pc:spChg>
        <pc:spChg chg="mod">
          <ac:chgData name="Fiona Cavise" userId="R5MVfU1QNHl0aGMhvhNni2I1cR2WFHbNMCDlJOGBTqk=" providerId="None" clId="Web-{A35C43CF-CE24-4E93-BE9E-628BE81BFDC0}" dt="2024-12-09T17:42:21.430" v="142" actId="20577"/>
          <ac:spMkLst>
            <pc:docMk/>
            <pc:sldMk cId="2714231814" sldId="509"/>
            <ac:spMk id="68" creationId="{D52D7604-885C-1A6A-DBE5-042E4F349F90}"/>
          </ac:spMkLst>
        </pc:spChg>
        <pc:spChg chg="mod">
          <ac:chgData name="Fiona Cavise" userId="R5MVfU1QNHl0aGMhvhNni2I1cR2WFHbNMCDlJOGBTqk=" providerId="None" clId="Web-{A35C43CF-CE24-4E93-BE9E-628BE81BFDC0}" dt="2024-12-09T17:45:12.247" v="225" actId="20577"/>
          <ac:spMkLst>
            <pc:docMk/>
            <pc:sldMk cId="2714231814" sldId="509"/>
            <ac:spMk id="77" creationId="{6CE7E168-AE75-C291-1325-1CA3DF9A0BA3}"/>
          </ac:spMkLst>
        </pc:spChg>
        <pc:spChg chg="mod">
          <ac:chgData name="Fiona Cavise" userId="R5MVfU1QNHl0aGMhvhNni2I1cR2WFHbNMCDlJOGBTqk=" providerId="None" clId="Web-{A35C43CF-CE24-4E93-BE9E-628BE81BFDC0}" dt="2024-12-09T17:47:28.344" v="236" actId="1076"/>
          <ac:spMkLst>
            <pc:docMk/>
            <pc:sldMk cId="2714231814" sldId="509"/>
            <ac:spMk id="86" creationId="{8534C0EE-0209-26F4-C8B0-6E5962A05141}"/>
          </ac:spMkLst>
        </pc:spChg>
        <pc:spChg chg="mod">
          <ac:chgData name="Fiona Cavise" userId="R5MVfU1QNHl0aGMhvhNni2I1cR2WFHbNMCDlJOGBTqk=" providerId="None" clId="Web-{A35C43CF-CE24-4E93-BE9E-628BE81BFDC0}" dt="2024-12-09T17:47:32.250" v="240" actId="20577"/>
          <ac:spMkLst>
            <pc:docMk/>
            <pc:sldMk cId="2714231814" sldId="509"/>
            <ac:spMk id="88" creationId="{15C7F5BA-0499-A909-64FE-6F2399E16DC5}"/>
          </ac:spMkLst>
        </pc:spChg>
        <pc:spChg chg="mod">
          <ac:chgData name="Fiona Cavise" userId="R5MVfU1QNHl0aGMhvhNni2I1cR2WFHbNMCDlJOGBTqk=" providerId="None" clId="Web-{A35C43CF-CE24-4E93-BE9E-628BE81BFDC0}" dt="2024-12-09T17:47:12.031" v="228" actId="1076"/>
          <ac:spMkLst>
            <pc:docMk/>
            <pc:sldMk cId="2714231814" sldId="509"/>
            <ac:spMk id="90" creationId="{BFF48A16-E616-23B1-6BFD-64B7A02ECD39}"/>
          </ac:spMkLst>
        </pc:spChg>
        <pc:spChg chg="mod">
          <ac:chgData name="Fiona Cavise" userId="R5MVfU1QNHl0aGMhvhNni2I1cR2WFHbNMCDlJOGBTqk=" providerId="None" clId="Web-{A35C43CF-CE24-4E93-BE9E-628BE81BFDC0}" dt="2024-12-09T17:47:12.093" v="231" actId="1076"/>
          <ac:spMkLst>
            <pc:docMk/>
            <pc:sldMk cId="2714231814" sldId="509"/>
            <ac:spMk id="91" creationId="{20F3D832-F705-B659-9132-6E34E70AF6FD}"/>
          </ac:spMkLst>
        </pc:spChg>
        <pc:spChg chg="mod">
          <ac:chgData name="Fiona Cavise" userId="R5MVfU1QNHl0aGMhvhNni2I1cR2WFHbNMCDlJOGBTqk=" providerId="None" clId="Web-{A35C43CF-CE24-4E93-BE9E-628BE81BFDC0}" dt="2024-12-09T17:47:12.125" v="232" actId="1076"/>
          <ac:spMkLst>
            <pc:docMk/>
            <pc:sldMk cId="2714231814" sldId="509"/>
            <ac:spMk id="94" creationId="{E175D6E4-0C6D-B21D-1ED3-459019033953}"/>
          </ac:spMkLst>
        </pc:spChg>
        <pc:spChg chg="mod">
          <ac:chgData name="Fiona Cavise" userId="R5MVfU1QNHl0aGMhvhNni2I1cR2WFHbNMCDlJOGBTqk=" providerId="None" clId="Web-{A35C43CF-CE24-4E93-BE9E-628BE81BFDC0}" dt="2024-12-09T17:47:12.140" v="233" actId="1076"/>
          <ac:spMkLst>
            <pc:docMk/>
            <pc:sldMk cId="2714231814" sldId="509"/>
            <ac:spMk id="95" creationId="{CC087EFE-81DB-B9CC-762F-65AD5A2D4878}"/>
          </ac:spMkLst>
        </pc:spChg>
        <pc:spChg chg="mod">
          <ac:chgData name="Fiona Cavise" userId="R5MVfU1QNHl0aGMhvhNni2I1cR2WFHbNMCDlJOGBTqk=" providerId="None" clId="Web-{A35C43CF-CE24-4E93-BE9E-628BE81BFDC0}" dt="2024-12-09T17:47:20.937" v="234" actId="1076"/>
          <ac:spMkLst>
            <pc:docMk/>
            <pc:sldMk cId="2714231814" sldId="509"/>
            <ac:spMk id="96" creationId="{CEE39AC3-2FD3-E031-A865-F5CB8EDA3666}"/>
          </ac:spMkLst>
        </pc:spChg>
        <pc:spChg chg="mod">
          <ac:chgData name="Fiona Cavise" userId="R5MVfU1QNHl0aGMhvhNni2I1cR2WFHbNMCDlJOGBTqk=" providerId="None" clId="Web-{A35C43CF-CE24-4E93-BE9E-628BE81BFDC0}" dt="2024-12-09T17:47:21" v="235" actId="1076"/>
          <ac:spMkLst>
            <pc:docMk/>
            <pc:sldMk cId="2714231814" sldId="509"/>
            <ac:spMk id="97" creationId="{134AE675-4EDD-A86D-7C94-E32D3953CDE2}"/>
          </ac:spMkLst>
        </pc:spChg>
        <pc:spChg chg="mod">
          <ac:chgData name="Fiona Cavise" userId="R5MVfU1QNHl0aGMhvhNni2I1cR2WFHbNMCDlJOGBTqk=" providerId="None" clId="Web-{A35C43CF-CE24-4E93-BE9E-628BE81BFDC0}" dt="2024-12-09T17:49:00.330" v="262" actId="1076"/>
          <ac:spMkLst>
            <pc:docMk/>
            <pc:sldMk cId="2714231814" sldId="509"/>
            <ac:spMk id="98" creationId="{A53E1B0D-FCEA-8A1E-69EA-45E3AF813EAF}"/>
          </ac:spMkLst>
        </pc:spChg>
        <pc:spChg chg="mod">
          <ac:chgData name="Fiona Cavise" userId="R5MVfU1QNHl0aGMhvhNni2I1cR2WFHbNMCDlJOGBTqk=" providerId="None" clId="Web-{A35C43CF-CE24-4E93-BE9E-628BE81BFDC0}" dt="2024-12-09T17:49:00.361" v="263" actId="1076"/>
          <ac:spMkLst>
            <pc:docMk/>
            <pc:sldMk cId="2714231814" sldId="509"/>
            <ac:spMk id="100" creationId="{53E11F0E-1529-3939-4E65-C80E24357423}"/>
          </ac:spMkLst>
        </pc:spChg>
      </pc:sldChg>
      <pc:sldChg chg="modSp">
        <pc:chgData name="Fiona Cavise" userId="R5MVfU1QNHl0aGMhvhNni2I1cR2WFHbNMCDlJOGBTqk=" providerId="None" clId="Web-{A35C43CF-CE24-4E93-BE9E-628BE81BFDC0}" dt="2024-12-09T18:13:28.928" v="787" actId="20577"/>
        <pc:sldMkLst>
          <pc:docMk/>
          <pc:sldMk cId="3075292243" sldId="510"/>
        </pc:sldMkLst>
        <pc:spChg chg="mod">
          <ac:chgData name="Fiona Cavise" userId="R5MVfU1QNHl0aGMhvhNni2I1cR2WFHbNMCDlJOGBTqk=" providerId="None" clId="Web-{A35C43CF-CE24-4E93-BE9E-628BE81BFDC0}" dt="2024-12-09T18:13:28.928" v="787" actId="20577"/>
          <ac:spMkLst>
            <pc:docMk/>
            <pc:sldMk cId="3075292243" sldId="510"/>
            <ac:spMk id="18" creationId="{9ACB682F-7052-9895-ECA9-2A41F2BA0C0D}"/>
          </ac:spMkLst>
        </pc:spChg>
      </pc:sldChg>
      <pc:sldChg chg="modSp">
        <pc:chgData name="Fiona Cavise" userId="R5MVfU1QNHl0aGMhvhNni2I1cR2WFHbNMCDlJOGBTqk=" providerId="None" clId="Web-{A35C43CF-CE24-4E93-BE9E-628BE81BFDC0}" dt="2024-12-09T18:14:05.632" v="800" actId="20577"/>
        <pc:sldMkLst>
          <pc:docMk/>
          <pc:sldMk cId="786170101" sldId="512"/>
        </pc:sldMkLst>
        <pc:spChg chg="mod">
          <ac:chgData name="Fiona Cavise" userId="R5MVfU1QNHl0aGMhvhNni2I1cR2WFHbNMCDlJOGBTqk=" providerId="None" clId="Web-{A35C43CF-CE24-4E93-BE9E-628BE81BFDC0}" dt="2024-12-09T18:13:56.428" v="797" actId="20577"/>
          <ac:spMkLst>
            <pc:docMk/>
            <pc:sldMk cId="786170101" sldId="512"/>
            <ac:spMk id="14" creationId="{FCFDD809-2A80-20F9-05D6-0AEAF2E8E964}"/>
          </ac:spMkLst>
        </pc:spChg>
        <pc:spChg chg="mod">
          <ac:chgData name="Fiona Cavise" userId="R5MVfU1QNHl0aGMhvhNni2I1cR2WFHbNMCDlJOGBTqk=" providerId="None" clId="Web-{A35C43CF-CE24-4E93-BE9E-628BE81BFDC0}" dt="2024-12-09T18:13:51.022" v="789" actId="20577"/>
          <ac:spMkLst>
            <pc:docMk/>
            <pc:sldMk cId="786170101" sldId="512"/>
            <ac:spMk id="17" creationId="{104FF645-4D7A-3460-AAAC-B69E4809CDBB}"/>
          </ac:spMkLst>
        </pc:spChg>
        <pc:spChg chg="mod">
          <ac:chgData name="Fiona Cavise" userId="R5MVfU1QNHl0aGMhvhNni2I1cR2WFHbNMCDlJOGBTqk=" providerId="None" clId="Web-{A35C43CF-CE24-4E93-BE9E-628BE81BFDC0}" dt="2024-12-09T18:14:05.632" v="800" actId="20577"/>
          <ac:spMkLst>
            <pc:docMk/>
            <pc:sldMk cId="786170101" sldId="512"/>
            <ac:spMk id="20" creationId="{801E5248-ADD4-5578-C284-7CA32B312964}"/>
          </ac:spMkLst>
        </pc:spChg>
      </pc:sldChg>
    </pc:docChg>
  </pc:docChgLst>
  <pc:docChgLst>
    <pc:chgData name="Fiona Cavise" userId="R5MVfU1QNHl0aGMhvhNni2I1cR2WFHbNMCDlJOGBTqk=" providerId="None" clId="Web-{844DDC5E-16C6-4EC9-860E-0FBB41723C68}"/>
    <pc:docChg chg="addSld delSld modSld">
      <pc:chgData name="Fiona Cavise" userId="R5MVfU1QNHl0aGMhvhNni2I1cR2WFHbNMCDlJOGBTqk=" providerId="None" clId="Web-{844DDC5E-16C6-4EC9-860E-0FBB41723C68}" dt="2024-12-02T16:56:40.344" v="39" actId="20577"/>
      <pc:docMkLst>
        <pc:docMk/>
      </pc:docMkLst>
      <pc:sldChg chg="addSp delSp modSp add del">
        <pc:chgData name="Fiona Cavise" userId="R5MVfU1QNHl0aGMhvhNni2I1cR2WFHbNMCDlJOGBTqk=" providerId="None" clId="Web-{844DDC5E-16C6-4EC9-860E-0FBB41723C68}" dt="2024-12-02T16:56:40.344" v="39" actId="20577"/>
        <pc:sldMkLst>
          <pc:docMk/>
          <pc:sldMk cId="2386333985" sldId="501"/>
        </pc:sldMkLst>
        <pc:spChg chg="add mod">
          <ac:chgData name="Fiona Cavise" userId="R5MVfU1QNHl0aGMhvhNni2I1cR2WFHbNMCDlJOGBTqk=" providerId="None" clId="Web-{844DDC5E-16C6-4EC9-860E-0FBB41723C68}" dt="2024-12-02T16:56:40.344" v="39" actId="20577"/>
          <ac:spMkLst>
            <pc:docMk/>
            <pc:sldMk cId="2386333985" sldId="501"/>
            <ac:spMk id="5" creationId="{1B393921-5E79-AC84-1870-D23B06145C3F}"/>
          </ac:spMkLst>
        </pc:spChg>
        <pc:picChg chg="add del mod">
          <ac:chgData name="Fiona Cavise" userId="R5MVfU1QNHl0aGMhvhNni2I1cR2WFHbNMCDlJOGBTqk=" providerId="None" clId="Web-{844DDC5E-16C6-4EC9-860E-0FBB41723C68}" dt="2024-12-02T16:56:22.421" v="6"/>
          <ac:picMkLst>
            <pc:docMk/>
            <pc:sldMk cId="2386333985" sldId="501"/>
            <ac:picMk id="4" creationId="{0BBCC585-2D51-FC69-4D6C-6737297C8986}"/>
          </ac:picMkLst>
        </pc:picChg>
      </pc:sldChg>
    </pc:docChg>
  </pc:docChgLst>
  <pc:docChgLst>
    <pc:chgData name="Anna Allen" userId="1F0AZkFtny9zG6F7Dj+Ka8syhATAFwYcY3pGgRZAQpg=" providerId="None" clId="Web-{C4117A55-FE31-4802-AAD4-B49FC9BB69AA}"/>
    <pc:docChg chg="modSld">
      <pc:chgData name="Anna Allen" userId="1F0AZkFtny9zG6F7Dj+Ka8syhATAFwYcY3pGgRZAQpg=" providerId="None" clId="Web-{C4117A55-FE31-4802-AAD4-B49FC9BB69AA}" dt="2024-12-27T17:10:51.288" v="37" actId="20577"/>
      <pc:docMkLst>
        <pc:docMk/>
      </pc:docMkLst>
      <pc:sldChg chg="modSp">
        <pc:chgData name="Anna Allen" userId="1F0AZkFtny9zG6F7Dj+Ka8syhATAFwYcY3pGgRZAQpg=" providerId="None" clId="Web-{C4117A55-FE31-4802-AAD4-B49FC9BB69AA}" dt="2024-12-27T17:08:46.536" v="15" actId="20577"/>
        <pc:sldMkLst>
          <pc:docMk/>
          <pc:sldMk cId="1372279454" sldId="492"/>
        </pc:sldMkLst>
        <pc:spChg chg="mod">
          <ac:chgData name="Anna Allen" userId="1F0AZkFtny9zG6F7Dj+Ka8syhATAFwYcY3pGgRZAQpg=" providerId="None" clId="Web-{C4117A55-FE31-4802-AAD4-B49FC9BB69AA}" dt="2024-12-27T17:08:46.536" v="15" actId="20577"/>
          <ac:spMkLst>
            <pc:docMk/>
            <pc:sldMk cId="1372279454" sldId="492"/>
            <ac:spMk id="9" creationId="{E27AC534-6A4C-4DA6-8690-5961CD9EC15D}"/>
          </ac:spMkLst>
        </pc:spChg>
        <pc:spChg chg="mod">
          <ac:chgData name="Anna Allen" userId="1F0AZkFtny9zG6F7Dj+Ka8syhATAFwYcY3pGgRZAQpg=" providerId="None" clId="Web-{C4117A55-FE31-4802-AAD4-B49FC9BB69AA}" dt="2024-12-27T17:08:19.989" v="7" actId="20577"/>
          <ac:spMkLst>
            <pc:docMk/>
            <pc:sldMk cId="1372279454" sldId="492"/>
            <ac:spMk id="20" creationId="{8237500E-3EF9-E916-F614-BF3D7B111F38}"/>
          </ac:spMkLst>
        </pc:spChg>
      </pc:sldChg>
      <pc:sldChg chg="modSp">
        <pc:chgData name="Anna Allen" userId="1F0AZkFtny9zG6F7Dj+Ka8syhATAFwYcY3pGgRZAQpg=" providerId="None" clId="Web-{C4117A55-FE31-4802-AAD4-B49FC9BB69AA}" dt="2024-12-27T17:09:04.958" v="23" actId="20577"/>
        <pc:sldMkLst>
          <pc:docMk/>
          <pc:sldMk cId="1051097482" sldId="493"/>
        </pc:sldMkLst>
        <pc:spChg chg="mod">
          <ac:chgData name="Anna Allen" userId="1F0AZkFtny9zG6F7Dj+Ka8syhATAFwYcY3pGgRZAQpg=" providerId="None" clId="Web-{C4117A55-FE31-4802-AAD4-B49FC9BB69AA}" dt="2024-12-27T17:09:04.958" v="23" actId="20577"/>
          <ac:spMkLst>
            <pc:docMk/>
            <pc:sldMk cId="1051097482" sldId="493"/>
            <ac:spMk id="7" creationId="{CDCB0ED5-B4B8-935F-FE64-102E2F6B381E}"/>
          </ac:spMkLst>
        </pc:spChg>
      </pc:sldChg>
      <pc:sldChg chg="modSp">
        <pc:chgData name="Anna Allen" userId="1F0AZkFtny9zG6F7Dj+Ka8syhATAFwYcY3pGgRZAQpg=" providerId="None" clId="Web-{C4117A55-FE31-4802-AAD4-B49FC9BB69AA}" dt="2024-12-27T17:10:51.288" v="37" actId="20577"/>
        <pc:sldMkLst>
          <pc:docMk/>
          <pc:sldMk cId="3239127178" sldId="506"/>
        </pc:sldMkLst>
        <pc:spChg chg="mod">
          <ac:chgData name="Anna Allen" userId="1F0AZkFtny9zG6F7Dj+Ka8syhATAFwYcY3pGgRZAQpg=" providerId="None" clId="Web-{C4117A55-FE31-4802-AAD4-B49FC9BB69AA}" dt="2024-12-27T17:10:28.725" v="31" actId="20577"/>
          <ac:spMkLst>
            <pc:docMk/>
            <pc:sldMk cId="3239127178" sldId="506"/>
            <ac:spMk id="7" creationId="{B8FDBE0F-0848-1E71-32BF-67CE3DF68B0D}"/>
          </ac:spMkLst>
        </pc:spChg>
        <pc:spChg chg="mod">
          <ac:chgData name="Anna Allen" userId="1F0AZkFtny9zG6F7Dj+Ka8syhATAFwYcY3pGgRZAQpg=" providerId="None" clId="Web-{C4117A55-FE31-4802-AAD4-B49FC9BB69AA}" dt="2024-12-27T17:10:39.178" v="35" actId="20577"/>
          <ac:spMkLst>
            <pc:docMk/>
            <pc:sldMk cId="3239127178" sldId="506"/>
            <ac:spMk id="11" creationId="{9B5A29E5-8E7D-E81B-079E-F461798871E7}"/>
          </ac:spMkLst>
        </pc:spChg>
        <pc:spChg chg="mod">
          <ac:chgData name="Anna Allen" userId="1F0AZkFtny9zG6F7Dj+Ka8syhATAFwYcY3pGgRZAQpg=" providerId="None" clId="Web-{C4117A55-FE31-4802-AAD4-B49FC9BB69AA}" dt="2024-12-27T17:10:51.288" v="37" actId="20577"/>
          <ac:spMkLst>
            <pc:docMk/>
            <pc:sldMk cId="3239127178" sldId="506"/>
            <ac:spMk id="16" creationId="{C481D162-E89C-453E-6F2E-CD30A3F52204}"/>
          </ac:spMkLst>
        </pc:spChg>
      </pc:sldChg>
    </pc:docChg>
  </pc:docChgLst>
  <pc:docChgLst>
    <pc:chgData name="Jessica Wurzer" userId="XKdsEzfKpncYp7a80HnGOGjy7jHKvn1Oxcdj3UKGX3g=" providerId="None" clId="Web-{370200C6-147C-49A1-A96A-EEEB9A382941}"/>
    <pc:docChg chg="modSld">
      <pc:chgData name="Jessica Wurzer" userId="XKdsEzfKpncYp7a80HnGOGjy7jHKvn1Oxcdj3UKGX3g=" providerId="None" clId="Web-{370200C6-147C-49A1-A96A-EEEB9A382941}" dt="2024-12-06T13:07:03.500" v="20" actId="20577"/>
      <pc:docMkLst>
        <pc:docMk/>
      </pc:docMkLst>
      <pc:sldChg chg="modSp">
        <pc:chgData name="Jessica Wurzer" userId="XKdsEzfKpncYp7a80HnGOGjy7jHKvn1Oxcdj3UKGX3g=" providerId="None" clId="Web-{370200C6-147C-49A1-A96A-EEEB9A382941}" dt="2024-12-06T13:07:03.500" v="20" actId="20577"/>
        <pc:sldMkLst>
          <pc:docMk/>
          <pc:sldMk cId="3510110085" sldId="490"/>
        </pc:sldMkLst>
        <pc:spChg chg="mod">
          <ac:chgData name="Jessica Wurzer" userId="XKdsEzfKpncYp7a80HnGOGjy7jHKvn1Oxcdj3UKGX3g=" providerId="None" clId="Web-{370200C6-147C-49A1-A96A-EEEB9A382941}" dt="2024-12-06T13:07:03.500" v="20" actId="20577"/>
          <ac:spMkLst>
            <pc:docMk/>
            <pc:sldMk cId="3510110085" sldId="490"/>
            <ac:spMk id="15" creationId="{A0B0B562-D40B-653F-5243-36D7C75EA1A4}"/>
          </ac:spMkLst>
        </pc:spChg>
      </pc:sldChg>
    </pc:docChg>
  </pc:docChgLst>
  <pc:docChgLst>
    <pc:chgData name="Anna Allen" userId="1F0AZkFtny9zG6F7Dj+Ka8syhATAFwYcY3pGgRZAQpg=" providerId="None" clId="Web-{FD5963C2-8E4B-4E54-8959-C8EF6822DACF}"/>
    <pc:docChg chg="modSld">
      <pc:chgData name="Anna Allen" userId="1F0AZkFtny9zG6F7Dj+Ka8syhATAFwYcY3pGgRZAQpg=" providerId="None" clId="Web-{FD5963C2-8E4B-4E54-8959-C8EF6822DACF}" dt="2024-12-12T20:10:31.657" v="6" actId="20577"/>
      <pc:docMkLst>
        <pc:docMk/>
      </pc:docMkLst>
      <pc:sldChg chg="modSp">
        <pc:chgData name="Anna Allen" userId="1F0AZkFtny9zG6F7Dj+Ka8syhATAFwYcY3pGgRZAQpg=" providerId="None" clId="Web-{FD5963C2-8E4B-4E54-8959-C8EF6822DACF}" dt="2024-12-12T20:10:31.657" v="6" actId="20577"/>
        <pc:sldMkLst>
          <pc:docMk/>
          <pc:sldMk cId="2452691527" sldId="485"/>
        </pc:sldMkLst>
        <pc:spChg chg="mod">
          <ac:chgData name="Anna Allen" userId="1F0AZkFtny9zG6F7Dj+Ka8syhATAFwYcY3pGgRZAQpg=" providerId="None" clId="Web-{FD5963C2-8E4B-4E54-8959-C8EF6822DACF}" dt="2024-12-12T20:10:31.657" v="6" actId="20577"/>
          <ac:spMkLst>
            <pc:docMk/>
            <pc:sldMk cId="2452691527" sldId="485"/>
            <ac:spMk id="15" creationId="{E592A9AD-EFBB-96CC-B901-6DE0E7B42E9C}"/>
          </ac:spMkLst>
        </pc:spChg>
      </pc:sldChg>
    </pc:docChg>
  </pc:docChgLst>
  <pc:docChgLst>
    <pc:chgData name="Jessica Wurzer" userId="XKdsEzfKpncYp7a80HnGOGjy7jHKvn1Oxcdj3UKGX3g=" providerId="None" clId="Web-{2A2049B9-0557-41B4-BC5F-DE22F7DC02B5}"/>
    <pc:docChg chg="modSld">
      <pc:chgData name="Jessica Wurzer" userId="XKdsEzfKpncYp7a80HnGOGjy7jHKvn1Oxcdj3UKGX3g=" providerId="None" clId="Web-{2A2049B9-0557-41B4-BC5F-DE22F7DC02B5}" dt="2024-12-11T16:14:08.948" v="481" actId="20577"/>
      <pc:docMkLst>
        <pc:docMk/>
      </pc:docMkLst>
      <pc:sldChg chg="modSp">
        <pc:chgData name="Jessica Wurzer" userId="XKdsEzfKpncYp7a80HnGOGjy7jHKvn1Oxcdj3UKGX3g=" providerId="None" clId="Web-{2A2049B9-0557-41B4-BC5F-DE22F7DC02B5}" dt="2024-12-11T16:14:08.948" v="481" actId="20577"/>
        <pc:sldMkLst>
          <pc:docMk/>
          <pc:sldMk cId="1582697446" sldId="481"/>
        </pc:sldMkLst>
        <pc:spChg chg="mod">
          <ac:chgData name="Jessica Wurzer" userId="XKdsEzfKpncYp7a80HnGOGjy7jHKvn1Oxcdj3UKGX3g=" providerId="None" clId="Web-{2A2049B9-0557-41B4-BC5F-DE22F7DC02B5}" dt="2024-12-11T16:13:39.213" v="474" actId="20577"/>
          <ac:spMkLst>
            <pc:docMk/>
            <pc:sldMk cId="1582697446" sldId="481"/>
            <ac:spMk id="10" creationId="{06A2A429-8EBE-C5C7-3CEA-50A0D0153AA9}"/>
          </ac:spMkLst>
        </pc:spChg>
        <pc:spChg chg="mod">
          <ac:chgData name="Jessica Wurzer" userId="XKdsEzfKpncYp7a80HnGOGjy7jHKvn1Oxcdj3UKGX3g=" providerId="None" clId="Web-{2A2049B9-0557-41B4-BC5F-DE22F7DC02B5}" dt="2024-12-11T16:13:51.401" v="477" actId="20577"/>
          <ac:spMkLst>
            <pc:docMk/>
            <pc:sldMk cId="1582697446" sldId="481"/>
            <ac:spMk id="14" creationId="{57EFF146-9F77-5176-4D69-E74B3CCEB625}"/>
          </ac:spMkLst>
        </pc:spChg>
        <pc:spChg chg="mod">
          <ac:chgData name="Jessica Wurzer" userId="XKdsEzfKpncYp7a80HnGOGjy7jHKvn1Oxcdj3UKGX3g=" providerId="None" clId="Web-{2A2049B9-0557-41B4-BC5F-DE22F7DC02B5}" dt="2024-12-11T16:13:58.932" v="479" actId="20577"/>
          <ac:spMkLst>
            <pc:docMk/>
            <pc:sldMk cId="1582697446" sldId="481"/>
            <ac:spMk id="19" creationId="{7FFFC7D6-19E9-B9FE-1575-5A33790E0D2B}"/>
          </ac:spMkLst>
        </pc:spChg>
        <pc:spChg chg="mod">
          <ac:chgData name="Jessica Wurzer" userId="XKdsEzfKpncYp7a80HnGOGjy7jHKvn1Oxcdj3UKGX3g=" providerId="None" clId="Web-{2A2049B9-0557-41B4-BC5F-DE22F7DC02B5}" dt="2024-12-11T16:14:08.948" v="481" actId="20577"/>
          <ac:spMkLst>
            <pc:docMk/>
            <pc:sldMk cId="1582697446" sldId="481"/>
            <ac:spMk id="22" creationId="{17A72C7A-C1E5-B7DD-B0D3-0FEE40092C2E}"/>
          </ac:spMkLst>
        </pc:spChg>
      </pc:sldChg>
      <pc:sldChg chg="modSp">
        <pc:chgData name="Jessica Wurzer" userId="XKdsEzfKpncYp7a80HnGOGjy7jHKvn1Oxcdj3UKGX3g=" providerId="None" clId="Web-{2A2049B9-0557-41B4-BC5F-DE22F7DC02B5}" dt="2024-12-11T16:13:34.166" v="473" actId="20577"/>
        <pc:sldMkLst>
          <pc:docMk/>
          <pc:sldMk cId="2452691527" sldId="485"/>
        </pc:sldMkLst>
        <pc:spChg chg="mod">
          <ac:chgData name="Jessica Wurzer" userId="XKdsEzfKpncYp7a80HnGOGjy7jHKvn1Oxcdj3UKGX3g=" providerId="None" clId="Web-{2A2049B9-0557-41B4-BC5F-DE22F7DC02B5}" dt="2024-12-11T16:13:34.166" v="473" actId="20577"/>
          <ac:spMkLst>
            <pc:docMk/>
            <pc:sldMk cId="2452691527" sldId="485"/>
            <ac:spMk id="20" creationId="{6622E1DD-9078-7332-282D-7B2193E7FA5D}"/>
          </ac:spMkLst>
        </pc:spChg>
      </pc:sldChg>
      <pc:sldChg chg="modSp">
        <pc:chgData name="Jessica Wurzer" userId="XKdsEzfKpncYp7a80HnGOGjy7jHKvn1Oxcdj3UKGX3g=" providerId="None" clId="Web-{2A2049B9-0557-41B4-BC5F-DE22F7DC02B5}" dt="2024-12-11T15:48:06.661" v="115"/>
        <pc:sldMkLst>
          <pc:docMk/>
          <pc:sldMk cId="3875288714" sldId="500"/>
        </pc:sldMkLst>
        <pc:graphicFrameChg chg="mod modGraphic">
          <ac:chgData name="Jessica Wurzer" userId="XKdsEzfKpncYp7a80HnGOGjy7jHKvn1Oxcdj3UKGX3g=" providerId="None" clId="Web-{2A2049B9-0557-41B4-BC5F-DE22F7DC02B5}" dt="2024-12-11T15:48:06.661" v="115"/>
          <ac:graphicFrameMkLst>
            <pc:docMk/>
            <pc:sldMk cId="3875288714" sldId="500"/>
            <ac:graphicFrameMk id="9" creationId="{85A80820-83C6-7F23-6183-A8C825DEDB35}"/>
          </ac:graphicFrameMkLst>
        </pc:graphicFrameChg>
      </pc:sldChg>
      <pc:sldChg chg="modSp">
        <pc:chgData name="Jessica Wurzer" userId="XKdsEzfKpncYp7a80HnGOGjy7jHKvn1Oxcdj3UKGX3g=" providerId="None" clId="Web-{2A2049B9-0557-41B4-BC5F-DE22F7DC02B5}" dt="2024-12-11T16:13:28.963" v="472" actId="20577"/>
        <pc:sldMkLst>
          <pc:docMk/>
          <pc:sldMk cId="2386333985" sldId="501"/>
        </pc:sldMkLst>
        <pc:spChg chg="mod">
          <ac:chgData name="Jessica Wurzer" userId="XKdsEzfKpncYp7a80HnGOGjy7jHKvn1Oxcdj3UKGX3g=" providerId="None" clId="Web-{2A2049B9-0557-41B4-BC5F-DE22F7DC02B5}" dt="2024-12-11T16:13:28.963" v="472" actId="20577"/>
          <ac:spMkLst>
            <pc:docMk/>
            <pc:sldMk cId="2386333985" sldId="501"/>
            <ac:spMk id="4" creationId="{0148B579-9CD3-30E7-EBDC-2E53E4439F17}"/>
          </ac:spMkLst>
        </pc:spChg>
        <pc:spChg chg="mod">
          <ac:chgData name="Jessica Wurzer" userId="XKdsEzfKpncYp7a80HnGOGjy7jHKvn1Oxcdj3UKGX3g=" providerId="None" clId="Web-{2A2049B9-0557-41B4-BC5F-DE22F7DC02B5}" dt="2024-12-11T16:13:19.228" v="469" actId="20577"/>
          <ac:spMkLst>
            <pc:docMk/>
            <pc:sldMk cId="2386333985" sldId="501"/>
            <ac:spMk id="28" creationId="{883390E8-95E4-9EC5-440D-ED213C32F1AE}"/>
          </ac:spMkLst>
        </pc:spChg>
      </pc:sldChg>
      <pc:sldChg chg="modSp">
        <pc:chgData name="Jessica Wurzer" userId="XKdsEzfKpncYp7a80HnGOGjy7jHKvn1Oxcdj3UKGX3g=" providerId="None" clId="Web-{2A2049B9-0557-41B4-BC5F-DE22F7DC02B5}" dt="2024-12-11T15:52:58.871" v="173"/>
        <pc:sldMkLst>
          <pc:docMk/>
          <pc:sldMk cId="2672340269" sldId="502"/>
        </pc:sldMkLst>
        <pc:graphicFrameChg chg="mod modGraphic">
          <ac:chgData name="Jessica Wurzer" userId="XKdsEzfKpncYp7a80HnGOGjy7jHKvn1Oxcdj3UKGX3g=" providerId="None" clId="Web-{2A2049B9-0557-41B4-BC5F-DE22F7DC02B5}" dt="2024-12-11T15:52:58.871" v="173"/>
          <ac:graphicFrameMkLst>
            <pc:docMk/>
            <pc:sldMk cId="2672340269" sldId="502"/>
            <ac:graphicFrameMk id="9" creationId="{85A80820-83C6-7F23-6183-A8C825DEDB35}"/>
          </ac:graphicFrameMkLst>
        </pc:graphicFrameChg>
      </pc:sldChg>
      <pc:sldChg chg="modSp">
        <pc:chgData name="Jessica Wurzer" userId="XKdsEzfKpncYp7a80HnGOGjy7jHKvn1Oxcdj3UKGX3g=" providerId="None" clId="Web-{2A2049B9-0557-41B4-BC5F-DE22F7DC02B5}" dt="2024-12-11T15:53:05.340" v="189"/>
        <pc:sldMkLst>
          <pc:docMk/>
          <pc:sldMk cId="40568253" sldId="503"/>
        </pc:sldMkLst>
        <pc:graphicFrameChg chg="mod modGraphic">
          <ac:chgData name="Jessica Wurzer" userId="XKdsEzfKpncYp7a80HnGOGjy7jHKvn1Oxcdj3UKGX3g=" providerId="None" clId="Web-{2A2049B9-0557-41B4-BC5F-DE22F7DC02B5}" dt="2024-12-11T15:53:05.340" v="189"/>
          <ac:graphicFrameMkLst>
            <pc:docMk/>
            <pc:sldMk cId="40568253" sldId="503"/>
            <ac:graphicFrameMk id="9" creationId="{85A80820-83C6-7F23-6183-A8C825DEDB35}"/>
          </ac:graphicFrameMkLst>
        </pc:graphicFrameChg>
      </pc:sldChg>
      <pc:sldChg chg="modSp">
        <pc:chgData name="Jessica Wurzer" userId="XKdsEzfKpncYp7a80HnGOGjy7jHKvn1Oxcdj3UKGX3g=" providerId="None" clId="Web-{2A2049B9-0557-41B4-BC5F-DE22F7DC02B5}" dt="2024-12-11T15:54:27.185" v="283"/>
        <pc:sldMkLst>
          <pc:docMk/>
          <pc:sldMk cId="1239620526" sldId="505"/>
        </pc:sldMkLst>
        <pc:graphicFrameChg chg="mod modGraphic">
          <ac:chgData name="Jessica Wurzer" userId="XKdsEzfKpncYp7a80HnGOGjy7jHKvn1Oxcdj3UKGX3g=" providerId="None" clId="Web-{2A2049B9-0557-41B4-BC5F-DE22F7DC02B5}" dt="2024-12-11T15:54:27.185" v="283"/>
          <ac:graphicFrameMkLst>
            <pc:docMk/>
            <pc:sldMk cId="1239620526" sldId="505"/>
            <ac:graphicFrameMk id="9" creationId="{85A80820-83C6-7F23-6183-A8C825DEDB35}"/>
          </ac:graphicFrameMkLst>
        </pc:graphicFrameChg>
      </pc:sldChg>
      <pc:sldChg chg="addSp delSp modSp">
        <pc:chgData name="Jessica Wurzer" userId="XKdsEzfKpncYp7a80HnGOGjy7jHKvn1Oxcdj3UKGX3g=" providerId="None" clId="Web-{2A2049B9-0557-41B4-BC5F-DE22F7DC02B5}" dt="2024-12-11T16:13:03.165" v="466" actId="20577"/>
        <pc:sldMkLst>
          <pc:docMk/>
          <pc:sldMk cId="2578798995" sldId="508"/>
        </pc:sldMkLst>
        <pc:spChg chg="mod">
          <ac:chgData name="Jessica Wurzer" userId="XKdsEzfKpncYp7a80HnGOGjy7jHKvn1Oxcdj3UKGX3g=" providerId="None" clId="Web-{2A2049B9-0557-41B4-BC5F-DE22F7DC02B5}" dt="2024-12-11T16:13:03.165" v="466" actId="20577"/>
          <ac:spMkLst>
            <pc:docMk/>
            <pc:sldMk cId="2578798995" sldId="508"/>
            <ac:spMk id="11" creationId="{E7AB0F6F-CBCC-F63A-E72B-394B61BDA8EF}"/>
          </ac:spMkLst>
        </pc:spChg>
        <pc:spChg chg="mod">
          <ac:chgData name="Jessica Wurzer" userId="XKdsEzfKpncYp7a80HnGOGjy7jHKvn1Oxcdj3UKGX3g=" providerId="None" clId="Web-{2A2049B9-0557-41B4-BC5F-DE22F7DC02B5}" dt="2024-12-11T16:12:35.180" v="461" actId="1076"/>
          <ac:spMkLst>
            <pc:docMk/>
            <pc:sldMk cId="2578798995" sldId="508"/>
            <ac:spMk id="15" creationId="{89823038-A628-7458-8A01-B1461F0BE79E}"/>
          </ac:spMkLst>
        </pc:spChg>
        <pc:spChg chg="add del mod">
          <ac:chgData name="Jessica Wurzer" userId="XKdsEzfKpncYp7a80HnGOGjy7jHKvn1Oxcdj3UKGX3g=" providerId="None" clId="Web-{2A2049B9-0557-41B4-BC5F-DE22F7DC02B5}" dt="2024-12-11T16:12:55.524" v="465" actId="20577"/>
          <ac:spMkLst>
            <pc:docMk/>
            <pc:sldMk cId="2578798995" sldId="508"/>
            <ac:spMk id="25" creationId="{2F79B04E-39BF-C926-8309-1EA78C093C43}"/>
          </ac:spMkLst>
        </pc:spChg>
        <pc:spChg chg="mod">
          <ac:chgData name="Jessica Wurzer" userId="XKdsEzfKpncYp7a80HnGOGjy7jHKvn1Oxcdj3UKGX3g=" providerId="None" clId="Web-{2A2049B9-0557-41B4-BC5F-DE22F7DC02B5}" dt="2024-12-11T16:12:44.180" v="462" actId="20577"/>
          <ac:spMkLst>
            <pc:docMk/>
            <pc:sldMk cId="2578798995" sldId="508"/>
            <ac:spMk id="35" creationId="{73F75157-529F-6338-CC5B-3890E3F41DCE}"/>
          </ac:spMkLst>
        </pc:spChg>
      </pc:sldChg>
      <pc:sldChg chg="modSp">
        <pc:chgData name="Jessica Wurzer" userId="XKdsEzfKpncYp7a80HnGOGjy7jHKvn1Oxcdj3UKGX3g=" providerId="None" clId="Web-{2A2049B9-0557-41B4-BC5F-DE22F7DC02B5}" dt="2024-12-11T15:58:02.112" v="460" actId="20577"/>
        <pc:sldMkLst>
          <pc:docMk/>
          <pc:sldMk cId="3075292243" sldId="510"/>
        </pc:sldMkLst>
        <pc:spChg chg="mod">
          <ac:chgData name="Jessica Wurzer" userId="XKdsEzfKpncYp7a80HnGOGjy7jHKvn1Oxcdj3UKGX3g=" providerId="None" clId="Web-{2A2049B9-0557-41B4-BC5F-DE22F7DC02B5}" dt="2024-12-11T15:57:36.502" v="438" actId="1076"/>
          <ac:spMkLst>
            <pc:docMk/>
            <pc:sldMk cId="3075292243" sldId="510"/>
            <ac:spMk id="4" creationId="{255B0D8E-99FD-AE8E-EA87-9B552853AE03}"/>
          </ac:spMkLst>
        </pc:spChg>
        <pc:spChg chg="mod">
          <ac:chgData name="Jessica Wurzer" userId="XKdsEzfKpncYp7a80HnGOGjy7jHKvn1Oxcdj3UKGX3g=" providerId="None" clId="Web-{2A2049B9-0557-41B4-BC5F-DE22F7DC02B5}" dt="2024-12-11T15:57:36.534" v="439" actId="1076"/>
          <ac:spMkLst>
            <pc:docMk/>
            <pc:sldMk cId="3075292243" sldId="510"/>
            <ac:spMk id="13" creationId="{AF02EB9D-460D-7804-21A1-F54C83F9AF4E}"/>
          </ac:spMkLst>
        </pc:spChg>
        <pc:spChg chg="mod">
          <ac:chgData name="Jessica Wurzer" userId="XKdsEzfKpncYp7a80HnGOGjy7jHKvn1Oxcdj3UKGX3g=" providerId="None" clId="Web-{2A2049B9-0557-41B4-BC5F-DE22F7DC02B5}" dt="2024-12-11T15:58:02.112" v="460" actId="20577"/>
          <ac:spMkLst>
            <pc:docMk/>
            <pc:sldMk cId="3075292243" sldId="510"/>
            <ac:spMk id="20" creationId="{FDC5CF7F-AD76-58A3-ECCA-401FE90BB8B6}"/>
          </ac:spMkLst>
        </pc:spChg>
      </pc:sldChg>
    </pc:docChg>
  </pc:docChgLst>
  <pc:docChgLst>
    <pc:chgData name="Jessica King" userId="B1WqqNxMmOaObh+twt0WNYoLXOest71YRQ/xM+1HsIE=" providerId="None" clId="Web-{3E29DBD3-A0D8-4623-B170-19BB72696E1D}"/>
    <pc:docChg chg="modSld">
      <pc:chgData name="Jessica King" userId="B1WqqNxMmOaObh+twt0WNYoLXOest71YRQ/xM+1HsIE=" providerId="None" clId="Web-{3E29DBD3-A0D8-4623-B170-19BB72696E1D}" dt="2024-12-06T20:37:35.688" v="40" actId="1076"/>
      <pc:docMkLst>
        <pc:docMk/>
      </pc:docMkLst>
      <pc:sldChg chg="addSp delSp modSp">
        <pc:chgData name="Jessica King" userId="B1WqqNxMmOaObh+twt0WNYoLXOest71YRQ/xM+1HsIE=" providerId="None" clId="Web-{3E29DBD3-A0D8-4623-B170-19BB72696E1D}" dt="2024-12-06T20:37:35.688" v="40" actId="1076"/>
        <pc:sldMkLst>
          <pc:docMk/>
          <pc:sldMk cId="1091793268" sldId="495"/>
        </pc:sldMkLst>
        <pc:spChg chg="mod">
          <ac:chgData name="Jessica King" userId="B1WqqNxMmOaObh+twt0WNYoLXOest71YRQ/xM+1HsIE=" providerId="None" clId="Web-{3E29DBD3-A0D8-4623-B170-19BB72696E1D}" dt="2024-12-06T20:37:07.220" v="36" actId="1076"/>
          <ac:spMkLst>
            <pc:docMk/>
            <pc:sldMk cId="1091793268" sldId="495"/>
            <ac:spMk id="4" creationId="{10F9B555-DF69-9BCC-F2B1-6339A760CCE3}"/>
          </ac:spMkLst>
        </pc:spChg>
        <pc:spChg chg="del topLvl">
          <ac:chgData name="Jessica King" userId="B1WqqNxMmOaObh+twt0WNYoLXOest71YRQ/xM+1HsIE=" providerId="None" clId="Web-{3E29DBD3-A0D8-4623-B170-19BB72696E1D}" dt="2024-12-06T20:36:35.157" v="31"/>
          <ac:spMkLst>
            <pc:docMk/>
            <pc:sldMk cId="1091793268" sldId="495"/>
            <ac:spMk id="8" creationId="{82A41244-1831-C9AE-D7F5-61FECC745C0C}"/>
          </ac:spMkLst>
        </pc:spChg>
        <pc:spChg chg="topLvl">
          <ac:chgData name="Jessica King" userId="B1WqqNxMmOaObh+twt0WNYoLXOest71YRQ/xM+1HsIE=" providerId="None" clId="Web-{3E29DBD3-A0D8-4623-B170-19BB72696E1D}" dt="2024-12-06T20:36:35.157" v="31"/>
          <ac:spMkLst>
            <pc:docMk/>
            <pc:sldMk cId="1091793268" sldId="495"/>
            <ac:spMk id="11" creationId="{11DC4681-E6EC-F976-4AAF-66697271C9A6}"/>
          </ac:spMkLst>
        </pc:spChg>
        <pc:spChg chg="add del">
          <ac:chgData name="Jessica King" userId="B1WqqNxMmOaObh+twt0WNYoLXOest71YRQ/xM+1HsIE=" providerId="None" clId="Web-{3E29DBD3-A0D8-4623-B170-19BB72696E1D}" dt="2024-12-06T20:37:18.267" v="38"/>
          <ac:spMkLst>
            <pc:docMk/>
            <pc:sldMk cId="1091793268" sldId="495"/>
            <ac:spMk id="14" creationId="{B7DF5EE5-8114-3C62-4884-AD21595A93E1}"/>
          </ac:spMkLst>
        </pc:spChg>
        <pc:spChg chg="add mod">
          <ac:chgData name="Jessica King" userId="B1WqqNxMmOaObh+twt0WNYoLXOest71YRQ/xM+1HsIE=" providerId="None" clId="Web-{3E29DBD3-A0D8-4623-B170-19BB72696E1D}" dt="2024-12-06T20:37:35.688" v="40" actId="1076"/>
          <ac:spMkLst>
            <pc:docMk/>
            <pc:sldMk cId="1091793268" sldId="495"/>
            <ac:spMk id="17" creationId="{23E65CC9-4DC7-389B-7E61-689F4C0B147F}"/>
          </ac:spMkLst>
        </pc:spChg>
        <pc:grpChg chg="del">
          <ac:chgData name="Jessica King" userId="B1WqqNxMmOaObh+twt0WNYoLXOest71YRQ/xM+1HsIE=" providerId="None" clId="Web-{3E29DBD3-A0D8-4623-B170-19BB72696E1D}" dt="2024-12-06T20:36:35.157" v="31"/>
          <ac:grpSpMkLst>
            <pc:docMk/>
            <pc:sldMk cId="1091793268" sldId="495"/>
            <ac:grpSpMk id="6" creationId="{7163A5D9-1ECA-26E1-E0CB-79B4DFFE0507}"/>
          </ac:grpSpMkLst>
        </pc:grpChg>
      </pc:sldChg>
      <pc:sldChg chg="addSp modSp">
        <pc:chgData name="Jessica King" userId="B1WqqNxMmOaObh+twt0WNYoLXOest71YRQ/xM+1HsIE=" providerId="None" clId="Web-{3E29DBD3-A0D8-4623-B170-19BB72696E1D}" dt="2024-12-06T20:36:57.813" v="35" actId="1076"/>
        <pc:sldMkLst>
          <pc:docMk/>
          <pc:sldMk cId="2348384397" sldId="496"/>
        </pc:sldMkLst>
        <pc:spChg chg="mod">
          <ac:chgData name="Jessica King" userId="B1WqqNxMmOaObh+twt0WNYoLXOest71YRQ/xM+1HsIE=" providerId="None" clId="Web-{3E29DBD3-A0D8-4623-B170-19BB72696E1D}" dt="2024-12-06T20:35:37.735" v="22" actId="1076"/>
          <ac:spMkLst>
            <pc:docMk/>
            <pc:sldMk cId="2348384397" sldId="496"/>
            <ac:spMk id="5" creationId="{377CB5E1-7AFC-430E-358F-93AEA8437B4C}"/>
          </ac:spMkLst>
        </pc:spChg>
        <pc:spChg chg="mod">
          <ac:chgData name="Jessica King" userId="B1WqqNxMmOaObh+twt0WNYoLXOest71YRQ/xM+1HsIE=" providerId="None" clId="Web-{3E29DBD3-A0D8-4623-B170-19BB72696E1D}" dt="2024-12-06T20:36:02.142" v="27" actId="1076"/>
          <ac:spMkLst>
            <pc:docMk/>
            <pc:sldMk cId="2348384397" sldId="496"/>
            <ac:spMk id="8" creationId="{6A2B4CBB-EB82-F65B-DF9C-C3AA4A372005}"/>
          </ac:spMkLst>
        </pc:spChg>
        <pc:spChg chg="add mod">
          <ac:chgData name="Jessica King" userId="B1WqqNxMmOaObh+twt0WNYoLXOest71YRQ/xM+1HsIE=" providerId="None" clId="Web-{3E29DBD3-A0D8-4623-B170-19BB72696E1D}" dt="2024-12-06T20:36:47.892" v="33" actId="1076"/>
          <ac:spMkLst>
            <pc:docMk/>
            <pc:sldMk cId="2348384397" sldId="496"/>
            <ac:spMk id="9" creationId="{82A41244-1831-C9AE-D7F5-61FECC745C0C}"/>
          </ac:spMkLst>
        </pc:spChg>
        <pc:spChg chg="mod">
          <ac:chgData name="Jessica King" userId="B1WqqNxMmOaObh+twt0WNYoLXOest71YRQ/xM+1HsIE=" providerId="None" clId="Web-{3E29DBD3-A0D8-4623-B170-19BB72696E1D}" dt="2024-12-06T20:35:19.595" v="12" actId="1076"/>
          <ac:spMkLst>
            <pc:docMk/>
            <pc:sldMk cId="2348384397" sldId="496"/>
            <ac:spMk id="10" creationId="{EC1185D3-C935-87EC-F9DE-F3A7C35E6C2F}"/>
          </ac:spMkLst>
        </pc:spChg>
        <pc:spChg chg="mod">
          <ac:chgData name="Jessica King" userId="B1WqqNxMmOaObh+twt0WNYoLXOest71YRQ/xM+1HsIE=" providerId="None" clId="Web-{3E29DBD3-A0D8-4623-B170-19BB72696E1D}" dt="2024-12-06T20:36:16.595" v="30" actId="1076"/>
          <ac:spMkLst>
            <pc:docMk/>
            <pc:sldMk cId="2348384397" sldId="496"/>
            <ac:spMk id="11" creationId="{E22F6E0F-C649-AD86-7CA4-12D70BD9ED8A}"/>
          </ac:spMkLst>
        </pc:spChg>
        <pc:spChg chg="mod">
          <ac:chgData name="Jessica King" userId="B1WqqNxMmOaObh+twt0WNYoLXOest71YRQ/xM+1HsIE=" providerId="None" clId="Web-{3E29DBD3-A0D8-4623-B170-19BB72696E1D}" dt="2024-12-06T20:36:05.329" v="28" actId="1076"/>
          <ac:spMkLst>
            <pc:docMk/>
            <pc:sldMk cId="2348384397" sldId="496"/>
            <ac:spMk id="12" creationId="{CF02643F-D54A-62B2-150E-87F8A6F89B1E}"/>
          </ac:spMkLst>
        </pc:spChg>
        <pc:spChg chg="add mod">
          <ac:chgData name="Jessica King" userId="B1WqqNxMmOaObh+twt0WNYoLXOest71YRQ/xM+1HsIE=" providerId="None" clId="Web-{3E29DBD3-A0D8-4623-B170-19BB72696E1D}" dt="2024-12-06T20:36:57.813" v="35" actId="1076"/>
          <ac:spMkLst>
            <pc:docMk/>
            <pc:sldMk cId="2348384397" sldId="496"/>
            <ac:spMk id="13" creationId="{50AA3E58-DB7E-FFE8-9309-1FE1D9304C99}"/>
          </ac:spMkLst>
        </pc:spChg>
        <pc:spChg chg="mod">
          <ac:chgData name="Jessica King" userId="B1WqqNxMmOaObh+twt0WNYoLXOest71YRQ/xM+1HsIE=" providerId="None" clId="Web-{3E29DBD3-A0D8-4623-B170-19BB72696E1D}" dt="2024-12-06T20:35:37.751" v="23" actId="1076"/>
          <ac:spMkLst>
            <pc:docMk/>
            <pc:sldMk cId="2348384397" sldId="496"/>
            <ac:spMk id="14" creationId="{ED5ACE9A-254C-8D24-A29E-949D7CE13C94}"/>
          </ac:spMkLst>
        </pc:spChg>
        <pc:spChg chg="mod">
          <ac:chgData name="Jessica King" userId="B1WqqNxMmOaObh+twt0WNYoLXOest71YRQ/xM+1HsIE=" providerId="None" clId="Web-{3E29DBD3-A0D8-4623-B170-19BB72696E1D}" dt="2024-12-06T20:35:37.720" v="21" actId="1076"/>
          <ac:spMkLst>
            <pc:docMk/>
            <pc:sldMk cId="2348384397" sldId="496"/>
            <ac:spMk id="16" creationId="{798F1D0D-E0D6-8548-C33D-406CD7DC9301}"/>
          </ac:spMkLst>
        </pc:spChg>
        <pc:grpChg chg="mod">
          <ac:chgData name="Jessica King" userId="B1WqqNxMmOaObh+twt0WNYoLXOest71YRQ/xM+1HsIE=" providerId="None" clId="Web-{3E29DBD3-A0D8-4623-B170-19BB72696E1D}" dt="2024-12-06T20:35:19.595" v="11" actId="1076"/>
          <ac:grpSpMkLst>
            <pc:docMk/>
            <pc:sldMk cId="2348384397" sldId="496"/>
            <ac:grpSpMk id="6" creationId="{6983FDA6-53BF-1172-799C-2E57F23E4229}"/>
          </ac:grpSpMkLst>
        </pc:grpChg>
        <pc:picChg chg="mod">
          <ac:chgData name="Jessica King" userId="B1WqqNxMmOaObh+twt0WNYoLXOest71YRQ/xM+1HsIE=" providerId="None" clId="Web-{3E29DBD3-A0D8-4623-B170-19BB72696E1D}" dt="2024-12-06T20:35:19.595" v="15" actId="1076"/>
          <ac:picMkLst>
            <pc:docMk/>
            <pc:sldMk cId="2348384397" sldId="496"/>
            <ac:picMk id="59" creationId="{28AD807B-5B3E-8506-5F7D-B7B278F62066}"/>
          </ac:picMkLst>
        </pc:picChg>
        <pc:cxnChg chg="mod">
          <ac:chgData name="Jessica King" userId="B1WqqNxMmOaObh+twt0WNYoLXOest71YRQ/xM+1HsIE=" providerId="None" clId="Web-{3E29DBD3-A0D8-4623-B170-19BB72696E1D}" dt="2024-12-06T20:35:42.298" v="25" actId="1076"/>
          <ac:cxnSpMkLst>
            <pc:docMk/>
            <pc:sldMk cId="2348384397" sldId="496"/>
            <ac:cxnSpMk id="7" creationId="{79A76B39-2366-5B9C-584B-E15EA03AA0C4}"/>
          </ac:cxnSpMkLst>
        </pc:cxnChg>
      </pc:sldChg>
    </pc:docChg>
  </pc:docChgLst>
  <pc:docChgLst>
    <pc:chgData name="Gina Schorr" userId="oFKzwFYO1j/JgZfa2YMMGXBcBoOwg7M2qc1SDGVvrYc=" providerId="None" clId="Web-{C55D97EB-8B4E-4FE0-9242-0DF8EC787E57}"/>
    <pc:docChg chg="modSld">
      <pc:chgData name="Gina Schorr" userId="oFKzwFYO1j/JgZfa2YMMGXBcBoOwg7M2qc1SDGVvrYc=" providerId="None" clId="Web-{C55D97EB-8B4E-4FE0-9242-0DF8EC787E57}" dt="2024-12-09T17:59:51.314" v="2" actId="1076"/>
      <pc:docMkLst>
        <pc:docMk/>
      </pc:docMkLst>
      <pc:sldChg chg="modSp">
        <pc:chgData name="Gina Schorr" userId="oFKzwFYO1j/JgZfa2YMMGXBcBoOwg7M2qc1SDGVvrYc=" providerId="None" clId="Web-{C55D97EB-8B4E-4FE0-9242-0DF8EC787E57}" dt="2024-12-09T17:59:51.314" v="2" actId="1076"/>
        <pc:sldMkLst>
          <pc:docMk/>
          <pc:sldMk cId="2578798995" sldId="508"/>
        </pc:sldMkLst>
        <pc:spChg chg="mod">
          <ac:chgData name="Gina Schorr" userId="oFKzwFYO1j/JgZfa2YMMGXBcBoOwg7M2qc1SDGVvrYc=" providerId="None" clId="Web-{C55D97EB-8B4E-4FE0-9242-0DF8EC787E57}" dt="2024-12-09T17:59:36.392" v="1" actId="1076"/>
          <ac:spMkLst>
            <pc:docMk/>
            <pc:sldMk cId="2578798995" sldId="508"/>
            <ac:spMk id="28" creationId="{725EA681-A7B0-2489-A725-A58D39EF564A}"/>
          </ac:spMkLst>
        </pc:spChg>
        <pc:spChg chg="mod">
          <ac:chgData name="Gina Schorr" userId="oFKzwFYO1j/JgZfa2YMMGXBcBoOwg7M2qc1SDGVvrYc=" providerId="None" clId="Web-{C55D97EB-8B4E-4FE0-9242-0DF8EC787E57}" dt="2024-12-09T17:59:51.314" v="2" actId="1076"/>
          <ac:spMkLst>
            <pc:docMk/>
            <pc:sldMk cId="2578798995" sldId="508"/>
            <ac:spMk id="58" creationId="{8205325D-68FB-534F-AAF8-633FFCF6B7B5}"/>
          </ac:spMkLst>
        </pc:spChg>
        <pc:spChg chg="mod">
          <ac:chgData name="Gina Schorr" userId="oFKzwFYO1j/JgZfa2YMMGXBcBoOwg7M2qc1SDGVvrYc=" providerId="None" clId="Web-{C55D97EB-8B4E-4FE0-9242-0DF8EC787E57}" dt="2024-12-09T17:59:21.267" v="0" actId="1076"/>
          <ac:spMkLst>
            <pc:docMk/>
            <pc:sldMk cId="2578798995" sldId="508"/>
            <ac:spMk id="64" creationId="{2351652D-4FE0-7074-8CDD-862FA284426B}"/>
          </ac:spMkLst>
        </pc:spChg>
      </pc:sldChg>
    </pc:docChg>
  </pc:docChgLst>
  <pc:docChgLst>
    <pc:chgData name="Anna Allen" userId="1F0AZkFtny9zG6F7Dj+Ka8syhATAFwYcY3pGgRZAQpg=" providerId="None" clId="Web-{3A86C03E-83B7-49F3-8FBB-90EC9E21B142}"/>
    <pc:docChg chg="modSld">
      <pc:chgData name="Anna Allen" userId="1F0AZkFtny9zG6F7Dj+Ka8syhATAFwYcY3pGgRZAQpg=" providerId="None" clId="Web-{3A86C03E-83B7-49F3-8FBB-90EC9E21B142}" dt="2024-12-27T15:29:35.137" v="352" actId="20577"/>
      <pc:docMkLst>
        <pc:docMk/>
      </pc:docMkLst>
      <pc:sldChg chg="modSp">
        <pc:chgData name="Anna Allen" userId="1F0AZkFtny9zG6F7Dj+Ka8syhATAFwYcY3pGgRZAQpg=" providerId="None" clId="Web-{3A86C03E-83B7-49F3-8FBB-90EC9E21B142}" dt="2024-12-27T15:25:06.833" v="318" actId="20577"/>
        <pc:sldMkLst>
          <pc:docMk/>
          <pc:sldMk cId="1582697446" sldId="481"/>
        </pc:sldMkLst>
        <pc:spChg chg="mod">
          <ac:chgData name="Anna Allen" userId="1F0AZkFtny9zG6F7Dj+Ka8syhATAFwYcY3pGgRZAQpg=" providerId="None" clId="Web-{3A86C03E-83B7-49F3-8FBB-90EC9E21B142}" dt="2024-12-27T15:24:43.645" v="314" actId="20577"/>
          <ac:spMkLst>
            <pc:docMk/>
            <pc:sldMk cId="1582697446" sldId="481"/>
            <ac:spMk id="14" creationId="{57EFF146-9F77-5176-4D69-E74B3CCEB625}"/>
          </ac:spMkLst>
        </pc:spChg>
        <pc:spChg chg="mod">
          <ac:chgData name="Anna Allen" userId="1F0AZkFtny9zG6F7Dj+Ka8syhATAFwYcY3pGgRZAQpg=" providerId="None" clId="Web-{3A86C03E-83B7-49F3-8FBB-90EC9E21B142}" dt="2024-12-27T15:24:56.723" v="316" actId="20577"/>
          <ac:spMkLst>
            <pc:docMk/>
            <pc:sldMk cId="1582697446" sldId="481"/>
            <ac:spMk id="19" creationId="{7FFFC7D6-19E9-B9FE-1575-5A33790E0D2B}"/>
          </ac:spMkLst>
        </pc:spChg>
        <pc:spChg chg="mod">
          <ac:chgData name="Anna Allen" userId="1F0AZkFtny9zG6F7Dj+Ka8syhATAFwYcY3pGgRZAQpg=" providerId="None" clId="Web-{3A86C03E-83B7-49F3-8FBB-90EC9E21B142}" dt="2024-12-27T15:25:06.833" v="318" actId="20577"/>
          <ac:spMkLst>
            <pc:docMk/>
            <pc:sldMk cId="1582697446" sldId="481"/>
            <ac:spMk id="22" creationId="{17A72C7A-C1E5-B7DD-B0D3-0FEE40092C2E}"/>
          </ac:spMkLst>
        </pc:spChg>
      </pc:sldChg>
      <pc:sldChg chg="delSp modSp">
        <pc:chgData name="Anna Allen" userId="1F0AZkFtny9zG6F7Dj+Ka8syhATAFwYcY3pGgRZAQpg=" providerId="None" clId="Web-{3A86C03E-83B7-49F3-8FBB-90EC9E21B142}" dt="2024-12-27T13:59:51.168" v="54" actId="20577"/>
        <pc:sldMkLst>
          <pc:docMk/>
          <pc:sldMk cId="2452691527" sldId="485"/>
        </pc:sldMkLst>
        <pc:spChg chg="del mod">
          <ac:chgData name="Anna Allen" userId="1F0AZkFtny9zG6F7Dj+Ka8syhATAFwYcY3pGgRZAQpg=" providerId="None" clId="Web-{3A86C03E-83B7-49F3-8FBB-90EC9E21B142}" dt="2024-12-27T13:56:29.505" v="47"/>
          <ac:spMkLst>
            <pc:docMk/>
            <pc:sldMk cId="2452691527" sldId="485"/>
            <ac:spMk id="8" creationId="{13D5BD56-7686-7FE7-9A5A-0E9F3848E7C3}"/>
          </ac:spMkLst>
        </pc:spChg>
        <pc:spChg chg="mod">
          <ac:chgData name="Anna Allen" userId="1F0AZkFtny9zG6F7Dj+Ka8syhATAFwYcY3pGgRZAQpg=" providerId="None" clId="Web-{3A86C03E-83B7-49F3-8FBB-90EC9E21B142}" dt="2024-12-27T13:59:51.168" v="54" actId="20577"/>
          <ac:spMkLst>
            <pc:docMk/>
            <pc:sldMk cId="2452691527" sldId="485"/>
            <ac:spMk id="20" creationId="{6622E1DD-9078-7332-282D-7B2193E7FA5D}"/>
          </ac:spMkLst>
        </pc:spChg>
      </pc:sldChg>
      <pc:sldChg chg="modSp">
        <pc:chgData name="Anna Allen" userId="1F0AZkFtny9zG6F7Dj+Ka8syhATAFwYcY3pGgRZAQpg=" providerId="None" clId="Web-{3A86C03E-83B7-49F3-8FBB-90EC9E21B142}" dt="2024-12-27T14:10:19.946" v="64" actId="20577"/>
        <pc:sldMkLst>
          <pc:docMk/>
          <pc:sldMk cId="3510110085" sldId="490"/>
        </pc:sldMkLst>
        <pc:spChg chg="mod">
          <ac:chgData name="Anna Allen" userId="1F0AZkFtny9zG6F7Dj+Ka8syhATAFwYcY3pGgRZAQpg=" providerId="None" clId="Web-{3A86C03E-83B7-49F3-8FBB-90EC9E21B142}" dt="2024-12-27T14:10:19.946" v="64" actId="20577"/>
          <ac:spMkLst>
            <pc:docMk/>
            <pc:sldMk cId="3510110085" sldId="490"/>
            <ac:spMk id="5" creationId="{55D853CD-DEBC-681E-C8E8-51F2DEFD5B36}"/>
          </ac:spMkLst>
        </pc:spChg>
        <pc:spChg chg="mod">
          <ac:chgData name="Anna Allen" userId="1F0AZkFtny9zG6F7Dj+Ka8syhATAFwYcY3pGgRZAQpg=" providerId="None" clId="Web-{3A86C03E-83B7-49F3-8FBB-90EC9E21B142}" dt="2024-12-27T14:05:19.369" v="58" actId="20577"/>
          <ac:spMkLst>
            <pc:docMk/>
            <pc:sldMk cId="3510110085" sldId="490"/>
            <ac:spMk id="10" creationId="{02378C3B-5600-1266-0560-543E7F8982A7}"/>
          </ac:spMkLst>
        </pc:spChg>
        <pc:spChg chg="mod">
          <ac:chgData name="Anna Allen" userId="1F0AZkFtny9zG6F7Dj+Ka8syhATAFwYcY3pGgRZAQpg=" providerId="None" clId="Web-{3A86C03E-83B7-49F3-8FBB-90EC9E21B142}" dt="2024-12-27T14:10:08.806" v="62" actId="20577"/>
          <ac:spMkLst>
            <pc:docMk/>
            <pc:sldMk cId="3510110085" sldId="490"/>
            <ac:spMk id="18" creationId="{268402E9-3BB4-C005-8110-06B4CAA54FB2}"/>
          </ac:spMkLst>
        </pc:spChg>
      </pc:sldChg>
      <pc:sldChg chg="modSp">
        <pc:chgData name="Anna Allen" userId="1F0AZkFtny9zG6F7Dj+Ka8syhATAFwYcY3pGgRZAQpg=" providerId="None" clId="Web-{3A86C03E-83B7-49F3-8FBB-90EC9E21B142}" dt="2024-12-27T14:27:11.892" v="121" actId="20577"/>
        <pc:sldMkLst>
          <pc:docMk/>
          <pc:sldMk cId="3442771749" sldId="491"/>
        </pc:sldMkLst>
        <pc:spChg chg="mod">
          <ac:chgData name="Anna Allen" userId="1F0AZkFtny9zG6F7Dj+Ka8syhATAFwYcY3pGgRZAQpg=" providerId="None" clId="Web-{3A86C03E-83B7-49F3-8FBB-90EC9E21B142}" dt="2024-12-27T14:26:14.533" v="116" actId="20577"/>
          <ac:spMkLst>
            <pc:docMk/>
            <pc:sldMk cId="3442771749" sldId="491"/>
            <ac:spMk id="5" creationId="{F0D793DC-D970-85C1-6887-91B3B50ED39F}"/>
          </ac:spMkLst>
        </pc:spChg>
        <pc:spChg chg="mod">
          <ac:chgData name="Anna Allen" userId="1F0AZkFtny9zG6F7Dj+Ka8syhATAFwYcY3pGgRZAQpg=" providerId="None" clId="Web-{3A86C03E-83B7-49F3-8FBB-90EC9E21B142}" dt="2024-12-27T14:26:51.064" v="119" actId="20577"/>
          <ac:spMkLst>
            <pc:docMk/>
            <pc:sldMk cId="3442771749" sldId="491"/>
            <ac:spMk id="9" creationId="{9170E6A5-A0C3-D291-7A79-EEE023BCBA4A}"/>
          </ac:spMkLst>
        </pc:spChg>
        <pc:spChg chg="mod">
          <ac:chgData name="Anna Allen" userId="1F0AZkFtny9zG6F7Dj+Ka8syhATAFwYcY3pGgRZAQpg=" providerId="None" clId="Web-{3A86C03E-83B7-49F3-8FBB-90EC9E21B142}" dt="2024-12-27T14:27:11.892" v="121" actId="20577"/>
          <ac:spMkLst>
            <pc:docMk/>
            <pc:sldMk cId="3442771749" sldId="491"/>
            <ac:spMk id="11" creationId="{2798F102-0B15-23D8-54D2-82C5B9B3B740}"/>
          </ac:spMkLst>
        </pc:spChg>
        <pc:spChg chg="mod">
          <ac:chgData name="Anna Allen" userId="1F0AZkFtny9zG6F7Dj+Ka8syhATAFwYcY3pGgRZAQpg=" providerId="None" clId="Web-{3A86C03E-83B7-49F3-8FBB-90EC9E21B142}" dt="2024-12-27T14:24:30.811" v="76" actId="20577"/>
          <ac:spMkLst>
            <pc:docMk/>
            <pc:sldMk cId="3442771749" sldId="491"/>
            <ac:spMk id="14" creationId="{F20835DE-C126-CE21-9CFA-1E06E70219AE}"/>
          </ac:spMkLst>
        </pc:spChg>
      </pc:sldChg>
      <pc:sldChg chg="modSp">
        <pc:chgData name="Anna Allen" userId="1F0AZkFtny9zG6F7Dj+Ka8syhATAFwYcY3pGgRZAQpg=" providerId="None" clId="Web-{3A86C03E-83B7-49F3-8FBB-90EC9E21B142}" dt="2024-12-27T14:30:30.922" v="136" actId="20577"/>
        <pc:sldMkLst>
          <pc:docMk/>
          <pc:sldMk cId="1372279454" sldId="492"/>
        </pc:sldMkLst>
        <pc:spChg chg="mod">
          <ac:chgData name="Anna Allen" userId="1F0AZkFtny9zG6F7Dj+Ka8syhATAFwYcY3pGgRZAQpg=" providerId="None" clId="Web-{3A86C03E-83B7-49F3-8FBB-90EC9E21B142}" dt="2024-12-27T14:29:27.641" v="133" actId="20577"/>
          <ac:spMkLst>
            <pc:docMk/>
            <pc:sldMk cId="1372279454" sldId="492"/>
            <ac:spMk id="5" creationId="{20A50019-5511-9ED1-938C-F667E07DE9CD}"/>
          </ac:spMkLst>
        </pc:spChg>
        <pc:spChg chg="mod">
          <ac:chgData name="Anna Allen" userId="1F0AZkFtny9zG6F7Dj+Ka8syhATAFwYcY3pGgRZAQpg=" providerId="None" clId="Web-{3A86C03E-83B7-49F3-8FBB-90EC9E21B142}" dt="2024-12-27T14:30:30.922" v="136" actId="20577"/>
          <ac:spMkLst>
            <pc:docMk/>
            <pc:sldMk cId="1372279454" sldId="492"/>
            <ac:spMk id="9" creationId="{E27AC534-6A4C-4DA6-8690-5961CD9EC15D}"/>
          </ac:spMkLst>
        </pc:spChg>
        <pc:spChg chg="mod">
          <ac:chgData name="Anna Allen" userId="1F0AZkFtny9zG6F7Dj+Ka8syhATAFwYcY3pGgRZAQpg=" providerId="None" clId="Web-{3A86C03E-83B7-49F3-8FBB-90EC9E21B142}" dt="2024-12-27T14:28:22.313" v="130" actId="20577"/>
          <ac:spMkLst>
            <pc:docMk/>
            <pc:sldMk cId="1372279454" sldId="492"/>
            <ac:spMk id="20" creationId="{8237500E-3EF9-E916-F614-BF3D7B111F38}"/>
          </ac:spMkLst>
        </pc:spChg>
      </pc:sldChg>
      <pc:sldChg chg="modSp">
        <pc:chgData name="Anna Allen" userId="1F0AZkFtny9zG6F7Dj+Ka8syhATAFwYcY3pGgRZAQpg=" providerId="None" clId="Web-{3A86C03E-83B7-49F3-8FBB-90EC9E21B142}" dt="2024-12-27T14:37:02.627" v="150" actId="20577"/>
        <pc:sldMkLst>
          <pc:docMk/>
          <pc:sldMk cId="1051097482" sldId="493"/>
        </pc:sldMkLst>
        <pc:spChg chg="mod">
          <ac:chgData name="Anna Allen" userId="1F0AZkFtny9zG6F7Dj+Ka8syhATAFwYcY3pGgRZAQpg=" providerId="None" clId="Web-{3A86C03E-83B7-49F3-8FBB-90EC9E21B142}" dt="2024-12-27T14:10:34.290" v="66" actId="20577"/>
          <ac:spMkLst>
            <pc:docMk/>
            <pc:sldMk cId="1051097482" sldId="493"/>
            <ac:spMk id="5" creationId="{7CC1C866-0A6E-DE1A-F7C0-068432AEBC1E}"/>
          </ac:spMkLst>
        </pc:spChg>
        <pc:spChg chg="mod">
          <ac:chgData name="Anna Allen" userId="1F0AZkFtny9zG6F7Dj+Ka8syhATAFwYcY3pGgRZAQpg=" providerId="None" clId="Web-{3A86C03E-83B7-49F3-8FBB-90EC9E21B142}" dt="2024-12-27T14:31:16.750" v="139" actId="20577"/>
          <ac:spMkLst>
            <pc:docMk/>
            <pc:sldMk cId="1051097482" sldId="493"/>
            <ac:spMk id="7" creationId="{CDCB0ED5-B4B8-935F-FE64-102E2F6B381E}"/>
          </ac:spMkLst>
        </pc:spChg>
        <pc:spChg chg="mod">
          <ac:chgData name="Anna Allen" userId="1F0AZkFtny9zG6F7Dj+Ka8syhATAFwYcY3pGgRZAQpg=" providerId="None" clId="Web-{3A86C03E-83B7-49F3-8FBB-90EC9E21B142}" dt="2024-12-27T14:34:12.562" v="142" actId="20577"/>
          <ac:spMkLst>
            <pc:docMk/>
            <pc:sldMk cId="1051097482" sldId="493"/>
            <ac:spMk id="15" creationId="{F703003A-F1FE-3CDD-2B46-D80147EA3383}"/>
          </ac:spMkLst>
        </pc:spChg>
        <pc:spChg chg="mod">
          <ac:chgData name="Anna Allen" userId="1F0AZkFtny9zG6F7Dj+Ka8syhATAFwYcY3pGgRZAQpg=" providerId="None" clId="Web-{3A86C03E-83B7-49F3-8FBB-90EC9E21B142}" dt="2024-12-27T14:37:02.627" v="150" actId="20577"/>
          <ac:spMkLst>
            <pc:docMk/>
            <pc:sldMk cId="1051097482" sldId="493"/>
            <ac:spMk id="20" creationId="{42F8B579-97B5-B126-E133-47C0EB157FA5}"/>
          </ac:spMkLst>
        </pc:spChg>
      </pc:sldChg>
      <pc:sldChg chg="modSp">
        <pc:chgData name="Anna Allen" userId="1F0AZkFtny9zG6F7Dj+Ka8syhATAFwYcY3pGgRZAQpg=" providerId="None" clId="Web-{3A86C03E-83B7-49F3-8FBB-90EC9E21B142}" dt="2024-12-27T14:40:46.082" v="189" actId="1076"/>
        <pc:sldMkLst>
          <pc:docMk/>
          <pc:sldMk cId="987187420" sldId="494"/>
        </pc:sldMkLst>
        <pc:spChg chg="mod">
          <ac:chgData name="Anna Allen" userId="1F0AZkFtny9zG6F7Dj+Ka8syhATAFwYcY3pGgRZAQpg=" providerId="None" clId="Web-{3A86C03E-83B7-49F3-8FBB-90EC9E21B142}" dt="2024-12-27T14:37:31.565" v="152" actId="20577"/>
          <ac:spMkLst>
            <pc:docMk/>
            <pc:sldMk cId="987187420" sldId="494"/>
            <ac:spMk id="6" creationId="{2CC2CAC5-24D8-1D1E-09B8-4B4B33B27775}"/>
          </ac:spMkLst>
        </pc:spChg>
        <pc:spChg chg="mod">
          <ac:chgData name="Anna Allen" userId="1F0AZkFtny9zG6F7Dj+Ka8syhATAFwYcY3pGgRZAQpg=" providerId="None" clId="Web-{3A86C03E-83B7-49F3-8FBB-90EC9E21B142}" dt="2024-12-27T14:40:46.066" v="188" actId="1076"/>
          <ac:spMkLst>
            <pc:docMk/>
            <pc:sldMk cId="987187420" sldId="494"/>
            <ac:spMk id="9" creationId="{C7790E72-1E81-FE79-29AE-5492470682A0}"/>
          </ac:spMkLst>
        </pc:spChg>
        <pc:spChg chg="mod">
          <ac:chgData name="Anna Allen" userId="1F0AZkFtny9zG6F7Dj+Ka8syhATAFwYcY3pGgRZAQpg=" providerId="None" clId="Web-{3A86C03E-83B7-49F3-8FBB-90EC9E21B142}" dt="2024-12-27T14:39:13.315" v="170" actId="1076"/>
          <ac:spMkLst>
            <pc:docMk/>
            <pc:sldMk cId="987187420" sldId="494"/>
            <ac:spMk id="11" creationId="{9E7DB519-55BA-E849-86BF-E55F7B825A39}"/>
          </ac:spMkLst>
        </pc:spChg>
        <pc:spChg chg="mod">
          <ac:chgData name="Anna Allen" userId="1F0AZkFtny9zG6F7Dj+Ka8syhATAFwYcY3pGgRZAQpg=" providerId="None" clId="Web-{3A86C03E-83B7-49F3-8FBB-90EC9E21B142}" dt="2024-12-27T14:39:53.863" v="177" actId="20577"/>
          <ac:spMkLst>
            <pc:docMk/>
            <pc:sldMk cId="987187420" sldId="494"/>
            <ac:spMk id="12" creationId="{3B9013D7-8A0F-3DC7-618D-E7C609D0DBF2}"/>
          </ac:spMkLst>
        </pc:spChg>
        <pc:spChg chg="mod">
          <ac:chgData name="Anna Allen" userId="1F0AZkFtny9zG6F7Dj+Ka8syhATAFwYcY3pGgRZAQpg=" providerId="None" clId="Web-{3A86C03E-83B7-49F3-8FBB-90EC9E21B142}" dt="2024-12-27T14:40:46.082" v="189" actId="1076"/>
          <ac:spMkLst>
            <pc:docMk/>
            <pc:sldMk cId="987187420" sldId="494"/>
            <ac:spMk id="13" creationId="{BEAE4B53-55BB-2B63-0504-C4F315810D57}"/>
          </ac:spMkLst>
        </pc:spChg>
        <pc:spChg chg="mod">
          <ac:chgData name="Anna Allen" userId="1F0AZkFtny9zG6F7Dj+Ka8syhATAFwYcY3pGgRZAQpg=" providerId="None" clId="Web-{3A86C03E-83B7-49F3-8FBB-90EC9E21B142}" dt="2024-12-27T14:38:23.674" v="161" actId="20577"/>
          <ac:spMkLst>
            <pc:docMk/>
            <pc:sldMk cId="987187420" sldId="494"/>
            <ac:spMk id="15" creationId="{B5285EF9-9BD7-9CC4-FE66-2372BF61B638}"/>
          </ac:spMkLst>
        </pc:spChg>
        <pc:spChg chg="mod">
          <ac:chgData name="Anna Allen" userId="1F0AZkFtny9zG6F7Dj+Ka8syhATAFwYcY3pGgRZAQpg=" providerId="None" clId="Web-{3A86C03E-83B7-49F3-8FBB-90EC9E21B142}" dt="2024-12-27T14:39:13.299" v="169" actId="1076"/>
          <ac:spMkLst>
            <pc:docMk/>
            <pc:sldMk cId="987187420" sldId="494"/>
            <ac:spMk id="16" creationId="{01813FB9-D909-72A6-0E8F-AAF8D1929FE2}"/>
          </ac:spMkLst>
        </pc:spChg>
      </pc:sldChg>
      <pc:sldChg chg="modSp">
        <pc:chgData name="Anna Allen" userId="1F0AZkFtny9zG6F7Dj+Ka8syhATAFwYcY3pGgRZAQpg=" providerId="None" clId="Web-{3A86C03E-83B7-49F3-8FBB-90EC9E21B142}" dt="2024-12-27T14:50:02.094" v="209" actId="20577"/>
        <pc:sldMkLst>
          <pc:docMk/>
          <pc:sldMk cId="1091793268" sldId="495"/>
        </pc:sldMkLst>
        <pc:spChg chg="mod">
          <ac:chgData name="Anna Allen" userId="1F0AZkFtny9zG6F7Dj+Ka8syhATAFwYcY3pGgRZAQpg=" providerId="None" clId="Web-{3A86C03E-83B7-49F3-8FBB-90EC9E21B142}" dt="2024-12-27T14:50:02.094" v="209" actId="20577"/>
          <ac:spMkLst>
            <pc:docMk/>
            <pc:sldMk cId="1091793268" sldId="495"/>
            <ac:spMk id="4" creationId="{10F9B555-DF69-9BCC-F2B1-6339A760CCE3}"/>
          </ac:spMkLst>
        </pc:spChg>
        <pc:spChg chg="mod">
          <ac:chgData name="Anna Allen" userId="1F0AZkFtny9zG6F7Dj+Ka8syhATAFwYcY3pGgRZAQpg=" providerId="None" clId="Web-{3A86C03E-83B7-49F3-8FBB-90EC9E21B142}" dt="2024-12-27T14:10:40.103" v="67" actId="20577"/>
          <ac:spMkLst>
            <pc:docMk/>
            <pc:sldMk cId="1091793268" sldId="495"/>
            <ac:spMk id="5" creationId="{90772B2A-A32D-C52D-DE1A-E3AE1DDA3824}"/>
          </ac:spMkLst>
        </pc:spChg>
        <pc:spChg chg="mod">
          <ac:chgData name="Anna Allen" userId="1F0AZkFtny9zG6F7Dj+Ka8syhATAFwYcY3pGgRZAQpg=" providerId="None" clId="Web-{3A86C03E-83B7-49F3-8FBB-90EC9E21B142}" dt="2024-12-27T14:47:57.470" v="200" actId="20577"/>
          <ac:spMkLst>
            <pc:docMk/>
            <pc:sldMk cId="1091793268" sldId="495"/>
            <ac:spMk id="15" creationId="{989E3C1B-3698-9C81-9468-5BDE522219A2}"/>
          </ac:spMkLst>
        </pc:spChg>
        <pc:spChg chg="mod">
          <ac:chgData name="Anna Allen" userId="1F0AZkFtny9zG6F7Dj+Ka8syhATAFwYcY3pGgRZAQpg=" providerId="None" clId="Web-{3A86C03E-83B7-49F3-8FBB-90EC9E21B142}" dt="2024-12-27T14:48:55.344" v="206" actId="20577"/>
          <ac:spMkLst>
            <pc:docMk/>
            <pc:sldMk cId="1091793268" sldId="495"/>
            <ac:spMk id="17" creationId="{23E65CC9-4DC7-389B-7E61-689F4C0B147F}"/>
          </ac:spMkLst>
        </pc:spChg>
      </pc:sldChg>
      <pc:sldChg chg="modSp">
        <pc:chgData name="Anna Allen" userId="1F0AZkFtny9zG6F7Dj+Ka8syhATAFwYcY3pGgRZAQpg=" providerId="None" clId="Web-{3A86C03E-83B7-49F3-8FBB-90EC9E21B142}" dt="2024-12-27T14:54:59.483" v="261" actId="20577"/>
        <pc:sldMkLst>
          <pc:docMk/>
          <pc:sldMk cId="2348384397" sldId="496"/>
        </pc:sldMkLst>
        <pc:spChg chg="mod">
          <ac:chgData name="Anna Allen" userId="1F0AZkFtny9zG6F7Dj+Ka8syhATAFwYcY3pGgRZAQpg=" providerId="None" clId="Web-{3A86C03E-83B7-49F3-8FBB-90EC9E21B142}" dt="2024-12-27T14:53:24.640" v="253" actId="20577"/>
          <ac:spMkLst>
            <pc:docMk/>
            <pc:sldMk cId="2348384397" sldId="496"/>
            <ac:spMk id="8" creationId="{6A2B4CBB-EB82-F65B-DF9C-C3AA4A372005}"/>
          </ac:spMkLst>
        </pc:spChg>
        <pc:spChg chg="mod">
          <ac:chgData name="Anna Allen" userId="1F0AZkFtny9zG6F7Dj+Ka8syhATAFwYcY3pGgRZAQpg=" providerId="None" clId="Web-{3A86C03E-83B7-49F3-8FBB-90EC9E21B142}" dt="2024-12-27T14:54:59.483" v="261" actId="20577"/>
          <ac:spMkLst>
            <pc:docMk/>
            <pc:sldMk cId="2348384397" sldId="496"/>
            <ac:spMk id="9" creationId="{82A41244-1831-C9AE-D7F5-61FECC745C0C}"/>
          </ac:spMkLst>
        </pc:spChg>
        <pc:spChg chg="mod">
          <ac:chgData name="Anna Allen" userId="1F0AZkFtny9zG6F7Dj+Ka8syhATAFwYcY3pGgRZAQpg=" providerId="None" clId="Web-{3A86C03E-83B7-49F3-8FBB-90EC9E21B142}" dt="2024-12-27T14:53:27.343" v="256" actId="20577"/>
          <ac:spMkLst>
            <pc:docMk/>
            <pc:sldMk cId="2348384397" sldId="496"/>
            <ac:spMk id="12" creationId="{CF02643F-D54A-62B2-150E-87F8A6F89B1E}"/>
          </ac:spMkLst>
        </pc:spChg>
        <pc:spChg chg="mod">
          <ac:chgData name="Anna Allen" userId="1F0AZkFtny9zG6F7Dj+Ka8syhATAFwYcY3pGgRZAQpg=" providerId="None" clId="Web-{3A86C03E-83B7-49F3-8FBB-90EC9E21B142}" dt="2024-12-27T14:53:50.124" v="258" actId="1076"/>
          <ac:spMkLst>
            <pc:docMk/>
            <pc:sldMk cId="2348384397" sldId="496"/>
            <ac:spMk id="13" creationId="{50AA3E58-DB7E-FFE8-9309-1FE1D9304C99}"/>
          </ac:spMkLst>
        </pc:spChg>
      </pc:sldChg>
      <pc:sldChg chg="modSp">
        <pc:chgData name="Anna Allen" userId="1F0AZkFtny9zG6F7Dj+Ka8syhATAFwYcY3pGgRZAQpg=" providerId="None" clId="Web-{3A86C03E-83B7-49F3-8FBB-90EC9E21B142}" dt="2024-12-27T15:06:07.354" v="286" actId="20577"/>
        <pc:sldMkLst>
          <pc:docMk/>
          <pc:sldMk cId="1771742010" sldId="497"/>
        </pc:sldMkLst>
        <pc:spChg chg="mod">
          <ac:chgData name="Anna Allen" userId="1F0AZkFtny9zG6F7Dj+Ka8syhATAFwYcY3pGgRZAQpg=" providerId="None" clId="Web-{3A86C03E-83B7-49F3-8FBB-90EC9E21B142}" dt="2024-12-27T15:05:43.948" v="278" actId="20577"/>
          <ac:spMkLst>
            <pc:docMk/>
            <pc:sldMk cId="1771742010" sldId="497"/>
            <ac:spMk id="4" creationId="{1C706B8B-3E08-CE40-CEFA-9EDA60AC88C0}"/>
          </ac:spMkLst>
        </pc:spChg>
        <pc:spChg chg="mod">
          <ac:chgData name="Anna Allen" userId="1F0AZkFtny9zG6F7Dj+Ka8syhATAFwYcY3pGgRZAQpg=" providerId="None" clId="Web-{3A86C03E-83B7-49F3-8FBB-90EC9E21B142}" dt="2024-12-27T14:11:02.821" v="69" actId="20577"/>
          <ac:spMkLst>
            <pc:docMk/>
            <pc:sldMk cId="1771742010" sldId="497"/>
            <ac:spMk id="5" creationId="{8101E3C6-A5A2-9C1D-2C31-25FB2D09E548}"/>
          </ac:spMkLst>
        </pc:spChg>
        <pc:spChg chg="mod">
          <ac:chgData name="Anna Allen" userId="1F0AZkFtny9zG6F7Dj+Ka8syhATAFwYcY3pGgRZAQpg=" providerId="None" clId="Web-{3A86C03E-83B7-49F3-8FBB-90EC9E21B142}" dt="2024-12-27T14:55:20.155" v="265" actId="20577"/>
          <ac:spMkLst>
            <pc:docMk/>
            <pc:sldMk cId="1771742010" sldId="497"/>
            <ac:spMk id="8" creationId="{4FD82D7D-410D-87CF-98B0-AEE6DC849A55}"/>
          </ac:spMkLst>
        </pc:spChg>
        <pc:spChg chg="mod">
          <ac:chgData name="Anna Allen" userId="1F0AZkFtny9zG6F7Dj+Ka8syhATAFwYcY3pGgRZAQpg=" providerId="None" clId="Web-{3A86C03E-83B7-49F3-8FBB-90EC9E21B142}" dt="2024-12-27T15:06:07.354" v="286" actId="20577"/>
          <ac:spMkLst>
            <pc:docMk/>
            <pc:sldMk cId="1771742010" sldId="497"/>
            <ac:spMk id="14" creationId="{52BB8687-3100-C688-C6EA-48D302AACE51}"/>
          </ac:spMkLst>
        </pc:spChg>
      </pc:sldChg>
      <pc:sldChg chg="modSp">
        <pc:chgData name="Anna Allen" userId="1F0AZkFtny9zG6F7Dj+Ka8syhATAFwYcY3pGgRZAQpg=" providerId="None" clId="Web-{3A86C03E-83B7-49F3-8FBB-90EC9E21B142}" dt="2024-12-27T15:21:07.115" v="311" actId="20577"/>
        <pc:sldMkLst>
          <pc:docMk/>
          <pc:sldMk cId="2303310639" sldId="498"/>
        </pc:sldMkLst>
        <pc:spChg chg="mod">
          <ac:chgData name="Anna Allen" userId="1F0AZkFtny9zG6F7Dj+Ka8syhATAFwYcY3pGgRZAQpg=" providerId="None" clId="Web-{3A86C03E-83B7-49F3-8FBB-90EC9E21B142}" dt="2024-12-27T15:21:07.115" v="311" actId="20577"/>
          <ac:spMkLst>
            <pc:docMk/>
            <pc:sldMk cId="2303310639" sldId="498"/>
            <ac:spMk id="4" creationId="{B7156B23-EC41-6CE1-F6D8-47916808138C}"/>
          </ac:spMkLst>
        </pc:spChg>
        <pc:spChg chg="mod">
          <ac:chgData name="Anna Allen" userId="1F0AZkFtny9zG6F7Dj+Ka8syhATAFwYcY3pGgRZAQpg=" providerId="None" clId="Web-{3A86C03E-83B7-49F3-8FBB-90EC9E21B142}" dt="2024-12-27T15:07:02.400" v="293" actId="20577"/>
          <ac:spMkLst>
            <pc:docMk/>
            <pc:sldMk cId="2303310639" sldId="498"/>
            <ac:spMk id="5" creationId="{738F7739-B971-6104-64BB-F26F7EC9D59A}"/>
          </ac:spMkLst>
        </pc:spChg>
        <pc:spChg chg="mod">
          <ac:chgData name="Anna Allen" userId="1F0AZkFtny9zG6F7Dj+Ka8syhATAFwYcY3pGgRZAQpg=" providerId="None" clId="Web-{3A86C03E-83B7-49F3-8FBB-90EC9E21B142}" dt="2024-12-27T15:21:01.256" v="304" actId="20577"/>
          <ac:spMkLst>
            <pc:docMk/>
            <pc:sldMk cId="2303310639" sldId="498"/>
            <ac:spMk id="8" creationId="{771F72D9-1723-600C-3C75-B24A81141C4B}"/>
          </ac:spMkLst>
        </pc:spChg>
      </pc:sldChg>
      <pc:sldChg chg="modSp">
        <pc:chgData name="Anna Allen" userId="1F0AZkFtny9zG6F7Dj+Ka8syhATAFwYcY3pGgRZAQpg=" providerId="None" clId="Web-{3A86C03E-83B7-49F3-8FBB-90EC9E21B142}" dt="2024-12-27T13:56:23.270" v="45" actId="1076"/>
        <pc:sldMkLst>
          <pc:docMk/>
          <pc:sldMk cId="2386333985" sldId="501"/>
        </pc:sldMkLst>
        <pc:spChg chg="mod">
          <ac:chgData name="Anna Allen" userId="1F0AZkFtny9zG6F7Dj+Ka8syhATAFwYcY3pGgRZAQpg=" providerId="None" clId="Web-{3A86C03E-83B7-49F3-8FBB-90EC9E21B142}" dt="2024-12-27T13:56:23.255" v="44" actId="1076"/>
          <ac:spMkLst>
            <pc:docMk/>
            <pc:sldMk cId="2386333985" sldId="501"/>
            <ac:spMk id="4" creationId="{0148B579-9CD3-30E7-EBDC-2E53E4439F17}"/>
          </ac:spMkLst>
        </pc:spChg>
        <pc:spChg chg="mod">
          <ac:chgData name="Anna Allen" userId="1F0AZkFtny9zG6F7Dj+Ka8syhATAFwYcY3pGgRZAQpg=" providerId="None" clId="Web-{3A86C03E-83B7-49F3-8FBB-90EC9E21B142}" dt="2024-12-27T13:56:23.270" v="45" actId="1076"/>
          <ac:spMkLst>
            <pc:docMk/>
            <pc:sldMk cId="2386333985" sldId="501"/>
            <ac:spMk id="5" creationId="{5B672786-2C38-E48F-2A6F-212522A1F122}"/>
          </ac:spMkLst>
        </pc:spChg>
        <pc:spChg chg="mod">
          <ac:chgData name="Anna Allen" userId="1F0AZkFtny9zG6F7Dj+Ka8syhATAFwYcY3pGgRZAQpg=" providerId="None" clId="Web-{3A86C03E-83B7-49F3-8FBB-90EC9E21B142}" dt="2024-12-27T13:56:14.349" v="42" actId="1076"/>
          <ac:spMkLst>
            <pc:docMk/>
            <pc:sldMk cId="2386333985" sldId="501"/>
            <ac:spMk id="14" creationId="{50D1D9CF-5F1B-5A42-FB41-E4BD84DE4F10}"/>
          </ac:spMkLst>
        </pc:spChg>
        <pc:spChg chg="mod">
          <ac:chgData name="Anna Allen" userId="1F0AZkFtny9zG6F7Dj+Ka8syhATAFwYcY3pGgRZAQpg=" providerId="None" clId="Web-{3A86C03E-83B7-49F3-8FBB-90EC9E21B142}" dt="2024-12-27T13:55:52.708" v="41" actId="1076"/>
          <ac:spMkLst>
            <pc:docMk/>
            <pc:sldMk cId="2386333985" sldId="501"/>
            <ac:spMk id="16" creationId="{3FDF2EE9-E3F8-674E-7C4E-85C2902CCA29}"/>
          </ac:spMkLst>
        </pc:spChg>
        <pc:spChg chg="mod">
          <ac:chgData name="Anna Allen" userId="1F0AZkFtny9zG6F7Dj+Ka8syhATAFwYcY3pGgRZAQpg=" providerId="None" clId="Web-{3A86C03E-83B7-49F3-8FBB-90EC9E21B142}" dt="2024-12-27T13:56:14.364" v="43" actId="1076"/>
          <ac:spMkLst>
            <pc:docMk/>
            <pc:sldMk cId="2386333985" sldId="501"/>
            <ac:spMk id="17" creationId="{6611AA8D-DF3A-0840-C82E-A1BE8D11995F}"/>
          </ac:spMkLst>
        </pc:spChg>
        <pc:spChg chg="mod">
          <ac:chgData name="Anna Allen" userId="1F0AZkFtny9zG6F7Dj+Ka8syhATAFwYcY3pGgRZAQpg=" providerId="None" clId="Web-{3A86C03E-83B7-49F3-8FBB-90EC9E21B142}" dt="2024-12-27T13:55:52.692" v="40" actId="1076"/>
          <ac:spMkLst>
            <pc:docMk/>
            <pc:sldMk cId="2386333985" sldId="501"/>
            <ac:spMk id="22" creationId="{1ADDE447-A850-542F-BD46-2CE200EFD409}"/>
          </ac:spMkLst>
        </pc:spChg>
        <pc:spChg chg="mod">
          <ac:chgData name="Anna Allen" userId="1F0AZkFtny9zG6F7Dj+Ka8syhATAFwYcY3pGgRZAQpg=" providerId="None" clId="Web-{3A86C03E-83B7-49F3-8FBB-90EC9E21B142}" dt="2024-12-27T13:42:36.785" v="4" actId="20577"/>
          <ac:spMkLst>
            <pc:docMk/>
            <pc:sldMk cId="2386333985" sldId="501"/>
            <ac:spMk id="28" creationId="{883390E8-95E4-9EC5-440D-ED213C32F1AE}"/>
          </ac:spMkLst>
        </pc:spChg>
        <pc:cxnChg chg="mod">
          <ac:chgData name="Anna Allen" userId="1F0AZkFtny9zG6F7Dj+Ka8syhATAFwYcY3pGgRZAQpg=" providerId="None" clId="Web-{3A86C03E-83B7-49F3-8FBB-90EC9E21B142}" dt="2024-12-27T13:55:43.067" v="39" actId="1076"/>
          <ac:cxnSpMkLst>
            <pc:docMk/>
            <pc:sldMk cId="2386333985" sldId="501"/>
            <ac:cxnSpMk id="8" creationId="{88DFF63A-E6F8-3399-3FAF-1BFAAE666499}"/>
          </ac:cxnSpMkLst>
        </pc:cxnChg>
      </pc:sldChg>
      <pc:sldChg chg="modSp">
        <pc:chgData name="Anna Allen" userId="1F0AZkFtny9zG6F7Dj+Ka8syhATAFwYcY3pGgRZAQpg=" providerId="None" clId="Web-{3A86C03E-83B7-49F3-8FBB-90EC9E21B142}" dt="2024-12-27T15:26:43.176" v="324" actId="20577"/>
        <pc:sldMkLst>
          <pc:docMk/>
          <pc:sldMk cId="3239127178" sldId="506"/>
        </pc:sldMkLst>
        <pc:spChg chg="mod">
          <ac:chgData name="Anna Allen" userId="1F0AZkFtny9zG6F7Dj+Ka8syhATAFwYcY3pGgRZAQpg=" providerId="None" clId="Web-{3A86C03E-83B7-49F3-8FBB-90EC9E21B142}" dt="2024-12-27T15:25:54.614" v="320" actId="20577"/>
          <ac:spMkLst>
            <pc:docMk/>
            <pc:sldMk cId="3239127178" sldId="506"/>
            <ac:spMk id="7" creationId="{B8FDBE0F-0848-1E71-32BF-67CE3DF68B0D}"/>
          </ac:spMkLst>
        </pc:spChg>
        <pc:spChg chg="mod">
          <ac:chgData name="Anna Allen" userId="1F0AZkFtny9zG6F7Dj+Ka8syhATAFwYcY3pGgRZAQpg=" providerId="None" clId="Web-{3A86C03E-83B7-49F3-8FBB-90EC9E21B142}" dt="2024-12-27T15:26:14.192" v="322" actId="20577"/>
          <ac:spMkLst>
            <pc:docMk/>
            <pc:sldMk cId="3239127178" sldId="506"/>
            <ac:spMk id="11" creationId="{9B5A29E5-8E7D-E81B-079E-F461798871E7}"/>
          </ac:spMkLst>
        </pc:spChg>
        <pc:spChg chg="mod">
          <ac:chgData name="Anna Allen" userId="1F0AZkFtny9zG6F7Dj+Ka8syhATAFwYcY3pGgRZAQpg=" providerId="None" clId="Web-{3A86C03E-83B7-49F3-8FBB-90EC9E21B142}" dt="2024-12-27T15:26:43.176" v="324" actId="20577"/>
          <ac:spMkLst>
            <pc:docMk/>
            <pc:sldMk cId="3239127178" sldId="506"/>
            <ac:spMk id="16" creationId="{C481D162-E89C-453E-6F2E-CD30A3F52204}"/>
          </ac:spMkLst>
        </pc:spChg>
      </pc:sldChg>
      <pc:sldChg chg="modSp">
        <pc:chgData name="Anna Allen" userId="1F0AZkFtny9zG6F7Dj+Ka8syhATAFwYcY3pGgRZAQpg=" providerId="None" clId="Web-{3A86C03E-83B7-49F3-8FBB-90EC9E21B142}" dt="2024-12-27T15:27:43.479" v="334" actId="20577"/>
        <pc:sldMkLst>
          <pc:docMk/>
          <pc:sldMk cId="3075292243" sldId="510"/>
        </pc:sldMkLst>
        <pc:spChg chg="mod">
          <ac:chgData name="Anna Allen" userId="1F0AZkFtny9zG6F7Dj+Ka8syhATAFwYcY3pGgRZAQpg=" providerId="None" clId="Web-{3A86C03E-83B7-49F3-8FBB-90EC9E21B142}" dt="2024-12-27T15:27:22.979" v="326" actId="20577"/>
          <ac:spMkLst>
            <pc:docMk/>
            <pc:sldMk cId="3075292243" sldId="510"/>
            <ac:spMk id="14" creationId="{678730FF-2DC7-B46B-8AA7-5FA3584E2862}"/>
          </ac:spMkLst>
        </pc:spChg>
        <pc:spChg chg="mod">
          <ac:chgData name="Anna Allen" userId="1F0AZkFtny9zG6F7Dj+Ka8syhATAFwYcY3pGgRZAQpg=" providerId="None" clId="Web-{3A86C03E-83B7-49F3-8FBB-90EC9E21B142}" dt="2024-12-27T15:27:43.479" v="334" actId="20577"/>
          <ac:spMkLst>
            <pc:docMk/>
            <pc:sldMk cId="3075292243" sldId="510"/>
            <ac:spMk id="18" creationId="{9ACB682F-7052-9895-ECA9-2A41F2BA0C0D}"/>
          </ac:spMkLst>
        </pc:spChg>
      </pc:sldChg>
      <pc:sldChg chg="modSp">
        <pc:chgData name="Anna Allen" userId="1F0AZkFtny9zG6F7Dj+Ka8syhATAFwYcY3pGgRZAQpg=" providerId="None" clId="Web-{3A86C03E-83B7-49F3-8FBB-90EC9E21B142}" dt="2024-12-27T15:29:35.137" v="352" actId="20577"/>
        <pc:sldMkLst>
          <pc:docMk/>
          <pc:sldMk cId="74487161" sldId="514"/>
        </pc:sldMkLst>
        <pc:spChg chg="mod">
          <ac:chgData name="Anna Allen" userId="1F0AZkFtny9zG6F7Dj+Ka8syhATAFwYcY3pGgRZAQpg=" providerId="None" clId="Web-{3A86C03E-83B7-49F3-8FBB-90EC9E21B142}" dt="2024-12-27T15:28:59.244" v="337" actId="20577"/>
          <ac:spMkLst>
            <pc:docMk/>
            <pc:sldMk cId="74487161" sldId="514"/>
            <ac:spMk id="8" creationId="{AE9291A1-94EC-F282-FBC6-7A4AA2A28312}"/>
          </ac:spMkLst>
        </pc:spChg>
        <pc:spChg chg="mod">
          <ac:chgData name="Anna Allen" userId="1F0AZkFtny9zG6F7Dj+Ka8syhATAFwYcY3pGgRZAQpg=" providerId="None" clId="Web-{3A86C03E-83B7-49F3-8FBB-90EC9E21B142}" dt="2024-12-27T15:29:16.372" v="342" actId="20577"/>
          <ac:spMkLst>
            <pc:docMk/>
            <pc:sldMk cId="74487161" sldId="514"/>
            <ac:spMk id="11" creationId="{670DF1FE-5178-A9E2-056F-29B1B2B2BD1B}"/>
          </ac:spMkLst>
        </pc:spChg>
        <pc:spChg chg="mod">
          <ac:chgData name="Anna Allen" userId="1F0AZkFtny9zG6F7Dj+Ka8syhATAFwYcY3pGgRZAQpg=" providerId="None" clId="Web-{3A86C03E-83B7-49F3-8FBB-90EC9E21B142}" dt="2024-12-27T15:29:27.200" v="345" actId="20577"/>
          <ac:spMkLst>
            <pc:docMk/>
            <pc:sldMk cId="74487161" sldId="514"/>
            <ac:spMk id="16" creationId="{0457A582-A2A7-AF85-79D5-43483B53994D}"/>
          </ac:spMkLst>
        </pc:spChg>
        <pc:spChg chg="mod">
          <ac:chgData name="Anna Allen" userId="1F0AZkFtny9zG6F7Dj+Ka8syhATAFwYcY3pGgRZAQpg=" providerId="None" clId="Web-{3A86C03E-83B7-49F3-8FBB-90EC9E21B142}" dt="2024-12-27T15:29:30.872" v="347" actId="20577"/>
          <ac:spMkLst>
            <pc:docMk/>
            <pc:sldMk cId="74487161" sldId="514"/>
            <ac:spMk id="23" creationId="{26386A0B-FA3C-A1E6-3C63-887C79A72AEF}"/>
          </ac:spMkLst>
        </pc:spChg>
        <pc:spChg chg="mod">
          <ac:chgData name="Anna Allen" userId="1F0AZkFtny9zG6F7Dj+Ka8syhATAFwYcY3pGgRZAQpg=" providerId="None" clId="Web-{3A86C03E-83B7-49F3-8FBB-90EC9E21B142}" dt="2024-12-27T15:29:33.278" v="350" actId="20577"/>
          <ac:spMkLst>
            <pc:docMk/>
            <pc:sldMk cId="74487161" sldId="514"/>
            <ac:spMk id="25" creationId="{94E065DC-BFD1-FA77-B7BC-FDAC125A37A2}"/>
          </ac:spMkLst>
        </pc:spChg>
        <pc:spChg chg="mod">
          <ac:chgData name="Anna Allen" userId="1F0AZkFtny9zG6F7Dj+Ka8syhATAFwYcY3pGgRZAQpg=" providerId="None" clId="Web-{3A86C03E-83B7-49F3-8FBB-90EC9E21B142}" dt="2024-12-27T15:29:35.137" v="352" actId="20577"/>
          <ac:spMkLst>
            <pc:docMk/>
            <pc:sldMk cId="74487161" sldId="514"/>
            <ac:spMk id="27" creationId="{69D0832D-6093-964D-9405-104CA90D549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CB491-5C64-49F3-8EA5-1C56AB761853}" type="datetimeFigureOut">
              <a:rPr lang="en-US" smtClean="0"/>
              <a:t>1/6/2025</a:t>
            </a:fld>
            <a:endParaRPr lang="en-US"/>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BC455-1176-4429-9622-64C57BCE71FF}" type="datetimeFigureOut">
              <a:rPr lang="en-US" smtClean="0"/>
              <a:t>1/6/2025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29E27-6F66-4E4A-AFD0-3C120D43BE6B}" type="slidenum">
              <a:rPr lang="en-US" smtClean="0"/>
              <a:t>‹#›</a:t>
            </a:fld>
            <a:endParaRPr lang="en-US"/>
          </a:p>
        </p:txBody>
      </p:sp>
    </p:spTree>
    <p:extLst>
      <p:ext uri="{BB962C8B-B14F-4D97-AF65-F5344CB8AC3E}">
        <p14:creationId xmlns:p14="http://schemas.microsoft.com/office/powerpoint/2010/main" val="354510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p:cNvSpPr>
            <a:spLocks noGrp="1"/>
          </p:cNvSpPr>
          <p:nvPr>
            <p:ph type="sldNum" sz="quarter" idx="5"/>
          </p:nvPr>
        </p:nvSpPr>
        <p:spPr/>
        <p:txBody>
          <a:bodyPr/>
          <a:lstStyle/>
          <a:p>
            <a:fld id="{D5E29E27-6F66-4E4A-AFD0-3C120D43BE6B}" type="slidenum">
              <a:rPr lang="en-US" smtClean="0"/>
              <a:t>11</a:t>
            </a:fld>
            <a:endParaRPr lang="en-US"/>
          </a:p>
        </p:txBody>
      </p:sp>
    </p:spTree>
    <p:extLst>
      <p:ext uri="{BB962C8B-B14F-4D97-AF65-F5344CB8AC3E}">
        <p14:creationId xmlns:p14="http://schemas.microsoft.com/office/powerpoint/2010/main" val="319770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1866-1106-568A-E18A-EAA127B59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5FE51-0313-FCF7-B277-F60F3B2EE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5F5FE-5799-4BFF-ACBB-20ADCEB9CB2E}"/>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0A3E8FEB-7E30-C697-ECB6-E3688F4D899F}"/>
              </a:ext>
            </a:extLst>
          </p:cNvPr>
          <p:cNvSpPr>
            <a:spLocks noGrp="1"/>
          </p:cNvSpPr>
          <p:nvPr>
            <p:ph type="sldNum" sz="quarter" idx="5"/>
          </p:nvPr>
        </p:nvSpPr>
        <p:spPr/>
        <p:txBody>
          <a:bodyPr/>
          <a:lstStyle/>
          <a:p>
            <a:fld id="{D5E29E27-6F66-4E4A-AFD0-3C120D43BE6B}" type="slidenum">
              <a:rPr lang="en-US" smtClean="0"/>
              <a:t>20</a:t>
            </a:fld>
            <a:endParaRPr lang="en-US"/>
          </a:p>
        </p:txBody>
      </p:sp>
    </p:spTree>
    <p:extLst>
      <p:ext uri="{BB962C8B-B14F-4D97-AF65-F5344CB8AC3E}">
        <p14:creationId xmlns:p14="http://schemas.microsoft.com/office/powerpoint/2010/main" val="132428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5F6E7-2538-52E3-F587-2AF4D9B51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0A9C4-82A0-E430-61EC-D354619ED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2BE8-61A6-71BC-B415-C28E730DFB99}"/>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AF3C1FEF-9C8B-26C7-6D7C-563EDAD0F4AA}"/>
              </a:ext>
            </a:extLst>
          </p:cNvPr>
          <p:cNvSpPr>
            <a:spLocks noGrp="1"/>
          </p:cNvSpPr>
          <p:nvPr>
            <p:ph type="sldNum" sz="quarter" idx="5"/>
          </p:nvPr>
        </p:nvSpPr>
        <p:spPr/>
        <p:txBody>
          <a:bodyPr/>
          <a:lstStyle/>
          <a:p>
            <a:fld id="{D5E29E27-6F66-4E4A-AFD0-3C120D43BE6B}" type="slidenum">
              <a:rPr lang="en-US" smtClean="0"/>
              <a:t>21</a:t>
            </a:fld>
            <a:endParaRPr lang="en-US"/>
          </a:p>
        </p:txBody>
      </p:sp>
    </p:spTree>
    <p:extLst>
      <p:ext uri="{BB962C8B-B14F-4D97-AF65-F5344CB8AC3E}">
        <p14:creationId xmlns:p14="http://schemas.microsoft.com/office/powerpoint/2010/main" val="14702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EFE0-5B48-F49E-DA5E-A40BE529A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FEE9E-DDEB-4543-0C18-B7E9A32A4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6D42D-8741-2EB7-67B5-45CEB324F071}"/>
              </a:ext>
            </a:extLst>
          </p:cNvPr>
          <p:cNvSpPr>
            <a:spLocks noGrp="1"/>
          </p:cNvSpPr>
          <p:nvPr>
            <p:ph type="body" idx="1"/>
          </p:nvPr>
        </p:nvSpPr>
        <p:spPr/>
        <p:txBody>
          <a:bodyPr/>
          <a:lstStyle/>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 – put this one in there – for those who want to upgrade their Student Engagement module with Nav AI</a:t>
            </a:r>
          </a:p>
          <a:p>
            <a:r>
              <a:rPr lang="en-US" dirty="0"/>
              <a:t>KBOR Summit?</a:t>
            </a:r>
          </a:p>
        </p:txBody>
      </p:sp>
      <p:sp>
        <p:nvSpPr>
          <p:cNvPr id="4" name="Slide Number Placeholder 3">
            <a:extLst>
              <a:ext uri="{FF2B5EF4-FFF2-40B4-BE49-F238E27FC236}">
                <a16:creationId xmlns:a16="http://schemas.microsoft.com/office/drawing/2014/main" id="{91489454-E22E-54E1-3889-0C5DEC09E943}"/>
              </a:ext>
            </a:extLst>
          </p:cNvPr>
          <p:cNvSpPr>
            <a:spLocks noGrp="1"/>
          </p:cNvSpPr>
          <p:nvPr>
            <p:ph type="sldNum" sz="quarter" idx="5"/>
          </p:nvPr>
        </p:nvSpPr>
        <p:spPr/>
        <p:txBody>
          <a:bodyPr/>
          <a:lstStyle/>
          <a:p>
            <a:fld id="{D5E29E27-6F66-4E4A-AFD0-3C120D43BE6B}" type="slidenum">
              <a:rPr lang="en-US" smtClean="0"/>
              <a:t>23</a:t>
            </a:fld>
            <a:endParaRPr lang="en-US"/>
          </a:p>
        </p:txBody>
      </p:sp>
    </p:spTree>
    <p:extLst>
      <p:ext uri="{BB962C8B-B14F-4D97-AF65-F5344CB8AC3E}">
        <p14:creationId xmlns:p14="http://schemas.microsoft.com/office/powerpoint/2010/main" val="425082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2B55-E531-4922-BA8B-1EE627472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DC409-FE3F-9FEC-DA1E-E4CE11B9F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7EC2F-628F-0F8A-D614-0F52ED6D35CF}"/>
              </a:ext>
            </a:extLst>
          </p:cNvPr>
          <p:cNvSpPr>
            <a:spLocks noGrp="1"/>
          </p:cNvSpPr>
          <p:nvPr>
            <p:ph type="body" idx="1"/>
          </p:nvPr>
        </p:nvSpPr>
        <p:spPr/>
        <p:txBody>
          <a:bodyPr/>
          <a:lstStyle/>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 – put this one in there – for those who want to upgrade their Student Engagement module with Nav AI</a:t>
            </a:r>
          </a:p>
          <a:p>
            <a:r>
              <a:rPr lang="en-US" dirty="0"/>
              <a:t>KBOR Summit?</a:t>
            </a:r>
          </a:p>
        </p:txBody>
      </p:sp>
      <p:sp>
        <p:nvSpPr>
          <p:cNvPr id="4" name="Slide Number Placeholder 3">
            <a:extLst>
              <a:ext uri="{FF2B5EF4-FFF2-40B4-BE49-F238E27FC236}">
                <a16:creationId xmlns:a16="http://schemas.microsoft.com/office/drawing/2014/main" id="{67AE4A71-571B-E9DF-EAFE-A13E0E2B23E4}"/>
              </a:ext>
            </a:extLst>
          </p:cNvPr>
          <p:cNvSpPr>
            <a:spLocks noGrp="1"/>
          </p:cNvSpPr>
          <p:nvPr>
            <p:ph type="sldNum" sz="quarter" idx="5"/>
          </p:nvPr>
        </p:nvSpPr>
        <p:spPr/>
        <p:txBody>
          <a:bodyPr/>
          <a:lstStyle/>
          <a:p>
            <a:fld id="{D5E29E27-6F66-4E4A-AFD0-3C120D43BE6B}" type="slidenum">
              <a:rPr lang="en-US" smtClean="0"/>
              <a:t>24</a:t>
            </a:fld>
            <a:endParaRPr lang="en-US"/>
          </a:p>
        </p:txBody>
      </p:sp>
    </p:spTree>
    <p:extLst>
      <p:ext uri="{BB962C8B-B14F-4D97-AF65-F5344CB8AC3E}">
        <p14:creationId xmlns:p14="http://schemas.microsoft.com/office/powerpoint/2010/main" val="333055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52629-68C0-B5F0-339A-3FE24462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2B0BE-344E-190A-66D0-D6E45AE13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93FC0-7C65-F98F-FDD5-197E7819D68F}"/>
              </a:ext>
            </a:extLst>
          </p:cNvPr>
          <p:cNvSpPr>
            <a:spLocks noGrp="1"/>
          </p:cNvSpPr>
          <p:nvPr>
            <p:ph type="body" idx="1"/>
          </p:nvPr>
        </p:nvSpPr>
        <p:spPr/>
        <p:txBody>
          <a:bodyPr/>
          <a:lstStyle/>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 – put this one in there – for those who want to upgrade their Student Engagement module with Nav AI</a:t>
            </a:r>
          </a:p>
          <a:p>
            <a:r>
              <a:rPr lang="en-US" dirty="0"/>
              <a:t>KBOR Summit?</a:t>
            </a:r>
          </a:p>
        </p:txBody>
      </p:sp>
      <p:sp>
        <p:nvSpPr>
          <p:cNvPr id="4" name="Slide Number Placeholder 3">
            <a:extLst>
              <a:ext uri="{FF2B5EF4-FFF2-40B4-BE49-F238E27FC236}">
                <a16:creationId xmlns:a16="http://schemas.microsoft.com/office/drawing/2014/main" id="{293A46A1-B443-940A-525E-6308296AB524}"/>
              </a:ext>
            </a:extLst>
          </p:cNvPr>
          <p:cNvSpPr>
            <a:spLocks noGrp="1"/>
          </p:cNvSpPr>
          <p:nvPr>
            <p:ph type="sldNum" sz="quarter" idx="5"/>
          </p:nvPr>
        </p:nvSpPr>
        <p:spPr/>
        <p:txBody>
          <a:bodyPr/>
          <a:lstStyle/>
          <a:p>
            <a:fld id="{D5E29E27-6F66-4E4A-AFD0-3C120D43BE6B}" type="slidenum">
              <a:rPr lang="en-US" smtClean="0"/>
              <a:t>25</a:t>
            </a:fld>
            <a:endParaRPr lang="en-US"/>
          </a:p>
        </p:txBody>
      </p:sp>
    </p:spTree>
    <p:extLst>
      <p:ext uri="{BB962C8B-B14F-4D97-AF65-F5344CB8AC3E}">
        <p14:creationId xmlns:p14="http://schemas.microsoft.com/office/powerpoint/2010/main" val="199763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8D28-126C-8F7A-CE32-55CD803CB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9A602-4C60-8A83-D7F3-AAC55DB20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0F238-D743-FCDE-AAA1-560EAD178979}"/>
              </a:ext>
            </a:extLst>
          </p:cNvPr>
          <p:cNvSpPr>
            <a:spLocks noGrp="1"/>
          </p:cNvSpPr>
          <p:nvPr>
            <p:ph type="body" idx="1"/>
          </p:nvPr>
        </p:nvSpPr>
        <p:spPr/>
        <p:txBody>
          <a:bodyPr/>
          <a:lstStyle/>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 – put this one in there – for those who want to upgrade their Student Engagement module with Nav AI</a:t>
            </a:r>
          </a:p>
          <a:p>
            <a:r>
              <a:rPr lang="en-US" dirty="0"/>
              <a:t>KBOR Summit?</a:t>
            </a:r>
          </a:p>
        </p:txBody>
      </p:sp>
      <p:sp>
        <p:nvSpPr>
          <p:cNvPr id="4" name="Slide Number Placeholder 3">
            <a:extLst>
              <a:ext uri="{FF2B5EF4-FFF2-40B4-BE49-F238E27FC236}">
                <a16:creationId xmlns:a16="http://schemas.microsoft.com/office/drawing/2014/main" id="{95AC3B9A-1D3D-BEE4-273E-A1A5F3AA2E5A}"/>
              </a:ext>
            </a:extLst>
          </p:cNvPr>
          <p:cNvSpPr>
            <a:spLocks noGrp="1"/>
          </p:cNvSpPr>
          <p:nvPr>
            <p:ph type="sldNum" sz="quarter" idx="5"/>
          </p:nvPr>
        </p:nvSpPr>
        <p:spPr/>
        <p:txBody>
          <a:bodyPr/>
          <a:lstStyle/>
          <a:p>
            <a:fld id="{D5E29E27-6F66-4E4A-AFD0-3C120D43BE6B}" type="slidenum">
              <a:rPr lang="en-US" smtClean="0"/>
              <a:t>26</a:t>
            </a:fld>
            <a:endParaRPr lang="en-US"/>
          </a:p>
        </p:txBody>
      </p:sp>
    </p:spTree>
    <p:extLst>
      <p:ext uri="{BB962C8B-B14F-4D97-AF65-F5344CB8AC3E}">
        <p14:creationId xmlns:p14="http://schemas.microsoft.com/office/powerpoint/2010/main" val="50891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BAF1-7D3F-88B9-E26B-EAAB214FF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07BB7-9F06-70D6-DA5E-539E3E274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B214D-1381-4AC4-95E5-C8DD50A9CB73}"/>
              </a:ext>
            </a:extLst>
          </p:cNvPr>
          <p:cNvSpPr>
            <a:spLocks noGrp="1"/>
          </p:cNvSpPr>
          <p:nvPr>
            <p:ph type="body" idx="1"/>
          </p:nvPr>
        </p:nvSpPr>
        <p:spPr/>
        <p:txBody>
          <a:bodyPr/>
          <a:lstStyle/>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 – put this one in there – for those who want to upgrade their Student Engagement module with Nav AI</a:t>
            </a:r>
          </a:p>
          <a:p>
            <a:r>
              <a:rPr lang="en-US" dirty="0"/>
              <a:t>KBOR Summit?</a:t>
            </a:r>
          </a:p>
        </p:txBody>
      </p:sp>
      <p:sp>
        <p:nvSpPr>
          <p:cNvPr id="4" name="Slide Number Placeholder 3">
            <a:extLst>
              <a:ext uri="{FF2B5EF4-FFF2-40B4-BE49-F238E27FC236}">
                <a16:creationId xmlns:a16="http://schemas.microsoft.com/office/drawing/2014/main" id="{7D0C2C62-2130-3684-4006-1C18718BA2FA}"/>
              </a:ext>
            </a:extLst>
          </p:cNvPr>
          <p:cNvSpPr>
            <a:spLocks noGrp="1"/>
          </p:cNvSpPr>
          <p:nvPr>
            <p:ph type="sldNum" sz="quarter" idx="5"/>
          </p:nvPr>
        </p:nvSpPr>
        <p:spPr/>
        <p:txBody>
          <a:bodyPr/>
          <a:lstStyle/>
          <a:p>
            <a:fld id="{D5E29E27-6F66-4E4A-AFD0-3C120D43BE6B}" type="slidenum">
              <a:rPr lang="en-US" smtClean="0"/>
              <a:t>28</a:t>
            </a:fld>
            <a:endParaRPr lang="en-US"/>
          </a:p>
        </p:txBody>
      </p:sp>
    </p:spTree>
    <p:extLst>
      <p:ext uri="{BB962C8B-B14F-4D97-AF65-F5344CB8AC3E}">
        <p14:creationId xmlns:p14="http://schemas.microsoft.com/office/powerpoint/2010/main" val="38114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AEDEE-8409-233A-016A-E1FC6A6E4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530E8-7C27-5E15-E2E8-B31E0EAD0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77961-E1B0-982B-3375-2F7EE1EA2CDC}"/>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ADCE020E-677E-9A5F-0690-1572B4E18EC7}"/>
              </a:ext>
            </a:extLst>
          </p:cNvPr>
          <p:cNvSpPr>
            <a:spLocks noGrp="1"/>
          </p:cNvSpPr>
          <p:nvPr>
            <p:ph type="sldNum" sz="quarter" idx="5"/>
          </p:nvPr>
        </p:nvSpPr>
        <p:spPr/>
        <p:txBody>
          <a:bodyPr/>
          <a:lstStyle/>
          <a:p>
            <a:fld id="{D5E29E27-6F66-4E4A-AFD0-3C120D43BE6B}" type="slidenum">
              <a:rPr lang="en-US" smtClean="0"/>
              <a:t>12</a:t>
            </a:fld>
            <a:endParaRPr lang="en-US"/>
          </a:p>
        </p:txBody>
      </p:sp>
    </p:spTree>
    <p:extLst>
      <p:ext uri="{BB962C8B-B14F-4D97-AF65-F5344CB8AC3E}">
        <p14:creationId xmlns:p14="http://schemas.microsoft.com/office/powerpoint/2010/main" val="36989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211B7-9648-CA23-AAA1-7D861EA13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C4279-A873-5CF9-196D-F8C3CB159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7397B-DEE9-E05D-1B89-883B91F61CB4}"/>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8B7463BC-9818-18D2-DB7A-D7A38E8C2A03}"/>
              </a:ext>
            </a:extLst>
          </p:cNvPr>
          <p:cNvSpPr>
            <a:spLocks noGrp="1"/>
          </p:cNvSpPr>
          <p:nvPr>
            <p:ph type="sldNum" sz="quarter" idx="5"/>
          </p:nvPr>
        </p:nvSpPr>
        <p:spPr/>
        <p:txBody>
          <a:bodyPr/>
          <a:lstStyle/>
          <a:p>
            <a:fld id="{D5E29E27-6F66-4E4A-AFD0-3C120D43BE6B}" type="slidenum">
              <a:rPr lang="en-US" smtClean="0"/>
              <a:t>13</a:t>
            </a:fld>
            <a:endParaRPr lang="en-US"/>
          </a:p>
        </p:txBody>
      </p:sp>
    </p:spTree>
    <p:extLst>
      <p:ext uri="{BB962C8B-B14F-4D97-AF65-F5344CB8AC3E}">
        <p14:creationId xmlns:p14="http://schemas.microsoft.com/office/powerpoint/2010/main" val="357494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EF64-D309-3AB1-C51A-8FC9BDA47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295F3-6828-B1BB-AFAD-D3399F1E8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72CB5-539C-D15E-5A80-842E9640CAC4}"/>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5F0AEBD6-BD25-131E-E159-DF9EF8DF3539}"/>
              </a:ext>
            </a:extLst>
          </p:cNvPr>
          <p:cNvSpPr>
            <a:spLocks noGrp="1"/>
          </p:cNvSpPr>
          <p:nvPr>
            <p:ph type="sldNum" sz="quarter" idx="5"/>
          </p:nvPr>
        </p:nvSpPr>
        <p:spPr/>
        <p:txBody>
          <a:bodyPr/>
          <a:lstStyle/>
          <a:p>
            <a:fld id="{D5E29E27-6F66-4E4A-AFD0-3C120D43BE6B}" type="slidenum">
              <a:rPr lang="en-US" smtClean="0"/>
              <a:t>14</a:t>
            </a:fld>
            <a:endParaRPr lang="en-US"/>
          </a:p>
        </p:txBody>
      </p:sp>
    </p:spTree>
    <p:extLst>
      <p:ext uri="{BB962C8B-B14F-4D97-AF65-F5344CB8AC3E}">
        <p14:creationId xmlns:p14="http://schemas.microsoft.com/office/powerpoint/2010/main" val="121349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2337C-6B24-A858-117D-1B34BFB1E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C41CD-0409-9216-A901-33F4D99A2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7A01B-240A-4C90-1183-FD65364C9716}"/>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8BEA4280-3941-F15C-8287-46112F18CD77}"/>
              </a:ext>
            </a:extLst>
          </p:cNvPr>
          <p:cNvSpPr>
            <a:spLocks noGrp="1"/>
          </p:cNvSpPr>
          <p:nvPr>
            <p:ph type="sldNum" sz="quarter" idx="5"/>
          </p:nvPr>
        </p:nvSpPr>
        <p:spPr/>
        <p:txBody>
          <a:bodyPr/>
          <a:lstStyle/>
          <a:p>
            <a:fld id="{D5E29E27-6F66-4E4A-AFD0-3C120D43BE6B}" type="slidenum">
              <a:rPr lang="en-US" smtClean="0"/>
              <a:t>15</a:t>
            </a:fld>
            <a:endParaRPr lang="en-US"/>
          </a:p>
        </p:txBody>
      </p:sp>
    </p:spTree>
    <p:extLst>
      <p:ext uri="{BB962C8B-B14F-4D97-AF65-F5344CB8AC3E}">
        <p14:creationId xmlns:p14="http://schemas.microsoft.com/office/powerpoint/2010/main" val="127287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1167C-389C-2CE7-845C-C638A5192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E473E-0108-C3C1-D560-385ECF152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B23FA-8AD9-A684-94BC-F4504B1A63A0}"/>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F926CF2B-5811-CE52-609A-FB34BE90F470}"/>
              </a:ext>
            </a:extLst>
          </p:cNvPr>
          <p:cNvSpPr>
            <a:spLocks noGrp="1"/>
          </p:cNvSpPr>
          <p:nvPr>
            <p:ph type="sldNum" sz="quarter" idx="5"/>
          </p:nvPr>
        </p:nvSpPr>
        <p:spPr/>
        <p:txBody>
          <a:bodyPr/>
          <a:lstStyle/>
          <a:p>
            <a:fld id="{D5E29E27-6F66-4E4A-AFD0-3C120D43BE6B}" type="slidenum">
              <a:rPr lang="en-US" smtClean="0"/>
              <a:t>16</a:t>
            </a:fld>
            <a:endParaRPr lang="en-US"/>
          </a:p>
        </p:txBody>
      </p:sp>
    </p:spTree>
    <p:extLst>
      <p:ext uri="{BB962C8B-B14F-4D97-AF65-F5344CB8AC3E}">
        <p14:creationId xmlns:p14="http://schemas.microsoft.com/office/powerpoint/2010/main" val="139373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78DD5-A9CE-5004-D7F2-13C56EDFC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5D812-36CB-00D8-5B23-4EED69EA5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69C93-C187-D748-28B2-F1B8AF07A4CF}"/>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7C3F132A-C3B7-86F1-2919-2AB394D4BD7D}"/>
              </a:ext>
            </a:extLst>
          </p:cNvPr>
          <p:cNvSpPr>
            <a:spLocks noGrp="1"/>
          </p:cNvSpPr>
          <p:nvPr>
            <p:ph type="sldNum" sz="quarter" idx="5"/>
          </p:nvPr>
        </p:nvSpPr>
        <p:spPr/>
        <p:txBody>
          <a:bodyPr/>
          <a:lstStyle/>
          <a:p>
            <a:fld id="{D5E29E27-6F66-4E4A-AFD0-3C120D43BE6B}" type="slidenum">
              <a:rPr lang="en-US" smtClean="0"/>
              <a:t>17</a:t>
            </a:fld>
            <a:endParaRPr lang="en-US"/>
          </a:p>
        </p:txBody>
      </p:sp>
    </p:spTree>
    <p:extLst>
      <p:ext uri="{BB962C8B-B14F-4D97-AF65-F5344CB8AC3E}">
        <p14:creationId xmlns:p14="http://schemas.microsoft.com/office/powerpoint/2010/main" val="143956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8FE0-C8CA-DDF5-61A4-3B60053FB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0F8EC-73B5-522B-3A54-8B5D083D5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0D510-B36C-ECFB-D90D-22AE06817BE1}"/>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128A7CA6-D574-B4B1-757C-F24F89CD5284}"/>
              </a:ext>
            </a:extLst>
          </p:cNvPr>
          <p:cNvSpPr>
            <a:spLocks noGrp="1"/>
          </p:cNvSpPr>
          <p:nvPr>
            <p:ph type="sldNum" sz="quarter" idx="5"/>
          </p:nvPr>
        </p:nvSpPr>
        <p:spPr/>
        <p:txBody>
          <a:bodyPr/>
          <a:lstStyle/>
          <a:p>
            <a:fld id="{D5E29E27-6F66-4E4A-AFD0-3C120D43BE6B}" type="slidenum">
              <a:rPr lang="en-US" smtClean="0"/>
              <a:t>18</a:t>
            </a:fld>
            <a:endParaRPr lang="en-US"/>
          </a:p>
        </p:txBody>
      </p:sp>
    </p:spTree>
    <p:extLst>
      <p:ext uri="{BB962C8B-B14F-4D97-AF65-F5344CB8AC3E}">
        <p14:creationId xmlns:p14="http://schemas.microsoft.com/office/powerpoint/2010/main" val="3781852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F8B1B-E76A-058B-1318-498431322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A460D-C75B-36CA-4694-5E9945174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34C49-5C99-E0DC-7C78-C8DADBB048FA}"/>
              </a:ext>
            </a:extLst>
          </p:cNvPr>
          <p:cNvSpPr>
            <a:spLocks noGrp="1"/>
          </p:cNvSpPr>
          <p:nvPr>
            <p:ph type="body" idx="1"/>
          </p:nvPr>
        </p:nvSpPr>
        <p:spPr/>
        <p:txBody>
          <a:bodyPr/>
          <a:lstStyle/>
          <a:p>
            <a:r>
              <a:rPr lang="en-US" dirty="0">
                <a:solidFill>
                  <a:srgbClr val="FF0000"/>
                </a:solidFill>
              </a:rPr>
              <a:t>Decisions for review:</a:t>
            </a:r>
          </a:p>
          <a:p>
            <a:pPr marL="285750" indent="-285750">
              <a:buFontTx/>
              <a:buChar char="-"/>
            </a:pPr>
            <a:r>
              <a:rPr lang="en-US" dirty="0">
                <a:solidFill>
                  <a:srgbClr val="FF0000"/>
                </a:solidFill>
              </a:rPr>
              <a:t>Do we remove the product name in from of the offering given the page is by product. </a:t>
            </a:r>
          </a:p>
          <a:p>
            <a:pPr marL="512763" lvl="1" indent="-285750">
              <a:buFontTx/>
              <a:buChar char="-"/>
            </a:pPr>
            <a:r>
              <a:rPr lang="en-US" dirty="0">
                <a:solidFill>
                  <a:srgbClr val="FF0000"/>
                </a:solidFill>
              </a:rPr>
              <a:t>Ex: </a:t>
            </a:r>
            <a:r>
              <a:rPr lang="en-US" strike="sngStrike" dirty="0">
                <a:solidFill>
                  <a:srgbClr val="FF0000"/>
                </a:solidFill>
              </a:rPr>
              <a:t>Navigate360</a:t>
            </a:r>
            <a:r>
              <a:rPr lang="en-US" dirty="0">
                <a:solidFill>
                  <a:srgbClr val="FF0000"/>
                </a:solidFill>
              </a:rPr>
              <a:t> Strategy Spotlight:  </a:t>
            </a:r>
          </a:p>
          <a:p>
            <a:endParaRPr lang="en-US" dirty="0">
              <a:solidFill>
                <a:srgbClr val="FF0000"/>
              </a:solidFill>
            </a:endParaRPr>
          </a:p>
          <a:p>
            <a:r>
              <a:rPr lang="en-US" dirty="0">
                <a:solidFill>
                  <a:srgbClr val="FF0000"/>
                </a:solidFill>
              </a:rPr>
              <a:t>BUT those product names should be used in promotion emails/links</a:t>
            </a:r>
          </a:p>
          <a:p>
            <a:endParaRPr lang="en-US" dirty="0">
              <a:solidFill>
                <a:srgbClr val="FF0000"/>
              </a:solidFill>
            </a:endParaRPr>
          </a:p>
          <a:p>
            <a:r>
              <a:rPr lang="en-US" dirty="0">
                <a:solidFill>
                  <a:srgbClr val="FF0000"/>
                </a:solidFill>
              </a:rPr>
              <a:t>Do we need the format for each program given it is defined on the first page of the catalog? </a:t>
            </a:r>
          </a:p>
          <a:p>
            <a:endParaRPr lang="en-US" dirty="0">
              <a:solidFill>
                <a:srgbClr val="FF0000"/>
              </a:solidFill>
            </a:endParaRPr>
          </a:p>
          <a:p>
            <a:r>
              <a:rPr lang="en-US" dirty="0">
                <a:solidFill>
                  <a:srgbClr val="FF0000"/>
                </a:solidFill>
              </a:rPr>
              <a:t>One pager questions </a:t>
            </a:r>
          </a:p>
          <a:p>
            <a:r>
              <a:rPr lang="en-US" dirty="0">
                <a:solidFill>
                  <a:srgbClr val="FF0000"/>
                </a:solidFill>
              </a:rPr>
              <a:t>- Does Moonshot go on these? If so, which one or both Nav and SF?</a:t>
            </a:r>
          </a:p>
          <a:p>
            <a:endParaRPr lang="en-US" dirty="0"/>
          </a:p>
          <a:p>
            <a:r>
              <a:rPr lang="en-US" dirty="0"/>
              <a:t>I did not include the EAB Community Champions Kickoff – Late Sept given I believe this is a small select group</a:t>
            </a:r>
          </a:p>
          <a:p>
            <a:r>
              <a:rPr lang="en-US" dirty="0"/>
              <a:t>I did not include the Success Leaders Summit </a:t>
            </a:r>
          </a:p>
          <a:p>
            <a:r>
              <a:rPr lang="en-US" dirty="0"/>
              <a:t>Rerun for Nav AI (Account Management?)</a:t>
            </a:r>
          </a:p>
          <a:p>
            <a:r>
              <a:rPr lang="en-US" dirty="0"/>
              <a:t>KBOR Summit?</a:t>
            </a:r>
          </a:p>
        </p:txBody>
      </p:sp>
      <p:sp>
        <p:nvSpPr>
          <p:cNvPr id="4" name="Slide Number Placeholder 3">
            <a:extLst>
              <a:ext uri="{FF2B5EF4-FFF2-40B4-BE49-F238E27FC236}">
                <a16:creationId xmlns:a16="http://schemas.microsoft.com/office/drawing/2014/main" id="{54DE073A-D47E-EE6E-16AC-679F47C536E7}"/>
              </a:ext>
            </a:extLst>
          </p:cNvPr>
          <p:cNvSpPr>
            <a:spLocks noGrp="1"/>
          </p:cNvSpPr>
          <p:nvPr>
            <p:ph type="sldNum" sz="quarter" idx="5"/>
          </p:nvPr>
        </p:nvSpPr>
        <p:spPr/>
        <p:txBody>
          <a:bodyPr/>
          <a:lstStyle/>
          <a:p>
            <a:fld id="{D5E29E27-6F66-4E4A-AFD0-3C120D43BE6B}" type="slidenum">
              <a:rPr lang="en-US" smtClean="0"/>
              <a:t>19</a:t>
            </a:fld>
            <a:endParaRPr lang="en-US"/>
          </a:p>
        </p:txBody>
      </p:sp>
    </p:spTree>
    <p:extLst>
      <p:ext uri="{BB962C8B-B14F-4D97-AF65-F5344CB8AC3E}">
        <p14:creationId xmlns:p14="http://schemas.microsoft.com/office/powerpoint/2010/main" val="19128527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10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10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102.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3.xml"/><Relationship Id="rId1" Type="http://schemas.openxmlformats.org/officeDocument/2006/relationships/tags" Target="../tags/tag104.xml"/><Relationship Id="rId4"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5.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6.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slideMaster" Target="../slideMasters/slideMaster1.xml"/><Relationship Id="rId16" Type="http://schemas.openxmlformats.org/officeDocument/2006/relationships/image" Target="../media/image24.svg"/><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1.png"/><Relationship Id="rId4" Type="http://schemas.openxmlformats.org/officeDocument/2006/relationships/image" Target="../media/image61.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53.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5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2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2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2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65.xml"/><Relationship Id="rId4" Type="http://schemas.openxmlformats.org/officeDocument/2006/relationships/image" Target="../media/image5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8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Master" Target="../slideMasters/slideMaster3.xml"/><Relationship Id="rId1" Type="http://schemas.openxmlformats.org/officeDocument/2006/relationships/tags" Target="../tags/tag8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Master" Target="../slideMasters/slideMaster3.xml"/><Relationship Id="rId1" Type="http://schemas.openxmlformats.org/officeDocument/2006/relationships/tags" Target="../tags/tag85.xml"/><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11.png"/><Relationship Id="rId4" Type="http://schemas.openxmlformats.org/officeDocument/2006/relationships/image" Target="../media/image61.png"/></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3.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6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3.xml"/><Relationship Id="rId1" Type="http://schemas.openxmlformats.org/officeDocument/2006/relationships/tags" Target="../tags/tag9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96.xml"/><Relationship Id="rId4" Type="http://schemas.openxmlformats.org/officeDocument/2006/relationships/image" Target="../media/image70.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9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98.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mplate edition">
            <a:extLst>
              <a:ext uri="{FF2B5EF4-FFF2-40B4-BE49-F238E27FC236}">
                <a16:creationId xmlns:a16="http://schemas.microsoft.com/office/drawing/2014/main" id="{09998C32-9202-943C-024A-2CB77097C21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May 2024 </a:t>
            </a:r>
            <a:r>
              <a:rPr lang="en-US" sz="1600" b="1" baseline="0" dirty="0">
                <a:solidFill>
                  <a:schemeClr val="tx1"/>
                </a:solidFill>
              </a:rPr>
              <a:t>Edition</a:t>
            </a:r>
            <a:endParaRPr lang="en-US" sz="1600" b="1" dirty="0">
              <a:solidFill>
                <a:schemeClr val="tx1"/>
              </a:solidFill>
            </a:endParaRPr>
          </a:p>
        </p:txBody>
      </p:sp>
      <p:sp>
        <p:nvSpPr>
          <p:cNvPr id="17" name="TextBox 16">
            <a:extLst>
              <a:ext uri="{FF2B5EF4-FFF2-40B4-BE49-F238E27FC236}">
                <a16:creationId xmlns:a16="http://schemas.microsoft.com/office/drawing/2014/main" id="{8F2E92DE-84D4-48D5-EF2A-2CE286B53096}"/>
              </a:ext>
              <a:ext uri="{C183D7F6-B498-43B3-948B-1728B52AA6E4}">
                <adec:decorative xmlns:adec="http://schemas.microsoft.com/office/drawing/2017/decorative" val="1"/>
              </a:ext>
            </a:extLst>
          </p:cNvPr>
          <p:cNvSpPr txBox="1"/>
          <p:nvPr userDrawn="1"/>
        </p:nvSpPr>
        <p:spPr>
          <a:xfrm>
            <a:off x="3636582" y="609303"/>
            <a:ext cx="3478202" cy="169277"/>
          </a:xfrm>
          <a:prstGeom prst="rect">
            <a:avLst/>
          </a:prstGeom>
          <a:noFill/>
        </p:spPr>
        <p:txBody>
          <a:bodyPr wrap="square" lIns="0" tIns="0" rIns="0" bIns="0" rtlCol="0">
            <a:spAutoFit/>
          </a:bodyPr>
          <a:lstStyle/>
          <a:p>
            <a:pPr>
              <a:spcBef>
                <a:spcPts val="500"/>
              </a:spcBef>
            </a:pPr>
            <a:r>
              <a:rPr lang="en-US" sz="1100" b="1" dirty="0">
                <a:solidFill>
                  <a:sysClr val="windowText" lastClr="000000"/>
                </a:solidFill>
              </a:rPr>
              <a:t>Main edits: </a:t>
            </a:r>
            <a:r>
              <a:rPr lang="en-US" sz="1100" b="0" dirty="0">
                <a:solidFill>
                  <a:sysClr val="windowText" lastClr="000000"/>
                </a:solidFill>
              </a:rPr>
              <a:t>NEW EAB in Brief one-pager</a:t>
            </a: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321166990"/>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723145996"/>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634516441"/>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2766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1290844729"/>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1884100322"/>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7257054"/>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40589994"/>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78313411"/>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tx1"/>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1"/>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
        <p:nvSpPr>
          <p:cNvPr id="3" name="Rectangle 2">
            <a:extLst>
              <a:ext uri="{FF2B5EF4-FFF2-40B4-BE49-F238E27FC236}">
                <a16:creationId xmlns:a16="http://schemas.microsoft.com/office/drawing/2014/main" id="{E08E2937-14C6-28CE-887F-B81FB00655C3}"/>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9A06966F-DB96-DDFB-51A0-6B03451F834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1CBF9FBB-111B-F279-7F23-4DA54D42580E}"/>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114864-AF7D-DFCB-744A-E2AB77752B44}"/>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BB475-E9F4-B9F7-174D-E961222F9905}"/>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9E9DD2-B04C-0D44-FCFE-4386091AEC02}"/>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A5B43A-92F5-BA56-C5FA-1BF53CE6D1AC}"/>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A2D70D-4B74-5471-93E6-AF16A4D8D866}"/>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F1D5918-0CDD-CBA1-6C16-9AB0EF50F9B9}"/>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42DC040B-0739-1B09-448D-8BB1CA7E9D1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A2604DEB-726B-2B27-E1A1-325D06817529}"/>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19D0B600-194E-74A4-1E4A-F0F3DFD4C1A4}"/>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 name="Straight Connector 14">
            <a:extLst>
              <a:ext uri="{FF2B5EF4-FFF2-40B4-BE49-F238E27FC236}">
                <a16:creationId xmlns:a16="http://schemas.microsoft.com/office/drawing/2014/main" id="{62A284E1-1E0E-E38C-5472-A2CF61BECD40}"/>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EB19F8-0E11-4E48-9F5D-D28333FDF22B}"/>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93CA051-7F66-6D0F-8CA7-8255C1C82562}"/>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18" name="Freeform 81">
              <a:extLst>
                <a:ext uri="{FF2B5EF4-FFF2-40B4-BE49-F238E27FC236}">
                  <a16:creationId xmlns:a16="http://schemas.microsoft.com/office/drawing/2014/main" id="{4BE9B030-A771-6D7C-0611-6A2B21901ACC}"/>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a:p>
          </p:txBody>
        </p:sp>
        <p:sp>
          <p:nvSpPr>
            <p:cNvPr id="19" name="Freeform 82">
              <a:extLst>
                <a:ext uri="{FF2B5EF4-FFF2-40B4-BE49-F238E27FC236}">
                  <a16:creationId xmlns:a16="http://schemas.microsoft.com/office/drawing/2014/main" id="{4D2EADC0-8EE0-348C-CF4F-4062300ACB78}"/>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20" name="Freeform 78">
            <a:extLst>
              <a:ext uri="{FF2B5EF4-FFF2-40B4-BE49-F238E27FC236}">
                <a16:creationId xmlns:a16="http://schemas.microsoft.com/office/drawing/2014/main" id="{8921FF79-C7AA-E875-6611-6E46F121F556}"/>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21" name="Graphic 20">
            <a:extLst>
              <a:ext uri="{FF2B5EF4-FFF2-40B4-BE49-F238E27FC236}">
                <a16:creationId xmlns:a16="http://schemas.microsoft.com/office/drawing/2014/main" id="{A0A1C1DB-25F8-6F3D-69D5-72FA4534E539}"/>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793598" y="3381233"/>
            <a:ext cx="331927" cy="331927"/>
          </a:xfrm>
          <a:prstGeom prst="rect">
            <a:avLst/>
          </a:prstGeom>
        </p:spPr>
      </p:pic>
      <p:grpSp>
        <p:nvGrpSpPr>
          <p:cNvPr id="22" name="Group 21">
            <a:extLst>
              <a:ext uri="{FF2B5EF4-FFF2-40B4-BE49-F238E27FC236}">
                <a16:creationId xmlns:a16="http://schemas.microsoft.com/office/drawing/2014/main" id="{D06AE9B2-2EEF-3D07-8632-980257199D67}"/>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23" name="Freeform 75">
              <a:extLst>
                <a:ext uri="{FF2B5EF4-FFF2-40B4-BE49-F238E27FC236}">
                  <a16:creationId xmlns:a16="http://schemas.microsoft.com/office/drawing/2014/main" id="{8339DA41-4E16-43BE-9ECD-98CEC30B7EB3}"/>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24" name="Freeform 76">
              <a:extLst>
                <a:ext uri="{FF2B5EF4-FFF2-40B4-BE49-F238E27FC236}">
                  <a16:creationId xmlns:a16="http://schemas.microsoft.com/office/drawing/2014/main" id="{6A9E3CF7-8694-FE0E-00DF-BA0A9818802C}"/>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5" name="Freeform 72">
            <a:extLst>
              <a:ext uri="{FF2B5EF4-FFF2-40B4-BE49-F238E27FC236}">
                <a16:creationId xmlns:a16="http://schemas.microsoft.com/office/drawing/2014/main" id="{07B2D4D7-46AB-0F04-2A51-31CFF8B7739F}"/>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26" name="Graphic 25">
            <a:extLst>
              <a:ext uri="{FF2B5EF4-FFF2-40B4-BE49-F238E27FC236}">
                <a16:creationId xmlns:a16="http://schemas.microsoft.com/office/drawing/2014/main" id="{A47B95A5-16C9-136D-6D95-8C559E4B9A38}"/>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710576" y="5166219"/>
            <a:ext cx="351330" cy="285749"/>
          </a:xfrm>
          <a:prstGeom prst="rect">
            <a:avLst/>
          </a:prstGeom>
        </p:spPr>
      </p:pic>
      <p:grpSp>
        <p:nvGrpSpPr>
          <p:cNvPr id="27" name="Group 26">
            <a:extLst>
              <a:ext uri="{FF2B5EF4-FFF2-40B4-BE49-F238E27FC236}">
                <a16:creationId xmlns:a16="http://schemas.microsoft.com/office/drawing/2014/main" id="{3E92CB3C-63DC-073D-E282-B367CCDB5AC7}"/>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28" name="Freeform 67">
              <a:extLst>
                <a:ext uri="{FF2B5EF4-FFF2-40B4-BE49-F238E27FC236}">
                  <a16:creationId xmlns:a16="http://schemas.microsoft.com/office/drawing/2014/main" id="{F7F6440D-6FF3-3D84-52B9-91C80B2DB6E0}"/>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a:p>
          </p:txBody>
        </p:sp>
        <p:sp>
          <p:nvSpPr>
            <p:cNvPr id="29" name="Freeform 68">
              <a:extLst>
                <a:ext uri="{FF2B5EF4-FFF2-40B4-BE49-F238E27FC236}">
                  <a16:creationId xmlns:a16="http://schemas.microsoft.com/office/drawing/2014/main" id="{5D0299CC-8B6D-79FD-05BC-3991D2B41D37}"/>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a:p>
          </p:txBody>
        </p:sp>
      </p:grpSp>
      <p:sp>
        <p:nvSpPr>
          <p:cNvPr id="30" name="Freeform 64">
            <a:extLst>
              <a:ext uri="{FF2B5EF4-FFF2-40B4-BE49-F238E27FC236}">
                <a16:creationId xmlns:a16="http://schemas.microsoft.com/office/drawing/2014/main" id="{F88D0A6E-EFAC-9115-53DF-FC610572241D}"/>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371824BB-97F1-C6C6-BE96-25238DE4D635}"/>
              </a:ext>
              <a:ext uri="{C183D7F6-B498-43B3-948B-1728B52AA6E4}">
                <adec:decorative xmlns:adec="http://schemas.microsoft.com/office/drawing/2017/decorative" val="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786850" y="6849323"/>
            <a:ext cx="351330" cy="351330"/>
          </a:xfrm>
          <a:prstGeom prst="rect">
            <a:avLst/>
          </a:prstGeom>
        </p:spPr>
      </p:pic>
      <p:grpSp>
        <p:nvGrpSpPr>
          <p:cNvPr id="32" name="Group 31">
            <a:extLst>
              <a:ext uri="{FF2B5EF4-FFF2-40B4-BE49-F238E27FC236}">
                <a16:creationId xmlns:a16="http://schemas.microsoft.com/office/drawing/2014/main" id="{1263347D-59CD-6A2C-CE65-78D01C25C2E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33" name="Freeform 61">
              <a:extLst>
                <a:ext uri="{FF2B5EF4-FFF2-40B4-BE49-F238E27FC236}">
                  <a16:creationId xmlns:a16="http://schemas.microsoft.com/office/drawing/2014/main" id="{26900DD2-8403-E647-0F99-4CC62BAE96AE}"/>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a:p>
          </p:txBody>
        </p:sp>
        <p:sp>
          <p:nvSpPr>
            <p:cNvPr id="34" name="Freeform 62">
              <a:extLst>
                <a:ext uri="{FF2B5EF4-FFF2-40B4-BE49-F238E27FC236}">
                  <a16:creationId xmlns:a16="http://schemas.microsoft.com/office/drawing/2014/main" id="{36B64827-DE98-82E8-C19B-E461435C943A}"/>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35" name="Freeform 58">
            <a:extLst>
              <a:ext uri="{FF2B5EF4-FFF2-40B4-BE49-F238E27FC236}">
                <a16:creationId xmlns:a16="http://schemas.microsoft.com/office/drawing/2014/main" id="{989D1421-2259-E6B6-801B-9C6B46B5855A}"/>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6" name="Graphic 35">
            <a:extLst>
              <a:ext uri="{FF2B5EF4-FFF2-40B4-BE49-F238E27FC236}">
                <a16:creationId xmlns:a16="http://schemas.microsoft.com/office/drawing/2014/main" id="{DC729EFE-05C6-7583-D713-B94D0FBDE30F}"/>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01488" y="6885013"/>
            <a:ext cx="351330" cy="323224"/>
          </a:xfrm>
          <a:prstGeom prst="rect">
            <a:avLst/>
          </a:prstGeom>
        </p:spPr>
      </p:pic>
      <p:grpSp>
        <p:nvGrpSpPr>
          <p:cNvPr id="37" name="Group 36">
            <a:extLst>
              <a:ext uri="{FF2B5EF4-FFF2-40B4-BE49-F238E27FC236}">
                <a16:creationId xmlns:a16="http://schemas.microsoft.com/office/drawing/2014/main" id="{6E2B0FB4-98D8-AE1F-DD42-C6F91ADDAC53}"/>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38" name="Freeform 53">
              <a:extLst>
                <a:ext uri="{FF2B5EF4-FFF2-40B4-BE49-F238E27FC236}">
                  <a16:creationId xmlns:a16="http://schemas.microsoft.com/office/drawing/2014/main" id="{E58A0494-FBD5-2004-A03E-BE807909728F}"/>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a:p>
          </p:txBody>
        </p:sp>
        <p:sp>
          <p:nvSpPr>
            <p:cNvPr id="39" name="Freeform 54">
              <a:extLst>
                <a:ext uri="{FF2B5EF4-FFF2-40B4-BE49-F238E27FC236}">
                  <a16:creationId xmlns:a16="http://schemas.microsoft.com/office/drawing/2014/main" id="{222E7995-08D1-DB47-C6A8-D3742ABB1206}"/>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40" name="Freeform 50">
            <a:extLst>
              <a:ext uri="{FF2B5EF4-FFF2-40B4-BE49-F238E27FC236}">
                <a16:creationId xmlns:a16="http://schemas.microsoft.com/office/drawing/2014/main" id="{D4A943C7-1057-A9FB-66C3-66C071427F97}"/>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41" name="Graphic 40">
            <a:extLst>
              <a:ext uri="{FF2B5EF4-FFF2-40B4-BE49-F238E27FC236}">
                <a16:creationId xmlns:a16="http://schemas.microsoft.com/office/drawing/2014/main" id="{C68AEDA6-3D12-2554-394A-0852616DEC7F}"/>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753096" y="3414312"/>
            <a:ext cx="319391" cy="315133"/>
          </a:xfrm>
          <a:prstGeom prst="rect">
            <a:avLst/>
          </a:prstGeom>
        </p:spPr>
      </p:pic>
      <p:sp>
        <p:nvSpPr>
          <p:cNvPr id="42" name="Freeform 41">
            <a:extLst>
              <a:ext uri="{FF2B5EF4-FFF2-40B4-BE49-F238E27FC236}">
                <a16:creationId xmlns:a16="http://schemas.microsoft.com/office/drawing/2014/main" id="{4F3C7996-13EC-EFFF-A071-2F69B51F502F}"/>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E5C1F830-F4F1-34D1-E625-CEAA2D69F5D2}"/>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660983" y="5135594"/>
            <a:ext cx="319391" cy="319391"/>
          </a:xfrm>
          <a:prstGeom prst="rect">
            <a:avLst/>
          </a:prstGeom>
        </p:spPr>
      </p:pic>
      <p:grpSp>
        <p:nvGrpSpPr>
          <p:cNvPr id="45" name="Group 44">
            <a:extLst>
              <a:ext uri="{FF2B5EF4-FFF2-40B4-BE49-F238E27FC236}">
                <a16:creationId xmlns:a16="http://schemas.microsoft.com/office/drawing/2014/main" id="{C2691DDE-FA06-53CF-86D9-5E119B2AB0B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46" name="Freeform 90">
              <a:extLst>
                <a:ext uri="{FF2B5EF4-FFF2-40B4-BE49-F238E27FC236}">
                  <a16:creationId xmlns:a16="http://schemas.microsoft.com/office/drawing/2014/main" id="{163827F8-74E3-D957-6B91-56CD875C9663}"/>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47" name="Freeform 91">
              <a:extLst>
                <a:ext uri="{FF2B5EF4-FFF2-40B4-BE49-F238E27FC236}">
                  <a16:creationId xmlns:a16="http://schemas.microsoft.com/office/drawing/2014/main" id="{89E689D9-FF75-68BF-CF03-156FDB36C516}"/>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48" name="TextBox 47">
            <a:extLst>
              <a:ext uri="{FF2B5EF4-FFF2-40B4-BE49-F238E27FC236}">
                <a16:creationId xmlns:a16="http://schemas.microsoft.com/office/drawing/2014/main" id="{AA9A3440-AF7B-0FA7-6C50-2BD9DD0ED09F}"/>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49" name="TextBox 48">
            <a:extLst>
              <a:ext uri="{FF2B5EF4-FFF2-40B4-BE49-F238E27FC236}">
                <a16:creationId xmlns:a16="http://schemas.microsoft.com/office/drawing/2014/main" id="{7530B4AF-A156-E2BB-32CD-FE9C7C0A2C82}"/>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50" name="TextBox 49">
            <a:extLst>
              <a:ext uri="{FF2B5EF4-FFF2-40B4-BE49-F238E27FC236}">
                <a16:creationId xmlns:a16="http://schemas.microsoft.com/office/drawing/2014/main" id="{82A532B5-F5B8-BA46-ACF6-51A4511E4773}"/>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51" name="TextBox 50">
            <a:extLst>
              <a:ext uri="{FF2B5EF4-FFF2-40B4-BE49-F238E27FC236}">
                <a16:creationId xmlns:a16="http://schemas.microsoft.com/office/drawing/2014/main" id="{74323345-22BA-3267-19D2-CCB85F1ECA59}"/>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2" name="TextBox 51">
            <a:extLst>
              <a:ext uri="{FF2B5EF4-FFF2-40B4-BE49-F238E27FC236}">
                <a16:creationId xmlns:a16="http://schemas.microsoft.com/office/drawing/2014/main" id="{D9274CC5-3B82-D5D8-0FBE-538A336E57EE}"/>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53" name="TextBox 52">
            <a:extLst>
              <a:ext uri="{FF2B5EF4-FFF2-40B4-BE49-F238E27FC236}">
                <a16:creationId xmlns:a16="http://schemas.microsoft.com/office/drawing/2014/main" id="{0FE27643-0D21-94F9-5275-2E715C5F0AFC}"/>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54" name="TextBox 53">
            <a:extLst>
              <a:ext uri="{FF2B5EF4-FFF2-40B4-BE49-F238E27FC236}">
                <a16:creationId xmlns:a16="http://schemas.microsoft.com/office/drawing/2014/main" id="{F9DD47ED-4E16-339C-CF05-E8DE6E62BF45}"/>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55" name="TextBox 54">
            <a:extLst>
              <a:ext uri="{FF2B5EF4-FFF2-40B4-BE49-F238E27FC236}">
                <a16:creationId xmlns:a16="http://schemas.microsoft.com/office/drawing/2014/main" id="{F25D7C36-BE4D-0839-E2D8-8E5844C05EC0}"/>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56" name="TextBox 55">
            <a:extLst>
              <a:ext uri="{FF2B5EF4-FFF2-40B4-BE49-F238E27FC236}">
                <a16:creationId xmlns:a16="http://schemas.microsoft.com/office/drawing/2014/main" id="{C5DCD505-E69A-EAD8-973F-7B2065BE18B3}"/>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57" name="TextBox 56">
            <a:extLst>
              <a:ext uri="{FF2B5EF4-FFF2-40B4-BE49-F238E27FC236}">
                <a16:creationId xmlns:a16="http://schemas.microsoft.com/office/drawing/2014/main" id="{489618E3-F6BB-E8F4-FC0B-ED70093CDD98}"/>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58" name="TextBox 57">
            <a:extLst>
              <a:ext uri="{FF2B5EF4-FFF2-40B4-BE49-F238E27FC236}">
                <a16:creationId xmlns:a16="http://schemas.microsoft.com/office/drawing/2014/main" id="{533CCFCD-3EA1-5585-76FB-E7D409D4004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59" name="TextBox 58">
            <a:extLst>
              <a:ext uri="{FF2B5EF4-FFF2-40B4-BE49-F238E27FC236}">
                <a16:creationId xmlns:a16="http://schemas.microsoft.com/office/drawing/2014/main" id="{E3D7B652-AE1F-49EF-01B2-CB915754B7D4}"/>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64" name="TextBox 63">
            <a:extLst>
              <a:ext uri="{FF2B5EF4-FFF2-40B4-BE49-F238E27FC236}">
                <a16:creationId xmlns:a16="http://schemas.microsoft.com/office/drawing/2014/main" id="{0D2B82A6-829E-28BE-068D-DD37984B0071}"/>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65" name="We partner...">
            <a:extLst>
              <a:ext uri="{FF2B5EF4-FFF2-40B4-BE49-F238E27FC236}">
                <a16:creationId xmlns:a16="http://schemas.microsoft.com/office/drawing/2014/main" id="{AD33FBA4-6D4A-07F1-ECE4-067B187CAED1}"/>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66" name="95%+...">
            <a:extLst>
              <a:ext uri="{FF2B5EF4-FFF2-40B4-BE49-F238E27FC236}">
                <a16:creationId xmlns:a16="http://schemas.microsoft.com/office/drawing/2014/main" id="{DD70B7B8-1DB8-421D-9257-2B47E498FEC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67" name="Holder 5">
            <a:extLst>
              <a:ext uri="{FF2B5EF4-FFF2-40B4-BE49-F238E27FC236}">
                <a16:creationId xmlns:a16="http://schemas.microsoft.com/office/drawing/2014/main" id="{A539D942-F438-B69E-F986-1BA74CFB8FF0}"/>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68" name="K12...">
            <a:extLst>
              <a:ext uri="{FF2B5EF4-FFF2-40B4-BE49-F238E27FC236}">
                <a16:creationId xmlns:a16="http://schemas.microsoft.com/office/drawing/2014/main" id="{5901770D-F420-7779-3067-AD459EEB8E8C}"/>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cxnSp>
        <p:nvCxnSpPr>
          <p:cNvPr id="73" name="Straight Connector 72">
            <a:extLst>
              <a:ext uri="{FF2B5EF4-FFF2-40B4-BE49-F238E27FC236}">
                <a16:creationId xmlns:a16="http://schemas.microsoft.com/office/drawing/2014/main" id="{7A5274C4-536E-6B0C-B275-6F61B6789975}"/>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2024 </a:t>
            </a:r>
            <a:r>
              <a:rPr lang="en-US" sz="1600" b="1" baseline="0" dirty="0">
                <a:solidFill>
                  <a:schemeClr val="tx1"/>
                </a:solidFill>
              </a:rPr>
              <a:t>Edition</a:t>
            </a:r>
            <a:endParaRPr lang="en-US" sz="1600" b="1" dirty="0">
              <a:solidFill>
                <a:schemeClr val="tx1"/>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599004" y="609303"/>
            <a:ext cx="3478202" cy="169277"/>
          </a:xfrm>
          <a:prstGeom prst="rect">
            <a:avLst/>
          </a:prstGeom>
          <a:noFill/>
        </p:spPr>
        <p:txBody>
          <a:bodyPr wrap="square" lIns="0" tIns="0" rIns="0" bIns="0" rtlCol="0">
            <a:spAutoFit/>
          </a:bodyPr>
          <a:lstStyle/>
          <a:p>
            <a:pPr>
              <a:spcBef>
                <a:spcPts val="500"/>
              </a:spcBef>
            </a:pPr>
            <a:r>
              <a:rPr lang="en-US" sz="1100" b="1" dirty="0">
                <a:solidFill>
                  <a:sysClr val="windowText" lastClr="000000"/>
                </a:solidFill>
              </a:rPr>
              <a:t>Main edits: </a:t>
            </a:r>
            <a:r>
              <a:rPr lang="en-US" sz="1100" b="0" dirty="0">
                <a:solidFill>
                  <a:sysClr val="windowText" lastClr="000000"/>
                </a:solidFill>
              </a:rPr>
              <a:t>copyright and accessibility updates</a:t>
            </a:r>
          </a:p>
        </p:txBody>
      </p:sp>
    </p:spTree>
    <p:custDataLst>
      <p:tags r:id="rId1"/>
    </p:custDataLst>
    <p:extLst>
      <p:ext uri="{BB962C8B-B14F-4D97-AF65-F5344CB8AC3E}">
        <p14:creationId xmlns:p14="http://schemas.microsoft.com/office/powerpoint/2010/main" val="58663762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tx1"/>
                </a:solidFill>
              </a:rPr>
              <a:t>Top 4 Helpful Guidelines</a:t>
            </a:r>
          </a:p>
        </p:txBody>
      </p:sp>
    </p:spTree>
    <p:custDataLst>
      <p:tags r:id="rId1"/>
    </p:custDataLst>
    <p:extLst>
      <p:ext uri="{BB962C8B-B14F-4D97-AF65-F5344CB8AC3E}">
        <p14:creationId xmlns:p14="http://schemas.microsoft.com/office/powerpoint/2010/main" val="2624356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9628589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grpSp>
        <p:nvGrpSpPr>
          <p:cNvPr id="43" name="Group 42">
            <a:extLst>
              <a:ext uri="{FF2B5EF4-FFF2-40B4-BE49-F238E27FC236}">
                <a16:creationId xmlns:a16="http://schemas.microsoft.com/office/drawing/2014/main" id="{1EAE50A8-3BA8-4905-BC1D-6F22835308C1}"/>
              </a:ext>
              <a:ext uri="{C183D7F6-B498-43B3-948B-1728B52AA6E4}">
                <adec:decorative xmlns:adec="http://schemas.microsoft.com/office/drawing/2017/decorative" val="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2889D9B9-7F98-4027-97DF-81A7573B1E7C}"/>
              </a:ext>
              <a:ext uri="{C183D7F6-B498-43B3-948B-1728B52AA6E4}">
                <adec:decorative xmlns:adec="http://schemas.microsoft.com/office/drawing/2017/decorative" val="1"/>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 uri="{C183D7F6-B498-43B3-948B-1728B52AA6E4}">
                <adec:decorative xmlns:adec="http://schemas.microsoft.com/office/drawing/2017/decorative" val="1"/>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1"/>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 uri="{C183D7F6-B498-43B3-948B-1728B52AA6E4}">
                <adec:decorative xmlns:adec="http://schemas.microsoft.com/office/drawing/2017/decorative" val="1"/>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 uri="{C183D7F6-B498-43B3-948B-1728B52AA6E4}">
                <adec:decorative xmlns:adec="http://schemas.microsoft.com/office/drawing/2017/decorative" val="1"/>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 uri="{C183D7F6-B498-43B3-948B-1728B52AA6E4}">
                <adec:decorative xmlns:adec="http://schemas.microsoft.com/office/drawing/2017/decorative" val="1"/>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 uri="{C183D7F6-B498-43B3-948B-1728B52AA6E4}">
                <adec:decorative xmlns:adec="http://schemas.microsoft.com/office/drawing/2017/decorative" val="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 uri="{C183D7F6-B498-43B3-948B-1728B52AA6E4}">
                <adec:decorative xmlns:adec="http://schemas.microsoft.com/office/drawing/2017/decorative" val="1"/>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 uri="{C183D7F6-B498-43B3-948B-1728B52AA6E4}">
                <adec:decorative xmlns:adec="http://schemas.microsoft.com/office/drawing/2017/decorative" val="1"/>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 uri="{C183D7F6-B498-43B3-948B-1728B52AA6E4}">
                <adec:decorative xmlns:adec="http://schemas.microsoft.com/office/drawing/2017/decorative" val="1"/>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 uri="{C183D7F6-B498-43B3-948B-1728B52AA6E4}">
                <adec:decorative xmlns:adec="http://schemas.microsoft.com/office/drawing/2017/decorative" val="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 uri="{C183D7F6-B498-43B3-948B-1728B52AA6E4}">
                <adec:decorative xmlns:adec="http://schemas.microsoft.com/office/drawing/2017/decorative" val="1"/>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 uri="{C183D7F6-B498-43B3-948B-1728B52AA6E4}">
                <adec:decorative xmlns:adec="http://schemas.microsoft.com/office/drawing/2017/decorative" val="1"/>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 uri="{C183D7F6-B498-43B3-948B-1728B52AA6E4}">
                <adec:decorative xmlns:adec="http://schemas.microsoft.com/office/drawing/2017/decorative" val="1"/>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 uri="{C183D7F6-B498-43B3-948B-1728B52AA6E4}">
                <adec:decorative xmlns:adec="http://schemas.microsoft.com/office/drawing/2017/decorative" val="1"/>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 uri="{C183D7F6-B498-43B3-948B-1728B52AA6E4}">
                <adec:decorative xmlns:adec="http://schemas.microsoft.com/office/drawing/2017/decorative" val="1"/>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 uri="{C183D7F6-B498-43B3-948B-1728B52AA6E4}">
                <adec:decorative xmlns:adec="http://schemas.microsoft.com/office/drawing/2017/decorative" val="1"/>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 uri="{C183D7F6-B498-43B3-948B-1728B52AA6E4}">
                <adec:decorative xmlns:adec="http://schemas.microsoft.com/office/drawing/2017/decorative" val="1"/>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 uri="{C183D7F6-B498-43B3-948B-1728B52AA6E4}">
                <adec:decorative xmlns:adec="http://schemas.microsoft.com/office/drawing/2017/decorative" val="1"/>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44035658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2210453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13237781"/>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3942337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8368491"/>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042158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16703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51972771"/>
      </p:ext>
    </p:extLst>
  </p:cSld>
  <p:clrMapOvr>
    <a:masterClrMapping/>
  </p:clrMapOvr>
  <p:extLst>
    <p:ext uri="{DCECCB84-F9BA-43D5-87BE-67443E8EF086}">
      <p15:sldGuideLst xmlns:p15="http://schemas.microsoft.com/office/powerpoint/2012/main">
        <p15:guide id="1" orient="horz" pos="432">
          <p15:clr>
            <a:srgbClr val="FBAE40"/>
          </p15:clr>
        </p15:guide>
        <p15:guide id="2" pos="60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332362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910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5510290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61573733"/>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57480479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7784640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05988240"/>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31555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47958798"/>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57738891"/>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90232484"/>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7558544"/>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62406320"/>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29451730"/>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32747825"/>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7523758"/>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6874608"/>
      </p:ext>
    </p:extLst>
  </p:cSld>
  <p:clrMapOvr>
    <a:masterClrMapping/>
  </p:clrMapOvr>
  <p:extLst>
    <p:ext uri="{DCECCB84-F9BA-43D5-87BE-67443E8EF086}">
      <p15:sldGuideLst xmlns:p15="http://schemas.microsoft.com/office/powerpoint/2012/main">
        <p15:guide id="1" orient="horz" pos="888">
          <p15:clr>
            <a:srgbClr val="FBAE40"/>
          </p15:clr>
        </p15:guide>
        <p15:guide id="2" pos="40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60966285"/>
      </p:ext>
    </p:extLst>
  </p:cSld>
  <p:clrMapOvr>
    <a:masterClrMapping/>
  </p:clrMapOvr>
  <p:extLst>
    <p:ext uri="{DCECCB84-F9BA-43D5-87BE-67443E8EF086}">
      <p15:sldGuideLst xmlns:p15="http://schemas.microsoft.com/office/powerpoint/2012/main">
        <p15:guide id="1" orient="horz" pos="888">
          <p15:clr>
            <a:srgbClr val="FBAE40"/>
          </p15:clr>
        </p15:guide>
        <p15:guide id="2" pos="40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63802812"/>
      </p:ext>
    </p:extLst>
  </p:cSld>
  <p:clrMapOvr>
    <a:masterClrMapping/>
  </p:clrMapOvr>
  <p:extLst>
    <p:ext uri="{DCECCB84-F9BA-43D5-87BE-67443E8EF086}">
      <p15:sldGuideLst xmlns:p15="http://schemas.microsoft.com/office/powerpoint/2012/main">
        <p15:guide id="1" orient="horz" pos="888">
          <p15:clr>
            <a:srgbClr val="FBAE40"/>
          </p15:clr>
        </p15:guide>
        <p15:guide id="2" pos="4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53890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67580447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3626799196"/>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8635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770669535"/>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16380131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608928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1391122"/>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5507299"/>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73016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790718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9092205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54729637"/>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83658578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532296969"/>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56196071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1803390786"/>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1146781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108313"/>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545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7471059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4344594"/>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27332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14593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2832034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11815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DAD5629-3D7A-FE7C-F47E-9AB6ACFD3937}"/>
              </a:ext>
            </a:extLst>
          </p:cNvPr>
          <p:cNvSpPr/>
          <p:nvPr userDrawn="1"/>
        </p:nvSpPr>
        <p:spPr bwMode="gray">
          <a:xfrm>
            <a:off x="522514" y="1262742"/>
            <a:ext cx="6756400" cy="12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picture containing background pattern&#10;&#10;Description automatically generated">
            <a:extLst>
              <a:ext uri="{FF2B5EF4-FFF2-40B4-BE49-F238E27FC236}">
                <a16:creationId xmlns:a16="http://schemas.microsoft.com/office/drawing/2014/main" id="{4440825F-DFA8-E603-3454-1DD5A16235F1}"/>
              </a:ext>
            </a:extLst>
          </p:cNvPr>
          <p:cNvPicPr>
            <a:picLocks noChangeAspect="1"/>
          </p:cNvPicPr>
          <p:nvPr userDrawn="1"/>
        </p:nvPicPr>
        <p:blipFill>
          <a:blip r:embed="rId4"/>
          <a:stretch>
            <a:fillRect/>
          </a:stretch>
        </p:blipFill>
        <p:spPr>
          <a:xfrm>
            <a:off x="0" y="0"/>
            <a:ext cx="7772400" cy="10058400"/>
          </a:xfrm>
          <a:prstGeom prst="rect">
            <a:avLst/>
          </a:prstGeom>
        </p:spPr>
      </p:pic>
      <p:sp>
        <p:nvSpPr>
          <p:cNvPr id="4" name="Program name"/>
          <p:cNvSpPr>
            <a:spLocks noGrp="1"/>
          </p:cNvSpPr>
          <p:nvPr>
            <p:ph type="body" sz="quarter" idx="45" hasCustomPrompt="1"/>
          </p:nvPr>
        </p:nvSpPr>
        <p:spPr bwMode="gray">
          <a:xfrm>
            <a:off x="8098971" y="9912626"/>
            <a:ext cx="555171" cy="145774"/>
          </a:xfrm>
        </p:spPr>
        <p:txBody>
          <a:bodyPr wrap="none" anchor="ctr">
            <a:noAutofit/>
          </a:bodyPr>
          <a:lstStyle>
            <a:lvl1pPr marL="0" indent="0" algn="l">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     </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7" name="Oval 6">
            <a:extLst>
              <a:ext uri="{FF2B5EF4-FFF2-40B4-BE49-F238E27FC236}">
                <a16:creationId xmlns:a16="http://schemas.microsoft.com/office/drawing/2014/main" id="{60BBDB42-A0BC-1B1C-6C7E-D3A5F2E4D5A2}"/>
              </a:ext>
            </a:extLst>
          </p:cNvPr>
          <p:cNvSpPr>
            <a:spLocks noChangeAspect="1"/>
          </p:cNvSpPr>
          <p:nvPr userDrawn="1"/>
        </p:nvSpPr>
        <p:spPr bwMode="gray">
          <a:xfrm>
            <a:off x="6033135" y="230880"/>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932153504"/>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1669617"/>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61724429"/>
      </p:ext>
    </p:extLst>
  </p:cSld>
  <p:clrMapOvr>
    <a:masterClrMapping/>
  </p:clrMapOvr>
  <p:extLst>
    <p:ext uri="{DCECCB84-F9BA-43D5-87BE-67443E8EF086}">
      <p15:sldGuideLst xmlns:p15="http://schemas.microsoft.com/office/powerpoint/2012/main">
        <p15:guide id="1" pos="1608">
          <p15:clr>
            <a:srgbClr val="FBAE40"/>
          </p15:clr>
        </p15:guide>
        <p15:guide id="2" orient="horz" pos="10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6263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hyperlink" Target="https://www.eab.com/" TargetMode="Externa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tags" Target="../tags/tag4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hyperlink" Target="https://www.eab.com/" TargetMode="Externa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tags" Target="../tags/tag7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3.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8"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41"/>
    </p:custDataLst>
    <p:extLst>
      <p:ext uri="{BB962C8B-B14F-4D97-AF65-F5344CB8AC3E}">
        <p14:creationId xmlns:p14="http://schemas.microsoft.com/office/powerpoint/2010/main" val="323541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4806196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s://eab.com/events/2025-ask-me-anything-with-ed-venit/" TargetMode="External"/><Relationship Id="rId3" Type="http://schemas.openxmlformats.org/officeDocument/2006/relationships/notesSlide" Target="../notesSlides/notesSlide1.xml"/><Relationship Id="rId7" Type="http://schemas.openxmlformats.org/officeDocument/2006/relationships/hyperlink" Target="https://eab.com/events/2025-feature-focus-recruitment-success/" TargetMode="External"/><Relationship Id="rId2" Type="http://schemas.openxmlformats.org/officeDocument/2006/relationships/slideLayout" Target="../slideLayouts/slideLayout7.xml"/><Relationship Id="rId1" Type="http://schemas.openxmlformats.org/officeDocument/2006/relationships/tags" Target="../tags/tag109.xml"/><Relationship Id="rId6" Type="http://schemas.openxmlformats.org/officeDocument/2006/relationships/hyperlink" Target="https://eab.com/events/2025-strategy-spotlight-student-raised-concerns/" TargetMode="External"/><Relationship Id="rId5" Type="http://schemas.openxmlformats.org/officeDocument/2006/relationships/hyperlink" Target="https://eab.com/events/2025-navigate360-app-content-admin/" TargetMode="External"/><Relationship Id="rId4" Type="http://schemas.openxmlformats.org/officeDocument/2006/relationships/image" Target="../media/image71.png"/><Relationship Id="rId9" Type="http://schemas.openxmlformats.org/officeDocument/2006/relationships/hyperlink" Target="https://eab.com/events/2025-navigate360-feature-focus-student-raised/"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ab.com/events/2025-strategy-spotlight-overcoming-stumbling-blocks/" TargetMode="External"/><Relationship Id="rId3" Type="http://schemas.openxmlformats.org/officeDocument/2006/relationships/notesSlide" Target="../notesSlides/notesSlide2.xml"/><Relationship Id="rId7" Type="http://schemas.openxmlformats.org/officeDocument/2006/relationships/hyperlink" Target="https://eab.com/events/2025-strategy-spotlight-student-raised-best/" TargetMode="External"/><Relationship Id="rId2" Type="http://schemas.openxmlformats.org/officeDocument/2006/relationships/slideLayout" Target="../slideLayouts/slideLayout7.xml"/><Relationship Id="rId1" Type="http://schemas.openxmlformats.org/officeDocument/2006/relationships/tags" Target="../tags/tag110.xml"/><Relationship Id="rId6" Type="http://schemas.openxmlformats.org/officeDocument/2006/relationships/hyperlink" Target="https://eab.com/events/2025-getting-started-navigate360/" TargetMode="External"/><Relationship Id="rId5" Type="http://schemas.openxmlformats.org/officeDocument/2006/relationships/hyperlink" Target="https://eab.com/events/2025-using-technology-to-connect-students/" TargetMode="External"/><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hyperlink" Target="https://eab.com/events/2025-feature-focus-custom-attributes/" TargetMode="External"/><Relationship Id="rId3" Type="http://schemas.openxmlformats.org/officeDocument/2006/relationships/notesSlide" Target="../notesSlides/notesSlide3.xml"/><Relationship Id="rId7" Type="http://schemas.openxmlformats.org/officeDocument/2006/relationships/hyperlink" Target="https://eab.com/events/2025-navigate360-app-content-admin/" TargetMode="External"/><Relationship Id="rId2" Type="http://schemas.openxmlformats.org/officeDocument/2006/relationships/slideLayout" Target="../slideLayouts/slideLayout7.xml"/><Relationship Id="rId1" Type="http://schemas.openxmlformats.org/officeDocument/2006/relationships/tags" Target="../tags/tag111.xml"/><Relationship Id="rId6" Type="http://schemas.openxmlformats.org/officeDocument/2006/relationships/hyperlink" Target="https://eab.com/events/2025-getting-started-navigate360/" TargetMode="External"/><Relationship Id="rId5" Type="http://schemas.openxmlformats.org/officeDocument/2006/relationships/hyperlink" Target="https://eab.com/events/2025-recruitment-success-strategy-spotlight-campaigns/" TargetMode="External"/><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eab.com/events/2025-sponsors-onboarding-welcome/" TargetMode="External"/><Relationship Id="rId2" Type="http://schemas.openxmlformats.org/officeDocument/2006/relationships/slideLayout" Target="../slideLayouts/slideLayout7.xml"/><Relationship Id="rId1" Type="http://schemas.openxmlformats.org/officeDocument/2006/relationships/tags" Target="../tags/tag112.xml"/><Relationship Id="rId6" Type="http://schemas.openxmlformats.org/officeDocument/2006/relationships/hyperlink" Target="https://eab.com/events/2025-ask-me-anything-with-ed-venit/" TargetMode="External"/><Relationship Id="rId5" Type="http://schemas.openxmlformats.org/officeDocument/2006/relationships/hyperlink" Target="https://eab.com/events/2025-feature-focus-recruitment-success/" TargetMode="External"/><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3.xml"/><Relationship Id="rId6" Type="http://schemas.openxmlformats.org/officeDocument/2006/relationships/hyperlink" Target="https://eab.com/events/2025-navigate360-product-update-webinar/" TargetMode="External"/><Relationship Id="rId5" Type="http://schemas.openxmlformats.org/officeDocument/2006/relationships/hyperlink" Target="https://eab.com/events/2025-navigate360-workshop-cohort-data-informed/" TargetMode="External"/><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hyperlink" Target="https://eab.com/events/2025-navigate360-app-content-admin/" TargetMode="External"/><Relationship Id="rId3" Type="http://schemas.openxmlformats.org/officeDocument/2006/relationships/notesSlide" Target="../notesSlides/notesSlide6.xml"/><Relationship Id="rId7" Type="http://schemas.openxmlformats.org/officeDocument/2006/relationships/hyperlink" Target="https://eab.com/events/2025-navigate360-workshop-cohort-data-informed/" TargetMode="External"/><Relationship Id="rId2" Type="http://schemas.openxmlformats.org/officeDocument/2006/relationships/slideLayout" Target="../slideLayouts/slideLayout7.xml"/><Relationship Id="rId1" Type="http://schemas.openxmlformats.org/officeDocument/2006/relationships/tags" Target="../tags/tag114.xml"/><Relationship Id="rId6" Type="http://schemas.openxmlformats.org/officeDocument/2006/relationships/hyperlink" Target="https://eab.com/events/2025-student-success-technology-strategy-spotlight/" TargetMode="External"/><Relationship Id="rId5" Type="http://schemas.openxmlformats.org/officeDocument/2006/relationships/hyperlink" Target="https://eab.com/events/2025-navigate360-administrator-onboarding-workshop-cohort/" TargetMode="External"/><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hyperlink" Target="https://eab.com/events/2025-feature-focus-activating-navigate360-ai/" TargetMode="External"/><Relationship Id="rId3" Type="http://schemas.openxmlformats.org/officeDocument/2006/relationships/notesSlide" Target="../notesSlides/notesSlide7.xml"/><Relationship Id="rId7" Type="http://schemas.openxmlformats.org/officeDocument/2006/relationships/hyperlink" Target="https://eab.com/events/2025-ask-me-anything-with-ed-venit/" TargetMode="External"/><Relationship Id="rId2" Type="http://schemas.openxmlformats.org/officeDocument/2006/relationships/slideLayout" Target="../slideLayouts/slideLayout7.xml"/><Relationship Id="rId1" Type="http://schemas.openxmlformats.org/officeDocument/2006/relationships/tags" Target="../tags/tag115.xml"/><Relationship Id="rId6" Type="http://schemas.openxmlformats.org/officeDocument/2006/relationships/hyperlink" Target="https://eab.com/events/2025-feature-focus-recruitment-success/" TargetMode="External"/><Relationship Id="rId5" Type="http://schemas.openxmlformats.org/officeDocument/2006/relationships/hyperlink" Target="https://eab.com/events/2025-navigate360-administrator-onboarding-workshop-cohort/" TargetMode="Externa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eab.com/events/2025-program-sponsor-workshop-aligning-student/" TargetMode="External"/><Relationship Id="rId2" Type="http://schemas.openxmlformats.org/officeDocument/2006/relationships/slideLayout" Target="../slideLayouts/slideLayout7.xml"/><Relationship Id="rId1" Type="http://schemas.openxmlformats.org/officeDocument/2006/relationships/tags" Target="../tags/tag116.xml"/><Relationship Id="rId6" Type="http://schemas.openxmlformats.org/officeDocument/2006/relationships/hyperlink" Target="https://eab.com/events/2025-navigate360-app-content-admin/" TargetMode="External"/><Relationship Id="rId5" Type="http://schemas.openxmlformats.org/officeDocument/2006/relationships/hyperlink" Target="https://eab.com/events/2025-navigate360-administrator-onboarding-workshop-cohort/" TargetMode="Externa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7.xml"/><Relationship Id="rId6" Type="http://schemas.openxmlformats.org/officeDocument/2006/relationships/hyperlink" Target="https://eab.com/events/2025-feature-focus-recruitment-success/" TargetMode="External"/><Relationship Id="rId5" Type="http://schemas.openxmlformats.org/officeDocument/2006/relationships/hyperlink" Target="https://eab.com/events/ssc-app-admin-and-content/" TargetMode="Externa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8.xml"/><Relationship Id="rId6" Type="http://schemas.openxmlformats.org/officeDocument/2006/relationships/hyperlink" Target="https://eab.com/events/2025-feature-focus-recruitment-success/" TargetMode="External"/><Relationship Id="rId5" Type="http://schemas.openxmlformats.org/officeDocument/2006/relationships/hyperlink" Target="https://eab.com/events/2025-navigate360-app-content-admin/" TargetMode="Externa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9.xml"/><Relationship Id="rId5" Type="http://schemas.openxmlformats.org/officeDocument/2006/relationships/hyperlink" Target="https://eab.com/events/2025-navigate360-app-content-admin/" TargetMode="External"/><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eab.com/events/2025-strategy-spotlight-student-raised-best/" TargetMode="External"/><Relationship Id="rId2" Type="http://schemas.openxmlformats.org/officeDocument/2006/relationships/slideLayout" Target="../slideLayouts/slideLayout7.xml"/><Relationship Id="rId1" Type="http://schemas.openxmlformats.org/officeDocument/2006/relationships/tags" Target="../tags/tag120.xml"/><Relationship Id="rId6" Type="http://schemas.openxmlformats.org/officeDocument/2006/relationships/hyperlink" Target="https://eab.com/events/2025-navigate360-feature-focus-student-raised/" TargetMode="External"/><Relationship Id="rId5" Type="http://schemas.openxmlformats.org/officeDocument/2006/relationships/hyperlink" Target="https://eab.com/events/2025-strategy-spotlight-student-raised-concerns/" TargetMode="Externa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1.xml"/><Relationship Id="rId5" Type="http://schemas.openxmlformats.org/officeDocument/2006/relationships/hyperlink" Target="https://eab.com/events/2025-navigate360-workshop-cohort-data-informed/" TargetMode="Externa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2.xml"/><Relationship Id="rId6" Type="http://schemas.openxmlformats.org/officeDocument/2006/relationships/hyperlink" Target="https://eab.com/events/2025-navigate360-administrator-onboarding-workshop-cohort/" TargetMode="External"/><Relationship Id="rId5" Type="http://schemas.openxmlformats.org/officeDocument/2006/relationships/hyperlink" Target="https://eab.com/events/2025-student-success-technology-strategy-spotlight/" TargetMode="Externa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3.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4.xml"/><Relationship Id="rId6" Type="http://schemas.openxmlformats.org/officeDocument/2006/relationships/image" Target="../media/image72.png"/><Relationship Id="rId5" Type="http://schemas.openxmlformats.org/officeDocument/2006/relationships/hyperlink" Target="https://eab.com/events/2025-recruitment-success-strategy-spotlight-campaigns/" TargetMode="External"/><Relationship Id="rId4" Type="http://schemas.openxmlformats.org/officeDocument/2006/relationships/hyperlink" Target="https://eab.com/events/2025-feature-focus-recruitment-succes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53B40-328A-03C8-101E-5E5AE2E9C8DC}"/>
              </a:ext>
            </a:extLst>
          </p:cNvPr>
          <p:cNvSpPr>
            <a:spLocks noGrp="1"/>
          </p:cNvSpPr>
          <p:nvPr>
            <p:ph type="body" sz="quarter" idx="17"/>
          </p:nvPr>
        </p:nvSpPr>
        <p:spPr>
          <a:xfrm>
            <a:off x="838201" y="2741889"/>
            <a:ext cx="1104790" cy="301621"/>
          </a:xfrm>
        </p:spPr>
        <p:txBody>
          <a:bodyPr/>
          <a:lstStyle/>
          <a:p>
            <a:r>
              <a:rPr lang="en-US" dirty="0"/>
              <a:t>Navigate360</a:t>
            </a:r>
          </a:p>
        </p:txBody>
      </p:sp>
      <p:sp>
        <p:nvSpPr>
          <p:cNvPr id="3" name="Title 2">
            <a:extLst>
              <a:ext uri="{FF2B5EF4-FFF2-40B4-BE49-F238E27FC236}">
                <a16:creationId xmlns:a16="http://schemas.microsoft.com/office/drawing/2014/main" id="{9F89D7DB-66B4-152E-45AC-B9542246CC67}"/>
              </a:ext>
            </a:extLst>
          </p:cNvPr>
          <p:cNvSpPr>
            <a:spLocks noGrp="1"/>
          </p:cNvSpPr>
          <p:nvPr>
            <p:ph type="title"/>
          </p:nvPr>
        </p:nvSpPr>
        <p:spPr>
          <a:xfrm>
            <a:off x="838200" y="3356702"/>
            <a:ext cx="5349103" cy="923330"/>
          </a:xfrm>
        </p:spPr>
        <p:txBody>
          <a:bodyPr/>
          <a:lstStyle/>
          <a:p>
            <a:r>
              <a:rPr lang="en-US" dirty="0"/>
              <a:t>EAB Experiences Spring 2025 Catalog</a:t>
            </a:r>
          </a:p>
        </p:txBody>
      </p:sp>
      <p:pic>
        <p:nvPicPr>
          <p:cNvPr id="9" name="Picture 7">
            <a:extLst>
              <a:ext uri="{FF2B5EF4-FFF2-40B4-BE49-F238E27FC236}">
                <a16:creationId xmlns:a16="http://schemas.microsoft.com/office/drawing/2014/main" id="{213A5558-6DB1-99F4-A283-EBB2B7CECE1D}"/>
              </a:ext>
            </a:extLst>
          </p:cNvPr>
          <p:cNvPicPr>
            <a:picLocks noChangeAspect="1"/>
          </p:cNvPicPr>
          <p:nvPr/>
        </p:nvPicPr>
        <p:blipFill>
          <a:blip r:embed="rId2"/>
          <a:srcRect/>
          <a:stretch/>
        </p:blipFill>
        <p:spPr>
          <a:xfrm>
            <a:off x="5812973" y="112291"/>
            <a:ext cx="1832762" cy="1832764"/>
          </a:xfrm>
          <a:prstGeom prst="rect">
            <a:avLst/>
          </a:prstGeom>
        </p:spPr>
      </p:pic>
    </p:spTree>
    <p:extLst>
      <p:ext uri="{BB962C8B-B14F-4D97-AF65-F5344CB8AC3E}">
        <p14:creationId xmlns:p14="http://schemas.microsoft.com/office/powerpoint/2010/main" val="65644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8387-7E77-7EE6-6A22-E83CDF50AA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393F6D-0397-AF65-F69A-B8E987266288}"/>
              </a:ext>
            </a:extLst>
          </p:cNvPr>
          <p:cNvSpPr>
            <a:spLocks noGrp="1"/>
          </p:cNvSpPr>
          <p:nvPr>
            <p:ph type="body" sz="quarter" idx="17"/>
          </p:nvPr>
        </p:nvSpPr>
        <p:spPr>
          <a:xfrm>
            <a:off x="838201" y="2741889"/>
            <a:ext cx="1104790" cy="301621"/>
          </a:xfrm>
        </p:spPr>
        <p:txBody>
          <a:bodyPr/>
          <a:lstStyle/>
          <a:p>
            <a:r>
              <a:rPr lang="en-US" dirty="0"/>
              <a:t>Navigate360</a:t>
            </a:r>
          </a:p>
        </p:txBody>
      </p:sp>
      <p:sp>
        <p:nvSpPr>
          <p:cNvPr id="3" name="Title 2">
            <a:extLst>
              <a:ext uri="{FF2B5EF4-FFF2-40B4-BE49-F238E27FC236}">
                <a16:creationId xmlns:a16="http://schemas.microsoft.com/office/drawing/2014/main" id="{F324BF41-17C1-A853-1452-B1DEDF0CB761}"/>
              </a:ext>
            </a:extLst>
          </p:cNvPr>
          <p:cNvSpPr>
            <a:spLocks noGrp="1"/>
          </p:cNvSpPr>
          <p:nvPr>
            <p:ph type="title"/>
          </p:nvPr>
        </p:nvSpPr>
        <p:spPr>
          <a:xfrm>
            <a:off x="838200" y="3356702"/>
            <a:ext cx="5349103" cy="461665"/>
          </a:xfrm>
        </p:spPr>
        <p:txBody>
          <a:bodyPr/>
          <a:lstStyle/>
          <a:p>
            <a:r>
              <a:rPr lang="en-US" dirty="0"/>
              <a:t>Spring 2025 Full Catalog </a:t>
            </a:r>
          </a:p>
        </p:txBody>
      </p:sp>
    </p:spTree>
    <p:extLst>
      <p:ext uri="{BB962C8B-B14F-4D97-AF65-F5344CB8AC3E}">
        <p14:creationId xmlns:p14="http://schemas.microsoft.com/office/powerpoint/2010/main" val="44301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Spring 2025 EAB Experiences – Navigate360</a:t>
            </a:r>
          </a:p>
        </p:txBody>
      </p:sp>
      <p:sp>
        <p:nvSpPr>
          <p:cNvPr id="123" name="Oval 122"/>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sp>
        <p:nvSpPr>
          <p:cNvPr id="2" name="TextBox 1">
            <a:extLst>
              <a:ext uri="{FF2B5EF4-FFF2-40B4-BE49-F238E27FC236}">
                <a16:creationId xmlns:a16="http://schemas.microsoft.com/office/drawing/2014/main" id="{48386193-6895-2495-216C-70C481A80AD9}"/>
              </a:ext>
            </a:extLst>
          </p:cNvPr>
          <p:cNvSpPr txBox="1"/>
          <p:nvPr/>
        </p:nvSpPr>
        <p:spPr bwMode="gray">
          <a:xfrm>
            <a:off x="1151752" y="1297331"/>
            <a:ext cx="2927267" cy="276999"/>
          </a:xfrm>
          <a:prstGeom prst="rect">
            <a:avLst/>
          </a:prstGeom>
          <a:noFill/>
        </p:spPr>
        <p:txBody>
          <a:bodyPr wrap="square" lIns="0" tIns="0" rIns="0" bIns="0" rtlCol="0">
            <a:spAutoFit/>
          </a:bodyPr>
          <a:lstStyle/>
          <a:p>
            <a:pPr>
              <a:spcBef>
                <a:spcPts val="500"/>
              </a:spcBef>
            </a:pPr>
            <a:r>
              <a:rPr lang="en-US" b="1" dirty="0"/>
              <a:t>January</a:t>
            </a:r>
          </a:p>
        </p:txBody>
      </p:sp>
      <p:pic>
        <p:nvPicPr>
          <p:cNvPr id="59" name="Picture 7">
            <a:extLst>
              <a:ext uri="{FF2B5EF4-FFF2-40B4-BE49-F238E27FC236}">
                <a16:creationId xmlns:a16="http://schemas.microsoft.com/office/drawing/2014/main" id="{244E885D-56E4-61D9-5D50-24C66343F890}"/>
              </a:ext>
            </a:extLst>
          </p:cNvPr>
          <p:cNvPicPr>
            <a:picLocks noChangeAspect="1"/>
          </p:cNvPicPr>
          <p:nvPr/>
        </p:nvPicPr>
        <p:blipFill>
          <a:blip r:embed="rId4"/>
          <a:srcRect/>
          <a:stretch/>
        </p:blipFill>
        <p:spPr>
          <a:xfrm>
            <a:off x="6138407" y="314047"/>
            <a:ext cx="1366488" cy="1366488"/>
          </a:xfrm>
          <a:prstGeom prst="rect">
            <a:avLst/>
          </a:prstGeom>
        </p:spPr>
      </p:pic>
      <p:sp>
        <p:nvSpPr>
          <p:cNvPr id="37" name="Text Placeholder 12">
            <a:extLst>
              <a:ext uri="{FF2B5EF4-FFF2-40B4-BE49-F238E27FC236}">
                <a16:creationId xmlns:a16="http://schemas.microsoft.com/office/drawing/2014/main" id="{CBF697F4-5AA2-E47C-7C93-47E0A3547C7A}"/>
              </a:ext>
            </a:extLst>
          </p:cNvPr>
          <p:cNvSpPr txBox="1">
            <a:spLocks/>
          </p:cNvSpPr>
          <p:nvPr/>
        </p:nvSpPr>
        <p:spPr bwMode="gray">
          <a:xfrm>
            <a:off x="1304267" y="1740497"/>
            <a:ext cx="6005809"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8</a:t>
            </a:r>
            <a:r>
              <a:rPr lang="en-US" sz="1400" b="1" baseline="30000" dirty="0">
                <a:solidFill>
                  <a:schemeClr val="accent3"/>
                </a:solidFill>
              </a:rPr>
              <a:t>th</a:t>
            </a:r>
            <a:r>
              <a:rPr lang="en-US" sz="1400" b="1" dirty="0">
                <a:solidFill>
                  <a:schemeClr val="accent3"/>
                </a:solidFill>
              </a:rPr>
              <a:t> and 22</a:t>
            </a:r>
            <a:r>
              <a:rPr lang="en-US" sz="1400" b="1" baseline="30000" dirty="0">
                <a:solidFill>
                  <a:schemeClr val="accent3"/>
                </a:solidFill>
              </a:rPr>
              <a:t>nd</a:t>
            </a:r>
            <a:r>
              <a:rPr lang="en-US" sz="1400" b="1" dirty="0">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Navigate360: Office Hours</a:t>
            </a:r>
            <a:endParaRPr lang="en-US" sz="1400" b="1" dirty="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 Care Unit Leads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Open question and answer session</a:t>
            </a:r>
            <a:endParaRPr lang="en-US" sz="1200"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Every other week</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a typeface="Verdana"/>
            </a:endParaRPr>
          </a:p>
        </p:txBody>
      </p:sp>
      <p:sp>
        <p:nvSpPr>
          <p:cNvPr id="23" name="Isosceles Triangle 22">
            <a:extLst>
              <a:ext uri="{FF2B5EF4-FFF2-40B4-BE49-F238E27FC236}">
                <a16:creationId xmlns:a16="http://schemas.microsoft.com/office/drawing/2014/main" id="{3F30BD96-E1DE-F187-B2C5-22D3FB96F567}"/>
              </a:ext>
              <a:ext uri="{C183D7F6-B498-43B3-948B-1728B52AA6E4}">
                <adec:decorative xmlns:adec="http://schemas.microsoft.com/office/drawing/2017/decorative" val="1"/>
              </a:ext>
            </a:extLst>
          </p:cNvPr>
          <p:cNvSpPr>
            <a:spLocks noChangeAspect="1"/>
          </p:cNvSpPr>
          <p:nvPr/>
        </p:nvSpPr>
        <p:spPr bwMode="gray">
          <a:xfrm rot="5400000">
            <a:off x="988723" y="1777082"/>
            <a:ext cx="227970" cy="154800"/>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cxnSp>
        <p:nvCxnSpPr>
          <p:cNvPr id="8" name="Straight Connector 7">
            <a:extLst>
              <a:ext uri="{FF2B5EF4-FFF2-40B4-BE49-F238E27FC236}">
                <a16:creationId xmlns:a16="http://schemas.microsoft.com/office/drawing/2014/main" id="{88DFF63A-E6F8-3399-3FAF-1BFAAE666499}"/>
              </a:ext>
            </a:extLst>
          </p:cNvPr>
          <p:cNvCxnSpPr>
            <a:cxnSpLocks/>
          </p:cNvCxnSpPr>
          <p:nvPr/>
        </p:nvCxnSpPr>
        <p:spPr bwMode="gray">
          <a:xfrm>
            <a:off x="822300" y="1309128"/>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 Placeholder 12">
            <a:extLst>
              <a:ext uri="{FF2B5EF4-FFF2-40B4-BE49-F238E27FC236}">
                <a16:creationId xmlns:a16="http://schemas.microsoft.com/office/drawing/2014/main" id="{883390E8-95E4-9EC5-440D-ED213C32F1AE}"/>
              </a:ext>
            </a:extLst>
          </p:cNvPr>
          <p:cNvSpPr txBox="1">
            <a:spLocks/>
          </p:cNvSpPr>
          <p:nvPr/>
        </p:nvSpPr>
        <p:spPr bwMode="gray">
          <a:xfrm>
            <a:off x="1304267" y="3117641"/>
            <a:ext cx="6065208"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ea typeface="+mn-lt"/>
                <a:cs typeface="+mn-lt"/>
              </a:rPr>
              <a:t>16th -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Strategy Spotlight: Student-Raised Concerns</a:t>
            </a:r>
            <a:r>
              <a:rPr lang="en-US" sz="1400" dirty="0">
                <a:solidFill>
                  <a:schemeClr val="accent3"/>
                </a:solidFill>
                <a:ea typeface="+mn-lt"/>
                <a:cs typeface="+mn-lt"/>
                <a:hlinkClick r:id="rId6">
                  <a:extLst>
                    <a:ext uri="{A12FA001-AC4F-418D-AE19-62706E023703}">
                      <ahyp:hlinkClr xmlns:ahyp="http://schemas.microsoft.com/office/drawing/2018/hyperlinkcolor" val="tx"/>
                    </a:ext>
                  </a:extLst>
                </a:hlinkClick>
              </a:rPr>
              <a:t> </a:t>
            </a:r>
            <a:endParaRPr lang="en-US" sz="1400" b="1" i="1" u="sng">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to connect with partner peers.</a:t>
            </a:r>
            <a:endParaRPr lang="en-US" sz="1200" b="1"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how to leverage the "Student-Raised Concern" features in both Navigate360 and Starfish to support student well-being on campus. </a:t>
            </a:r>
            <a:endParaRPr lang="en-US" sz="1200" i="1" dirty="0">
              <a:solidFill>
                <a:schemeClr val="accent5"/>
              </a:solidFill>
              <a:ea typeface="Verdana"/>
            </a:endParaRPr>
          </a:p>
        </p:txBody>
      </p:sp>
      <p:sp>
        <p:nvSpPr>
          <p:cNvPr id="12" name="Isosceles Triangle 11">
            <a:extLst>
              <a:ext uri="{FF2B5EF4-FFF2-40B4-BE49-F238E27FC236}">
                <a16:creationId xmlns:a16="http://schemas.microsoft.com/office/drawing/2014/main" id="{6E10C772-EE87-10F2-C3BA-B9930A3A1163}"/>
              </a:ext>
              <a:ext uri="{C183D7F6-B498-43B3-948B-1728B52AA6E4}">
                <adec:decorative xmlns:adec="http://schemas.microsoft.com/office/drawing/2017/decorative" val="1"/>
              </a:ext>
            </a:extLst>
          </p:cNvPr>
          <p:cNvSpPr>
            <a:spLocks noChangeAspect="1"/>
          </p:cNvSpPr>
          <p:nvPr/>
        </p:nvSpPr>
        <p:spPr bwMode="gray">
          <a:xfrm rot="5400000">
            <a:off x="988723" y="3154226"/>
            <a:ext cx="227970" cy="154800"/>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2" name="Text Placeholder 12">
            <a:extLst>
              <a:ext uri="{FF2B5EF4-FFF2-40B4-BE49-F238E27FC236}">
                <a16:creationId xmlns:a16="http://schemas.microsoft.com/office/drawing/2014/main" id="{1ADDE447-A850-542F-BD46-2CE200EFD409}"/>
              </a:ext>
            </a:extLst>
          </p:cNvPr>
          <p:cNvSpPr txBox="1">
            <a:spLocks/>
          </p:cNvSpPr>
          <p:nvPr/>
        </p:nvSpPr>
        <p:spPr bwMode="gray">
          <a:xfrm>
            <a:off x="1318687" y="4723531"/>
            <a:ext cx="6072176"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21</a:t>
            </a:r>
            <a:r>
              <a:rPr lang="en-US" sz="1400" b="1" baseline="30000" dirty="0">
                <a:solidFill>
                  <a:schemeClr val="accent3"/>
                </a:solidFill>
              </a:rPr>
              <a:t>st</a:t>
            </a:r>
            <a:r>
              <a:rPr lang="en-US" sz="1400" b="1" dirty="0">
                <a:solidFill>
                  <a:schemeClr val="accent3"/>
                </a:solidFill>
              </a:rPr>
              <a:t> – </a:t>
            </a:r>
            <a:r>
              <a:rPr lang="en-US" sz="1400" b="1" dirty="0">
                <a:solidFill>
                  <a:schemeClr val="accent3"/>
                </a:solidFill>
                <a:hlinkClick r:id="rId7">
                  <a:extLst>
                    <a:ext uri="{A12FA001-AC4F-418D-AE19-62706E023703}">
                      <ahyp:hlinkClr xmlns:ahyp="http://schemas.microsoft.com/office/drawing/2018/hyperlinkcolor" val="tx"/>
                    </a:ext>
                  </a:extLst>
                </a:hlinkClick>
              </a:rPr>
              <a:t>Feature Focus: Recruitment </a:t>
            </a:r>
            <a:r>
              <a:rPr lang="en-US" sz="1400" b="1" dirty="0">
                <a:solidFill>
                  <a:schemeClr val="accent3"/>
                </a:solidFill>
                <a:ea typeface="+mn-lt"/>
                <a:cs typeface="+mn-lt"/>
                <a:hlinkClick r:id="rId7">
                  <a:extLst>
                    <a:ext uri="{A12FA001-AC4F-418D-AE19-62706E023703}">
                      <ahyp:hlinkClr xmlns:ahyp="http://schemas.microsoft.com/office/drawing/2018/hyperlinkcolor" val="tx"/>
                    </a:ext>
                  </a:extLst>
                </a:hlinkClick>
              </a:rPr>
              <a:t>Success</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endParaRPr lang="en-US" sz="1200"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Monthly</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new and existing functionality in Recruitment Success</a:t>
            </a:r>
            <a:endParaRPr lang="en-US" sz="1200" dirty="0">
              <a:solidFill>
                <a:schemeClr val="accent5"/>
              </a:solidFill>
              <a:ea typeface="Verdana"/>
            </a:endParaRPr>
          </a:p>
        </p:txBody>
      </p:sp>
      <p:sp>
        <p:nvSpPr>
          <p:cNvPr id="16" name="Isosceles Triangle 15">
            <a:extLst>
              <a:ext uri="{FF2B5EF4-FFF2-40B4-BE49-F238E27FC236}">
                <a16:creationId xmlns:a16="http://schemas.microsoft.com/office/drawing/2014/main" id="{3FDF2EE9-E3F8-674E-7C4E-85C2902CCA29}"/>
              </a:ext>
              <a:ext uri="{C183D7F6-B498-43B3-948B-1728B52AA6E4}">
                <adec:decorative xmlns:adec="http://schemas.microsoft.com/office/drawing/2017/decorative" val="1"/>
              </a:ext>
            </a:extLst>
          </p:cNvPr>
          <p:cNvSpPr>
            <a:spLocks noChangeAspect="1"/>
          </p:cNvSpPr>
          <p:nvPr/>
        </p:nvSpPr>
        <p:spPr bwMode="gray">
          <a:xfrm rot="5400000">
            <a:off x="1003143" y="4760116"/>
            <a:ext cx="227970" cy="154800"/>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4" name="Text Placeholder 12">
            <a:extLst>
              <a:ext uri="{FF2B5EF4-FFF2-40B4-BE49-F238E27FC236}">
                <a16:creationId xmlns:a16="http://schemas.microsoft.com/office/drawing/2014/main" id="{50D1D9CF-5F1B-5A42-FB41-E4BD84DE4F10}"/>
              </a:ext>
            </a:extLst>
          </p:cNvPr>
          <p:cNvSpPr txBox="1">
            <a:spLocks/>
          </p:cNvSpPr>
          <p:nvPr/>
        </p:nvSpPr>
        <p:spPr bwMode="gray">
          <a:xfrm>
            <a:off x="1304267" y="6063587"/>
            <a:ext cx="6161109"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22</a:t>
            </a:r>
            <a:r>
              <a:rPr lang="en-US" sz="1400" b="1" baseline="30000" dirty="0">
                <a:solidFill>
                  <a:schemeClr val="accent3"/>
                </a:solidFill>
              </a:rPr>
              <a:t>nd</a:t>
            </a:r>
            <a:r>
              <a:rPr lang="en-US" sz="1400" b="1" dirty="0">
                <a:solidFill>
                  <a:schemeClr val="accent3"/>
                </a:solidFill>
              </a:rPr>
              <a:t> – </a:t>
            </a:r>
            <a:r>
              <a:rPr lang="en-US" sz="1400" b="1" dirty="0">
                <a:solidFill>
                  <a:schemeClr val="accent3"/>
                </a:solidFill>
                <a:ea typeface="+mn-lt"/>
                <a:cs typeface="+mn-lt"/>
                <a:hlinkClick r:id="rId8">
                  <a:extLst>
                    <a:ext uri="{A12FA001-AC4F-418D-AE19-62706E023703}">
                      <ahyp:hlinkClr xmlns:ahyp="http://schemas.microsoft.com/office/drawing/2018/hyperlinkcolor" val="tx"/>
                    </a:ext>
                  </a:extLst>
                </a:hlinkClick>
              </a:rPr>
              <a:t>Program Sponsor Office Hours: “Ask Me Anything” with Ed Venit </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Sponsors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Open question and answer</a:t>
            </a:r>
            <a:endParaRPr lang="en-US" sz="1200" b="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Monthly</a:t>
            </a:r>
            <a:endParaRPr lang="en-US" sz="1200" b="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about our recent findings in student success and explore answers to your questions about what this means for future strategy.</a:t>
            </a:r>
            <a:endParaRPr lang="en-US" sz="1100" i="1" dirty="0">
              <a:solidFill>
                <a:schemeClr val="accent5"/>
              </a:solidFill>
              <a:ea typeface="Verdana"/>
            </a:endParaRPr>
          </a:p>
        </p:txBody>
      </p:sp>
      <p:sp>
        <p:nvSpPr>
          <p:cNvPr id="17" name="Isosceles Triangle 16">
            <a:extLst>
              <a:ext uri="{FF2B5EF4-FFF2-40B4-BE49-F238E27FC236}">
                <a16:creationId xmlns:a16="http://schemas.microsoft.com/office/drawing/2014/main" id="{6611AA8D-DF3A-0840-C82E-A1BE8D11995F}"/>
              </a:ext>
              <a:ext uri="{C183D7F6-B498-43B3-948B-1728B52AA6E4}">
                <adec:decorative xmlns:adec="http://schemas.microsoft.com/office/drawing/2017/decorative" val="1"/>
              </a:ext>
            </a:extLst>
          </p:cNvPr>
          <p:cNvSpPr>
            <a:spLocks noChangeAspect="1"/>
          </p:cNvSpPr>
          <p:nvPr/>
        </p:nvSpPr>
        <p:spPr bwMode="gray">
          <a:xfrm rot="5400000">
            <a:off x="988723" y="6100172"/>
            <a:ext cx="227970" cy="154800"/>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4" name="Text Placeholder 12">
            <a:extLst>
              <a:ext uri="{FF2B5EF4-FFF2-40B4-BE49-F238E27FC236}">
                <a16:creationId xmlns:a16="http://schemas.microsoft.com/office/drawing/2014/main" id="{0148B579-9CD3-30E7-EBDC-2E53E4439F17}"/>
              </a:ext>
            </a:extLst>
          </p:cNvPr>
          <p:cNvSpPr txBox="1">
            <a:spLocks/>
          </p:cNvSpPr>
          <p:nvPr/>
        </p:nvSpPr>
        <p:spPr bwMode="gray">
          <a:xfrm>
            <a:off x="1333107" y="7797914"/>
            <a:ext cx="5848510" cy="1610697"/>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23</a:t>
            </a:r>
            <a:r>
              <a:rPr lang="en-US" sz="1400" b="1" baseline="30000" dirty="0">
                <a:solidFill>
                  <a:schemeClr val="accent3"/>
                </a:solidFill>
              </a:rPr>
              <a:t>rd</a:t>
            </a:r>
            <a:r>
              <a:rPr lang="en-US" sz="1400" b="1" dirty="0">
                <a:solidFill>
                  <a:schemeClr val="accent3"/>
                </a:solidFill>
              </a:rPr>
              <a:t> – </a:t>
            </a:r>
            <a:r>
              <a:rPr lang="en-US" sz="1400" b="1" dirty="0">
                <a:solidFill>
                  <a:schemeClr val="accent3"/>
                </a:solidFill>
                <a:ea typeface="+mn-lt"/>
                <a:cs typeface="+mn-lt"/>
                <a:hlinkClick r:id="rId9">
                  <a:extLst>
                    <a:ext uri="{A12FA001-AC4F-418D-AE19-62706E023703}">
                      <ahyp:hlinkClr xmlns:ahyp="http://schemas.microsoft.com/office/drawing/2018/hyperlinkcolor" val="tx"/>
                    </a:ext>
                  </a:extLst>
                </a:hlinkClick>
              </a:rPr>
              <a:t>Navigate360 Feature Focus: Student-Raised Concerns </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Learn how to leverage the "Student-Raised Concern" features to support student well-being on campus.</a:t>
            </a:r>
            <a:endParaRPr lang="en-US" sz="1200" dirty="0">
              <a:solidFill>
                <a:schemeClr val="accent5"/>
              </a:solidFill>
            </a:endParaRPr>
          </a:p>
        </p:txBody>
      </p:sp>
      <p:sp>
        <p:nvSpPr>
          <p:cNvPr id="5" name="Isosceles Triangle 4">
            <a:extLst>
              <a:ext uri="{FF2B5EF4-FFF2-40B4-BE49-F238E27FC236}">
                <a16:creationId xmlns:a16="http://schemas.microsoft.com/office/drawing/2014/main" id="{5B672786-2C38-E48F-2A6F-212522A1F122}"/>
              </a:ext>
              <a:ext uri="{C183D7F6-B498-43B3-948B-1728B52AA6E4}">
                <adec:decorative xmlns:adec="http://schemas.microsoft.com/office/drawing/2017/decorative" val="1"/>
              </a:ext>
            </a:extLst>
          </p:cNvPr>
          <p:cNvSpPr>
            <a:spLocks noChangeAspect="1"/>
          </p:cNvSpPr>
          <p:nvPr/>
        </p:nvSpPr>
        <p:spPr bwMode="gray">
          <a:xfrm rot="5400000">
            <a:off x="1014007" y="7838056"/>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500"/>
              </a:spcBef>
            </a:pPr>
            <a:endParaRPr lang="en-US" sz="800" dirty="0" err="1">
              <a:solidFill>
                <a:schemeClr val="accent5"/>
              </a:solidFill>
            </a:endParaRPr>
          </a:p>
        </p:txBody>
      </p:sp>
    </p:spTree>
    <p:custDataLst>
      <p:tags r:id="rId1"/>
    </p:custDataLst>
    <p:extLst>
      <p:ext uri="{BB962C8B-B14F-4D97-AF65-F5344CB8AC3E}">
        <p14:creationId xmlns:p14="http://schemas.microsoft.com/office/powerpoint/2010/main" val="238633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02D6-00C2-A2D6-4A99-DA74642BD8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88F2EA-74E1-26DA-87C8-EF36F16271BC}"/>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7C4A3E71-8EDE-CD00-C0BE-5E6E4262CA47}"/>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January (</a:t>
            </a:r>
            <a:r>
              <a:rPr lang="en-US" sz="1600" b="1" i="1" dirty="0"/>
              <a:t>continued)</a:t>
            </a:r>
            <a:endParaRPr lang="en-US" sz="1600" b="1" dirty="0"/>
          </a:p>
        </p:txBody>
      </p:sp>
      <p:pic>
        <p:nvPicPr>
          <p:cNvPr id="59" name="Picture 7">
            <a:extLst>
              <a:ext uri="{FF2B5EF4-FFF2-40B4-BE49-F238E27FC236}">
                <a16:creationId xmlns:a16="http://schemas.microsoft.com/office/drawing/2014/main" id="{69F5F606-9EB3-3431-FB01-F87D514D8981}"/>
              </a:ext>
            </a:extLst>
          </p:cNvPr>
          <p:cNvPicPr>
            <a:picLocks noChangeAspect="1"/>
          </p:cNvPicPr>
          <p:nvPr/>
        </p:nvPicPr>
        <p:blipFill>
          <a:blip r:embed="rId4"/>
          <a:srcRect/>
          <a:stretch/>
        </p:blipFill>
        <p:spPr>
          <a:xfrm>
            <a:off x="6012878" y="250436"/>
            <a:ext cx="1563579" cy="1563579"/>
          </a:xfrm>
          <a:prstGeom prst="rect">
            <a:avLst/>
          </a:prstGeom>
        </p:spPr>
      </p:pic>
      <p:sp>
        <p:nvSpPr>
          <p:cNvPr id="15" name="Text Placeholder 12">
            <a:extLst>
              <a:ext uri="{FF2B5EF4-FFF2-40B4-BE49-F238E27FC236}">
                <a16:creationId xmlns:a16="http://schemas.microsoft.com/office/drawing/2014/main" id="{E592A9AD-EFBB-96CC-B901-6DE0E7B42E9C}"/>
              </a:ext>
            </a:extLst>
          </p:cNvPr>
          <p:cNvSpPr txBox="1">
            <a:spLocks/>
          </p:cNvSpPr>
          <p:nvPr/>
        </p:nvSpPr>
        <p:spPr bwMode="gray">
          <a:xfrm>
            <a:off x="1216652" y="5486009"/>
            <a:ext cx="6179437"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29</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Mantra</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 Health Webinar</a:t>
            </a:r>
            <a:endParaRPr lang="en-US" sz="1400" b="1" dirty="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Owners, Care Unit Leads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Hear strategies for engaging students who might never seek mental health care as well as learn proactive advising techniques that help identify and address concerns early using online tools and in-person resources.</a:t>
            </a:r>
          </a:p>
        </p:txBody>
      </p:sp>
      <p:sp>
        <p:nvSpPr>
          <p:cNvPr id="16" name="Isosceles Triangle 15">
            <a:extLst>
              <a:ext uri="{FF2B5EF4-FFF2-40B4-BE49-F238E27FC236}">
                <a16:creationId xmlns:a16="http://schemas.microsoft.com/office/drawing/2014/main" id="{2C035AE5-59F1-D535-D6B5-4FCCF8CD0AD7}"/>
              </a:ext>
              <a:ext uri="{C183D7F6-B498-43B3-948B-1728B52AA6E4}">
                <adec:decorative xmlns:adec="http://schemas.microsoft.com/office/drawing/2017/decorative" val="1"/>
              </a:ext>
            </a:extLst>
          </p:cNvPr>
          <p:cNvSpPr>
            <a:spLocks noChangeAspect="1"/>
          </p:cNvSpPr>
          <p:nvPr/>
        </p:nvSpPr>
        <p:spPr bwMode="gray">
          <a:xfrm rot="5400000">
            <a:off x="901292" y="552615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8" name="Text Placeholder 12">
            <a:extLst>
              <a:ext uri="{FF2B5EF4-FFF2-40B4-BE49-F238E27FC236}">
                <a16:creationId xmlns:a16="http://schemas.microsoft.com/office/drawing/2014/main" id="{515901A6-EFA9-381A-3252-2C346F975B87}"/>
              </a:ext>
            </a:extLst>
          </p:cNvPr>
          <p:cNvSpPr txBox="1">
            <a:spLocks/>
          </p:cNvSpPr>
          <p:nvPr/>
        </p:nvSpPr>
        <p:spPr bwMode="gray">
          <a:xfrm>
            <a:off x="1216652" y="3816381"/>
            <a:ext cx="5848510"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28</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Getting Started with Navigate360 Session 1</a:t>
            </a:r>
            <a:endParaRPr lang="en-US" sz="1400" b="1" dirty="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 End Users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endParaRPr lang="en-US" sz="1200"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An introduction to foundational Navigate360 features and functionality for those that are new to the technology.</a:t>
            </a:r>
            <a:endParaRPr lang="en-US" sz="1200" dirty="0">
              <a:solidFill>
                <a:schemeClr val="accent5"/>
              </a:solidFill>
            </a:endParaRPr>
          </a:p>
        </p:txBody>
      </p:sp>
      <p:sp>
        <p:nvSpPr>
          <p:cNvPr id="19" name="Isosceles Triangle 18">
            <a:extLst>
              <a:ext uri="{FF2B5EF4-FFF2-40B4-BE49-F238E27FC236}">
                <a16:creationId xmlns:a16="http://schemas.microsoft.com/office/drawing/2014/main" id="{78285625-F6E8-57D2-2557-5CC21B6C682E}"/>
              </a:ext>
              <a:ext uri="{C183D7F6-B498-43B3-948B-1728B52AA6E4}">
                <adec:decorative xmlns:adec="http://schemas.microsoft.com/office/drawing/2017/decorative" val="1"/>
              </a:ext>
            </a:extLst>
          </p:cNvPr>
          <p:cNvSpPr>
            <a:spLocks noChangeAspect="1"/>
          </p:cNvSpPr>
          <p:nvPr/>
        </p:nvSpPr>
        <p:spPr bwMode="gray">
          <a:xfrm rot="5400000">
            <a:off x="901292" y="385652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0" name="Text Placeholder 12">
            <a:extLst>
              <a:ext uri="{FF2B5EF4-FFF2-40B4-BE49-F238E27FC236}">
                <a16:creationId xmlns:a16="http://schemas.microsoft.com/office/drawing/2014/main" id="{6622E1DD-9078-7332-282D-7B2193E7FA5D}"/>
              </a:ext>
            </a:extLst>
          </p:cNvPr>
          <p:cNvSpPr txBox="1">
            <a:spLocks/>
          </p:cNvSpPr>
          <p:nvPr/>
        </p:nvSpPr>
        <p:spPr bwMode="gray">
          <a:xfrm>
            <a:off x="1216652" y="7478717"/>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30</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7">
                  <a:extLst>
                    <a:ext uri="{A12FA001-AC4F-418D-AE19-62706E023703}">
                      <ahyp:hlinkClr xmlns:ahyp="http://schemas.microsoft.com/office/drawing/2018/hyperlinkcolor" val="tx"/>
                    </a:ext>
                  </a:extLst>
                </a:hlinkClick>
              </a:rPr>
              <a:t>Strategy Spotlight: Student-Raised Concerns, Best Practices in Action </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endParaRPr lang="en-US" sz="1200"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Hear from current partners about how they leverage EAB's student success technology and best practices to support their students' well-being. </a:t>
            </a:r>
            <a:endParaRPr lang="en-US" sz="1200" i="1" dirty="0">
              <a:solidFill>
                <a:schemeClr val="accent5"/>
              </a:solidFill>
              <a:ea typeface="Verdana"/>
            </a:endParaRPr>
          </a:p>
        </p:txBody>
      </p:sp>
      <p:sp>
        <p:nvSpPr>
          <p:cNvPr id="21" name="Isosceles Triangle 20">
            <a:extLst>
              <a:ext uri="{FF2B5EF4-FFF2-40B4-BE49-F238E27FC236}">
                <a16:creationId xmlns:a16="http://schemas.microsoft.com/office/drawing/2014/main" id="{CFA741DC-7763-3F82-BEF7-5E24E5CCAB75}"/>
              </a:ext>
              <a:ext uri="{C183D7F6-B498-43B3-948B-1728B52AA6E4}">
                <adec:decorative xmlns:adec="http://schemas.microsoft.com/office/drawing/2017/decorative" val="1"/>
              </a:ext>
            </a:extLst>
          </p:cNvPr>
          <p:cNvSpPr>
            <a:spLocks noChangeAspect="1"/>
          </p:cNvSpPr>
          <p:nvPr/>
        </p:nvSpPr>
        <p:spPr bwMode="gray">
          <a:xfrm rot="5400000">
            <a:off x="901292" y="751885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4" name="Oval 3">
            <a:extLst>
              <a:ext uri="{FF2B5EF4-FFF2-40B4-BE49-F238E27FC236}">
                <a16:creationId xmlns:a16="http://schemas.microsoft.com/office/drawing/2014/main" id="{161B2126-288B-4562-2476-A2266D51C8E9}"/>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5" name="Straight Connector 4">
            <a:extLst>
              <a:ext uri="{FF2B5EF4-FFF2-40B4-BE49-F238E27FC236}">
                <a16:creationId xmlns:a16="http://schemas.microsoft.com/office/drawing/2014/main" id="{34457B64-9EC1-2462-0639-F2D3B3043916}"/>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 Placeholder 12">
            <a:extLst>
              <a:ext uri="{FF2B5EF4-FFF2-40B4-BE49-F238E27FC236}">
                <a16:creationId xmlns:a16="http://schemas.microsoft.com/office/drawing/2014/main" id="{9294CFD4-44D5-401E-2DA4-ADBC50082662}"/>
              </a:ext>
            </a:extLst>
          </p:cNvPr>
          <p:cNvSpPr txBox="1">
            <a:spLocks/>
          </p:cNvSpPr>
          <p:nvPr/>
        </p:nvSpPr>
        <p:spPr bwMode="gray">
          <a:xfrm>
            <a:off x="1216652" y="1811293"/>
            <a:ext cx="6079187" cy="1610697"/>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27th – </a:t>
            </a:r>
            <a:r>
              <a:rPr lang="en-US" sz="1400" b="1" dirty="0">
                <a:solidFill>
                  <a:schemeClr val="accent3"/>
                </a:solidFill>
                <a:ea typeface="+mn-lt"/>
                <a:cs typeface="+mn-lt"/>
                <a:hlinkClick r:id="rId8">
                  <a:extLst>
                    <a:ext uri="{A12FA001-AC4F-418D-AE19-62706E023703}">
                      <ahyp:hlinkClr xmlns:ahyp="http://schemas.microsoft.com/office/drawing/2018/hyperlinkcolor" val="tx"/>
                    </a:ext>
                  </a:extLst>
                </a:hlinkClick>
              </a:rPr>
              <a:t>Program Owner Strategy Spotlight: </a:t>
            </a:r>
            <a:r>
              <a:rPr lang="en-US" sz="1400" b="1" u="sng" dirty="0">
                <a:solidFill>
                  <a:schemeClr val="accent3"/>
                </a:solidFill>
                <a:ea typeface="+mn-lt"/>
                <a:cs typeface="+mn-lt"/>
              </a:rPr>
              <a:t> </a:t>
            </a:r>
            <a:r>
              <a:rPr lang="en-US" sz="1400" b="1" i="1" u="sng" dirty="0">
                <a:solidFill>
                  <a:schemeClr val="accent3"/>
                </a:solidFill>
                <a:ea typeface="+mn-lt"/>
                <a:cs typeface="+mn-lt"/>
              </a:rPr>
              <a:t>Overcoming Stumbling Blocks</a:t>
            </a:r>
            <a:endParaRPr lang="en-US" sz="1400" b="1" i="1" u="sng" dirty="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to connect with partner peers.</a:t>
            </a:r>
            <a:endParaRPr lang="en-US" sz="1200" b="1"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Understand how to overcome key challenges around adoption, engagement, and change management.</a:t>
            </a:r>
            <a:endParaRPr lang="en-US" sz="1100" i="1" dirty="0">
              <a:solidFill>
                <a:schemeClr val="accent5"/>
              </a:solidFill>
              <a:ea typeface="Verdana"/>
            </a:endParaRPr>
          </a:p>
        </p:txBody>
      </p:sp>
      <p:sp>
        <p:nvSpPr>
          <p:cNvPr id="7" name="Isosceles Triangle 6">
            <a:extLst>
              <a:ext uri="{FF2B5EF4-FFF2-40B4-BE49-F238E27FC236}">
                <a16:creationId xmlns:a16="http://schemas.microsoft.com/office/drawing/2014/main" id="{8CBF18E9-EB4B-9057-87C6-5EF203AB2746}"/>
              </a:ext>
              <a:ext uri="{C183D7F6-B498-43B3-948B-1728B52AA6E4}">
                <adec:decorative xmlns:adec="http://schemas.microsoft.com/office/drawing/2017/decorative" val="1"/>
              </a:ext>
            </a:extLst>
          </p:cNvPr>
          <p:cNvSpPr>
            <a:spLocks noChangeAspect="1"/>
          </p:cNvSpPr>
          <p:nvPr/>
        </p:nvSpPr>
        <p:spPr bwMode="gray">
          <a:xfrm rot="5400000">
            <a:off x="904848" y="1847878"/>
            <a:ext cx="227970" cy="154800"/>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500"/>
              </a:spcBef>
            </a:pPr>
            <a:endParaRPr lang="en-US" sz="800" dirty="0" err="1">
              <a:solidFill>
                <a:schemeClr val="accent5"/>
              </a:solidFill>
            </a:endParaRPr>
          </a:p>
        </p:txBody>
      </p:sp>
    </p:spTree>
    <p:custDataLst>
      <p:tags r:id="rId1"/>
    </p:custDataLst>
    <p:extLst>
      <p:ext uri="{BB962C8B-B14F-4D97-AF65-F5344CB8AC3E}">
        <p14:creationId xmlns:p14="http://schemas.microsoft.com/office/powerpoint/2010/main" val="245269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38E60-DD8B-F587-FEBB-F5F179EB13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2E24E6-E096-D963-00E5-C5BB7661CA53}"/>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4572834D-F8DD-9CE6-C48E-13941081B4F8}"/>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February</a:t>
            </a:r>
          </a:p>
        </p:txBody>
      </p:sp>
      <p:pic>
        <p:nvPicPr>
          <p:cNvPr id="59" name="Picture 7">
            <a:extLst>
              <a:ext uri="{FF2B5EF4-FFF2-40B4-BE49-F238E27FC236}">
                <a16:creationId xmlns:a16="http://schemas.microsoft.com/office/drawing/2014/main" id="{6028F86A-D828-E8E3-84F3-1D137FAD3B95}"/>
              </a:ext>
            </a:extLst>
          </p:cNvPr>
          <p:cNvPicPr>
            <a:picLocks noChangeAspect="1"/>
          </p:cNvPicPr>
          <p:nvPr/>
        </p:nvPicPr>
        <p:blipFill>
          <a:blip r:embed="rId4"/>
          <a:srcRect/>
          <a:stretch/>
        </p:blipFill>
        <p:spPr>
          <a:xfrm>
            <a:off x="6012878" y="250436"/>
            <a:ext cx="1563579" cy="1563579"/>
          </a:xfrm>
          <a:prstGeom prst="rect">
            <a:avLst/>
          </a:prstGeom>
        </p:spPr>
      </p:pic>
      <p:sp>
        <p:nvSpPr>
          <p:cNvPr id="7" name="Oval 6">
            <a:extLst>
              <a:ext uri="{FF2B5EF4-FFF2-40B4-BE49-F238E27FC236}">
                <a16:creationId xmlns:a16="http://schemas.microsoft.com/office/drawing/2014/main" id="{2CD601D8-C07B-5ED8-AD6C-009B31B2D4C1}"/>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8" name="Straight Connector 7">
            <a:extLst>
              <a:ext uri="{FF2B5EF4-FFF2-40B4-BE49-F238E27FC236}">
                <a16:creationId xmlns:a16="http://schemas.microsoft.com/office/drawing/2014/main" id="{4781C263-9F77-78FE-A780-76D30CB2182D}"/>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744E1EA-F1B2-C45F-9869-11A1A5C0D916}"/>
              </a:ext>
            </a:extLst>
          </p:cNvPr>
          <p:cNvGrpSpPr/>
          <p:nvPr/>
        </p:nvGrpSpPr>
        <p:grpSpPr>
          <a:xfrm>
            <a:off x="964855" y="1808793"/>
            <a:ext cx="6357185" cy="6873001"/>
            <a:chOff x="1146584" y="1808793"/>
            <a:chExt cx="6357185" cy="6873001"/>
          </a:xfrm>
        </p:grpSpPr>
        <p:sp>
          <p:nvSpPr>
            <p:cNvPr id="15" name="Text Placeholder 12">
              <a:extLst>
                <a:ext uri="{FF2B5EF4-FFF2-40B4-BE49-F238E27FC236}">
                  <a16:creationId xmlns:a16="http://schemas.microsoft.com/office/drawing/2014/main" id="{A0B0B562-D40B-653F-5243-36D7C75EA1A4}"/>
                </a:ext>
              </a:extLst>
            </p:cNvPr>
            <p:cNvSpPr txBox="1">
              <a:spLocks/>
            </p:cNvSpPr>
            <p:nvPr/>
          </p:nvSpPr>
          <p:spPr bwMode="gray">
            <a:xfrm>
              <a:off x="1483301" y="7071097"/>
              <a:ext cx="5807861"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12th – </a:t>
              </a:r>
              <a:r>
                <a:rPr lang="en-US" sz="1400" b="1" dirty="0">
                  <a:solidFill>
                    <a:schemeClr val="accent3"/>
                  </a:solidFill>
                  <a:hlinkClick r:id="rId5">
                    <a:extLst>
                      <a:ext uri="{A12FA001-AC4F-418D-AE19-62706E023703}">
                        <ahyp:hlinkClr xmlns:ahyp="http://schemas.microsoft.com/office/drawing/2018/hyperlinkcolor" val="tx"/>
                      </a:ext>
                    </a:extLst>
                  </a:hlinkClick>
                </a:rPr>
                <a:t>Recruitment Success Strategy Spotlight: Campaigns</a:t>
              </a:r>
              <a:r>
                <a:rPr lang="en-US" sz="1400" dirty="0">
                  <a:solidFill>
                    <a:schemeClr val="accent3"/>
                  </a:solidFill>
                  <a:hlinkClick r:id="rId5">
                    <a:extLst>
                      <a:ext uri="{A12FA001-AC4F-418D-AE19-62706E023703}">
                        <ahyp:hlinkClr xmlns:ahyp="http://schemas.microsoft.com/office/drawing/2018/hyperlinkcolor" val="tx"/>
                      </a:ext>
                    </a:extLst>
                  </a:hlinkClick>
                </a:rPr>
                <a:t> </a:t>
              </a:r>
              <a:endParaRPr lang="en-US" sz="140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Owners, Program Sponsors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Gain a better understanding of campaign functionality and strategic usage. Hear from peers leveraging campaigns.</a:t>
              </a:r>
              <a:endParaRPr lang="en-US" sz="1200" i="1" dirty="0">
                <a:solidFill>
                  <a:schemeClr val="accent5"/>
                </a:solidFill>
                <a:ea typeface="Verdana"/>
              </a:endParaRPr>
            </a:p>
          </p:txBody>
        </p:sp>
        <p:sp>
          <p:nvSpPr>
            <p:cNvPr id="16" name="Isosceles Triangle 15">
              <a:extLst>
                <a:ext uri="{FF2B5EF4-FFF2-40B4-BE49-F238E27FC236}">
                  <a16:creationId xmlns:a16="http://schemas.microsoft.com/office/drawing/2014/main" id="{A816FA01-71D2-F912-0097-5C2BCCA72263}"/>
                </a:ext>
                <a:ext uri="{C183D7F6-B498-43B3-948B-1728B52AA6E4}">
                  <adec:decorative xmlns:adec="http://schemas.microsoft.com/office/drawing/2017/decorative" val="1"/>
                </a:ext>
              </a:extLst>
            </p:cNvPr>
            <p:cNvSpPr>
              <a:spLocks noChangeAspect="1"/>
            </p:cNvSpPr>
            <p:nvPr/>
          </p:nvSpPr>
          <p:spPr bwMode="gray">
            <a:xfrm rot="5400000">
              <a:off x="1106442" y="711123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8" name="Text Placeholder 12">
              <a:extLst>
                <a:ext uri="{FF2B5EF4-FFF2-40B4-BE49-F238E27FC236}">
                  <a16:creationId xmlns:a16="http://schemas.microsoft.com/office/drawing/2014/main" id="{268402E9-3BB4-C005-8110-06B4CAA54FB2}"/>
                </a:ext>
              </a:extLst>
            </p:cNvPr>
            <p:cNvSpPr txBox="1">
              <a:spLocks/>
            </p:cNvSpPr>
            <p:nvPr/>
          </p:nvSpPr>
          <p:spPr bwMode="gray">
            <a:xfrm>
              <a:off x="1497960" y="3704801"/>
              <a:ext cx="5848510"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4</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Getting Started with Navigate360 Session 2 </a:t>
              </a:r>
              <a:endParaRPr lang="en-US" sz="1400" b="1" dirty="0">
                <a:solidFill>
                  <a:schemeClr val="accent3"/>
                </a:solidFill>
              </a:endParaRPr>
            </a:p>
            <a:p>
              <a:pPr marL="0" indent="0">
                <a:buNone/>
              </a:pPr>
              <a:r>
                <a:rPr lang="en-US" sz="1200" b="1" dirty="0">
                  <a:solidFill>
                    <a:schemeClr val="accent5"/>
                  </a:solidFill>
                </a:rPr>
                <a:t>Audience</a:t>
              </a:r>
              <a:r>
                <a:rPr lang="en-US" sz="1200" b="1" dirty="0"/>
                <a:t>: </a:t>
              </a:r>
              <a:r>
                <a:rPr lang="en-US" sz="1200" i="1" dirty="0"/>
                <a:t>Admins, End Users</a:t>
              </a:r>
              <a:endParaRPr lang="en-US" sz="1200" i="1" dirty="0">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An introduction to foundational Navigate360 features and functionality for those that are new to the technology.</a:t>
              </a:r>
              <a:endParaRPr lang="en-US" sz="1200" dirty="0">
                <a:solidFill>
                  <a:schemeClr val="accent5"/>
                </a:solidFill>
              </a:endParaRPr>
            </a:p>
          </p:txBody>
        </p:sp>
        <p:sp>
          <p:nvSpPr>
            <p:cNvPr id="19" name="Isosceles Triangle 18">
              <a:extLst>
                <a:ext uri="{FF2B5EF4-FFF2-40B4-BE49-F238E27FC236}">
                  <a16:creationId xmlns:a16="http://schemas.microsoft.com/office/drawing/2014/main" id="{FE3E2CE3-915F-21C8-8DC3-BB36D7795939}"/>
                </a:ext>
                <a:ext uri="{C183D7F6-B498-43B3-948B-1728B52AA6E4}">
                  <adec:decorative xmlns:adec="http://schemas.microsoft.com/office/drawing/2017/decorative" val="1"/>
                </a:ext>
              </a:extLst>
            </p:cNvPr>
            <p:cNvSpPr>
              <a:spLocks noChangeAspect="1"/>
            </p:cNvSpPr>
            <p:nvPr/>
          </p:nvSpPr>
          <p:spPr bwMode="gray">
            <a:xfrm rot="5400000">
              <a:off x="1106444" y="374494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5" name="Text Placeholder 12">
              <a:extLst>
                <a:ext uri="{FF2B5EF4-FFF2-40B4-BE49-F238E27FC236}">
                  <a16:creationId xmlns:a16="http://schemas.microsoft.com/office/drawing/2014/main" id="{55D853CD-DEBC-681E-C8E8-51F2DEFD5B36}"/>
                </a:ext>
              </a:extLst>
            </p:cNvPr>
            <p:cNvSpPr txBox="1">
              <a:spLocks/>
            </p:cNvSpPr>
            <p:nvPr/>
          </p:nvSpPr>
          <p:spPr bwMode="gray">
            <a:xfrm>
              <a:off x="1497960" y="5486578"/>
              <a:ext cx="6005809"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5</a:t>
              </a:r>
              <a:r>
                <a:rPr lang="en-US" sz="1400" b="1" baseline="30000" dirty="0">
                  <a:solidFill>
                    <a:schemeClr val="accent3"/>
                  </a:solidFill>
                </a:rPr>
                <a:t>th</a:t>
              </a:r>
              <a:r>
                <a:rPr lang="en-US" sz="1400" b="1" dirty="0">
                  <a:solidFill>
                    <a:schemeClr val="accent3"/>
                  </a:solidFill>
                </a:rPr>
                <a:t> and 19</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7">
                    <a:extLst>
                      <a:ext uri="{A12FA001-AC4F-418D-AE19-62706E023703}">
                        <ahyp:hlinkClr xmlns:ahyp="http://schemas.microsoft.com/office/drawing/2018/hyperlinkcolor" val="tx"/>
                      </a:ext>
                    </a:extLst>
                  </a:hlinkClick>
                </a:rPr>
                <a:t>Navigate360: Office Hours</a:t>
              </a:r>
              <a:endParaRPr lang="en-US" sz="1200" b="1" dirty="0">
                <a:solidFill>
                  <a:schemeClr val="accent3"/>
                </a:solidFill>
                <a:hlinkClick r:id="rId7">
                  <a:extLst>
                    <a:ext uri="{A12FA001-AC4F-418D-AE19-62706E023703}">
                      <ahyp:hlinkClr xmlns:ahyp="http://schemas.microsoft.com/office/drawing/2018/hyperlinkcolor" val="tx"/>
                    </a:ext>
                  </a:extLst>
                </a:hlinkClick>
              </a:endParaRPr>
            </a:p>
            <a:p>
              <a:pPr marL="0" indent="0">
                <a:buNone/>
              </a:pPr>
              <a:r>
                <a:rPr lang="en-US" sz="1200" b="1" dirty="0">
                  <a:solidFill>
                    <a:schemeClr val="accent5"/>
                  </a:solidFill>
                </a:rPr>
                <a:t>Audience: </a:t>
              </a:r>
              <a:r>
                <a:rPr lang="en-US" sz="1200" i="1" dirty="0">
                  <a:solidFill>
                    <a:schemeClr val="accent5"/>
                  </a:solidFill>
                </a:rPr>
                <a:t>Admins, Care Unit Leads</a:t>
              </a:r>
            </a:p>
            <a:p>
              <a:pPr marL="0" indent="0">
                <a:buNone/>
              </a:pPr>
              <a:r>
                <a:rPr lang="en-US" sz="1200" b="1" dirty="0">
                  <a:solidFill>
                    <a:schemeClr val="accent5"/>
                  </a:solidFill>
                </a:rPr>
                <a:t>Format: </a:t>
              </a:r>
              <a:r>
                <a:rPr lang="en-US" sz="1200" i="1" dirty="0">
                  <a:solidFill>
                    <a:schemeClr val="accent5"/>
                  </a:solidFill>
                </a:rPr>
                <a:t>Open question and answer session</a:t>
              </a:r>
            </a:p>
            <a:p>
              <a:pPr marL="0" indent="0">
                <a:buNone/>
              </a:pPr>
              <a:r>
                <a:rPr lang="en-US" sz="1200" b="1" dirty="0">
                  <a:solidFill>
                    <a:schemeClr val="accent5"/>
                  </a:solidFill>
                </a:rPr>
                <a:t>Cadence: </a:t>
              </a:r>
              <a:r>
                <a:rPr lang="en-US" sz="1200" i="1" dirty="0">
                  <a:solidFill>
                    <a:schemeClr val="accent5"/>
                  </a:solidFill>
                </a:rPr>
                <a:t>Every other week</a:t>
              </a: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ndParaRPr>
            </a:p>
          </p:txBody>
        </p:sp>
        <p:sp>
          <p:nvSpPr>
            <p:cNvPr id="6" name="Isosceles Triangle 5">
              <a:extLst>
                <a:ext uri="{FF2B5EF4-FFF2-40B4-BE49-F238E27FC236}">
                  <a16:creationId xmlns:a16="http://schemas.microsoft.com/office/drawing/2014/main" id="{33CB11DD-172B-69B8-278A-59ACE2858924}"/>
                </a:ext>
                <a:ext uri="{C183D7F6-B498-43B3-948B-1728B52AA6E4}">
                  <adec:decorative xmlns:adec="http://schemas.microsoft.com/office/drawing/2017/decorative" val="1"/>
                </a:ext>
              </a:extLst>
            </p:cNvPr>
            <p:cNvSpPr>
              <a:spLocks noChangeAspect="1"/>
            </p:cNvSpPr>
            <p:nvPr/>
          </p:nvSpPr>
          <p:spPr bwMode="gray">
            <a:xfrm rot="5400000">
              <a:off x="1106443" y="552721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0" name="Text Placeholder 12">
              <a:extLst>
                <a:ext uri="{FF2B5EF4-FFF2-40B4-BE49-F238E27FC236}">
                  <a16:creationId xmlns:a16="http://schemas.microsoft.com/office/drawing/2014/main" id="{02378C3B-5600-1266-0560-543E7F8982A7}"/>
                </a:ext>
              </a:extLst>
            </p:cNvPr>
            <p:cNvSpPr txBox="1">
              <a:spLocks/>
            </p:cNvSpPr>
            <p:nvPr/>
          </p:nvSpPr>
          <p:spPr bwMode="gray">
            <a:xfrm>
              <a:off x="1442044" y="1829850"/>
              <a:ext cx="5807861" cy="164404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3</a:t>
              </a:r>
              <a:r>
                <a:rPr lang="en-US" sz="1400" b="1" baseline="30000" dirty="0">
                  <a:solidFill>
                    <a:schemeClr val="accent3"/>
                  </a:solidFill>
                </a:rPr>
                <a:t>rd</a:t>
              </a:r>
              <a:r>
                <a:rPr lang="en-US" sz="1400" b="1" dirty="0">
                  <a:solidFill>
                    <a:schemeClr val="accent3"/>
                  </a:solidFill>
                </a:rPr>
                <a:t> – </a:t>
              </a:r>
              <a:r>
                <a:rPr lang="en-US" sz="1400" b="1" dirty="0">
                  <a:solidFill>
                    <a:schemeClr val="accent3"/>
                  </a:solidFill>
                  <a:ea typeface="+mn-lt"/>
                  <a:cs typeface="+mn-lt"/>
                  <a:hlinkClick r:id="rId8">
                    <a:extLst>
                      <a:ext uri="{A12FA001-AC4F-418D-AE19-62706E023703}">
                        <ahyp:hlinkClr xmlns:ahyp="http://schemas.microsoft.com/office/drawing/2018/hyperlinkcolor" val="tx"/>
                      </a:ext>
                    </a:extLst>
                  </a:hlinkClick>
                </a:rPr>
                <a:t>Feature Focus: Custom Attributes </a:t>
              </a:r>
              <a:endParaRPr lang="en-US" sz="1400" b="1" u="sng">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dirty="0">
                  <a:solidFill>
                    <a:schemeClr val="accent5"/>
                  </a:solidFill>
                  <a:ea typeface="+mn-lt"/>
                  <a:cs typeface="+mn-lt"/>
                </a:rPr>
                <a:t>Learn more about ways you can leverage custom attributes to level-up your success initiatives and design strategic workflows.</a:t>
              </a:r>
            </a:p>
            <a:p>
              <a:pPr marL="0" indent="0">
                <a:buNone/>
              </a:pPr>
              <a:endParaRPr lang="en-US" sz="1200" b="1" dirty="0">
                <a:solidFill>
                  <a:schemeClr val="accent5"/>
                </a:solidFill>
                <a:ea typeface="Verdana"/>
              </a:endParaRPr>
            </a:p>
          </p:txBody>
        </p:sp>
        <p:sp>
          <p:nvSpPr>
            <p:cNvPr id="12" name="Isosceles Triangle 11">
              <a:extLst>
                <a:ext uri="{FF2B5EF4-FFF2-40B4-BE49-F238E27FC236}">
                  <a16:creationId xmlns:a16="http://schemas.microsoft.com/office/drawing/2014/main" id="{3FD5A38B-9371-E7B8-4739-D46D74C0A730}"/>
                </a:ext>
                <a:ext uri="{C183D7F6-B498-43B3-948B-1728B52AA6E4}">
                  <adec:decorative xmlns:adec="http://schemas.microsoft.com/office/drawing/2017/decorative" val="1"/>
                </a:ext>
              </a:extLst>
            </p:cNvPr>
            <p:cNvSpPr>
              <a:spLocks noChangeAspect="1"/>
            </p:cNvSpPr>
            <p:nvPr/>
          </p:nvSpPr>
          <p:spPr bwMode="gray">
            <a:xfrm rot="5400000">
              <a:off x="1110561" y="1848935"/>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Tree>
    <p:custDataLst>
      <p:tags r:id="rId1"/>
    </p:custDataLst>
    <p:extLst>
      <p:ext uri="{BB962C8B-B14F-4D97-AF65-F5344CB8AC3E}">
        <p14:creationId xmlns:p14="http://schemas.microsoft.com/office/powerpoint/2010/main" val="351011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6ECD-FEC4-7A60-8F10-4CC4B57EA6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0D9AD2-38EB-43FE-B98B-E5F2B757C57B}"/>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BE8C0B52-22D5-335F-6B9D-509068D0425B}"/>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February </a:t>
            </a:r>
            <a:r>
              <a:rPr lang="en-US" sz="1600" b="1" i="1" dirty="0"/>
              <a:t>(continued)</a:t>
            </a:r>
          </a:p>
        </p:txBody>
      </p:sp>
      <p:pic>
        <p:nvPicPr>
          <p:cNvPr id="59" name="Picture 7">
            <a:extLst>
              <a:ext uri="{FF2B5EF4-FFF2-40B4-BE49-F238E27FC236}">
                <a16:creationId xmlns:a16="http://schemas.microsoft.com/office/drawing/2014/main" id="{14160D03-AC17-5646-B4FA-26F948477BD7}"/>
              </a:ext>
            </a:extLst>
          </p:cNvPr>
          <p:cNvPicPr>
            <a:picLocks noChangeAspect="1"/>
          </p:cNvPicPr>
          <p:nvPr/>
        </p:nvPicPr>
        <p:blipFill>
          <a:blip r:embed="rId4"/>
          <a:srcRect/>
          <a:stretch/>
        </p:blipFill>
        <p:spPr>
          <a:xfrm>
            <a:off x="6012878" y="250436"/>
            <a:ext cx="1563579" cy="1563579"/>
          </a:xfrm>
          <a:prstGeom prst="rect">
            <a:avLst/>
          </a:prstGeom>
        </p:spPr>
      </p:pic>
      <p:sp>
        <p:nvSpPr>
          <p:cNvPr id="7" name="Oval 6">
            <a:extLst>
              <a:ext uri="{FF2B5EF4-FFF2-40B4-BE49-F238E27FC236}">
                <a16:creationId xmlns:a16="http://schemas.microsoft.com/office/drawing/2014/main" id="{867C72CD-11AB-92F9-710D-9A4871869A02}"/>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13" name="Straight Connector 12">
            <a:extLst>
              <a:ext uri="{FF2B5EF4-FFF2-40B4-BE49-F238E27FC236}">
                <a16:creationId xmlns:a16="http://schemas.microsoft.com/office/drawing/2014/main" id="{2F2EA1EA-731C-DF22-EEE0-1F1797C9451E}"/>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F9A2FA1-26CC-03DC-1A46-45BA6882EDAC}"/>
              </a:ext>
            </a:extLst>
          </p:cNvPr>
          <p:cNvGrpSpPr/>
          <p:nvPr/>
        </p:nvGrpSpPr>
        <p:grpSpPr>
          <a:xfrm>
            <a:off x="957240" y="1860705"/>
            <a:ext cx="6591260" cy="7329876"/>
            <a:chOff x="985198" y="1818795"/>
            <a:chExt cx="6591260" cy="7329876"/>
          </a:xfrm>
        </p:grpSpPr>
        <p:sp>
          <p:nvSpPr>
            <p:cNvPr id="5" name="Text Placeholder 12">
              <a:extLst>
                <a:ext uri="{FF2B5EF4-FFF2-40B4-BE49-F238E27FC236}">
                  <a16:creationId xmlns:a16="http://schemas.microsoft.com/office/drawing/2014/main" id="{F0D793DC-D970-85C1-6887-91B3B50ED39F}"/>
                </a:ext>
              </a:extLst>
            </p:cNvPr>
            <p:cNvSpPr txBox="1">
              <a:spLocks/>
            </p:cNvSpPr>
            <p:nvPr/>
          </p:nvSpPr>
          <p:spPr bwMode="gray">
            <a:xfrm>
              <a:off x="1358169" y="3933289"/>
              <a:ext cx="6005809"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11</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Intro to the Partner Support Team – </a:t>
              </a:r>
              <a:r>
                <a:rPr lang="en-US" sz="1400" b="1" u="sng" dirty="0">
                  <a:solidFill>
                    <a:srgbClr val="FF0000"/>
                  </a:solidFill>
                </a:rPr>
                <a:t>there is no webpage for this event /invite only </a:t>
              </a:r>
              <a:endParaRPr lang="en-US" sz="1200" b="1" u="sng"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 *For schools in implementation only*</a:t>
              </a:r>
              <a:endParaRPr lang="en-US" sz="1200"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Quarterly</a:t>
              </a:r>
            </a:p>
            <a:p>
              <a:pPr marL="0" indent="0">
                <a:buNone/>
              </a:pPr>
              <a:r>
                <a:rPr lang="en-US" sz="1200" b="1" dirty="0">
                  <a:solidFill>
                    <a:schemeClr val="accent5"/>
                  </a:solidFill>
                </a:rPr>
                <a:t>Objectives</a:t>
              </a:r>
              <a:r>
                <a:rPr lang="en-US" sz="1200" b="1" i="1" dirty="0">
                  <a:solidFill>
                    <a:schemeClr val="accent5"/>
                  </a:solidFill>
                </a:rPr>
                <a:t>: </a:t>
              </a:r>
              <a:r>
                <a:rPr lang="en-US" sz="1200" i="1" dirty="0">
                  <a:solidFill>
                    <a:schemeClr val="accent5"/>
                  </a:solidFill>
                </a:rPr>
                <a:t>As you Go-Live and transition from your implementation launch support, learn the new modalities of getting quick and effective support on Navigate360 functionality, data needs, and self-service resources.</a:t>
              </a:r>
              <a:endParaRPr lang="en-US" sz="1200" i="1" dirty="0">
                <a:solidFill>
                  <a:schemeClr val="accent5"/>
                </a:solidFill>
                <a:ea typeface="Verdana"/>
              </a:endParaRPr>
            </a:p>
          </p:txBody>
        </p:sp>
        <p:sp>
          <p:nvSpPr>
            <p:cNvPr id="6" name="Isosceles Triangle 5">
              <a:extLst>
                <a:ext uri="{FF2B5EF4-FFF2-40B4-BE49-F238E27FC236}">
                  <a16:creationId xmlns:a16="http://schemas.microsoft.com/office/drawing/2014/main" id="{32FB8FC1-DF7C-FBCC-C16B-22061BCF2FEA}"/>
                </a:ext>
                <a:ext uri="{C183D7F6-B498-43B3-948B-1728B52AA6E4}">
                  <adec:decorative xmlns:adec="http://schemas.microsoft.com/office/drawing/2017/decorative" val="1"/>
                </a:ext>
              </a:extLst>
            </p:cNvPr>
            <p:cNvSpPr>
              <a:spLocks noChangeAspect="1"/>
            </p:cNvSpPr>
            <p:nvPr/>
          </p:nvSpPr>
          <p:spPr bwMode="gray">
            <a:xfrm rot="5400000">
              <a:off x="952673" y="395996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9" name="Text Placeholder 12">
              <a:extLst>
                <a:ext uri="{FF2B5EF4-FFF2-40B4-BE49-F238E27FC236}">
                  <a16:creationId xmlns:a16="http://schemas.microsoft.com/office/drawing/2014/main" id="{9170E6A5-A0C3-D291-7A79-EEE023BCBA4A}"/>
                </a:ext>
              </a:extLst>
            </p:cNvPr>
            <p:cNvSpPr txBox="1">
              <a:spLocks/>
            </p:cNvSpPr>
            <p:nvPr/>
          </p:nvSpPr>
          <p:spPr bwMode="gray">
            <a:xfrm>
              <a:off x="1358167" y="5983870"/>
              <a:ext cx="5848510"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18</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Feature Focus: Recruitment Success </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Monthly</a:t>
              </a:r>
            </a:p>
            <a:p>
              <a:pPr marL="0" indent="0">
                <a:buNone/>
              </a:pPr>
              <a:r>
                <a:rPr lang="en-US" sz="1200" b="1" dirty="0">
                  <a:solidFill>
                    <a:schemeClr val="accent5"/>
                  </a:solidFill>
                </a:rPr>
                <a:t>Objectives: </a:t>
              </a:r>
              <a:r>
                <a:rPr lang="en-US" sz="1200" i="1" dirty="0">
                  <a:solidFill>
                    <a:schemeClr val="accent5"/>
                  </a:solidFill>
                </a:rPr>
                <a:t>Learn new and existing functionality in Recruitment Success</a:t>
              </a:r>
              <a:endParaRPr lang="en-US" sz="1200" dirty="0">
                <a:solidFill>
                  <a:schemeClr val="accent5"/>
                </a:solidFill>
              </a:endParaRPr>
            </a:p>
          </p:txBody>
        </p:sp>
        <p:sp>
          <p:nvSpPr>
            <p:cNvPr id="10" name="Isosceles Triangle 9">
              <a:extLst>
                <a:ext uri="{FF2B5EF4-FFF2-40B4-BE49-F238E27FC236}">
                  <a16:creationId xmlns:a16="http://schemas.microsoft.com/office/drawing/2014/main" id="{DD448B0C-DAC4-B67B-DFB3-006DE9413FEB}"/>
                </a:ext>
                <a:ext uri="{C183D7F6-B498-43B3-948B-1728B52AA6E4}">
                  <adec:decorative xmlns:adec="http://schemas.microsoft.com/office/drawing/2017/decorative" val="1"/>
                </a:ext>
              </a:extLst>
            </p:cNvPr>
            <p:cNvSpPr>
              <a:spLocks noChangeAspect="1"/>
            </p:cNvSpPr>
            <p:nvPr/>
          </p:nvSpPr>
          <p:spPr bwMode="gray">
            <a:xfrm rot="5400000">
              <a:off x="966651" y="6024012"/>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1" name="Text Placeholder 12">
              <a:extLst>
                <a:ext uri="{FF2B5EF4-FFF2-40B4-BE49-F238E27FC236}">
                  <a16:creationId xmlns:a16="http://schemas.microsoft.com/office/drawing/2014/main" id="{2798F102-0B15-23D8-54D2-82C5B9B3B740}"/>
                </a:ext>
              </a:extLst>
            </p:cNvPr>
            <p:cNvSpPr txBox="1">
              <a:spLocks/>
            </p:cNvSpPr>
            <p:nvPr/>
          </p:nvSpPr>
          <p:spPr bwMode="gray">
            <a:xfrm>
              <a:off x="1358168" y="7537974"/>
              <a:ext cx="6218290"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19</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6">
                    <a:extLst>
                      <a:ext uri="{A12FA001-AC4F-418D-AE19-62706E023703}">
                        <ahyp:hlinkClr xmlns:ahyp="http://schemas.microsoft.com/office/drawing/2018/hyperlinkcolor" val="tx"/>
                      </a:ext>
                    </a:extLst>
                  </a:hlinkClick>
                </a:rPr>
                <a:t>Program Sponsor Office Hours: “Ask Me Anything” with Ed Venit</a:t>
              </a:r>
              <a:endParaRPr lang="en-US" sz="1200" b="1" u="sng"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Sponsors</a:t>
              </a:r>
            </a:p>
            <a:p>
              <a:pPr marL="0" indent="0">
                <a:buNone/>
              </a:pPr>
              <a:r>
                <a:rPr lang="en-US" sz="1200" b="1" dirty="0">
                  <a:solidFill>
                    <a:schemeClr val="accent5"/>
                  </a:solidFill>
                </a:rPr>
                <a:t>Format: </a:t>
              </a:r>
              <a:r>
                <a:rPr lang="en-US" sz="1200" i="1" dirty="0">
                  <a:solidFill>
                    <a:schemeClr val="accent5"/>
                  </a:solidFill>
                </a:rPr>
                <a:t>Open question and answer</a:t>
              </a:r>
              <a:endParaRPr lang="en-US" sz="1200" b="1" dirty="0">
                <a:solidFill>
                  <a:schemeClr val="accent5"/>
                </a:solidFill>
              </a:endParaRPr>
            </a:p>
            <a:p>
              <a:pPr marL="0" indent="0">
                <a:buNone/>
              </a:pPr>
              <a:r>
                <a:rPr lang="en-US" sz="1200" b="1" dirty="0">
                  <a:solidFill>
                    <a:schemeClr val="accent5"/>
                  </a:solidFill>
                </a:rPr>
                <a:t>Cadence: </a:t>
              </a:r>
              <a:r>
                <a:rPr lang="en-US" sz="1200" i="1" dirty="0">
                  <a:solidFill>
                    <a:schemeClr val="accent5"/>
                  </a:solidFill>
                </a:rPr>
                <a:t>Monthly</a:t>
              </a:r>
              <a:endParaRPr lang="en-US" sz="1200" b="1" dirty="0">
                <a:solidFill>
                  <a:schemeClr val="accent5"/>
                </a:solidFill>
              </a:endParaRPr>
            </a:p>
            <a:p>
              <a:pPr marL="0" indent="0">
                <a:buNone/>
              </a:pPr>
              <a:r>
                <a:rPr lang="en-US" sz="1200" b="1" dirty="0">
                  <a:solidFill>
                    <a:schemeClr val="accent5"/>
                  </a:solidFill>
                </a:rPr>
                <a:t>Objectives: </a:t>
              </a:r>
              <a:r>
                <a:rPr lang="en-US" sz="1200" i="1" dirty="0">
                  <a:solidFill>
                    <a:schemeClr val="accent5"/>
                  </a:solidFill>
                </a:rPr>
                <a:t>Learn about our recent findings in student success and explore answers to your questions about what this means for future strategy.</a:t>
              </a:r>
              <a:endParaRPr lang="en-US" sz="1200" i="1" dirty="0">
                <a:solidFill>
                  <a:schemeClr val="accent5"/>
                </a:solidFill>
                <a:ea typeface="Verdana"/>
              </a:endParaRPr>
            </a:p>
          </p:txBody>
        </p:sp>
        <p:sp>
          <p:nvSpPr>
            <p:cNvPr id="12" name="Isosceles Triangle 11">
              <a:extLst>
                <a:ext uri="{FF2B5EF4-FFF2-40B4-BE49-F238E27FC236}">
                  <a16:creationId xmlns:a16="http://schemas.microsoft.com/office/drawing/2014/main" id="{A960D2B9-2E03-DEB0-4D87-9E3591BC5AC3}"/>
                </a:ext>
                <a:ext uri="{C183D7F6-B498-43B3-948B-1728B52AA6E4}">
                  <adec:decorative xmlns:adec="http://schemas.microsoft.com/office/drawing/2017/decorative" val="1"/>
                </a:ext>
              </a:extLst>
            </p:cNvPr>
            <p:cNvSpPr>
              <a:spLocks noChangeAspect="1"/>
            </p:cNvSpPr>
            <p:nvPr/>
          </p:nvSpPr>
          <p:spPr bwMode="gray">
            <a:xfrm rot="5400000">
              <a:off x="945056" y="758647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4" name="Text Placeholder 12">
              <a:extLst>
                <a:ext uri="{FF2B5EF4-FFF2-40B4-BE49-F238E27FC236}">
                  <a16:creationId xmlns:a16="http://schemas.microsoft.com/office/drawing/2014/main" id="{F20835DE-C126-CE21-9CFA-1E06E70219AE}"/>
                </a:ext>
              </a:extLst>
            </p:cNvPr>
            <p:cNvSpPr txBox="1">
              <a:spLocks/>
            </p:cNvSpPr>
            <p:nvPr/>
          </p:nvSpPr>
          <p:spPr bwMode="gray">
            <a:xfrm>
              <a:off x="1244610" y="1818795"/>
              <a:ext cx="5807861" cy="1764586"/>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10</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 </a:t>
              </a:r>
              <a:r>
                <a:rPr lang="en-US" sz="1400" b="1" dirty="0">
                  <a:solidFill>
                    <a:schemeClr val="accent3"/>
                  </a:solidFill>
                  <a:ea typeface="+mn-lt"/>
                  <a:cs typeface="+mn-lt"/>
                  <a:hlinkClick r:id="rId7">
                    <a:extLst>
                      <a:ext uri="{A12FA001-AC4F-418D-AE19-62706E023703}">
                        <ahyp:hlinkClr xmlns:ahyp="http://schemas.microsoft.com/office/drawing/2018/hyperlinkcolor" val="tx"/>
                      </a:ext>
                    </a:extLst>
                  </a:hlinkClick>
                </a:rPr>
                <a:t>Program Sponsors’ Onboarding and Welcome</a:t>
              </a:r>
              <a:endParaRPr lang="en-US" sz="1400" b="1" i="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Sponsors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Learn about your role in setting the vision and goals for successful use of the technology at your institution and the pivotal relationship you will build with your EAB Strategic Leader in service to your top student success priorities. </a:t>
              </a:r>
              <a:endParaRPr lang="en-US" sz="1200" i="1" dirty="0">
                <a:solidFill>
                  <a:schemeClr val="accent5"/>
                </a:solidFill>
                <a:ea typeface="Verdana"/>
              </a:endParaRPr>
            </a:p>
          </p:txBody>
        </p:sp>
        <p:sp>
          <p:nvSpPr>
            <p:cNvPr id="15" name="Isosceles Triangle 14">
              <a:extLst>
                <a:ext uri="{FF2B5EF4-FFF2-40B4-BE49-F238E27FC236}">
                  <a16:creationId xmlns:a16="http://schemas.microsoft.com/office/drawing/2014/main" id="{DE66356C-1A19-22B4-221D-4F2419798B9B}"/>
                </a:ext>
                <a:ext uri="{C183D7F6-B498-43B3-948B-1728B52AA6E4}">
                  <adec:decorative xmlns:adec="http://schemas.microsoft.com/office/drawing/2017/decorative" val="1"/>
                </a:ext>
              </a:extLst>
            </p:cNvPr>
            <p:cNvSpPr>
              <a:spLocks noChangeAspect="1"/>
            </p:cNvSpPr>
            <p:nvPr/>
          </p:nvSpPr>
          <p:spPr bwMode="gray">
            <a:xfrm rot="5400000">
              <a:off x="951626" y="1858937"/>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500"/>
                </a:spcBef>
              </a:pPr>
              <a:endParaRPr lang="en-US" sz="800" dirty="0" err="1">
                <a:solidFill>
                  <a:schemeClr val="accent5"/>
                </a:solidFill>
              </a:endParaRPr>
            </a:p>
          </p:txBody>
        </p:sp>
      </p:grpSp>
    </p:spTree>
    <p:custDataLst>
      <p:tags r:id="rId1"/>
    </p:custDataLst>
    <p:extLst>
      <p:ext uri="{BB962C8B-B14F-4D97-AF65-F5344CB8AC3E}">
        <p14:creationId xmlns:p14="http://schemas.microsoft.com/office/powerpoint/2010/main" val="344277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F2CFB-B3DD-DAE1-161E-1AE506A73B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E0A4CD-A07A-7E02-73D2-7C43CAF95918}"/>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EBCAED11-4207-A104-8CC6-F2F38B89890C}"/>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February </a:t>
            </a:r>
            <a:r>
              <a:rPr lang="en-US" sz="1600" b="1" i="1" dirty="0"/>
              <a:t>(continued)</a:t>
            </a:r>
          </a:p>
        </p:txBody>
      </p:sp>
      <p:pic>
        <p:nvPicPr>
          <p:cNvPr id="59" name="Picture 7">
            <a:extLst>
              <a:ext uri="{FF2B5EF4-FFF2-40B4-BE49-F238E27FC236}">
                <a16:creationId xmlns:a16="http://schemas.microsoft.com/office/drawing/2014/main" id="{6CA02A9C-0ED4-5A86-AC82-707A5D59C198}"/>
              </a:ext>
            </a:extLst>
          </p:cNvPr>
          <p:cNvPicPr>
            <a:picLocks noChangeAspect="1"/>
          </p:cNvPicPr>
          <p:nvPr/>
        </p:nvPicPr>
        <p:blipFill>
          <a:blip r:embed="rId4"/>
          <a:srcRect/>
          <a:stretch/>
        </p:blipFill>
        <p:spPr>
          <a:xfrm>
            <a:off x="6012878" y="250436"/>
            <a:ext cx="1563579" cy="1563579"/>
          </a:xfrm>
          <a:prstGeom prst="rect">
            <a:avLst/>
          </a:prstGeom>
        </p:spPr>
      </p:pic>
      <p:grpSp>
        <p:nvGrpSpPr>
          <p:cNvPr id="13" name="Group 12">
            <a:extLst>
              <a:ext uri="{FF2B5EF4-FFF2-40B4-BE49-F238E27FC236}">
                <a16:creationId xmlns:a16="http://schemas.microsoft.com/office/drawing/2014/main" id="{0771E44A-932F-D35B-9001-2C57920E4355}"/>
              </a:ext>
            </a:extLst>
          </p:cNvPr>
          <p:cNvGrpSpPr/>
          <p:nvPr/>
        </p:nvGrpSpPr>
        <p:grpSpPr>
          <a:xfrm>
            <a:off x="968974" y="1809437"/>
            <a:ext cx="6297150" cy="5313590"/>
            <a:chOff x="1066828" y="1893257"/>
            <a:chExt cx="6297150" cy="5313590"/>
          </a:xfrm>
        </p:grpSpPr>
        <p:grpSp>
          <p:nvGrpSpPr>
            <p:cNvPr id="7" name="Group 6">
              <a:extLst>
                <a:ext uri="{FF2B5EF4-FFF2-40B4-BE49-F238E27FC236}">
                  <a16:creationId xmlns:a16="http://schemas.microsoft.com/office/drawing/2014/main" id="{DC7F3115-81E1-F6D4-8381-A8047AAE29ED}"/>
                </a:ext>
              </a:extLst>
            </p:cNvPr>
            <p:cNvGrpSpPr/>
            <p:nvPr/>
          </p:nvGrpSpPr>
          <p:grpSpPr>
            <a:xfrm>
              <a:off x="1066828" y="1893257"/>
              <a:ext cx="6297150" cy="1586363"/>
              <a:chOff x="1066828" y="1893257"/>
              <a:chExt cx="6297150" cy="1586363"/>
            </a:xfrm>
          </p:grpSpPr>
          <p:sp>
            <p:nvSpPr>
              <p:cNvPr id="20" name="Text Placeholder 12">
                <a:extLst>
                  <a:ext uri="{FF2B5EF4-FFF2-40B4-BE49-F238E27FC236}">
                    <a16:creationId xmlns:a16="http://schemas.microsoft.com/office/drawing/2014/main" id="{8237500E-3EF9-E916-F614-BF3D7B111F38}"/>
                  </a:ext>
                </a:extLst>
              </p:cNvPr>
              <p:cNvSpPr txBox="1">
                <a:spLocks/>
              </p:cNvSpPr>
              <p:nvPr/>
            </p:nvSpPr>
            <p:spPr bwMode="gray">
              <a:xfrm>
                <a:off x="1358169" y="1899700"/>
                <a:ext cx="6005809"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a:solidFill>
                      <a:schemeClr val="accent3"/>
                    </a:solidFill>
                  </a:rPr>
                  <a:t>20</a:t>
                </a:r>
                <a:r>
                  <a:rPr lang="en-US" sz="1400" b="1" baseline="30000">
                    <a:solidFill>
                      <a:schemeClr val="accent3"/>
                    </a:solidFill>
                  </a:rPr>
                  <a:t>th</a:t>
                </a:r>
                <a:r>
                  <a:rPr lang="en-US" sz="1400" b="1">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Data-Informed Support, Session 1</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Finding Focus Populations- Identify students in need of support by leveraging predictive analytics, reports, and the population health dashboard in Navigate360.</a:t>
                </a:r>
              </a:p>
            </p:txBody>
          </p:sp>
          <p:sp>
            <p:nvSpPr>
              <p:cNvPr id="21" name="Isosceles Triangle 20">
                <a:extLst>
                  <a:ext uri="{FF2B5EF4-FFF2-40B4-BE49-F238E27FC236}">
                    <a16:creationId xmlns:a16="http://schemas.microsoft.com/office/drawing/2014/main" id="{866AD303-1A93-3304-568C-AB24A53E6EF4}"/>
                  </a:ext>
                  <a:ext uri="{C183D7F6-B498-43B3-948B-1728B52AA6E4}">
                    <adec:decorative xmlns:adec="http://schemas.microsoft.com/office/drawing/2017/decorative" val="1"/>
                  </a:ext>
                </a:extLst>
              </p:cNvPr>
              <p:cNvSpPr>
                <a:spLocks noChangeAspect="1"/>
              </p:cNvSpPr>
              <p:nvPr/>
            </p:nvSpPr>
            <p:spPr bwMode="gray">
              <a:xfrm rot="5400000">
                <a:off x="1026686" y="193339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grpSp>
          <p:nvGrpSpPr>
            <p:cNvPr id="4" name="Group 3">
              <a:extLst>
                <a:ext uri="{FF2B5EF4-FFF2-40B4-BE49-F238E27FC236}">
                  <a16:creationId xmlns:a16="http://schemas.microsoft.com/office/drawing/2014/main" id="{625C6525-0F09-FDD2-005E-150BB02A76B0}"/>
                </a:ext>
              </a:extLst>
            </p:cNvPr>
            <p:cNvGrpSpPr/>
            <p:nvPr/>
          </p:nvGrpSpPr>
          <p:grpSpPr>
            <a:xfrm>
              <a:off x="1090669" y="3904297"/>
              <a:ext cx="6273309" cy="1593391"/>
              <a:chOff x="1148084" y="1765290"/>
              <a:chExt cx="6273309" cy="1593391"/>
            </a:xfrm>
          </p:grpSpPr>
          <p:sp>
            <p:nvSpPr>
              <p:cNvPr id="5" name="Text Placeholder 12">
                <a:extLst>
                  <a:ext uri="{FF2B5EF4-FFF2-40B4-BE49-F238E27FC236}">
                    <a16:creationId xmlns:a16="http://schemas.microsoft.com/office/drawing/2014/main" id="{20A50019-5511-9ED1-938C-F667E07DE9CD}"/>
                  </a:ext>
                </a:extLst>
              </p:cNvPr>
              <p:cNvSpPr txBox="1">
                <a:spLocks/>
              </p:cNvSpPr>
              <p:nvPr/>
            </p:nvSpPr>
            <p:spPr bwMode="gray">
              <a:xfrm>
                <a:off x="1415584" y="1778761"/>
                <a:ext cx="6005809"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24</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Navigate360 Product Update Webinar </a:t>
                </a:r>
                <a:endParaRPr lang="en-US" sz="1200" b="1" u="sng"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 Program Owners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Quarterly</a:t>
                </a:r>
              </a:p>
              <a:p>
                <a:pPr marL="0" indent="0">
                  <a:buNone/>
                </a:pPr>
                <a:r>
                  <a:rPr lang="en-US" sz="1200" b="1" dirty="0">
                    <a:solidFill>
                      <a:schemeClr val="accent5"/>
                    </a:solidFill>
                  </a:rPr>
                  <a:t>Objectives: </a:t>
                </a:r>
                <a:r>
                  <a:rPr lang="en-US" sz="1200" i="1" dirty="0">
                    <a:solidFill>
                      <a:schemeClr val="accent5"/>
                    </a:solidFill>
                  </a:rPr>
                  <a:t>Join leaders from Navigate360’s Product Management &amp; Development team as they share what new innovations and improvements are coming next in Navigate360.</a:t>
                </a:r>
                <a:endParaRPr lang="en-US" sz="1200" dirty="0">
                  <a:solidFill>
                    <a:schemeClr val="accent5"/>
                  </a:solidFill>
                </a:endParaRPr>
              </a:p>
            </p:txBody>
          </p:sp>
          <p:sp>
            <p:nvSpPr>
              <p:cNvPr id="6" name="Isosceles Triangle 5">
                <a:extLst>
                  <a:ext uri="{FF2B5EF4-FFF2-40B4-BE49-F238E27FC236}">
                    <a16:creationId xmlns:a16="http://schemas.microsoft.com/office/drawing/2014/main" id="{8A8C28D3-DBFA-359D-A8E9-FF406FB167FC}"/>
                  </a:ext>
                  <a:ext uri="{C183D7F6-B498-43B3-948B-1728B52AA6E4}">
                    <adec:decorative xmlns:adec="http://schemas.microsoft.com/office/drawing/2017/decorative" val="1"/>
                  </a:ext>
                </a:extLst>
              </p:cNvPr>
              <p:cNvSpPr>
                <a:spLocks noChangeAspect="1"/>
              </p:cNvSpPr>
              <p:nvPr/>
            </p:nvSpPr>
            <p:spPr bwMode="gray">
              <a:xfrm rot="5400000">
                <a:off x="1107942" y="1805432"/>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grpSp>
          <p:nvGrpSpPr>
            <p:cNvPr id="8" name="Group 7">
              <a:extLst>
                <a:ext uri="{FF2B5EF4-FFF2-40B4-BE49-F238E27FC236}">
                  <a16:creationId xmlns:a16="http://schemas.microsoft.com/office/drawing/2014/main" id="{BE41D9A3-CACF-5936-AD1C-9CF132AB87A9}"/>
                </a:ext>
              </a:extLst>
            </p:cNvPr>
            <p:cNvGrpSpPr/>
            <p:nvPr/>
          </p:nvGrpSpPr>
          <p:grpSpPr>
            <a:xfrm>
              <a:off x="1090668" y="5811593"/>
              <a:ext cx="6224529" cy="1395254"/>
              <a:chOff x="1159876" y="7743019"/>
              <a:chExt cx="6224529" cy="1395254"/>
            </a:xfrm>
          </p:grpSpPr>
          <p:sp>
            <p:nvSpPr>
              <p:cNvPr id="9" name="Text Placeholder 12">
                <a:extLst>
                  <a:ext uri="{FF2B5EF4-FFF2-40B4-BE49-F238E27FC236}">
                    <a16:creationId xmlns:a16="http://schemas.microsoft.com/office/drawing/2014/main" id="{E27AC534-6A4C-4DA6-8690-5961CD9EC15D}"/>
                  </a:ext>
                </a:extLst>
              </p:cNvPr>
              <p:cNvSpPr txBox="1">
                <a:spLocks/>
              </p:cNvSpPr>
              <p:nvPr/>
            </p:nvSpPr>
            <p:spPr bwMode="gray">
              <a:xfrm>
                <a:off x="1427374" y="7743019"/>
                <a:ext cx="5957031"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27</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Workshop Cohort: Data-Informed Support, Session 2</a:t>
                </a:r>
                <a:endParaRPr lang="en-US" sz="1400" dirty="0">
                  <a:solidFill>
                    <a:schemeClr val="accent3"/>
                  </a:solidFill>
                </a:endParaRPr>
              </a:p>
              <a:p>
                <a:pPr marL="0" indent="0">
                  <a:buNone/>
                </a:pPr>
                <a:r>
                  <a:rPr lang="en-US" sz="1200" b="1" dirty="0">
                    <a:solidFill>
                      <a:schemeClr val="accent5"/>
                    </a:solidFill>
                  </a:rPr>
                  <a:t>Audience: </a:t>
                </a:r>
                <a:r>
                  <a:rPr lang="en-US" sz="1200" dirty="0">
                    <a:solidFill>
                      <a:schemeClr val="accent5"/>
                    </a:solidFill>
                  </a:rPr>
                  <a:t>Program Owners, </a:t>
                </a:r>
                <a:r>
                  <a:rPr lang="en-US" sz="1200" i="1" dirty="0">
                    <a:solidFill>
                      <a:schemeClr val="accent5"/>
                    </a:solidFill>
                  </a:rPr>
                  <a:t>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Create a tailored intervention plan by considering support types, cadence, and ownership to meet the unique needs of your students.</a:t>
                </a:r>
                <a:endParaRPr lang="en-US" sz="1200" dirty="0">
                  <a:solidFill>
                    <a:schemeClr val="accent5"/>
                  </a:solidFill>
                </a:endParaRPr>
              </a:p>
            </p:txBody>
          </p:sp>
          <p:sp>
            <p:nvSpPr>
              <p:cNvPr id="10" name="Isosceles Triangle 9">
                <a:extLst>
                  <a:ext uri="{FF2B5EF4-FFF2-40B4-BE49-F238E27FC236}">
                    <a16:creationId xmlns:a16="http://schemas.microsoft.com/office/drawing/2014/main" id="{184FE517-F43F-D2A4-C754-22A4CEB674AB}"/>
                  </a:ext>
                  <a:ext uri="{C183D7F6-B498-43B3-948B-1728B52AA6E4}">
                    <adec:decorative xmlns:adec="http://schemas.microsoft.com/office/drawing/2017/decorative" val="1"/>
                  </a:ext>
                </a:extLst>
              </p:cNvPr>
              <p:cNvSpPr>
                <a:spLocks noChangeAspect="1"/>
              </p:cNvSpPr>
              <p:nvPr/>
            </p:nvSpPr>
            <p:spPr bwMode="gray">
              <a:xfrm rot="5400000">
                <a:off x="1119734" y="77831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grpSp>
      <p:sp>
        <p:nvSpPr>
          <p:cNvPr id="11" name="Oval 10">
            <a:extLst>
              <a:ext uri="{FF2B5EF4-FFF2-40B4-BE49-F238E27FC236}">
                <a16:creationId xmlns:a16="http://schemas.microsoft.com/office/drawing/2014/main" id="{A7A53864-59EF-B178-189A-0753F2B82C03}"/>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12" name="Straight Connector 11">
            <a:extLst>
              <a:ext uri="{FF2B5EF4-FFF2-40B4-BE49-F238E27FC236}">
                <a16:creationId xmlns:a16="http://schemas.microsoft.com/office/drawing/2014/main" id="{DD8AA109-721A-4390-6694-8C2A5835F54C}"/>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227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C83-BB5D-A84C-D8D1-CACB63E77F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E53816-03C3-BFCA-9710-8004F20FB444}"/>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F028E323-59C0-ACE5-3F03-BD5C55215FBD}"/>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March</a:t>
            </a:r>
          </a:p>
        </p:txBody>
      </p:sp>
      <p:pic>
        <p:nvPicPr>
          <p:cNvPr id="59" name="Picture 7">
            <a:extLst>
              <a:ext uri="{FF2B5EF4-FFF2-40B4-BE49-F238E27FC236}">
                <a16:creationId xmlns:a16="http://schemas.microsoft.com/office/drawing/2014/main" id="{5BED81BF-1555-59AD-F1C8-F3EBAE912D24}"/>
              </a:ext>
            </a:extLst>
          </p:cNvPr>
          <p:cNvPicPr>
            <a:picLocks noChangeAspect="1"/>
          </p:cNvPicPr>
          <p:nvPr/>
        </p:nvPicPr>
        <p:blipFill>
          <a:blip r:embed="rId4"/>
          <a:srcRect/>
          <a:stretch/>
        </p:blipFill>
        <p:spPr>
          <a:xfrm>
            <a:off x="6012878" y="250436"/>
            <a:ext cx="1563579" cy="1563579"/>
          </a:xfrm>
          <a:prstGeom prst="rect">
            <a:avLst/>
          </a:prstGeom>
        </p:spPr>
      </p:pic>
      <p:grpSp>
        <p:nvGrpSpPr>
          <p:cNvPr id="11" name="Group 10">
            <a:extLst>
              <a:ext uri="{FF2B5EF4-FFF2-40B4-BE49-F238E27FC236}">
                <a16:creationId xmlns:a16="http://schemas.microsoft.com/office/drawing/2014/main" id="{F8D2C4DA-1F34-B8F5-7BEC-8191A1654D0E}"/>
              </a:ext>
            </a:extLst>
          </p:cNvPr>
          <p:cNvGrpSpPr/>
          <p:nvPr/>
        </p:nvGrpSpPr>
        <p:grpSpPr>
          <a:xfrm>
            <a:off x="1015653" y="1917222"/>
            <a:ext cx="6283520" cy="7161460"/>
            <a:chOff x="1015653" y="1917222"/>
            <a:chExt cx="6283520" cy="7161460"/>
          </a:xfrm>
        </p:grpSpPr>
        <p:sp>
          <p:nvSpPr>
            <p:cNvPr id="15" name="Text Placeholder 12">
              <a:extLst>
                <a:ext uri="{FF2B5EF4-FFF2-40B4-BE49-F238E27FC236}">
                  <a16:creationId xmlns:a16="http://schemas.microsoft.com/office/drawing/2014/main" id="{F703003A-F1FE-3CDD-2B46-D80147EA3383}"/>
                </a:ext>
              </a:extLst>
            </p:cNvPr>
            <p:cNvSpPr txBox="1">
              <a:spLocks/>
            </p:cNvSpPr>
            <p:nvPr/>
          </p:nvSpPr>
          <p:spPr bwMode="gray">
            <a:xfrm>
              <a:off x="1287593" y="5241027"/>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11</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Administrator Onboarding – Intro to the Administrator Role, Session 1</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Semi-annual</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your responsibilities as a Navigate360 administrator, practice configurations, meet your peers, and understand the resources available to you.</a:t>
              </a:r>
            </a:p>
          </p:txBody>
        </p:sp>
        <p:sp>
          <p:nvSpPr>
            <p:cNvPr id="16" name="Isosceles Triangle 15">
              <a:extLst>
                <a:ext uri="{FF2B5EF4-FFF2-40B4-BE49-F238E27FC236}">
                  <a16:creationId xmlns:a16="http://schemas.microsoft.com/office/drawing/2014/main" id="{064BF4BC-8C4E-68B2-FF25-894B2CB39638}"/>
                </a:ext>
                <a:ext uri="{C183D7F6-B498-43B3-948B-1728B52AA6E4}">
                  <adec:decorative xmlns:adec="http://schemas.microsoft.com/office/drawing/2017/decorative" val="1"/>
                </a:ext>
              </a:extLst>
            </p:cNvPr>
            <p:cNvSpPr>
              <a:spLocks noChangeAspect="1"/>
            </p:cNvSpPr>
            <p:nvPr/>
          </p:nvSpPr>
          <p:spPr bwMode="gray">
            <a:xfrm rot="5400000">
              <a:off x="980630" y="528116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0" name="Text Placeholder 12">
              <a:extLst>
                <a:ext uri="{FF2B5EF4-FFF2-40B4-BE49-F238E27FC236}">
                  <a16:creationId xmlns:a16="http://schemas.microsoft.com/office/drawing/2014/main" id="{42F8B579-97B5-B126-E133-47C0EB157FA5}"/>
                </a:ext>
              </a:extLst>
            </p:cNvPr>
            <p:cNvSpPr txBox="1">
              <a:spLocks/>
            </p:cNvSpPr>
            <p:nvPr/>
          </p:nvSpPr>
          <p:spPr bwMode="gray">
            <a:xfrm>
              <a:off x="1258589" y="7283319"/>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13</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Strategy Spotlight: Expanding Coordinated Care with Care Units</a:t>
              </a:r>
              <a:endParaRPr lang="en-US" sz="1400" b="1">
                <a:solidFill>
                  <a:schemeClr val="accent3"/>
                </a:solidFill>
                <a:ea typeface="Verdana"/>
                <a:hlinkClick r:id="rId6">
                  <a:extLst>
                    <a:ext uri="{A12FA001-AC4F-418D-AE19-62706E023703}">
                      <ahyp:hlinkClr xmlns:ahyp="http://schemas.microsoft.com/office/drawing/2018/hyperlinkcolor" val="tx"/>
                    </a:ext>
                  </a:extLst>
                </a:hlinkClick>
              </a:endParaRPr>
            </a:p>
            <a:p>
              <a:pPr marL="0" indent="0">
                <a:buNone/>
              </a:pPr>
              <a:r>
                <a:rPr lang="en-US" sz="1200" b="1" dirty="0">
                  <a:solidFill>
                    <a:schemeClr val="accent5"/>
                  </a:solidFill>
                </a:rPr>
                <a:t>Audience: </a:t>
              </a:r>
              <a:r>
                <a:rPr lang="en-US" sz="1200" i="1" dirty="0">
                  <a:solidFill>
                    <a:schemeClr val="accent5"/>
                  </a:solidFill>
                </a:rPr>
                <a:t>Program Owners, Care Unit Leads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Leverage data to identify which offices could benefit from joining your student success technology. Begin creating an action plan to onboarding Care Units and effectively manage change.</a:t>
              </a:r>
            </a:p>
          </p:txBody>
        </p:sp>
        <p:sp>
          <p:nvSpPr>
            <p:cNvPr id="21" name="Isosceles Triangle 20">
              <a:extLst>
                <a:ext uri="{FF2B5EF4-FFF2-40B4-BE49-F238E27FC236}">
                  <a16:creationId xmlns:a16="http://schemas.microsoft.com/office/drawing/2014/main" id="{53DDA77E-4E88-A6CF-7A2E-AA25BD38BC3D}"/>
                </a:ext>
                <a:ext uri="{C183D7F6-B498-43B3-948B-1728B52AA6E4}">
                  <adec:decorative xmlns:adec="http://schemas.microsoft.com/office/drawing/2017/decorative" val="1"/>
                </a:ext>
              </a:extLst>
            </p:cNvPr>
            <p:cNvSpPr>
              <a:spLocks noChangeAspect="1"/>
            </p:cNvSpPr>
            <p:nvPr/>
          </p:nvSpPr>
          <p:spPr bwMode="gray">
            <a:xfrm rot="5400000">
              <a:off x="979584" y="73234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7" name="Text Placeholder 12">
              <a:extLst>
                <a:ext uri="{FF2B5EF4-FFF2-40B4-BE49-F238E27FC236}">
                  <a16:creationId xmlns:a16="http://schemas.microsoft.com/office/drawing/2014/main" id="{CDCB0ED5-B4B8-935F-FE64-102E2F6B381E}"/>
                </a:ext>
              </a:extLst>
            </p:cNvPr>
            <p:cNvSpPr txBox="1">
              <a:spLocks/>
            </p:cNvSpPr>
            <p:nvPr/>
          </p:nvSpPr>
          <p:spPr bwMode="gray">
            <a:xfrm>
              <a:off x="1293364" y="3425332"/>
              <a:ext cx="5952611"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a:solidFill>
                    <a:schemeClr val="accent3"/>
                  </a:solidFill>
                </a:rPr>
                <a:t>6</a:t>
              </a:r>
              <a:r>
                <a:rPr lang="en-US" sz="1400" b="1" baseline="30000">
                  <a:solidFill>
                    <a:schemeClr val="accent3"/>
                  </a:solidFill>
                </a:rPr>
                <a:t>th</a:t>
              </a:r>
              <a:r>
                <a:rPr lang="en-US" sz="1400" b="1">
                  <a:solidFill>
                    <a:schemeClr val="accent3"/>
                  </a:solidFill>
                </a:rPr>
                <a:t> – </a:t>
              </a:r>
              <a:r>
                <a:rPr lang="en-US" sz="1400" b="1" dirty="0">
                  <a:solidFill>
                    <a:schemeClr val="accent3"/>
                  </a:solidFill>
                  <a:hlinkClick r:id="rId7">
                    <a:extLst>
                      <a:ext uri="{A12FA001-AC4F-418D-AE19-62706E023703}">
                        <ahyp:hlinkClr xmlns:ahyp="http://schemas.microsoft.com/office/drawing/2018/hyperlinkcolor" val="tx"/>
                      </a:ext>
                    </a:extLst>
                  </a:hlinkClick>
                </a:rPr>
                <a:t>Workshop Cohort: Data-Informed Support, Session 3</a:t>
              </a:r>
              <a:endParaRPr lang="en-US" sz="140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Finalize your intervention plans by selecting meaningful metrics, maintaining accountability, and ensuring long-term success.</a:t>
              </a:r>
            </a:p>
          </p:txBody>
        </p:sp>
        <p:grpSp>
          <p:nvGrpSpPr>
            <p:cNvPr id="8" name="Group 7">
              <a:extLst>
                <a:ext uri="{FF2B5EF4-FFF2-40B4-BE49-F238E27FC236}">
                  <a16:creationId xmlns:a16="http://schemas.microsoft.com/office/drawing/2014/main" id="{602AE6B4-27B3-FEC1-FA76-878F06197BE6}"/>
                </a:ext>
              </a:extLst>
            </p:cNvPr>
            <p:cNvGrpSpPr/>
            <p:nvPr/>
          </p:nvGrpSpPr>
          <p:grpSpPr>
            <a:xfrm>
              <a:off x="1025864" y="1917222"/>
              <a:ext cx="6273309" cy="1224059"/>
              <a:chOff x="1025864" y="1917222"/>
              <a:chExt cx="6273309" cy="1224059"/>
            </a:xfrm>
          </p:grpSpPr>
          <p:sp>
            <p:nvSpPr>
              <p:cNvPr id="5" name="Text Placeholder 12">
                <a:extLst>
                  <a:ext uri="{FF2B5EF4-FFF2-40B4-BE49-F238E27FC236}">
                    <a16:creationId xmlns:a16="http://schemas.microsoft.com/office/drawing/2014/main" id="{7CC1C866-0A6E-DE1A-F7C0-068432AEBC1E}"/>
                  </a:ext>
                </a:extLst>
              </p:cNvPr>
              <p:cNvSpPr txBox="1">
                <a:spLocks/>
              </p:cNvSpPr>
              <p:nvPr/>
            </p:nvSpPr>
            <p:spPr bwMode="gray">
              <a:xfrm>
                <a:off x="1293364" y="1930693"/>
                <a:ext cx="6005809"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5</a:t>
                </a:r>
                <a:r>
                  <a:rPr lang="en-US" sz="1400" b="1" baseline="30000" dirty="0">
                    <a:solidFill>
                      <a:schemeClr val="accent3"/>
                    </a:solidFill>
                  </a:rPr>
                  <a:t>th</a:t>
                </a:r>
                <a:r>
                  <a:rPr lang="en-US" sz="1400" b="1" dirty="0">
                    <a:solidFill>
                      <a:schemeClr val="accent3"/>
                    </a:solidFill>
                  </a:rPr>
                  <a:t> and 19</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8">
                      <a:extLst>
                        <a:ext uri="{A12FA001-AC4F-418D-AE19-62706E023703}">
                          <ahyp:hlinkClr xmlns:ahyp="http://schemas.microsoft.com/office/drawing/2018/hyperlinkcolor" val="tx"/>
                        </a:ext>
                      </a:extLst>
                    </a:hlinkClick>
                  </a:rPr>
                  <a:t>Navigate360: Office Hours</a:t>
                </a:r>
                <a:endParaRPr lang="en-US" sz="1200" b="1" dirty="0">
                  <a:solidFill>
                    <a:schemeClr val="accent3"/>
                  </a:solidFill>
                  <a:hlinkClick r:id="rId8">
                    <a:extLst>
                      <a:ext uri="{A12FA001-AC4F-418D-AE19-62706E023703}">
                        <ahyp:hlinkClr xmlns:ahyp="http://schemas.microsoft.com/office/drawing/2018/hyperlinkcolor" val="tx"/>
                      </a:ext>
                    </a:extLst>
                  </a:hlinkClick>
                </a:endParaRPr>
              </a:p>
              <a:p>
                <a:pPr marL="0" indent="0">
                  <a:buNone/>
                </a:pPr>
                <a:r>
                  <a:rPr lang="en-US" sz="1200" b="1" dirty="0">
                    <a:solidFill>
                      <a:schemeClr val="accent5"/>
                    </a:solidFill>
                  </a:rPr>
                  <a:t>Audience: </a:t>
                </a:r>
                <a:r>
                  <a:rPr lang="en-US" sz="1200" i="1" dirty="0">
                    <a:solidFill>
                      <a:schemeClr val="accent5"/>
                    </a:solidFill>
                  </a:rPr>
                  <a:t>Admins, Care Unit Leads</a:t>
                </a:r>
              </a:p>
              <a:p>
                <a:pPr marL="0" indent="0">
                  <a:buNone/>
                </a:pPr>
                <a:r>
                  <a:rPr lang="en-US" sz="1200" b="1" dirty="0">
                    <a:solidFill>
                      <a:schemeClr val="accent5"/>
                    </a:solidFill>
                  </a:rPr>
                  <a:t>Format: </a:t>
                </a:r>
                <a:r>
                  <a:rPr lang="en-US" sz="1200" i="1" dirty="0">
                    <a:solidFill>
                      <a:schemeClr val="accent5"/>
                    </a:solidFill>
                  </a:rPr>
                  <a:t>Open question and answer session</a:t>
                </a:r>
              </a:p>
              <a:p>
                <a:pPr marL="0" indent="0">
                  <a:buNone/>
                </a:pPr>
                <a:r>
                  <a:rPr lang="en-US" sz="1200" b="1" dirty="0">
                    <a:solidFill>
                      <a:schemeClr val="accent5"/>
                    </a:solidFill>
                  </a:rPr>
                  <a:t>Cadence: </a:t>
                </a:r>
                <a:r>
                  <a:rPr lang="en-US" sz="1200" i="1" dirty="0">
                    <a:solidFill>
                      <a:schemeClr val="accent5"/>
                    </a:solidFill>
                  </a:rPr>
                  <a:t>Every other week</a:t>
                </a: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ndParaRPr>
              </a:p>
            </p:txBody>
          </p:sp>
          <p:sp>
            <p:nvSpPr>
              <p:cNvPr id="9" name="Isosceles Triangle 8">
                <a:extLst>
                  <a:ext uri="{FF2B5EF4-FFF2-40B4-BE49-F238E27FC236}">
                    <a16:creationId xmlns:a16="http://schemas.microsoft.com/office/drawing/2014/main" id="{BB91938F-DDA4-C522-8FEB-1415FA0E9250}"/>
                  </a:ext>
                  <a:ext uri="{C183D7F6-B498-43B3-948B-1728B52AA6E4}">
                    <adec:decorative xmlns:adec="http://schemas.microsoft.com/office/drawing/2017/decorative" val="1"/>
                  </a:ext>
                </a:extLst>
              </p:cNvPr>
              <p:cNvSpPr>
                <a:spLocks noChangeAspect="1"/>
              </p:cNvSpPr>
              <p:nvPr/>
            </p:nvSpPr>
            <p:spPr bwMode="gray">
              <a:xfrm rot="5400000">
                <a:off x="985722" y="1957364"/>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10" name="Isosceles Triangle 9">
              <a:extLst>
                <a:ext uri="{FF2B5EF4-FFF2-40B4-BE49-F238E27FC236}">
                  <a16:creationId xmlns:a16="http://schemas.microsoft.com/office/drawing/2014/main" id="{404ADA32-F9FC-6FBD-1A5B-A7E7F92903B8}"/>
                </a:ext>
                <a:ext uri="{C183D7F6-B498-43B3-948B-1728B52AA6E4}">
                  <adec:decorative xmlns:adec="http://schemas.microsoft.com/office/drawing/2017/decorative" val="1"/>
                </a:ext>
              </a:extLst>
            </p:cNvPr>
            <p:cNvSpPr>
              <a:spLocks noChangeAspect="1"/>
            </p:cNvSpPr>
            <p:nvPr/>
          </p:nvSpPr>
          <p:spPr bwMode="gray">
            <a:xfrm rot="5400000">
              <a:off x="975511" y="3460295"/>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4" name="Oval 3">
            <a:extLst>
              <a:ext uri="{FF2B5EF4-FFF2-40B4-BE49-F238E27FC236}">
                <a16:creationId xmlns:a16="http://schemas.microsoft.com/office/drawing/2014/main" id="{46BDD6FC-1D70-2716-0011-FC08F5D535D0}"/>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6" name="Straight Connector 5">
            <a:extLst>
              <a:ext uri="{FF2B5EF4-FFF2-40B4-BE49-F238E27FC236}">
                <a16:creationId xmlns:a16="http://schemas.microsoft.com/office/drawing/2014/main" id="{8185FA8E-0213-F302-20FE-9A2F44CE4459}"/>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109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0E728-64D6-B394-2983-216E83A638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85F028-997A-0D1A-BEAE-3168DC821BDF}"/>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7716169C-8522-0CF6-5FB0-B7A00416165A}"/>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March </a:t>
            </a:r>
            <a:r>
              <a:rPr lang="en-US" sz="1600" b="1" i="1" dirty="0"/>
              <a:t>(continued)</a:t>
            </a:r>
          </a:p>
        </p:txBody>
      </p:sp>
      <p:pic>
        <p:nvPicPr>
          <p:cNvPr id="59" name="Picture 7">
            <a:extLst>
              <a:ext uri="{FF2B5EF4-FFF2-40B4-BE49-F238E27FC236}">
                <a16:creationId xmlns:a16="http://schemas.microsoft.com/office/drawing/2014/main" id="{D501A6FD-88CF-C7E8-4E8B-B1506C192F4C}"/>
              </a:ext>
            </a:extLst>
          </p:cNvPr>
          <p:cNvPicPr>
            <a:picLocks noChangeAspect="1"/>
          </p:cNvPicPr>
          <p:nvPr/>
        </p:nvPicPr>
        <p:blipFill>
          <a:blip r:embed="rId4"/>
          <a:srcRect/>
          <a:stretch/>
        </p:blipFill>
        <p:spPr>
          <a:xfrm>
            <a:off x="6012878" y="250436"/>
            <a:ext cx="1563579" cy="1563579"/>
          </a:xfrm>
          <a:prstGeom prst="rect">
            <a:avLst/>
          </a:prstGeom>
        </p:spPr>
      </p:pic>
      <p:sp>
        <p:nvSpPr>
          <p:cNvPr id="5" name="Oval 4">
            <a:extLst>
              <a:ext uri="{FF2B5EF4-FFF2-40B4-BE49-F238E27FC236}">
                <a16:creationId xmlns:a16="http://schemas.microsoft.com/office/drawing/2014/main" id="{3B3BC61D-4A9D-E6CE-1A4D-95372778C2B2}"/>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7" name="Straight Connector 6">
            <a:extLst>
              <a:ext uri="{FF2B5EF4-FFF2-40B4-BE49-F238E27FC236}">
                <a16:creationId xmlns:a16="http://schemas.microsoft.com/office/drawing/2014/main" id="{113919F8-7AA2-7CF6-0D4E-74699AC5D9CF}"/>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025E1EE-9672-3D53-4956-761AEFC366F4}"/>
              </a:ext>
            </a:extLst>
          </p:cNvPr>
          <p:cNvGrpSpPr/>
          <p:nvPr/>
        </p:nvGrpSpPr>
        <p:grpSpPr>
          <a:xfrm>
            <a:off x="1071984" y="1680257"/>
            <a:ext cx="6504474" cy="7820846"/>
            <a:chOff x="1071984" y="1722167"/>
            <a:chExt cx="6504474" cy="7820846"/>
          </a:xfrm>
        </p:grpSpPr>
        <p:sp>
          <p:nvSpPr>
            <p:cNvPr id="15" name="Text Placeholder 12">
              <a:extLst>
                <a:ext uri="{FF2B5EF4-FFF2-40B4-BE49-F238E27FC236}">
                  <a16:creationId xmlns:a16="http://schemas.microsoft.com/office/drawing/2014/main" id="{B5285EF9-9BD7-9CC4-FE66-2372BF61B638}"/>
                </a:ext>
              </a:extLst>
            </p:cNvPr>
            <p:cNvSpPr txBox="1">
              <a:spLocks/>
            </p:cNvSpPr>
            <p:nvPr/>
          </p:nvSpPr>
          <p:spPr bwMode="gray">
            <a:xfrm>
              <a:off x="1399762" y="3056413"/>
              <a:ext cx="5807861"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a:solidFill>
                    <a:schemeClr val="accent3"/>
                  </a:solidFill>
                </a:rPr>
                <a:t>18</a:t>
              </a:r>
              <a:r>
                <a:rPr lang="en-US" sz="1400" b="1" baseline="30000">
                  <a:solidFill>
                    <a:schemeClr val="accent3"/>
                  </a:solidFill>
                </a:rPr>
                <a:t>th</a:t>
              </a:r>
              <a:r>
                <a:rPr lang="en-US" sz="1400" b="1">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Admin Onboarding – Care Units</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Semi-annual</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responsibilities as a Navigate360 administrator, practice configurations, meet peers, and understand the resources available to you.</a:t>
              </a:r>
              <a:endParaRPr lang="en-US" sz="1200" i="1" dirty="0">
                <a:solidFill>
                  <a:schemeClr val="accent5"/>
                </a:solidFill>
                <a:ea typeface="Verdana"/>
              </a:endParaRPr>
            </a:p>
          </p:txBody>
        </p:sp>
        <p:sp>
          <p:nvSpPr>
            <p:cNvPr id="16" name="Isosceles Triangle 15">
              <a:extLst>
                <a:ext uri="{FF2B5EF4-FFF2-40B4-BE49-F238E27FC236}">
                  <a16:creationId xmlns:a16="http://schemas.microsoft.com/office/drawing/2014/main" id="{01813FB9-D909-72A6-0E8F-AAF8D1929FE2}"/>
                </a:ext>
                <a:ext uri="{C183D7F6-B498-43B3-948B-1728B52AA6E4}">
                  <adec:decorative xmlns:adec="http://schemas.microsoft.com/office/drawing/2017/decorative" val="1"/>
                </a:ext>
              </a:extLst>
            </p:cNvPr>
            <p:cNvSpPr>
              <a:spLocks noChangeAspect="1"/>
            </p:cNvSpPr>
            <p:nvPr/>
          </p:nvSpPr>
          <p:spPr bwMode="gray">
            <a:xfrm rot="5400000">
              <a:off x="1031842" y="4618576"/>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1" name="Isosceles Triangle 20">
              <a:extLst>
                <a:ext uri="{FF2B5EF4-FFF2-40B4-BE49-F238E27FC236}">
                  <a16:creationId xmlns:a16="http://schemas.microsoft.com/office/drawing/2014/main" id="{45DAACDD-6B2D-144D-7CD0-D9B2FAD93CD9}"/>
                </a:ext>
                <a:ext uri="{C183D7F6-B498-43B3-948B-1728B52AA6E4}">
                  <adec:decorative xmlns:adec="http://schemas.microsoft.com/office/drawing/2017/decorative" val="1"/>
                </a:ext>
              </a:extLst>
            </p:cNvPr>
            <p:cNvSpPr>
              <a:spLocks noChangeAspect="1"/>
            </p:cNvSpPr>
            <p:nvPr/>
          </p:nvSpPr>
          <p:spPr bwMode="gray">
            <a:xfrm rot="5400000">
              <a:off x="1049480" y="63240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0" name="Isosceles Triangle 9">
              <a:extLst>
                <a:ext uri="{FF2B5EF4-FFF2-40B4-BE49-F238E27FC236}">
                  <a16:creationId xmlns:a16="http://schemas.microsoft.com/office/drawing/2014/main" id="{8FF698F0-E6C7-9E61-A5A0-845A878E9703}"/>
                </a:ext>
                <a:ext uri="{C183D7F6-B498-43B3-948B-1728B52AA6E4}">
                  <adec:decorative xmlns:adec="http://schemas.microsoft.com/office/drawing/2017/decorative" val="1"/>
                </a:ext>
              </a:extLst>
            </p:cNvPr>
            <p:cNvSpPr>
              <a:spLocks noChangeAspect="1"/>
            </p:cNvSpPr>
            <p:nvPr/>
          </p:nvSpPr>
          <p:spPr bwMode="gray">
            <a:xfrm rot="5400000">
              <a:off x="1042688" y="3091376"/>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nvGrpSpPr>
            <p:cNvPr id="4" name="Group 3">
              <a:extLst>
                <a:ext uri="{FF2B5EF4-FFF2-40B4-BE49-F238E27FC236}">
                  <a16:creationId xmlns:a16="http://schemas.microsoft.com/office/drawing/2014/main" id="{95D52CE1-B198-E05D-9653-A2D48CCD673E}"/>
                </a:ext>
              </a:extLst>
            </p:cNvPr>
            <p:cNvGrpSpPr/>
            <p:nvPr/>
          </p:nvGrpSpPr>
          <p:grpSpPr>
            <a:xfrm>
              <a:off x="1090667" y="1722167"/>
              <a:ext cx="6116009" cy="1210588"/>
              <a:chOff x="1159876" y="7743019"/>
              <a:chExt cx="6116009" cy="1210588"/>
            </a:xfrm>
          </p:grpSpPr>
          <p:sp>
            <p:nvSpPr>
              <p:cNvPr id="6" name="Text Placeholder 12">
                <a:extLst>
                  <a:ext uri="{FF2B5EF4-FFF2-40B4-BE49-F238E27FC236}">
                    <a16:creationId xmlns:a16="http://schemas.microsoft.com/office/drawing/2014/main" id="{2CC2CAC5-24D8-1D1E-09B8-4B4B33B27775}"/>
                  </a:ext>
                </a:extLst>
              </p:cNvPr>
              <p:cNvSpPr txBox="1">
                <a:spLocks/>
              </p:cNvSpPr>
              <p:nvPr/>
            </p:nvSpPr>
            <p:spPr bwMode="gray">
              <a:xfrm>
                <a:off x="1427375" y="7743019"/>
                <a:ext cx="5848510"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17</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6">
                      <a:extLst>
                        <a:ext uri="{A12FA001-AC4F-418D-AE19-62706E023703}">
                          <ahyp:hlinkClr xmlns:ahyp="http://schemas.microsoft.com/office/drawing/2018/hyperlinkcolor" val="tx"/>
                        </a:ext>
                      </a:extLst>
                    </a:hlinkClick>
                  </a:rPr>
                  <a:t>Feature Focus: Recruitment Success </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Monthly</a:t>
                </a:r>
              </a:p>
              <a:p>
                <a:pPr marL="0" indent="0">
                  <a:buNone/>
                </a:pPr>
                <a:r>
                  <a:rPr lang="en-US" sz="1200" b="1" dirty="0">
                    <a:solidFill>
                      <a:schemeClr val="accent5"/>
                    </a:solidFill>
                  </a:rPr>
                  <a:t>Objectives: </a:t>
                </a:r>
                <a:r>
                  <a:rPr lang="en-US" sz="1200" i="1" dirty="0">
                    <a:solidFill>
                      <a:schemeClr val="accent5"/>
                    </a:solidFill>
                  </a:rPr>
                  <a:t>Learn new and existing functionality in Recruitment Success</a:t>
                </a:r>
                <a:endParaRPr lang="en-US" sz="1200" dirty="0">
                  <a:solidFill>
                    <a:schemeClr val="accent5"/>
                  </a:solidFill>
                </a:endParaRPr>
              </a:p>
            </p:txBody>
          </p:sp>
          <p:sp>
            <p:nvSpPr>
              <p:cNvPr id="8" name="Isosceles Triangle 7">
                <a:extLst>
                  <a:ext uri="{FF2B5EF4-FFF2-40B4-BE49-F238E27FC236}">
                    <a16:creationId xmlns:a16="http://schemas.microsoft.com/office/drawing/2014/main" id="{AD634C29-2ED6-5C4C-C273-596950846C88}"/>
                  </a:ext>
                  <a:ext uri="{C183D7F6-B498-43B3-948B-1728B52AA6E4}">
                    <adec:decorative xmlns:adec="http://schemas.microsoft.com/office/drawing/2017/decorative" val="1"/>
                  </a:ext>
                </a:extLst>
              </p:cNvPr>
              <p:cNvSpPr>
                <a:spLocks noChangeAspect="1"/>
              </p:cNvSpPr>
              <p:nvPr/>
            </p:nvSpPr>
            <p:spPr bwMode="gray">
              <a:xfrm rot="5400000">
                <a:off x="1119734" y="77831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11" name="Text Placeholder 12">
              <a:extLst>
                <a:ext uri="{FF2B5EF4-FFF2-40B4-BE49-F238E27FC236}">
                  <a16:creationId xmlns:a16="http://schemas.microsoft.com/office/drawing/2014/main" id="{9E7DB519-55BA-E849-86BF-E55F7B825A39}"/>
                </a:ext>
              </a:extLst>
            </p:cNvPr>
            <p:cNvSpPr txBox="1">
              <a:spLocks/>
            </p:cNvSpPr>
            <p:nvPr/>
          </p:nvSpPr>
          <p:spPr bwMode="gray">
            <a:xfrm>
              <a:off x="1351114" y="4572797"/>
              <a:ext cx="6115401"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25</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Admin Onboarding – Alert and Case Configuration Training</a:t>
              </a:r>
              <a:endParaRPr lang="en-US" sz="1400">
                <a:solidFill>
                  <a:schemeClr val="accent3"/>
                </a:solidFill>
                <a:ea typeface="+mn-lt"/>
                <a:cs typeface="+mn-lt"/>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Semi-annual</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responsibilities as a Navigate360 administrator, practice configurations, meet peers, and understand the resources available to you.</a:t>
              </a:r>
              <a:endParaRPr lang="en-US" sz="1200" i="1" dirty="0">
                <a:solidFill>
                  <a:schemeClr val="accent5"/>
                </a:solidFill>
                <a:ea typeface="Verdana"/>
              </a:endParaRPr>
            </a:p>
          </p:txBody>
        </p:sp>
        <p:sp>
          <p:nvSpPr>
            <p:cNvPr id="12" name="Text Placeholder 12">
              <a:extLst>
                <a:ext uri="{FF2B5EF4-FFF2-40B4-BE49-F238E27FC236}">
                  <a16:creationId xmlns:a16="http://schemas.microsoft.com/office/drawing/2014/main" id="{3B9013D7-8A0F-3DC7-618D-E7C609D0DBF2}"/>
                </a:ext>
              </a:extLst>
            </p:cNvPr>
            <p:cNvSpPr txBox="1">
              <a:spLocks/>
            </p:cNvSpPr>
            <p:nvPr/>
          </p:nvSpPr>
          <p:spPr bwMode="gray">
            <a:xfrm>
              <a:off x="1358168" y="6275398"/>
              <a:ext cx="6218290"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26</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7">
                    <a:extLst>
                      <a:ext uri="{A12FA001-AC4F-418D-AE19-62706E023703}">
                        <ahyp:hlinkClr xmlns:ahyp="http://schemas.microsoft.com/office/drawing/2018/hyperlinkcolor" val="tx"/>
                      </a:ext>
                    </a:extLst>
                  </a:hlinkClick>
                </a:rPr>
                <a:t>Program Sponsor Office Hours: </a:t>
              </a:r>
              <a:r>
                <a:rPr lang="en-US" sz="1400" b="1" dirty="0">
                  <a:solidFill>
                    <a:schemeClr val="accent3"/>
                  </a:solidFill>
                  <a:ea typeface="+mn-lt"/>
                  <a:cs typeface="+mn-lt"/>
                  <a:hlinkClick r:id="rId7">
                    <a:extLst>
                      <a:ext uri="{A12FA001-AC4F-418D-AE19-62706E023703}">
                        <ahyp:hlinkClr xmlns:ahyp="http://schemas.microsoft.com/office/drawing/2018/hyperlinkcolor" val="tx"/>
                      </a:ext>
                    </a:extLst>
                  </a:hlinkClick>
                </a:rPr>
                <a:t>“Ask Me Anything” with Ed Venit </a:t>
              </a:r>
              <a:endParaRPr lang="en-US" sz="1400" b="1">
                <a:solidFill>
                  <a:schemeClr val="accent3"/>
                </a:solidFill>
                <a:ea typeface="Verdana"/>
                <a:hlinkClick r:id="rId7">
                  <a:extLst>
                    <a:ext uri="{A12FA001-AC4F-418D-AE19-62706E023703}">
                      <ahyp:hlinkClr xmlns:ahyp="http://schemas.microsoft.com/office/drawing/2018/hyperlinkcolor" val="tx"/>
                    </a:ext>
                  </a:extLst>
                </a:hlinkClick>
              </a:endParaRPr>
            </a:p>
            <a:p>
              <a:pPr marL="0" indent="0">
                <a:buNone/>
              </a:pPr>
              <a:r>
                <a:rPr lang="en-US" sz="1200" b="1" dirty="0">
                  <a:solidFill>
                    <a:schemeClr val="accent5"/>
                  </a:solidFill>
                </a:rPr>
                <a:t>Audience: </a:t>
              </a:r>
              <a:r>
                <a:rPr lang="en-US" sz="1200" i="1" dirty="0">
                  <a:solidFill>
                    <a:schemeClr val="accent5"/>
                  </a:solidFill>
                </a:rPr>
                <a:t>Program Sponsors</a:t>
              </a:r>
            </a:p>
            <a:p>
              <a:pPr marL="0" indent="0">
                <a:buNone/>
              </a:pPr>
              <a:r>
                <a:rPr lang="en-US" sz="1200" b="1" dirty="0">
                  <a:solidFill>
                    <a:schemeClr val="accent5"/>
                  </a:solidFill>
                </a:rPr>
                <a:t>Format: </a:t>
              </a:r>
              <a:r>
                <a:rPr lang="en-US" sz="1200" i="1" dirty="0">
                  <a:solidFill>
                    <a:schemeClr val="accent5"/>
                  </a:solidFill>
                </a:rPr>
                <a:t>Open question and answer</a:t>
              </a:r>
              <a:endParaRPr lang="en-US" sz="1200" b="1" dirty="0">
                <a:solidFill>
                  <a:schemeClr val="accent5"/>
                </a:solidFill>
              </a:endParaRPr>
            </a:p>
            <a:p>
              <a:pPr marL="0" indent="0">
                <a:buNone/>
              </a:pPr>
              <a:r>
                <a:rPr lang="en-US" sz="1200" b="1" dirty="0">
                  <a:solidFill>
                    <a:schemeClr val="accent5"/>
                  </a:solidFill>
                </a:rPr>
                <a:t>Cadence: </a:t>
              </a:r>
              <a:r>
                <a:rPr lang="en-US" sz="1200" i="1" dirty="0">
                  <a:solidFill>
                    <a:schemeClr val="accent5"/>
                  </a:solidFill>
                </a:rPr>
                <a:t>Monthly</a:t>
              </a:r>
              <a:endParaRPr lang="en-US" sz="1200" b="1" dirty="0">
                <a:solidFill>
                  <a:schemeClr val="accent5"/>
                </a:solidFill>
              </a:endParaRPr>
            </a:p>
            <a:p>
              <a:pPr marL="0" indent="0">
                <a:buNone/>
              </a:pPr>
              <a:r>
                <a:rPr lang="en-US" sz="1200" b="1" dirty="0">
                  <a:solidFill>
                    <a:schemeClr val="accent5"/>
                  </a:solidFill>
                </a:rPr>
                <a:t>Objectives: </a:t>
              </a:r>
              <a:r>
                <a:rPr lang="en-US" sz="1200" i="1" dirty="0">
                  <a:solidFill>
                    <a:schemeClr val="accent5"/>
                  </a:solidFill>
                </a:rPr>
                <a:t>Learn about our recent findings in student success and explore answers to your questions about what this means for future strategy.</a:t>
              </a:r>
              <a:endParaRPr lang="en-US" sz="1200" dirty="0">
                <a:solidFill>
                  <a:schemeClr val="accent5"/>
                </a:solidFill>
              </a:endParaRPr>
            </a:p>
          </p:txBody>
        </p:sp>
        <p:sp>
          <p:nvSpPr>
            <p:cNvPr id="9" name="Isosceles Triangle 8">
              <a:extLst>
                <a:ext uri="{FF2B5EF4-FFF2-40B4-BE49-F238E27FC236}">
                  <a16:creationId xmlns:a16="http://schemas.microsoft.com/office/drawing/2014/main" id="{C7790E72-1E81-FE79-29AE-5492470682A0}"/>
                </a:ext>
                <a:ext uri="{C183D7F6-B498-43B3-948B-1728B52AA6E4}">
                  <adec:decorative xmlns:adec="http://schemas.microsoft.com/office/drawing/2017/decorative" val="1"/>
                </a:ext>
              </a:extLst>
            </p:cNvPr>
            <p:cNvSpPr>
              <a:spLocks noChangeAspect="1"/>
            </p:cNvSpPr>
            <p:nvPr/>
          </p:nvSpPr>
          <p:spPr bwMode="gray">
            <a:xfrm rot="5400000">
              <a:off x="1036547" y="7939022"/>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3" name="Text Placeholder 12">
              <a:extLst>
                <a:ext uri="{FF2B5EF4-FFF2-40B4-BE49-F238E27FC236}">
                  <a16:creationId xmlns:a16="http://schemas.microsoft.com/office/drawing/2014/main" id="{BEAE4B53-55BB-2B63-0504-C4F315810D57}"/>
                </a:ext>
              </a:extLst>
            </p:cNvPr>
            <p:cNvSpPr txBox="1">
              <a:spLocks/>
            </p:cNvSpPr>
            <p:nvPr/>
          </p:nvSpPr>
          <p:spPr bwMode="gray">
            <a:xfrm>
              <a:off x="1355819" y="7963093"/>
              <a:ext cx="6115401"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27</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8">
                    <a:extLst>
                      <a:ext uri="{A12FA001-AC4F-418D-AE19-62706E023703}">
                        <ahyp:hlinkClr xmlns:ahyp="http://schemas.microsoft.com/office/drawing/2018/hyperlinkcolor" val="tx"/>
                      </a:ext>
                    </a:extLst>
                  </a:hlinkClick>
                </a:rPr>
                <a:t>Feature Focus: Activating Navigate360 AI </a:t>
              </a:r>
              <a:endParaRPr lang="en-US" sz="1400" b="1" u="sng">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 Program Owners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rgbClr val="031D32"/>
                  </a:solidFill>
                  <a:ea typeface="+mn-lt"/>
                  <a:cs typeface="+mn-lt"/>
                </a:rPr>
                <a:t>We’ll provide guidance and recommendations for using the features, ideas to turn insight into action, and wins from other partners using Navigate360 AI features</a:t>
              </a:r>
              <a:endParaRPr lang="en-US" sz="1200" i="1" dirty="0">
                <a:solidFill>
                  <a:schemeClr val="accent5"/>
                </a:solidFill>
                <a:ea typeface="Verdana"/>
              </a:endParaRPr>
            </a:p>
          </p:txBody>
        </p:sp>
      </p:grpSp>
    </p:spTree>
    <p:custDataLst>
      <p:tags r:id="rId1"/>
    </p:custDataLst>
    <p:extLst>
      <p:ext uri="{BB962C8B-B14F-4D97-AF65-F5344CB8AC3E}">
        <p14:creationId xmlns:p14="http://schemas.microsoft.com/office/powerpoint/2010/main" val="98718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226F1-24C8-00C0-1701-6ACC407AFF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944286-C5CA-B331-3BEB-8569946A181F}"/>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683EABAC-CF50-33DF-CC01-F7845371CFD9}"/>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April</a:t>
            </a:r>
          </a:p>
        </p:txBody>
      </p:sp>
      <p:pic>
        <p:nvPicPr>
          <p:cNvPr id="59" name="Picture 7">
            <a:extLst>
              <a:ext uri="{FF2B5EF4-FFF2-40B4-BE49-F238E27FC236}">
                <a16:creationId xmlns:a16="http://schemas.microsoft.com/office/drawing/2014/main" id="{D287173C-D65A-69DF-814C-72AA236DC8DB}"/>
              </a:ext>
            </a:extLst>
          </p:cNvPr>
          <p:cNvPicPr>
            <a:picLocks noChangeAspect="1"/>
          </p:cNvPicPr>
          <p:nvPr/>
        </p:nvPicPr>
        <p:blipFill>
          <a:blip r:embed="rId4"/>
          <a:srcRect/>
          <a:stretch/>
        </p:blipFill>
        <p:spPr>
          <a:xfrm>
            <a:off x="6012878" y="250436"/>
            <a:ext cx="1563579" cy="1563579"/>
          </a:xfrm>
          <a:prstGeom prst="rect">
            <a:avLst/>
          </a:prstGeom>
        </p:spPr>
      </p:pic>
      <p:sp>
        <p:nvSpPr>
          <p:cNvPr id="7" name="Oval 6">
            <a:extLst>
              <a:ext uri="{FF2B5EF4-FFF2-40B4-BE49-F238E27FC236}">
                <a16:creationId xmlns:a16="http://schemas.microsoft.com/office/drawing/2014/main" id="{04B4D9EF-F1E2-7A30-BFF8-3630908F1F25}"/>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12" name="Straight Connector 11">
            <a:extLst>
              <a:ext uri="{FF2B5EF4-FFF2-40B4-BE49-F238E27FC236}">
                <a16:creationId xmlns:a16="http://schemas.microsoft.com/office/drawing/2014/main" id="{DFEC8678-6F19-5879-5E88-95B3201A9BEE}"/>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C6C6D20-6781-6CD5-B87D-071BBA58C229}"/>
              </a:ext>
            </a:extLst>
          </p:cNvPr>
          <p:cNvGrpSpPr/>
          <p:nvPr/>
        </p:nvGrpSpPr>
        <p:grpSpPr>
          <a:xfrm>
            <a:off x="1151676" y="1811819"/>
            <a:ext cx="6377239" cy="7483946"/>
            <a:chOff x="1025864" y="1839759"/>
            <a:chExt cx="6377239" cy="7483946"/>
          </a:xfrm>
        </p:grpSpPr>
        <p:sp>
          <p:nvSpPr>
            <p:cNvPr id="15" name="Text Placeholder 12">
              <a:extLst>
                <a:ext uri="{FF2B5EF4-FFF2-40B4-BE49-F238E27FC236}">
                  <a16:creationId xmlns:a16="http://schemas.microsoft.com/office/drawing/2014/main" id="{989E3C1B-3698-9C81-9468-5BDE522219A2}"/>
                </a:ext>
              </a:extLst>
            </p:cNvPr>
            <p:cNvSpPr txBox="1">
              <a:spLocks/>
            </p:cNvSpPr>
            <p:nvPr/>
          </p:nvSpPr>
          <p:spPr bwMode="gray">
            <a:xfrm>
              <a:off x="1397294" y="1839759"/>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a:t>
              </a:r>
              <a:r>
                <a:rPr lang="en-US" sz="1400" b="1" baseline="30000" dirty="0">
                  <a:solidFill>
                    <a:schemeClr val="accent3"/>
                  </a:solidFill>
                </a:rPr>
                <a:t>st</a:t>
              </a:r>
              <a:r>
                <a:rPr lang="en-US" sz="1400" b="1" dirty="0">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Amin Onboarding – Roles &amp; Permissions </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Semi-annual</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your responsibilities as a Navigate360 administrator, practice configurations, meet your peers, and understand the resources available to you.</a:t>
              </a:r>
            </a:p>
          </p:txBody>
        </p:sp>
        <p:sp>
          <p:nvSpPr>
            <p:cNvPr id="16" name="Isosceles Triangle 15">
              <a:extLst>
                <a:ext uri="{FF2B5EF4-FFF2-40B4-BE49-F238E27FC236}">
                  <a16:creationId xmlns:a16="http://schemas.microsoft.com/office/drawing/2014/main" id="{356F302C-660B-3536-F554-D0B6FDD2FAE4}"/>
                </a:ext>
                <a:ext uri="{C183D7F6-B498-43B3-948B-1728B52AA6E4}">
                  <adec:decorative xmlns:adec="http://schemas.microsoft.com/office/drawing/2017/decorative" val="1"/>
                </a:ext>
              </a:extLst>
            </p:cNvPr>
            <p:cNvSpPr>
              <a:spLocks noChangeAspect="1"/>
            </p:cNvSpPr>
            <p:nvPr/>
          </p:nvSpPr>
          <p:spPr bwMode="gray">
            <a:xfrm rot="5400000">
              <a:off x="998908" y="5434195"/>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5" name="Text Placeholder 12">
              <a:extLst>
                <a:ext uri="{FF2B5EF4-FFF2-40B4-BE49-F238E27FC236}">
                  <a16:creationId xmlns:a16="http://schemas.microsoft.com/office/drawing/2014/main" id="{90772B2A-A32D-C52D-DE1A-E3AE1DDA3824}"/>
                </a:ext>
              </a:extLst>
            </p:cNvPr>
            <p:cNvSpPr txBox="1">
              <a:spLocks/>
            </p:cNvSpPr>
            <p:nvPr/>
          </p:nvSpPr>
          <p:spPr bwMode="gray">
            <a:xfrm>
              <a:off x="1397294" y="3852951"/>
              <a:ext cx="6005809"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a:t>
              </a:r>
              <a:r>
                <a:rPr lang="en-US" sz="1400" b="1" baseline="30000" dirty="0">
                  <a:solidFill>
                    <a:schemeClr val="accent3"/>
                  </a:solidFill>
                </a:rPr>
                <a:t>nd</a:t>
              </a:r>
              <a:r>
                <a:rPr lang="en-US" sz="1400" b="1" dirty="0">
                  <a:solidFill>
                    <a:schemeClr val="accent3"/>
                  </a:solidFill>
                </a:rPr>
                <a:t>, 16</a:t>
              </a:r>
              <a:r>
                <a:rPr lang="en-US" sz="1400" b="1" baseline="30000" dirty="0">
                  <a:solidFill>
                    <a:schemeClr val="accent3"/>
                  </a:solidFill>
                </a:rPr>
                <a:t>th</a:t>
              </a:r>
              <a:r>
                <a:rPr lang="en-US" sz="1400" b="1" dirty="0">
                  <a:solidFill>
                    <a:schemeClr val="accent3"/>
                  </a:solidFill>
                </a:rPr>
                <a:t>, and 30</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6">
                    <a:extLst>
                      <a:ext uri="{A12FA001-AC4F-418D-AE19-62706E023703}">
                        <ahyp:hlinkClr xmlns:ahyp="http://schemas.microsoft.com/office/drawing/2018/hyperlinkcolor" val="tx"/>
                      </a:ext>
                    </a:extLst>
                  </a:hlinkClick>
                </a:rPr>
                <a:t>Navigate360: Office Hours</a:t>
              </a:r>
              <a:endParaRPr lang="en-US" sz="1200" b="1" dirty="0">
                <a:solidFill>
                  <a:schemeClr val="accent3"/>
                </a:solidFill>
                <a:hlinkClick r:id="rId6">
                  <a:extLst>
                    <a:ext uri="{A12FA001-AC4F-418D-AE19-62706E023703}">
                      <ahyp:hlinkClr xmlns:ahyp="http://schemas.microsoft.com/office/drawing/2018/hyperlinkcolor" val="tx"/>
                    </a:ext>
                  </a:extLst>
                </a:hlinkClick>
              </a:endParaRPr>
            </a:p>
            <a:p>
              <a:pPr marL="0" indent="0">
                <a:buNone/>
              </a:pPr>
              <a:r>
                <a:rPr lang="en-US" sz="1200" b="1" dirty="0">
                  <a:solidFill>
                    <a:schemeClr val="accent5"/>
                  </a:solidFill>
                </a:rPr>
                <a:t>Audience: </a:t>
              </a:r>
              <a:r>
                <a:rPr lang="en-US" sz="1200" i="1" dirty="0">
                  <a:solidFill>
                    <a:schemeClr val="accent5"/>
                  </a:solidFill>
                </a:rPr>
                <a:t>Admins, Care Unit Leads</a:t>
              </a:r>
            </a:p>
            <a:p>
              <a:pPr marL="0" indent="0">
                <a:buNone/>
              </a:pPr>
              <a:r>
                <a:rPr lang="en-US" sz="1200" b="1" dirty="0">
                  <a:solidFill>
                    <a:schemeClr val="accent5"/>
                  </a:solidFill>
                </a:rPr>
                <a:t>Format: </a:t>
              </a:r>
              <a:r>
                <a:rPr lang="en-US" sz="1200" i="1" dirty="0">
                  <a:solidFill>
                    <a:schemeClr val="accent5"/>
                  </a:solidFill>
                </a:rPr>
                <a:t>Open question and answer session</a:t>
              </a:r>
            </a:p>
            <a:p>
              <a:pPr marL="0" indent="0">
                <a:buNone/>
              </a:pPr>
              <a:r>
                <a:rPr lang="en-US" sz="1200" b="1" dirty="0">
                  <a:solidFill>
                    <a:schemeClr val="accent5"/>
                  </a:solidFill>
                </a:rPr>
                <a:t>Cadence: </a:t>
              </a:r>
              <a:r>
                <a:rPr lang="en-US" sz="1200" i="1" dirty="0">
                  <a:solidFill>
                    <a:schemeClr val="accent5"/>
                  </a:solidFill>
                </a:rPr>
                <a:t>Every other week</a:t>
              </a: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ndParaRPr>
            </a:p>
          </p:txBody>
        </p:sp>
        <p:sp>
          <p:nvSpPr>
            <p:cNvPr id="9" name="Isosceles Triangle 8">
              <a:extLst>
                <a:ext uri="{FF2B5EF4-FFF2-40B4-BE49-F238E27FC236}">
                  <a16:creationId xmlns:a16="http://schemas.microsoft.com/office/drawing/2014/main" id="{B16D2186-2849-2DC8-53A0-C4E0D3BFDD5F}"/>
                </a:ext>
                <a:ext uri="{C183D7F6-B498-43B3-948B-1728B52AA6E4}">
                  <adec:decorative xmlns:adec="http://schemas.microsoft.com/office/drawing/2017/decorative" val="1"/>
                </a:ext>
              </a:extLst>
            </p:cNvPr>
            <p:cNvSpPr>
              <a:spLocks noChangeAspect="1"/>
            </p:cNvSpPr>
            <p:nvPr/>
          </p:nvSpPr>
          <p:spPr bwMode="gray">
            <a:xfrm rot="5400000">
              <a:off x="985722" y="1901484"/>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0" name="Isosceles Triangle 9">
              <a:extLst>
                <a:ext uri="{FF2B5EF4-FFF2-40B4-BE49-F238E27FC236}">
                  <a16:creationId xmlns:a16="http://schemas.microsoft.com/office/drawing/2014/main" id="{A04361D3-24A9-633C-DE93-756E47772361}"/>
                </a:ext>
                <a:ext uri="{C183D7F6-B498-43B3-948B-1728B52AA6E4}">
                  <adec:decorative xmlns:adec="http://schemas.microsoft.com/office/drawing/2017/decorative" val="1"/>
                </a:ext>
              </a:extLst>
            </p:cNvPr>
            <p:cNvSpPr>
              <a:spLocks noChangeAspect="1"/>
            </p:cNvSpPr>
            <p:nvPr/>
          </p:nvSpPr>
          <p:spPr bwMode="gray">
            <a:xfrm rot="5400000">
              <a:off x="998909" y="389309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4" name="Text Placeholder 12">
              <a:extLst>
                <a:ext uri="{FF2B5EF4-FFF2-40B4-BE49-F238E27FC236}">
                  <a16:creationId xmlns:a16="http://schemas.microsoft.com/office/drawing/2014/main" id="{10F9B555-DF69-9BCC-F2B1-6339A760CCE3}"/>
                </a:ext>
              </a:extLst>
            </p:cNvPr>
            <p:cNvSpPr txBox="1">
              <a:spLocks/>
            </p:cNvSpPr>
            <p:nvPr/>
          </p:nvSpPr>
          <p:spPr bwMode="gray">
            <a:xfrm>
              <a:off x="1397293" y="7528342"/>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8</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Amin Onboarding – Student App Configuration</a:t>
              </a:r>
              <a:r>
                <a:rPr lang="en-US" sz="1400" b="1" dirty="0">
                  <a:solidFill>
                    <a:schemeClr val="accent3"/>
                  </a:solidFill>
                  <a:ea typeface="+mn-lt"/>
                  <a:cs typeface="+mn-lt"/>
                </a:rPr>
                <a:t> </a:t>
              </a:r>
              <a:endParaRPr lang="en-US" sz="1400" b="1" dirty="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Semi-annual</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your responsibilities as a Navigate360 administrator, practice configurations, meet your peers, and understand the resources available to you.</a:t>
              </a:r>
            </a:p>
          </p:txBody>
        </p:sp>
        <p:sp>
          <p:nvSpPr>
            <p:cNvPr id="11" name="Isosceles Triangle 10">
              <a:extLst>
                <a:ext uri="{FF2B5EF4-FFF2-40B4-BE49-F238E27FC236}">
                  <a16:creationId xmlns:a16="http://schemas.microsoft.com/office/drawing/2014/main" id="{11DC4681-E6EC-F976-4AAF-66697271C9A6}"/>
                </a:ext>
                <a:ext uri="{C183D7F6-B498-43B3-948B-1728B52AA6E4}">
                  <adec:decorative xmlns:adec="http://schemas.microsoft.com/office/drawing/2017/decorative" val="1"/>
                </a:ext>
              </a:extLst>
            </p:cNvPr>
            <p:cNvSpPr>
              <a:spLocks noChangeAspect="1"/>
            </p:cNvSpPr>
            <p:nvPr/>
          </p:nvSpPr>
          <p:spPr bwMode="gray">
            <a:xfrm rot="5400000">
              <a:off x="998907" y="7576026"/>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7" name="Text Placeholder 12">
              <a:extLst>
                <a:ext uri="{FF2B5EF4-FFF2-40B4-BE49-F238E27FC236}">
                  <a16:creationId xmlns:a16="http://schemas.microsoft.com/office/drawing/2014/main" id="{23E65CC9-4DC7-389B-7E61-689F4C0B147F}"/>
                </a:ext>
              </a:extLst>
            </p:cNvPr>
            <p:cNvSpPr txBox="1">
              <a:spLocks/>
            </p:cNvSpPr>
            <p:nvPr/>
          </p:nvSpPr>
          <p:spPr bwMode="gray">
            <a:xfrm>
              <a:off x="1394517" y="5392592"/>
              <a:ext cx="6005809" cy="1795363"/>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7</a:t>
              </a:r>
              <a:r>
                <a:rPr lang="en-US" b="1" baseline="30000" dirty="0">
                  <a:solidFill>
                    <a:schemeClr val="accent3"/>
                  </a:solidFill>
                </a:rPr>
                <a:t>th</a:t>
              </a:r>
              <a:r>
                <a:rPr lang="en-US" sz="1400" b="1" dirty="0">
                  <a:solidFill>
                    <a:schemeClr val="accent3"/>
                  </a:solidFill>
                </a:rPr>
                <a:t>– </a:t>
              </a:r>
              <a:r>
                <a:rPr lang="en-US" sz="1400" b="1" dirty="0">
                  <a:solidFill>
                    <a:schemeClr val="accent3"/>
                  </a:solidFill>
                  <a:ea typeface="+mn-lt"/>
                  <a:cs typeface="+mn-lt"/>
                  <a:hlinkClick r:id="rId7">
                    <a:extLst>
                      <a:ext uri="{A12FA001-AC4F-418D-AE19-62706E023703}">
                        <ahyp:hlinkClr xmlns:ahyp="http://schemas.microsoft.com/office/drawing/2018/hyperlinkcolor" val="tx"/>
                      </a:ext>
                    </a:extLst>
                  </a:hlinkClick>
                </a:rPr>
                <a:t>Program Sponsor Workshop: Aligning Student Success Priorities for 2024-2025 </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Sponsor, Technical Sponsor</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Interactive workshop</a:t>
              </a:r>
              <a:endParaRPr lang="en-US" sz="1200" b="1" dirty="0">
                <a:solidFill>
                  <a:schemeClr val="accent5"/>
                </a:solidFill>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b="1" dirty="0">
                <a:solidFill>
                  <a:schemeClr val="accent5"/>
                </a:solidFill>
              </a:endParaRPr>
            </a:p>
            <a:p>
              <a:pPr marL="0" indent="0">
                <a:buNone/>
              </a:pPr>
              <a:r>
                <a:rPr lang="en-US" sz="1200" b="1" dirty="0">
                  <a:solidFill>
                    <a:schemeClr val="accent5"/>
                  </a:solidFill>
                </a:rPr>
                <a:t>Objectives: </a:t>
              </a:r>
              <a:r>
                <a:rPr lang="en-US" sz="1200" i="1" dirty="0">
                  <a:solidFill>
                    <a:schemeClr val="accent5"/>
                  </a:solidFill>
                </a:rPr>
                <a:t>Reflect on the current academic year and prepare for 2024-2025. Review key updates to our Success Plan and Maturity Curve processes in anticipation of empowering your leadership team to activate plans. </a:t>
              </a:r>
              <a:endParaRPr lang="en-US" sz="1200" i="1">
                <a:solidFill>
                  <a:schemeClr val="accent5"/>
                </a:solidFill>
                <a:ea typeface="Verdana"/>
              </a:endParaRPr>
            </a:p>
          </p:txBody>
        </p:sp>
      </p:grpSp>
    </p:spTree>
    <p:custDataLst>
      <p:tags r:id="rId1"/>
    </p:custDataLst>
    <p:extLst>
      <p:ext uri="{BB962C8B-B14F-4D97-AF65-F5344CB8AC3E}">
        <p14:creationId xmlns:p14="http://schemas.microsoft.com/office/powerpoint/2010/main" val="109179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4B6B1-245A-1212-05D7-9EB0ACF21C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9ABB9-14F2-7764-CFBF-A35C63D817F3}"/>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DFCBECA4-56C4-EDBF-271F-F8363832019C}"/>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April </a:t>
            </a:r>
            <a:r>
              <a:rPr lang="en-US" sz="1600" b="1" i="1" dirty="0"/>
              <a:t>(Continued)</a:t>
            </a:r>
          </a:p>
        </p:txBody>
      </p:sp>
      <p:pic>
        <p:nvPicPr>
          <p:cNvPr id="59" name="Picture 7">
            <a:extLst>
              <a:ext uri="{FF2B5EF4-FFF2-40B4-BE49-F238E27FC236}">
                <a16:creationId xmlns:a16="http://schemas.microsoft.com/office/drawing/2014/main" id="{28AD807B-5B3E-8506-5F7D-B7B278F62066}"/>
              </a:ext>
            </a:extLst>
          </p:cNvPr>
          <p:cNvPicPr>
            <a:picLocks noChangeAspect="1"/>
          </p:cNvPicPr>
          <p:nvPr/>
        </p:nvPicPr>
        <p:blipFill>
          <a:blip r:embed="rId4"/>
          <a:srcRect/>
          <a:stretch/>
        </p:blipFill>
        <p:spPr>
          <a:xfrm>
            <a:off x="6012878" y="250436"/>
            <a:ext cx="1563579" cy="1563579"/>
          </a:xfrm>
          <a:prstGeom prst="rect">
            <a:avLst/>
          </a:prstGeom>
        </p:spPr>
      </p:pic>
      <p:sp>
        <p:nvSpPr>
          <p:cNvPr id="16" name="Isosceles Triangle 15">
            <a:extLst>
              <a:ext uri="{FF2B5EF4-FFF2-40B4-BE49-F238E27FC236}">
                <a16:creationId xmlns:a16="http://schemas.microsoft.com/office/drawing/2014/main" id="{798F1D0D-E0D6-8548-C33D-406CD7DC9301}"/>
              </a:ext>
              <a:ext uri="{C183D7F6-B498-43B3-948B-1728B52AA6E4}">
                <adec:decorative xmlns:adec="http://schemas.microsoft.com/office/drawing/2017/decorative" val="1"/>
              </a:ext>
            </a:extLst>
          </p:cNvPr>
          <p:cNvSpPr>
            <a:spLocks noChangeAspect="1"/>
          </p:cNvSpPr>
          <p:nvPr/>
        </p:nvSpPr>
        <p:spPr bwMode="gray">
          <a:xfrm rot="5400000">
            <a:off x="1026686" y="678862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5" name="Text Placeholder 12">
            <a:extLst>
              <a:ext uri="{FF2B5EF4-FFF2-40B4-BE49-F238E27FC236}">
                <a16:creationId xmlns:a16="http://schemas.microsoft.com/office/drawing/2014/main" id="{377CB5E1-7AFC-430E-358F-93AEA8437B4C}"/>
              </a:ext>
            </a:extLst>
          </p:cNvPr>
          <p:cNvSpPr txBox="1">
            <a:spLocks/>
          </p:cNvSpPr>
          <p:nvPr/>
        </p:nvSpPr>
        <p:spPr bwMode="gray">
          <a:xfrm>
            <a:off x="1356644" y="6748479"/>
            <a:ext cx="6005809" cy="121058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30</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Navigate360: Office Hours</a:t>
            </a:r>
            <a:endParaRPr lang="en-US" sz="12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 Care Unit Leads</a:t>
            </a:r>
          </a:p>
          <a:p>
            <a:pPr marL="0" indent="0">
              <a:buNone/>
            </a:pPr>
            <a:r>
              <a:rPr lang="en-US" sz="1200" b="1" dirty="0">
                <a:solidFill>
                  <a:schemeClr val="accent5"/>
                </a:solidFill>
              </a:rPr>
              <a:t>Format: </a:t>
            </a:r>
            <a:r>
              <a:rPr lang="en-US" sz="1200" i="1" dirty="0">
                <a:solidFill>
                  <a:schemeClr val="accent5"/>
                </a:solidFill>
              </a:rPr>
              <a:t>Open question and answer session</a:t>
            </a:r>
          </a:p>
          <a:p>
            <a:pPr marL="0" indent="0">
              <a:buNone/>
            </a:pPr>
            <a:r>
              <a:rPr lang="en-US" sz="1200" b="1" dirty="0">
                <a:solidFill>
                  <a:schemeClr val="accent5"/>
                </a:solidFill>
              </a:rPr>
              <a:t>Cadence: </a:t>
            </a:r>
            <a:r>
              <a:rPr lang="en-US" sz="1200" i="1" dirty="0">
                <a:solidFill>
                  <a:schemeClr val="accent5"/>
                </a:solidFill>
              </a:rPr>
              <a:t>Every other week</a:t>
            </a: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ndParaRPr>
          </a:p>
        </p:txBody>
      </p:sp>
      <p:sp>
        <p:nvSpPr>
          <p:cNvPr id="10" name="Isosceles Triangle 9">
            <a:extLst>
              <a:ext uri="{FF2B5EF4-FFF2-40B4-BE49-F238E27FC236}">
                <a16:creationId xmlns:a16="http://schemas.microsoft.com/office/drawing/2014/main" id="{EC1185D3-C935-87EC-F9DE-F3A7C35E6C2F}"/>
              </a:ext>
              <a:ext uri="{C183D7F6-B498-43B3-948B-1728B52AA6E4}">
                <adec:decorative xmlns:adec="http://schemas.microsoft.com/office/drawing/2017/decorative" val="1"/>
              </a:ext>
            </a:extLst>
          </p:cNvPr>
          <p:cNvSpPr>
            <a:spLocks noChangeAspect="1"/>
          </p:cNvSpPr>
          <p:nvPr/>
        </p:nvSpPr>
        <p:spPr bwMode="gray">
          <a:xfrm rot="5400000">
            <a:off x="998909" y="203508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nvGrpSpPr>
          <p:cNvPr id="6" name="Group 5">
            <a:extLst>
              <a:ext uri="{FF2B5EF4-FFF2-40B4-BE49-F238E27FC236}">
                <a16:creationId xmlns:a16="http://schemas.microsoft.com/office/drawing/2014/main" id="{6983FDA6-53BF-1172-799C-2E57F23E4229}"/>
              </a:ext>
            </a:extLst>
          </p:cNvPr>
          <p:cNvGrpSpPr/>
          <p:nvPr/>
        </p:nvGrpSpPr>
        <p:grpSpPr>
          <a:xfrm>
            <a:off x="1061187" y="1955754"/>
            <a:ext cx="6143967" cy="1940501"/>
            <a:chOff x="1131918" y="9573089"/>
            <a:chExt cx="6143967" cy="1940501"/>
          </a:xfrm>
        </p:grpSpPr>
        <p:sp>
          <p:nvSpPr>
            <p:cNvPr id="8" name="Text Placeholder 12">
              <a:extLst>
                <a:ext uri="{FF2B5EF4-FFF2-40B4-BE49-F238E27FC236}">
                  <a16:creationId xmlns:a16="http://schemas.microsoft.com/office/drawing/2014/main" id="{6A2B4CBB-EB82-F65B-DF9C-C3AA4A372005}"/>
                </a:ext>
              </a:extLst>
            </p:cNvPr>
            <p:cNvSpPr txBox="1">
              <a:spLocks/>
            </p:cNvSpPr>
            <p:nvPr/>
          </p:nvSpPr>
          <p:spPr bwMode="gray">
            <a:xfrm>
              <a:off x="1427375" y="9573089"/>
              <a:ext cx="5848510" cy="185948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17</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Workshop Cohort (AM Invite Only): Journeys  -</a:t>
              </a:r>
              <a:r>
                <a:rPr lang="en-US" sz="1400" b="1" u="sng" dirty="0">
                  <a:solidFill>
                    <a:srgbClr val="FF0000"/>
                  </a:solidFill>
                </a:rPr>
                <a:t>There is no webpage for this request | Invite only </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a:t>
              </a:r>
              <a:endParaRPr lang="en-US" sz="1200" i="1" dirty="0">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 </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ea typeface="+mn-lt"/>
                  <a:cs typeface="+mn-lt"/>
                </a:rPr>
                <a:t>This virtual workshop cohort will take a deep dive into the capabilities and implementation steps of Journeys in Navigate360. </a:t>
              </a:r>
              <a:endParaRPr lang="en-US" sz="1200" i="1" dirty="0">
                <a:solidFill>
                  <a:schemeClr val="accent5"/>
                </a:solidFill>
                <a:ea typeface="Verdana"/>
              </a:endParaRPr>
            </a:p>
            <a:p>
              <a:pPr marL="0" indent="0">
                <a:buNone/>
              </a:pPr>
              <a:endParaRPr lang="en-US" sz="1200" b="1" dirty="0">
                <a:solidFill>
                  <a:schemeClr val="accent5"/>
                </a:solidFill>
                <a:ea typeface="Verdana"/>
              </a:endParaRPr>
            </a:p>
          </p:txBody>
        </p:sp>
        <p:sp>
          <p:nvSpPr>
            <p:cNvPr id="11" name="Isosceles Triangle 10">
              <a:extLst>
                <a:ext uri="{FF2B5EF4-FFF2-40B4-BE49-F238E27FC236}">
                  <a16:creationId xmlns:a16="http://schemas.microsoft.com/office/drawing/2014/main" id="{E22F6E0F-C649-AD86-7CA4-12D70BD9ED8A}"/>
                </a:ext>
                <a:ext uri="{C183D7F6-B498-43B3-948B-1728B52AA6E4}">
                  <adec:decorative xmlns:adec="http://schemas.microsoft.com/office/drawing/2017/decorative" val="1"/>
                </a:ext>
              </a:extLst>
            </p:cNvPr>
            <p:cNvSpPr>
              <a:spLocks noChangeAspect="1"/>
            </p:cNvSpPr>
            <p:nvPr/>
          </p:nvSpPr>
          <p:spPr bwMode="gray">
            <a:xfrm rot="5400000">
              <a:off x="1091776" y="1130360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12" name="Text Placeholder 12">
            <a:extLst>
              <a:ext uri="{FF2B5EF4-FFF2-40B4-BE49-F238E27FC236}">
                <a16:creationId xmlns:a16="http://schemas.microsoft.com/office/drawing/2014/main" id="{CF02643F-D54A-62B2-150E-87F8A6F89B1E}"/>
              </a:ext>
            </a:extLst>
          </p:cNvPr>
          <p:cNvSpPr txBox="1">
            <a:spLocks/>
          </p:cNvSpPr>
          <p:nvPr/>
        </p:nvSpPr>
        <p:spPr bwMode="gray">
          <a:xfrm>
            <a:off x="1356644" y="3637002"/>
            <a:ext cx="5848510" cy="1826141"/>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24</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Workshop Cohort (AM Invite Only): Journeys -</a:t>
            </a:r>
            <a:r>
              <a:rPr lang="en-US" sz="1400" b="1" u="sng" dirty="0">
                <a:solidFill>
                  <a:srgbClr val="FF0000"/>
                </a:solidFill>
              </a:rPr>
              <a:t>There is no webpage for this request | Invite only </a:t>
            </a:r>
            <a:r>
              <a:rPr lang="en-US" sz="1400" b="1" u="sng" dirty="0">
                <a:solidFill>
                  <a:schemeClr val="accent3"/>
                </a:solidFill>
              </a:rPr>
              <a:t> </a:t>
            </a:r>
            <a:r>
              <a:rPr lang="en-US" sz="1200" b="1" dirty="0">
                <a:solidFill>
                  <a:schemeClr val="accent5"/>
                </a:solidFill>
              </a:rPr>
              <a:t>Audience: </a:t>
            </a:r>
            <a:r>
              <a:rPr lang="en-US" sz="1200" i="1" dirty="0">
                <a:solidFill>
                  <a:schemeClr val="accent5"/>
                </a:solidFill>
              </a:rPr>
              <a:t>Admins</a:t>
            </a:r>
            <a:endParaRPr lang="en-US" sz="1400" b="1" u="sng">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Workshop</a:t>
            </a:r>
            <a:r>
              <a:rPr lang="en-US" sz="1200" b="1" dirty="0">
                <a:solidFill>
                  <a:schemeClr val="accent5"/>
                </a:solidFill>
              </a:rPr>
              <a:t> </a:t>
            </a:r>
            <a:r>
              <a:rPr lang="en-US" sz="1200" i="1" dirty="0">
                <a:solidFill>
                  <a:schemeClr val="accent5"/>
                </a:solidFill>
              </a:rPr>
              <a:t>Cohort</a:t>
            </a:r>
            <a:endParaRPr lang="en-US" sz="1200" i="1">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ea typeface="+mn-lt"/>
                <a:cs typeface="+mn-lt"/>
              </a:rPr>
              <a:t>This virtual workshop cohort will take a deep dive into the capabilities and implementation steps of Journeys in Navigate360. </a:t>
            </a:r>
            <a:endParaRPr lang="en-US" sz="1200" i="1" dirty="0">
              <a:solidFill>
                <a:schemeClr val="accent5"/>
              </a:solidFill>
              <a:ea typeface="Verdana"/>
            </a:endParaRPr>
          </a:p>
          <a:p>
            <a:pPr marL="0" indent="0">
              <a:buNone/>
            </a:pPr>
            <a:endParaRPr lang="en-US" sz="1200" b="1" dirty="0">
              <a:solidFill>
                <a:schemeClr val="accent5"/>
              </a:solidFill>
              <a:ea typeface="Verdana"/>
            </a:endParaRPr>
          </a:p>
        </p:txBody>
      </p:sp>
      <p:sp>
        <p:nvSpPr>
          <p:cNvPr id="4" name="Oval 3">
            <a:extLst>
              <a:ext uri="{FF2B5EF4-FFF2-40B4-BE49-F238E27FC236}">
                <a16:creationId xmlns:a16="http://schemas.microsoft.com/office/drawing/2014/main" id="{56368DF9-56C4-B1FA-06CA-1DD73A172631}"/>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7" name="Straight Connector 6">
            <a:extLst>
              <a:ext uri="{FF2B5EF4-FFF2-40B4-BE49-F238E27FC236}">
                <a16:creationId xmlns:a16="http://schemas.microsoft.com/office/drawing/2014/main" id="{79A76B39-2366-5B9C-584B-E15EA03AA0C4}"/>
              </a:ext>
            </a:extLst>
          </p:cNvPr>
          <p:cNvCxnSpPr>
            <a:cxnSpLocks/>
          </p:cNvCxnSpPr>
          <p:nvPr/>
        </p:nvCxnSpPr>
        <p:spPr bwMode="gray">
          <a:xfrm>
            <a:off x="822300" y="139028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82A41244-1831-C9AE-D7F5-61FECC745C0C}"/>
              </a:ext>
            </a:extLst>
          </p:cNvPr>
          <p:cNvSpPr txBox="1">
            <a:spLocks/>
          </p:cNvSpPr>
          <p:nvPr/>
        </p:nvSpPr>
        <p:spPr bwMode="gray">
          <a:xfrm>
            <a:off x="1362024" y="5318803"/>
            <a:ext cx="5848510" cy="1210588"/>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28</a:t>
            </a:r>
            <a:r>
              <a:rPr lang="en-US" sz="1400" b="1" baseline="30000" dirty="0">
                <a:solidFill>
                  <a:schemeClr val="accent3"/>
                </a:solidFill>
              </a:rPr>
              <a:t>th</a:t>
            </a:r>
            <a:r>
              <a:rPr lang="en-US" sz="1400" b="1" dirty="0">
                <a:solidFill>
                  <a:schemeClr val="accent3"/>
                </a:solidFill>
              </a:rPr>
              <a:t> –</a:t>
            </a:r>
            <a:r>
              <a:rPr lang="en-US" sz="1400" dirty="0">
                <a:solidFill>
                  <a:schemeClr val="accent3"/>
                </a:solidFill>
              </a:rPr>
              <a:t>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Feature Focus: Recruitment Success </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Monthly</a:t>
            </a:r>
          </a:p>
          <a:p>
            <a:pPr marL="0" indent="0">
              <a:buNone/>
            </a:pPr>
            <a:r>
              <a:rPr lang="en-US" sz="1200" b="1" dirty="0">
                <a:solidFill>
                  <a:schemeClr val="accent5"/>
                </a:solidFill>
              </a:rPr>
              <a:t>Objectives: </a:t>
            </a:r>
            <a:r>
              <a:rPr lang="en-US" sz="1200" i="1" dirty="0">
                <a:solidFill>
                  <a:schemeClr val="accent5"/>
                </a:solidFill>
              </a:rPr>
              <a:t>Learn new and existing functionality in Recruitment Success</a:t>
            </a:r>
            <a:endParaRPr lang="en-US" sz="1200" dirty="0">
              <a:solidFill>
                <a:schemeClr val="accent5"/>
              </a:solidFill>
              <a:ea typeface="Verdana"/>
            </a:endParaRPr>
          </a:p>
        </p:txBody>
      </p:sp>
      <p:sp>
        <p:nvSpPr>
          <p:cNvPr id="13" name="Isosceles Triangle 12">
            <a:extLst>
              <a:ext uri="{FF2B5EF4-FFF2-40B4-BE49-F238E27FC236}">
                <a16:creationId xmlns:a16="http://schemas.microsoft.com/office/drawing/2014/main" id="{50AA3E58-DB7E-FFE8-9309-1FE1D9304C99}"/>
              </a:ext>
              <a:ext uri="{C183D7F6-B498-43B3-948B-1728B52AA6E4}">
                <adec:decorative xmlns:adec="http://schemas.microsoft.com/office/drawing/2017/decorative" val="1"/>
              </a:ext>
            </a:extLst>
          </p:cNvPr>
          <p:cNvSpPr>
            <a:spLocks noChangeAspect="1"/>
          </p:cNvSpPr>
          <p:nvPr/>
        </p:nvSpPr>
        <p:spPr bwMode="gray">
          <a:xfrm rot="5400000">
            <a:off x="1026123" y="5291936"/>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Tree>
    <p:custDataLst>
      <p:tags r:id="rId1"/>
    </p:custDataLst>
    <p:extLst>
      <p:ext uri="{BB962C8B-B14F-4D97-AF65-F5344CB8AC3E}">
        <p14:creationId xmlns:p14="http://schemas.microsoft.com/office/powerpoint/2010/main" val="234838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6A69-75C6-6C0C-6E82-587D84226296}"/>
              </a:ext>
            </a:extLst>
          </p:cNvPr>
          <p:cNvSpPr>
            <a:spLocks noGrp="1"/>
          </p:cNvSpPr>
          <p:nvPr>
            <p:ph type="title"/>
          </p:nvPr>
        </p:nvSpPr>
        <p:spPr>
          <a:xfrm>
            <a:off x="508902" y="1505326"/>
            <a:ext cx="6755498" cy="276999"/>
          </a:xfrm>
        </p:spPr>
        <p:txBody>
          <a:bodyPr/>
          <a:lstStyle/>
          <a:p>
            <a:r>
              <a:rPr lang="en-US" dirty="0"/>
              <a:t>EAB Experience Offerings – Spring 2025</a:t>
            </a:r>
          </a:p>
        </p:txBody>
      </p:sp>
      <p:sp>
        <p:nvSpPr>
          <p:cNvPr id="3" name="Text Placeholder 2">
            <a:extLst>
              <a:ext uri="{FF2B5EF4-FFF2-40B4-BE49-F238E27FC236}">
                <a16:creationId xmlns:a16="http://schemas.microsoft.com/office/drawing/2014/main" id="{6CC427CC-D1F5-6F1D-8752-941C61401EF0}"/>
              </a:ext>
            </a:extLst>
          </p:cNvPr>
          <p:cNvSpPr>
            <a:spLocks noGrp="1"/>
          </p:cNvSpPr>
          <p:nvPr>
            <p:ph type="body" sz="quarter" idx="28"/>
          </p:nvPr>
        </p:nvSpPr>
        <p:spPr>
          <a:xfrm>
            <a:off x="508902" y="1868521"/>
            <a:ext cx="6755498" cy="215444"/>
          </a:xfrm>
        </p:spPr>
        <p:txBody>
          <a:bodyPr/>
          <a:lstStyle/>
          <a:p>
            <a:r>
              <a:rPr lang="en-US" sz="1400" dirty="0"/>
              <a:t>Formats for all roles and needs</a:t>
            </a:r>
          </a:p>
        </p:txBody>
      </p:sp>
      <p:pic>
        <p:nvPicPr>
          <p:cNvPr id="11" name="Picture 10" descr="Logo, icon&#10;&#10;Description automatically generated">
            <a:extLst>
              <a:ext uri="{FF2B5EF4-FFF2-40B4-BE49-F238E27FC236}">
                <a16:creationId xmlns:a16="http://schemas.microsoft.com/office/drawing/2014/main" id="{139A3072-5136-720F-8EAC-CCC21CC9C6BD}"/>
              </a:ext>
            </a:extLst>
          </p:cNvPr>
          <p:cNvPicPr>
            <a:picLocks noChangeAspect="1"/>
          </p:cNvPicPr>
          <p:nvPr/>
        </p:nvPicPr>
        <p:blipFill>
          <a:blip r:embed="rId2"/>
          <a:stretch>
            <a:fillRect/>
          </a:stretch>
        </p:blipFill>
        <p:spPr>
          <a:xfrm>
            <a:off x="6078855" y="276600"/>
            <a:ext cx="1371600" cy="1371600"/>
          </a:xfrm>
          <a:prstGeom prst="rect">
            <a:avLst/>
          </a:prstGeom>
        </p:spPr>
      </p:pic>
      <p:cxnSp>
        <p:nvCxnSpPr>
          <p:cNvPr id="9" name="Straight Connector 8">
            <a:extLst>
              <a:ext uri="{FF2B5EF4-FFF2-40B4-BE49-F238E27FC236}">
                <a16:creationId xmlns:a16="http://schemas.microsoft.com/office/drawing/2014/main" id="{57B4C8C2-6D37-053A-B448-10CDFD285630}"/>
              </a:ext>
              <a:ext uri="{C183D7F6-B498-43B3-948B-1728B52AA6E4}">
                <adec:decorative xmlns:adec="http://schemas.microsoft.com/office/drawing/2017/decorative" val="1"/>
              </a:ext>
            </a:extLst>
          </p:cNvPr>
          <p:cNvCxnSpPr/>
          <p:nvPr/>
        </p:nvCxnSpPr>
        <p:spPr bwMode="gray">
          <a:xfrm>
            <a:off x="886687" y="2516028"/>
            <a:ext cx="27432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66BD98-0E7B-F0AC-024E-D4177E91F5FB}"/>
              </a:ext>
              <a:ext uri="{C183D7F6-B498-43B3-948B-1728B52AA6E4}">
                <adec:decorative xmlns:adec="http://schemas.microsoft.com/office/drawing/2017/decorative" val="1"/>
              </a:ext>
            </a:extLst>
          </p:cNvPr>
          <p:cNvCxnSpPr/>
          <p:nvPr/>
        </p:nvCxnSpPr>
        <p:spPr bwMode="gray">
          <a:xfrm>
            <a:off x="886687" y="2822337"/>
            <a:ext cx="27432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E7F873-61B4-8ACA-702A-12AFBCA3C853}"/>
              </a:ext>
            </a:extLst>
          </p:cNvPr>
          <p:cNvSpPr txBox="1"/>
          <p:nvPr/>
        </p:nvSpPr>
        <p:spPr>
          <a:xfrm>
            <a:off x="886687" y="2551294"/>
            <a:ext cx="1484769"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1400" b="1" i="0" u="none" strike="noStrike" kern="1200" cap="none" spc="0" normalizeH="0" baseline="0" noProof="0" dirty="0">
                <a:ln>
                  <a:noFill/>
                </a:ln>
                <a:solidFill>
                  <a:srgbClr val="333E48"/>
                </a:solidFill>
                <a:effectLst/>
                <a:uLnTx/>
                <a:uFillTx/>
                <a:latin typeface="Verdana"/>
                <a:ea typeface="+mn-ea"/>
                <a:cs typeface="+mn-cs"/>
              </a:rPr>
              <a:t>Office Hours</a:t>
            </a:r>
          </a:p>
        </p:txBody>
      </p:sp>
      <p:sp>
        <p:nvSpPr>
          <p:cNvPr id="13" name="TextBox 12">
            <a:extLst>
              <a:ext uri="{FF2B5EF4-FFF2-40B4-BE49-F238E27FC236}">
                <a16:creationId xmlns:a16="http://schemas.microsoft.com/office/drawing/2014/main" id="{9B8FF821-D9E0-3074-F2EA-3B1E8AF217B9}"/>
              </a:ext>
            </a:extLst>
          </p:cNvPr>
          <p:cNvSpPr txBox="1"/>
          <p:nvPr/>
        </p:nvSpPr>
        <p:spPr>
          <a:xfrm>
            <a:off x="884306" y="2959645"/>
            <a:ext cx="2743200" cy="133882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333E48"/>
                </a:solidFill>
                <a:effectLst/>
                <a:uLnTx/>
                <a:uFillTx/>
                <a:latin typeface="Verdana"/>
                <a:ea typeface="+mn-ea"/>
                <a:cs typeface="+mn-cs"/>
              </a:rPr>
              <a:t>Open question and answer session. EAB does not prepare material ahead of time, partners come with their questions for EAB and their partner peers to engage in conversation.</a:t>
            </a:r>
          </a:p>
          <a:p>
            <a:pPr>
              <a:spcBef>
                <a:spcPts val="1200"/>
              </a:spcBef>
            </a:pPr>
            <a:r>
              <a:rPr lang="en-US" sz="1100" b="1" dirty="0">
                <a:solidFill>
                  <a:srgbClr val="333E48"/>
                </a:solidFill>
                <a:latin typeface="Verdana"/>
              </a:rPr>
              <a:t>Typical Audience: </a:t>
            </a:r>
            <a:r>
              <a:rPr lang="en-US" sz="1100" dirty="0">
                <a:solidFill>
                  <a:srgbClr val="333E48"/>
                </a:solidFill>
                <a:latin typeface="Verdana"/>
              </a:rPr>
              <a:t>Admins and hands on users of the product </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cxnSp>
        <p:nvCxnSpPr>
          <p:cNvPr id="15" name="Straight Connector 14">
            <a:extLst>
              <a:ext uri="{FF2B5EF4-FFF2-40B4-BE49-F238E27FC236}">
                <a16:creationId xmlns:a16="http://schemas.microsoft.com/office/drawing/2014/main" id="{B4B0C00C-EFDF-62D4-9E65-88B5BDD91308}"/>
              </a:ext>
              <a:ext uri="{C183D7F6-B498-43B3-948B-1728B52AA6E4}">
                <adec:decorative xmlns:adec="http://schemas.microsoft.com/office/drawing/2017/decorative" val="1"/>
              </a:ext>
            </a:extLst>
          </p:cNvPr>
          <p:cNvCxnSpPr/>
          <p:nvPr/>
        </p:nvCxnSpPr>
        <p:spPr bwMode="gray">
          <a:xfrm>
            <a:off x="4167196" y="2516028"/>
            <a:ext cx="27432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BAEE37-061F-444C-88CA-A40F0906A289}"/>
              </a:ext>
              <a:ext uri="{C183D7F6-B498-43B3-948B-1728B52AA6E4}">
                <adec:decorative xmlns:adec="http://schemas.microsoft.com/office/drawing/2017/decorative" val="1"/>
              </a:ext>
            </a:extLst>
          </p:cNvPr>
          <p:cNvCxnSpPr/>
          <p:nvPr/>
        </p:nvCxnSpPr>
        <p:spPr bwMode="gray">
          <a:xfrm>
            <a:off x="4167196" y="2822337"/>
            <a:ext cx="27432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5423DA-6B85-4E7F-A8B7-CCEBC579557F}"/>
              </a:ext>
            </a:extLst>
          </p:cNvPr>
          <p:cNvSpPr txBox="1"/>
          <p:nvPr/>
        </p:nvSpPr>
        <p:spPr>
          <a:xfrm>
            <a:off x="4205134" y="2563208"/>
            <a:ext cx="1484769"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lang="en-US" sz="1400" b="1" dirty="0">
                <a:solidFill>
                  <a:srgbClr val="333E48"/>
                </a:solidFill>
                <a:latin typeface="Verdana"/>
              </a:rPr>
              <a:t>Feature Focus</a:t>
            </a:r>
            <a:endParaRPr kumimoji="0" lang="en-US" sz="1400" b="1" i="0" u="none" strike="noStrike" kern="1200" cap="none" spc="0" normalizeH="0" baseline="0" noProof="0" dirty="0">
              <a:ln>
                <a:noFill/>
              </a:ln>
              <a:solidFill>
                <a:srgbClr val="333E48"/>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A68A6FCA-DC97-70E4-F8AE-C991FB96046A}"/>
              </a:ext>
            </a:extLst>
          </p:cNvPr>
          <p:cNvSpPr txBox="1"/>
          <p:nvPr/>
        </p:nvSpPr>
        <p:spPr>
          <a:xfrm>
            <a:off x="4205133" y="2971559"/>
            <a:ext cx="2745581" cy="133882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333E48"/>
                </a:solidFill>
                <a:effectLst/>
                <a:uLnTx/>
                <a:uFillTx/>
                <a:latin typeface="Verdana"/>
                <a:ea typeface="+mn-ea"/>
                <a:cs typeface="+mn-cs"/>
              </a:rPr>
              <a:t>EAB delivers content to the specific product feature or function focus. Partners will have a chance to ask questions and have conversation with EAB and partner peers. </a:t>
            </a:r>
          </a:p>
          <a:p>
            <a:pPr marL="0" marR="0" lvl="0" indent="0" algn="l" defTabSz="457200" rtl="0" eaLnBrk="1" fontAlgn="auto" latinLnBrk="0" hangingPunct="1">
              <a:lnSpc>
                <a:spcPct val="100000"/>
              </a:lnSpc>
              <a:spcBef>
                <a:spcPts val="1200"/>
              </a:spcBef>
              <a:spcAft>
                <a:spcPts val="0"/>
              </a:spcAft>
              <a:buClrTx/>
              <a:buSzTx/>
              <a:buFontTx/>
              <a:buNone/>
              <a:tabLst/>
              <a:defRPr/>
            </a:pPr>
            <a:r>
              <a:rPr lang="en-US" sz="1100" b="1" dirty="0">
                <a:solidFill>
                  <a:srgbClr val="333E48"/>
                </a:solidFill>
                <a:latin typeface="Verdana"/>
              </a:rPr>
              <a:t>Typical Audience: </a:t>
            </a:r>
            <a:r>
              <a:rPr lang="en-US" sz="1100" dirty="0">
                <a:solidFill>
                  <a:srgbClr val="333E48"/>
                </a:solidFill>
                <a:latin typeface="Verdana"/>
              </a:rPr>
              <a:t>Admins and hands on users of the product </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cxnSp>
        <p:nvCxnSpPr>
          <p:cNvPr id="20" name="Straight Connector 19">
            <a:extLst>
              <a:ext uri="{FF2B5EF4-FFF2-40B4-BE49-F238E27FC236}">
                <a16:creationId xmlns:a16="http://schemas.microsoft.com/office/drawing/2014/main" id="{60DEA115-4589-822A-1B64-E416ADD2BBB7}"/>
              </a:ext>
              <a:ext uri="{C183D7F6-B498-43B3-948B-1728B52AA6E4}">
                <adec:decorative xmlns:adec="http://schemas.microsoft.com/office/drawing/2017/decorative" val="1"/>
              </a:ext>
            </a:extLst>
          </p:cNvPr>
          <p:cNvCxnSpPr/>
          <p:nvPr/>
        </p:nvCxnSpPr>
        <p:spPr bwMode="gray">
          <a:xfrm>
            <a:off x="884306" y="4533873"/>
            <a:ext cx="27432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637207-89EA-B044-79B2-7C6C2AD58D76}"/>
              </a:ext>
              <a:ext uri="{C183D7F6-B498-43B3-948B-1728B52AA6E4}">
                <adec:decorative xmlns:adec="http://schemas.microsoft.com/office/drawing/2017/decorative" val="1"/>
              </a:ext>
            </a:extLst>
          </p:cNvPr>
          <p:cNvCxnSpPr/>
          <p:nvPr/>
        </p:nvCxnSpPr>
        <p:spPr bwMode="gray">
          <a:xfrm>
            <a:off x="884306" y="4840182"/>
            <a:ext cx="27432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585145-80E1-26D6-7B93-F2BD95B8E217}"/>
              </a:ext>
            </a:extLst>
          </p:cNvPr>
          <p:cNvSpPr txBox="1"/>
          <p:nvPr/>
        </p:nvSpPr>
        <p:spPr>
          <a:xfrm>
            <a:off x="884306" y="4569139"/>
            <a:ext cx="2042535"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1400" b="1" i="0" u="none" strike="noStrike" kern="1200" cap="none" spc="0" normalizeH="0" baseline="0" noProof="0" dirty="0">
                <a:ln>
                  <a:noFill/>
                </a:ln>
                <a:solidFill>
                  <a:srgbClr val="333E48"/>
                </a:solidFill>
                <a:effectLst/>
                <a:uLnTx/>
                <a:uFillTx/>
                <a:latin typeface="Verdana"/>
                <a:ea typeface="+mn-ea"/>
                <a:cs typeface="+mn-cs"/>
              </a:rPr>
              <a:t>Strategy Spotlight</a:t>
            </a:r>
          </a:p>
        </p:txBody>
      </p:sp>
      <p:sp>
        <p:nvSpPr>
          <p:cNvPr id="23" name="TextBox 22">
            <a:extLst>
              <a:ext uri="{FF2B5EF4-FFF2-40B4-BE49-F238E27FC236}">
                <a16:creationId xmlns:a16="http://schemas.microsoft.com/office/drawing/2014/main" id="{912312E2-89F3-C9B6-1317-17F80692E0A1}"/>
              </a:ext>
            </a:extLst>
          </p:cNvPr>
          <p:cNvSpPr txBox="1"/>
          <p:nvPr/>
        </p:nvSpPr>
        <p:spPr>
          <a:xfrm>
            <a:off x="884306" y="4977490"/>
            <a:ext cx="2743200" cy="1508105"/>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333E48"/>
                </a:solidFill>
                <a:effectLst/>
                <a:uLnTx/>
                <a:uFillTx/>
                <a:latin typeface="Verdana"/>
                <a:ea typeface="+mn-ea"/>
                <a:cs typeface="+mn-cs"/>
              </a:rPr>
              <a:t>EAB delivers content specific to a best practice strategy focus. Partners will have a chance to share out, ask questions, and have conversation with EAB and partner peers. </a:t>
            </a:r>
          </a:p>
          <a:p>
            <a:pPr>
              <a:spcBef>
                <a:spcPts val="1200"/>
              </a:spcBef>
            </a:pPr>
            <a:r>
              <a:rPr lang="en-US" sz="1100" b="1" dirty="0">
                <a:solidFill>
                  <a:srgbClr val="333E48"/>
                </a:solidFill>
                <a:latin typeface="Verdana"/>
              </a:rPr>
              <a:t>Typical Audience: </a:t>
            </a:r>
            <a:r>
              <a:rPr lang="en-US" sz="1100" dirty="0">
                <a:solidFill>
                  <a:srgbClr val="333E48"/>
                </a:solidFill>
                <a:latin typeface="Verdana"/>
              </a:rPr>
              <a:t>Leadership Team individuals who work closely with the product admins and users. </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cxnSp>
        <p:nvCxnSpPr>
          <p:cNvPr id="25" name="Straight Connector 24">
            <a:extLst>
              <a:ext uri="{FF2B5EF4-FFF2-40B4-BE49-F238E27FC236}">
                <a16:creationId xmlns:a16="http://schemas.microsoft.com/office/drawing/2014/main" id="{42D51800-6CAC-6812-7FF6-B8F390A9264C}"/>
              </a:ext>
              <a:ext uri="{C183D7F6-B498-43B3-948B-1728B52AA6E4}">
                <adec:decorative xmlns:adec="http://schemas.microsoft.com/office/drawing/2017/decorative" val="1"/>
              </a:ext>
            </a:extLst>
          </p:cNvPr>
          <p:cNvCxnSpPr/>
          <p:nvPr/>
        </p:nvCxnSpPr>
        <p:spPr bwMode="gray">
          <a:xfrm>
            <a:off x="4167196" y="4533873"/>
            <a:ext cx="27432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21672B-D047-D526-50D2-7FECFA2B5774}"/>
              </a:ext>
              <a:ext uri="{C183D7F6-B498-43B3-948B-1728B52AA6E4}">
                <adec:decorative xmlns:adec="http://schemas.microsoft.com/office/drawing/2017/decorative" val="1"/>
              </a:ext>
            </a:extLst>
          </p:cNvPr>
          <p:cNvCxnSpPr/>
          <p:nvPr/>
        </p:nvCxnSpPr>
        <p:spPr bwMode="gray">
          <a:xfrm>
            <a:off x="4167196" y="4840182"/>
            <a:ext cx="27432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E676136-CDF4-D5D7-2B55-31C45980F9CE}"/>
              </a:ext>
            </a:extLst>
          </p:cNvPr>
          <p:cNvSpPr txBox="1"/>
          <p:nvPr/>
        </p:nvSpPr>
        <p:spPr>
          <a:xfrm>
            <a:off x="4189162" y="7108632"/>
            <a:ext cx="2743200" cy="11695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333E48"/>
                </a:solidFill>
                <a:effectLst/>
                <a:uLnTx/>
                <a:uFillTx/>
                <a:latin typeface="Verdana"/>
                <a:ea typeface="+mn-ea"/>
                <a:cs typeface="+mn-cs"/>
              </a:rPr>
              <a:t>Listen and learn from EAB Product Managers and Delivery Team members as they share what is ahead for the product. </a:t>
            </a:r>
          </a:p>
          <a:p>
            <a:pPr>
              <a:spcBef>
                <a:spcPts val="1200"/>
              </a:spcBef>
            </a:pPr>
            <a:r>
              <a:rPr lang="en-US" sz="1100" b="1" dirty="0">
                <a:solidFill>
                  <a:srgbClr val="333E48"/>
                </a:solidFill>
                <a:latin typeface="Verdana"/>
              </a:rPr>
              <a:t>Typical Audience: </a:t>
            </a:r>
            <a:r>
              <a:rPr lang="en-US" sz="1100" dirty="0">
                <a:solidFill>
                  <a:srgbClr val="333E48"/>
                </a:solidFill>
                <a:latin typeface="Verdana"/>
              </a:rPr>
              <a:t>Leadership, Product Administrators </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cxnSp>
        <p:nvCxnSpPr>
          <p:cNvPr id="30" name="Straight Connector 29">
            <a:extLst>
              <a:ext uri="{FF2B5EF4-FFF2-40B4-BE49-F238E27FC236}">
                <a16:creationId xmlns:a16="http://schemas.microsoft.com/office/drawing/2014/main" id="{79BAAE65-1759-C935-8112-DE1D2B449869}"/>
              </a:ext>
              <a:ext uri="{C183D7F6-B498-43B3-948B-1728B52AA6E4}">
                <adec:decorative xmlns:adec="http://schemas.microsoft.com/office/drawing/2017/decorative" val="1"/>
              </a:ext>
            </a:extLst>
          </p:cNvPr>
          <p:cNvCxnSpPr/>
          <p:nvPr/>
        </p:nvCxnSpPr>
        <p:spPr bwMode="gray">
          <a:xfrm>
            <a:off x="889450" y="6665014"/>
            <a:ext cx="27432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A40B2D-F0D0-E509-1EC1-DF1391C54176}"/>
              </a:ext>
              <a:ext uri="{C183D7F6-B498-43B3-948B-1728B52AA6E4}">
                <adec:decorative xmlns:adec="http://schemas.microsoft.com/office/drawing/2017/decorative" val="1"/>
              </a:ext>
            </a:extLst>
          </p:cNvPr>
          <p:cNvCxnSpPr/>
          <p:nvPr/>
        </p:nvCxnSpPr>
        <p:spPr bwMode="gray">
          <a:xfrm>
            <a:off x="889450" y="6971323"/>
            <a:ext cx="27432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70003EA-F7FA-14F7-9B78-F21911D971EE}"/>
              </a:ext>
            </a:extLst>
          </p:cNvPr>
          <p:cNvSpPr txBox="1"/>
          <p:nvPr/>
        </p:nvSpPr>
        <p:spPr>
          <a:xfrm>
            <a:off x="889450" y="6700281"/>
            <a:ext cx="2996750"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1400" b="1" i="0" u="none" strike="noStrike" kern="1200" cap="none" spc="0" normalizeH="0" baseline="0" noProof="0" dirty="0">
                <a:ln>
                  <a:noFill/>
                </a:ln>
                <a:solidFill>
                  <a:srgbClr val="333E48"/>
                </a:solidFill>
                <a:effectLst/>
                <a:uLnTx/>
                <a:uFillTx/>
                <a:latin typeface="Verdana"/>
                <a:ea typeface="+mn-ea"/>
                <a:cs typeface="+mn-cs"/>
              </a:rPr>
              <a:t>Workshop/Workshop Cohort</a:t>
            </a:r>
          </a:p>
        </p:txBody>
      </p:sp>
      <p:sp>
        <p:nvSpPr>
          <p:cNvPr id="33" name="TextBox 32">
            <a:extLst>
              <a:ext uri="{FF2B5EF4-FFF2-40B4-BE49-F238E27FC236}">
                <a16:creationId xmlns:a16="http://schemas.microsoft.com/office/drawing/2014/main" id="{2B4C5119-86F7-B07E-B81C-F2C64A8FB571}"/>
              </a:ext>
            </a:extLst>
          </p:cNvPr>
          <p:cNvSpPr txBox="1"/>
          <p:nvPr/>
        </p:nvSpPr>
        <p:spPr>
          <a:xfrm>
            <a:off x="889450" y="7108632"/>
            <a:ext cx="2738056" cy="233910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333E48"/>
                </a:solidFill>
                <a:effectLst/>
                <a:uLnTx/>
                <a:uFillTx/>
                <a:latin typeface="Verdana"/>
                <a:ea typeface="+mn-ea"/>
                <a:cs typeface="+mn-cs"/>
              </a:rPr>
              <a:t>These sessions are interactive, often requiring pre-work and post work to the session time itself. Come prepared to be hands on to get the most out of this EAB Experience </a:t>
            </a:r>
          </a:p>
          <a:p>
            <a:pPr>
              <a:spcBef>
                <a:spcPts val="1200"/>
              </a:spcBef>
              <a:defRPr/>
            </a:pPr>
            <a:r>
              <a:rPr lang="en-US" sz="1100" b="1" dirty="0">
                <a:solidFill>
                  <a:srgbClr val="333E48"/>
                </a:solidFill>
                <a:latin typeface="Verdana"/>
              </a:rPr>
              <a:t>Cohort: </a:t>
            </a:r>
            <a:r>
              <a:rPr kumimoji="0" lang="en-US" sz="1100" b="0" i="0" u="none" strike="noStrike" kern="1200" cap="none" spc="0" normalizeH="0" baseline="0" noProof="0" dirty="0">
                <a:ln>
                  <a:noFill/>
                </a:ln>
                <a:solidFill>
                  <a:srgbClr val="333E48"/>
                </a:solidFill>
                <a:effectLst/>
                <a:uLnTx/>
                <a:uFillTx/>
                <a:latin typeface="Verdana"/>
                <a:ea typeface="+mn-ea"/>
                <a:cs typeface="+mn-cs"/>
              </a:rPr>
              <a:t>A Product Workshop that has multiple required sessions to achieve the goal of the workshop. Commitment to the full cohort is necessary for success. </a:t>
            </a:r>
            <a:endParaRPr kumimoji="0" lang="en-US" sz="1100" b="1" i="0" u="none" strike="noStrike" kern="1200" cap="none" spc="0" normalizeH="0" baseline="0" noProof="0" dirty="0">
              <a:ln>
                <a:noFill/>
              </a:ln>
              <a:solidFill>
                <a:srgbClr val="333E48"/>
              </a:solidFill>
              <a:effectLst/>
              <a:uLnTx/>
              <a:uFillTx/>
              <a:latin typeface="Verdana"/>
              <a:ea typeface="+mn-ea"/>
              <a:cs typeface="+mn-cs"/>
            </a:endParaRPr>
          </a:p>
          <a:p>
            <a:pPr>
              <a:spcBef>
                <a:spcPts val="1200"/>
              </a:spcBef>
            </a:pPr>
            <a:r>
              <a:rPr lang="en-US" sz="1100" b="1" dirty="0">
                <a:solidFill>
                  <a:srgbClr val="333E48"/>
                </a:solidFill>
                <a:latin typeface="Verdana"/>
              </a:rPr>
              <a:t>Typical Audience: </a:t>
            </a:r>
            <a:r>
              <a:rPr lang="en-US" sz="1100" dirty="0">
                <a:solidFill>
                  <a:srgbClr val="333E48"/>
                </a:solidFill>
                <a:latin typeface="Verdana"/>
              </a:rPr>
              <a:t>Product Admins and Tech leads</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cxnSp>
        <p:nvCxnSpPr>
          <p:cNvPr id="35" name="Straight Connector 34">
            <a:extLst>
              <a:ext uri="{FF2B5EF4-FFF2-40B4-BE49-F238E27FC236}">
                <a16:creationId xmlns:a16="http://schemas.microsoft.com/office/drawing/2014/main" id="{208D8E86-0C40-F7B4-9985-3AA28F518EA5}"/>
              </a:ext>
              <a:ext uri="{C183D7F6-B498-43B3-948B-1728B52AA6E4}">
                <adec:decorative xmlns:adec="http://schemas.microsoft.com/office/drawing/2017/decorative" val="1"/>
              </a:ext>
            </a:extLst>
          </p:cNvPr>
          <p:cNvCxnSpPr/>
          <p:nvPr/>
        </p:nvCxnSpPr>
        <p:spPr bwMode="gray">
          <a:xfrm>
            <a:off x="4164815" y="6665014"/>
            <a:ext cx="27432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352ED3-A7E4-5824-B600-69A3961B2213}"/>
              </a:ext>
              <a:ext uri="{C183D7F6-B498-43B3-948B-1728B52AA6E4}">
                <adec:decorative xmlns:adec="http://schemas.microsoft.com/office/drawing/2017/decorative" val="1"/>
              </a:ext>
            </a:extLst>
          </p:cNvPr>
          <p:cNvCxnSpPr/>
          <p:nvPr/>
        </p:nvCxnSpPr>
        <p:spPr bwMode="gray">
          <a:xfrm>
            <a:off x="4164815" y="6971323"/>
            <a:ext cx="27432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7501B3E-F35A-BC1B-111C-D085E53A9290}"/>
              </a:ext>
            </a:extLst>
          </p:cNvPr>
          <p:cNvSpPr txBox="1"/>
          <p:nvPr/>
        </p:nvSpPr>
        <p:spPr>
          <a:xfrm>
            <a:off x="4189162" y="4583176"/>
            <a:ext cx="1914040"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lang="en-US" sz="1400" b="1" dirty="0">
                <a:solidFill>
                  <a:srgbClr val="333E48"/>
                </a:solidFill>
                <a:latin typeface="Verdana"/>
              </a:rPr>
              <a:t>SL Strategy Hours </a:t>
            </a:r>
            <a:endParaRPr kumimoji="0" lang="en-US" sz="1400" b="1" i="0" u="none" strike="noStrike" kern="1200" cap="none" spc="0" normalizeH="0" baseline="0" noProof="0" dirty="0">
              <a:ln>
                <a:noFill/>
              </a:ln>
              <a:solidFill>
                <a:srgbClr val="333E48"/>
              </a:solidFill>
              <a:effectLst/>
              <a:uLnTx/>
              <a:uFillTx/>
              <a:latin typeface="Verdana"/>
              <a:ea typeface="+mn-ea"/>
              <a:cs typeface="+mn-cs"/>
            </a:endParaRPr>
          </a:p>
        </p:txBody>
      </p:sp>
      <p:sp>
        <p:nvSpPr>
          <p:cNvPr id="44" name="Rectangle 43">
            <a:extLst>
              <a:ext uri="{FF2B5EF4-FFF2-40B4-BE49-F238E27FC236}">
                <a16:creationId xmlns:a16="http://schemas.microsoft.com/office/drawing/2014/main" id="{628581F1-0A85-C367-BC52-C7F0E6C1245E}"/>
              </a:ext>
              <a:ext uri="{C183D7F6-B498-43B3-948B-1728B52AA6E4}">
                <adec:decorative xmlns:adec="http://schemas.microsoft.com/office/drawing/2017/decorative" val="1"/>
              </a:ext>
            </a:extLst>
          </p:cNvPr>
          <p:cNvSpPr/>
          <p:nvPr/>
        </p:nvSpPr>
        <p:spPr bwMode="gray">
          <a:xfrm>
            <a:off x="4350006" y="8672837"/>
            <a:ext cx="2679794" cy="680824"/>
          </a:xfrm>
          <a:prstGeom prst="rect">
            <a:avLst/>
          </a:prstGeom>
          <a:solidFill>
            <a:schemeClr val="accent2"/>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47" name="TextBox 46">
            <a:extLst>
              <a:ext uri="{FF2B5EF4-FFF2-40B4-BE49-F238E27FC236}">
                <a16:creationId xmlns:a16="http://schemas.microsoft.com/office/drawing/2014/main" id="{F141949E-6671-B229-93D4-C6B0F8396585}"/>
              </a:ext>
            </a:extLst>
          </p:cNvPr>
          <p:cNvSpPr txBox="1"/>
          <p:nvPr/>
        </p:nvSpPr>
        <p:spPr bwMode="gray">
          <a:xfrm>
            <a:off x="4398953" y="8747834"/>
            <a:ext cx="2744422" cy="461665"/>
          </a:xfrm>
          <a:prstGeom prst="rect">
            <a:avLst/>
          </a:prstGeom>
          <a:noFill/>
        </p:spPr>
        <p:txBody>
          <a:bodyPr wrap="square" lIns="0" tIns="0" rIns="0" bIns="0" rtlCol="0" anchor="ctr" anchorCtr="0">
            <a:spAutoFit/>
          </a:bodyPr>
          <a:lstStyle/>
          <a:p>
            <a:pPr algn="ctr"/>
            <a:r>
              <a:rPr lang="en-US" sz="1000" b="1" dirty="0">
                <a:solidFill>
                  <a:schemeClr val="accent5"/>
                </a:solidFill>
              </a:rPr>
              <a:t>Individual event registration will provide session specific details on audience and objectives.</a:t>
            </a:r>
          </a:p>
        </p:txBody>
      </p:sp>
      <p:sp>
        <p:nvSpPr>
          <p:cNvPr id="5" name="TextBox 4">
            <a:extLst>
              <a:ext uri="{FF2B5EF4-FFF2-40B4-BE49-F238E27FC236}">
                <a16:creationId xmlns:a16="http://schemas.microsoft.com/office/drawing/2014/main" id="{EE34B90B-9AA2-AFEE-793C-C2C39AD1741E}"/>
              </a:ext>
            </a:extLst>
          </p:cNvPr>
          <p:cNvSpPr txBox="1"/>
          <p:nvPr/>
        </p:nvSpPr>
        <p:spPr>
          <a:xfrm>
            <a:off x="4197973" y="6711778"/>
            <a:ext cx="2042535"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1400" b="1" i="0" u="none" strike="noStrike" kern="1200" cap="none" spc="0" normalizeH="0" baseline="0" noProof="0" dirty="0">
                <a:ln>
                  <a:noFill/>
                </a:ln>
                <a:solidFill>
                  <a:srgbClr val="333E48"/>
                </a:solidFill>
                <a:effectLst/>
                <a:uLnTx/>
                <a:uFillTx/>
                <a:latin typeface="Verdana"/>
                <a:ea typeface="+mn-ea"/>
                <a:cs typeface="+mn-cs"/>
              </a:rPr>
              <a:t>Roadmap Webinar</a:t>
            </a:r>
          </a:p>
        </p:txBody>
      </p:sp>
      <p:sp>
        <p:nvSpPr>
          <p:cNvPr id="6" name="TextBox 5">
            <a:extLst>
              <a:ext uri="{FF2B5EF4-FFF2-40B4-BE49-F238E27FC236}">
                <a16:creationId xmlns:a16="http://schemas.microsoft.com/office/drawing/2014/main" id="{C4782340-8944-1226-996A-5E6824385B50}"/>
              </a:ext>
            </a:extLst>
          </p:cNvPr>
          <p:cNvSpPr txBox="1"/>
          <p:nvPr/>
        </p:nvSpPr>
        <p:spPr>
          <a:xfrm>
            <a:off x="4207514" y="4933422"/>
            <a:ext cx="2743200" cy="1508105"/>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effectLst/>
                <a:uLnTx/>
                <a:uFillTx/>
                <a:latin typeface="Verdana"/>
                <a:ea typeface="+mn-ea"/>
                <a:cs typeface="+mn-cs"/>
              </a:rPr>
              <a:t>Sessions driven by Strategic Leaders designed to connect partners around specific topics and priorities to set a strategy and action plan moving forward.</a:t>
            </a:r>
          </a:p>
          <a:p>
            <a:pPr>
              <a:spcBef>
                <a:spcPts val="1200"/>
              </a:spcBef>
            </a:pPr>
            <a:r>
              <a:rPr lang="en-US" sz="1100" b="1" dirty="0">
                <a:solidFill>
                  <a:srgbClr val="333E48"/>
                </a:solidFill>
                <a:latin typeface="Verdana"/>
              </a:rPr>
              <a:t>Typical Audience: </a:t>
            </a:r>
            <a:r>
              <a:rPr lang="en-US" sz="1100" dirty="0">
                <a:solidFill>
                  <a:srgbClr val="333E48"/>
                </a:solidFill>
                <a:latin typeface="Verdana"/>
              </a:rPr>
              <a:t>Leadership Team individuals who work closely with the product admins and users. </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spTree>
    <p:extLst>
      <p:ext uri="{BB962C8B-B14F-4D97-AF65-F5344CB8AC3E}">
        <p14:creationId xmlns:p14="http://schemas.microsoft.com/office/powerpoint/2010/main" val="321876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5EBB4-7AB5-2901-E039-854E93C35E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E0AFC8-0E85-A9E1-D024-4DCA772A7A58}"/>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44058A96-AD80-8656-327C-58A862688D67}"/>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May</a:t>
            </a:r>
          </a:p>
        </p:txBody>
      </p:sp>
      <p:pic>
        <p:nvPicPr>
          <p:cNvPr id="59" name="Picture 7">
            <a:extLst>
              <a:ext uri="{FF2B5EF4-FFF2-40B4-BE49-F238E27FC236}">
                <a16:creationId xmlns:a16="http://schemas.microsoft.com/office/drawing/2014/main" id="{89DD5648-0617-5681-D2A1-4F4FD2E3ECDD}"/>
              </a:ext>
            </a:extLst>
          </p:cNvPr>
          <p:cNvPicPr>
            <a:picLocks noChangeAspect="1"/>
          </p:cNvPicPr>
          <p:nvPr/>
        </p:nvPicPr>
        <p:blipFill>
          <a:blip r:embed="rId4"/>
          <a:srcRect/>
          <a:stretch/>
        </p:blipFill>
        <p:spPr>
          <a:xfrm>
            <a:off x="6012878" y="250436"/>
            <a:ext cx="1563579" cy="1563579"/>
          </a:xfrm>
          <a:prstGeom prst="rect">
            <a:avLst/>
          </a:prstGeom>
        </p:spPr>
      </p:pic>
      <p:sp>
        <p:nvSpPr>
          <p:cNvPr id="16" name="Isosceles Triangle 15">
            <a:extLst>
              <a:ext uri="{FF2B5EF4-FFF2-40B4-BE49-F238E27FC236}">
                <a16:creationId xmlns:a16="http://schemas.microsoft.com/office/drawing/2014/main" id="{6E257BDB-B88C-2180-34ED-72E6965A867B}"/>
              </a:ext>
              <a:ext uri="{C183D7F6-B498-43B3-948B-1728B52AA6E4}">
                <adec:decorative xmlns:adec="http://schemas.microsoft.com/office/drawing/2017/decorative" val="1"/>
              </a:ext>
            </a:extLst>
          </p:cNvPr>
          <p:cNvSpPr>
            <a:spLocks noChangeAspect="1"/>
          </p:cNvSpPr>
          <p:nvPr/>
        </p:nvSpPr>
        <p:spPr bwMode="gray">
          <a:xfrm rot="5400000">
            <a:off x="998908" y="5434195"/>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5" name="Text Placeholder 12">
            <a:extLst>
              <a:ext uri="{FF2B5EF4-FFF2-40B4-BE49-F238E27FC236}">
                <a16:creationId xmlns:a16="http://schemas.microsoft.com/office/drawing/2014/main" id="{8101E3C6-A5A2-9C1D-2C31-25FB2D09E548}"/>
              </a:ext>
            </a:extLst>
          </p:cNvPr>
          <p:cNvSpPr txBox="1">
            <a:spLocks/>
          </p:cNvSpPr>
          <p:nvPr/>
        </p:nvSpPr>
        <p:spPr bwMode="gray">
          <a:xfrm>
            <a:off x="1379531" y="5387975"/>
            <a:ext cx="6005809"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14</a:t>
            </a:r>
            <a:r>
              <a:rPr lang="en-US" sz="1400" b="1" baseline="30000" dirty="0">
                <a:solidFill>
                  <a:schemeClr val="accent3"/>
                </a:solidFill>
              </a:rPr>
              <a:t>th </a:t>
            </a:r>
            <a:r>
              <a:rPr lang="en-US" sz="1400" b="1" dirty="0">
                <a:solidFill>
                  <a:schemeClr val="accent3"/>
                </a:solidFill>
              </a:rPr>
              <a:t>and 28</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Navigate360: Office Hours</a:t>
            </a:r>
            <a:endParaRPr lang="en-US" sz="1200" b="1" dirty="0">
              <a:solidFill>
                <a:schemeClr val="accent3"/>
              </a:solidFill>
              <a:hlinkClick r:id="rId5">
                <a:extLst>
                  <a:ext uri="{A12FA001-AC4F-418D-AE19-62706E023703}">
                    <ahyp:hlinkClr xmlns:ahyp="http://schemas.microsoft.com/office/drawing/2018/hyperlinkcolor" val="tx"/>
                  </a:ext>
                </a:extLst>
              </a:hlinkClick>
            </a:endParaRPr>
          </a:p>
          <a:p>
            <a:pPr marL="0" indent="0">
              <a:buNone/>
            </a:pPr>
            <a:r>
              <a:rPr lang="en-US" sz="1200" b="1" dirty="0">
                <a:solidFill>
                  <a:schemeClr val="accent5"/>
                </a:solidFill>
              </a:rPr>
              <a:t>Audience: </a:t>
            </a:r>
            <a:r>
              <a:rPr lang="en-US" sz="1200" i="1" dirty="0">
                <a:solidFill>
                  <a:schemeClr val="accent5"/>
                </a:solidFill>
              </a:rPr>
              <a:t>Admins, Care Unit Leads</a:t>
            </a:r>
          </a:p>
          <a:p>
            <a:pPr marL="0" indent="0">
              <a:buNone/>
            </a:pPr>
            <a:r>
              <a:rPr lang="en-US" sz="1200" b="1" dirty="0">
                <a:solidFill>
                  <a:schemeClr val="accent5"/>
                </a:solidFill>
              </a:rPr>
              <a:t>Format: </a:t>
            </a:r>
            <a:r>
              <a:rPr lang="en-US" sz="1200" i="1" dirty="0">
                <a:solidFill>
                  <a:schemeClr val="accent5"/>
                </a:solidFill>
              </a:rPr>
              <a:t>Open question and answer session</a:t>
            </a:r>
          </a:p>
          <a:p>
            <a:pPr marL="0" indent="0">
              <a:buNone/>
            </a:pPr>
            <a:r>
              <a:rPr lang="en-US" sz="1200" b="1" dirty="0">
                <a:solidFill>
                  <a:schemeClr val="accent5"/>
                </a:solidFill>
              </a:rPr>
              <a:t>Cadence: </a:t>
            </a:r>
            <a:r>
              <a:rPr lang="en-US" sz="1200" i="1" dirty="0">
                <a:solidFill>
                  <a:schemeClr val="accent5"/>
                </a:solidFill>
              </a:rPr>
              <a:t>Every other week</a:t>
            </a: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ndParaRPr>
          </a:p>
        </p:txBody>
      </p:sp>
      <p:sp>
        <p:nvSpPr>
          <p:cNvPr id="10" name="Isosceles Triangle 9">
            <a:extLst>
              <a:ext uri="{FF2B5EF4-FFF2-40B4-BE49-F238E27FC236}">
                <a16:creationId xmlns:a16="http://schemas.microsoft.com/office/drawing/2014/main" id="{8CA8DBE4-5BE7-724E-0357-1ECD774ED0D1}"/>
              </a:ext>
              <a:ext uri="{C183D7F6-B498-43B3-948B-1728B52AA6E4}">
                <adec:decorative xmlns:adec="http://schemas.microsoft.com/office/drawing/2017/decorative" val="1"/>
              </a:ext>
            </a:extLst>
          </p:cNvPr>
          <p:cNvSpPr>
            <a:spLocks noChangeAspect="1"/>
          </p:cNvSpPr>
          <p:nvPr/>
        </p:nvSpPr>
        <p:spPr bwMode="gray">
          <a:xfrm rot="5400000">
            <a:off x="985575" y="347388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4" name="Text Placeholder 12">
            <a:extLst>
              <a:ext uri="{FF2B5EF4-FFF2-40B4-BE49-F238E27FC236}">
                <a16:creationId xmlns:a16="http://schemas.microsoft.com/office/drawing/2014/main" id="{1C706B8B-3E08-CE40-CEFA-9EDA60AC88C0}"/>
              </a:ext>
            </a:extLst>
          </p:cNvPr>
          <p:cNvSpPr txBox="1">
            <a:spLocks/>
          </p:cNvSpPr>
          <p:nvPr/>
        </p:nvSpPr>
        <p:spPr bwMode="gray">
          <a:xfrm>
            <a:off x="1286472" y="3449280"/>
            <a:ext cx="5807861"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13</a:t>
            </a:r>
            <a:r>
              <a:rPr lang="en-US" sz="1400" b="1" baseline="30000" dirty="0">
                <a:solidFill>
                  <a:schemeClr val="accent3"/>
                </a:solidFill>
              </a:rPr>
              <a:t>th</a:t>
            </a:r>
            <a:r>
              <a:rPr lang="en-US" sz="1400" b="1" dirty="0">
                <a:solidFill>
                  <a:schemeClr val="accent3"/>
                </a:solidFill>
              </a:rPr>
              <a:t>  – Workshop Cohort: </a:t>
            </a:r>
            <a:r>
              <a:rPr lang="en-US" sz="1400" b="1" u="sng" dirty="0">
                <a:solidFill>
                  <a:schemeClr val="accent3"/>
                </a:solidFill>
              </a:rPr>
              <a:t>Analytics in Action, Session 1 – </a:t>
            </a:r>
            <a:r>
              <a:rPr lang="en-US" sz="1400" b="1" u="sng" dirty="0">
                <a:solidFill>
                  <a:srgbClr val="FF0000"/>
                </a:solidFill>
              </a:rPr>
              <a:t>need link </a:t>
            </a:r>
            <a:endParaRPr lang="en-US" sz="1400" b="1" dirty="0">
              <a:solidFill>
                <a:srgbClr val="002746"/>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400" b="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Defining your scope - Determine your hypothesis or question of focus and which metrics you will measure to assess impact.</a:t>
            </a:r>
          </a:p>
        </p:txBody>
      </p:sp>
      <p:grpSp>
        <p:nvGrpSpPr>
          <p:cNvPr id="6" name="Group 5">
            <a:extLst>
              <a:ext uri="{FF2B5EF4-FFF2-40B4-BE49-F238E27FC236}">
                <a16:creationId xmlns:a16="http://schemas.microsoft.com/office/drawing/2014/main" id="{AF24C2B8-9B62-F856-477B-4B92794A484D}"/>
              </a:ext>
            </a:extLst>
          </p:cNvPr>
          <p:cNvGrpSpPr/>
          <p:nvPr/>
        </p:nvGrpSpPr>
        <p:grpSpPr>
          <a:xfrm>
            <a:off x="998649" y="1973690"/>
            <a:ext cx="6116009" cy="1210588"/>
            <a:chOff x="1159876" y="7743019"/>
            <a:chExt cx="6116009" cy="1210588"/>
          </a:xfrm>
        </p:grpSpPr>
        <p:sp>
          <p:nvSpPr>
            <p:cNvPr id="8" name="Text Placeholder 12">
              <a:extLst>
                <a:ext uri="{FF2B5EF4-FFF2-40B4-BE49-F238E27FC236}">
                  <a16:creationId xmlns:a16="http://schemas.microsoft.com/office/drawing/2014/main" id="{4FD82D7D-410D-87CF-98B0-AEE6DC849A55}"/>
                </a:ext>
              </a:extLst>
            </p:cNvPr>
            <p:cNvSpPr txBox="1">
              <a:spLocks/>
            </p:cNvSpPr>
            <p:nvPr/>
          </p:nvSpPr>
          <p:spPr bwMode="gray">
            <a:xfrm>
              <a:off x="1427375" y="7743019"/>
              <a:ext cx="5848510"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19</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6">
                    <a:extLst>
                      <a:ext uri="{A12FA001-AC4F-418D-AE19-62706E023703}">
                        <ahyp:hlinkClr xmlns:ahyp="http://schemas.microsoft.com/office/drawing/2018/hyperlinkcolor" val="tx"/>
                      </a:ext>
                    </a:extLst>
                  </a:hlinkClick>
                </a:rPr>
                <a:t>Feature Focus: Recruitment Success </a:t>
              </a:r>
              <a:endParaRPr lang="en-US" sz="1400" b="1" dirty="0">
                <a:solidFill>
                  <a:schemeClr val="accent3"/>
                </a:solidFill>
                <a:ea typeface="+mn-lt"/>
                <a:cs typeface="+mn-lt"/>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Monthly</a:t>
              </a:r>
            </a:p>
            <a:p>
              <a:pPr marL="0" indent="0">
                <a:buNone/>
              </a:pPr>
              <a:r>
                <a:rPr lang="en-US" sz="1200" b="1" dirty="0">
                  <a:solidFill>
                    <a:schemeClr val="accent5"/>
                  </a:solidFill>
                </a:rPr>
                <a:t>Objectives: </a:t>
              </a:r>
              <a:r>
                <a:rPr lang="en-US" sz="1200" i="1" dirty="0">
                  <a:solidFill>
                    <a:schemeClr val="accent5"/>
                  </a:solidFill>
                </a:rPr>
                <a:t>Learn new and existing functionality in Recruitment Success</a:t>
              </a:r>
              <a:endParaRPr lang="en-US" sz="1200" dirty="0">
                <a:solidFill>
                  <a:schemeClr val="accent5"/>
                </a:solidFill>
                <a:ea typeface="Verdana"/>
              </a:endParaRPr>
            </a:p>
          </p:txBody>
        </p:sp>
        <p:sp>
          <p:nvSpPr>
            <p:cNvPr id="11" name="Isosceles Triangle 10">
              <a:extLst>
                <a:ext uri="{FF2B5EF4-FFF2-40B4-BE49-F238E27FC236}">
                  <a16:creationId xmlns:a16="http://schemas.microsoft.com/office/drawing/2014/main" id="{FE0AB02C-1996-0127-399D-2F54C71E4F36}"/>
                </a:ext>
                <a:ext uri="{C183D7F6-B498-43B3-948B-1728B52AA6E4}">
                  <adec:decorative xmlns:adec="http://schemas.microsoft.com/office/drawing/2017/decorative" val="1"/>
                </a:ext>
              </a:extLst>
            </p:cNvPr>
            <p:cNvSpPr>
              <a:spLocks noChangeAspect="1"/>
            </p:cNvSpPr>
            <p:nvPr/>
          </p:nvSpPr>
          <p:spPr bwMode="gray">
            <a:xfrm rot="5400000">
              <a:off x="1119734" y="77831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9" name="Oval 8">
            <a:extLst>
              <a:ext uri="{FF2B5EF4-FFF2-40B4-BE49-F238E27FC236}">
                <a16:creationId xmlns:a16="http://schemas.microsoft.com/office/drawing/2014/main" id="{2EE4B1B7-105C-182C-B5BD-79AD6655DFF2}"/>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13" name="Straight Connector 12">
            <a:extLst>
              <a:ext uri="{FF2B5EF4-FFF2-40B4-BE49-F238E27FC236}">
                <a16:creationId xmlns:a16="http://schemas.microsoft.com/office/drawing/2014/main" id="{5BB7054C-7DE2-3577-F04C-50C8CF4BE4B4}"/>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52BB8687-3100-C688-C6EA-48D302AACE51}"/>
              </a:ext>
            </a:extLst>
          </p:cNvPr>
          <p:cNvSpPr txBox="1">
            <a:spLocks/>
          </p:cNvSpPr>
          <p:nvPr/>
        </p:nvSpPr>
        <p:spPr bwMode="gray">
          <a:xfrm>
            <a:off x="1384603" y="7143472"/>
            <a:ext cx="5848510" cy="1859483"/>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15</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Workshop Cohort (AM Invite Only): Journeys - </a:t>
            </a:r>
            <a:r>
              <a:rPr lang="en-US" sz="1400" b="1" u="sng" dirty="0">
                <a:solidFill>
                  <a:srgbClr val="FF0000"/>
                </a:solidFill>
              </a:rPr>
              <a:t>There is no webpage for this request | Invite only</a:t>
            </a:r>
            <a:r>
              <a:rPr lang="en-US" sz="1400" b="1" u="sng" dirty="0">
                <a:solidFill>
                  <a:schemeClr val="accent3"/>
                </a:solidFill>
              </a:rPr>
              <a:t> </a:t>
            </a:r>
          </a:p>
          <a:p>
            <a:pPr marL="0" indent="0">
              <a:buNone/>
            </a:pPr>
            <a:r>
              <a:rPr lang="en-US" sz="1200" b="1" dirty="0">
                <a:solidFill>
                  <a:schemeClr val="accent5"/>
                </a:solidFill>
              </a:rPr>
              <a:t>Audience: </a:t>
            </a:r>
            <a:r>
              <a:rPr lang="en-US" sz="1200" i="1" dirty="0">
                <a:solidFill>
                  <a:schemeClr val="accent5"/>
                </a:solidFill>
              </a:rPr>
              <a:t>Admins</a:t>
            </a:r>
            <a:endParaRPr lang="en-US" sz="1400" b="1" u="sng">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Workshop</a:t>
            </a:r>
            <a:r>
              <a:rPr lang="en-US" sz="1200" b="1" dirty="0">
                <a:solidFill>
                  <a:schemeClr val="accent5"/>
                </a:solidFill>
              </a:rPr>
              <a:t> </a:t>
            </a:r>
            <a:r>
              <a:rPr lang="en-US" sz="1200" i="1" dirty="0">
                <a:solidFill>
                  <a:schemeClr val="accent5"/>
                </a:solidFill>
              </a:rPr>
              <a:t>Cohort</a:t>
            </a:r>
            <a:endParaRPr lang="en-US" sz="1200" i="1">
              <a:solidFill>
                <a:schemeClr val="accent5"/>
              </a:solidFill>
              <a:ea typeface="Verdana"/>
            </a:endParaRPr>
          </a:p>
          <a:p>
            <a:pPr marL="0" indent="0">
              <a:buNone/>
            </a:pPr>
            <a:r>
              <a:rPr lang="en-US" sz="1200" b="1" dirty="0">
                <a:solidFill>
                  <a:schemeClr val="accent5"/>
                </a:solidFill>
              </a:rPr>
              <a:t>Cadence: </a:t>
            </a:r>
            <a:r>
              <a:rPr lang="en-US" sz="1200" i="1" dirty="0">
                <a:solidFill>
                  <a:schemeClr val="accent5"/>
                </a:solidFill>
              </a:rPr>
              <a:t>One-Time Offering</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ea typeface="+mn-lt"/>
                <a:cs typeface="+mn-lt"/>
              </a:rPr>
              <a:t>This virtual workshop cohort will take a deep dive into the capabilities and implementation steps of Journeys in Navigate360. </a:t>
            </a:r>
            <a:endParaRPr lang="en-US" sz="1200" i="1" dirty="0">
              <a:solidFill>
                <a:schemeClr val="accent5"/>
              </a:solidFill>
              <a:ea typeface="Verdana"/>
            </a:endParaRPr>
          </a:p>
          <a:p>
            <a:pPr marL="0" indent="0">
              <a:buNone/>
            </a:pPr>
            <a:endParaRPr lang="en-US" sz="1200" b="1" dirty="0">
              <a:solidFill>
                <a:schemeClr val="accent5"/>
              </a:solidFill>
              <a:ea typeface="Verdana"/>
            </a:endParaRPr>
          </a:p>
        </p:txBody>
      </p:sp>
      <p:sp>
        <p:nvSpPr>
          <p:cNvPr id="15" name="Isosceles Triangle 14">
            <a:extLst>
              <a:ext uri="{FF2B5EF4-FFF2-40B4-BE49-F238E27FC236}">
                <a16:creationId xmlns:a16="http://schemas.microsoft.com/office/drawing/2014/main" id="{E3CFC5CA-576C-B45E-175B-0B4633A0502A}"/>
              </a:ext>
              <a:ext uri="{C183D7F6-B498-43B3-948B-1728B52AA6E4}">
                <adec:decorative xmlns:adec="http://schemas.microsoft.com/office/drawing/2017/decorative" val="1"/>
              </a:ext>
            </a:extLst>
          </p:cNvPr>
          <p:cNvSpPr>
            <a:spLocks noChangeAspect="1"/>
          </p:cNvSpPr>
          <p:nvPr/>
        </p:nvSpPr>
        <p:spPr bwMode="gray">
          <a:xfrm rot="5400000">
            <a:off x="992729" y="717879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500"/>
              </a:spcBef>
            </a:pPr>
            <a:endParaRPr lang="en-US" sz="800" dirty="0" err="1">
              <a:solidFill>
                <a:schemeClr val="accent5"/>
              </a:solidFill>
            </a:endParaRPr>
          </a:p>
        </p:txBody>
      </p:sp>
    </p:spTree>
    <p:custDataLst>
      <p:tags r:id="rId1"/>
    </p:custDataLst>
    <p:extLst>
      <p:ext uri="{BB962C8B-B14F-4D97-AF65-F5344CB8AC3E}">
        <p14:creationId xmlns:p14="http://schemas.microsoft.com/office/powerpoint/2010/main" val="177174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CC3A-6B30-3078-696E-92EAFCB905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4928FE-B955-37BF-2EA7-57F6C26F91BA}"/>
              </a:ext>
            </a:extLst>
          </p:cNvPr>
          <p:cNvSpPr>
            <a:spLocks noGrp="1"/>
          </p:cNvSpPr>
          <p:nvPr>
            <p:ph type="title"/>
          </p:nvPr>
        </p:nvSpPr>
        <p:spPr/>
        <p:txBody>
          <a:bodyPr/>
          <a:lstStyle/>
          <a:p>
            <a:r>
              <a:rPr lang="en-US" dirty="0"/>
              <a:t>Spring 2025 EAB Experiences – Navigate360</a:t>
            </a:r>
          </a:p>
        </p:txBody>
      </p:sp>
      <p:sp>
        <p:nvSpPr>
          <p:cNvPr id="2" name="TextBox 1">
            <a:extLst>
              <a:ext uri="{FF2B5EF4-FFF2-40B4-BE49-F238E27FC236}">
                <a16:creationId xmlns:a16="http://schemas.microsoft.com/office/drawing/2014/main" id="{4A5EAE91-82BB-6FF2-A6D5-277D1846182A}"/>
              </a:ext>
            </a:extLst>
          </p:cNvPr>
          <p:cNvSpPr txBox="1"/>
          <p:nvPr/>
        </p:nvSpPr>
        <p:spPr bwMode="gray">
          <a:xfrm>
            <a:off x="1151752" y="1386951"/>
            <a:ext cx="2572109" cy="246221"/>
          </a:xfrm>
          <a:prstGeom prst="rect">
            <a:avLst/>
          </a:prstGeom>
          <a:noFill/>
        </p:spPr>
        <p:txBody>
          <a:bodyPr wrap="square" lIns="0" tIns="0" rIns="0" bIns="0" rtlCol="0">
            <a:spAutoFit/>
          </a:bodyPr>
          <a:lstStyle/>
          <a:p>
            <a:pPr>
              <a:spcBef>
                <a:spcPts val="500"/>
              </a:spcBef>
            </a:pPr>
            <a:r>
              <a:rPr lang="en-US" sz="1600" b="1" dirty="0"/>
              <a:t>May </a:t>
            </a:r>
            <a:r>
              <a:rPr lang="en-US" sz="1600" b="1" i="1" dirty="0"/>
              <a:t>(Continued)</a:t>
            </a:r>
          </a:p>
        </p:txBody>
      </p:sp>
      <p:pic>
        <p:nvPicPr>
          <p:cNvPr id="59" name="Picture 7">
            <a:extLst>
              <a:ext uri="{FF2B5EF4-FFF2-40B4-BE49-F238E27FC236}">
                <a16:creationId xmlns:a16="http://schemas.microsoft.com/office/drawing/2014/main" id="{463870A1-1898-2097-B597-E6D543AB1A6D}"/>
              </a:ext>
            </a:extLst>
          </p:cNvPr>
          <p:cNvPicPr>
            <a:picLocks noChangeAspect="1"/>
          </p:cNvPicPr>
          <p:nvPr/>
        </p:nvPicPr>
        <p:blipFill>
          <a:blip r:embed="rId4"/>
          <a:srcRect/>
          <a:stretch/>
        </p:blipFill>
        <p:spPr>
          <a:xfrm>
            <a:off x="6012878" y="250436"/>
            <a:ext cx="1563579" cy="1563579"/>
          </a:xfrm>
          <a:prstGeom prst="rect">
            <a:avLst/>
          </a:prstGeom>
        </p:spPr>
      </p:pic>
      <p:sp>
        <p:nvSpPr>
          <p:cNvPr id="16" name="Isosceles Triangle 15">
            <a:extLst>
              <a:ext uri="{FF2B5EF4-FFF2-40B4-BE49-F238E27FC236}">
                <a16:creationId xmlns:a16="http://schemas.microsoft.com/office/drawing/2014/main" id="{712D07E2-369E-BB26-D844-07181481C160}"/>
              </a:ext>
              <a:ext uri="{C183D7F6-B498-43B3-948B-1728B52AA6E4}">
                <adec:decorative xmlns:adec="http://schemas.microsoft.com/office/drawing/2017/decorative" val="1"/>
              </a:ext>
            </a:extLst>
          </p:cNvPr>
          <p:cNvSpPr>
            <a:spLocks noChangeAspect="1"/>
          </p:cNvSpPr>
          <p:nvPr/>
        </p:nvSpPr>
        <p:spPr bwMode="gray">
          <a:xfrm rot="5400000">
            <a:off x="972504" y="414204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5" name="Text Placeholder 12">
            <a:extLst>
              <a:ext uri="{FF2B5EF4-FFF2-40B4-BE49-F238E27FC236}">
                <a16:creationId xmlns:a16="http://schemas.microsoft.com/office/drawing/2014/main" id="{738F7739-B971-6104-64BB-F26F7EC9D59A}"/>
              </a:ext>
            </a:extLst>
          </p:cNvPr>
          <p:cNvSpPr txBox="1">
            <a:spLocks/>
          </p:cNvSpPr>
          <p:nvPr/>
        </p:nvSpPr>
        <p:spPr bwMode="gray">
          <a:xfrm>
            <a:off x="1409043" y="6107501"/>
            <a:ext cx="6005809" cy="1210588"/>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a:solidFill>
                  <a:schemeClr val="accent3"/>
                </a:solidFill>
              </a:rPr>
              <a:t>28</a:t>
            </a:r>
            <a:r>
              <a:rPr lang="en-US" sz="1400" b="1" baseline="30000">
                <a:solidFill>
                  <a:schemeClr val="accent3"/>
                </a:solidFill>
              </a:rPr>
              <a:t>th</a:t>
            </a:r>
            <a:r>
              <a:rPr lang="en-US" sz="1400" b="1">
                <a:solidFill>
                  <a:schemeClr val="accent3"/>
                </a:solidFill>
              </a:rPr>
              <a:t> –</a:t>
            </a:r>
            <a:r>
              <a:rPr lang="en-US" sz="1400" b="1" dirty="0">
                <a:solidFill>
                  <a:schemeClr val="accent3"/>
                </a:solidFill>
                <a:ea typeface="+mn-lt"/>
                <a:cs typeface="+mn-lt"/>
              </a:rPr>
              <a:t>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Navigate360: Office Hours</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Admins, Care Unit Leads</a:t>
            </a:r>
          </a:p>
          <a:p>
            <a:pPr marL="0" indent="0">
              <a:buNone/>
            </a:pPr>
            <a:r>
              <a:rPr lang="en-US" sz="1200" b="1" dirty="0">
                <a:solidFill>
                  <a:schemeClr val="accent5"/>
                </a:solidFill>
              </a:rPr>
              <a:t>Format: </a:t>
            </a:r>
            <a:r>
              <a:rPr lang="en-US" sz="1200" i="1" dirty="0">
                <a:solidFill>
                  <a:schemeClr val="accent5"/>
                </a:solidFill>
              </a:rPr>
              <a:t>Open question and answer session</a:t>
            </a:r>
          </a:p>
          <a:p>
            <a:pPr marL="0" indent="0">
              <a:buNone/>
            </a:pPr>
            <a:r>
              <a:rPr lang="en-US" sz="1200" b="1" dirty="0">
                <a:solidFill>
                  <a:schemeClr val="accent5"/>
                </a:solidFill>
              </a:rPr>
              <a:t>Cadence: </a:t>
            </a:r>
            <a:r>
              <a:rPr lang="en-US" sz="1200" i="1" dirty="0">
                <a:solidFill>
                  <a:schemeClr val="accent5"/>
                </a:solidFill>
              </a:rPr>
              <a:t>Every other week</a:t>
            </a:r>
          </a:p>
          <a:p>
            <a:pPr marL="0" indent="0">
              <a:buNone/>
            </a:pPr>
            <a:r>
              <a:rPr lang="en-US" sz="1200" b="1" dirty="0">
                <a:solidFill>
                  <a:schemeClr val="accent5"/>
                </a:solidFill>
              </a:rPr>
              <a:t>Objectives: </a:t>
            </a:r>
            <a:r>
              <a:rPr lang="en-US" sz="1200" i="1" dirty="0">
                <a:solidFill>
                  <a:schemeClr val="accent5"/>
                </a:solidFill>
              </a:rPr>
              <a:t>Get product questions answered and share ideas with peers</a:t>
            </a:r>
            <a:endParaRPr lang="en-US" sz="1200" dirty="0">
              <a:solidFill>
                <a:schemeClr val="accent5"/>
              </a:solidFill>
            </a:endParaRPr>
          </a:p>
        </p:txBody>
      </p:sp>
      <p:sp>
        <p:nvSpPr>
          <p:cNvPr id="10" name="Isosceles Triangle 9">
            <a:extLst>
              <a:ext uri="{FF2B5EF4-FFF2-40B4-BE49-F238E27FC236}">
                <a16:creationId xmlns:a16="http://schemas.microsoft.com/office/drawing/2014/main" id="{9C71CC9B-D247-7EE3-8D15-A15D73E5E4E1}"/>
              </a:ext>
              <a:ext uri="{C183D7F6-B498-43B3-948B-1728B52AA6E4}">
                <adec:decorative xmlns:adec="http://schemas.microsoft.com/office/drawing/2017/decorative" val="1"/>
              </a:ext>
            </a:extLst>
          </p:cNvPr>
          <p:cNvSpPr>
            <a:spLocks noChangeAspect="1"/>
          </p:cNvSpPr>
          <p:nvPr/>
        </p:nvSpPr>
        <p:spPr bwMode="gray">
          <a:xfrm rot="5400000">
            <a:off x="972505" y="203790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4" name="Text Placeholder 12">
            <a:extLst>
              <a:ext uri="{FF2B5EF4-FFF2-40B4-BE49-F238E27FC236}">
                <a16:creationId xmlns:a16="http://schemas.microsoft.com/office/drawing/2014/main" id="{B7156B23-EC41-6CE1-F6D8-47916808138C}"/>
              </a:ext>
            </a:extLst>
          </p:cNvPr>
          <p:cNvSpPr txBox="1">
            <a:spLocks/>
          </p:cNvSpPr>
          <p:nvPr/>
        </p:nvSpPr>
        <p:spPr bwMode="gray">
          <a:xfrm>
            <a:off x="1329318" y="4024986"/>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27</a:t>
            </a:r>
            <a:r>
              <a:rPr lang="en-US" sz="1400" b="1" baseline="30000" dirty="0">
                <a:solidFill>
                  <a:schemeClr val="accent3"/>
                </a:solidFill>
              </a:rPr>
              <a:t>th</a:t>
            </a:r>
            <a:r>
              <a:rPr lang="en-US" sz="1400" b="1" dirty="0">
                <a:solidFill>
                  <a:schemeClr val="accent3"/>
                </a:solidFill>
              </a:rPr>
              <a:t>  – Workshop Cohort, A</a:t>
            </a:r>
            <a:r>
              <a:rPr lang="en-US" sz="1400" b="1" u="sng" dirty="0">
                <a:solidFill>
                  <a:schemeClr val="accent3"/>
                </a:solidFill>
              </a:rPr>
              <a:t>nalytics in Action, Session 3 – </a:t>
            </a:r>
            <a:r>
              <a:rPr lang="en-US" sz="1400" b="1" u="sng" dirty="0">
                <a:solidFill>
                  <a:srgbClr val="FF0000"/>
                </a:solidFill>
              </a:rPr>
              <a:t>Need Link </a:t>
            </a:r>
            <a:endParaRPr lang="en-US" sz="1400" b="1" dirty="0">
              <a:solidFill>
                <a:srgbClr val="FF0000"/>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400" b="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Analyze results and build your story - Quantify your impact and assess areas of opportunity, plus use EAB resources to showcase you and your team’s hard work.</a:t>
            </a:r>
          </a:p>
        </p:txBody>
      </p:sp>
      <p:sp>
        <p:nvSpPr>
          <p:cNvPr id="6" name="Oval 5">
            <a:extLst>
              <a:ext uri="{FF2B5EF4-FFF2-40B4-BE49-F238E27FC236}">
                <a16:creationId xmlns:a16="http://schemas.microsoft.com/office/drawing/2014/main" id="{6318BB97-DE27-918C-8177-898466C22653}"/>
              </a:ext>
            </a:extLst>
          </p:cNvPr>
          <p:cNvSpPr>
            <a:spLocks noChangeAspect="1"/>
          </p:cNvSpPr>
          <p:nvPr/>
        </p:nvSpPr>
        <p:spPr bwMode="gray">
          <a:xfrm>
            <a:off x="691671" y="1305202"/>
            <a:ext cx="261258" cy="261257"/>
          </a:xfrm>
          <a:prstGeom prst="ellipse">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7" name="Straight Connector 6">
            <a:extLst>
              <a:ext uri="{FF2B5EF4-FFF2-40B4-BE49-F238E27FC236}">
                <a16:creationId xmlns:a16="http://schemas.microsoft.com/office/drawing/2014/main" id="{3CC843E2-5A1B-37B7-1733-04877E971413}"/>
              </a:ext>
            </a:extLst>
          </p:cNvPr>
          <p:cNvCxnSpPr>
            <a:cxnSpLocks/>
          </p:cNvCxnSpPr>
          <p:nvPr/>
        </p:nvCxnSpPr>
        <p:spPr bwMode="gray">
          <a:xfrm>
            <a:off x="822300" y="1543954"/>
            <a:ext cx="0" cy="79658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771F72D9-1723-600C-3C75-B24A81141C4B}"/>
              </a:ext>
            </a:extLst>
          </p:cNvPr>
          <p:cNvSpPr txBox="1">
            <a:spLocks/>
          </p:cNvSpPr>
          <p:nvPr/>
        </p:nvSpPr>
        <p:spPr bwMode="gray">
          <a:xfrm>
            <a:off x="1267698" y="1994040"/>
            <a:ext cx="5807861" cy="1610697"/>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20</a:t>
            </a:r>
            <a:r>
              <a:rPr lang="en-US" sz="1400" b="1" baseline="30000" dirty="0">
                <a:solidFill>
                  <a:schemeClr val="accent3"/>
                </a:solidFill>
              </a:rPr>
              <a:t>th</a:t>
            </a:r>
            <a:r>
              <a:rPr lang="en-US" sz="1400" b="1" dirty="0">
                <a:solidFill>
                  <a:schemeClr val="accent3"/>
                </a:solidFill>
              </a:rPr>
              <a:t>  – Workshop Cohort: </a:t>
            </a:r>
            <a:r>
              <a:rPr lang="en-US" sz="1400" b="1" u="sng" dirty="0">
                <a:solidFill>
                  <a:schemeClr val="accent3"/>
                </a:solidFill>
              </a:rPr>
              <a:t>Analytics in Action, Session 2 – </a:t>
            </a:r>
            <a:r>
              <a:rPr lang="en-US" sz="1400" b="1" u="sng" dirty="0">
                <a:solidFill>
                  <a:srgbClr val="FF0000"/>
                </a:solidFill>
              </a:rPr>
              <a:t>Need Link </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400" b="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Pull your data – leverage Navigate360 tools to measure your key metrics of interest.</a:t>
            </a:r>
          </a:p>
        </p:txBody>
      </p:sp>
      <p:sp>
        <p:nvSpPr>
          <p:cNvPr id="9" name="Isosceles Triangle 8">
            <a:extLst>
              <a:ext uri="{FF2B5EF4-FFF2-40B4-BE49-F238E27FC236}">
                <a16:creationId xmlns:a16="http://schemas.microsoft.com/office/drawing/2014/main" id="{80E2F159-6297-0EAC-B6BE-7D6274EFE3E9}"/>
              </a:ext>
              <a:ext uri="{C183D7F6-B498-43B3-948B-1728B52AA6E4}">
                <adec:decorative xmlns:adec="http://schemas.microsoft.com/office/drawing/2017/decorative" val="1"/>
              </a:ext>
            </a:extLst>
          </p:cNvPr>
          <p:cNvSpPr>
            <a:spLocks noChangeAspect="1"/>
          </p:cNvSpPr>
          <p:nvPr/>
        </p:nvSpPr>
        <p:spPr bwMode="gray">
          <a:xfrm rot="5400000">
            <a:off x="1063412" y="614501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500"/>
              </a:spcBef>
            </a:pPr>
            <a:endParaRPr lang="en-US" sz="800" dirty="0" err="1">
              <a:solidFill>
                <a:schemeClr val="accent5"/>
              </a:solidFill>
            </a:endParaRPr>
          </a:p>
        </p:txBody>
      </p:sp>
    </p:spTree>
    <p:custDataLst>
      <p:tags r:id="rId1"/>
    </p:custDataLst>
    <p:extLst>
      <p:ext uri="{BB962C8B-B14F-4D97-AF65-F5344CB8AC3E}">
        <p14:creationId xmlns:p14="http://schemas.microsoft.com/office/powerpoint/2010/main" val="230331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C1C2E-3726-795A-FCF9-A56E51DA51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3ED7B9-C341-298B-4720-5470E3048D00}"/>
              </a:ext>
            </a:extLst>
          </p:cNvPr>
          <p:cNvSpPr>
            <a:spLocks noGrp="1"/>
          </p:cNvSpPr>
          <p:nvPr>
            <p:ph type="body" sz="quarter" idx="17"/>
          </p:nvPr>
        </p:nvSpPr>
        <p:spPr>
          <a:xfrm>
            <a:off x="838201" y="2741889"/>
            <a:ext cx="1104790" cy="301621"/>
          </a:xfrm>
        </p:spPr>
        <p:txBody>
          <a:bodyPr/>
          <a:lstStyle/>
          <a:p>
            <a:r>
              <a:rPr lang="en-US" dirty="0"/>
              <a:t>Navigate360</a:t>
            </a:r>
          </a:p>
        </p:txBody>
      </p:sp>
      <p:sp>
        <p:nvSpPr>
          <p:cNvPr id="3" name="Title 2">
            <a:extLst>
              <a:ext uri="{FF2B5EF4-FFF2-40B4-BE49-F238E27FC236}">
                <a16:creationId xmlns:a16="http://schemas.microsoft.com/office/drawing/2014/main" id="{FC5E0B8C-E4CA-BAEF-7FB3-C944E5886ED4}"/>
              </a:ext>
            </a:extLst>
          </p:cNvPr>
          <p:cNvSpPr>
            <a:spLocks noGrp="1"/>
          </p:cNvSpPr>
          <p:nvPr>
            <p:ph type="title"/>
          </p:nvPr>
        </p:nvSpPr>
        <p:spPr>
          <a:xfrm>
            <a:off x="838200" y="3356702"/>
            <a:ext cx="5349103" cy="461665"/>
          </a:xfrm>
        </p:spPr>
        <p:txBody>
          <a:bodyPr/>
          <a:lstStyle/>
          <a:p>
            <a:r>
              <a:rPr lang="en-US" dirty="0"/>
              <a:t>Offerings by Topic</a:t>
            </a:r>
          </a:p>
        </p:txBody>
      </p:sp>
    </p:spTree>
    <p:extLst>
      <p:ext uri="{BB962C8B-B14F-4D97-AF65-F5344CB8AC3E}">
        <p14:creationId xmlns:p14="http://schemas.microsoft.com/office/powerpoint/2010/main" val="587222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9039A-22FF-8803-EEEE-ECA0AE30FF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C45A47-BE16-DEA7-8ECB-6326A057A7F3}"/>
              </a:ext>
            </a:extLst>
          </p:cNvPr>
          <p:cNvSpPr>
            <a:spLocks noGrp="1"/>
          </p:cNvSpPr>
          <p:nvPr>
            <p:ph type="title"/>
          </p:nvPr>
        </p:nvSpPr>
        <p:spPr/>
        <p:txBody>
          <a:bodyPr/>
          <a:lstStyle/>
          <a:p>
            <a:r>
              <a:rPr lang="en-US" dirty="0"/>
              <a:t>Navigate360 EAB Experiences – Spring 2025</a:t>
            </a:r>
          </a:p>
        </p:txBody>
      </p:sp>
      <p:sp>
        <p:nvSpPr>
          <p:cNvPr id="109" name="TextBox 108">
            <a:extLst>
              <a:ext uri="{FF2B5EF4-FFF2-40B4-BE49-F238E27FC236}">
                <a16:creationId xmlns:a16="http://schemas.microsoft.com/office/drawing/2014/main" id="{61D3EC65-6458-A149-E761-9D5BFFD4C69E}"/>
              </a:ext>
            </a:extLst>
          </p:cNvPr>
          <p:cNvSpPr txBox="1"/>
          <p:nvPr/>
        </p:nvSpPr>
        <p:spPr bwMode="gray">
          <a:xfrm>
            <a:off x="1067617" y="1428659"/>
            <a:ext cx="1902468" cy="246221"/>
          </a:xfrm>
          <a:prstGeom prst="rect">
            <a:avLst/>
          </a:prstGeom>
          <a:noFill/>
        </p:spPr>
        <p:txBody>
          <a:bodyPr wrap="square" lIns="0" tIns="0" rIns="0" bIns="0" rtlCol="0">
            <a:spAutoFit/>
          </a:bodyPr>
          <a:lstStyle/>
          <a:p>
            <a:pPr>
              <a:spcBef>
                <a:spcPts val="500"/>
              </a:spcBef>
            </a:pPr>
            <a:r>
              <a:rPr lang="en-US" sz="1600" dirty="0"/>
              <a:t>January 2025</a:t>
            </a:r>
          </a:p>
        </p:txBody>
      </p:sp>
      <p:pic>
        <p:nvPicPr>
          <p:cNvPr id="59" name="Picture 7">
            <a:extLst>
              <a:ext uri="{FF2B5EF4-FFF2-40B4-BE49-F238E27FC236}">
                <a16:creationId xmlns:a16="http://schemas.microsoft.com/office/drawing/2014/main" id="{995ED5A7-4CD9-0D86-6AE1-DDB46455DD4E}"/>
              </a:ext>
            </a:extLst>
          </p:cNvPr>
          <p:cNvPicPr>
            <a:picLocks noChangeAspect="1"/>
          </p:cNvPicPr>
          <p:nvPr/>
        </p:nvPicPr>
        <p:blipFill>
          <a:blip r:embed="rId4"/>
          <a:srcRect/>
          <a:stretch/>
        </p:blipFill>
        <p:spPr>
          <a:xfrm>
            <a:off x="6012878" y="250436"/>
            <a:ext cx="1563579" cy="1563579"/>
          </a:xfrm>
          <a:prstGeom prst="rect">
            <a:avLst/>
          </a:prstGeom>
        </p:spPr>
      </p:pic>
      <p:sp>
        <p:nvSpPr>
          <p:cNvPr id="10" name="TextBox 9">
            <a:extLst>
              <a:ext uri="{FF2B5EF4-FFF2-40B4-BE49-F238E27FC236}">
                <a16:creationId xmlns:a16="http://schemas.microsoft.com/office/drawing/2014/main" id="{06A2A429-8EBE-C5C7-3CEA-50A0D0153AA9}"/>
              </a:ext>
            </a:extLst>
          </p:cNvPr>
          <p:cNvSpPr txBox="1"/>
          <p:nvPr/>
        </p:nvSpPr>
        <p:spPr bwMode="gray">
          <a:xfrm>
            <a:off x="564876" y="1063502"/>
            <a:ext cx="5169718" cy="246221"/>
          </a:xfrm>
          <a:prstGeom prst="rect">
            <a:avLst/>
          </a:prstGeom>
          <a:noFill/>
        </p:spPr>
        <p:txBody>
          <a:bodyPr wrap="square" lIns="0" tIns="0" rIns="0" bIns="0" rtlCol="0" anchor="t">
            <a:spAutoFit/>
          </a:bodyPr>
          <a:lstStyle/>
          <a:p>
            <a:pPr>
              <a:spcBef>
                <a:spcPts val="500"/>
              </a:spcBef>
            </a:pPr>
            <a:r>
              <a:rPr lang="en-US" sz="1600" b="1" dirty="0">
                <a:solidFill>
                  <a:srgbClr val="7030A0"/>
                </a:solidFill>
              </a:rPr>
              <a:t>Topic of Focus: Student-Raised Concerns</a:t>
            </a:r>
            <a:endParaRPr lang="en-US" sz="1600" b="1" dirty="0">
              <a:solidFill>
                <a:srgbClr val="7030A0"/>
              </a:solidFill>
              <a:ea typeface="Verdana"/>
            </a:endParaRPr>
          </a:p>
        </p:txBody>
      </p:sp>
      <p:grpSp>
        <p:nvGrpSpPr>
          <p:cNvPr id="2" name="Group 1">
            <a:extLst>
              <a:ext uri="{FF2B5EF4-FFF2-40B4-BE49-F238E27FC236}">
                <a16:creationId xmlns:a16="http://schemas.microsoft.com/office/drawing/2014/main" id="{6AE630B0-7698-227A-68D1-4C3D2B069D45}"/>
              </a:ext>
            </a:extLst>
          </p:cNvPr>
          <p:cNvGrpSpPr/>
          <p:nvPr/>
        </p:nvGrpSpPr>
        <p:grpSpPr>
          <a:xfrm>
            <a:off x="1123732" y="7716742"/>
            <a:ext cx="6302473" cy="1579920"/>
            <a:chOff x="1195666" y="5147271"/>
            <a:chExt cx="6302473" cy="1579920"/>
          </a:xfrm>
        </p:grpSpPr>
        <p:sp>
          <p:nvSpPr>
            <p:cNvPr id="4" name="Text Placeholder 12">
              <a:extLst>
                <a:ext uri="{FF2B5EF4-FFF2-40B4-BE49-F238E27FC236}">
                  <a16:creationId xmlns:a16="http://schemas.microsoft.com/office/drawing/2014/main" id="{B6B5E1FF-0326-EE05-D2E8-63EB8C330101}"/>
                </a:ext>
              </a:extLst>
            </p:cNvPr>
            <p:cNvSpPr txBox="1">
              <a:spLocks/>
            </p:cNvSpPr>
            <p:nvPr/>
          </p:nvSpPr>
          <p:spPr bwMode="gray">
            <a:xfrm>
              <a:off x="1466887" y="5147271"/>
              <a:ext cx="6031252" cy="1579920"/>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u="sng" dirty="0">
                  <a:solidFill>
                    <a:schemeClr val="accent3"/>
                  </a:solidFill>
                </a:rPr>
                <a:t>SL Strategy Hours: Managing Hand Raise Processes</a:t>
              </a:r>
            </a:p>
            <a:p>
              <a:pPr marL="0" indent="0">
                <a:buNone/>
              </a:pPr>
              <a:r>
                <a:rPr lang="en-US" sz="1200" b="1" dirty="0"/>
                <a:t>Audience: </a:t>
              </a:r>
              <a:r>
                <a:rPr lang="en-US" sz="1200" i="1" dirty="0"/>
                <a:t>Program Owners</a:t>
              </a:r>
            </a:p>
            <a:p>
              <a:pPr marL="0" indent="0">
                <a:buNone/>
              </a:pPr>
              <a:r>
                <a:rPr lang="en-US" sz="1200" b="1" dirty="0"/>
                <a:t>Format: </a:t>
              </a:r>
              <a:r>
                <a:rPr lang="en-US" sz="1200" i="1" dirty="0"/>
                <a:t>EAB delivered content and time for open question and answer</a:t>
              </a:r>
              <a:endParaRPr lang="en-US" sz="1200" b="1" dirty="0"/>
            </a:p>
            <a:p>
              <a:pPr marL="0" indent="0">
                <a:buNone/>
              </a:pPr>
              <a:r>
                <a:rPr lang="en-US" sz="1200" b="1" dirty="0"/>
                <a:t>Cadence: </a:t>
              </a:r>
              <a:r>
                <a:rPr lang="en-US" sz="1200" i="1" dirty="0"/>
                <a:t>One-time offering</a:t>
              </a:r>
              <a:endParaRPr lang="en-US" sz="1200" b="1" dirty="0"/>
            </a:p>
            <a:p>
              <a:pPr marL="0" indent="0">
                <a:buNone/>
              </a:pPr>
              <a:r>
                <a:rPr lang="en-US" sz="1200" b="1" dirty="0"/>
                <a:t>Objectives: </a:t>
              </a:r>
              <a:r>
                <a:rPr lang="en-US" sz="1200" i="1" dirty="0"/>
                <a:t>Discuss how to roll out Hand Raise reasons strategically, think about intervention processes connected to Hand Raise reasons, and learn from peers on current processes they have in place.</a:t>
              </a:r>
            </a:p>
          </p:txBody>
        </p:sp>
        <p:sp>
          <p:nvSpPr>
            <p:cNvPr id="13" name="Isosceles Triangle 12">
              <a:extLst>
                <a:ext uri="{FF2B5EF4-FFF2-40B4-BE49-F238E27FC236}">
                  <a16:creationId xmlns:a16="http://schemas.microsoft.com/office/drawing/2014/main" id="{A447BD1A-2F01-6DAF-DC03-732352BE364A}"/>
                </a:ext>
                <a:ext uri="{C183D7F6-B498-43B3-948B-1728B52AA6E4}">
                  <adec:decorative xmlns:adec="http://schemas.microsoft.com/office/drawing/2017/decorative" val="1"/>
                </a:ext>
              </a:extLst>
            </p:cNvPr>
            <p:cNvSpPr>
              <a:spLocks noChangeAspect="1"/>
            </p:cNvSpPr>
            <p:nvPr/>
          </p:nvSpPr>
          <p:spPr bwMode="gray">
            <a:xfrm rot="5400000">
              <a:off x="1155524" y="520369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rgbClr val="FF0000"/>
                </a:solidFill>
              </a:endParaRPr>
            </a:p>
          </p:txBody>
        </p:sp>
      </p:grpSp>
      <p:grpSp>
        <p:nvGrpSpPr>
          <p:cNvPr id="12" name="Group 11">
            <a:extLst>
              <a:ext uri="{FF2B5EF4-FFF2-40B4-BE49-F238E27FC236}">
                <a16:creationId xmlns:a16="http://schemas.microsoft.com/office/drawing/2014/main" id="{CB0B3E6B-598D-A5F0-3329-580D43211851}"/>
              </a:ext>
            </a:extLst>
          </p:cNvPr>
          <p:cNvGrpSpPr/>
          <p:nvPr/>
        </p:nvGrpSpPr>
        <p:grpSpPr>
          <a:xfrm>
            <a:off x="1083216" y="1892298"/>
            <a:ext cx="6396967" cy="1403895"/>
            <a:chOff x="1167697" y="2735371"/>
            <a:chExt cx="6396967" cy="1403895"/>
          </a:xfrm>
        </p:grpSpPr>
        <p:sp>
          <p:nvSpPr>
            <p:cNvPr id="14" name="Text Placeholder 12">
              <a:extLst>
                <a:ext uri="{FF2B5EF4-FFF2-40B4-BE49-F238E27FC236}">
                  <a16:creationId xmlns:a16="http://schemas.microsoft.com/office/drawing/2014/main" id="{57EFF146-9F77-5176-4D69-E74B3CCEB625}"/>
                </a:ext>
              </a:extLst>
            </p:cNvPr>
            <p:cNvSpPr txBox="1">
              <a:spLocks/>
            </p:cNvSpPr>
            <p:nvPr/>
          </p:nvSpPr>
          <p:spPr bwMode="gray">
            <a:xfrm>
              <a:off x="1415582" y="2744012"/>
              <a:ext cx="6149082"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ea typeface="+mn-lt"/>
                  <a:cs typeface="+mn-lt"/>
                </a:rPr>
                <a:t>16th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Strategy Spotlight: Student-Raised Concerns</a:t>
              </a:r>
              <a:endParaRPr lang="en-US" sz="1400" i="1" dirty="0">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 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to connect with partner peers.</a:t>
              </a:r>
              <a:endParaRPr lang="en-US" sz="1200" b="1" i="1" dirty="0">
                <a:solidFill>
                  <a:schemeClr val="accent5"/>
                </a:solidFill>
              </a:endParaRP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Learn how to leverage the "Student-Raised Concern" features in both Navigate360 and Starfish to support student well-being on campus. </a:t>
              </a:r>
              <a:endParaRPr lang="en-US" sz="1200" i="1" dirty="0">
                <a:solidFill>
                  <a:schemeClr val="accent5"/>
                </a:solidFill>
                <a:ea typeface="Verdana"/>
              </a:endParaRPr>
            </a:p>
          </p:txBody>
        </p:sp>
        <p:sp>
          <p:nvSpPr>
            <p:cNvPr id="17" name="Isosceles Triangle 16">
              <a:extLst>
                <a:ext uri="{FF2B5EF4-FFF2-40B4-BE49-F238E27FC236}">
                  <a16:creationId xmlns:a16="http://schemas.microsoft.com/office/drawing/2014/main" id="{B5CA6BD1-F7E3-EAFF-33F6-1C60B500260A}"/>
                </a:ext>
                <a:ext uri="{C183D7F6-B498-43B3-948B-1728B52AA6E4}">
                  <adec:decorative xmlns:adec="http://schemas.microsoft.com/office/drawing/2017/decorative" val="1"/>
                </a:ext>
              </a:extLst>
            </p:cNvPr>
            <p:cNvSpPr>
              <a:spLocks noChangeAspect="1"/>
            </p:cNvSpPr>
            <p:nvPr/>
          </p:nvSpPr>
          <p:spPr bwMode="gray">
            <a:xfrm rot="5400000">
              <a:off x="1127555" y="277551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grpSp>
        <p:nvGrpSpPr>
          <p:cNvPr id="18" name="Group 17">
            <a:extLst>
              <a:ext uri="{FF2B5EF4-FFF2-40B4-BE49-F238E27FC236}">
                <a16:creationId xmlns:a16="http://schemas.microsoft.com/office/drawing/2014/main" id="{4E446336-40C6-B3D0-8E54-1CE9656274F0}"/>
              </a:ext>
            </a:extLst>
          </p:cNvPr>
          <p:cNvGrpSpPr/>
          <p:nvPr/>
        </p:nvGrpSpPr>
        <p:grpSpPr>
          <a:xfrm>
            <a:off x="1083215" y="3837686"/>
            <a:ext cx="6116009" cy="1610697"/>
            <a:chOff x="1159876" y="7743019"/>
            <a:chExt cx="6116009" cy="1610697"/>
          </a:xfrm>
        </p:grpSpPr>
        <p:sp>
          <p:nvSpPr>
            <p:cNvPr id="19" name="Text Placeholder 12">
              <a:extLst>
                <a:ext uri="{FF2B5EF4-FFF2-40B4-BE49-F238E27FC236}">
                  <a16:creationId xmlns:a16="http://schemas.microsoft.com/office/drawing/2014/main" id="{7FFFC7D6-19E9-B9FE-1575-5A33790E0D2B}"/>
                </a:ext>
              </a:extLst>
            </p:cNvPr>
            <p:cNvSpPr txBox="1">
              <a:spLocks/>
            </p:cNvSpPr>
            <p:nvPr/>
          </p:nvSpPr>
          <p:spPr bwMode="gray">
            <a:xfrm>
              <a:off x="1427375" y="7743019"/>
              <a:ext cx="5848510" cy="1610697"/>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23</a:t>
              </a:r>
              <a:r>
                <a:rPr lang="en-US" sz="1400" b="1" baseline="30000" dirty="0">
                  <a:solidFill>
                    <a:schemeClr val="accent3"/>
                  </a:solidFill>
                </a:rPr>
                <a:t>rd</a:t>
              </a:r>
              <a:r>
                <a:rPr lang="en-US" sz="1400" b="1" dirty="0">
                  <a:solidFill>
                    <a:schemeClr val="accent3"/>
                  </a:solidFill>
                </a:rPr>
                <a:t> – </a:t>
              </a:r>
              <a:r>
                <a:rPr lang="en-US" sz="1400" b="1" dirty="0">
                  <a:solidFill>
                    <a:schemeClr val="accent3"/>
                  </a:solidFill>
                  <a:hlinkClick r:id="rId6">
                    <a:extLst>
                      <a:ext uri="{A12FA001-AC4F-418D-AE19-62706E023703}">
                        <ahyp:hlinkClr xmlns:ahyp="http://schemas.microsoft.com/office/drawing/2018/hyperlinkcolor" val="tx"/>
                      </a:ext>
                    </a:extLst>
                  </a:hlinkClick>
                </a:rPr>
                <a:t>Navigate360 Feature Focus: Student-Raised Concerns </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Learn how to leverage the "Student-Raised Concern" features to support student well-being on campus.</a:t>
              </a:r>
              <a:endParaRPr lang="en-US" sz="1200" dirty="0">
                <a:solidFill>
                  <a:schemeClr val="accent5"/>
                </a:solidFill>
              </a:endParaRPr>
            </a:p>
          </p:txBody>
        </p:sp>
        <p:sp>
          <p:nvSpPr>
            <p:cNvPr id="20" name="Isosceles Triangle 19">
              <a:extLst>
                <a:ext uri="{FF2B5EF4-FFF2-40B4-BE49-F238E27FC236}">
                  <a16:creationId xmlns:a16="http://schemas.microsoft.com/office/drawing/2014/main" id="{287CB032-7503-E524-473D-8FEDD6634847}"/>
                </a:ext>
                <a:ext uri="{C183D7F6-B498-43B3-948B-1728B52AA6E4}">
                  <adec:decorative xmlns:adec="http://schemas.microsoft.com/office/drawing/2017/decorative" val="1"/>
                </a:ext>
              </a:extLst>
            </p:cNvPr>
            <p:cNvSpPr>
              <a:spLocks noChangeAspect="1"/>
            </p:cNvSpPr>
            <p:nvPr/>
          </p:nvSpPr>
          <p:spPr bwMode="gray">
            <a:xfrm rot="5400000">
              <a:off x="1119734" y="77831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22" name="Text Placeholder 12">
            <a:extLst>
              <a:ext uri="{FF2B5EF4-FFF2-40B4-BE49-F238E27FC236}">
                <a16:creationId xmlns:a16="http://schemas.microsoft.com/office/drawing/2014/main" id="{17A72C7A-C1E5-B7DD-B0D3-0FEE40092C2E}"/>
              </a:ext>
            </a:extLst>
          </p:cNvPr>
          <p:cNvSpPr txBox="1">
            <a:spLocks/>
          </p:cNvSpPr>
          <p:nvPr/>
        </p:nvSpPr>
        <p:spPr bwMode="gray">
          <a:xfrm>
            <a:off x="1350714" y="5721416"/>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30</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7">
                  <a:extLst>
                    <a:ext uri="{A12FA001-AC4F-418D-AE19-62706E023703}">
                      <ahyp:hlinkClr xmlns:ahyp="http://schemas.microsoft.com/office/drawing/2018/hyperlinkcolor" val="tx"/>
                    </a:ext>
                  </a:extLst>
                </a:hlinkClick>
              </a:rPr>
              <a:t>Strategy Spotlight: Student-Raised Concerns, Best Practices in Action </a:t>
            </a:r>
            <a:endParaRPr lang="en-US" sz="1400" b="1" i="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Hear from current partners about how they leverage EAB's student success technology and best practices to support their students' well-being. </a:t>
            </a:r>
          </a:p>
        </p:txBody>
      </p:sp>
      <p:sp>
        <p:nvSpPr>
          <p:cNvPr id="23" name="Isosceles Triangle 22">
            <a:extLst>
              <a:ext uri="{FF2B5EF4-FFF2-40B4-BE49-F238E27FC236}">
                <a16:creationId xmlns:a16="http://schemas.microsoft.com/office/drawing/2014/main" id="{1494A49C-A96F-86CE-A551-50FD7945BABD}"/>
              </a:ext>
              <a:ext uri="{C183D7F6-B498-43B3-948B-1728B52AA6E4}">
                <adec:decorative xmlns:adec="http://schemas.microsoft.com/office/drawing/2017/decorative" val="1"/>
              </a:ext>
            </a:extLst>
          </p:cNvPr>
          <p:cNvSpPr>
            <a:spLocks noChangeAspect="1"/>
          </p:cNvSpPr>
          <p:nvPr/>
        </p:nvSpPr>
        <p:spPr bwMode="gray">
          <a:xfrm rot="5400000">
            <a:off x="1042412" y="5760594"/>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5" name="Oval 4">
            <a:extLst>
              <a:ext uri="{FF2B5EF4-FFF2-40B4-BE49-F238E27FC236}">
                <a16:creationId xmlns:a16="http://schemas.microsoft.com/office/drawing/2014/main" id="{1D6A673A-1D29-5B7F-1AE3-120789698213}"/>
              </a:ext>
            </a:extLst>
          </p:cNvPr>
          <p:cNvSpPr>
            <a:spLocks noChangeAspect="1"/>
          </p:cNvSpPr>
          <p:nvPr/>
        </p:nvSpPr>
        <p:spPr bwMode="gray">
          <a:xfrm>
            <a:off x="691671" y="1416962"/>
            <a:ext cx="261258" cy="261257"/>
          </a:xfrm>
          <a:prstGeom prst="ellipse">
            <a:avLst/>
          </a:prstGeom>
          <a:solidFill>
            <a:srgbClr val="7030A0"/>
          </a:solidFill>
          <a:ln w="1270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6" name="Straight Connector 5">
            <a:extLst>
              <a:ext uri="{FF2B5EF4-FFF2-40B4-BE49-F238E27FC236}">
                <a16:creationId xmlns:a16="http://schemas.microsoft.com/office/drawing/2014/main" id="{B86A8E04-33CD-755E-4454-2C2DD876A6A0}"/>
              </a:ext>
            </a:extLst>
          </p:cNvPr>
          <p:cNvCxnSpPr>
            <a:cxnSpLocks/>
          </p:cNvCxnSpPr>
          <p:nvPr/>
        </p:nvCxnSpPr>
        <p:spPr bwMode="gray">
          <a:xfrm>
            <a:off x="822300" y="1543954"/>
            <a:ext cx="0" cy="796580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8269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BA88E-9690-87AD-4F9F-50FCBF0DE7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62285C-5D19-535D-56A3-6A9333749840}"/>
              </a:ext>
            </a:extLst>
          </p:cNvPr>
          <p:cNvSpPr>
            <a:spLocks noGrp="1"/>
          </p:cNvSpPr>
          <p:nvPr>
            <p:ph type="title"/>
          </p:nvPr>
        </p:nvSpPr>
        <p:spPr/>
        <p:txBody>
          <a:bodyPr/>
          <a:lstStyle/>
          <a:p>
            <a:r>
              <a:rPr lang="en-US" dirty="0"/>
              <a:t>Navigate360 EAB Experiences – Spring 2025</a:t>
            </a:r>
          </a:p>
        </p:txBody>
      </p:sp>
      <p:sp>
        <p:nvSpPr>
          <p:cNvPr id="109" name="TextBox 108">
            <a:extLst>
              <a:ext uri="{FF2B5EF4-FFF2-40B4-BE49-F238E27FC236}">
                <a16:creationId xmlns:a16="http://schemas.microsoft.com/office/drawing/2014/main" id="{0B4119C1-B3C0-554E-923A-2085E3447990}"/>
              </a:ext>
            </a:extLst>
          </p:cNvPr>
          <p:cNvSpPr txBox="1"/>
          <p:nvPr/>
        </p:nvSpPr>
        <p:spPr bwMode="gray">
          <a:xfrm>
            <a:off x="1067616" y="1442629"/>
            <a:ext cx="2692771" cy="246221"/>
          </a:xfrm>
          <a:prstGeom prst="rect">
            <a:avLst/>
          </a:prstGeom>
          <a:noFill/>
        </p:spPr>
        <p:txBody>
          <a:bodyPr wrap="square" lIns="0" tIns="0" rIns="0" bIns="0" rtlCol="0">
            <a:spAutoFit/>
          </a:bodyPr>
          <a:lstStyle/>
          <a:p>
            <a:pPr>
              <a:spcBef>
                <a:spcPts val="500"/>
              </a:spcBef>
            </a:pPr>
            <a:r>
              <a:rPr lang="en-US" sz="1600" dirty="0"/>
              <a:t>February 2025</a:t>
            </a:r>
          </a:p>
        </p:txBody>
      </p:sp>
      <p:pic>
        <p:nvPicPr>
          <p:cNvPr id="59" name="Picture 7">
            <a:extLst>
              <a:ext uri="{FF2B5EF4-FFF2-40B4-BE49-F238E27FC236}">
                <a16:creationId xmlns:a16="http://schemas.microsoft.com/office/drawing/2014/main" id="{89B572BD-4A0F-22B3-4F8B-50880D684A3D}"/>
              </a:ext>
            </a:extLst>
          </p:cNvPr>
          <p:cNvPicPr>
            <a:picLocks noChangeAspect="1"/>
          </p:cNvPicPr>
          <p:nvPr/>
        </p:nvPicPr>
        <p:blipFill>
          <a:blip r:embed="rId4"/>
          <a:srcRect/>
          <a:stretch/>
        </p:blipFill>
        <p:spPr>
          <a:xfrm>
            <a:off x="6012878" y="250436"/>
            <a:ext cx="1563579" cy="1563579"/>
          </a:xfrm>
          <a:prstGeom prst="rect">
            <a:avLst/>
          </a:prstGeom>
        </p:spPr>
      </p:pic>
      <p:sp>
        <p:nvSpPr>
          <p:cNvPr id="10" name="TextBox 9">
            <a:extLst>
              <a:ext uri="{FF2B5EF4-FFF2-40B4-BE49-F238E27FC236}">
                <a16:creationId xmlns:a16="http://schemas.microsoft.com/office/drawing/2014/main" id="{A820B7F5-C065-A123-57C9-28680AA8E159}"/>
              </a:ext>
            </a:extLst>
          </p:cNvPr>
          <p:cNvSpPr txBox="1"/>
          <p:nvPr/>
        </p:nvSpPr>
        <p:spPr bwMode="gray">
          <a:xfrm>
            <a:off x="564876" y="1063502"/>
            <a:ext cx="5169718" cy="246221"/>
          </a:xfrm>
          <a:prstGeom prst="rect">
            <a:avLst/>
          </a:prstGeom>
          <a:noFill/>
        </p:spPr>
        <p:txBody>
          <a:bodyPr wrap="square" lIns="0" tIns="0" rIns="0" bIns="0" rtlCol="0">
            <a:spAutoFit/>
          </a:bodyPr>
          <a:lstStyle/>
          <a:p>
            <a:pPr>
              <a:spcBef>
                <a:spcPts val="500"/>
              </a:spcBef>
            </a:pPr>
            <a:r>
              <a:rPr lang="en-US" sz="1600" b="1" dirty="0">
                <a:solidFill>
                  <a:srgbClr val="7030A0"/>
                </a:solidFill>
              </a:rPr>
              <a:t>Topic of Focus: Data Informed Support</a:t>
            </a:r>
          </a:p>
        </p:txBody>
      </p:sp>
      <p:grpSp>
        <p:nvGrpSpPr>
          <p:cNvPr id="2" name="Group 1">
            <a:extLst>
              <a:ext uri="{FF2B5EF4-FFF2-40B4-BE49-F238E27FC236}">
                <a16:creationId xmlns:a16="http://schemas.microsoft.com/office/drawing/2014/main" id="{884CF9EB-8957-B070-5834-B479C9D07393}"/>
              </a:ext>
            </a:extLst>
          </p:cNvPr>
          <p:cNvGrpSpPr/>
          <p:nvPr/>
        </p:nvGrpSpPr>
        <p:grpSpPr>
          <a:xfrm>
            <a:off x="1123732" y="7716742"/>
            <a:ext cx="6302473" cy="1579920"/>
            <a:chOff x="1195666" y="5147271"/>
            <a:chExt cx="6302473" cy="1579920"/>
          </a:xfrm>
        </p:grpSpPr>
        <p:sp>
          <p:nvSpPr>
            <p:cNvPr id="4" name="Text Placeholder 12">
              <a:extLst>
                <a:ext uri="{FF2B5EF4-FFF2-40B4-BE49-F238E27FC236}">
                  <a16:creationId xmlns:a16="http://schemas.microsoft.com/office/drawing/2014/main" id="{2CC630A0-56FA-26E0-BBA2-684AB1654378}"/>
                </a:ext>
              </a:extLst>
            </p:cNvPr>
            <p:cNvSpPr txBox="1">
              <a:spLocks/>
            </p:cNvSpPr>
            <p:nvPr/>
          </p:nvSpPr>
          <p:spPr bwMode="gray">
            <a:xfrm>
              <a:off x="1466887" y="5147271"/>
              <a:ext cx="6031252" cy="1579920"/>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u="sng" dirty="0">
                  <a:solidFill>
                    <a:schemeClr val="accent3"/>
                  </a:solidFill>
                </a:rPr>
                <a:t>SL Strategy Hours: Data-Informed Support</a:t>
              </a:r>
            </a:p>
            <a:p>
              <a:pPr marL="0" indent="0">
                <a:buNone/>
              </a:pPr>
              <a:r>
                <a:rPr lang="en-US" sz="1200" b="1" dirty="0"/>
                <a:t>Audience: </a:t>
              </a:r>
              <a:r>
                <a:rPr lang="en-US" sz="1200" i="1" dirty="0"/>
                <a:t>Program Owners</a:t>
              </a:r>
            </a:p>
            <a:p>
              <a:pPr marL="0" indent="0">
                <a:buNone/>
              </a:pPr>
              <a:r>
                <a:rPr lang="en-US" sz="1200" b="1" dirty="0"/>
                <a:t>Format: </a:t>
              </a:r>
              <a:r>
                <a:rPr lang="en-US" sz="1200" i="1" dirty="0"/>
                <a:t>EAB delivered content and time for open question and answer</a:t>
              </a:r>
              <a:endParaRPr lang="en-US" sz="1200" b="1" dirty="0"/>
            </a:p>
            <a:p>
              <a:pPr marL="0" indent="0">
                <a:buNone/>
              </a:pPr>
              <a:r>
                <a:rPr lang="en-US" sz="1200" b="1" dirty="0"/>
                <a:t>Cadence: </a:t>
              </a:r>
              <a:r>
                <a:rPr lang="en-US" sz="1200" i="1" dirty="0"/>
                <a:t>One-time offering</a:t>
              </a:r>
              <a:endParaRPr lang="en-US" sz="1200" b="1" dirty="0"/>
            </a:p>
            <a:p>
              <a:pPr marL="0" indent="0">
                <a:buNone/>
              </a:pPr>
              <a:r>
                <a:rPr lang="en-US" sz="1200" b="1" dirty="0"/>
                <a:t>Objectives: </a:t>
              </a:r>
              <a:r>
                <a:rPr lang="en-US" sz="1200" i="1" dirty="0"/>
                <a:t>Discuss how to understand trends in your data that can shed light in student populations in need of support.  Begin to strategize around potential interventions to deploy to better support each of these populations.</a:t>
              </a:r>
            </a:p>
          </p:txBody>
        </p:sp>
        <p:sp>
          <p:nvSpPr>
            <p:cNvPr id="13" name="Isosceles Triangle 12">
              <a:extLst>
                <a:ext uri="{FF2B5EF4-FFF2-40B4-BE49-F238E27FC236}">
                  <a16:creationId xmlns:a16="http://schemas.microsoft.com/office/drawing/2014/main" id="{978441AF-A7FF-B6CC-C7C2-DE2E02696A9B}"/>
                </a:ext>
                <a:ext uri="{C183D7F6-B498-43B3-948B-1728B52AA6E4}">
                  <adec:decorative xmlns:adec="http://schemas.microsoft.com/office/drawing/2017/decorative" val="1"/>
                </a:ext>
              </a:extLst>
            </p:cNvPr>
            <p:cNvSpPr>
              <a:spLocks noChangeAspect="1"/>
            </p:cNvSpPr>
            <p:nvPr/>
          </p:nvSpPr>
          <p:spPr bwMode="gray">
            <a:xfrm rot="5400000">
              <a:off x="1155524" y="520369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rgbClr val="FF0000"/>
                </a:solidFill>
              </a:endParaRPr>
            </a:p>
          </p:txBody>
        </p:sp>
      </p:grpSp>
      <p:sp>
        <p:nvSpPr>
          <p:cNvPr id="5" name="Oval 4">
            <a:extLst>
              <a:ext uri="{FF2B5EF4-FFF2-40B4-BE49-F238E27FC236}">
                <a16:creationId xmlns:a16="http://schemas.microsoft.com/office/drawing/2014/main" id="{53F5F60C-7A92-2ECE-B6E5-0249FD5A36B1}"/>
              </a:ext>
            </a:extLst>
          </p:cNvPr>
          <p:cNvSpPr>
            <a:spLocks noChangeAspect="1"/>
          </p:cNvSpPr>
          <p:nvPr/>
        </p:nvSpPr>
        <p:spPr bwMode="gray">
          <a:xfrm>
            <a:off x="691671" y="1428659"/>
            <a:ext cx="261258" cy="261257"/>
          </a:xfrm>
          <a:prstGeom prst="ellipse">
            <a:avLst/>
          </a:prstGeom>
          <a:solidFill>
            <a:srgbClr val="7030A0"/>
          </a:solidFill>
          <a:ln w="1270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6" name="Straight Connector 5">
            <a:extLst>
              <a:ext uri="{FF2B5EF4-FFF2-40B4-BE49-F238E27FC236}">
                <a16:creationId xmlns:a16="http://schemas.microsoft.com/office/drawing/2014/main" id="{C2ADB203-3373-16A1-88B5-A105ADEC8A67}"/>
              </a:ext>
            </a:extLst>
          </p:cNvPr>
          <p:cNvCxnSpPr>
            <a:cxnSpLocks/>
          </p:cNvCxnSpPr>
          <p:nvPr/>
        </p:nvCxnSpPr>
        <p:spPr bwMode="gray">
          <a:xfrm>
            <a:off x="822300" y="1543954"/>
            <a:ext cx="0" cy="796580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B8FDBE0F-0848-1E71-32BF-67CE3DF68B0D}"/>
              </a:ext>
            </a:extLst>
          </p:cNvPr>
          <p:cNvSpPr txBox="1">
            <a:spLocks/>
          </p:cNvSpPr>
          <p:nvPr/>
        </p:nvSpPr>
        <p:spPr bwMode="gray">
          <a:xfrm>
            <a:off x="1358169" y="1899700"/>
            <a:ext cx="5952609"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20</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ea typeface="+mn-lt"/>
                <a:cs typeface="+mn-lt"/>
                <a:hlinkClick r:id="rId5">
                  <a:extLst>
                    <a:ext uri="{A12FA001-AC4F-418D-AE19-62706E023703}">
                      <ahyp:hlinkClr xmlns:ahyp="http://schemas.microsoft.com/office/drawing/2018/hyperlinkcolor" val="tx"/>
                    </a:ext>
                  </a:extLst>
                </a:hlinkClick>
              </a:rPr>
              <a:t>Workshop Cohort: Data-Informed Support, Session 1</a:t>
            </a:r>
            <a:endParaRPr lang="en-US" sz="1400" b="1">
              <a:solidFill>
                <a:schemeClr val="accent3"/>
              </a:solidFill>
              <a:ea typeface="Verdana"/>
            </a:endParaRPr>
          </a:p>
          <a:p>
            <a:pPr marL="0" indent="0">
              <a:buNone/>
            </a:pPr>
            <a:r>
              <a:rPr lang="en-US" sz="1200" b="1" dirty="0">
                <a:solidFill>
                  <a:schemeClr val="accent5"/>
                </a:solidFill>
              </a:rPr>
              <a:t>Audience: </a:t>
            </a:r>
            <a:r>
              <a:rPr lang="en-US" sz="1200" i="1" dirty="0">
                <a:solidFill>
                  <a:schemeClr val="accent5"/>
                </a:solidFill>
              </a:rPr>
              <a:t>Program Owners, Admins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Finding Focus Populations - Identify students in need of support by leveraging predictive analytics, reports, and the population health dashboard in Navigate360.</a:t>
            </a:r>
          </a:p>
        </p:txBody>
      </p:sp>
      <p:sp>
        <p:nvSpPr>
          <p:cNvPr id="8" name="Isosceles Triangle 7">
            <a:extLst>
              <a:ext uri="{FF2B5EF4-FFF2-40B4-BE49-F238E27FC236}">
                <a16:creationId xmlns:a16="http://schemas.microsoft.com/office/drawing/2014/main" id="{5CA18441-BE99-B922-27D9-9BA276613359}"/>
              </a:ext>
              <a:ext uri="{C183D7F6-B498-43B3-948B-1728B52AA6E4}">
                <adec:decorative xmlns:adec="http://schemas.microsoft.com/office/drawing/2017/decorative" val="1"/>
              </a:ext>
            </a:extLst>
          </p:cNvPr>
          <p:cNvSpPr>
            <a:spLocks noChangeAspect="1"/>
          </p:cNvSpPr>
          <p:nvPr/>
        </p:nvSpPr>
        <p:spPr bwMode="gray">
          <a:xfrm rot="5400000">
            <a:off x="1026686" y="193339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nvGrpSpPr>
          <p:cNvPr id="9" name="Group 8">
            <a:extLst>
              <a:ext uri="{FF2B5EF4-FFF2-40B4-BE49-F238E27FC236}">
                <a16:creationId xmlns:a16="http://schemas.microsoft.com/office/drawing/2014/main" id="{62058179-D7B1-93A0-E9C0-F240A85AF34B}"/>
              </a:ext>
            </a:extLst>
          </p:cNvPr>
          <p:cNvGrpSpPr/>
          <p:nvPr/>
        </p:nvGrpSpPr>
        <p:grpSpPr>
          <a:xfrm>
            <a:off x="1066827" y="3730363"/>
            <a:ext cx="6243949" cy="1395254"/>
            <a:chOff x="1159876" y="7743019"/>
            <a:chExt cx="6243949" cy="1395254"/>
          </a:xfrm>
        </p:grpSpPr>
        <p:sp>
          <p:nvSpPr>
            <p:cNvPr id="11" name="Text Placeholder 12">
              <a:extLst>
                <a:ext uri="{FF2B5EF4-FFF2-40B4-BE49-F238E27FC236}">
                  <a16:creationId xmlns:a16="http://schemas.microsoft.com/office/drawing/2014/main" id="{9B5A29E5-8E7D-E81B-079E-F461798871E7}"/>
                </a:ext>
              </a:extLst>
            </p:cNvPr>
            <p:cNvSpPr txBox="1">
              <a:spLocks/>
            </p:cNvSpPr>
            <p:nvPr/>
          </p:nvSpPr>
          <p:spPr bwMode="gray">
            <a:xfrm>
              <a:off x="1427374" y="7743019"/>
              <a:ext cx="5976451"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a:solidFill>
                    <a:schemeClr val="accent3"/>
                  </a:solidFill>
                </a:rPr>
                <a:t>27</a:t>
              </a:r>
              <a:r>
                <a:rPr lang="en-US" sz="1400" b="1" baseline="30000">
                  <a:solidFill>
                    <a:schemeClr val="accent3"/>
                  </a:solidFill>
                </a:rPr>
                <a:t>th</a:t>
              </a:r>
              <a:r>
                <a:rPr lang="en-US" sz="1400" b="1">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Workshop Cohort: Data-Informed Support, Session 2</a:t>
              </a:r>
              <a:endParaRPr lang="en-US" sz="1400" b="1">
                <a:solidFill>
                  <a:schemeClr val="accent3"/>
                </a:solidFill>
                <a:ea typeface="Verdana"/>
              </a:endParaRPr>
            </a:p>
            <a:p>
              <a:pPr marL="0" indent="0">
                <a:buNone/>
              </a:pPr>
              <a:r>
                <a:rPr lang="en-US" sz="1200" b="1" dirty="0">
                  <a:solidFill>
                    <a:schemeClr val="accent5"/>
                  </a:solidFill>
                </a:rPr>
                <a:t>Audience: </a:t>
              </a:r>
              <a:r>
                <a:rPr lang="en-US" sz="1200" dirty="0">
                  <a:solidFill>
                    <a:schemeClr val="accent5"/>
                  </a:solidFill>
                </a:rPr>
                <a:t>Program Owners, </a:t>
              </a:r>
              <a:r>
                <a:rPr lang="en-US" sz="1200" i="1" dirty="0">
                  <a:solidFill>
                    <a:schemeClr val="accent5"/>
                  </a:solidFill>
                </a:rPr>
                <a:t>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Create a tailored intervention plan by considering support types, cadence, and ownership to meet the unique needs of your students.</a:t>
              </a:r>
              <a:endParaRPr lang="en-US" sz="1200" dirty="0">
                <a:solidFill>
                  <a:schemeClr val="accent5"/>
                </a:solidFill>
              </a:endParaRPr>
            </a:p>
          </p:txBody>
        </p:sp>
        <p:sp>
          <p:nvSpPr>
            <p:cNvPr id="15" name="Isosceles Triangle 14">
              <a:extLst>
                <a:ext uri="{FF2B5EF4-FFF2-40B4-BE49-F238E27FC236}">
                  <a16:creationId xmlns:a16="http://schemas.microsoft.com/office/drawing/2014/main" id="{EF766C11-5A69-8857-FD3F-0BE9DC111D07}"/>
                </a:ext>
                <a:ext uri="{C183D7F6-B498-43B3-948B-1728B52AA6E4}">
                  <adec:decorative xmlns:adec="http://schemas.microsoft.com/office/drawing/2017/decorative" val="1"/>
                </a:ext>
              </a:extLst>
            </p:cNvPr>
            <p:cNvSpPr>
              <a:spLocks noChangeAspect="1"/>
            </p:cNvSpPr>
            <p:nvPr/>
          </p:nvSpPr>
          <p:spPr bwMode="gray">
            <a:xfrm rot="5400000">
              <a:off x="1119734" y="7783161"/>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grpSp>
      <p:sp>
        <p:nvSpPr>
          <p:cNvPr id="16" name="Text Placeholder 12">
            <a:extLst>
              <a:ext uri="{FF2B5EF4-FFF2-40B4-BE49-F238E27FC236}">
                <a16:creationId xmlns:a16="http://schemas.microsoft.com/office/drawing/2014/main" id="{C481D162-E89C-453E-6F2E-CD30A3F52204}"/>
              </a:ext>
            </a:extLst>
          </p:cNvPr>
          <p:cNvSpPr txBox="1">
            <a:spLocks/>
          </p:cNvSpPr>
          <p:nvPr/>
        </p:nvSpPr>
        <p:spPr bwMode="gray">
          <a:xfrm>
            <a:off x="1311789" y="5826527"/>
            <a:ext cx="5952611"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a:solidFill>
                  <a:schemeClr val="accent3"/>
                </a:solidFill>
              </a:rPr>
              <a:t>6</a:t>
            </a:r>
            <a:r>
              <a:rPr lang="en-US" sz="1400" b="1" baseline="30000">
                <a:solidFill>
                  <a:schemeClr val="accent3"/>
                </a:solidFill>
              </a:rPr>
              <a:t>th</a:t>
            </a:r>
            <a:r>
              <a:rPr lang="en-US" sz="1400" b="1">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Workshop Cohort: Data-Informed Support, Session 3</a:t>
            </a:r>
            <a:endParaRPr lang="en-US" sz="1400" b="1" u="sng"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Finalize your intervention plans by selecting meaningful metrics, maintaining accountability, and ensuring long-term success.</a:t>
            </a:r>
          </a:p>
        </p:txBody>
      </p:sp>
      <p:sp>
        <p:nvSpPr>
          <p:cNvPr id="21" name="Isosceles Triangle 20">
            <a:extLst>
              <a:ext uri="{FF2B5EF4-FFF2-40B4-BE49-F238E27FC236}">
                <a16:creationId xmlns:a16="http://schemas.microsoft.com/office/drawing/2014/main" id="{6D0595C0-EE2C-B031-2D4E-ECC8E1D75DEB}"/>
              </a:ext>
              <a:ext uri="{C183D7F6-B498-43B3-948B-1728B52AA6E4}">
                <adec:decorative xmlns:adec="http://schemas.microsoft.com/office/drawing/2017/decorative" val="1"/>
              </a:ext>
            </a:extLst>
          </p:cNvPr>
          <p:cNvSpPr>
            <a:spLocks noChangeAspect="1"/>
          </p:cNvSpPr>
          <p:nvPr/>
        </p:nvSpPr>
        <p:spPr bwMode="gray">
          <a:xfrm rot="5400000">
            <a:off x="1035873" y="586149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5" name="TextBox 24">
            <a:extLst>
              <a:ext uri="{FF2B5EF4-FFF2-40B4-BE49-F238E27FC236}">
                <a16:creationId xmlns:a16="http://schemas.microsoft.com/office/drawing/2014/main" id="{8294E7AF-ED5E-0503-99D4-69588037708C}"/>
              </a:ext>
            </a:extLst>
          </p:cNvPr>
          <p:cNvSpPr txBox="1"/>
          <p:nvPr/>
        </p:nvSpPr>
        <p:spPr bwMode="gray">
          <a:xfrm>
            <a:off x="1162724" y="5320182"/>
            <a:ext cx="2692771" cy="246221"/>
          </a:xfrm>
          <a:prstGeom prst="rect">
            <a:avLst/>
          </a:prstGeom>
          <a:noFill/>
        </p:spPr>
        <p:txBody>
          <a:bodyPr wrap="square" lIns="0" tIns="0" rIns="0" bIns="0" rtlCol="0">
            <a:spAutoFit/>
          </a:bodyPr>
          <a:lstStyle/>
          <a:p>
            <a:pPr>
              <a:spcBef>
                <a:spcPts val="500"/>
              </a:spcBef>
            </a:pPr>
            <a:r>
              <a:rPr lang="en-US" sz="1600" dirty="0"/>
              <a:t>March 2025</a:t>
            </a:r>
          </a:p>
        </p:txBody>
      </p:sp>
      <p:sp>
        <p:nvSpPr>
          <p:cNvPr id="26" name="Oval 25">
            <a:extLst>
              <a:ext uri="{FF2B5EF4-FFF2-40B4-BE49-F238E27FC236}">
                <a16:creationId xmlns:a16="http://schemas.microsoft.com/office/drawing/2014/main" id="{04EC8CD3-D34D-2384-87E1-6BA301378AC2}"/>
              </a:ext>
            </a:extLst>
          </p:cNvPr>
          <p:cNvSpPr>
            <a:spLocks noChangeAspect="1"/>
          </p:cNvSpPr>
          <p:nvPr/>
        </p:nvSpPr>
        <p:spPr bwMode="gray">
          <a:xfrm>
            <a:off x="688925" y="5306212"/>
            <a:ext cx="261258" cy="261257"/>
          </a:xfrm>
          <a:prstGeom prst="ellipse">
            <a:avLst/>
          </a:prstGeom>
          <a:solidFill>
            <a:srgbClr val="7030A0"/>
          </a:solidFill>
          <a:ln w="1270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spTree>
    <p:custDataLst>
      <p:tags r:id="rId1"/>
    </p:custDataLst>
    <p:extLst>
      <p:ext uri="{BB962C8B-B14F-4D97-AF65-F5344CB8AC3E}">
        <p14:creationId xmlns:p14="http://schemas.microsoft.com/office/powerpoint/2010/main" val="323912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B8E3D-DC3C-F27B-518F-FDE4439A42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8136D0-21B7-1165-0A2B-0944A5CE3E15}"/>
              </a:ext>
            </a:extLst>
          </p:cNvPr>
          <p:cNvSpPr>
            <a:spLocks noGrp="1"/>
          </p:cNvSpPr>
          <p:nvPr>
            <p:ph type="title"/>
          </p:nvPr>
        </p:nvSpPr>
        <p:spPr/>
        <p:txBody>
          <a:bodyPr/>
          <a:lstStyle/>
          <a:p>
            <a:r>
              <a:rPr lang="en-US" dirty="0"/>
              <a:t>Navigate360 EAB Experiences – Spring 2025</a:t>
            </a:r>
          </a:p>
        </p:txBody>
      </p:sp>
      <p:sp>
        <p:nvSpPr>
          <p:cNvPr id="109" name="TextBox 108">
            <a:extLst>
              <a:ext uri="{FF2B5EF4-FFF2-40B4-BE49-F238E27FC236}">
                <a16:creationId xmlns:a16="http://schemas.microsoft.com/office/drawing/2014/main" id="{C04AB9E3-774B-8B33-D30C-DE048D6D60B6}"/>
              </a:ext>
            </a:extLst>
          </p:cNvPr>
          <p:cNvSpPr txBox="1"/>
          <p:nvPr/>
        </p:nvSpPr>
        <p:spPr bwMode="gray">
          <a:xfrm>
            <a:off x="1109553" y="1632735"/>
            <a:ext cx="2692771" cy="246221"/>
          </a:xfrm>
          <a:prstGeom prst="rect">
            <a:avLst/>
          </a:prstGeom>
          <a:noFill/>
        </p:spPr>
        <p:txBody>
          <a:bodyPr wrap="square" lIns="0" tIns="0" rIns="0" bIns="0" rtlCol="0">
            <a:spAutoFit/>
          </a:bodyPr>
          <a:lstStyle/>
          <a:p>
            <a:pPr>
              <a:spcBef>
                <a:spcPts val="500"/>
              </a:spcBef>
            </a:pPr>
            <a:r>
              <a:rPr lang="en-US" sz="1600" dirty="0"/>
              <a:t>March 2025</a:t>
            </a:r>
          </a:p>
        </p:txBody>
      </p:sp>
      <p:pic>
        <p:nvPicPr>
          <p:cNvPr id="59" name="Picture 7">
            <a:extLst>
              <a:ext uri="{FF2B5EF4-FFF2-40B4-BE49-F238E27FC236}">
                <a16:creationId xmlns:a16="http://schemas.microsoft.com/office/drawing/2014/main" id="{5A41E604-8EFB-644C-41DD-1371FFA5F59B}"/>
              </a:ext>
            </a:extLst>
          </p:cNvPr>
          <p:cNvPicPr>
            <a:picLocks noChangeAspect="1"/>
          </p:cNvPicPr>
          <p:nvPr/>
        </p:nvPicPr>
        <p:blipFill>
          <a:blip r:embed="rId4"/>
          <a:srcRect/>
          <a:stretch/>
        </p:blipFill>
        <p:spPr>
          <a:xfrm>
            <a:off x="6012878" y="250436"/>
            <a:ext cx="1563579" cy="1563579"/>
          </a:xfrm>
          <a:prstGeom prst="rect">
            <a:avLst/>
          </a:prstGeom>
        </p:spPr>
      </p:pic>
      <p:sp>
        <p:nvSpPr>
          <p:cNvPr id="10" name="TextBox 9">
            <a:extLst>
              <a:ext uri="{FF2B5EF4-FFF2-40B4-BE49-F238E27FC236}">
                <a16:creationId xmlns:a16="http://schemas.microsoft.com/office/drawing/2014/main" id="{4BBCEA22-E365-A391-9020-4BD7ECBCC1F0}"/>
              </a:ext>
            </a:extLst>
          </p:cNvPr>
          <p:cNvSpPr txBox="1"/>
          <p:nvPr/>
        </p:nvSpPr>
        <p:spPr bwMode="gray">
          <a:xfrm>
            <a:off x="564876" y="1035562"/>
            <a:ext cx="5169718" cy="492443"/>
          </a:xfrm>
          <a:prstGeom prst="rect">
            <a:avLst/>
          </a:prstGeom>
          <a:noFill/>
        </p:spPr>
        <p:txBody>
          <a:bodyPr wrap="square" lIns="0" tIns="0" rIns="0" bIns="0" rtlCol="0">
            <a:spAutoFit/>
          </a:bodyPr>
          <a:lstStyle/>
          <a:p>
            <a:pPr>
              <a:spcBef>
                <a:spcPts val="500"/>
              </a:spcBef>
            </a:pPr>
            <a:r>
              <a:rPr lang="en-US" sz="1600" b="1" dirty="0">
                <a:solidFill>
                  <a:srgbClr val="7030A0"/>
                </a:solidFill>
              </a:rPr>
              <a:t>Topic of Focus: Planning &amp; Preparing for the Academic Year </a:t>
            </a:r>
          </a:p>
        </p:txBody>
      </p:sp>
      <p:grpSp>
        <p:nvGrpSpPr>
          <p:cNvPr id="2" name="Group 1">
            <a:extLst>
              <a:ext uri="{FF2B5EF4-FFF2-40B4-BE49-F238E27FC236}">
                <a16:creationId xmlns:a16="http://schemas.microsoft.com/office/drawing/2014/main" id="{2AAC2815-C71F-0782-8DB6-C730D9842BE7}"/>
              </a:ext>
            </a:extLst>
          </p:cNvPr>
          <p:cNvGrpSpPr/>
          <p:nvPr/>
        </p:nvGrpSpPr>
        <p:grpSpPr>
          <a:xfrm>
            <a:off x="1055492" y="7979918"/>
            <a:ext cx="6302473" cy="1610697"/>
            <a:chOff x="1195666" y="5314911"/>
            <a:chExt cx="6302473" cy="1610697"/>
          </a:xfrm>
        </p:grpSpPr>
        <p:sp>
          <p:nvSpPr>
            <p:cNvPr id="4" name="Text Placeholder 12">
              <a:extLst>
                <a:ext uri="{FF2B5EF4-FFF2-40B4-BE49-F238E27FC236}">
                  <a16:creationId xmlns:a16="http://schemas.microsoft.com/office/drawing/2014/main" id="{255B0D8E-99FD-AE8E-EA87-9B552853AE03}"/>
                </a:ext>
              </a:extLst>
            </p:cNvPr>
            <p:cNvSpPr txBox="1">
              <a:spLocks/>
            </p:cNvSpPr>
            <p:nvPr/>
          </p:nvSpPr>
          <p:spPr bwMode="gray">
            <a:xfrm>
              <a:off x="1466887" y="5314911"/>
              <a:ext cx="6031252" cy="161069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u="sng" dirty="0">
                  <a:solidFill>
                    <a:schemeClr val="accent3"/>
                  </a:solidFill>
                </a:rPr>
                <a:t>SL Strategy Hours: Planning &amp; Preparing for the Academic Year</a:t>
              </a:r>
            </a:p>
            <a:p>
              <a:pPr marL="0" indent="0">
                <a:buNone/>
              </a:pPr>
              <a:r>
                <a:rPr lang="en-US" sz="1200" b="1" dirty="0"/>
                <a:t>Audience: </a:t>
              </a:r>
              <a:r>
                <a:rPr lang="en-US" sz="1200" i="1" dirty="0"/>
                <a:t>Program Owners</a:t>
              </a:r>
            </a:p>
            <a:p>
              <a:pPr marL="0" indent="0">
                <a:buNone/>
              </a:pPr>
              <a:r>
                <a:rPr lang="en-US" sz="1200" b="1" dirty="0"/>
                <a:t>Format: </a:t>
              </a:r>
              <a:r>
                <a:rPr lang="en-US" sz="1200" i="1" dirty="0"/>
                <a:t>EAB delivered content and time for open question and answer</a:t>
              </a:r>
              <a:endParaRPr lang="en-US" sz="1200" b="1" dirty="0"/>
            </a:p>
            <a:p>
              <a:pPr marL="0" indent="0">
                <a:buNone/>
              </a:pPr>
              <a:r>
                <a:rPr lang="en-US" sz="1200" b="1" dirty="0"/>
                <a:t>Cadence: </a:t>
              </a:r>
              <a:r>
                <a:rPr lang="en-US" sz="1200" i="1" dirty="0"/>
                <a:t>One-time offering</a:t>
              </a:r>
              <a:endParaRPr lang="en-US" sz="1200" b="1" dirty="0"/>
            </a:p>
            <a:p>
              <a:pPr marL="0" indent="0">
                <a:buNone/>
              </a:pPr>
              <a:r>
                <a:rPr lang="en-US" sz="1200" b="1" dirty="0"/>
                <a:t>Objectives: </a:t>
              </a:r>
              <a:r>
                <a:rPr lang="en-US" sz="1200" i="1" dirty="0"/>
                <a:t>Identify new Care Units to be built in the platform and outline a communication and implementation strategy for the upcoming months.</a:t>
              </a:r>
            </a:p>
          </p:txBody>
        </p:sp>
        <p:sp>
          <p:nvSpPr>
            <p:cNvPr id="13" name="Isosceles Triangle 12">
              <a:extLst>
                <a:ext uri="{FF2B5EF4-FFF2-40B4-BE49-F238E27FC236}">
                  <a16:creationId xmlns:a16="http://schemas.microsoft.com/office/drawing/2014/main" id="{AF02EB9D-460D-7804-21A1-F54C83F9AF4E}"/>
                </a:ext>
                <a:ext uri="{C183D7F6-B498-43B3-948B-1728B52AA6E4}">
                  <adec:decorative xmlns:adec="http://schemas.microsoft.com/office/drawing/2017/decorative" val="1"/>
                </a:ext>
              </a:extLst>
            </p:cNvPr>
            <p:cNvSpPr>
              <a:spLocks noChangeAspect="1"/>
            </p:cNvSpPr>
            <p:nvPr/>
          </p:nvSpPr>
          <p:spPr bwMode="gray">
            <a:xfrm rot="5400000">
              <a:off x="1155524" y="537133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rgbClr val="FF0000"/>
                </a:solidFill>
              </a:endParaRPr>
            </a:p>
          </p:txBody>
        </p:sp>
      </p:grpSp>
      <p:sp>
        <p:nvSpPr>
          <p:cNvPr id="5" name="Oval 4">
            <a:extLst>
              <a:ext uri="{FF2B5EF4-FFF2-40B4-BE49-F238E27FC236}">
                <a16:creationId xmlns:a16="http://schemas.microsoft.com/office/drawing/2014/main" id="{E657BFEF-7E22-5920-CFB5-1FCAD0FF79DD}"/>
              </a:ext>
            </a:extLst>
          </p:cNvPr>
          <p:cNvSpPr>
            <a:spLocks noChangeAspect="1"/>
          </p:cNvSpPr>
          <p:nvPr/>
        </p:nvSpPr>
        <p:spPr bwMode="gray">
          <a:xfrm>
            <a:off x="691671" y="1619087"/>
            <a:ext cx="261258" cy="261257"/>
          </a:xfrm>
          <a:prstGeom prst="ellipse">
            <a:avLst/>
          </a:prstGeom>
          <a:solidFill>
            <a:srgbClr val="7030A0"/>
          </a:solidFill>
          <a:ln w="1270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6" name="Straight Connector 5">
            <a:extLst>
              <a:ext uri="{FF2B5EF4-FFF2-40B4-BE49-F238E27FC236}">
                <a16:creationId xmlns:a16="http://schemas.microsoft.com/office/drawing/2014/main" id="{0C2C30E1-754A-0A61-2D55-EAF45FA062E5}"/>
              </a:ext>
            </a:extLst>
          </p:cNvPr>
          <p:cNvCxnSpPr>
            <a:cxnSpLocks/>
          </p:cNvCxnSpPr>
          <p:nvPr/>
        </p:nvCxnSpPr>
        <p:spPr bwMode="gray">
          <a:xfrm>
            <a:off x="822300" y="1814015"/>
            <a:ext cx="0" cy="769574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DC753D8-CDAD-A279-58A6-48B7CA7A6C33}"/>
              </a:ext>
            </a:extLst>
          </p:cNvPr>
          <p:cNvSpPr txBox="1"/>
          <p:nvPr/>
        </p:nvSpPr>
        <p:spPr bwMode="gray">
          <a:xfrm>
            <a:off x="1148745" y="6084139"/>
            <a:ext cx="2692771" cy="246221"/>
          </a:xfrm>
          <a:prstGeom prst="rect">
            <a:avLst/>
          </a:prstGeom>
          <a:noFill/>
        </p:spPr>
        <p:txBody>
          <a:bodyPr wrap="square" lIns="0" tIns="0" rIns="0" bIns="0" rtlCol="0">
            <a:spAutoFit/>
          </a:bodyPr>
          <a:lstStyle/>
          <a:p>
            <a:pPr>
              <a:spcBef>
                <a:spcPts val="500"/>
              </a:spcBef>
            </a:pPr>
            <a:r>
              <a:rPr lang="en-US" sz="1600" dirty="0"/>
              <a:t>April 2025</a:t>
            </a:r>
          </a:p>
        </p:txBody>
      </p:sp>
      <p:sp>
        <p:nvSpPr>
          <p:cNvPr id="26" name="Oval 25">
            <a:extLst>
              <a:ext uri="{FF2B5EF4-FFF2-40B4-BE49-F238E27FC236}">
                <a16:creationId xmlns:a16="http://schemas.microsoft.com/office/drawing/2014/main" id="{4C047633-55AF-7922-33C2-7827280441F8}"/>
              </a:ext>
            </a:extLst>
          </p:cNvPr>
          <p:cNvSpPr>
            <a:spLocks noChangeAspect="1"/>
          </p:cNvSpPr>
          <p:nvPr/>
        </p:nvSpPr>
        <p:spPr bwMode="gray">
          <a:xfrm>
            <a:off x="702904" y="6084139"/>
            <a:ext cx="261258" cy="261257"/>
          </a:xfrm>
          <a:prstGeom prst="ellipse">
            <a:avLst/>
          </a:prstGeom>
          <a:solidFill>
            <a:srgbClr val="7030A0"/>
          </a:solidFill>
          <a:ln w="1270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sp>
        <p:nvSpPr>
          <p:cNvPr id="14" name="Text Placeholder 12">
            <a:extLst>
              <a:ext uri="{FF2B5EF4-FFF2-40B4-BE49-F238E27FC236}">
                <a16:creationId xmlns:a16="http://schemas.microsoft.com/office/drawing/2014/main" id="{678730FF-2DC7-B46B-8AA7-5FA3584E2862}"/>
              </a:ext>
            </a:extLst>
          </p:cNvPr>
          <p:cNvSpPr txBox="1">
            <a:spLocks/>
          </p:cNvSpPr>
          <p:nvPr/>
        </p:nvSpPr>
        <p:spPr bwMode="gray">
          <a:xfrm>
            <a:off x="1293580" y="1984647"/>
            <a:ext cx="5807861" cy="179536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13</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5">
                  <a:extLst>
                    <a:ext uri="{A12FA001-AC4F-418D-AE19-62706E023703}">
                      <ahyp:hlinkClr xmlns:ahyp="http://schemas.microsoft.com/office/drawing/2018/hyperlinkcolor" val="tx"/>
                    </a:ext>
                  </a:extLst>
                </a:hlinkClick>
              </a:rPr>
              <a:t>Strategy Spotlight: Expanding Coordinated Care with Care Units</a:t>
            </a:r>
            <a:endParaRPr lang="en-US" sz="1400" b="1" i="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 Care Unit Leads</a:t>
            </a: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Leverage data to identify which offices could benefit from joining your student success technology. Begin creating an action plan to onboarding Care Units and effectively manage change.</a:t>
            </a:r>
          </a:p>
        </p:txBody>
      </p:sp>
      <p:sp>
        <p:nvSpPr>
          <p:cNvPr id="17" name="Isosceles Triangle 16">
            <a:extLst>
              <a:ext uri="{FF2B5EF4-FFF2-40B4-BE49-F238E27FC236}">
                <a16:creationId xmlns:a16="http://schemas.microsoft.com/office/drawing/2014/main" id="{315D299C-924F-3B5B-DC9F-DB5A2399157E}"/>
              </a:ext>
              <a:ext uri="{C183D7F6-B498-43B3-948B-1728B52AA6E4}">
                <adec:decorative xmlns:adec="http://schemas.microsoft.com/office/drawing/2017/decorative" val="1"/>
              </a:ext>
            </a:extLst>
          </p:cNvPr>
          <p:cNvSpPr>
            <a:spLocks noChangeAspect="1"/>
          </p:cNvSpPr>
          <p:nvPr/>
        </p:nvSpPr>
        <p:spPr bwMode="gray">
          <a:xfrm rot="5400000">
            <a:off x="1000596" y="2024789"/>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8" name="Text Placeholder 12">
            <a:extLst>
              <a:ext uri="{FF2B5EF4-FFF2-40B4-BE49-F238E27FC236}">
                <a16:creationId xmlns:a16="http://schemas.microsoft.com/office/drawing/2014/main" id="{9ACB682F-7052-9895-ECA9-2A41F2BA0C0D}"/>
              </a:ext>
            </a:extLst>
          </p:cNvPr>
          <p:cNvSpPr txBox="1">
            <a:spLocks/>
          </p:cNvSpPr>
          <p:nvPr/>
        </p:nvSpPr>
        <p:spPr bwMode="gray">
          <a:xfrm>
            <a:off x="1329711" y="4092830"/>
            <a:ext cx="5807861"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18</a:t>
            </a:r>
            <a:r>
              <a:rPr lang="en-US" sz="1400" b="1" baseline="30000" dirty="0">
                <a:solidFill>
                  <a:schemeClr val="accent3"/>
                </a:solidFill>
              </a:rPr>
              <a:t>th</a:t>
            </a:r>
            <a:r>
              <a:rPr lang="en-US" sz="1400" b="1" dirty="0">
                <a:solidFill>
                  <a:schemeClr val="accent3"/>
                </a:solidFill>
              </a:rPr>
              <a:t> –  </a:t>
            </a:r>
            <a:r>
              <a:rPr lang="en-US" sz="1400" b="1" dirty="0">
                <a:solidFill>
                  <a:schemeClr val="accent3"/>
                </a:solidFill>
                <a:hlinkClick r:id="rId6">
                  <a:extLst>
                    <a:ext uri="{A12FA001-AC4F-418D-AE19-62706E023703}">
                      <ahyp:hlinkClr xmlns:ahyp="http://schemas.microsoft.com/office/drawing/2018/hyperlinkcolor" val="tx"/>
                    </a:ext>
                  </a:extLst>
                </a:hlinkClick>
              </a:rPr>
              <a:t>Workshop Cohort: Admin Onboarding – Care Units</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Admins</a:t>
            </a:r>
          </a:p>
          <a:p>
            <a:pPr marL="0" indent="0">
              <a:buNone/>
            </a:pPr>
            <a:r>
              <a:rPr lang="en-US" sz="1200" b="1" dirty="0">
                <a:solidFill>
                  <a:schemeClr val="accent5"/>
                </a:solidFill>
              </a:rPr>
              <a:t>Format: </a:t>
            </a:r>
            <a:r>
              <a:rPr lang="en-US" sz="1200" i="1" dirty="0">
                <a:solidFill>
                  <a:schemeClr val="accent5"/>
                </a:solidFill>
              </a:rPr>
              <a:t>Workshop Cohort, interactive </a:t>
            </a:r>
          </a:p>
          <a:p>
            <a:pPr marL="0" indent="0">
              <a:buNone/>
            </a:pPr>
            <a:r>
              <a:rPr lang="en-US" sz="1200" b="1" dirty="0">
                <a:solidFill>
                  <a:schemeClr val="accent5"/>
                </a:solidFill>
              </a:rPr>
              <a:t>Cadence: </a:t>
            </a:r>
            <a:r>
              <a:rPr lang="en-US" sz="1200" i="1" dirty="0">
                <a:solidFill>
                  <a:schemeClr val="accent5"/>
                </a:solidFill>
              </a:rPr>
              <a:t>Semi-annual</a:t>
            </a:r>
            <a:endParaRPr lang="en-US" sz="1200" i="1" dirty="0">
              <a:solidFill>
                <a:schemeClr val="accent5"/>
              </a:solidFill>
              <a:ea typeface="Verdana"/>
            </a:endParaRPr>
          </a:p>
          <a:p>
            <a:pPr marL="0" indent="0">
              <a:buNone/>
            </a:pPr>
            <a:r>
              <a:rPr lang="en-US" sz="1200" b="1" dirty="0">
                <a:solidFill>
                  <a:schemeClr val="accent5"/>
                </a:solidFill>
              </a:rPr>
              <a:t>Objectives: </a:t>
            </a:r>
            <a:r>
              <a:rPr lang="en-US" sz="1200" i="1" dirty="0">
                <a:solidFill>
                  <a:schemeClr val="accent5"/>
                </a:solidFill>
              </a:rPr>
              <a:t>Learn your responsibilities as a Navigate360 administrator, practice configurations, meet your peers, and understand the resources available to you.</a:t>
            </a:r>
          </a:p>
        </p:txBody>
      </p:sp>
      <p:sp>
        <p:nvSpPr>
          <p:cNvPr id="19" name="Isosceles Triangle 18">
            <a:extLst>
              <a:ext uri="{FF2B5EF4-FFF2-40B4-BE49-F238E27FC236}">
                <a16:creationId xmlns:a16="http://schemas.microsoft.com/office/drawing/2014/main" id="{653CFC2F-B494-B456-A2A0-985960662B4A}"/>
              </a:ext>
              <a:ext uri="{C183D7F6-B498-43B3-948B-1728B52AA6E4}">
                <adec:decorative xmlns:adec="http://schemas.microsoft.com/office/drawing/2017/decorative" val="1"/>
              </a:ext>
            </a:extLst>
          </p:cNvPr>
          <p:cNvSpPr>
            <a:spLocks noChangeAspect="1"/>
          </p:cNvSpPr>
          <p:nvPr/>
        </p:nvSpPr>
        <p:spPr bwMode="gray">
          <a:xfrm rot="5400000">
            <a:off x="1000595" y="412779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0" name="Text Placeholder 12">
            <a:extLst>
              <a:ext uri="{FF2B5EF4-FFF2-40B4-BE49-F238E27FC236}">
                <a16:creationId xmlns:a16="http://schemas.microsoft.com/office/drawing/2014/main" id="{FDC5CF7F-AD76-58A3-ECCA-401FE90BB8B6}"/>
              </a:ext>
            </a:extLst>
          </p:cNvPr>
          <p:cNvSpPr txBox="1">
            <a:spLocks/>
          </p:cNvSpPr>
          <p:nvPr/>
        </p:nvSpPr>
        <p:spPr bwMode="gray">
          <a:xfrm>
            <a:off x="1394953" y="6457304"/>
            <a:ext cx="5807861" cy="1361911"/>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u="sng" dirty="0">
                <a:solidFill>
                  <a:schemeClr val="accent3"/>
                </a:solidFill>
              </a:rPr>
              <a:t>Care Unit Resource: Bite sized best practice video series – preparing for the next term. </a:t>
            </a:r>
          </a:p>
          <a:p>
            <a:pPr marL="0" indent="0">
              <a:buNone/>
            </a:pPr>
            <a:r>
              <a:rPr lang="en-US" sz="1200" b="1" dirty="0">
                <a:solidFill>
                  <a:schemeClr val="accent5"/>
                </a:solidFill>
              </a:rPr>
              <a:t>Audience: </a:t>
            </a:r>
            <a:r>
              <a:rPr lang="en-US" sz="1200" i="1" dirty="0"/>
              <a:t>Program Owners, Admins</a:t>
            </a:r>
            <a:endParaRPr lang="en-US" sz="1200" i="1" dirty="0">
              <a:ea typeface="Verdana"/>
            </a:endParaRPr>
          </a:p>
          <a:p>
            <a:pPr marL="0" indent="0">
              <a:buNone/>
            </a:pPr>
            <a:r>
              <a:rPr lang="en-US" sz="1200" b="1" dirty="0">
                <a:solidFill>
                  <a:schemeClr val="accent5"/>
                </a:solidFill>
              </a:rPr>
              <a:t>Format: </a:t>
            </a:r>
            <a:r>
              <a:rPr lang="en-US" sz="1200" i="1" dirty="0">
                <a:solidFill>
                  <a:schemeClr val="accent5"/>
                </a:solidFill>
              </a:rPr>
              <a:t>On-Demand</a:t>
            </a:r>
          </a:p>
          <a:p>
            <a:pPr marL="0" indent="0">
              <a:buNone/>
            </a:pPr>
            <a:r>
              <a:rPr lang="en-US" sz="1200" b="1" dirty="0">
                <a:solidFill>
                  <a:schemeClr val="accent5"/>
                </a:solidFill>
              </a:rPr>
              <a:t>Objectives: </a:t>
            </a:r>
            <a:r>
              <a:rPr lang="en-US" sz="1200" i="1" dirty="0">
                <a:solidFill>
                  <a:schemeClr val="accent5"/>
                </a:solidFill>
              </a:rPr>
              <a:t>Review key steps to ensure current Care Units are set up for success and new Care Units can launch.</a:t>
            </a:r>
            <a:endParaRPr lang="en-US" sz="1200" i="1" dirty="0">
              <a:solidFill>
                <a:schemeClr val="accent5"/>
              </a:solidFill>
              <a:ea typeface="Verdana"/>
            </a:endParaRPr>
          </a:p>
        </p:txBody>
      </p:sp>
      <p:sp>
        <p:nvSpPr>
          <p:cNvPr id="22" name="Isosceles Triangle 21">
            <a:extLst>
              <a:ext uri="{FF2B5EF4-FFF2-40B4-BE49-F238E27FC236}">
                <a16:creationId xmlns:a16="http://schemas.microsoft.com/office/drawing/2014/main" id="{4575829C-35A8-F69E-13FF-E52CEACE9302}"/>
              </a:ext>
              <a:ext uri="{C183D7F6-B498-43B3-948B-1728B52AA6E4}">
                <adec:decorative xmlns:adec="http://schemas.microsoft.com/office/drawing/2017/decorative" val="1"/>
              </a:ext>
            </a:extLst>
          </p:cNvPr>
          <p:cNvSpPr>
            <a:spLocks noChangeAspect="1"/>
          </p:cNvSpPr>
          <p:nvPr/>
        </p:nvSpPr>
        <p:spPr bwMode="gray">
          <a:xfrm rot="5400000">
            <a:off x="1000595" y="652330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Tree>
    <p:custDataLst>
      <p:tags r:id="rId1"/>
    </p:custDataLst>
    <p:extLst>
      <p:ext uri="{BB962C8B-B14F-4D97-AF65-F5344CB8AC3E}">
        <p14:creationId xmlns:p14="http://schemas.microsoft.com/office/powerpoint/2010/main" val="307529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3CEB-D6EC-B1DF-5C5E-E58C01CAD2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491C72-CBD2-68BA-ABEE-269DB650EB7C}"/>
              </a:ext>
            </a:extLst>
          </p:cNvPr>
          <p:cNvSpPr>
            <a:spLocks noGrp="1"/>
          </p:cNvSpPr>
          <p:nvPr>
            <p:ph type="title"/>
          </p:nvPr>
        </p:nvSpPr>
        <p:spPr/>
        <p:txBody>
          <a:bodyPr/>
          <a:lstStyle/>
          <a:p>
            <a:r>
              <a:rPr lang="en-US" dirty="0"/>
              <a:t>Navigate360 EAB Experiences – Spring 2025</a:t>
            </a:r>
          </a:p>
        </p:txBody>
      </p:sp>
      <p:sp>
        <p:nvSpPr>
          <p:cNvPr id="109" name="TextBox 108">
            <a:extLst>
              <a:ext uri="{FF2B5EF4-FFF2-40B4-BE49-F238E27FC236}">
                <a16:creationId xmlns:a16="http://schemas.microsoft.com/office/drawing/2014/main" id="{FC84A9C7-A478-FF93-96D0-6C7F6EB1DB19}"/>
              </a:ext>
            </a:extLst>
          </p:cNvPr>
          <p:cNvSpPr txBox="1"/>
          <p:nvPr/>
        </p:nvSpPr>
        <p:spPr bwMode="gray">
          <a:xfrm>
            <a:off x="1095574" y="1428659"/>
            <a:ext cx="2692771" cy="246221"/>
          </a:xfrm>
          <a:prstGeom prst="rect">
            <a:avLst/>
          </a:prstGeom>
          <a:noFill/>
        </p:spPr>
        <p:txBody>
          <a:bodyPr wrap="square" lIns="0" tIns="0" rIns="0" bIns="0" rtlCol="0">
            <a:spAutoFit/>
          </a:bodyPr>
          <a:lstStyle/>
          <a:p>
            <a:pPr>
              <a:spcBef>
                <a:spcPts val="500"/>
              </a:spcBef>
            </a:pPr>
            <a:r>
              <a:rPr lang="en-US" sz="1600" dirty="0"/>
              <a:t>May 2025</a:t>
            </a:r>
          </a:p>
        </p:txBody>
      </p:sp>
      <p:pic>
        <p:nvPicPr>
          <p:cNvPr id="59" name="Picture 7">
            <a:extLst>
              <a:ext uri="{FF2B5EF4-FFF2-40B4-BE49-F238E27FC236}">
                <a16:creationId xmlns:a16="http://schemas.microsoft.com/office/drawing/2014/main" id="{999BB14B-D124-B8D9-7F4A-FDD7C1B09C3F}"/>
              </a:ext>
            </a:extLst>
          </p:cNvPr>
          <p:cNvPicPr>
            <a:picLocks noChangeAspect="1"/>
          </p:cNvPicPr>
          <p:nvPr/>
        </p:nvPicPr>
        <p:blipFill>
          <a:blip r:embed="rId4"/>
          <a:srcRect/>
          <a:stretch/>
        </p:blipFill>
        <p:spPr>
          <a:xfrm>
            <a:off x="6012878" y="250436"/>
            <a:ext cx="1563579" cy="1563579"/>
          </a:xfrm>
          <a:prstGeom prst="rect">
            <a:avLst/>
          </a:prstGeom>
        </p:spPr>
      </p:pic>
      <p:sp>
        <p:nvSpPr>
          <p:cNvPr id="10" name="TextBox 9">
            <a:extLst>
              <a:ext uri="{FF2B5EF4-FFF2-40B4-BE49-F238E27FC236}">
                <a16:creationId xmlns:a16="http://schemas.microsoft.com/office/drawing/2014/main" id="{5214D8E7-212B-C482-2D6A-7331C8A10A2E}"/>
              </a:ext>
            </a:extLst>
          </p:cNvPr>
          <p:cNvSpPr txBox="1"/>
          <p:nvPr/>
        </p:nvSpPr>
        <p:spPr bwMode="gray">
          <a:xfrm>
            <a:off x="564876" y="1035562"/>
            <a:ext cx="5169718" cy="246221"/>
          </a:xfrm>
          <a:prstGeom prst="rect">
            <a:avLst/>
          </a:prstGeom>
          <a:noFill/>
        </p:spPr>
        <p:txBody>
          <a:bodyPr wrap="square" lIns="0" tIns="0" rIns="0" bIns="0" rtlCol="0">
            <a:spAutoFit/>
          </a:bodyPr>
          <a:lstStyle/>
          <a:p>
            <a:pPr>
              <a:spcBef>
                <a:spcPts val="500"/>
              </a:spcBef>
            </a:pPr>
            <a:r>
              <a:rPr lang="en-US" sz="1600" b="1" dirty="0">
                <a:solidFill>
                  <a:srgbClr val="7030A0"/>
                </a:solidFill>
              </a:rPr>
              <a:t>Topic of Focus: Impact</a:t>
            </a:r>
          </a:p>
        </p:txBody>
      </p:sp>
      <p:grpSp>
        <p:nvGrpSpPr>
          <p:cNvPr id="2" name="Group 1">
            <a:extLst>
              <a:ext uri="{FF2B5EF4-FFF2-40B4-BE49-F238E27FC236}">
                <a16:creationId xmlns:a16="http://schemas.microsoft.com/office/drawing/2014/main" id="{1F24D344-F040-EE8F-41C8-96D7DE017E00}"/>
              </a:ext>
            </a:extLst>
          </p:cNvPr>
          <p:cNvGrpSpPr/>
          <p:nvPr/>
        </p:nvGrpSpPr>
        <p:grpSpPr>
          <a:xfrm>
            <a:off x="1123732" y="7757686"/>
            <a:ext cx="6302473" cy="1579920"/>
            <a:chOff x="1195666" y="5147271"/>
            <a:chExt cx="6302473" cy="1579920"/>
          </a:xfrm>
        </p:grpSpPr>
        <p:sp>
          <p:nvSpPr>
            <p:cNvPr id="4" name="Text Placeholder 12">
              <a:extLst>
                <a:ext uri="{FF2B5EF4-FFF2-40B4-BE49-F238E27FC236}">
                  <a16:creationId xmlns:a16="http://schemas.microsoft.com/office/drawing/2014/main" id="{1B327CD7-AE81-0C62-B7C4-35B1E76CDDB5}"/>
                </a:ext>
              </a:extLst>
            </p:cNvPr>
            <p:cNvSpPr txBox="1">
              <a:spLocks/>
            </p:cNvSpPr>
            <p:nvPr/>
          </p:nvSpPr>
          <p:spPr bwMode="gray">
            <a:xfrm>
              <a:off x="1466887" y="5147271"/>
              <a:ext cx="6031252" cy="1579920"/>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u="sng" dirty="0">
                  <a:solidFill>
                    <a:schemeClr val="accent3"/>
                  </a:solidFill>
                </a:rPr>
                <a:t>SL Strategy Hours: Analytics in Action</a:t>
              </a:r>
            </a:p>
            <a:p>
              <a:pPr marL="0" indent="0">
                <a:buNone/>
              </a:pPr>
              <a:r>
                <a:rPr lang="en-US" sz="1200" b="1" dirty="0"/>
                <a:t>Audience: </a:t>
              </a:r>
              <a:r>
                <a:rPr lang="en-US" sz="1200" i="1" dirty="0"/>
                <a:t>Program Owners</a:t>
              </a:r>
            </a:p>
            <a:p>
              <a:pPr marL="0" indent="0">
                <a:buNone/>
              </a:pPr>
              <a:r>
                <a:rPr lang="en-US" sz="1200" b="1" dirty="0"/>
                <a:t>Format: </a:t>
              </a:r>
              <a:r>
                <a:rPr lang="en-US" sz="1200" i="1" dirty="0"/>
                <a:t>EAB delivered content and time for open question and answer</a:t>
              </a:r>
              <a:endParaRPr lang="en-US" sz="1200" b="1" dirty="0"/>
            </a:p>
            <a:p>
              <a:pPr marL="0" indent="0">
                <a:buNone/>
              </a:pPr>
              <a:r>
                <a:rPr lang="en-US" sz="1200" b="1" dirty="0"/>
                <a:t>Cadence: </a:t>
              </a:r>
              <a:r>
                <a:rPr lang="en-US" sz="1200" i="1" dirty="0"/>
                <a:t>One-time offering</a:t>
              </a:r>
              <a:endParaRPr lang="en-US" sz="1200" b="1" dirty="0"/>
            </a:p>
            <a:p>
              <a:pPr marL="0" indent="0">
                <a:buNone/>
              </a:pPr>
              <a:r>
                <a:rPr lang="en-US" sz="1200" b="1" dirty="0"/>
                <a:t>Objectives: </a:t>
              </a:r>
              <a:r>
                <a:rPr lang="en-US" sz="1200" i="1" dirty="0"/>
                <a:t>Identify relevant impact metrics that align with annual Success Plan priorities and craft an evaluation plan to showcase impact connected to student success work on campus.</a:t>
              </a:r>
            </a:p>
          </p:txBody>
        </p:sp>
        <p:sp>
          <p:nvSpPr>
            <p:cNvPr id="13" name="Isosceles Triangle 12">
              <a:extLst>
                <a:ext uri="{FF2B5EF4-FFF2-40B4-BE49-F238E27FC236}">
                  <a16:creationId xmlns:a16="http://schemas.microsoft.com/office/drawing/2014/main" id="{BDB183E4-C71E-75A8-47DA-ECD1F2DA3ABC}"/>
                </a:ext>
                <a:ext uri="{C183D7F6-B498-43B3-948B-1728B52AA6E4}">
                  <adec:decorative xmlns:adec="http://schemas.microsoft.com/office/drawing/2017/decorative" val="1"/>
                </a:ext>
              </a:extLst>
            </p:cNvPr>
            <p:cNvSpPr>
              <a:spLocks noChangeAspect="1"/>
            </p:cNvSpPr>
            <p:nvPr/>
          </p:nvSpPr>
          <p:spPr bwMode="gray">
            <a:xfrm rot="5400000">
              <a:off x="1155524" y="520369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rgbClr val="FF0000"/>
                </a:solidFill>
              </a:endParaRPr>
            </a:p>
          </p:txBody>
        </p:sp>
      </p:grpSp>
      <p:sp>
        <p:nvSpPr>
          <p:cNvPr id="5" name="Oval 4">
            <a:extLst>
              <a:ext uri="{FF2B5EF4-FFF2-40B4-BE49-F238E27FC236}">
                <a16:creationId xmlns:a16="http://schemas.microsoft.com/office/drawing/2014/main" id="{1B9AFC74-CD14-1A1E-BE33-16765666E444}"/>
              </a:ext>
            </a:extLst>
          </p:cNvPr>
          <p:cNvSpPr>
            <a:spLocks noChangeAspect="1"/>
          </p:cNvSpPr>
          <p:nvPr/>
        </p:nvSpPr>
        <p:spPr bwMode="gray">
          <a:xfrm>
            <a:off x="691671" y="1428659"/>
            <a:ext cx="261258" cy="261257"/>
          </a:xfrm>
          <a:prstGeom prst="ellipse">
            <a:avLst/>
          </a:prstGeom>
          <a:solidFill>
            <a:srgbClr val="7030A0"/>
          </a:solidFill>
          <a:ln w="1270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6" name="Straight Connector 5">
            <a:extLst>
              <a:ext uri="{FF2B5EF4-FFF2-40B4-BE49-F238E27FC236}">
                <a16:creationId xmlns:a16="http://schemas.microsoft.com/office/drawing/2014/main" id="{CFBE01E9-9BF6-4D52-D97F-D41B2C28E9EC}"/>
              </a:ext>
            </a:extLst>
          </p:cNvPr>
          <p:cNvCxnSpPr>
            <a:cxnSpLocks/>
          </p:cNvCxnSpPr>
          <p:nvPr/>
        </p:nvCxnSpPr>
        <p:spPr bwMode="gray">
          <a:xfrm>
            <a:off x="822300" y="1543954"/>
            <a:ext cx="0" cy="796580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77B8249B-2440-6AFD-1681-CC8337EAA11B}"/>
              </a:ext>
              <a:ext uri="{C183D7F6-B498-43B3-948B-1728B52AA6E4}">
                <adec:decorative xmlns:adec="http://schemas.microsoft.com/office/drawing/2017/decorative" val="1"/>
              </a:ext>
            </a:extLst>
          </p:cNvPr>
          <p:cNvSpPr>
            <a:spLocks noChangeAspect="1"/>
          </p:cNvSpPr>
          <p:nvPr/>
        </p:nvSpPr>
        <p:spPr bwMode="gray">
          <a:xfrm rot="5400000">
            <a:off x="992683" y="1971777"/>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4" name="Text Placeholder 12">
            <a:extLst>
              <a:ext uri="{FF2B5EF4-FFF2-40B4-BE49-F238E27FC236}">
                <a16:creationId xmlns:a16="http://schemas.microsoft.com/office/drawing/2014/main" id="{FCFDD809-2A80-20F9-05D6-0AEAF2E8E964}"/>
              </a:ext>
            </a:extLst>
          </p:cNvPr>
          <p:cNvSpPr txBox="1">
            <a:spLocks/>
          </p:cNvSpPr>
          <p:nvPr/>
        </p:nvSpPr>
        <p:spPr bwMode="gray">
          <a:xfrm>
            <a:off x="1293580" y="1947174"/>
            <a:ext cx="5807861"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13</a:t>
            </a:r>
            <a:r>
              <a:rPr lang="en-US" sz="1400" b="1" baseline="30000" dirty="0">
                <a:solidFill>
                  <a:schemeClr val="accent3"/>
                </a:solidFill>
              </a:rPr>
              <a:t>th</a:t>
            </a:r>
            <a:r>
              <a:rPr lang="en-US" sz="1400" b="1" dirty="0">
                <a:solidFill>
                  <a:schemeClr val="accent3"/>
                </a:solidFill>
              </a:rPr>
              <a:t>  – Workshop Cohort</a:t>
            </a:r>
            <a:r>
              <a:rPr lang="en-US" sz="1400" b="1" u="sng" dirty="0">
                <a:solidFill>
                  <a:schemeClr val="accent3"/>
                </a:solidFill>
              </a:rPr>
              <a:t>: Analytics in Action, Session 1</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Defining your scope - Determine your hypothesis or question of focus and which metrics you will measure to assess impact.</a:t>
            </a:r>
          </a:p>
        </p:txBody>
      </p:sp>
      <p:sp>
        <p:nvSpPr>
          <p:cNvPr id="17" name="Text Placeholder 12">
            <a:extLst>
              <a:ext uri="{FF2B5EF4-FFF2-40B4-BE49-F238E27FC236}">
                <a16:creationId xmlns:a16="http://schemas.microsoft.com/office/drawing/2014/main" id="{104FF645-4D7A-3460-AAAC-B69E4809CDBB}"/>
              </a:ext>
            </a:extLst>
          </p:cNvPr>
          <p:cNvSpPr txBox="1">
            <a:spLocks/>
          </p:cNvSpPr>
          <p:nvPr/>
        </p:nvSpPr>
        <p:spPr bwMode="gray">
          <a:xfrm>
            <a:off x="1308801" y="3951972"/>
            <a:ext cx="5807861" cy="1395254"/>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20</a:t>
            </a:r>
            <a:r>
              <a:rPr lang="en-US" sz="1400" b="1" baseline="30000" dirty="0">
                <a:solidFill>
                  <a:schemeClr val="accent3"/>
                </a:solidFill>
              </a:rPr>
              <a:t>th</a:t>
            </a:r>
            <a:r>
              <a:rPr lang="en-US" sz="1400" b="1" dirty="0">
                <a:solidFill>
                  <a:schemeClr val="accent3"/>
                </a:solidFill>
              </a:rPr>
              <a:t>  – </a:t>
            </a:r>
            <a:r>
              <a:rPr lang="en-US" sz="1400" b="1" u="sng" dirty="0">
                <a:solidFill>
                  <a:schemeClr val="accent3"/>
                </a:solidFill>
              </a:rPr>
              <a:t>Workshop Cohort: Analytics in Action, Session 2</a:t>
            </a:r>
          </a:p>
          <a:p>
            <a:pPr marL="0" indent="0">
              <a:buNone/>
            </a:pPr>
            <a:r>
              <a:rPr lang="en-US" sz="1200" b="1" dirty="0">
                <a:solidFill>
                  <a:schemeClr val="accent5"/>
                </a:solidFill>
              </a:rPr>
              <a:t>Audience: </a:t>
            </a:r>
            <a:r>
              <a:rPr lang="en-US" sz="1200" i="1" dirty="0">
                <a:solidFill>
                  <a:schemeClr val="accent5"/>
                </a:solidFill>
              </a:rPr>
              <a:t>Program Owners, 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Pull your data – leverage Navigate360 tools to measure your key metrics of interest.</a:t>
            </a:r>
          </a:p>
        </p:txBody>
      </p:sp>
      <p:sp>
        <p:nvSpPr>
          <p:cNvPr id="18" name="Isosceles Triangle 17">
            <a:extLst>
              <a:ext uri="{FF2B5EF4-FFF2-40B4-BE49-F238E27FC236}">
                <a16:creationId xmlns:a16="http://schemas.microsoft.com/office/drawing/2014/main" id="{26912CE0-78BA-DCA8-85DA-6FA5DFCA8B73}"/>
              </a:ext>
              <a:ext uri="{C183D7F6-B498-43B3-948B-1728B52AA6E4}">
                <adec:decorative xmlns:adec="http://schemas.microsoft.com/office/drawing/2017/decorative" val="1"/>
              </a:ext>
            </a:extLst>
          </p:cNvPr>
          <p:cNvSpPr>
            <a:spLocks noChangeAspect="1"/>
          </p:cNvSpPr>
          <p:nvPr/>
        </p:nvSpPr>
        <p:spPr bwMode="gray">
          <a:xfrm rot="5400000">
            <a:off x="992682" y="3995762"/>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9" name="Isosceles Triangle 18">
            <a:extLst>
              <a:ext uri="{FF2B5EF4-FFF2-40B4-BE49-F238E27FC236}">
                <a16:creationId xmlns:a16="http://schemas.microsoft.com/office/drawing/2014/main" id="{8373BD7F-68FA-B625-B85C-201602A567FE}"/>
              </a:ext>
              <a:ext uri="{C183D7F6-B498-43B3-948B-1728B52AA6E4}">
                <adec:decorative xmlns:adec="http://schemas.microsoft.com/office/drawing/2017/decorative" val="1"/>
              </a:ext>
            </a:extLst>
          </p:cNvPr>
          <p:cNvSpPr>
            <a:spLocks noChangeAspect="1"/>
          </p:cNvSpPr>
          <p:nvPr/>
        </p:nvSpPr>
        <p:spPr bwMode="gray">
          <a:xfrm rot="5400000">
            <a:off x="994256" y="5877468"/>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0" name="Text Placeholder 12">
            <a:extLst>
              <a:ext uri="{FF2B5EF4-FFF2-40B4-BE49-F238E27FC236}">
                <a16:creationId xmlns:a16="http://schemas.microsoft.com/office/drawing/2014/main" id="{801E5248-ADD4-5578-C284-7CA32B312964}"/>
              </a:ext>
            </a:extLst>
          </p:cNvPr>
          <p:cNvSpPr txBox="1">
            <a:spLocks/>
          </p:cNvSpPr>
          <p:nvPr/>
        </p:nvSpPr>
        <p:spPr bwMode="gray">
          <a:xfrm>
            <a:off x="1295153" y="5852865"/>
            <a:ext cx="5807861" cy="157992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400" b="1" dirty="0">
                <a:solidFill>
                  <a:schemeClr val="accent3"/>
                </a:solidFill>
              </a:rPr>
              <a:t>27</a:t>
            </a:r>
            <a:r>
              <a:rPr lang="en-US" sz="1400" b="1" baseline="30000" dirty="0">
                <a:solidFill>
                  <a:schemeClr val="accent3"/>
                </a:solidFill>
              </a:rPr>
              <a:t>th</a:t>
            </a:r>
            <a:r>
              <a:rPr lang="en-US" sz="1400" b="1" dirty="0">
                <a:solidFill>
                  <a:schemeClr val="accent3"/>
                </a:solidFill>
              </a:rPr>
              <a:t>  – Workshop Cohort: </a:t>
            </a:r>
            <a:r>
              <a:rPr lang="en-US" sz="1400" b="1" u="sng" dirty="0">
                <a:solidFill>
                  <a:schemeClr val="accent3"/>
                </a:solidFill>
              </a:rPr>
              <a:t>Analytics in Action, Session 3</a:t>
            </a:r>
            <a:endParaRPr lang="en-US" sz="1400" b="1" dirty="0">
              <a:solidFill>
                <a:schemeClr val="accent3"/>
              </a:solidFill>
            </a:endParaRPr>
          </a:p>
          <a:p>
            <a:pPr marL="0" indent="0">
              <a:buNone/>
            </a:pPr>
            <a:r>
              <a:rPr lang="en-US" sz="1200" b="1" dirty="0">
                <a:solidFill>
                  <a:schemeClr val="accent5"/>
                </a:solidFill>
              </a:rPr>
              <a:t>Audience: </a:t>
            </a:r>
            <a:r>
              <a:rPr lang="en-US" sz="1200" i="1" dirty="0">
                <a:solidFill>
                  <a:schemeClr val="accent5"/>
                </a:solidFill>
              </a:rPr>
              <a:t>Program Owners, Admins</a:t>
            </a:r>
            <a:endParaRPr lang="en-US" sz="1200" i="1" dirty="0">
              <a:solidFill>
                <a:schemeClr val="accent5"/>
              </a:solidFill>
              <a:ea typeface="Verdana"/>
            </a:endParaRPr>
          </a:p>
          <a:p>
            <a:pPr marL="0" indent="0">
              <a:buNone/>
            </a:pPr>
            <a:r>
              <a:rPr lang="en-US" sz="1200" b="1" dirty="0">
                <a:solidFill>
                  <a:schemeClr val="accent5"/>
                </a:solidFill>
              </a:rPr>
              <a:t>Format: </a:t>
            </a:r>
            <a:r>
              <a:rPr lang="en-US" sz="1200" i="1" dirty="0">
                <a:solidFill>
                  <a:schemeClr val="accent5"/>
                </a:solidFill>
              </a:rPr>
              <a:t>EAB delivered content and time for open question and answer</a:t>
            </a:r>
          </a:p>
          <a:p>
            <a:pPr marL="0" indent="0">
              <a:buNone/>
            </a:pPr>
            <a:r>
              <a:rPr lang="en-US" sz="1200" b="1" dirty="0">
                <a:solidFill>
                  <a:schemeClr val="accent5"/>
                </a:solidFill>
              </a:rPr>
              <a:t>Cadence: </a:t>
            </a:r>
            <a:r>
              <a:rPr lang="en-US" sz="1200" i="1" dirty="0">
                <a:solidFill>
                  <a:schemeClr val="accent5"/>
                </a:solidFill>
              </a:rPr>
              <a:t>One-time offering</a:t>
            </a:r>
          </a:p>
          <a:p>
            <a:pPr marL="0" indent="0">
              <a:buNone/>
            </a:pPr>
            <a:r>
              <a:rPr lang="en-US" sz="1200" b="1" dirty="0">
                <a:solidFill>
                  <a:schemeClr val="accent5"/>
                </a:solidFill>
              </a:rPr>
              <a:t>Objectives: </a:t>
            </a:r>
            <a:r>
              <a:rPr lang="en-US" sz="1200" i="1" dirty="0">
                <a:solidFill>
                  <a:schemeClr val="accent5"/>
                </a:solidFill>
              </a:rPr>
              <a:t>Analyze results and build your story - Quantify your impact and assess areas of opportunity, plus use EAB resources to showcase you and your team’s hard work.</a:t>
            </a:r>
          </a:p>
        </p:txBody>
      </p:sp>
    </p:spTree>
    <p:custDataLst>
      <p:tags r:id="rId1"/>
    </p:custDataLst>
    <p:extLst>
      <p:ext uri="{BB962C8B-B14F-4D97-AF65-F5344CB8AC3E}">
        <p14:creationId xmlns:p14="http://schemas.microsoft.com/office/powerpoint/2010/main" val="78617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3FA4-BC3A-27B7-964D-BC8FA91271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689899-02C2-2BA3-800A-D595EFF4C483}"/>
              </a:ext>
            </a:extLst>
          </p:cNvPr>
          <p:cNvSpPr>
            <a:spLocks noGrp="1"/>
          </p:cNvSpPr>
          <p:nvPr>
            <p:ph type="body" sz="quarter" idx="17"/>
          </p:nvPr>
        </p:nvSpPr>
        <p:spPr>
          <a:xfrm>
            <a:off x="838201" y="2741889"/>
            <a:ext cx="1792478" cy="301621"/>
          </a:xfrm>
        </p:spPr>
        <p:txBody>
          <a:bodyPr/>
          <a:lstStyle/>
          <a:p>
            <a:r>
              <a:rPr lang="en-US" dirty="0"/>
              <a:t>Recruitment Success</a:t>
            </a:r>
          </a:p>
        </p:txBody>
      </p:sp>
      <p:sp>
        <p:nvSpPr>
          <p:cNvPr id="3" name="Title 2">
            <a:extLst>
              <a:ext uri="{FF2B5EF4-FFF2-40B4-BE49-F238E27FC236}">
                <a16:creationId xmlns:a16="http://schemas.microsoft.com/office/drawing/2014/main" id="{1791F6C5-241B-17D3-03C9-626B67A5C5E5}"/>
              </a:ext>
            </a:extLst>
          </p:cNvPr>
          <p:cNvSpPr>
            <a:spLocks noGrp="1"/>
          </p:cNvSpPr>
          <p:nvPr>
            <p:ph type="title"/>
          </p:nvPr>
        </p:nvSpPr>
        <p:spPr>
          <a:xfrm>
            <a:off x="838200" y="3356702"/>
            <a:ext cx="5349103" cy="923330"/>
          </a:xfrm>
        </p:spPr>
        <p:txBody>
          <a:bodyPr/>
          <a:lstStyle/>
          <a:p>
            <a:r>
              <a:rPr lang="en-US" dirty="0"/>
              <a:t>Recruitment Success Experiences</a:t>
            </a:r>
          </a:p>
        </p:txBody>
      </p:sp>
    </p:spTree>
    <p:extLst>
      <p:ext uri="{BB962C8B-B14F-4D97-AF65-F5344CB8AC3E}">
        <p14:creationId xmlns:p14="http://schemas.microsoft.com/office/powerpoint/2010/main" val="316838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113E-95E9-5D24-ECD1-CF9F1728B6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5512FC-4C95-2EFB-C99A-4C50EFF9A85A}"/>
              </a:ext>
            </a:extLst>
          </p:cNvPr>
          <p:cNvSpPr>
            <a:spLocks noGrp="1"/>
          </p:cNvSpPr>
          <p:nvPr>
            <p:ph type="title"/>
          </p:nvPr>
        </p:nvSpPr>
        <p:spPr/>
        <p:txBody>
          <a:bodyPr/>
          <a:lstStyle/>
          <a:p>
            <a:r>
              <a:rPr lang="en-US" dirty="0"/>
              <a:t>Navigate360 EAB Experiences – Spring 2025</a:t>
            </a:r>
          </a:p>
        </p:txBody>
      </p:sp>
      <p:sp>
        <p:nvSpPr>
          <p:cNvPr id="10" name="TextBox 9">
            <a:extLst>
              <a:ext uri="{FF2B5EF4-FFF2-40B4-BE49-F238E27FC236}">
                <a16:creationId xmlns:a16="http://schemas.microsoft.com/office/drawing/2014/main" id="{1B2D7E7E-27D1-152F-8BB5-D1D1641425B2}"/>
              </a:ext>
            </a:extLst>
          </p:cNvPr>
          <p:cNvSpPr txBox="1"/>
          <p:nvPr/>
        </p:nvSpPr>
        <p:spPr bwMode="gray">
          <a:xfrm>
            <a:off x="564876" y="1035562"/>
            <a:ext cx="5169718" cy="246221"/>
          </a:xfrm>
          <a:prstGeom prst="rect">
            <a:avLst/>
          </a:prstGeom>
          <a:noFill/>
        </p:spPr>
        <p:txBody>
          <a:bodyPr wrap="square" lIns="0" tIns="0" rIns="0" bIns="0" rtlCol="0">
            <a:spAutoFit/>
          </a:bodyPr>
          <a:lstStyle/>
          <a:p>
            <a:pPr>
              <a:spcBef>
                <a:spcPts val="500"/>
              </a:spcBef>
            </a:pPr>
            <a:r>
              <a:rPr lang="en-US" sz="1600" b="1" dirty="0">
                <a:solidFill>
                  <a:schemeClr val="tx2"/>
                </a:solidFill>
              </a:rPr>
              <a:t>Recruitment Success Sessions</a:t>
            </a:r>
          </a:p>
        </p:txBody>
      </p:sp>
      <p:sp>
        <p:nvSpPr>
          <p:cNvPr id="5" name="Oval 4">
            <a:extLst>
              <a:ext uri="{FF2B5EF4-FFF2-40B4-BE49-F238E27FC236}">
                <a16:creationId xmlns:a16="http://schemas.microsoft.com/office/drawing/2014/main" id="{C8E16C07-6F0E-7C0F-5167-01C37347A387}"/>
              </a:ext>
            </a:extLst>
          </p:cNvPr>
          <p:cNvSpPr>
            <a:spLocks noChangeAspect="1"/>
          </p:cNvSpPr>
          <p:nvPr/>
        </p:nvSpPr>
        <p:spPr bwMode="gray">
          <a:xfrm>
            <a:off x="691671" y="1428659"/>
            <a:ext cx="261258" cy="261257"/>
          </a:xfrm>
          <a:prstGeom prst="ellipse">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50" b="1" dirty="0">
              <a:solidFill>
                <a:schemeClr val="accent5"/>
              </a:solidFill>
            </a:endParaRPr>
          </a:p>
        </p:txBody>
      </p:sp>
      <p:cxnSp>
        <p:nvCxnSpPr>
          <p:cNvPr id="6" name="Straight Connector 5">
            <a:extLst>
              <a:ext uri="{FF2B5EF4-FFF2-40B4-BE49-F238E27FC236}">
                <a16:creationId xmlns:a16="http://schemas.microsoft.com/office/drawing/2014/main" id="{576AE395-0557-D4FA-77AD-EDE552917170}"/>
              </a:ext>
            </a:extLst>
          </p:cNvPr>
          <p:cNvCxnSpPr>
            <a:cxnSpLocks/>
          </p:cNvCxnSpPr>
          <p:nvPr/>
        </p:nvCxnSpPr>
        <p:spPr bwMode="gray">
          <a:xfrm>
            <a:off x="822300" y="1462066"/>
            <a:ext cx="0" cy="796580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76B99380-BDFE-3DAA-B9E3-4AC7549A5890}"/>
              </a:ext>
              <a:ext uri="{C183D7F6-B498-43B3-948B-1728B52AA6E4}">
                <adec:decorative xmlns:adec="http://schemas.microsoft.com/office/drawing/2017/decorative" val="1"/>
              </a:ext>
            </a:extLst>
          </p:cNvPr>
          <p:cNvSpPr>
            <a:spLocks noChangeAspect="1"/>
          </p:cNvSpPr>
          <p:nvPr/>
        </p:nvSpPr>
        <p:spPr bwMode="gray">
          <a:xfrm rot="5400000">
            <a:off x="992679" y="2878147"/>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8" name="Text Placeholder 12">
            <a:extLst>
              <a:ext uri="{FF2B5EF4-FFF2-40B4-BE49-F238E27FC236}">
                <a16:creationId xmlns:a16="http://schemas.microsoft.com/office/drawing/2014/main" id="{AE9291A1-94EC-F282-FBC6-7A4AA2A28312}"/>
              </a:ext>
            </a:extLst>
          </p:cNvPr>
          <p:cNvSpPr txBox="1">
            <a:spLocks/>
          </p:cNvSpPr>
          <p:nvPr/>
        </p:nvSpPr>
        <p:spPr bwMode="gray">
          <a:xfrm>
            <a:off x="1300320" y="1539029"/>
            <a:ext cx="6072176" cy="114903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250" b="1" dirty="0">
                <a:solidFill>
                  <a:schemeClr val="accent3"/>
                </a:solidFill>
              </a:rPr>
              <a:t>Jan 21</a:t>
            </a:r>
            <a:r>
              <a:rPr lang="en-US" sz="1250" b="1" baseline="30000" dirty="0">
                <a:solidFill>
                  <a:schemeClr val="accent3"/>
                </a:solidFill>
              </a:rPr>
              <a:t>st</a:t>
            </a:r>
            <a:r>
              <a:rPr lang="en-US" sz="1250" b="1" dirty="0">
                <a:solidFill>
                  <a:schemeClr val="accent3"/>
                </a:solidFill>
              </a:rPr>
              <a:t> – </a:t>
            </a:r>
            <a:r>
              <a:rPr lang="en-US" sz="1400" b="1" dirty="0">
                <a:solidFill>
                  <a:schemeClr val="accent3"/>
                </a:solidFill>
                <a:hlinkClick r:id="rId4">
                  <a:extLst>
                    <a:ext uri="{A12FA001-AC4F-418D-AE19-62706E023703}">
                      <ahyp:hlinkClr xmlns:ahyp="http://schemas.microsoft.com/office/drawing/2018/hyperlinkcolor" val="tx"/>
                    </a:ext>
                  </a:extLst>
                </a:hlinkClick>
              </a:rPr>
              <a:t>Feature Focus: Recruitment Success</a:t>
            </a:r>
            <a:endParaRPr lang="en-US" sz="1250" b="1" dirty="0">
              <a:solidFill>
                <a:schemeClr val="accent3"/>
              </a:solidFill>
              <a:ea typeface="Verdana"/>
            </a:endParaRPr>
          </a:p>
          <a:p>
            <a:pPr marL="0" indent="0">
              <a:buNone/>
            </a:pPr>
            <a:r>
              <a:rPr lang="en-US" sz="1100" b="1" dirty="0">
                <a:solidFill>
                  <a:schemeClr val="accent5"/>
                </a:solidFill>
              </a:rPr>
              <a:t>Audience: </a:t>
            </a:r>
            <a:r>
              <a:rPr lang="en-US" sz="1100" i="1" dirty="0">
                <a:solidFill>
                  <a:schemeClr val="accent5"/>
                </a:solidFill>
              </a:rPr>
              <a:t>Admins</a:t>
            </a:r>
            <a:endParaRPr lang="en-US" sz="1100" i="1" dirty="0">
              <a:solidFill>
                <a:schemeClr val="accent5"/>
              </a:solidFill>
              <a:ea typeface="Verdana"/>
            </a:endParaRPr>
          </a:p>
          <a:p>
            <a:pPr marL="0" indent="0">
              <a:buNone/>
            </a:pPr>
            <a:r>
              <a:rPr lang="en-US" sz="1100" b="1" dirty="0">
                <a:solidFill>
                  <a:schemeClr val="accent5"/>
                </a:solidFill>
              </a:rPr>
              <a:t>Format: </a:t>
            </a:r>
            <a:r>
              <a:rPr lang="en-US" sz="1100" i="1" dirty="0">
                <a:solidFill>
                  <a:schemeClr val="accent5"/>
                </a:solidFill>
              </a:rPr>
              <a:t>EAB delivered content and time for open question and answer</a:t>
            </a:r>
            <a:endParaRPr lang="en-US" sz="1100" i="1" dirty="0">
              <a:solidFill>
                <a:schemeClr val="accent5"/>
              </a:solidFill>
              <a:ea typeface="Verdana"/>
            </a:endParaRPr>
          </a:p>
          <a:p>
            <a:pPr marL="0" indent="0">
              <a:buNone/>
            </a:pPr>
            <a:r>
              <a:rPr lang="en-US" sz="1100" b="1" dirty="0">
                <a:solidFill>
                  <a:schemeClr val="accent5"/>
                </a:solidFill>
              </a:rPr>
              <a:t>Cadence: </a:t>
            </a:r>
            <a:r>
              <a:rPr lang="en-US" sz="1100" i="1" dirty="0">
                <a:solidFill>
                  <a:schemeClr val="accent5"/>
                </a:solidFill>
              </a:rPr>
              <a:t>Monthly</a:t>
            </a:r>
            <a:endParaRPr lang="en-US" sz="1100" i="1" dirty="0">
              <a:solidFill>
                <a:schemeClr val="accent5"/>
              </a:solidFill>
              <a:ea typeface="Verdana"/>
            </a:endParaRPr>
          </a:p>
          <a:p>
            <a:pPr marL="0" indent="0">
              <a:buNone/>
            </a:pPr>
            <a:r>
              <a:rPr lang="en-US" sz="1100" b="1" dirty="0">
                <a:solidFill>
                  <a:schemeClr val="accent5"/>
                </a:solidFill>
              </a:rPr>
              <a:t>Objectives: </a:t>
            </a:r>
            <a:r>
              <a:rPr lang="en-US" sz="1100" i="1" dirty="0">
                <a:solidFill>
                  <a:schemeClr val="accent5"/>
                </a:solidFill>
              </a:rPr>
              <a:t>Learn new and existing functionality in Recruitment Success</a:t>
            </a:r>
            <a:endParaRPr lang="en-US" sz="1100" dirty="0">
              <a:solidFill>
                <a:schemeClr val="accent5"/>
              </a:solidFill>
              <a:ea typeface="Verdana"/>
            </a:endParaRPr>
          </a:p>
        </p:txBody>
      </p:sp>
      <p:sp>
        <p:nvSpPr>
          <p:cNvPr id="9" name="Isosceles Triangle 8">
            <a:extLst>
              <a:ext uri="{FF2B5EF4-FFF2-40B4-BE49-F238E27FC236}">
                <a16:creationId xmlns:a16="http://schemas.microsoft.com/office/drawing/2014/main" id="{2D3BEDAD-5852-EF30-C64A-55A119D93CB3}"/>
              </a:ext>
              <a:ext uri="{C183D7F6-B498-43B3-948B-1728B52AA6E4}">
                <adec:decorative xmlns:adec="http://schemas.microsoft.com/office/drawing/2017/decorative" val="1"/>
              </a:ext>
            </a:extLst>
          </p:cNvPr>
          <p:cNvSpPr>
            <a:spLocks noChangeAspect="1"/>
          </p:cNvSpPr>
          <p:nvPr/>
        </p:nvSpPr>
        <p:spPr bwMode="gray">
          <a:xfrm rot="5400000">
            <a:off x="996235" y="1575614"/>
            <a:ext cx="227970" cy="154800"/>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11" name="Text Placeholder 12">
            <a:extLst>
              <a:ext uri="{FF2B5EF4-FFF2-40B4-BE49-F238E27FC236}">
                <a16:creationId xmlns:a16="http://schemas.microsoft.com/office/drawing/2014/main" id="{670DF1FE-5178-A9E2-056F-29B1B2B2BD1B}"/>
              </a:ext>
            </a:extLst>
          </p:cNvPr>
          <p:cNvSpPr txBox="1">
            <a:spLocks/>
          </p:cNvSpPr>
          <p:nvPr/>
        </p:nvSpPr>
        <p:spPr bwMode="gray">
          <a:xfrm>
            <a:off x="1300320" y="2838005"/>
            <a:ext cx="5807861" cy="1318310"/>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250" b="1">
                <a:solidFill>
                  <a:schemeClr val="accent3"/>
                </a:solidFill>
              </a:rPr>
              <a:t>Feb 12th – </a:t>
            </a:r>
            <a:r>
              <a:rPr lang="en-US" sz="1400" b="1" dirty="0">
                <a:solidFill>
                  <a:schemeClr val="accent3"/>
                </a:solidFill>
                <a:hlinkClick r:id="rId5">
                  <a:extLst>
                    <a:ext uri="{A12FA001-AC4F-418D-AE19-62706E023703}">
                      <ahyp:hlinkClr xmlns:ahyp="http://schemas.microsoft.com/office/drawing/2018/hyperlinkcolor" val="tx"/>
                    </a:ext>
                  </a:extLst>
                </a:hlinkClick>
              </a:rPr>
              <a:t>Recruitment Success: Campaigns </a:t>
            </a:r>
            <a:r>
              <a:rPr lang="en-US" sz="1400" dirty="0">
                <a:solidFill>
                  <a:schemeClr val="accent3"/>
                </a:solidFill>
                <a:hlinkClick r:id="rId5">
                  <a:extLst>
                    <a:ext uri="{A12FA001-AC4F-418D-AE19-62706E023703}">
                      <ahyp:hlinkClr xmlns:ahyp="http://schemas.microsoft.com/office/drawing/2018/hyperlinkcolor" val="tx"/>
                    </a:ext>
                  </a:extLst>
                </a:hlinkClick>
              </a:rPr>
              <a:t> </a:t>
            </a:r>
            <a:endParaRPr lang="en-US" sz="1250" b="1" dirty="0">
              <a:solidFill>
                <a:schemeClr val="accent3"/>
              </a:solidFill>
            </a:endParaRPr>
          </a:p>
          <a:p>
            <a:pPr marL="0" indent="0">
              <a:buNone/>
            </a:pPr>
            <a:r>
              <a:rPr lang="en-US" sz="1100" b="1" dirty="0">
                <a:solidFill>
                  <a:schemeClr val="accent5"/>
                </a:solidFill>
              </a:rPr>
              <a:t>Audience: </a:t>
            </a:r>
            <a:r>
              <a:rPr lang="en-US" sz="1100" i="1" dirty="0">
                <a:solidFill>
                  <a:schemeClr val="accent5"/>
                </a:solidFill>
              </a:rPr>
              <a:t>Program Owners, Program Sponsors</a:t>
            </a:r>
            <a:endParaRPr lang="en-US" sz="1100" i="1" dirty="0">
              <a:solidFill>
                <a:schemeClr val="accent5"/>
              </a:solidFill>
              <a:ea typeface="Verdana"/>
            </a:endParaRPr>
          </a:p>
          <a:p>
            <a:pPr marL="0" indent="0">
              <a:buNone/>
            </a:pPr>
            <a:r>
              <a:rPr lang="en-US" sz="1100" b="1" dirty="0">
                <a:solidFill>
                  <a:schemeClr val="accent5"/>
                </a:solidFill>
              </a:rPr>
              <a:t>Format: </a:t>
            </a:r>
            <a:r>
              <a:rPr lang="en-US" sz="1100" i="1" dirty="0">
                <a:solidFill>
                  <a:schemeClr val="accent5"/>
                </a:solidFill>
              </a:rPr>
              <a:t>EAB delivered content and time for open question and answer</a:t>
            </a:r>
          </a:p>
          <a:p>
            <a:pPr marL="0" indent="0">
              <a:buNone/>
            </a:pPr>
            <a:r>
              <a:rPr lang="en-US" sz="1100" b="1" dirty="0">
                <a:solidFill>
                  <a:schemeClr val="accent5"/>
                </a:solidFill>
              </a:rPr>
              <a:t>Cadence: </a:t>
            </a:r>
            <a:r>
              <a:rPr lang="en-US" sz="1100" i="1" dirty="0">
                <a:solidFill>
                  <a:schemeClr val="accent5"/>
                </a:solidFill>
              </a:rPr>
              <a:t>One-time offering</a:t>
            </a:r>
          </a:p>
          <a:p>
            <a:pPr marL="0" indent="0">
              <a:buNone/>
            </a:pPr>
            <a:r>
              <a:rPr lang="en-US" sz="1100" b="1" dirty="0">
                <a:solidFill>
                  <a:schemeClr val="accent5"/>
                </a:solidFill>
              </a:rPr>
              <a:t>Objectives: </a:t>
            </a:r>
            <a:r>
              <a:rPr lang="en-US" sz="1100" i="1" dirty="0">
                <a:solidFill>
                  <a:schemeClr val="accent5"/>
                </a:solidFill>
              </a:rPr>
              <a:t>Gain a better understanding of campaign functionality and strategic usage. Hear from peers leveraging campaigns.</a:t>
            </a:r>
            <a:endParaRPr lang="en-US" sz="1100" i="1" dirty="0">
              <a:solidFill>
                <a:schemeClr val="accent5"/>
              </a:solidFill>
              <a:ea typeface="Verdana"/>
            </a:endParaRPr>
          </a:p>
        </p:txBody>
      </p:sp>
      <p:sp>
        <p:nvSpPr>
          <p:cNvPr id="16" name="Text Placeholder 12">
            <a:extLst>
              <a:ext uri="{FF2B5EF4-FFF2-40B4-BE49-F238E27FC236}">
                <a16:creationId xmlns:a16="http://schemas.microsoft.com/office/drawing/2014/main" id="{0457A582-A2A7-AF85-79D5-43483B53994D}"/>
              </a:ext>
            </a:extLst>
          </p:cNvPr>
          <p:cNvSpPr txBox="1">
            <a:spLocks/>
          </p:cNvSpPr>
          <p:nvPr/>
        </p:nvSpPr>
        <p:spPr bwMode="gray">
          <a:xfrm>
            <a:off x="1300320" y="4312228"/>
            <a:ext cx="5848510" cy="114903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250" b="1" dirty="0">
                <a:solidFill>
                  <a:schemeClr val="accent3"/>
                </a:solidFill>
              </a:rPr>
              <a:t>Feb 18</a:t>
            </a:r>
            <a:r>
              <a:rPr lang="en-US" sz="1250" b="1" baseline="30000" dirty="0">
                <a:solidFill>
                  <a:schemeClr val="accent3"/>
                </a:solidFill>
              </a:rPr>
              <a:t>th</a:t>
            </a:r>
            <a:r>
              <a:rPr lang="en-US" sz="1250" b="1" dirty="0">
                <a:solidFill>
                  <a:schemeClr val="accent3"/>
                </a:solidFill>
              </a:rPr>
              <a:t> – </a:t>
            </a:r>
            <a:r>
              <a:rPr lang="en-US" sz="1400" b="1" dirty="0">
                <a:solidFill>
                  <a:schemeClr val="accent3"/>
                </a:solidFill>
                <a:hlinkClick r:id="rId4">
                  <a:extLst>
                    <a:ext uri="{A12FA001-AC4F-418D-AE19-62706E023703}">
                      <ahyp:hlinkClr xmlns:ahyp="http://schemas.microsoft.com/office/drawing/2018/hyperlinkcolor" val="tx"/>
                    </a:ext>
                  </a:extLst>
                </a:hlinkClick>
              </a:rPr>
              <a:t>Feature Focus: Recruitment Success</a:t>
            </a:r>
            <a:endParaRPr lang="en-US" sz="1250" b="1" dirty="0">
              <a:solidFill>
                <a:schemeClr val="accent3"/>
              </a:solidFill>
            </a:endParaRPr>
          </a:p>
          <a:p>
            <a:pPr marL="0" indent="0">
              <a:buNone/>
            </a:pPr>
            <a:r>
              <a:rPr lang="en-US" sz="1100" b="1" dirty="0">
                <a:solidFill>
                  <a:schemeClr val="accent5"/>
                </a:solidFill>
              </a:rPr>
              <a:t>Audience: </a:t>
            </a:r>
            <a:r>
              <a:rPr lang="en-US" sz="1100" i="1" dirty="0">
                <a:solidFill>
                  <a:schemeClr val="accent5"/>
                </a:solidFill>
              </a:rPr>
              <a:t>Admins</a:t>
            </a:r>
          </a:p>
          <a:p>
            <a:pPr marL="0" indent="0">
              <a:buNone/>
            </a:pPr>
            <a:r>
              <a:rPr lang="en-US" sz="1100" b="1" dirty="0">
                <a:solidFill>
                  <a:schemeClr val="accent5"/>
                </a:solidFill>
              </a:rPr>
              <a:t>Format: </a:t>
            </a:r>
            <a:r>
              <a:rPr lang="en-US" sz="1100" i="1" dirty="0">
                <a:solidFill>
                  <a:schemeClr val="accent5"/>
                </a:solidFill>
              </a:rPr>
              <a:t>EAB delivered content and time for open question and answer</a:t>
            </a:r>
          </a:p>
          <a:p>
            <a:pPr marL="0" indent="0">
              <a:buNone/>
            </a:pPr>
            <a:r>
              <a:rPr lang="en-US" sz="1100" b="1" dirty="0">
                <a:solidFill>
                  <a:schemeClr val="accent5"/>
                </a:solidFill>
              </a:rPr>
              <a:t>Cadence: </a:t>
            </a:r>
            <a:r>
              <a:rPr lang="en-US" sz="1100" i="1" dirty="0">
                <a:solidFill>
                  <a:schemeClr val="accent5"/>
                </a:solidFill>
              </a:rPr>
              <a:t>Monthly</a:t>
            </a:r>
          </a:p>
          <a:p>
            <a:pPr marL="0" indent="0">
              <a:buNone/>
            </a:pPr>
            <a:r>
              <a:rPr lang="en-US" sz="1100" b="1" dirty="0">
                <a:solidFill>
                  <a:schemeClr val="accent5"/>
                </a:solidFill>
              </a:rPr>
              <a:t>Objectives: </a:t>
            </a:r>
            <a:r>
              <a:rPr lang="en-US" sz="1100" i="1" dirty="0">
                <a:solidFill>
                  <a:schemeClr val="accent5"/>
                </a:solidFill>
              </a:rPr>
              <a:t>Learn new and existing functionality in Recruitment Success</a:t>
            </a:r>
            <a:endParaRPr lang="en-US" sz="1100" dirty="0">
              <a:solidFill>
                <a:schemeClr val="accent5"/>
              </a:solidFill>
            </a:endParaRPr>
          </a:p>
        </p:txBody>
      </p:sp>
      <p:sp>
        <p:nvSpPr>
          <p:cNvPr id="21" name="Isosceles Triangle 20">
            <a:extLst>
              <a:ext uri="{FF2B5EF4-FFF2-40B4-BE49-F238E27FC236}">
                <a16:creationId xmlns:a16="http://schemas.microsoft.com/office/drawing/2014/main" id="{F6EEE038-44E3-8FCB-8556-FA75532520F4}"/>
              </a:ext>
              <a:ext uri="{C183D7F6-B498-43B3-948B-1728B52AA6E4}">
                <adec:decorative xmlns:adec="http://schemas.microsoft.com/office/drawing/2017/decorative" val="1"/>
              </a:ext>
            </a:extLst>
          </p:cNvPr>
          <p:cNvSpPr>
            <a:spLocks noChangeAspect="1"/>
          </p:cNvSpPr>
          <p:nvPr/>
        </p:nvSpPr>
        <p:spPr bwMode="gray">
          <a:xfrm rot="5400000">
            <a:off x="992679" y="4352370"/>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3" name="Text Placeholder 12">
            <a:extLst>
              <a:ext uri="{FF2B5EF4-FFF2-40B4-BE49-F238E27FC236}">
                <a16:creationId xmlns:a16="http://schemas.microsoft.com/office/drawing/2014/main" id="{26386A0B-FA3C-A1E6-3C63-887C79A72AEF}"/>
              </a:ext>
            </a:extLst>
          </p:cNvPr>
          <p:cNvSpPr txBox="1">
            <a:spLocks/>
          </p:cNvSpPr>
          <p:nvPr/>
        </p:nvSpPr>
        <p:spPr bwMode="gray">
          <a:xfrm>
            <a:off x="1300320" y="5618623"/>
            <a:ext cx="5848510" cy="114903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250" b="1" dirty="0">
                <a:solidFill>
                  <a:schemeClr val="accent3"/>
                </a:solidFill>
              </a:rPr>
              <a:t>March 17</a:t>
            </a:r>
            <a:r>
              <a:rPr lang="en-US" sz="1250" b="1" baseline="30000" dirty="0">
                <a:solidFill>
                  <a:schemeClr val="accent3"/>
                </a:solidFill>
              </a:rPr>
              <a:t>th</a:t>
            </a:r>
            <a:r>
              <a:rPr lang="en-US" sz="1250" b="1" dirty="0">
                <a:solidFill>
                  <a:schemeClr val="accent3"/>
                </a:solidFill>
              </a:rPr>
              <a:t> – </a:t>
            </a:r>
            <a:r>
              <a:rPr lang="en-US" sz="1400" b="1" dirty="0">
                <a:solidFill>
                  <a:schemeClr val="accent3"/>
                </a:solidFill>
                <a:hlinkClick r:id="rId4">
                  <a:extLst>
                    <a:ext uri="{A12FA001-AC4F-418D-AE19-62706E023703}">
                      <ahyp:hlinkClr xmlns:ahyp="http://schemas.microsoft.com/office/drawing/2018/hyperlinkcolor" val="tx"/>
                    </a:ext>
                  </a:extLst>
                </a:hlinkClick>
              </a:rPr>
              <a:t>Feature Focus: Recruitment Success</a:t>
            </a:r>
            <a:endParaRPr lang="en-US" sz="1250" b="1" dirty="0">
              <a:solidFill>
                <a:schemeClr val="accent3"/>
              </a:solidFill>
            </a:endParaRPr>
          </a:p>
          <a:p>
            <a:pPr marL="0" indent="0">
              <a:buNone/>
            </a:pPr>
            <a:r>
              <a:rPr lang="en-US" sz="1100" b="1" dirty="0">
                <a:solidFill>
                  <a:schemeClr val="accent5"/>
                </a:solidFill>
              </a:rPr>
              <a:t>Audience: </a:t>
            </a:r>
            <a:r>
              <a:rPr lang="en-US" sz="1100" i="1" dirty="0">
                <a:solidFill>
                  <a:schemeClr val="accent5"/>
                </a:solidFill>
              </a:rPr>
              <a:t>Admins</a:t>
            </a:r>
          </a:p>
          <a:p>
            <a:pPr marL="0" indent="0">
              <a:buNone/>
            </a:pPr>
            <a:r>
              <a:rPr lang="en-US" sz="1100" b="1" dirty="0">
                <a:solidFill>
                  <a:schemeClr val="accent5"/>
                </a:solidFill>
              </a:rPr>
              <a:t>Format: </a:t>
            </a:r>
            <a:r>
              <a:rPr lang="en-US" sz="1100" i="1" dirty="0">
                <a:solidFill>
                  <a:schemeClr val="accent5"/>
                </a:solidFill>
              </a:rPr>
              <a:t>EAB delivered content and time for open question and answer</a:t>
            </a:r>
          </a:p>
          <a:p>
            <a:pPr marL="0" indent="0">
              <a:buNone/>
            </a:pPr>
            <a:r>
              <a:rPr lang="en-US" sz="1100" b="1" dirty="0">
                <a:solidFill>
                  <a:schemeClr val="accent5"/>
                </a:solidFill>
              </a:rPr>
              <a:t>Cadence: </a:t>
            </a:r>
            <a:r>
              <a:rPr lang="en-US" sz="1100" i="1" dirty="0">
                <a:solidFill>
                  <a:schemeClr val="accent5"/>
                </a:solidFill>
              </a:rPr>
              <a:t>Monthly</a:t>
            </a:r>
          </a:p>
          <a:p>
            <a:pPr marL="0" indent="0">
              <a:buNone/>
            </a:pPr>
            <a:r>
              <a:rPr lang="en-US" sz="1100" b="1" dirty="0">
                <a:solidFill>
                  <a:schemeClr val="accent5"/>
                </a:solidFill>
              </a:rPr>
              <a:t>Objectives: </a:t>
            </a:r>
            <a:r>
              <a:rPr lang="en-US" sz="1100" i="1" dirty="0">
                <a:solidFill>
                  <a:schemeClr val="accent5"/>
                </a:solidFill>
              </a:rPr>
              <a:t>Learn new and existing functionality in Recruitment Success</a:t>
            </a:r>
            <a:endParaRPr lang="en-US" sz="1100" dirty="0">
              <a:solidFill>
                <a:schemeClr val="accent5"/>
              </a:solidFill>
            </a:endParaRPr>
          </a:p>
        </p:txBody>
      </p:sp>
      <p:sp>
        <p:nvSpPr>
          <p:cNvPr id="24" name="Isosceles Triangle 23">
            <a:extLst>
              <a:ext uri="{FF2B5EF4-FFF2-40B4-BE49-F238E27FC236}">
                <a16:creationId xmlns:a16="http://schemas.microsoft.com/office/drawing/2014/main" id="{237D6732-0ACD-359C-7C63-1734AE58D935}"/>
              </a:ext>
              <a:ext uri="{C183D7F6-B498-43B3-948B-1728B52AA6E4}">
                <adec:decorative xmlns:adec="http://schemas.microsoft.com/office/drawing/2017/decorative" val="1"/>
              </a:ext>
            </a:extLst>
          </p:cNvPr>
          <p:cNvSpPr>
            <a:spLocks noChangeAspect="1"/>
          </p:cNvSpPr>
          <p:nvPr/>
        </p:nvSpPr>
        <p:spPr bwMode="gray">
          <a:xfrm rot="5400000">
            <a:off x="992679" y="5658765"/>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5" name="Text Placeholder 12">
            <a:extLst>
              <a:ext uri="{FF2B5EF4-FFF2-40B4-BE49-F238E27FC236}">
                <a16:creationId xmlns:a16="http://schemas.microsoft.com/office/drawing/2014/main" id="{94E065DC-BFD1-FA77-B7BC-FDAC125A37A2}"/>
              </a:ext>
            </a:extLst>
          </p:cNvPr>
          <p:cNvSpPr txBox="1">
            <a:spLocks/>
          </p:cNvSpPr>
          <p:nvPr/>
        </p:nvSpPr>
        <p:spPr bwMode="gray">
          <a:xfrm>
            <a:off x="1300320" y="6970264"/>
            <a:ext cx="5848510" cy="1149033"/>
          </a:xfrm>
          <a:prstGeom prst="rect">
            <a:avLst/>
          </a:prstGeom>
        </p:spPr>
        <p:txBody>
          <a:bodyPr vert="horz" wrap="square" lIns="0" tIns="0" rIns="0" bIns="0" rtlCol="0" anchor="t">
            <a:spAutoFit/>
          </a:bodyPr>
          <a:lstStyle>
            <a:defPPr>
              <a:defRPr lang="en-US"/>
            </a:defPPr>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250" b="1" dirty="0">
                <a:solidFill>
                  <a:schemeClr val="accent3"/>
                </a:solidFill>
              </a:rPr>
              <a:t>April 28</a:t>
            </a:r>
            <a:r>
              <a:rPr lang="en-US" sz="1250" b="1" baseline="30000" dirty="0">
                <a:solidFill>
                  <a:schemeClr val="accent3"/>
                </a:solidFill>
              </a:rPr>
              <a:t>th</a:t>
            </a:r>
            <a:r>
              <a:rPr lang="en-US" sz="1250" b="1" dirty="0">
                <a:solidFill>
                  <a:schemeClr val="accent3"/>
                </a:solidFill>
              </a:rPr>
              <a:t> – </a:t>
            </a:r>
            <a:r>
              <a:rPr lang="en-US" sz="1400" b="1" dirty="0">
                <a:solidFill>
                  <a:schemeClr val="accent3"/>
                </a:solidFill>
                <a:hlinkClick r:id="rId4">
                  <a:extLst>
                    <a:ext uri="{A12FA001-AC4F-418D-AE19-62706E023703}">
                      <ahyp:hlinkClr xmlns:ahyp="http://schemas.microsoft.com/office/drawing/2018/hyperlinkcolor" val="tx"/>
                    </a:ext>
                  </a:extLst>
                </a:hlinkClick>
              </a:rPr>
              <a:t>Feature Focus: Recruitment Success</a:t>
            </a:r>
            <a:endParaRPr lang="en-US" sz="1250" b="1" dirty="0">
              <a:solidFill>
                <a:schemeClr val="accent3"/>
              </a:solidFill>
            </a:endParaRPr>
          </a:p>
          <a:p>
            <a:pPr marL="0" indent="0">
              <a:buNone/>
            </a:pPr>
            <a:r>
              <a:rPr lang="en-US" sz="1100" b="1" dirty="0">
                <a:solidFill>
                  <a:schemeClr val="accent5"/>
                </a:solidFill>
              </a:rPr>
              <a:t>Audience: </a:t>
            </a:r>
            <a:r>
              <a:rPr lang="en-US" sz="1100" i="1" dirty="0">
                <a:solidFill>
                  <a:schemeClr val="accent5"/>
                </a:solidFill>
              </a:rPr>
              <a:t>Admins</a:t>
            </a:r>
          </a:p>
          <a:p>
            <a:pPr marL="0" indent="0">
              <a:buNone/>
            </a:pPr>
            <a:r>
              <a:rPr lang="en-US" sz="1100" b="1" dirty="0">
                <a:solidFill>
                  <a:schemeClr val="accent5"/>
                </a:solidFill>
              </a:rPr>
              <a:t>Format: </a:t>
            </a:r>
            <a:r>
              <a:rPr lang="en-US" sz="1100" i="1" dirty="0">
                <a:solidFill>
                  <a:schemeClr val="accent5"/>
                </a:solidFill>
              </a:rPr>
              <a:t>EAB delivered content and time for open question and answer</a:t>
            </a:r>
          </a:p>
          <a:p>
            <a:pPr marL="0" indent="0">
              <a:buNone/>
            </a:pPr>
            <a:r>
              <a:rPr lang="en-US" sz="1100" b="1" dirty="0">
                <a:solidFill>
                  <a:schemeClr val="accent5"/>
                </a:solidFill>
              </a:rPr>
              <a:t>Cadence: </a:t>
            </a:r>
            <a:r>
              <a:rPr lang="en-US" sz="1100" i="1" dirty="0">
                <a:solidFill>
                  <a:schemeClr val="accent5"/>
                </a:solidFill>
              </a:rPr>
              <a:t>Monthly</a:t>
            </a:r>
          </a:p>
          <a:p>
            <a:pPr marL="0" indent="0">
              <a:buNone/>
            </a:pPr>
            <a:r>
              <a:rPr lang="en-US" sz="1100" b="1" dirty="0">
                <a:solidFill>
                  <a:schemeClr val="accent5"/>
                </a:solidFill>
              </a:rPr>
              <a:t>Objectives: </a:t>
            </a:r>
            <a:r>
              <a:rPr lang="en-US" sz="1100" i="1" dirty="0">
                <a:solidFill>
                  <a:schemeClr val="accent5"/>
                </a:solidFill>
              </a:rPr>
              <a:t>Learn new and existing functionality in Recruitment Success</a:t>
            </a:r>
            <a:endParaRPr lang="en-US" sz="1100" dirty="0">
              <a:solidFill>
                <a:schemeClr val="accent5"/>
              </a:solidFill>
              <a:ea typeface="Verdana"/>
            </a:endParaRPr>
          </a:p>
        </p:txBody>
      </p:sp>
      <p:sp>
        <p:nvSpPr>
          <p:cNvPr id="27" name="Text Placeholder 12">
            <a:extLst>
              <a:ext uri="{FF2B5EF4-FFF2-40B4-BE49-F238E27FC236}">
                <a16:creationId xmlns:a16="http://schemas.microsoft.com/office/drawing/2014/main" id="{69D0832D-6093-964D-9405-104CA90D549D}"/>
              </a:ext>
            </a:extLst>
          </p:cNvPr>
          <p:cNvSpPr txBox="1">
            <a:spLocks/>
          </p:cNvSpPr>
          <p:nvPr/>
        </p:nvSpPr>
        <p:spPr bwMode="gray">
          <a:xfrm>
            <a:off x="1300320" y="8347061"/>
            <a:ext cx="5848510" cy="1149033"/>
          </a:xfrm>
          <a:prstGeom prst="rect">
            <a:avLst/>
          </a:prstGeom>
        </p:spPr>
        <p:txBody>
          <a:bodyPr vert="horz" wrap="square" lIns="0" tIns="0" rIns="0" bIns="0" rtlCol="0" anchor="t">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250" b="1">
                <a:solidFill>
                  <a:schemeClr val="accent3"/>
                </a:solidFill>
              </a:rPr>
              <a:t>19</a:t>
            </a:r>
            <a:r>
              <a:rPr lang="en-US" sz="1250" b="1" baseline="30000">
                <a:solidFill>
                  <a:schemeClr val="accent3"/>
                </a:solidFill>
              </a:rPr>
              <a:t>th</a:t>
            </a:r>
            <a:r>
              <a:rPr lang="en-US" sz="1250" b="1">
                <a:solidFill>
                  <a:schemeClr val="accent3"/>
                </a:solidFill>
              </a:rPr>
              <a:t> – </a:t>
            </a:r>
            <a:r>
              <a:rPr lang="en-US" sz="1400" b="1" dirty="0">
                <a:solidFill>
                  <a:schemeClr val="accent3"/>
                </a:solidFill>
                <a:hlinkClick r:id="rId4">
                  <a:extLst>
                    <a:ext uri="{A12FA001-AC4F-418D-AE19-62706E023703}">
                      <ahyp:hlinkClr xmlns:ahyp="http://schemas.microsoft.com/office/drawing/2018/hyperlinkcolor" val="tx"/>
                    </a:ext>
                  </a:extLst>
                </a:hlinkClick>
              </a:rPr>
              <a:t>Feature Focus: Recruitment Success</a:t>
            </a:r>
            <a:endParaRPr lang="en-US" sz="1250" b="1" dirty="0">
              <a:solidFill>
                <a:schemeClr val="accent3"/>
              </a:solidFill>
            </a:endParaRPr>
          </a:p>
          <a:p>
            <a:pPr marL="0" indent="0">
              <a:buNone/>
            </a:pPr>
            <a:r>
              <a:rPr lang="en-US" sz="1100" b="1" dirty="0">
                <a:solidFill>
                  <a:schemeClr val="accent5"/>
                </a:solidFill>
              </a:rPr>
              <a:t>Audience: </a:t>
            </a:r>
            <a:r>
              <a:rPr lang="en-US" sz="1100" i="1" dirty="0">
                <a:solidFill>
                  <a:schemeClr val="accent5"/>
                </a:solidFill>
              </a:rPr>
              <a:t>Admins</a:t>
            </a:r>
          </a:p>
          <a:p>
            <a:pPr marL="0" indent="0">
              <a:buNone/>
            </a:pPr>
            <a:r>
              <a:rPr lang="en-US" sz="1100" b="1" dirty="0">
                <a:solidFill>
                  <a:schemeClr val="accent5"/>
                </a:solidFill>
              </a:rPr>
              <a:t>Format: </a:t>
            </a:r>
            <a:r>
              <a:rPr lang="en-US" sz="1100" i="1" dirty="0">
                <a:solidFill>
                  <a:schemeClr val="accent5"/>
                </a:solidFill>
              </a:rPr>
              <a:t>EAB delivered content and time for open question and answer</a:t>
            </a:r>
          </a:p>
          <a:p>
            <a:pPr marL="0" indent="0">
              <a:buNone/>
            </a:pPr>
            <a:r>
              <a:rPr lang="en-US" sz="1100" b="1" dirty="0">
                <a:solidFill>
                  <a:schemeClr val="accent5"/>
                </a:solidFill>
              </a:rPr>
              <a:t>Cadence: </a:t>
            </a:r>
            <a:r>
              <a:rPr lang="en-US" sz="1100" i="1" dirty="0">
                <a:solidFill>
                  <a:schemeClr val="accent5"/>
                </a:solidFill>
              </a:rPr>
              <a:t>Monthly</a:t>
            </a:r>
          </a:p>
          <a:p>
            <a:pPr marL="0" indent="0">
              <a:buNone/>
            </a:pPr>
            <a:r>
              <a:rPr lang="en-US" sz="1100" b="1" dirty="0">
                <a:solidFill>
                  <a:schemeClr val="accent5"/>
                </a:solidFill>
              </a:rPr>
              <a:t>Objectives: </a:t>
            </a:r>
            <a:r>
              <a:rPr lang="en-US" sz="1100" i="1" dirty="0">
                <a:solidFill>
                  <a:schemeClr val="accent5"/>
                </a:solidFill>
              </a:rPr>
              <a:t>Learn new and existing functionality in Recruitment Success</a:t>
            </a:r>
            <a:endParaRPr lang="en-US" sz="1100" dirty="0">
              <a:solidFill>
                <a:schemeClr val="accent5"/>
              </a:solidFill>
              <a:ea typeface="Verdana"/>
            </a:endParaRPr>
          </a:p>
        </p:txBody>
      </p:sp>
      <p:sp>
        <p:nvSpPr>
          <p:cNvPr id="28" name="Isosceles Triangle 27">
            <a:extLst>
              <a:ext uri="{FF2B5EF4-FFF2-40B4-BE49-F238E27FC236}">
                <a16:creationId xmlns:a16="http://schemas.microsoft.com/office/drawing/2014/main" id="{A0F7619D-7F58-841E-B3CF-DD0F01D8C959}"/>
              </a:ext>
              <a:ext uri="{C183D7F6-B498-43B3-948B-1728B52AA6E4}">
                <adec:decorative xmlns:adec="http://schemas.microsoft.com/office/drawing/2017/decorative" val="1"/>
              </a:ext>
            </a:extLst>
          </p:cNvPr>
          <p:cNvSpPr>
            <a:spLocks noChangeAspect="1"/>
          </p:cNvSpPr>
          <p:nvPr/>
        </p:nvSpPr>
        <p:spPr bwMode="gray">
          <a:xfrm rot="5400000">
            <a:off x="992679" y="8387203"/>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sp>
        <p:nvSpPr>
          <p:cNvPr id="29" name="Isosceles Triangle 28">
            <a:extLst>
              <a:ext uri="{FF2B5EF4-FFF2-40B4-BE49-F238E27FC236}">
                <a16:creationId xmlns:a16="http://schemas.microsoft.com/office/drawing/2014/main" id="{E69B1782-E3A4-96C8-EE31-D3CEAB8FDBB2}"/>
              </a:ext>
              <a:ext uri="{C183D7F6-B498-43B3-948B-1728B52AA6E4}">
                <adec:decorative xmlns:adec="http://schemas.microsoft.com/office/drawing/2017/decorative" val="1"/>
              </a:ext>
            </a:extLst>
          </p:cNvPr>
          <p:cNvSpPr>
            <a:spLocks noChangeAspect="1"/>
          </p:cNvSpPr>
          <p:nvPr/>
        </p:nvSpPr>
        <p:spPr bwMode="gray">
          <a:xfrm rot="5400000">
            <a:off x="992679" y="7010406"/>
            <a:ext cx="250131" cy="169848"/>
          </a:xfrm>
          <a:prstGeom prst="triangl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accent5"/>
              </a:solidFill>
            </a:endParaRPr>
          </a:p>
        </p:txBody>
      </p:sp>
      <p:pic>
        <p:nvPicPr>
          <p:cNvPr id="31" name="Picture 30" descr="A blue circle with white text and stars&#10;&#10;Description automatically generated">
            <a:extLst>
              <a:ext uri="{FF2B5EF4-FFF2-40B4-BE49-F238E27FC236}">
                <a16:creationId xmlns:a16="http://schemas.microsoft.com/office/drawing/2014/main" id="{FFA32F72-03A0-BD41-4B5B-BE1F32882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562" y="348152"/>
            <a:ext cx="1418847" cy="1418847"/>
          </a:xfrm>
          <a:prstGeom prst="rect">
            <a:avLst/>
          </a:prstGeom>
        </p:spPr>
      </p:pic>
    </p:spTree>
    <p:custDataLst>
      <p:tags r:id="rId1"/>
    </p:custDataLst>
    <p:extLst>
      <p:ext uri="{BB962C8B-B14F-4D97-AF65-F5344CB8AC3E}">
        <p14:creationId xmlns:p14="http://schemas.microsoft.com/office/powerpoint/2010/main" val="7448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66298774-B4FD-1489-5499-99C329506C76}"/>
              </a:ext>
            </a:extLst>
          </p:cNvPr>
          <p:cNvSpPr>
            <a:spLocks noGrp="1"/>
          </p:cNvSpPr>
          <p:nvPr>
            <p:ph type="title"/>
          </p:nvPr>
        </p:nvSpPr>
        <p:spPr>
          <a:xfrm>
            <a:off x="508902" y="1520548"/>
            <a:ext cx="6755498" cy="276999"/>
          </a:xfrm>
        </p:spPr>
        <p:txBody>
          <a:bodyPr/>
          <a:lstStyle/>
          <a:p>
            <a:r>
              <a:rPr lang="en-US" dirty="0"/>
              <a:t>Navigate360 EAB Experiences – Spring 2025</a:t>
            </a:r>
          </a:p>
        </p:txBody>
      </p:sp>
      <p:sp>
        <p:nvSpPr>
          <p:cNvPr id="7" name="Text Placeholder 31">
            <a:extLst>
              <a:ext uri="{FF2B5EF4-FFF2-40B4-BE49-F238E27FC236}">
                <a16:creationId xmlns:a16="http://schemas.microsoft.com/office/drawing/2014/main" id="{9ACDF77D-A761-6AC1-4447-7FF691AA4EED}"/>
              </a:ext>
            </a:extLst>
          </p:cNvPr>
          <p:cNvSpPr txBox="1">
            <a:spLocks/>
          </p:cNvSpPr>
          <p:nvPr/>
        </p:nvSpPr>
        <p:spPr bwMode="gray">
          <a:xfrm>
            <a:off x="508901" y="1837136"/>
            <a:ext cx="6755497" cy="46166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dirty="0"/>
              <a:t>The following is a list of all Spring 2025 offerings </a:t>
            </a:r>
            <a:r>
              <a:rPr lang="en-US" b="1" dirty="0"/>
              <a:t>by role</a:t>
            </a:r>
            <a:r>
              <a:rPr lang="en-US" dirty="0"/>
              <a:t>. Work with your Strategic Leader on which are the most applicable for your role or to invite others on your team such as Care Unit Leads, Tech Leads, etc.</a:t>
            </a:r>
            <a:endParaRPr lang="en-VU" dirty="0" err="1"/>
          </a:p>
        </p:txBody>
      </p:sp>
      <p:sp>
        <p:nvSpPr>
          <p:cNvPr id="81" name="Text Placeholder 31">
            <a:extLst>
              <a:ext uri="{FF2B5EF4-FFF2-40B4-BE49-F238E27FC236}">
                <a16:creationId xmlns:a16="http://schemas.microsoft.com/office/drawing/2014/main" id="{D239EE40-4130-77A3-1753-C5D4ACD7E9EE}"/>
              </a:ext>
            </a:extLst>
          </p:cNvPr>
          <p:cNvSpPr txBox="1">
            <a:spLocks/>
          </p:cNvSpPr>
          <p:nvPr/>
        </p:nvSpPr>
        <p:spPr bwMode="gray">
          <a:xfrm>
            <a:off x="3432538" y="2696305"/>
            <a:ext cx="1264489"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a:t>Program Owners</a:t>
            </a:r>
          </a:p>
        </p:txBody>
      </p:sp>
      <p:sp>
        <p:nvSpPr>
          <p:cNvPr id="85" name="Text Placeholder 31">
            <a:extLst>
              <a:ext uri="{FF2B5EF4-FFF2-40B4-BE49-F238E27FC236}">
                <a16:creationId xmlns:a16="http://schemas.microsoft.com/office/drawing/2014/main" id="{2EA62DCF-691D-3ECA-A102-12D13244E3D0}"/>
              </a:ext>
            </a:extLst>
          </p:cNvPr>
          <p:cNvSpPr txBox="1">
            <a:spLocks/>
          </p:cNvSpPr>
          <p:nvPr/>
        </p:nvSpPr>
        <p:spPr bwMode="gray">
          <a:xfrm>
            <a:off x="1750147" y="2696305"/>
            <a:ext cx="2490136"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dirty="0"/>
              <a:t>Program Sponsors</a:t>
            </a:r>
            <a:endParaRPr lang="en-VU" dirty="0" err="1"/>
          </a:p>
        </p:txBody>
      </p:sp>
      <p:sp>
        <p:nvSpPr>
          <p:cNvPr id="18" name="Text Placeholder 31">
            <a:extLst>
              <a:ext uri="{FF2B5EF4-FFF2-40B4-BE49-F238E27FC236}">
                <a16:creationId xmlns:a16="http://schemas.microsoft.com/office/drawing/2014/main" id="{97DB48E3-6EAC-0A79-6ACA-A0E20FBA1F24}"/>
              </a:ext>
            </a:extLst>
          </p:cNvPr>
          <p:cNvSpPr txBox="1">
            <a:spLocks/>
          </p:cNvSpPr>
          <p:nvPr/>
        </p:nvSpPr>
        <p:spPr bwMode="gray">
          <a:xfrm>
            <a:off x="5186613" y="2696305"/>
            <a:ext cx="1264489"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a:t>App Admins</a:t>
            </a:r>
          </a:p>
        </p:txBody>
      </p:sp>
      <p:sp>
        <p:nvSpPr>
          <p:cNvPr id="19" name="Rectangle 18">
            <a:extLst>
              <a:ext uri="{FF2B5EF4-FFF2-40B4-BE49-F238E27FC236}">
                <a16:creationId xmlns:a16="http://schemas.microsoft.com/office/drawing/2014/main" id="{97399953-8527-F2AE-BB82-5581C4C9A607}"/>
              </a:ext>
            </a:extLst>
          </p:cNvPr>
          <p:cNvSpPr/>
          <p:nvPr/>
        </p:nvSpPr>
        <p:spPr bwMode="gray">
          <a:xfrm>
            <a:off x="4936600" y="2702037"/>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sp>
        <p:nvSpPr>
          <p:cNvPr id="8" name="Text Placeholder 31">
            <a:extLst>
              <a:ext uri="{FF2B5EF4-FFF2-40B4-BE49-F238E27FC236}">
                <a16:creationId xmlns:a16="http://schemas.microsoft.com/office/drawing/2014/main" id="{D60C8F85-1D6F-9EE6-A247-22886DD75A4E}"/>
              </a:ext>
            </a:extLst>
          </p:cNvPr>
          <p:cNvSpPr txBox="1">
            <a:spLocks/>
          </p:cNvSpPr>
          <p:nvPr/>
        </p:nvSpPr>
        <p:spPr bwMode="gray">
          <a:xfrm>
            <a:off x="1005889" y="2410248"/>
            <a:ext cx="5694200"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Key:</a:t>
            </a:r>
            <a:endParaRPr lang="en-VU" b="1" dirty="0" err="1"/>
          </a:p>
        </p:txBody>
      </p:sp>
      <p:sp>
        <p:nvSpPr>
          <p:cNvPr id="9" name="Rectangle 8">
            <a:extLst>
              <a:ext uri="{FF2B5EF4-FFF2-40B4-BE49-F238E27FC236}">
                <a16:creationId xmlns:a16="http://schemas.microsoft.com/office/drawing/2014/main" id="{3F211444-D5BA-6EC6-F155-E92AFC2E693D}"/>
              </a:ext>
            </a:extLst>
          </p:cNvPr>
          <p:cNvSpPr/>
          <p:nvPr/>
        </p:nvSpPr>
        <p:spPr bwMode="gray">
          <a:xfrm>
            <a:off x="848232" y="2344999"/>
            <a:ext cx="6075936" cy="601798"/>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000"/>
          </a:p>
        </p:txBody>
      </p:sp>
      <p:sp>
        <p:nvSpPr>
          <p:cNvPr id="14" name="Text Placeholder 31">
            <a:extLst>
              <a:ext uri="{FF2B5EF4-FFF2-40B4-BE49-F238E27FC236}">
                <a16:creationId xmlns:a16="http://schemas.microsoft.com/office/drawing/2014/main" id="{84F4214E-91D5-14FA-FB27-74683EA8A5F8}"/>
              </a:ext>
            </a:extLst>
          </p:cNvPr>
          <p:cNvSpPr txBox="1">
            <a:spLocks/>
          </p:cNvSpPr>
          <p:nvPr/>
        </p:nvSpPr>
        <p:spPr bwMode="gray">
          <a:xfrm>
            <a:off x="830405" y="3477756"/>
            <a:ext cx="249013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(Jan 8)</a:t>
            </a:r>
            <a:endParaRPr lang="en-VU" sz="900" dirty="0" err="1"/>
          </a:p>
        </p:txBody>
      </p:sp>
      <p:sp>
        <p:nvSpPr>
          <p:cNvPr id="15" name="Text Placeholder 31">
            <a:extLst>
              <a:ext uri="{FF2B5EF4-FFF2-40B4-BE49-F238E27FC236}">
                <a16:creationId xmlns:a16="http://schemas.microsoft.com/office/drawing/2014/main" id="{89823038-A628-7458-8A01-B1461F0BE79E}"/>
              </a:ext>
            </a:extLst>
          </p:cNvPr>
          <p:cNvSpPr txBox="1">
            <a:spLocks/>
          </p:cNvSpPr>
          <p:nvPr/>
        </p:nvSpPr>
        <p:spPr bwMode="gray">
          <a:xfrm>
            <a:off x="507999" y="3250308"/>
            <a:ext cx="2085075"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January</a:t>
            </a:r>
            <a:endParaRPr lang="en-VU" b="1" dirty="0" err="1"/>
          </a:p>
        </p:txBody>
      </p:sp>
      <p:sp>
        <p:nvSpPr>
          <p:cNvPr id="16" name="Text Placeholder 31">
            <a:extLst>
              <a:ext uri="{FF2B5EF4-FFF2-40B4-BE49-F238E27FC236}">
                <a16:creationId xmlns:a16="http://schemas.microsoft.com/office/drawing/2014/main" id="{F28DDD8C-34F5-F311-7A66-85303D046B8E}"/>
              </a:ext>
            </a:extLst>
          </p:cNvPr>
          <p:cNvSpPr txBox="1">
            <a:spLocks/>
          </p:cNvSpPr>
          <p:nvPr/>
        </p:nvSpPr>
        <p:spPr bwMode="gray">
          <a:xfrm>
            <a:off x="507999" y="5449485"/>
            <a:ext cx="2085075"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February</a:t>
            </a:r>
            <a:endParaRPr lang="en-VU" b="1" dirty="0" err="1"/>
          </a:p>
        </p:txBody>
      </p:sp>
      <p:sp>
        <p:nvSpPr>
          <p:cNvPr id="22" name="Rectangle 21">
            <a:extLst>
              <a:ext uri="{FF2B5EF4-FFF2-40B4-BE49-F238E27FC236}">
                <a16:creationId xmlns:a16="http://schemas.microsoft.com/office/drawing/2014/main" id="{6FCCED27-BA23-9D6B-B784-56B478A44CC7}"/>
              </a:ext>
            </a:extLst>
          </p:cNvPr>
          <p:cNvSpPr/>
          <p:nvPr/>
        </p:nvSpPr>
        <p:spPr bwMode="gray">
          <a:xfrm>
            <a:off x="585407" y="3477756"/>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31">
            <a:extLst>
              <a:ext uri="{FF2B5EF4-FFF2-40B4-BE49-F238E27FC236}">
                <a16:creationId xmlns:a16="http://schemas.microsoft.com/office/drawing/2014/main" id="{7EACA82D-978A-6DE3-1108-C09F04FCA8A0}"/>
              </a:ext>
            </a:extLst>
          </p:cNvPr>
          <p:cNvSpPr txBox="1">
            <a:spLocks/>
          </p:cNvSpPr>
          <p:nvPr/>
        </p:nvSpPr>
        <p:spPr bwMode="gray">
          <a:xfrm>
            <a:off x="830405" y="3780764"/>
            <a:ext cx="249013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 </a:t>
            </a:r>
            <a:r>
              <a:rPr lang="en-US" sz="900" i="1" dirty="0"/>
              <a:t>Overcoming Stumbling Blocks </a:t>
            </a:r>
            <a:r>
              <a:rPr lang="en-US" sz="900" dirty="0"/>
              <a:t>(Jan 14)</a:t>
            </a:r>
            <a:endParaRPr lang="en-VU" sz="900" dirty="0" err="1"/>
          </a:p>
        </p:txBody>
      </p:sp>
      <p:sp>
        <p:nvSpPr>
          <p:cNvPr id="25" name="Text Placeholder 31">
            <a:extLst>
              <a:ext uri="{FF2B5EF4-FFF2-40B4-BE49-F238E27FC236}">
                <a16:creationId xmlns:a16="http://schemas.microsoft.com/office/drawing/2014/main" id="{2F79B04E-39BF-C926-8309-1EA78C093C43}"/>
              </a:ext>
            </a:extLst>
          </p:cNvPr>
          <p:cNvSpPr txBox="1">
            <a:spLocks/>
          </p:cNvSpPr>
          <p:nvPr/>
        </p:nvSpPr>
        <p:spPr bwMode="gray">
          <a:xfrm>
            <a:off x="830405" y="4168406"/>
            <a:ext cx="2490134"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 Student-Raised Concerns Best Practices (Jan 16)</a:t>
            </a:r>
            <a:endParaRPr lang="en-VU" sz="900" dirty="0" err="1"/>
          </a:p>
        </p:txBody>
      </p:sp>
      <p:sp>
        <p:nvSpPr>
          <p:cNvPr id="26" name="Rectangle 25">
            <a:extLst>
              <a:ext uri="{FF2B5EF4-FFF2-40B4-BE49-F238E27FC236}">
                <a16:creationId xmlns:a16="http://schemas.microsoft.com/office/drawing/2014/main" id="{C6DE8533-8F02-C139-805A-9AFF8692313F}"/>
              </a:ext>
            </a:extLst>
          </p:cNvPr>
          <p:cNvSpPr/>
          <p:nvPr/>
        </p:nvSpPr>
        <p:spPr bwMode="gray">
          <a:xfrm>
            <a:off x="585407" y="4568980"/>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 Placeholder 31">
            <a:extLst>
              <a:ext uri="{FF2B5EF4-FFF2-40B4-BE49-F238E27FC236}">
                <a16:creationId xmlns:a16="http://schemas.microsoft.com/office/drawing/2014/main" id="{82372BF9-5FDF-0294-30A5-1E1D3B686925}"/>
              </a:ext>
            </a:extLst>
          </p:cNvPr>
          <p:cNvSpPr txBox="1">
            <a:spLocks/>
          </p:cNvSpPr>
          <p:nvPr/>
        </p:nvSpPr>
        <p:spPr bwMode="gray">
          <a:xfrm>
            <a:off x="830405" y="4568980"/>
            <a:ext cx="2631698"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Recruitment Success (Jan 21)</a:t>
            </a:r>
            <a:endParaRPr lang="en-VU" sz="900" dirty="0" err="1"/>
          </a:p>
        </p:txBody>
      </p:sp>
      <p:sp>
        <p:nvSpPr>
          <p:cNvPr id="34" name="Rectangle 33">
            <a:extLst>
              <a:ext uri="{FF2B5EF4-FFF2-40B4-BE49-F238E27FC236}">
                <a16:creationId xmlns:a16="http://schemas.microsoft.com/office/drawing/2014/main" id="{A92A2747-B455-E698-B441-B4FAE6D0E033}"/>
              </a:ext>
            </a:extLst>
          </p:cNvPr>
          <p:cNvSpPr/>
          <p:nvPr/>
        </p:nvSpPr>
        <p:spPr bwMode="gray">
          <a:xfrm>
            <a:off x="4014124" y="3932332"/>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 Placeholder 31">
            <a:extLst>
              <a:ext uri="{FF2B5EF4-FFF2-40B4-BE49-F238E27FC236}">
                <a16:creationId xmlns:a16="http://schemas.microsoft.com/office/drawing/2014/main" id="{73F75157-529F-6338-CC5B-3890E3F41DCE}"/>
              </a:ext>
            </a:extLst>
          </p:cNvPr>
          <p:cNvSpPr txBox="1">
            <a:spLocks/>
          </p:cNvSpPr>
          <p:nvPr/>
        </p:nvSpPr>
        <p:spPr bwMode="gray">
          <a:xfrm>
            <a:off x="4219581" y="3932332"/>
            <a:ext cx="2556318" cy="27474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Student-Raised Concerns (Jan 23)</a:t>
            </a:r>
            <a:endParaRPr lang="en-VU" sz="900" dirty="0" err="1"/>
          </a:p>
        </p:txBody>
      </p:sp>
      <p:cxnSp>
        <p:nvCxnSpPr>
          <p:cNvPr id="37" name="Straight Connector 36">
            <a:extLst>
              <a:ext uri="{FF2B5EF4-FFF2-40B4-BE49-F238E27FC236}">
                <a16:creationId xmlns:a16="http://schemas.microsoft.com/office/drawing/2014/main" id="{DF8149F1-E2DC-BDDE-11E7-BE55237DCB1D}"/>
              </a:ext>
            </a:extLst>
          </p:cNvPr>
          <p:cNvCxnSpPr/>
          <p:nvPr/>
        </p:nvCxnSpPr>
        <p:spPr bwMode="gray">
          <a:xfrm>
            <a:off x="502920" y="5318883"/>
            <a:ext cx="676656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EEBCB79-D2CE-08C4-4D29-3AA72465E6F1}"/>
              </a:ext>
            </a:extLst>
          </p:cNvPr>
          <p:cNvSpPr/>
          <p:nvPr/>
        </p:nvSpPr>
        <p:spPr bwMode="gray">
          <a:xfrm>
            <a:off x="585407" y="636428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 Placeholder 31">
            <a:extLst>
              <a:ext uri="{FF2B5EF4-FFF2-40B4-BE49-F238E27FC236}">
                <a16:creationId xmlns:a16="http://schemas.microsoft.com/office/drawing/2014/main" id="{0684FD5F-D85E-A8C8-ED5B-FB84F1A4E24C}"/>
              </a:ext>
            </a:extLst>
          </p:cNvPr>
          <p:cNvSpPr txBox="1">
            <a:spLocks/>
          </p:cNvSpPr>
          <p:nvPr/>
        </p:nvSpPr>
        <p:spPr bwMode="gray">
          <a:xfrm>
            <a:off x="830405" y="6366247"/>
            <a:ext cx="249013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(Feb 5)</a:t>
            </a:r>
            <a:endParaRPr lang="en-VU" sz="900" dirty="0" err="1"/>
          </a:p>
        </p:txBody>
      </p:sp>
      <p:sp>
        <p:nvSpPr>
          <p:cNvPr id="41" name="Text Placeholder 31">
            <a:extLst>
              <a:ext uri="{FF2B5EF4-FFF2-40B4-BE49-F238E27FC236}">
                <a16:creationId xmlns:a16="http://schemas.microsoft.com/office/drawing/2014/main" id="{F85336B9-52FC-DFAB-12A0-B6A42054A5C5}"/>
              </a:ext>
            </a:extLst>
          </p:cNvPr>
          <p:cNvSpPr txBox="1">
            <a:spLocks/>
          </p:cNvSpPr>
          <p:nvPr/>
        </p:nvSpPr>
        <p:spPr bwMode="gray">
          <a:xfrm>
            <a:off x="4219581" y="5601867"/>
            <a:ext cx="2631698"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 Recruitment Success Campaigns (Feb 12)</a:t>
            </a:r>
            <a:endParaRPr lang="en-VU" sz="900" dirty="0" err="1"/>
          </a:p>
        </p:txBody>
      </p:sp>
      <p:sp>
        <p:nvSpPr>
          <p:cNvPr id="46" name="Text Placeholder 31">
            <a:extLst>
              <a:ext uri="{FF2B5EF4-FFF2-40B4-BE49-F238E27FC236}">
                <a16:creationId xmlns:a16="http://schemas.microsoft.com/office/drawing/2014/main" id="{23EAE8B3-B9D0-5D9A-CC8E-40F29518FA25}"/>
              </a:ext>
            </a:extLst>
          </p:cNvPr>
          <p:cNvSpPr txBox="1">
            <a:spLocks/>
          </p:cNvSpPr>
          <p:nvPr/>
        </p:nvSpPr>
        <p:spPr bwMode="gray">
          <a:xfrm>
            <a:off x="830405" y="6643509"/>
            <a:ext cx="2588821"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Program Sponsors Onboarding and Welcome (Feb 10)</a:t>
            </a:r>
            <a:endParaRPr lang="en-VU" sz="900" dirty="0" err="1"/>
          </a:p>
        </p:txBody>
      </p:sp>
      <p:sp>
        <p:nvSpPr>
          <p:cNvPr id="47" name="Rectangle 46">
            <a:extLst>
              <a:ext uri="{FF2B5EF4-FFF2-40B4-BE49-F238E27FC236}">
                <a16:creationId xmlns:a16="http://schemas.microsoft.com/office/drawing/2014/main" id="{01B7853B-A73D-0EC2-C5B9-37406B40FAC7}"/>
              </a:ext>
            </a:extLst>
          </p:cNvPr>
          <p:cNvSpPr/>
          <p:nvPr/>
        </p:nvSpPr>
        <p:spPr bwMode="gray">
          <a:xfrm>
            <a:off x="585407" y="7019238"/>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 Placeholder 31">
            <a:extLst>
              <a:ext uri="{FF2B5EF4-FFF2-40B4-BE49-F238E27FC236}">
                <a16:creationId xmlns:a16="http://schemas.microsoft.com/office/drawing/2014/main" id="{7500ABE6-0A7E-6324-52CD-EC865FAC4477}"/>
              </a:ext>
            </a:extLst>
          </p:cNvPr>
          <p:cNvSpPr txBox="1">
            <a:spLocks/>
          </p:cNvSpPr>
          <p:nvPr/>
        </p:nvSpPr>
        <p:spPr bwMode="gray">
          <a:xfrm>
            <a:off x="830405" y="7021201"/>
            <a:ext cx="2897165"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Custom Attributes (Feb 10)</a:t>
            </a:r>
            <a:endParaRPr lang="en-VU" sz="900" dirty="0" err="1"/>
          </a:p>
        </p:txBody>
      </p:sp>
      <p:sp>
        <p:nvSpPr>
          <p:cNvPr id="53" name="Text Placeholder 31">
            <a:extLst>
              <a:ext uri="{FF2B5EF4-FFF2-40B4-BE49-F238E27FC236}">
                <a16:creationId xmlns:a16="http://schemas.microsoft.com/office/drawing/2014/main" id="{AD9E49FD-1216-1369-8353-A674395E428F}"/>
              </a:ext>
            </a:extLst>
          </p:cNvPr>
          <p:cNvSpPr txBox="1">
            <a:spLocks/>
          </p:cNvSpPr>
          <p:nvPr/>
        </p:nvSpPr>
        <p:spPr bwMode="gray">
          <a:xfrm>
            <a:off x="830405" y="7343014"/>
            <a:ext cx="2745574"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Intro to the Partner Support Team (Feb 11)</a:t>
            </a:r>
            <a:endParaRPr lang="en-VU" sz="900" dirty="0" err="1"/>
          </a:p>
        </p:txBody>
      </p:sp>
      <p:sp>
        <p:nvSpPr>
          <p:cNvPr id="55" name="Text Placeholder 31">
            <a:extLst>
              <a:ext uri="{FF2B5EF4-FFF2-40B4-BE49-F238E27FC236}">
                <a16:creationId xmlns:a16="http://schemas.microsoft.com/office/drawing/2014/main" id="{D72B317B-6008-8F38-6375-0F7AE2D576F0}"/>
              </a:ext>
            </a:extLst>
          </p:cNvPr>
          <p:cNvSpPr txBox="1">
            <a:spLocks/>
          </p:cNvSpPr>
          <p:nvPr/>
        </p:nvSpPr>
        <p:spPr bwMode="gray">
          <a:xfrm>
            <a:off x="4219581" y="6712845"/>
            <a:ext cx="249013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(Feb 19)</a:t>
            </a:r>
            <a:endParaRPr lang="en-VU" sz="900" dirty="0" err="1"/>
          </a:p>
        </p:txBody>
      </p:sp>
      <p:sp>
        <p:nvSpPr>
          <p:cNvPr id="62" name="Text Placeholder 31">
            <a:extLst>
              <a:ext uri="{FF2B5EF4-FFF2-40B4-BE49-F238E27FC236}">
                <a16:creationId xmlns:a16="http://schemas.microsoft.com/office/drawing/2014/main" id="{6FA362A8-CECF-74C4-7822-868D33C664FD}"/>
              </a:ext>
            </a:extLst>
          </p:cNvPr>
          <p:cNvSpPr txBox="1">
            <a:spLocks/>
          </p:cNvSpPr>
          <p:nvPr/>
        </p:nvSpPr>
        <p:spPr bwMode="gray">
          <a:xfrm>
            <a:off x="830405" y="4900155"/>
            <a:ext cx="2745574"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(Jan 22)</a:t>
            </a:r>
            <a:endParaRPr lang="en-VU" sz="900" dirty="0" err="1"/>
          </a:p>
        </p:txBody>
      </p:sp>
      <p:sp>
        <p:nvSpPr>
          <p:cNvPr id="71" name="Rectangle 70">
            <a:extLst>
              <a:ext uri="{FF2B5EF4-FFF2-40B4-BE49-F238E27FC236}">
                <a16:creationId xmlns:a16="http://schemas.microsoft.com/office/drawing/2014/main" id="{48CE9958-300E-A394-1E23-AECD5A5BC380}"/>
              </a:ext>
            </a:extLst>
          </p:cNvPr>
          <p:cNvSpPr/>
          <p:nvPr/>
        </p:nvSpPr>
        <p:spPr bwMode="gray">
          <a:xfrm>
            <a:off x="4014124" y="4303781"/>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Text Placeholder 31">
            <a:extLst>
              <a:ext uri="{FF2B5EF4-FFF2-40B4-BE49-F238E27FC236}">
                <a16:creationId xmlns:a16="http://schemas.microsoft.com/office/drawing/2014/main" id="{0364637E-F4DC-1267-0187-C55A1AD2D8C5}"/>
              </a:ext>
            </a:extLst>
          </p:cNvPr>
          <p:cNvSpPr txBox="1">
            <a:spLocks/>
          </p:cNvSpPr>
          <p:nvPr/>
        </p:nvSpPr>
        <p:spPr bwMode="gray">
          <a:xfrm>
            <a:off x="4219581" y="4303781"/>
            <a:ext cx="249013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Getting Started with Navigate360 (Jan 28)</a:t>
            </a:r>
            <a:endParaRPr lang="en-VU" sz="900" dirty="0" err="1"/>
          </a:p>
        </p:txBody>
      </p:sp>
      <p:sp>
        <p:nvSpPr>
          <p:cNvPr id="74" name="Text Placeholder 31">
            <a:extLst>
              <a:ext uri="{FF2B5EF4-FFF2-40B4-BE49-F238E27FC236}">
                <a16:creationId xmlns:a16="http://schemas.microsoft.com/office/drawing/2014/main" id="{697DEECC-EF74-CD1E-9AED-E8EFC30826DE}"/>
              </a:ext>
            </a:extLst>
          </p:cNvPr>
          <p:cNvSpPr txBox="1">
            <a:spLocks/>
          </p:cNvSpPr>
          <p:nvPr/>
        </p:nvSpPr>
        <p:spPr bwMode="gray">
          <a:xfrm>
            <a:off x="4219581" y="3477756"/>
            <a:ext cx="249013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“Ask Me Anything” Office Hours with Ed </a:t>
            </a:r>
            <a:r>
              <a:rPr lang="en-US" sz="900" dirty="0" err="1"/>
              <a:t>Venit</a:t>
            </a:r>
            <a:r>
              <a:rPr lang="en-US" sz="900" dirty="0"/>
              <a:t> (Jan 22) </a:t>
            </a:r>
            <a:endParaRPr lang="en-VU" sz="900" dirty="0" err="1"/>
          </a:p>
        </p:txBody>
      </p:sp>
      <p:sp>
        <p:nvSpPr>
          <p:cNvPr id="78" name="Text Placeholder 31">
            <a:extLst>
              <a:ext uri="{FF2B5EF4-FFF2-40B4-BE49-F238E27FC236}">
                <a16:creationId xmlns:a16="http://schemas.microsoft.com/office/drawing/2014/main" id="{8B14955A-F0DE-83B0-1B2D-2C236C3BBB92}"/>
              </a:ext>
            </a:extLst>
          </p:cNvPr>
          <p:cNvSpPr txBox="1">
            <a:spLocks/>
          </p:cNvSpPr>
          <p:nvPr/>
        </p:nvSpPr>
        <p:spPr bwMode="gray">
          <a:xfrm>
            <a:off x="4219581" y="4648364"/>
            <a:ext cx="3895859"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Mantra Health Webinar</a:t>
            </a:r>
            <a:endParaRPr lang="en-VU" sz="900" dirty="0" err="1"/>
          </a:p>
        </p:txBody>
      </p:sp>
      <p:sp>
        <p:nvSpPr>
          <p:cNvPr id="79" name="Text Placeholder 31">
            <a:extLst>
              <a:ext uri="{FF2B5EF4-FFF2-40B4-BE49-F238E27FC236}">
                <a16:creationId xmlns:a16="http://schemas.microsoft.com/office/drawing/2014/main" id="{46558125-A820-47DD-F087-EA37B2121EFA}"/>
              </a:ext>
            </a:extLst>
          </p:cNvPr>
          <p:cNvSpPr txBox="1">
            <a:spLocks/>
          </p:cNvSpPr>
          <p:nvPr/>
        </p:nvSpPr>
        <p:spPr bwMode="gray">
          <a:xfrm>
            <a:off x="507999" y="7767942"/>
            <a:ext cx="2085075"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March</a:t>
            </a:r>
            <a:endParaRPr lang="en-VU" b="1" dirty="0" err="1"/>
          </a:p>
        </p:txBody>
      </p:sp>
      <p:sp>
        <p:nvSpPr>
          <p:cNvPr id="84" name="Rectangle 83">
            <a:extLst>
              <a:ext uri="{FF2B5EF4-FFF2-40B4-BE49-F238E27FC236}">
                <a16:creationId xmlns:a16="http://schemas.microsoft.com/office/drawing/2014/main" id="{4B3BC503-6F9E-71ED-FA65-566A71953938}"/>
              </a:ext>
            </a:extLst>
          </p:cNvPr>
          <p:cNvSpPr/>
          <p:nvPr/>
        </p:nvSpPr>
        <p:spPr bwMode="gray">
          <a:xfrm>
            <a:off x="585407" y="804713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i="1"/>
          </a:p>
        </p:txBody>
      </p:sp>
      <p:sp>
        <p:nvSpPr>
          <p:cNvPr id="87" name="Text Placeholder 31">
            <a:extLst>
              <a:ext uri="{FF2B5EF4-FFF2-40B4-BE49-F238E27FC236}">
                <a16:creationId xmlns:a16="http://schemas.microsoft.com/office/drawing/2014/main" id="{44A5A6DF-B4D4-82D3-569E-5B2AE645E064}"/>
              </a:ext>
            </a:extLst>
          </p:cNvPr>
          <p:cNvSpPr txBox="1">
            <a:spLocks/>
          </p:cNvSpPr>
          <p:nvPr/>
        </p:nvSpPr>
        <p:spPr bwMode="gray">
          <a:xfrm>
            <a:off x="830405" y="8049097"/>
            <a:ext cx="2490136"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Office Hours (Mar 5)</a:t>
            </a:r>
            <a:endParaRPr lang="en-VU" sz="900" i="1" dirty="0" err="1"/>
          </a:p>
        </p:txBody>
      </p:sp>
      <p:sp>
        <p:nvSpPr>
          <p:cNvPr id="89" name="Text Placeholder 31">
            <a:extLst>
              <a:ext uri="{FF2B5EF4-FFF2-40B4-BE49-F238E27FC236}">
                <a16:creationId xmlns:a16="http://schemas.microsoft.com/office/drawing/2014/main" id="{2BB6ADC2-DDF8-B9A9-B9C3-820AA25E8012}"/>
              </a:ext>
            </a:extLst>
          </p:cNvPr>
          <p:cNvSpPr txBox="1">
            <a:spLocks/>
          </p:cNvSpPr>
          <p:nvPr/>
        </p:nvSpPr>
        <p:spPr bwMode="gray">
          <a:xfrm>
            <a:off x="830405" y="8319701"/>
            <a:ext cx="2731594" cy="492443"/>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ea typeface="Verdana"/>
              </a:rPr>
              <a:t>S</a:t>
            </a:r>
            <a:r>
              <a:rPr lang="en-US" sz="900" dirty="0">
                <a:ea typeface="Verdana"/>
              </a:rPr>
              <a:t>trategy Spotlight: Recruitment Success Campaigns (Mar 6)</a:t>
            </a:r>
            <a:endParaRPr lang="en-US" sz="900" dirty="0">
              <a:solidFill>
                <a:srgbClr val="000000"/>
              </a:solidFill>
              <a:ea typeface="Verdana"/>
            </a:endParaRPr>
          </a:p>
          <a:p>
            <a:pPr marL="0" indent="0">
              <a:spcBef>
                <a:spcPts val="607"/>
              </a:spcBef>
              <a:buNone/>
            </a:pPr>
            <a:endParaRPr lang="en-US" sz="900" i="1" dirty="0">
              <a:ea typeface="Verdana"/>
            </a:endParaRPr>
          </a:p>
        </p:txBody>
      </p:sp>
      <p:sp>
        <p:nvSpPr>
          <p:cNvPr id="99" name="Text Placeholder 31">
            <a:extLst>
              <a:ext uri="{FF2B5EF4-FFF2-40B4-BE49-F238E27FC236}">
                <a16:creationId xmlns:a16="http://schemas.microsoft.com/office/drawing/2014/main" id="{A9F362F6-EAF5-27F3-3853-E8DA1659F184}"/>
              </a:ext>
            </a:extLst>
          </p:cNvPr>
          <p:cNvSpPr txBox="1">
            <a:spLocks/>
          </p:cNvSpPr>
          <p:nvPr/>
        </p:nvSpPr>
        <p:spPr bwMode="gray">
          <a:xfrm>
            <a:off x="830405" y="8730444"/>
            <a:ext cx="2897165"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Workshop Cohort: Admin Onboarding Session #1 (Mar 11) </a:t>
            </a:r>
            <a:endParaRPr lang="en-US" sz="900" i="1" dirty="0">
              <a:ea typeface="Verdana"/>
            </a:endParaRPr>
          </a:p>
        </p:txBody>
      </p:sp>
      <p:pic>
        <p:nvPicPr>
          <p:cNvPr id="3" name="Picture 7">
            <a:extLst>
              <a:ext uri="{FF2B5EF4-FFF2-40B4-BE49-F238E27FC236}">
                <a16:creationId xmlns:a16="http://schemas.microsoft.com/office/drawing/2014/main" id="{D503FC2B-2693-38A5-512F-F1F4B3193183}"/>
              </a:ext>
            </a:extLst>
          </p:cNvPr>
          <p:cNvPicPr>
            <a:picLocks noChangeAspect="1"/>
          </p:cNvPicPr>
          <p:nvPr/>
        </p:nvPicPr>
        <p:blipFill>
          <a:blip r:embed="rId2"/>
          <a:srcRect/>
          <a:stretch/>
        </p:blipFill>
        <p:spPr>
          <a:xfrm>
            <a:off x="6012878" y="250436"/>
            <a:ext cx="1563579" cy="1563579"/>
          </a:xfrm>
          <a:prstGeom prst="rect">
            <a:avLst/>
          </a:prstGeom>
        </p:spPr>
      </p:pic>
      <p:sp>
        <p:nvSpPr>
          <p:cNvPr id="11" name="Text Placeholder 31">
            <a:extLst>
              <a:ext uri="{FF2B5EF4-FFF2-40B4-BE49-F238E27FC236}">
                <a16:creationId xmlns:a16="http://schemas.microsoft.com/office/drawing/2014/main" id="{E7AB0F6F-CBCC-F63A-E72B-394B61BDA8EF}"/>
              </a:ext>
            </a:extLst>
          </p:cNvPr>
          <p:cNvSpPr txBox="1">
            <a:spLocks/>
          </p:cNvSpPr>
          <p:nvPr/>
        </p:nvSpPr>
        <p:spPr bwMode="gray">
          <a:xfrm>
            <a:off x="4219581" y="4946890"/>
            <a:ext cx="2887009"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Spotlights: Student-Raised Concerns Best Practices in Action (Jan 30)</a:t>
            </a:r>
            <a:endParaRPr lang="en-VU" sz="900" dirty="0" err="1"/>
          </a:p>
        </p:txBody>
      </p:sp>
      <p:sp>
        <p:nvSpPr>
          <p:cNvPr id="12" name="Rectangle 11">
            <a:extLst>
              <a:ext uri="{FF2B5EF4-FFF2-40B4-BE49-F238E27FC236}">
                <a16:creationId xmlns:a16="http://schemas.microsoft.com/office/drawing/2014/main" id="{236B04D3-A054-5F8C-971B-18BC3DE551D5}"/>
              </a:ext>
            </a:extLst>
          </p:cNvPr>
          <p:cNvSpPr/>
          <p:nvPr/>
        </p:nvSpPr>
        <p:spPr bwMode="gray">
          <a:xfrm>
            <a:off x="585407" y="6038218"/>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 Placeholder 31">
            <a:extLst>
              <a:ext uri="{FF2B5EF4-FFF2-40B4-BE49-F238E27FC236}">
                <a16:creationId xmlns:a16="http://schemas.microsoft.com/office/drawing/2014/main" id="{14939FED-CB4D-9444-9A42-CF0685E2E7FA}"/>
              </a:ext>
            </a:extLst>
          </p:cNvPr>
          <p:cNvSpPr txBox="1">
            <a:spLocks/>
          </p:cNvSpPr>
          <p:nvPr/>
        </p:nvSpPr>
        <p:spPr bwMode="gray">
          <a:xfrm>
            <a:off x="830405" y="6038218"/>
            <a:ext cx="249013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Getting Started with Navigate360 (Feb 4)</a:t>
            </a:r>
            <a:endParaRPr lang="en-VU" sz="900" dirty="0" err="1"/>
          </a:p>
        </p:txBody>
      </p:sp>
      <p:sp>
        <p:nvSpPr>
          <p:cNvPr id="21" name="Text Placeholder 31">
            <a:extLst>
              <a:ext uri="{FF2B5EF4-FFF2-40B4-BE49-F238E27FC236}">
                <a16:creationId xmlns:a16="http://schemas.microsoft.com/office/drawing/2014/main" id="{82CAEC10-B76D-33A4-D72A-2B3389DC6980}"/>
              </a:ext>
            </a:extLst>
          </p:cNvPr>
          <p:cNvSpPr txBox="1">
            <a:spLocks/>
          </p:cNvSpPr>
          <p:nvPr/>
        </p:nvSpPr>
        <p:spPr bwMode="gray">
          <a:xfrm>
            <a:off x="4219581" y="6283517"/>
            <a:ext cx="249013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“Ask Me Anything” Office Hours with Ed </a:t>
            </a:r>
            <a:r>
              <a:rPr lang="en-US" sz="900" dirty="0" err="1"/>
              <a:t>Venit</a:t>
            </a:r>
            <a:r>
              <a:rPr lang="en-US" sz="900" dirty="0"/>
              <a:t> (Feb 19) </a:t>
            </a:r>
            <a:endParaRPr lang="en-VU" sz="900" dirty="0" err="1"/>
          </a:p>
        </p:txBody>
      </p:sp>
      <p:sp>
        <p:nvSpPr>
          <p:cNvPr id="28" name="Rectangle 27">
            <a:extLst>
              <a:ext uri="{FF2B5EF4-FFF2-40B4-BE49-F238E27FC236}">
                <a16:creationId xmlns:a16="http://schemas.microsoft.com/office/drawing/2014/main" id="{725EA681-A7B0-2489-A725-A58D39EF564A}"/>
              </a:ext>
            </a:extLst>
          </p:cNvPr>
          <p:cNvSpPr/>
          <p:nvPr/>
        </p:nvSpPr>
        <p:spPr bwMode="gray">
          <a:xfrm>
            <a:off x="4014124" y="5994415"/>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 Placeholder 31">
            <a:extLst>
              <a:ext uri="{FF2B5EF4-FFF2-40B4-BE49-F238E27FC236}">
                <a16:creationId xmlns:a16="http://schemas.microsoft.com/office/drawing/2014/main" id="{D20EB824-9BAD-A557-99F8-2E71FDA77E70}"/>
              </a:ext>
            </a:extLst>
          </p:cNvPr>
          <p:cNvSpPr txBox="1">
            <a:spLocks/>
          </p:cNvSpPr>
          <p:nvPr/>
        </p:nvSpPr>
        <p:spPr bwMode="gray">
          <a:xfrm>
            <a:off x="4219581" y="5994416"/>
            <a:ext cx="2735415"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Recruitment Success (Feb 18)</a:t>
            </a:r>
            <a:endParaRPr lang="en-VU" sz="900" dirty="0" err="1"/>
          </a:p>
        </p:txBody>
      </p:sp>
      <p:sp>
        <p:nvSpPr>
          <p:cNvPr id="36" name="Text Placeholder 31">
            <a:extLst>
              <a:ext uri="{FF2B5EF4-FFF2-40B4-BE49-F238E27FC236}">
                <a16:creationId xmlns:a16="http://schemas.microsoft.com/office/drawing/2014/main" id="{049A2A1A-B66D-8567-5B5E-265BD9D6B43A}"/>
              </a:ext>
            </a:extLst>
          </p:cNvPr>
          <p:cNvSpPr txBox="1">
            <a:spLocks/>
          </p:cNvSpPr>
          <p:nvPr/>
        </p:nvSpPr>
        <p:spPr bwMode="gray">
          <a:xfrm>
            <a:off x="4219581" y="7035146"/>
            <a:ext cx="319890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Product Update Webinar (Feb 24)</a:t>
            </a:r>
            <a:endParaRPr lang="en-VU" sz="900" dirty="0" err="1"/>
          </a:p>
        </p:txBody>
      </p:sp>
      <p:sp>
        <p:nvSpPr>
          <p:cNvPr id="45" name="Text Placeholder 31">
            <a:extLst>
              <a:ext uri="{FF2B5EF4-FFF2-40B4-BE49-F238E27FC236}">
                <a16:creationId xmlns:a16="http://schemas.microsoft.com/office/drawing/2014/main" id="{81D8909E-5557-AB33-D09C-51A6329AA125}"/>
              </a:ext>
            </a:extLst>
          </p:cNvPr>
          <p:cNvSpPr txBox="1">
            <a:spLocks/>
          </p:cNvSpPr>
          <p:nvPr/>
        </p:nvSpPr>
        <p:spPr bwMode="gray">
          <a:xfrm>
            <a:off x="4219581" y="7360147"/>
            <a:ext cx="319890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Data-Informed Support (Feb 27)</a:t>
            </a:r>
            <a:endParaRPr lang="en-VU" sz="900" dirty="0" err="1"/>
          </a:p>
        </p:txBody>
      </p:sp>
      <p:sp>
        <p:nvSpPr>
          <p:cNvPr id="6" name="Isosceles Triangle 5">
            <a:extLst>
              <a:ext uri="{FF2B5EF4-FFF2-40B4-BE49-F238E27FC236}">
                <a16:creationId xmlns:a16="http://schemas.microsoft.com/office/drawing/2014/main" id="{6374BF5D-CCBD-BA0D-B436-ECAF279618A3}"/>
              </a:ext>
            </a:extLst>
          </p:cNvPr>
          <p:cNvSpPr/>
          <p:nvPr/>
        </p:nvSpPr>
        <p:spPr bwMode="gray">
          <a:xfrm>
            <a:off x="1553574" y="2707770"/>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Isosceles Triangle 12">
            <a:extLst>
              <a:ext uri="{FF2B5EF4-FFF2-40B4-BE49-F238E27FC236}">
                <a16:creationId xmlns:a16="http://schemas.microsoft.com/office/drawing/2014/main" id="{10DB841C-66BD-0033-078F-176543CA8B08}"/>
              </a:ext>
            </a:extLst>
          </p:cNvPr>
          <p:cNvSpPr/>
          <p:nvPr/>
        </p:nvSpPr>
        <p:spPr bwMode="gray">
          <a:xfrm>
            <a:off x="4021414" y="3477756"/>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Isosceles Triangle 19">
            <a:extLst>
              <a:ext uri="{FF2B5EF4-FFF2-40B4-BE49-F238E27FC236}">
                <a16:creationId xmlns:a16="http://schemas.microsoft.com/office/drawing/2014/main" id="{0B193A3A-1D2B-3CF3-BCA6-7C9010F9995D}"/>
              </a:ext>
            </a:extLst>
          </p:cNvPr>
          <p:cNvSpPr/>
          <p:nvPr/>
        </p:nvSpPr>
        <p:spPr bwMode="gray">
          <a:xfrm>
            <a:off x="592697" y="6651924"/>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Isosceles Triangle 30">
            <a:extLst>
              <a:ext uri="{FF2B5EF4-FFF2-40B4-BE49-F238E27FC236}">
                <a16:creationId xmlns:a16="http://schemas.microsoft.com/office/drawing/2014/main" id="{597A762D-5672-4464-0A56-9652E638024E}"/>
              </a:ext>
            </a:extLst>
          </p:cNvPr>
          <p:cNvSpPr/>
          <p:nvPr/>
        </p:nvSpPr>
        <p:spPr bwMode="gray">
          <a:xfrm>
            <a:off x="4021414" y="6283517"/>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6A600381-D94E-D4F2-0065-C61D0B719F48}"/>
              </a:ext>
            </a:extLst>
          </p:cNvPr>
          <p:cNvSpPr/>
          <p:nvPr/>
        </p:nvSpPr>
        <p:spPr bwMode="gray">
          <a:xfrm>
            <a:off x="3238762" y="2698194"/>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FE7E6EDD-26A9-D4DF-89B4-39761EF2FCDD}"/>
              </a:ext>
            </a:extLst>
          </p:cNvPr>
          <p:cNvSpPr/>
          <p:nvPr/>
        </p:nvSpPr>
        <p:spPr bwMode="gray">
          <a:xfrm>
            <a:off x="592697" y="3780764"/>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id="{8205325D-68FB-534F-AAF8-633FFCF6B7B5}"/>
              </a:ext>
            </a:extLst>
          </p:cNvPr>
          <p:cNvSpPr/>
          <p:nvPr/>
        </p:nvSpPr>
        <p:spPr bwMode="gray">
          <a:xfrm>
            <a:off x="592697" y="4168406"/>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F07ED92A-1024-9D5F-94DF-D5C42E15D56F}"/>
              </a:ext>
            </a:extLst>
          </p:cNvPr>
          <p:cNvSpPr/>
          <p:nvPr/>
        </p:nvSpPr>
        <p:spPr bwMode="gray">
          <a:xfrm>
            <a:off x="4021414" y="4647752"/>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a:extLst>
              <a:ext uri="{FF2B5EF4-FFF2-40B4-BE49-F238E27FC236}">
                <a16:creationId xmlns:a16="http://schemas.microsoft.com/office/drawing/2014/main" id="{C8E2B480-EA34-6C64-1EDA-DA2B21307A25}"/>
              </a:ext>
            </a:extLst>
          </p:cNvPr>
          <p:cNvSpPr/>
          <p:nvPr/>
        </p:nvSpPr>
        <p:spPr bwMode="gray">
          <a:xfrm>
            <a:off x="4021414" y="4946890"/>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a:extLst>
              <a:ext uri="{FF2B5EF4-FFF2-40B4-BE49-F238E27FC236}">
                <a16:creationId xmlns:a16="http://schemas.microsoft.com/office/drawing/2014/main" id="{26E2643E-3B7A-E5C7-075D-2B3ED10022F7}"/>
              </a:ext>
            </a:extLst>
          </p:cNvPr>
          <p:cNvSpPr/>
          <p:nvPr/>
        </p:nvSpPr>
        <p:spPr bwMode="gray">
          <a:xfrm>
            <a:off x="4021414" y="7032265"/>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a:extLst>
              <a:ext uri="{FF2B5EF4-FFF2-40B4-BE49-F238E27FC236}">
                <a16:creationId xmlns:a16="http://schemas.microsoft.com/office/drawing/2014/main" id="{2351652D-4FE0-7074-8CDD-862FA284426B}"/>
              </a:ext>
            </a:extLst>
          </p:cNvPr>
          <p:cNvSpPr/>
          <p:nvPr/>
        </p:nvSpPr>
        <p:spPr bwMode="gray">
          <a:xfrm>
            <a:off x="4024215" y="7331403"/>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EEAB2CCC-EC85-1D87-8C3B-AACFB8ADD7FC}"/>
              </a:ext>
            </a:extLst>
          </p:cNvPr>
          <p:cNvSpPr/>
          <p:nvPr/>
        </p:nvSpPr>
        <p:spPr bwMode="gray">
          <a:xfrm>
            <a:off x="592697" y="7325526"/>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a:extLst>
              <a:ext uri="{FF2B5EF4-FFF2-40B4-BE49-F238E27FC236}">
                <a16:creationId xmlns:a16="http://schemas.microsoft.com/office/drawing/2014/main" id="{40321483-C77C-345C-CA09-7BA2094554DC}"/>
              </a:ext>
            </a:extLst>
          </p:cNvPr>
          <p:cNvSpPr/>
          <p:nvPr/>
        </p:nvSpPr>
        <p:spPr bwMode="gray">
          <a:xfrm>
            <a:off x="4021414" y="5601867"/>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a:extLst>
              <a:ext uri="{FF2B5EF4-FFF2-40B4-BE49-F238E27FC236}">
                <a16:creationId xmlns:a16="http://schemas.microsoft.com/office/drawing/2014/main" id="{9A2F336F-93A3-931D-0E06-C86BB804E018}"/>
              </a:ext>
            </a:extLst>
          </p:cNvPr>
          <p:cNvSpPr/>
          <p:nvPr/>
        </p:nvSpPr>
        <p:spPr bwMode="gray">
          <a:xfrm>
            <a:off x="592697" y="8344888"/>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1">
            <a:extLst>
              <a:ext uri="{FF2B5EF4-FFF2-40B4-BE49-F238E27FC236}">
                <a16:creationId xmlns:a16="http://schemas.microsoft.com/office/drawing/2014/main" id="{14DBAE4E-D494-818D-E5A0-620EC1638DB1}"/>
              </a:ext>
            </a:extLst>
          </p:cNvPr>
          <p:cNvSpPr txBox="1">
            <a:spLocks/>
          </p:cNvSpPr>
          <p:nvPr/>
        </p:nvSpPr>
        <p:spPr bwMode="gray">
          <a:xfrm>
            <a:off x="830405" y="9097008"/>
            <a:ext cx="2760144"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Recruitment Success (Mar 13)</a:t>
            </a:r>
            <a:endParaRPr lang="en-VU" sz="900" dirty="0" err="1"/>
          </a:p>
        </p:txBody>
      </p:sp>
      <p:sp>
        <p:nvSpPr>
          <p:cNvPr id="30" name="Text Placeholder 31">
            <a:extLst>
              <a:ext uri="{FF2B5EF4-FFF2-40B4-BE49-F238E27FC236}">
                <a16:creationId xmlns:a16="http://schemas.microsoft.com/office/drawing/2014/main" id="{2FD5EA90-3D84-4733-281B-44A1421F1B07}"/>
              </a:ext>
            </a:extLst>
          </p:cNvPr>
          <p:cNvSpPr txBox="1">
            <a:spLocks/>
          </p:cNvSpPr>
          <p:nvPr/>
        </p:nvSpPr>
        <p:spPr bwMode="gray">
          <a:xfrm>
            <a:off x="4219581" y="8031943"/>
            <a:ext cx="3198903"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Workshop Cohort: Admin Onboarding Session #2 (Mar 18)</a:t>
            </a:r>
            <a:endParaRPr lang="en-VU" sz="900" i="1" dirty="0" err="1">
              <a:ea typeface="Verdana"/>
            </a:endParaRPr>
          </a:p>
        </p:txBody>
      </p:sp>
      <p:sp>
        <p:nvSpPr>
          <p:cNvPr id="42" name="Text Placeholder 31">
            <a:extLst>
              <a:ext uri="{FF2B5EF4-FFF2-40B4-BE49-F238E27FC236}">
                <a16:creationId xmlns:a16="http://schemas.microsoft.com/office/drawing/2014/main" id="{62A0983F-2DFA-56DE-5C6B-1741F7CD15EB}"/>
              </a:ext>
            </a:extLst>
          </p:cNvPr>
          <p:cNvSpPr txBox="1">
            <a:spLocks/>
          </p:cNvSpPr>
          <p:nvPr/>
        </p:nvSpPr>
        <p:spPr bwMode="gray">
          <a:xfrm>
            <a:off x="4219581" y="8339282"/>
            <a:ext cx="3198903"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Workshop Cohort: Admin Onboarding Session #3 (Mar 25)</a:t>
            </a:r>
            <a:endParaRPr lang="en-VU" sz="900" i="1" dirty="0" err="1">
              <a:ea typeface="Verdana"/>
            </a:endParaRPr>
          </a:p>
        </p:txBody>
      </p:sp>
      <p:sp>
        <p:nvSpPr>
          <p:cNvPr id="43" name="Rectangle 42">
            <a:extLst>
              <a:ext uri="{FF2B5EF4-FFF2-40B4-BE49-F238E27FC236}">
                <a16:creationId xmlns:a16="http://schemas.microsoft.com/office/drawing/2014/main" id="{A9D4B8B1-75F9-CF47-B706-2F98AE3AA806}"/>
              </a:ext>
            </a:extLst>
          </p:cNvPr>
          <p:cNvSpPr/>
          <p:nvPr/>
        </p:nvSpPr>
        <p:spPr bwMode="gray">
          <a:xfrm>
            <a:off x="4014124" y="8343592"/>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Text Placeholder 31">
            <a:extLst>
              <a:ext uri="{FF2B5EF4-FFF2-40B4-BE49-F238E27FC236}">
                <a16:creationId xmlns:a16="http://schemas.microsoft.com/office/drawing/2014/main" id="{5B049DA2-D760-0603-5B7F-CAC10B6F70B6}"/>
              </a:ext>
            </a:extLst>
          </p:cNvPr>
          <p:cNvSpPr txBox="1">
            <a:spLocks/>
          </p:cNvSpPr>
          <p:nvPr/>
        </p:nvSpPr>
        <p:spPr bwMode="gray">
          <a:xfrm>
            <a:off x="4219581" y="8682814"/>
            <a:ext cx="2490136"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“Ask Me Anything” Office Hours with Ed Venit (Mar 25) </a:t>
            </a:r>
            <a:endParaRPr lang="en-VU" sz="900" dirty="0" err="1"/>
          </a:p>
        </p:txBody>
      </p:sp>
      <p:sp>
        <p:nvSpPr>
          <p:cNvPr id="51" name="Isosceles Triangle 50">
            <a:extLst>
              <a:ext uri="{FF2B5EF4-FFF2-40B4-BE49-F238E27FC236}">
                <a16:creationId xmlns:a16="http://schemas.microsoft.com/office/drawing/2014/main" id="{2FBD3586-10DD-01C5-8BA9-50F2FBE08B5A}"/>
              </a:ext>
            </a:extLst>
          </p:cNvPr>
          <p:cNvSpPr/>
          <p:nvPr/>
        </p:nvSpPr>
        <p:spPr bwMode="gray">
          <a:xfrm>
            <a:off x="4021414" y="8682814"/>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2" name="Straight Connector 51">
            <a:extLst>
              <a:ext uri="{FF2B5EF4-FFF2-40B4-BE49-F238E27FC236}">
                <a16:creationId xmlns:a16="http://schemas.microsoft.com/office/drawing/2014/main" id="{649915A4-7F7D-F42F-03AF-36315D94099E}"/>
              </a:ext>
            </a:extLst>
          </p:cNvPr>
          <p:cNvCxnSpPr>
            <a:cxnSpLocks/>
          </p:cNvCxnSpPr>
          <p:nvPr/>
        </p:nvCxnSpPr>
        <p:spPr bwMode="gray">
          <a:xfrm>
            <a:off x="488521" y="7707753"/>
            <a:ext cx="676656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882D1B-F294-D03A-392B-A9AC072C7B9C}"/>
              </a:ext>
            </a:extLst>
          </p:cNvPr>
          <p:cNvSpPr/>
          <p:nvPr/>
        </p:nvSpPr>
        <p:spPr bwMode="gray">
          <a:xfrm>
            <a:off x="585407" y="5730878"/>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 Placeholder 31">
            <a:extLst>
              <a:ext uri="{FF2B5EF4-FFF2-40B4-BE49-F238E27FC236}">
                <a16:creationId xmlns:a16="http://schemas.microsoft.com/office/drawing/2014/main" id="{AAFFDB51-6F4D-AF1B-FDBE-B48A87267E0D}"/>
              </a:ext>
            </a:extLst>
          </p:cNvPr>
          <p:cNvSpPr txBox="1">
            <a:spLocks/>
          </p:cNvSpPr>
          <p:nvPr/>
        </p:nvSpPr>
        <p:spPr bwMode="gray">
          <a:xfrm>
            <a:off x="830405" y="5730878"/>
            <a:ext cx="2490136"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Custom Attributes (Feb 3)</a:t>
            </a:r>
            <a:endParaRPr lang="en-VU" sz="900" dirty="0" err="1"/>
          </a:p>
        </p:txBody>
      </p:sp>
      <p:sp>
        <p:nvSpPr>
          <p:cNvPr id="49" name="Text Placeholder 31">
            <a:extLst>
              <a:ext uri="{FF2B5EF4-FFF2-40B4-BE49-F238E27FC236}">
                <a16:creationId xmlns:a16="http://schemas.microsoft.com/office/drawing/2014/main" id="{4D1EC38A-0FCA-206B-54CB-80BC74EB5D1A}"/>
              </a:ext>
            </a:extLst>
          </p:cNvPr>
          <p:cNvSpPr txBox="1">
            <a:spLocks/>
          </p:cNvSpPr>
          <p:nvPr/>
        </p:nvSpPr>
        <p:spPr bwMode="gray">
          <a:xfrm>
            <a:off x="4219581" y="9064297"/>
            <a:ext cx="3316538"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Feature Focus: Activating AI in Navigate360 (Mar 27)</a:t>
            </a:r>
            <a:endParaRPr lang="en-VU" sz="900" i="1" dirty="0" err="1">
              <a:ea typeface="Verdana"/>
            </a:endParaRPr>
          </a:p>
        </p:txBody>
      </p:sp>
      <p:sp>
        <p:nvSpPr>
          <p:cNvPr id="68" name="Rectangle 67">
            <a:extLst>
              <a:ext uri="{FF2B5EF4-FFF2-40B4-BE49-F238E27FC236}">
                <a16:creationId xmlns:a16="http://schemas.microsoft.com/office/drawing/2014/main" id="{8A01BCD5-23E9-D8C5-EFEF-F5C531E165F5}"/>
              </a:ext>
            </a:extLst>
          </p:cNvPr>
          <p:cNvSpPr/>
          <p:nvPr/>
        </p:nvSpPr>
        <p:spPr bwMode="gray">
          <a:xfrm>
            <a:off x="4014124" y="906233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Isosceles Triangle 68">
            <a:extLst>
              <a:ext uri="{FF2B5EF4-FFF2-40B4-BE49-F238E27FC236}">
                <a16:creationId xmlns:a16="http://schemas.microsoft.com/office/drawing/2014/main" id="{514EF3EF-25D0-7F55-5E56-A7E4431A7AF9}"/>
              </a:ext>
            </a:extLst>
          </p:cNvPr>
          <p:cNvSpPr/>
          <p:nvPr/>
        </p:nvSpPr>
        <p:spPr bwMode="gray">
          <a:xfrm>
            <a:off x="3830503" y="5601867"/>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D1075AD7-733A-F96F-560E-12943449E843}"/>
              </a:ext>
            </a:extLst>
          </p:cNvPr>
          <p:cNvSpPr/>
          <p:nvPr/>
        </p:nvSpPr>
        <p:spPr bwMode="gray">
          <a:xfrm>
            <a:off x="4014124" y="6706665"/>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99422928-B365-A56C-5935-7A6E01E25253}"/>
              </a:ext>
            </a:extLst>
          </p:cNvPr>
          <p:cNvSpPr/>
          <p:nvPr/>
        </p:nvSpPr>
        <p:spPr bwMode="gray">
          <a:xfrm>
            <a:off x="3823213" y="7051137"/>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CAE5B97-D2CA-F94E-49B6-82DE876056ED}"/>
              </a:ext>
            </a:extLst>
          </p:cNvPr>
          <p:cNvSpPr/>
          <p:nvPr/>
        </p:nvSpPr>
        <p:spPr bwMode="gray">
          <a:xfrm>
            <a:off x="4014124" y="8057387"/>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0C45A540-43F0-8340-4F86-D9828AE33B99}"/>
              </a:ext>
            </a:extLst>
          </p:cNvPr>
          <p:cNvSpPr/>
          <p:nvPr/>
        </p:nvSpPr>
        <p:spPr bwMode="gray">
          <a:xfrm>
            <a:off x="585407" y="873044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F3D87EA-18D7-4A3E-ABE6-6EB0DF2DEDC6}"/>
              </a:ext>
            </a:extLst>
          </p:cNvPr>
          <p:cNvSpPr/>
          <p:nvPr/>
        </p:nvSpPr>
        <p:spPr bwMode="gray">
          <a:xfrm>
            <a:off x="585407" y="9106935"/>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a:extLst>
              <a:ext uri="{FF2B5EF4-FFF2-40B4-BE49-F238E27FC236}">
                <a16:creationId xmlns:a16="http://schemas.microsoft.com/office/drawing/2014/main" id="{B8858873-61D6-932D-F685-E5FDFEF38312}"/>
              </a:ext>
            </a:extLst>
          </p:cNvPr>
          <p:cNvSpPr/>
          <p:nvPr/>
        </p:nvSpPr>
        <p:spPr bwMode="gray">
          <a:xfrm>
            <a:off x="585407" y="4879136"/>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a:extLst>
              <a:ext uri="{FF2B5EF4-FFF2-40B4-BE49-F238E27FC236}">
                <a16:creationId xmlns:a16="http://schemas.microsoft.com/office/drawing/2014/main" id="{84F6B2C7-EA97-76FD-EA9F-E95AF3F23F26}"/>
              </a:ext>
            </a:extLst>
          </p:cNvPr>
          <p:cNvSpPr/>
          <p:nvPr/>
        </p:nvSpPr>
        <p:spPr bwMode="gray">
          <a:xfrm>
            <a:off x="3823213" y="7331943"/>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sp>
        <p:nvSpPr>
          <p:cNvPr id="83" name="Oval 82">
            <a:extLst>
              <a:ext uri="{FF2B5EF4-FFF2-40B4-BE49-F238E27FC236}">
                <a16:creationId xmlns:a16="http://schemas.microsoft.com/office/drawing/2014/main" id="{E3E0DE92-11E4-2FBC-3715-5011FB8BFA60}"/>
              </a:ext>
            </a:extLst>
          </p:cNvPr>
          <p:cNvSpPr/>
          <p:nvPr/>
        </p:nvSpPr>
        <p:spPr bwMode="gray">
          <a:xfrm>
            <a:off x="3830503" y="9044843"/>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87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66298774-B4FD-1489-5499-99C329506C76}"/>
              </a:ext>
            </a:extLst>
          </p:cNvPr>
          <p:cNvSpPr>
            <a:spLocks noGrp="1"/>
          </p:cNvSpPr>
          <p:nvPr>
            <p:ph type="title"/>
          </p:nvPr>
        </p:nvSpPr>
        <p:spPr>
          <a:xfrm>
            <a:off x="508902" y="1520548"/>
            <a:ext cx="6755498" cy="276999"/>
          </a:xfrm>
        </p:spPr>
        <p:txBody>
          <a:bodyPr/>
          <a:lstStyle/>
          <a:p>
            <a:r>
              <a:rPr lang="en-US" dirty="0"/>
              <a:t>Navigate360 EAB Experiences – Spring 2025</a:t>
            </a:r>
          </a:p>
        </p:txBody>
      </p:sp>
      <p:sp>
        <p:nvSpPr>
          <p:cNvPr id="7" name="Text Placeholder 31">
            <a:extLst>
              <a:ext uri="{FF2B5EF4-FFF2-40B4-BE49-F238E27FC236}">
                <a16:creationId xmlns:a16="http://schemas.microsoft.com/office/drawing/2014/main" id="{9ACDF77D-A761-6AC1-4447-7FF691AA4EED}"/>
              </a:ext>
            </a:extLst>
          </p:cNvPr>
          <p:cNvSpPr txBox="1">
            <a:spLocks/>
          </p:cNvSpPr>
          <p:nvPr/>
        </p:nvSpPr>
        <p:spPr bwMode="gray">
          <a:xfrm>
            <a:off x="508901" y="1837136"/>
            <a:ext cx="6755497"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dirty="0"/>
              <a:t>The following is a list of all Spring 2025 offerings </a:t>
            </a:r>
            <a:r>
              <a:rPr lang="en-US" b="1" dirty="0"/>
              <a:t>by role</a:t>
            </a:r>
            <a:r>
              <a:rPr lang="en-US" dirty="0"/>
              <a:t>. Work with your Strategic Leader on which are the most applicable for your role. </a:t>
            </a:r>
            <a:endParaRPr lang="en-VU" dirty="0" err="1"/>
          </a:p>
        </p:txBody>
      </p:sp>
      <p:sp>
        <p:nvSpPr>
          <p:cNvPr id="81" name="Text Placeholder 31">
            <a:extLst>
              <a:ext uri="{FF2B5EF4-FFF2-40B4-BE49-F238E27FC236}">
                <a16:creationId xmlns:a16="http://schemas.microsoft.com/office/drawing/2014/main" id="{D239EE40-4130-77A3-1753-C5D4ACD7E9EE}"/>
              </a:ext>
            </a:extLst>
          </p:cNvPr>
          <p:cNvSpPr txBox="1">
            <a:spLocks/>
          </p:cNvSpPr>
          <p:nvPr/>
        </p:nvSpPr>
        <p:spPr bwMode="gray">
          <a:xfrm>
            <a:off x="3428726" y="2698719"/>
            <a:ext cx="1264489"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a:t>Program Owners</a:t>
            </a:r>
          </a:p>
        </p:txBody>
      </p:sp>
      <p:sp>
        <p:nvSpPr>
          <p:cNvPr id="85" name="Text Placeholder 31">
            <a:extLst>
              <a:ext uri="{FF2B5EF4-FFF2-40B4-BE49-F238E27FC236}">
                <a16:creationId xmlns:a16="http://schemas.microsoft.com/office/drawing/2014/main" id="{2EA62DCF-691D-3ECA-A102-12D13244E3D0}"/>
              </a:ext>
            </a:extLst>
          </p:cNvPr>
          <p:cNvSpPr txBox="1">
            <a:spLocks/>
          </p:cNvSpPr>
          <p:nvPr/>
        </p:nvSpPr>
        <p:spPr bwMode="gray">
          <a:xfrm>
            <a:off x="1746335" y="2698719"/>
            <a:ext cx="2490136"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dirty="0"/>
              <a:t>Program Sponsors</a:t>
            </a:r>
            <a:endParaRPr lang="en-VU" dirty="0" err="1"/>
          </a:p>
        </p:txBody>
      </p:sp>
      <p:sp>
        <p:nvSpPr>
          <p:cNvPr id="18" name="Text Placeholder 31">
            <a:extLst>
              <a:ext uri="{FF2B5EF4-FFF2-40B4-BE49-F238E27FC236}">
                <a16:creationId xmlns:a16="http://schemas.microsoft.com/office/drawing/2014/main" id="{97DB48E3-6EAC-0A79-6ACA-A0E20FBA1F24}"/>
              </a:ext>
            </a:extLst>
          </p:cNvPr>
          <p:cNvSpPr txBox="1">
            <a:spLocks/>
          </p:cNvSpPr>
          <p:nvPr/>
        </p:nvSpPr>
        <p:spPr bwMode="gray">
          <a:xfrm>
            <a:off x="5182801" y="2698719"/>
            <a:ext cx="1264489"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a:t>App Admins</a:t>
            </a:r>
          </a:p>
        </p:txBody>
      </p:sp>
      <p:sp>
        <p:nvSpPr>
          <p:cNvPr id="19" name="Rectangle 18">
            <a:extLst>
              <a:ext uri="{FF2B5EF4-FFF2-40B4-BE49-F238E27FC236}">
                <a16:creationId xmlns:a16="http://schemas.microsoft.com/office/drawing/2014/main" id="{97399953-8527-F2AE-BB82-5581C4C9A607}"/>
              </a:ext>
            </a:extLst>
          </p:cNvPr>
          <p:cNvSpPr/>
          <p:nvPr/>
        </p:nvSpPr>
        <p:spPr bwMode="gray">
          <a:xfrm>
            <a:off x="4932788" y="2704451"/>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sp>
        <p:nvSpPr>
          <p:cNvPr id="8" name="Text Placeholder 31">
            <a:extLst>
              <a:ext uri="{FF2B5EF4-FFF2-40B4-BE49-F238E27FC236}">
                <a16:creationId xmlns:a16="http://schemas.microsoft.com/office/drawing/2014/main" id="{D60C8F85-1D6F-9EE6-A247-22886DD75A4E}"/>
              </a:ext>
            </a:extLst>
          </p:cNvPr>
          <p:cNvSpPr txBox="1">
            <a:spLocks/>
          </p:cNvSpPr>
          <p:nvPr/>
        </p:nvSpPr>
        <p:spPr bwMode="gray">
          <a:xfrm>
            <a:off x="1005889" y="2410248"/>
            <a:ext cx="5694200" cy="1538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Key:</a:t>
            </a:r>
            <a:endParaRPr lang="en-VU" b="1" dirty="0" err="1"/>
          </a:p>
        </p:txBody>
      </p:sp>
      <p:sp>
        <p:nvSpPr>
          <p:cNvPr id="9" name="Rectangle 8">
            <a:extLst>
              <a:ext uri="{FF2B5EF4-FFF2-40B4-BE49-F238E27FC236}">
                <a16:creationId xmlns:a16="http://schemas.microsoft.com/office/drawing/2014/main" id="{3F211444-D5BA-6EC6-F155-E92AFC2E693D}"/>
              </a:ext>
            </a:extLst>
          </p:cNvPr>
          <p:cNvSpPr/>
          <p:nvPr/>
        </p:nvSpPr>
        <p:spPr bwMode="gray">
          <a:xfrm>
            <a:off x="848232" y="2344999"/>
            <a:ext cx="6075936" cy="601798"/>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000"/>
          </a:p>
        </p:txBody>
      </p:sp>
      <p:sp>
        <p:nvSpPr>
          <p:cNvPr id="14" name="Text Placeholder 31">
            <a:extLst>
              <a:ext uri="{FF2B5EF4-FFF2-40B4-BE49-F238E27FC236}">
                <a16:creationId xmlns:a16="http://schemas.microsoft.com/office/drawing/2014/main" id="{84F4214E-91D5-14FA-FB27-74683EA8A5F8}"/>
              </a:ext>
            </a:extLst>
          </p:cNvPr>
          <p:cNvSpPr txBox="1">
            <a:spLocks/>
          </p:cNvSpPr>
          <p:nvPr/>
        </p:nvSpPr>
        <p:spPr bwMode="gray">
          <a:xfrm>
            <a:off x="874956" y="6243816"/>
            <a:ext cx="2490136"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(May 14)</a:t>
            </a:r>
            <a:endParaRPr lang="en-VU" sz="900" dirty="0" err="1"/>
          </a:p>
        </p:txBody>
      </p:sp>
      <p:sp>
        <p:nvSpPr>
          <p:cNvPr id="15" name="Text Placeholder 31">
            <a:extLst>
              <a:ext uri="{FF2B5EF4-FFF2-40B4-BE49-F238E27FC236}">
                <a16:creationId xmlns:a16="http://schemas.microsoft.com/office/drawing/2014/main" id="{89823038-A628-7458-8A01-B1461F0BE79E}"/>
              </a:ext>
            </a:extLst>
          </p:cNvPr>
          <p:cNvSpPr txBox="1">
            <a:spLocks/>
          </p:cNvSpPr>
          <p:nvPr/>
        </p:nvSpPr>
        <p:spPr bwMode="gray">
          <a:xfrm>
            <a:off x="508000" y="3193605"/>
            <a:ext cx="2085075" cy="153888"/>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April </a:t>
            </a:r>
            <a:endParaRPr lang="en-US" dirty="0"/>
          </a:p>
        </p:txBody>
      </p:sp>
      <p:sp>
        <p:nvSpPr>
          <p:cNvPr id="22" name="Rectangle 21">
            <a:extLst>
              <a:ext uri="{FF2B5EF4-FFF2-40B4-BE49-F238E27FC236}">
                <a16:creationId xmlns:a16="http://schemas.microsoft.com/office/drawing/2014/main" id="{6FCCED27-BA23-9D6B-B784-56B478A44CC7}"/>
              </a:ext>
            </a:extLst>
          </p:cNvPr>
          <p:cNvSpPr/>
          <p:nvPr/>
        </p:nvSpPr>
        <p:spPr bwMode="gray">
          <a:xfrm>
            <a:off x="649081" y="6249883"/>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Text Placeholder 31">
            <a:extLst>
              <a:ext uri="{FF2B5EF4-FFF2-40B4-BE49-F238E27FC236}">
                <a16:creationId xmlns:a16="http://schemas.microsoft.com/office/drawing/2014/main" id="{46558125-A820-47DD-F087-EA37B2121EFA}"/>
              </a:ext>
            </a:extLst>
          </p:cNvPr>
          <p:cNvSpPr txBox="1">
            <a:spLocks/>
          </p:cNvSpPr>
          <p:nvPr/>
        </p:nvSpPr>
        <p:spPr bwMode="gray">
          <a:xfrm>
            <a:off x="508000" y="5448922"/>
            <a:ext cx="2085075" cy="153888"/>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b="1" dirty="0"/>
              <a:t>May </a:t>
            </a:r>
            <a:endParaRPr lang="en-US" dirty="0"/>
          </a:p>
        </p:txBody>
      </p:sp>
      <p:pic>
        <p:nvPicPr>
          <p:cNvPr id="3" name="Picture 7">
            <a:extLst>
              <a:ext uri="{FF2B5EF4-FFF2-40B4-BE49-F238E27FC236}">
                <a16:creationId xmlns:a16="http://schemas.microsoft.com/office/drawing/2014/main" id="{D503FC2B-2693-38A5-512F-F1F4B3193183}"/>
              </a:ext>
            </a:extLst>
          </p:cNvPr>
          <p:cNvPicPr>
            <a:picLocks noChangeAspect="1"/>
          </p:cNvPicPr>
          <p:nvPr/>
        </p:nvPicPr>
        <p:blipFill>
          <a:blip r:embed="rId2"/>
          <a:srcRect/>
          <a:stretch/>
        </p:blipFill>
        <p:spPr>
          <a:xfrm>
            <a:off x="6012878" y="250436"/>
            <a:ext cx="1563579" cy="1563579"/>
          </a:xfrm>
          <a:prstGeom prst="rect">
            <a:avLst/>
          </a:prstGeom>
        </p:spPr>
      </p:pic>
      <p:sp>
        <p:nvSpPr>
          <p:cNvPr id="6" name="Isosceles Triangle 5">
            <a:extLst>
              <a:ext uri="{FF2B5EF4-FFF2-40B4-BE49-F238E27FC236}">
                <a16:creationId xmlns:a16="http://schemas.microsoft.com/office/drawing/2014/main" id="{6374BF5D-CCBD-BA0D-B436-ECAF279618A3}"/>
              </a:ext>
            </a:extLst>
          </p:cNvPr>
          <p:cNvSpPr/>
          <p:nvPr/>
        </p:nvSpPr>
        <p:spPr bwMode="gray">
          <a:xfrm>
            <a:off x="1549762" y="2710184"/>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6A600381-D94E-D4F2-0065-C61D0B719F48}"/>
              </a:ext>
            </a:extLst>
          </p:cNvPr>
          <p:cNvSpPr/>
          <p:nvPr/>
        </p:nvSpPr>
        <p:spPr bwMode="gray">
          <a:xfrm>
            <a:off x="3234950" y="2700608"/>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11B9022D-607F-7497-CFEF-D966836ADD51}"/>
              </a:ext>
            </a:extLst>
          </p:cNvPr>
          <p:cNvSpPr/>
          <p:nvPr/>
        </p:nvSpPr>
        <p:spPr bwMode="gray">
          <a:xfrm>
            <a:off x="649081" y="697453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1">
            <a:extLst>
              <a:ext uri="{FF2B5EF4-FFF2-40B4-BE49-F238E27FC236}">
                <a16:creationId xmlns:a16="http://schemas.microsoft.com/office/drawing/2014/main" id="{14DBAE4E-D494-818D-E5A0-620EC1638DB1}"/>
              </a:ext>
            </a:extLst>
          </p:cNvPr>
          <p:cNvSpPr txBox="1">
            <a:spLocks/>
          </p:cNvSpPr>
          <p:nvPr/>
        </p:nvSpPr>
        <p:spPr bwMode="gray">
          <a:xfrm>
            <a:off x="874956" y="6974534"/>
            <a:ext cx="2827405"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Recruitment Success (May 19)</a:t>
            </a:r>
            <a:endParaRPr lang="en-US" sz="900" dirty="0">
              <a:ea typeface="Verdana"/>
            </a:endParaRPr>
          </a:p>
        </p:txBody>
      </p:sp>
      <p:cxnSp>
        <p:nvCxnSpPr>
          <p:cNvPr id="32" name="Straight Connector 31">
            <a:extLst>
              <a:ext uri="{FF2B5EF4-FFF2-40B4-BE49-F238E27FC236}">
                <a16:creationId xmlns:a16="http://schemas.microsoft.com/office/drawing/2014/main" id="{F5B3111F-7189-B4CE-92E5-1F9602614D13}"/>
              </a:ext>
            </a:extLst>
          </p:cNvPr>
          <p:cNvCxnSpPr>
            <a:cxnSpLocks/>
          </p:cNvCxnSpPr>
          <p:nvPr/>
        </p:nvCxnSpPr>
        <p:spPr bwMode="gray">
          <a:xfrm>
            <a:off x="488521" y="5360793"/>
            <a:ext cx="676656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Text Placeholder 31">
            <a:extLst>
              <a:ext uri="{FF2B5EF4-FFF2-40B4-BE49-F238E27FC236}">
                <a16:creationId xmlns:a16="http://schemas.microsoft.com/office/drawing/2014/main" id="{D52D7604-885C-1A6A-DBE5-042E4F349F90}"/>
              </a:ext>
            </a:extLst>
          </p:cNvPr>
          <p:cNvSpPr txBox="1">
            <a:spLocks/>
          </p:cNvSpPr>
          <p:nvPr/>
        </p:nvSpPr>
        <p:spPr bwMode="gray">
          <a:xfrm>
            <a:off x="874956" y="3463753"/>
            <a:ext cx="2911145"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Workshop Cohort: Admin Onboarding Session #4  (April 1)</a:t>
            </a:r>
            <a:endParaRPr lang="en-VU" sz="900" i="1" dirty="0" err="1">
              <a:ea typeface="Verdana"/>
            </a:endParaRPr>
          </a:p>
        </p:txBody>
      </p:sp>
      <p:sp>
        <p:nvSpPr>
          <p:cNvPr id="69" name="Rectangle 68">
            <a:extLst>
              <a:ext uri="{FF2B5EF4-FFF2-40B4-BE49-F238E27FC236}">
                <a16:creationId xmlns:a16="http://schemas.microsoft.com/office/drawing/2014/main" id="{E71449E9-F71A-0434-C840-A285C9F3FC0F}"/>
              </a:ext>
            </a:extLst>
          </p:cNvPr>
          <p:cNvSpPr/>
          <p:nvPr/>
        </p:nvSpPr>
        <p:spPr bwMode="gray">
          <a:xfrm>
            <a:off x="649081" y="3468062"/>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Text Placeholder 31">
            <a:extLst>
              <a:ext uri="{FF2B5EF4-FFF2-40B4-BE49-F238E27FC236}">
                <a16:creationId xmlns:a16="http://schemas.microsoft.com/office/drawing/2014/main" id="{E317D23F-346D-CB5D-F4C0-9C590C375739}"/>
              </a:ext>
            </a:extLst>
          </p:cNvPr>
          <p:cNvSpPr txBox="1">
            <a:spLocks/>
          </p:cNvSpPr>
          <p:nvPr/>
        </p:nvSpPr>
        <p:spPr bwMode="gray">
          <a:xfrm>
            <a:off x="874956" y="3799066"/>
            <a:ext cx="2490136"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(April 2)</a:t>
            </a:r>
            <a:endParaRPr lang="en-VU" sz="900" dirty="0" err="1"/>
          </a:p>
        </p:txBody>
      </p:sp>
      <p:sp>
        <p:nvSpPr>
          <p:cNvPr id="73" name="Rectangle 72">
            <a:extLst>
              <a:ext uri="{FF2B5EF4-FFF2-40B4-BE49-F238E27FC236}">
                <a16:creationId xmlns:a16="http://schemas.microsoft.com/office/drawing/2014/main" id="{43523EAE-16A9-5B8C-CDFC-B97B0807B654}"/>
              </a:ext>
            </a:extLst>
          </p:cNvPr>
          <p:cNvSpPr/>
          <p:nvPr/>
        </p:nvSpPr>
        <p:spPr bwMode="gray">
          <a:xfrm>
            <a:off x="649081" y="3805132"/>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31">
            <a:extLst>
              <a:ext uri="{FF2B5EF4-FFF2-40B4-BE49-F238E27FC236}">
                <a16:creationId xmlns:a16="http://schemas.microsoft.com/office/drawing/2014/main" id="{8492E1D1-635A-66A3-8D7D-8BBA232BFC4C}"/>
              </a:ext>
            </a:extLst>
          </p:cNvPr>
          <p:cNvSpPr txBox="1">
            <a:spLocks/>
          </p:cNvSpPr>
          <p:nvPr/>
        </p:nvSpPr>
        <p:spPr bwMode="gray">
          <a:xfrm>
            <a:off x="874956" y="4021021"/>
            <a:ext cx="2490136"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Workshop: Aligning Student Success Priorities for 2024 – 2025 (April 7) </a:t>
            </a:r>
            <a:endParaRPr lang="en-VU" sz="900" dirty="0" err="1"/>
          </a:p>
        </p:txBody>
      </p:sp>
      <p:sp>
        <p:nvSpPr>
          <p:cNvPr id="76" name="Isosceles Triangle 75">
            <a:extLst>
              <a:ext uri="{FF2B5EF4-FFF2-40B4-BE49-F238E27FC236}">
                <a16:creationId xmlns:a16="http://schemas.microsoft.com/office/drawing/2014/main" id="{CD09027F-8ABE-F1EF-EB70-6D85AF0FC692}"/>
              </a:ext>
            </a:extLst>
          </p:cNvPr>
          <p:cNvSpPr/>
          <p:nvPr/>
        </p:nvSpPr>
        <p:spPr bwMode="gray">
          <a:xfrm>
            <a:off x="656371" y="4086040"/>
            <a:ext cx="142175" cy="13095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Text Placeholder 31">
            <a:extLst>
              <a:ext uri="{FF2B5EF4-FFF2-40B4-BE49-F238E27FC236}">
                <a16:creationId xmlns:a16="http://schemas.microsoft.com/office/drawing/2014/main" id="{6CE7E168-AE75-C291-1325-1CA3DF9A0BA3}"/>
              </a:ext>
            </a:extLst>
          </p:cNvPr>
          <p:cNvSpPr txBox="1">
            <a:spLocks/>
          </p:cNvSpPr>
          <p:nvPr/>
        </p:nvSpPr>
        <p:spPr bwMode="gray">
          <a:xfrm>
            <a:off x="874956" y="4427682"/>
            <a:ext cx="2897165"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i="1" dirty="0"/>
              <a:t>Workshop Cohort: Admin Onboarding Session #5  (April 8)</a:t>
            </a:r>
            <a:endParaRPr lang="en-VU" sz="900" i="1" dirty="0" err="1">
              <a:ea typeface="Verdana"/>
            </a:endParaRPr>
          </a:p>
        </p:txBody>
      </p:sp>
      <p:sp>
        <p:nvSpPr>
          <p:cNvPr id="80" name="Rectangle 79">
            <a:extLst>
              <a:ext uri="{FF2B5EF4-FFF2-40B4-BE49-F238E27FC236}">
                <a16:creationId xmlns:a16="http://schemas.microsoft.com/office/drawing/2014/main" id="{CFE546C5-A803-964F-476C-6C1E422AB17E}"/>
              </a:ext>
            </a:extLst>
          </p:cNvPr>
          <p:cNvSpPr/>
          <p:nvPr/>
        </p:nvSpPr>
        <p:spPr bwMode="gray">
          <a:xfrm>
            <a:off x="649081" y="4431991"/>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a:extLst>
              <a:ext uri="{FF2B5EF4-FFF2-40B4-BE49-F238E27FC236}">
                <a16:creationId xmlns:a16="http://schemas.microsoft.com/office/drawing/2014/main" id="{060AF093-C40E-4E50-FDBC-695A9190F7F3}"/>
              </a:ext>
            </a:extLst>
          </p:cNvPr>
          <p:cNvSpPr/>
          <p:nvPr/>
        </p:nvSpPr>
        <p:spPr bwMode="gray">
          <a:xfrm>
            <a:off x="649081" y="4858245"/>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 Placeholder 31">
            <a:extLst>
              <a:ext uri="{FF2B5EF4-FFF2-40B4-BE49-F238E27FC236}">
                <a16:creationId xmlns:a16="http://schemas.microsoft.com/office/drawing/2014/main" id="{3D5CB592-D38B-45FE-9D73-D8C58D223A74}"/>
              </a:ext>
            </a:extLst>
          </p:cNvPr>
          <p:cNvSpPr txBox="1">
            <a:spLocks/>
          </p:cNvSpPr>
          <p:nvPr/>
        </p:nvSpPr>
        <p:spPr bwMode="gray">
          <a:xfrm>
            <a:off x="874956" y="4858245"/>
            <a:ext cx="2745574"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(April 16) </a:t>
            </a:r>
            <a:endParaRPr lang="en-VU" sz="900" dirty="0" err="1"/>
          </a:p>
        </p:txBody>
      </p:sp>
      <p:sp>
        <p:nvSpPr>
          <p:cNvPr id="86" name="Rectangle 85">
            <a:extLst>
              <a:ext uri="{FF2B5EF4-FFF2-40B4-BE49-F238E27FC236}">
                <a16:creationId xmlns:a16="http://schemas.microsoft.com/office/drawing/2014/main" id="{8534C0EE-0209-26F4-C8B0-6E5962A05141}"/>
              </a:ext>
            </a:extLst>
          </p:cNvPr>
          <p:cNvSpPr/>
          <p:nvPr/>
        </p:nvSpPr>
        <p:spPr bwMode="gray">
          <a:xfrm>
            <a:off x="4206156" y="4236415"/>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Text Placeholder 31">
            <a:extLst>
              <a:ext uri="{FF2B5EF4-FFF2-40B4-BE49-F238E27FC236}">
                <a16:creationId xmlns:a16="http://schemas.microsoft.com/office/drawing/2014/main" id="{15C7F5BA-0499-A909-64FE-6F2399E16DC5}"/>
              </a:ext>
            </a:extLst>
          </p:cNvPr>
          <p:cNvSpPr txBox="1">
            <a:spLocks/>
          </p:cNvSpPr>
          <p:nvPr/>
        </p:nvSpPr>
        <p:spPr bwMode="gray">
          <a:xfrm>
            <a:off x="4474059" y="4250384"/>
            <a:ext cx="2911280"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Feature Focus: Recruitment Success (April 28)</a:t>
            </a:r>
            <a:endParaRPr lang="en-VU" sz="900" dirty="0" err="1"/>
          </a:p>
        </p:txBody>
      </p:sp>
      <p:sp>
        <p:nvSpPr>
          <p:cNvPr id="90" name="Rectangle 89">
            <a:extLst>
              <a:ext uri="{FF2B5EF4-FFF2-40B4-BE49-F238E27FC236}">
                <a16:creationId xmlns:a16="http://schemas.microsoft.com/office/drawing/2014/main" id="{BFF48A16-E616-23B1-6BFD-64B7A02ECD39}"/>
              </a:ext>
            </a:extLst>
          </p:cNvPr>
          <p:cNvSpPr/>
          <p:nvPr/>
        </p:nvSpPr>
        <p:spPr bwMode="gray">
          <a:xfrm>
            <a:off x="4206156" y="341218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Text Placeholder 31">
            <a:extLst>
              <a:ext uri="{FF2B5EF4-FFF2-40B4-BE49-F238E27FC236}">
                <a16:creationId xmlns:a16="http://schemas.microsoft.com/office/drawing/2014/main" id="{20F3D832-F705-B659-9132-6E34E70AF6FD}"/>
              </a:ext>
            </a:extLst>
          </p:cNvPr>
          <p:cNvSpPr txBox="1">
            <a:spLocks/>
          </p:cNvSpPr>
          <p:nvPr/>
        </p:nvSpPr>
        <p:spPr bwMode="gray">
          <a:xfrm>
            <a:off x="4474059" y="3412184"/>
            <a:ext cx="2631698"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Workshop Cohort (AM Invite Only): Journeys, Session #1 (April 17)</a:t>
            </a:r>
            <a:endParaRPr lang="en-US" sz="900" dirty="0">
              <a:ea typeface="Verdana"/>
            </a:endParaRPr>
          </a:p>
        </p:txBody>
      </p:sp>
      <p:sp>
        <p:nvSpPr>
          <p:cNvPr id="94" name="Rectangle 93">
            <a:extLst>
              <a:ext uri="{FF2B5EF4-FFF2-40B4-BE49-F238E27FC236}">
                <a16:creationId xmlns:a16="http://schemas.microsoft.com/office/drawing/2014/main" id="{E175D6E4-0C6D-B21D-1ED3-459019033953}"/>
              </a:ext>
            </a:extLst>
          </p:cNvPr>
          <p:cNvSpPr/>
          <p:nvPr/>
        </p:nvSpPr>
        <p:spPr bwMode="gray">
          <a:xfrm>
            <a:off x="4206156" y="378937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Text Placeholder 31">
            <a:extLst>
              <a:ext uri="{FF2B5EF4-FFF2-40B4-BE49-F238E27FC236}">
                <a16:creationId xmlns:a16="http://schemas.microsoft.com/office/drawing/2014/main" id="{CC087EFE-81DB-B9CC-762F-65AD5A2D4878}"/>
              </a:ext>
            </a:extLst>
          </p:cNvPr>
          <p:cNvSpPr txBox="1">
            <a:spLocks/>
          </p:cNvSpPr>
          <p:nvPr/>
        </p:nvSpPr>
        <p:spPr bwMode="gray">
          <a:xfrm>
            <a:off x="4474059" y="3789374"/>
            <a:ext cx="2631698"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None/>
            </a:pPr>
            <a:r>
              <a:rPr lang="en-US" sz="900" dirty="0"/>
              <a:t>Workshop Cohort (AM Invite Only): Journeys, Session #2 (April 24)</a:t>
            </a:r>
            <a:endParaRPr lang="en-US" sz="900" dirty="0">
              <a:solidFill>
                <a:srgbClr val="000000"/>
              </a:solidFill>
            </a:endParaRPr>
          </a:p>
        </p:txBody>
      </p:sp>
      <p:sp>
        <p:nvSpPr>
          <p:cNvPr id="96" name="Rectangle 95">
            <a:extLst>
              <a:ext uri="{FF2B5EF4-FFF2-40B4-BE49-F238E27FC236}">
                <a16:creationId xmlns:a16="http://schemas.microsoft.com/office/drawing/2014/main" id="{CEE39AC3-2FD3-E031-A865-F5CB8EDA3666}"/>
              </a:ext>
            </a:extLst>
          </p:cNvPr>
          <p:cNvSpPr/>
          <p:nvPr/>
        </p:nvSpPr>
        <p:spPr bwMode="gray">
          <a:xfrm>
            <a:off x="4206156" y="4578845"/>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Text Placeholder 31">
            <a:extLst>
              <a:ext uri="{FF2B5EF4-FFF2-40B4-BE49-F238E27FC236}">
                <a16:creationId xmlns:a16="http://schemas.microsoft.com/office/drawing/2014/main" id="{134AE675-4EDD-A86D-7C94-E32D3953CDE2}"/>
              </a:ext>
            </a:extLst>
          </p:cNvPr>
          <p:cNvSpPr txBox="1">
            <a:spLocks/>
          </p:cNvSpPr>
          <p:nvPr/>
        </p:nvSpPr>
        <p:spPr bwMode="gray">
          <a:xfrm>
            <a:off x="4474059" y="4578845"/>
            <a:ext cx="2745574"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(April 30) </a:t>
            </a:r>
            <a:endParaRPr lang="en-VU" sz="900" dirty="0" err="1"/>
          </a:p>
        </p:txBody>
      </p:sp>
      <p:sp>
        <p:nvSpPr>
          <p:cNvPr id="98" name="Text Placeholder 31">
            <a:extLst>
              <a:ext uri="{FF2B5EF4-FFF2-40B4-BE49-F238E27FC236}">
                <a16:creationId xmlns:a16="http://schemas.microsoft.com/office/drawing/2014/main" id="{A53E1B0D-FCEA-8A1E-69EA-45E3AF813EAF}"/>
              </a:ext>
            </a:extLst>
          </p:cNvPr>
          <p:cNvSpPr txBox="1">
            <a:spLocks/>
          </p:cNvSpPr>
          <p:nvPr/>
        </p:nvSpPr>
        <p:spPr bwMode="gray">
          <a:xfrm>
            <a:off x="874956" y="5799226"/>
            <a:ext cx="2887009"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Spotlights: Analytics in Action Session 1 (May 13)</a:t>
            </a:r>
            <a:endParaRPr lang="en-US" sz="900" dirty="0">
              <a:ea typeface="Verdana"/>
            </a:endParaRPr>
          </a:p>
        </p:txBody>
      </p:sp>
      <p:sp>
        <p:nvSpPr>
          <p:cNvPr id="100" name="Oval 99">
            <a:extLst>
              <a:ext uri="{FF2B5EF4-FFF2-40B4-BE49-F238E27FC236}">
                <a16:creationId xmlns:a16="http://schemas.microsoft.com/office/drawing/2014/main" id="{53E11F0E-1529-3939-4E65-C80E24357423}"/>
              </a:ext>
            </a:extLst>
          </p:cNvPr>
          <p:cNvSpPr/>
          <p:nvPr/>
        </p:nvSpPr>
        <p:spPr bwMode="gray">
          <a:xfrm>
            <a:off x="656371" y="5799060"/>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Text Placeholder 31">
            <a:extLst>
              <a:ext uri="{FF2B5EF4-FFF2-40B4-BE49-F238E27FC236}">
                <a16:creationId xmlns:a16="http://schemas.microsoft.com/office/drawing/2014/main" id="{E5F90242-07FC-046B-BCD4-83E8F48737A3}"/>
              </a:ext>
            </a:extLst>
          </p:cNvPr>
          <p:cNvSpPr txBox="1">
            <a:spLocks/>
          </p:cNvSpPr>
          <p:nvPr/>
        </p:nvSpPr>
        <p:spPr bwMode="gray">
          <a:xfrm>
            <a:off x="4474059" y="5729375"/>
            <a:ext cx="2887009"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Spotlights: Analytics in Action Session 2 (May 20)</a:t>
            </a:r>
            <a:endParaRPr lang="en-US" sz="900" dirty="0">
              <a:ea typeface="Verdana"/>
            </a:endParaRPr>
          </a:p>
        </p:txBody>
      </p:sp>
      <p:sp>
        <p:nvSpPr>
          <p:cNvPr id="104" name="Oval 103">
            <a:extLst>
              <a:ext uri="{FF2B5EF4-FFF2-40B4-BE49-F238E27FC236}">
                <a16:creationId xmlns:a16="http://schemas.microsoft.com/office/drawing/2014/main" id="{C8B0E681-2AD9-D908-6B38-A08B0D385B46}"/>
              </a:ext>
            </a:extLst>
          </p:cNvPr>
          <p:cNvSpPr/>
          <p:nvPr/>
        </p:nvSpPr>
        <p:spPr bwMode="gray">
          <a:xfrm>
            <a:off x="4213446" y="5729210"/>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Text Placeholder 31">
            <a:extLst>
              <a:ext uri="{FF2B5EF4-FFF2-40B4-BE49-F238E27FC236}">
                <a16:creationId xmlns:a16="http://schemas.microsoft.com/office/drawing/2014/main" id="{3942CFC0-2FC3-5020-EA37-1E7683AE2D9A}"/>
              </a:ext>
            </a:extLst>
          </p:cNvPr>
          <p:cNvSpPr txBox="1">
            <a:spLocks/>
          </p:cNvSpPr>
          <p:nvPr/>
        </p:nvSpPr>
        <p:spPr bwMode="gray">
          <a:xfrm>
            <a:off x="4474059" y="6120535"/>
            <a:ext cx="2887009"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Strategy Spotlights: Analytics in Action Session 3 (May 27)</a:t>
            </a:r>
            <a:endParaRPr lang="en-US" sz="900" dirty="0">
              <a:ea typeface="Verdana"/>
            </a:endParaRPr>
          </a:p>
        </p:txBody>
      </p:sp>
      <p:sp>
        <p:nvSpPr>
          <p:cNvPr id="106" name="Oval 105">
            <a:extLst>
              <a:ext uri="{FF2B5EF4-FFF2-40B4-BE49-F238E27FC236}">
                <a16:creationId xmlns:a16="http://schemas.microsoft.com/office/drawing/2014/main" id="{A1D5F479-A447-0B5E-3009-E4798E4ABE95}"/>
              </a:ext>
            </a:extLst>
          </p:cNvPr>
          <p:cNvSpPr/>
          <p:nvPr/>
        </p:nvSpPr>
        <p:spPr bwMode="gray">
          <a:xfrm>
            <a:off x="4213446" y="6120370"/>
            <a:ext cx="142175" cy="15011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Text Placeholder 31">
            <a:extLst>
              <a:ext uri="{FF2B5EF4-FFF2-40B4-BE49-F238E27FC236}">
                <a16:creationId xmlns:a16="http://schemas.microsoft.com/office/drawing/2014/main" id="{D2DB1ECF-63A1-4A33-F77B-E7FCA3DA72A7}"/>
              </a:ext>
            </a:extLst>
          </p:cNvPr>
          <p:cNvSpPr txBox="1">
            <a:spLocks/>
          </p:cNvSpPr>
          <p:nvPr/>
        </p:nvSpPr>
        <p:spPr bwMode="gray">
          <a:xfrm>
            <a:off x="4474059" y="6593066"/>
            <a:ext cx="2490136"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7"/>
              </a:spcBef>
              <a:buNone/>
            </a:pPr>
            <a:r>
              <a:rPr lang="en-US" sz="900" dirty="0"/>
              <a:t>Office Hours (May 28)</a:t>
            </a:r>
            <a:endParaRPr lang="en-VU" sz="900" dirty="0" err="1"/>
          </a:p>
        </p:txBody>
      </p:sp>
      <p:sp>
        <p:nvSpPr>
          <p:cNvPr id="108" name="Rectangle 107">
            <a:extLst>
              <a:ext uri="{FF2B5EF4-FFF2-40B4-BE49-F238E27FC236}">
                <a16:creationId xmlns:a16="http://schemas.microsoft.com/office/drawing/2014/main" id="{4F1118D2-D56E-7989-F5C1-5217030585B3}"/>
              </a:ext>
            </a:extLst>
          </p:cNvPr>
          <p:cNvSpPr/>
          <p:nvPr/>
        </p:nvSpPr>
        <p:spPr bwMode="gray">
          <a:xfrm>
            <a:off x="4206156" y="6599132"/>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60DC5E70-1F3A-4725-7F2F-19E533B411E6}"/>
              </a:ext>
            </a:extLst>
          </p:cNvPr>
          <p:cNvSpPr/>
          <p:nvPr/>
        </p:nvSpPr>
        <p:spPr bwMode="gray">
          <a:xfrm>
            <a:off x="649081" y="6569403"/>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 Placeholder 31">
            <a:extLst>
              <a:ext uri="{FF2B5EF4-FFF2-40B4-BE49-F238E27FC236}">
                <a16:creationId xmlns:a16="http://schemas.microsoft.com/office/drawing/2014/main" id="{E1322288-D57C-6FAA-962B-AA4CEEAAB211}"/>
              </a:ext>
            </a:extLst>
          </p:cNvPr>
          <p:cNvSpPr txBox="1">
            <a:spLocks/>
          </p:cNvSpPr>
          <p:nvPr/>
        </p:nvSpPr>
        <p:spPr bwMode="gray">
          <a:xfrm>
            <a:off x="874956" y="6569403"/>
            <a:ext cx="2631698" cy="2769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None/>
            </a:pPr>
            <a:r>
              <a:rPr lang="en-US" sz="900" dirty="0"/>
              <a:t>Workshop Cohort (AM Invite Only): Journeys, Session #3 (May 15)</a:t>
            </a:r>
            <a:endParaRPr lang="en-US" sz="900" dirty="0">
              <a:solidFill>
                <a:srgbClr val="000000"/>
              </a:solidFill>
            </a:endParaRPr>
          </a:p>
        </p:txBody>
      </p:sp>
      <p:sp>
        <p:nvSpPr>
          <p:cNvPr id="13" name="Rectangle 12">
            <a:extLst>
              <a:ext uri="{FF2B5EF4-FFF2-40B4-BE49-F238E27FC236}">
                <a16:creationId xmlns:a16="http://schemas.microsoft.com/office/drawing/2014/main" id="{1CC2D041-4B4D-ECE5-8008-866B3603C9C0}"/>
              </a:ext>
            </a:extLst>
          </p:cNvPr>
          <p:cNvSpPr/>
          <p:nvPr/>
        </p:nvSpPr>
        <p:spPr bwMode="gray">
          <a:xfrm>
            <a:off x="458062" y="5821049"/>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86B49512-10DD-8BD6-D18C-62B22B946447}"/>
              </a:ext>
            </a:extLst>
          </p:cNvPr>
          <p:cNvSpPr/>
          <p:nvPr/>
        </p:nvSpPr>
        <p:spPr bwMode="gray">
          <a:xfrm>
            <a:off x="4023417" y="613352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F909AAE5-CFE2-A270-7040-CFB0D0B46562}"/>
              </a:ext>
            </a:extLst>
          </p:cNvPr>
          <p:cNvSpPr/>
          <p:nvPr/>
        </p:nvSpPr>
        <p:spPr bwMode="gray">
          <a:xfrm>
            <a:off x="4023417" y="5751184"/>
            <a:ext cx="156754" cy="14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1423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68387-139A-2A76-03B7-6DC9A19B5F96}"/>
              </a:ext>
            </a:extLst>
          </p:cNvPr>
          <p:cNvSpPr>
            <a:spLocks noGrp="1"/>
          </p:cNvSpPr>
          <p:nvPr>
            <p:ph type="body" sz="quarter" idx="45"/>
          </p:nvPr>
        </p:nvSpPr>
        <p:spPr/>
        <p:txBody>
          <a:bodyPr/>
          <a:lstStyle/>
          <a:p>
            <a:endParaRPr lang="en-US"/>
          </a:p>
        </p:txBody>
      </p:sp>
      <p:sp>
        <p:nvSpPr>
          <p:cNvPr id="3" name="Text Placeholder 2">
            <a:extLst>
              <a:ext uri="{FF2B5EF4-FFF2-40B4-BE49-F238E27FC236}">
                <a16:creationId xmlns:a16="http://schemas.microsoft.com/office/drawing/2014/main" id="{35F6C60F-2139-E5EA-78C7-A9056344EA49}"/>
              </a:ext>
            </a:extLst>
          </p:cNvPr>
          <p:cNvSpPr>
            <a:spLocks noGrp="1"/>
          </p:cNvSpPr>
          <p:nvPr>
            <p:ph type="body" sz="quarter" idx="29"/>
          </p:nvPr>
        </p:nvSpPr>
        <p:spPr/>
        <p:txBody>
          <a:bodyPr/>
          <a:lstStyle/>
          <a:p>
            <a:endParaRPr lang="en-US"/>
          </a:p>
        </p:txBody>
      </p:sp>
      <p:sp>
        <p:nvSpPr>
          <p:cNvPr id="4" name="Title 3">
            <a:extLst>
              <a:ext uri="{FF2B5EF4-FFF2-40B4-BE49-F238E27FC236}">
                <a16:creationId xmlns:a16="http://schemas.microsoft.com/office/drawing/2014/main" id="{DE2A4967-8870-EE5D-478D-912305985376}"/>
              </a:ext>
            </a:extLst>
          </p:cNvPr>
          <p:cNvSpPr>
            <a:spLocks noGrp="1"/>
          </p:cNvSpPr>
          <p:nvPr>
            <p:ph type="title"/>
          </p:nvPr>
        </p:nvSpPr>
        <p:spPr/>
        <p:txBody>
          <a:bodyPr/>
          <a:lstStyle/>
          <a:p>
            <a:r>
              <a:rPr lang="en-US" dirty="0"/>
              <a:t>Partner Name – EAB Experiences Plan Sheet </a:t>
            </a:r>
          </a:p>
        </p:txBody>
      </p:sp>
      <p:sp>
        <p:nvSpPr>
          <p:cNvPr id="5" name="Text Placeholder 4">
            <a:extLst>
              <a:ext uri="{FF2B5EF4-FFF2-40B4-BE49-F238E27FC236}">
                <a16:creationId xmlns:a16="http://schemas.microsoft.com/office/drawing/2014/main" id="{530D1073-2C5E-71B9-1863-EBC440474DC7}"/>
              </a:ext>
            </a:extLst>
          </p:cNvPr>
          <p:cNvSpPr>
            <a:spLocks noGrp="1"/>
          </p:cNvSpPr>
          <p:nvPr>
            <p:ph type="body" sz="quarter" idx="28"/>
          </p:nvPr>
        </p:nvSpPr>
        <p:spPr>
          <a:xfrm>
            <a:off x="508902" y="2079283"/>
            <a:ext cx="6755498" cy="600164"/>
          </a:xfrm>
        </p:spPr>
        <p:txBody>
          <a:bodyPr/>
          <a:lstStyle/>
          <a:p>
            <a:r>
              <a:rPr lang="en-US" dirty="0"/>
              <a:t>The events listed below have been carefully selected by your strategic Leader to align with your work and focus areas. Each event is tailored to provide insights and resources most relevant to your role and goals</a:t>
            </a:r>
          </a:p>
        </p:txBody>
      </p:sp>
      <p:pic>
        <p:nvPicPr>
          <p:cNvPr id="8" name="Picture 7">
            <a:extLst>
              <a:ext uri="{FF2B5EF4-FFF2-40B4-BE49-F238E27FC236}">
                <a16:creationId xmlns:a16="http://schemas.microsoft.com/office/drawing/2014/main" id="{B02157A0-2B55-4CFD-29A7-529AF4D34119}"/>
              </a:ext>
            </a:extLst>
          </p:cNvPr>
          <p:cNvPicPr>
            <a:picLocks noChangeAspect="1"/>
          </p:cNvPicPr>
          <p:nvPr/>
        </p:nvPicPr>
        <p:blipFill>
          <a:blip r:embed="rId2"/>
          <a:srcRect/>
          <a:stretch/>
        </p:blipFill>
        <p:spPr>
          <a:xfrm>
            <a:off x="6012878" y="250436"/>
            <a:ext cx="1563579" cy="1563579"/>
          </a:xfrm>
          <a:prstGeom prst="rect">
            <a:avLst/>
          </a:prstGeom>
        </p:spPr>
      </p:pic>
      <p:graphicFrame>
        <p:nvGraphicFramePr>
          <p:cNvPr id="9" name="Table 8">
            <a:extLst>
              <a:ext uri="{FF2B5EF4-FFF2-40B4-BE49-F238E27FC236}">
                <a16:creationId xmlns:a16="http://schemas.microsoft.com/office/drawing/2014/main" id="{85A80820-83C6-7F23-6183-A8C825DEDB35}"/>
              </a:ext>
            </a:extLst>
          </p:cNvPr>
          <p:cNvGraphicFramePr>
            <a:graphicFrameLocks noGrp="1"/>
          </p:cNvGraphicFramePr>
          <p:nvPr>
            <p:extLst>
              <p:ext uri="{D42A27DB-BD31-4B8C-83A1-F6EECF244321}">
                <p14:modId xmlns:p14="http://schemas.microsoft.com/office/powerpoint/2010/main" val="1513770554"/>
              </p:ext>
            </p:extLst>
          </p:nvPr>
        </p:nvGraphicFramePr>
        <p:xfrm>
          <a:off x="478592" y="2765643"/>
          <a:ext cx="6724829" cy="7063056"/>
        </p:xfrm>
        <a:graphic>
          <a:graphicData uri="http://schemas.openxmlformats.org/drawingml/2006/table">
            <a:tbl>
              <a:tblPr firstRow="1" bandRow="1">
                <a:tableStyleId>{7DF18680-E054-41AD-8BC1-D1AEF772440D}</a:tableStyleId>
              </a:tblPr>
              <a:tblGrid>
                <a:gridCol w="1587408">
                  <a:extLst>
                    <a:ext uri="{9D8B030D-6E8A-4147-A177-3AD203B41FA5}">
                      <a16:colId xmlns:a16="http://schemas.microsoft.com/office/drawing/2014/main" val="1413926154"/>
                    </a:ext>
                  </a:extLst>
                </a:gridCol>
                <a:gridCol w="1102523">
                  <a:extLst>
                    <a:ext uri="{9D8B030D-6E8A-4147-A177-3AD203B41FA5}">
                      <a16:colId xmlns:a16="http://schemas.microsoft.com/office/drawing/2014/main" val="345189814"/>
                    </a:ext>
                  </a:extLst>
                </a:gridCol>
                <a:gridCol w="1344966">
                  <a:extLst>
                    <a:ext uri="{9D8B030D-6E8A-4147-A177-3AD203B41FA5}">
                      <a16:colId xmlns:a16="http://schemas.microsoft.com/office/drawing/2014/main" val="255387135"/>
                    </a:ext>
                  </a:extLst>
                </a:gridCol>
                <a:gridCol w="1344966">
                  <a:extLst>
                    <a:ext uri="{9D8B030D-6E8A-4147-A177-3AD203B41FA5}">
                      <a16:colId xmlns:a16="http://schemas.microsoft.com/office/drawing/2014/main" val="3740303201"/>
                    </a:ext>
                  </a:extLst>
                </a:gridCol>
                <a:gridCol w="1344966">
                  <a:extLst>
                    <a:ext uri="{9D8B030D-6E8A-4147-A177-3AD203B41FA5}">
                      <a16:colId xmlns:a16="http://schemas.microsoft.com/office/drawing/2014/main" val="112495086"/>
                    </a:ext>
                  </a:extLst>
                </a:gridCol>
              </a:tblGrid>
              <a:tr h="812044">
                <a:tc>
                  <a:txBody>
                    <a:bodyPr/>
                    <a:lstStyle/>
                    <a:p>
                      <a:r>
                        <a:rPr lang="en-US" sz="1200" dirty="0"/>
                        <a:t>Event Name</a:t>
                      </a:r>
                    </a:p>
                  </a:txBody>
                  <a:tcPr/>
                </a:tc>
                <a:tc>
                  <a:txBody>
                    <a:bodyPr/>
                    <a:lstStyle/>
                    <a:p>
                      <a:r>
                        <a:rPr lang="en-US" sz="1200" dirty="0"/>
                        <a:t>Date</a:t>
                      </a:r>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1200" dirty="0"/>
                        <a:t>Partner Attendee Name</a:t>
                      </a:r>
                    </a:p>
                    <a:p>
                      <a:endParaRPr lang="en-US" sz="1200" dirty="0"/>
                    </a:p>
                  </a:txBody>
                  <a:tcPr/>
                </a:tc>
                <a:tc>
                  <a:txBody>
                    <a:bodyPr/>
                    <a:lstStyle/>
                    <a:p>
                      <a:r>
                        <a:rPr lang="en-US" sz="1200" dirty="0"/>
                        <a:t>Attended (Y/N)</a:t>
                      </a:r>
                    </a:p>
                  </a:txBody>
                  <a:tcPr/>
                </a:tc>
                <a:tc>
                  <a:txBody>
                    <a:bodyPr/>
                    <a:lstStyle/>
                    <a:p>
                      <a:r>
                        <a:rPr lang="en-US" sz="1200" dirty="0"/>
                        <a:t>Notes/</a:t>
                      </a:r>
                    </a:p>
                    <a:p>
                      <a:r>
                        <a:rPr lang="en-US" sz="1200" dirty="0"/>
                        <a:t>Follow up</a:t>
                      </a:r>
                    </a:p>
                  </a:txBody>
                  <a:tcPr/>
                </a:tc>
                <a:extLst>
                  <a:ext uri="{0D108BD9-81ED-4DB2-BD59-A6C34878D82A}">
                    <a16:rowId xmlns:a16="http://schemas.microsoft.com/office/drawing/2014/main" val="3381755747"/>
                  </a:ext>
                </a:extLst>
              </a:tr>
              <a:tr h="392022">
                <a:tc>
                  <a:txBody>
                    <a:bodyPr/>
                    <a:lstStyle/>
                    <a:p>
                      <a:r>
                        <a:rPr lang="en-US" sz="1000" dirty="0"/>
                        <a:t>App Admin Office Hours</a:t>
                      </a:r>
                    </a:p>
                  </a:txBody>
                  <a:tcPr/>
                </a:tc>
                <a:tc>
                  <a:txBody>
                    <a:bodyPr/>
                    <a:lstStyle/>
                    <a:p>
                      <a:r>
                        <a:rPr lang="en-US" sz="1000" dirty="0"/>
                        <a:t>Jan 8 &amp; Jan 22</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289827182"/>
                  </a:ext>
                </a:extLst>
              </a:tr>
              <a:tr h="854047">
                <a:tc>
                  <a:txBody>
                    <a:bodyPr/>
                    <a:lstStyle/>
                    <a:p>
                      <a:r>
                        <a:rPr lang="en-US" sz="1000" dirty="0"/>
                        <a:t>Strategy Spotlight: Student-Raised Concerns</a:t>
                      </a:r>
                    </a:p>
                  </a:txBody>
                  <a:tcPr/>
                </a:tc>
                <a:tc>
                  <a:txBody>
                    <a:bodyPr/>
                    <a:lstStyle/>
                    <a:p>
                      <a:r>
                        <a:rPr lang="en-US" sz="1000" dirty="0"/>
                        <a:t>Jan 16</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58769311"/>
                  </a:ext>
                </a:extLst>
              </a:tr>
              <a:tr h="546029">
                <a:tc>
                  <a:txBody>
                    <a:bodyPr/>
                    <a:lstStyle/>
                    <a:p>
                      <a:r>
                        <a:rPr lang="en-US" sz="1000" dirty="0"/>
                        <a:t>Feature Focus: Recruitment Success</a:t>
                      </a:r>
                    </a:p>
                  </a:txBody>
                  <a:tcPr/>
                </a:tc>
                <a:tc>
                  <a:txBody>
                    <a:bodyPr/>
                    <a:lstStyle/>
                    <a:p>
                      <a:r>
                        <a:rPr lang="en-US" sz="1000" dirty="0"/>
                        <a:t>Jan 21</a:t>
                      </a:r>
                    </a:p>
                  </a:txBody>
                  <a:tcPr/>
                </a:tc>
                <a:tc>
                  <a:txBody>
                    <a:bodyPr/>
                    <a:lstStyle/>
                    <a:p>
                      <a:endParaRPr lang="en-US" sz="100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1209399524"/>
                  </a:ext>
                </a:extLst>
              </a:tr>
              <a:tr h="854047">
                <a:tc>
                  <a:txBody>
                    <a:bodyPr/>
                    <a:lstStyle/>
                    <a:p>
                      <a:pPr lvl="0">
                        <a:buNone/>
                      </a:pPr>
                      <a:r>
                        <a:rPr lang="en-US" sz="1000" b="0" i="0" u="none" strike="noStrike" noProof="0" dirty="0">
                          <a:solidFill>
                            <a:schemeClr val="tx1"/>
                          </a:solidFill>
                          <a:latin typeface="Verdana"/>
                        </a:rPr>
                        <a:t>Program Sponsor Office Hours: “Ask Me Anything” with Ed Venit</a:t>
                      </a:r>
                      <a:endParaRPr lang="en-US" sz="1000" b="0" i="0" u="none" dirty="0">
                        <a:solidFill>
                          <a:schemeClr val="tx1"/>
                        </a:solidFill>
                      </a:endParaRPr>
                    </a:p>
                  </a:txBody>
                  <a:tcPr/>
                </a:tc>
                <a:tc>
                  <a:txBody>
                    <a:bodyPr/>
                    <a:lstStyle/>
                    <a:p>
                      <a:r>
                        <a:rPr lang="en-US" sz="1000" dirty="0"/>
                        <a:t>Jan 22</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36068544"/>
                  </a:ext>
                </a:extLst>
              </a:tr>
              <a:tr h="546029">
                <a:tc>
                  <a:txBody>
                    <a:bodyPr/>
                    <a:lstStyle/>
                    <a:p>
                      <a:r>
                        <a:rPr lang="en-US" sz="1000" dirty="0"/>
                        <a:t>Feature Focus: Student-Raised Concerns</a:t>
                      </a:r>
                    </a:p>
                  </a:txBody>
                  <a:tcPr/>
                </a:tc>
                <a:tc>
                  <a:txBody>
                    <a:bodyPr/>
                    <a:lstStyle/>
                    <a:p>
                      <a:r>
                        <a:rPr lang="en-US" sz="1000" dirty="0"/>
                        <a:t>Jan 23</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306258438"/>
                  </a:ext>
                </a:extLst>
              </a:tr>
              <a:tr h="896049">
                <a:tc>
                  <a:txBody>
                    <a:bodyPr/>
                    <a:lstStyle/>
                    <a:p>
                      <a:r>
                        <a:rPr lang="en-US" sz="1000" dirty="0"/>
                        <a:t>Program Owner Strategy Spotlight: Overcoming Stumbling Blocks  </a:t>
                      </a:r>
                    </a:p>
                  </a:txBody>
                  <a:tcPr/>
                </a:tc>
                <a:tc>
                  <a:txBody>
                    <a:bodyPr/>
                    <a:lstStyle/>
                    <a:p>
                      <a:r>
                        <a:rPr lang="en-US" sz="1000" dirty="0"/>
                        <a:t>Jan 27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9940335"/>
                  </a:ext>
                </a:extLst>
              </a:tr>
              <a:tr h="546029">
                <a:tc>
                  <a:txBody>
                    <a:bodyPr/>
                    <a:lstStyle/>
                    <a:p>
                      <a:r>
                        <a:rPr lang="en-US" sz="1000" dirty="0"/>
                        <a:t>Getting Started with Navigate360 Session 1</a:t>
                      </a:r>
                    </a:p>
                  </a:txBody>
                  <a:tcPr/>
                </a:tc>
                <a:tc>
                  <a:txBody>
                    <a:bodyPr/>
                    <a:lstStyle/>
                    <a:p>
                      <a:r>
                        <a:rPr lang="en-US" sz="1000" dirty="0"/>
                        <a:t>Jan 28</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959819454"/>
                  </a:ext>
                </a:extLst>
              </a:tr>
              <a:tr h="392022">
                <a:tc>
                  <a:txBody>
                    <a:bodyPr/>
                    <a:lstStyle/>
                    <a:p>
                      <a:r>
                        <a:rPr lang="en-US" sz="1000" dirty="0"/>
                        <a:t>Mantra Health Webinar </a:t>
                      </a:r>
                    </a:p>
                  </a:txBody>
                  <a:tcPr/>
                </a:tc>
                <a:tc>
                  <a:txBody>
                    <a:bodyPr/>
                    <a:lstStyle/>
                    <a:p>
                      <a:r>
                        <a:rPr lang="en-US" sz="1000" dirty="0"/>
                        <a:t>Jan 29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419875593"/>
                  </a:ext>
                </a:extLst>
              </a:tr>
              <a:tr h="1162064">
                <a:tc>
                  <a:txBody>
                    <a:bodyPr/>
                    <a:lstStyle/>
                    <a:p>
                      <a:r>
                        <a:rPr lang="en-US" sz="1000" dirty="0"/>
                        <a:t>Strategy Spotlight: Student-Raised Concerns, Best Practices in Action</a:t>
                      </a:r>
                    </a:p>
                  </a:txBody>
                  <a:tcPr/>
                </a:tc>
                <a:tc>
                  <a:txBody>
                    <a:bodyPr/>
                    <a:lstStyle/>
                    <a:p>
                      <a:r>
                        <a:rPr lang="en-US" sz="1000" dirty="0"/>
                        <a:t>Jan 30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9166228"/>
                  </a:ext>
                </a:extLst>
              </a:tr>
            </a:tbl>
          </a:graphicData>
        </a:graphic>
      </p:graphicFrame>
      <p:sp>
        <p:nvSpPr>
          <p:cNvPr id="11" name="TextBox 10">
            <a:extLst>
              <a:ext uri="{FF2B5EF4-FFF2-40B4-BE49-F238E27FC236}">
                <a16:creationId xmlns:a16="http://schemas.microsoft.com/office/drawing/2014/main" id="{B5867DBF-E584-26D2-B48C-F534F0863A5E}"/>
              </a:ext>
            </a:extLst>
          </p:cNvPr>
          <p:cNvSpPr txBox="1"/>
          <p:nvPr/>
        </p:nvSpPr>
        <p:spPr bwMode="gray">
          <a:xfrm>
            <a:off x="-5790978" y="3505966"/>
            <a:ext cx="4508090" cy="215444"/>
          </a:xfrm>
          <a:prstGeom prst="rect">
            <a:avLst/>
          </a:prstGeom>
          <a:noFill/>
        </p:spPr>
        <p:txBody>
          <a:bodyPr wrap="square" lIns="0" tIns="0" rIns="0" bIns="0" rtlCol="0" anchor="t">
            <a:spAutoFit/>
          </a:bodyPr>
          <a:lstStyle/>
          <a:p>
            <a:pPr>
              <a:spcBef>
                <a:spcPts val="500"/>
              </a:spcBef>
            </a:pPr>
            <a:endParaRPr lang="en-US" sz="1400" dirty="0">
              <a:solidFill>
                <a:srgbClr val="FF0000"/>
              </a:solidFill>
            </a:endParaRPr>
          </a:p>
        </p:txBody>
      </p:sp>
    </p:spTree>
    <p:extLst>
      <p:ext uri="{BB962C8B-B14F-4D97-AF65-F5344CB8AC3E}">
        <p14:creationId xmlns:p14="http://schemas.microsoft.com/office/powerpoint/2010/main" val="387528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68387-139A-2A76-03B7-6DC9A19B5F96}"/>
              </a:ext>
            </a:extLst>
          </p:cNvPr>
          <p:cNvSpPr>
            <a:spLocks noGrp="1"/>
          </p:cNvSpPr>
          <p:nvPr>
            <p:ph type="body" sz="quarter" idx="45"/>
          </p:nvPr>
        </p:nvSpPr>
        <p:spPr/>
        <p:txBody>
          <a:bodyPr/>
          <a:lstStyle/>
          <a:p>
            <a:endParaRPr lang="en-US"/>
          </a:p>
        </p:txBody>
      </p:sp>
      <p:sp>
        <p:nvSpPr>
          <p:cNvPr id="3" name="Text Placeholder 2">
            <a:extLst>
              <a:ext uri="{FF2B5EF4-FFF2-40B4-BE49-F238E27FC236}">
                <a16:creationId xmlns:a16="http://schemas.microsoft.com/office/drawing/2014/main" id="{35F6C60F-2139-E5EA-78C7-A9056344EA49}"/>
              </a:ext>
            </a:extLst>
          </p:cNvPr>
          <p:cNvSpPr>
            <a:spLocks noGrp="1"/>
          </p:cNvSpPr>
          <p:nvPr>
            <p:ph type="body" sz="quarter" idx="29"/>
          </p:nvPr>
        </p:nvSpPr>
        <p:spPr/>
        <p:txBody>
          <a:bodyPr/>
          <a:lstStyle/>
          <a:p>
            <a:endParaRPr lang="en-US"/>
          </a:p>
        </p:txBody>
      </p:sp>
      <p:sp>
        <p:nvSpPr>
          <p:cNvPr id="4" name="Title 3">
            <a:extLst>
              <a:ext uri="{FF2B5EF4-FFF2-40B4-BE49-F238E27FC236}">
                <a16:creationId xmlns:a16="http://schemas.microsoft.com/office/drawing/2014/main" id="{DE2A4967-8870-EE5D-478D-912305985376}"/>
              </a:ext>
            </a:extLst>
          </p:cNvPr>
          <p:cNvSpPr>
            <a:spLocks noGrp="1"/>
          </p:cNvSpPr>
          <p:nvPr>
            <p:ph type="title"/>
          </p:nvPr>
        </p:nvSpPr>
        <p:spPr/>
        <p:txBody>
          <a:bodyPr/>
          <a:lstStyle/>
          <a:p>
            <a:r>
              <a:rPr lang="en-US" dirty="0"/>
              <a:t>Partner Name – EAB Experiences Plan Sheet </a:t>
            </a:r>
          </a:p>
        </p:txBody>
      </p:sp>
      <p:sp>
        <p:nvSpPr>
          <p:cNvPr id="5" name="Text Placeholder 4">
            <a:extLst>
              <a:ext uri="{FF2B5EF4-FFF2-40B4-BE49-F238E27FC236}">
                <a16:creationId xmlns:a16="http://schemas.microsoft.com/office/drawing/2014/main" id="{530D1073-2C5E-71B9-1863-EBC440474DC7}"/>
              </a:ext>
            </a:extLst>
          </p:cNvPr>
          <p:cNvSpPr>
            <a:spLocks noGrp="1"/>
          </p:cNvSpPr>
          <p:nvPr>
            <p:ph type="body" sz="quarter" idx="28"/>
          </p:nvPr>
        </p:nvSpPr>
        <p:spPr>
          <a:xfrm>
            <a:off x="508902" y="2079283"/>
            <a:ext cx="6755498" cy="600164"/>
          </a:xfrm>
        </p:spPr>
        <p:txBody>
          <a:bodyPr/>
          <a:lstStyle/>
          <a:p>
            <a:r>
              <a:rPr lang="en-US" dirty="0"/>
              <a:t>The events listed below have been carefully selected by your strategic Leader to align with your work and focus areas. Each event is tailored to provide insights and resources most relevant to your role and goals</a:t>
            </a:r>
          </a:p>
        </p:txBody>
      </p:sp>
      <p:pic>
        <p:nvPicPr>
          <p:cNvPr id="8" name="Picture 7">
            <a:extLst>
              <a:ext uri="{FF2B5EF4-FFF2-40B4-BE49-F238E27FC236}">
                <a16:creationId xmlns:a16="http://schemas.microsoft.com/office/drawing/2014/main" id="{B02157A0-2B55-4CFD-29A7-529AF4D34119}"/>
              </a:ext>
            </a:extLst>
          </p:cNvPr>
          <p:cNvPicPr>
            <a:picLocks noChangeAspect="1"/>
          </p:cNvPicPr>
          <p:nvPr/>
        </p:nvPicPr>
        <p:blipFill>
          <a:blip r:embed="rId2"/>
          <a:srcRect/>
          <a:stretch/>
        </p:blipFill>
        <p:spPr>
          <a:xfrm>
            <a:off x="6012878" y="250436"/>
            <a:ext cx="1563579" cy="1563579"/>
          </a:xfrm>
          <a:prstGeom prst="rect">
            <a:avLst/>
          </a:prstGeom>
        </p:spPr>
      </p:pic>
      <p:graphicFrame>
        <p:nvGraphicFramePr>
          <p:cNvPr id="9" name="Table 8">
            <a:extLst>
              <a:ext uri="{FF2B5EF4-FFF2-40B4-BE49-F238E27FC236}">
                <a16:creationId xmlns:a16="http://schemas.microsoft.com/office/drawing/2014/main" id="{85A80820-83C6-7F23-6183-A8C825DEDB35}"/>
              </a:ext>
            </a:extLst>
          </p:cNvPr>
          <p:cNvGraphicFramePr>
            <a:graphicFrameLocks noGrp="1"/>
          </p:cNvGraphicFramePr>
          <p:nvPr>
            <p:extLst>
              <p:ext uri="{D42A27DB-BD31-4B8C-83A1-F6EECF244321}">
                <p14:modId xmlns:p14="http://schemas.microsoft.com/office/powerpoint/2010/main" val="3618269274"/>
              </p:ext>
            </p:extLst>
          </p:nvPr>
        </p:nvGraphicFramePr>
        <p:xfrm>
          <a:off x="478592" y="2765643"/>
          <a:ext cx="6926972" cy="7256305"/>
        </p:xfrm>
        <a:graphic>
          <a:graphicData uri="http://schemas.openxmlformats.org/drawingml/2006/table">
            <a:tbl>
              <a:tblPr firstRow="1" bandRow="1">
                <a:tableStyleId>{7DF18680-E054-41AD-8BC1-D1AEF772440D}</a:tableStyleId>
              </a:tblPr>
              <a:tblGrid>
                <a:gridCol w="1635124">
                  <a:extLst>
                    <a:ext uri="{9D8B030D-6E8A-4147-A177-3AD203B41FA5}">
                      <a16:colId xmlns:a16="http://schemas.microsoft.com/office/drawing/2014/main" val="1413926154"/>
                    </a:ext>
                  </a:extLst>
                </a:gridCol>
                <a:gridCol w="1327651">
                  <a:extLst>
                    <a:ext uri="{9D8B030D-6E8A-4147-A177-3AD203B41FA5}">
                      <a16:colId xmlns:a16="http://schemas.microsoft.com/office/drawing/2014/main" val="345189814"/>
                    </a:ext>
                  </a:extLst>
                </a:gridCol>
                <a:gridCol w="1193407">
                  <a:extLst>
                    <a:ext uri="{9D8B030D-6E8A-4147-A177-3AD203B41FA5}">
                      <a16:colId xmlns:a16="http://schemas.microsoft.com/office/drawing/2014/main" val="255387135"/>
                    </a:ext>
                  </a:extLst>
                </a:gridCol>
                <a:gridCol w="1385395">
                  <a:extLst>
                    <a:ext uri="{9D8B030D-6E8A-4147-A177-3AD203B41FA5}">
                      <a16:colId xmlns:a16="http://schemas.microsoft.com/office/drawing/2014/main" val="3740303201"/>
                    </a:ext>
                  </a:extLst>
                </a:gridCol>
                <a:gridCol w="1385395">
                  <a:extLst>
                    <a:ext uri="{9D8B030D-6E8A-4147-A177-3AD203B41FA5}">
                      <a16:colId xmlns:a16="http://schemas.microsoft.com/office/drawing/2014/main" val="112495086"/>
                    </a:ext>
                  </a:extLst>
                </a:gridCol>
              </a:tblGrid>
              <a:tr h="776974">
                <a:tc>
                  <a:txBody>
                    <a:bodyPr/>
                    <a:lstStyle/>
                    <a:p>
                      <a:r>
                        <a:rPr lang="en-US" sz="1200" dirty="0"/>
                        <a:t>Event Name</a:t>
                      </a:r>
                    </a:p>
                  </a:txBody>
                  <a:tcPr/>
                </a:tc>
                <a:tc>
                  <a:txBody>
                    <a:bodyPr/>
                    <a:lstStyle/>
                    <a:p>
                      <a:r>
                        <a:rPr lang="en-US" sz="1200" dirty="0"/>
                        <a:t>Date</a:t>
                      </a:r>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1200" dirty="0"/>
                        <a:t>Partner Attendee Name</a:t>
                      </a:r>
                    </a:p>
                    <a:p>
                      <a:endParaRPr lang="en-US" sz="1200" dirty="0"/>
                    </a:p>
                  </a:txBody>
                  <a:tcPr/>
                </a:tc>
                <a:tc>
                  <a:txBody>
                    <a:bodyPr/>
                    <a:lstStyle/>
                    <a:p>
                      <a:r>
                        <a:rPr lang="en-US" sz="1200" dirty="0"/>
                        <a:t>Attended (Y/N)</a:t>
                      </a:r>
                    </a:p>
                  </a:txBody>
                  <a:tcPr/>
                </a:tc>
                <a:tc>
                  <a:txBody>
                    <a:bodyPr/>
                    <a:lstStyle/>
                    <a:p>
                      <a:r>
                        <a:rPr lang="en-US" sz="1200" dirty="0"/>
                        <a:t>Notes/</a:t>
                      </a:r>
                    </a:p>
                    <a:p>
                      <a:r>
                        <a:rPr lang="en-US" sz="1200" dirty="0"/>
                        <a:t>Follow up</a:t>
                      </a:r>
                    </a:p>
                  </a:txBody>
                  <a:tcPr/>
                </a:tc>
                <a:extLst>
                  <a:ext uri="{0D108BD9-81ED-4DB2-BD59-A6C34878D82A}">
                    <a16:rowId xmlns:a16="http://schemas.microsoft.com/office/drawing/2014/main" val="3381755747"/>
                  </a:ext>
                </a:extLst>
              </a:tr>
              <a:tr h="512803">
                <a:tc>
                  <a:txBody>
                    <a:bodyPr/>
                    <a:lstStyle/>
                    <a:p>
                      <a:r>
                        <a:rPr lang="en-US" sz="1000" dirty="0"/>
                        <a:t>Getting Started with Navigate360 Session 2 </a:t>
                      </a:r>
                    </a:p>
                  </a:txBody>
                  <a:tcPr/>
                </a:tc>
                <a:tc>
                  <a:txBody>
                    <a:bodyPr/>
                    <a:lstStyle/>
                    <a:p>
                      <a:r>
                        <a:rPr lang="en-US" sz="1000" dirty="0"/>
                        <a:t>Feb 4</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289827182"/>
                  </a:ext>
                </a:extLst>
              </a:tr>
              <a:tr h="512803">
                <a:tc>
                  <a:txBody>
                    <a:bodyPr/>
                    <a:lstStyle/>
                    <a:p>
                      <a:r>
                        <a:rPr lang="en-US" sz="1000" dirty="0"/>
                        <a:t>Admin Office Hours </a:t>
                      </a:r>
                    </a:p>
                  </a:txBody>
                  <a:tcPr/>
                </a:tc>
                <a:tc>
                  <a:txBody>
                    <a:bodyPr/>
                    <a:lstStyle/>
                    <a:p>
                      <a:r>
                        <a:rPr lang="en-US" sz="1000" dirty="0"/>
                        <a:t>Feb 5 &amp; Feb 19</a:t>
                      </a:r>
                    </a:p>
                    <a:p>
                      <a:pPr lvl="0">
                        <a:buNone/>
                      </a:pPr>
                      <a:endParaRPr lang="en-US" sz="1000" dirty="0"/>
                    </a:p>
                    <a:p>
                      <a:pPr lvl="0">
                        <a:buNone/>
                      </a:pP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58769311"/>
                  </a:ext>
                </a:extLst>
              </a:tr>
              <a:tr h="512803">
                <a:tc>
                  <a:txBody>
                    <a:bodyPr/>
                    <a:lstStyle/>
                    <a:p>
                      <a:pPr lvl="0">
                        <a:buNone/>
                      </a:pPr>
                      <a:r>
                        <a:rPr lang="en-US" sz="1000" b="0" i="0" u="none" strike="noStrike" noProof="0" dirty="0">
                          <a:solidFill>
                            <a:schemeClr val="tx1"/>
                          </a:solidFill>
                          <a:latin typeface="Verdana"/>
                        </a:rPr>
                        <a:t>Program Sponsors' Onboarding and Welcome</a:t>
                      </a:r>
                      <a:endParaRPr lang="en-US" dirty="0"/>
                    </a:p>
                  </a:txBody>
                  <a:tcPr/>
                </a:tc>
                <a:tc>
                  <a:txBody>
                    <a:bodyPr/>
                    <a:lstStyle/>
                    <a:p>
                      <a:r>
                        <a:rPr lang="en-US" sz="1000" dirty="0"/>
                        <a:t>Feb 10</a:t>
                      </a:r>
                    </a:p>
                  </a:txBody>
                  <a:tcPr/>
                </a:tc>
                <a:tc>
                  <a:txBody>
                    <a:bodyPr/>
                    <a:lstStyle/>
                    <a:p>
                      <a:endParaRPr lang="en-US" sz="100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1209399524"/>
                  </a:ext>
                </a:extLst>
              </a:tr>
              <a:tr h="404026">
                <a:tc>
                  <a:txBody>
                    <a:bodyPr/>
                    <a:lstStyle/>
                    <a:p>
                      <a:pPr lvl="0">
                        <a:buNone/>
                      </a:pPr>
                      <a:r>
                        <a:rPr lang="en-US" sz="1000" b="0" i="0" u="none" strike="noStrike" noProof="0" dirty="0">
                          <a:solidFill>
                            <a:srgbClr val="333E48"/>
                          </a:solidFill>
                          <a:latin typeface="Verdana"/>
                        </a:rPr>
                        <a:t>Feature Focus: Custome Attributes</a:t>
                      </a:r>
                    </a:p>
                  </a:txBody>
                  <a:tcPr/>
                </a:tc>
                <a:tc>
                  <a:txBody>
                    <a:bodyPr/>
                    <a:lstStyle/>
                    <a:p>
                      <a:r>
                        <a:rPr lang="en-US" sz="1000" dirty="0"/>
                        <a:t>Feb 10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36068544"/>
                  </a:ext>
                </a:extLst>
              </a:tr>
              <a:tr h="497263">
                <a:tc>
                  <a:txBody>
                    <a:bodyPr/>
                    <a:lstStyle/>
                    <a:p>
                      <a:r>
                        <a:rPr lang="en-US" sz="1000" dirty="0"/>
                        <a:t>Intro to the Partner Support Team</a:t>
                      </a:r>
                    </a:p>
                  </a:txBody>
                  <a:tcPr/>
                </a:tc>
                <a:tc>
                  <a:txBody>
                    <a:bodyPr/>
                    <a:lstStyle/>
                    <a:p>
                      <a:r>
                        <a:rPr lang="en-US" sz="1000" dirty="0"/>
                        <a:t>Feb 11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306258438"/>
                  </a:ext>
                </a:extLst>
              </a:tr>
              <a:tr h="512803">
                <a:tc>
                  <a:txBody>
                    <a:bodyPr/>
                    <a:lstStyle/>
                    <a:p>
                      <a:r>
                        <a:rPr lang="en-US" sz="1000" b="0" i="0" u="none" strike="noStrike" noProof="0" dirty="0">
                          <a:solidFill>
                            <a:srgbClr val="333E48"/>
                          </a:solidFill>
                          <a:latin typeface="Verdana"/>
                        </a:rPr>
                        <a:t>Recruitment Success Strategy Spotlight: Campaigns</a:t>
                      </a:r>
                      <a:endParaRPr lang="en-US" sz="1000" dirty="0"/>
                    </a:p>
                  </a:txBody>
                  <a:tcPr/>
                </a:tc>
                <a:tc>
                  <a:txBody>
                    <a:bodyPr/>
                    <a:lstStyle/>
                    <a:p>
                      <a:r>
                        <a:rPr lang="en-US" sz="1000" dirty="0"/>
                        <a:t> </a:t>
                      </a:r>
                      <a:r>
                        <a:rPr lang="en-US" sz="1000" b="0" i="0" u="none" strike="noStrike" noProof="0" dirty="0">
                          <a:solidFill>
                            <a:srgbClr val="333E48"/>
                          </a:solidFill>
                          <a:latin typeface="Verdana"/>
                        </a:rPr>
                        <a:t>Feb 12 </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9940335"/>
                  </a:ext>
                </a:extLst>
              </a:tr>
              <a:tr h="497263">
                <a:tc>
                  <a:txBody>
                    <a:bodyPr/>
                    <a:lstStyle/>
                    <a:p>
                      <a:r>
                        <a:rPr lang="en-US" sz="1000" dirty="0"/>
                        <a:t>Feature Focus: Recruitment Success </a:t>
                      </a:r>
                    </a:p>
                  </a:txBody>
                  <a:tcPr/>
                </a:tc>
                <a:tc>
                  <a:txBody>
                    <a:bodyPr/>
                    <a:lstStyle/>
                    <a:p>
                      <a:r>
                        <a:rPr lang="en-US" sz="1000" dirty="0"/>
                        <a:t>Feb 18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959819454"/>
                  </a:ext>
                </a:extLst>
              </a:tr>
              <a:tr h="668198">
                <a:tc>
                  <a:txBody>
                    <a:bodyPr/>
                    <a:lstStyle/>
                    <a:p>
                      <a:r>
                        <a:rPr lang="en-US" sz="1000" dirty="0"/>
                        <a:t>Program Sponsor Office Hours: "Ask me Anything" with Ed Venit</a:t>
                      </a:r>
                    </a:p>
                  </a:txBody>
                  <a:tcPr/>
                </a:tc>
                <a:tc>
                  <a:txBody>
                    <a:bodyPr/>
                    <a:lstStyle/>
                    <a:p>
                      <a:pPr lvl="0">
                        <a:buNone/>
                      </a:pPr>
                      <a:r>
                        <a:rPr lang="en-US" sz="1000" dirty="0"/>
                        <a:t>Feb 19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419875593"/>
                  </a:ext>
                </a:extLst>
              </a:tr>
              <a:tr h="512803">
                <a:tc>
                  <a:txBody>
                    <a:bodyPr/>
                    <a:lstStyle/>
                    <a:p>
                      <a:r>
                        <a:rPr lang="en-US" sz="1000" dirty="0"/>
                        <a:t>Workshop Cohort: Data-Informed  Support, Session 1</a:t>
                      </a:r>
                    </a:p>
                  </a:txBody>
                  <a:tcPr/>
                </a:tc>
                <a:tc>
                  <a:txBody>
                    <a:bodyPr/>
                    <a:lstStyle/>
                    <a:p>
                      <a:pPr lvl="0">
                        <a:buNone/>
                      </a:pPr>
                      <a:r>
                        <a:rPr lang="en-US" sz="1000" dirty="0"/>
                        <a:t>Feb 20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9166228"/>
                  </a:ext>
                </a:extLst>
              </a:tr>
              <a:tr h="404026">
                <a:tc>
                  <a:txBody>
                    <a:bodyPr/>
                    <a:lstStyle/>
                    <a:p>
                      <a:pPr lvl="0">
                        <a:buNone/>
                      </a:pPr>
                      <a:r>
                        <a:rPr lang="en-US" sz="1000" dirty="0"/>
                        <a:t>Product Update Webinar</a:t>
                      </a:r>
                    </a:p>
                  </a:txBody>
                  <a:tcPr/>
                </a:tc>
                <a:tc>
                  <a:txBody>
                    <a:bodyPr/>
                    <a:lstStyle/>
                    <a:p>
                      <a:pPr lvl="0">
                        <a:buNone/>
                      </a:pPr>
                      <a:r>
                        <a:rPr lang="en-US" sz="1000" dirty="0"/>
                        <a:t>Feb 24 </a:t>
                      </a:r>
                    </a:p>
                  </a:txBody>
                  <a:tcPr/>
                </a:tc>
                <a:tc>
                  <a:txBody>
                    <a:bodyPr/>
                    <a:lstStyle/>
                    <a:p>
                      <a:pPr lvl="0">
                        <a:buNone/>
                      </a:pPr>
                      <a:endParaRPr lang="en-US" sz="1000" dirty="0"/>
                    </a:p>
                  </a:txBody>
                  <a:tcPr/>
                </a:tc>
                <a:tc>
                  <a:txBody>
                    <a:bodyPr/>
                    <a:lstStyle/>
                    <a:p>
                      <a:pPr lvl="0">
                        <a:buNone/>
                      </a:pPr>
                      <a:endParaRPr lang="en-US" sz="1000" dirty="0"/>
                    </a:p>
                  </a:txBody>
                  <a:tcPr/>
                </a:tc>
                <a:tc>
                  <a:txBody>
                    <a:bodyPr/>
                    <a:lstStyle/>
                    <a:p>
                      <a:pPr lvl="0">
                        <a:buNone/>
                      </a:pPr>
                      <a:endParaRPr lang="en-US" sz="1000" dirty="0"/>
                    </a:p>
                  </a:txBody>
                  <a:tcPr/>
                </a:tc>
                <a:extLst>
                  <a:ext uri="{0D108BD9-81ED-4DB2-BD59-A6C34878D82A}">
                    <a16:rowId xmlns:a16="http://schemas.microsoft.com/office/drawing/2014/main" val="3545210975"/>
                  </a:ext>
                </a:extLst>
              </a:tr>
              <a:tr h="1072227">
                <a:tc>
                  <a:txBody>
                    <a:bodyPr/>
                    <a:lstStyle/>
                    <a:p>
                      <a:pPr lvl="0" algn="l">
                        <a:lnSpc>
                          <a:spcPct val="100000"/>
                        </a:lnSpc>
                        <a:spcBef>
                          <a:spcPts val="0"/>
                        </a:spcBef>
                        <a:spcAft>
                          <a:spcPts val="0"/>
                        </a:spcAft>
                        <a:buNone/>
                      </a:pPr>
                      <a:r>
                        <a:rPr lang="en-US" sz="1000" b="0" i="0" u="none" strike="noStrike" noProof="0" dirty="0">
                          <a:solidFill>
                            <a:srgbClr val="333E48"/>
                          </a:solidFill>
                          <a:latin typeface="Verdana"/>
                        </a:rPr>
                        <a:t>Workshop Cohort: Data-Informed Support, Session 2</a:t>
                      </a:r>
                    </a:p>
                  </a:txBody>
                  <a:tcPr/>
                </a:tc>
                <a:tc>
                  <a:txBody>
                    <a:bodyPr/>
                    <a:lstStyle/>
                    <a:p>
                      <a:pPr lvl="0">
                        <a:buNone/>
                      </a:pPr>
                      <a:r>
                        <a:rPr lang="en-US" sz="1000" dirty="0"/>
                        <a:t>Feb 27 </a:t>
                      </a:r>
                    </a:p>
                  </a:txBody>
                  <a:tcPr/>
                </a:tc>
                <a:tc>
                  <a:txBody>
                    <a:bodyPr/>
                    <a:lstStyle/>
                    <a:p>
                      <a:pPr lvl="0">
                        <a:buNone/>
                      </a:pPr>
                      <a:endParaRPr lang="en-US" sz="1000" dirty="0"/>
                    </a:p>
                  </a:txBody>
                  <a:tcPr/>
                </a:tc>
                <a:tc>
                  <a:txBody>
                    <a:bodyPr/>
                    <a:lstStyle/>
                    <a:p>
                      <a:pPr lvl="0">
                        <a:buNone/>
                      </a:pPr>
                      <a:endParaRPr lang="en-US" sz="1000" dirty="0"/>
                    </a:p>
                  </a:txBody>
                  <a:tcPr/>
                </a:tc>
                <a:tc>
                  <a:txBody>
                    <a:bodyPr/>
                    <a:lstStyle/>
                    <a:p>
                      <a:pPr lvl="0">
                        <a:buNone/>
                      </a:pPr>
                      <a:endParaRPr lang="en-US" sz="1000" dirty="0"/>
                    </a:p>
                  </a:txBody>
                  <a:tcPr/>
                </a:tc>
                <a:extLst>
                  <a:ext uri="{0D108BD9-81ED-4DB2-BD59-A6C34878D82A}">
                    <a16:rowId xmlns:a16="http://schemas.microsoft.com/office/drawing/2014/main" val="4011559851"/>
                  </a:ext>
                </a:extLst>
              </a:tr>
            </a:tbl>
          </a:graphicData>
        </a:graphic>
      </p:graphicFrame>
      <p:sp>
        <p:nvSpPr>
          <p:cNvPr id="11" name="TextBox 10">
            <a:extLst>
              <a:ext uri="{FF2B5EF4-FFF2-40B4-BE49-F238E27FC236}">
                <a16:creationId xmlns:a16="http://schemas.microsoft.com/office/drawing/2014/main" id="{B5867DBF-E584-26D2-B48C-F534F0863A5E}"/>
              </a:ext>
            </a:extLst>
          </p:cNvPr>
          <p:cNvSpPr txBox="1"/>
          <p:nvPr/>
        </p:nvSpPr>
        <p:spPr bwMode="gray">
          <a:xfrm>
            <a:off x="-5790978" y="3505966"/>
            <a:ext cx="4508090" cy="215444"/>
          </a:xfrm>
          <a:prstGeom prst="rect">
            <a:avLst/>
          </a:prstGeom>
          <a:noFill/>
        </p:spPr>
        <p:txBody>
          <a:bodyPr wrap="square" lIns="0" tIns="0" rIns="0" bIns="0" rtlCol="0" anchor="t">
            <a:spAutoFit/>
          </a:bodyPr>
          <a:lstStyle/>
          <a:p>
            <a:pPr>
              <a:spcBef>
                <a:spcPts val="500"/>
              </a:spcBef>
            </a:pPr>
            <a:endParaRPr lang="en-US" sz="1400" dirty="0">
              <a:solidFill>
                <a:srgbClr val="FF0000"/>
              </a:solidFill>
            </a:endParaRPr>
          </a:p>
        </p:txBody>
      </p:sp>
    </p:spTree>
    <p:extLst>
      <p:ext uri="{BB962C8B-B14F-4D97-AF65-F5344CB8AC3E}">
        <p14:creationId xmlns:p14="http://schemas.microsoft.com/office/powerpoint/2010/main" val="267234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68387-139A-2A76-03B7-6DC9A19B5F96}"/>
              </a:ext>
            </a:extLst>
          </p:cNvPr>
          <p:cNvSpPr>
            <a:spLocks noGrp="1"/>
          </p:cNvSpPr>
          <p:nvPr>
            <p:ph type="body" sz="quarter" idx="45"/>
          </p:nvPr>
        </p:nvSpPr>
        <p:spPr/>
        <p:txBody>
          <a:bodyPr/>
          <a:lstStyle/>
          <a:p>
            <a:endParaRPr lang="en-US"/>
          </a:p>
        </p:txBody>
      </p:sp>
      <p:sp>
        <p:nvSpPr>
          <p:cNvPr id="3" name="Text Placeholder 2">
            <a:extLst>
              <a:ext uri="{FF2B5EF4-FFF2-40B4-BE49-F238E27FC236}">
                <a16:creationId xmlns:a16="http://schemas.microsoft.com/office/drawing/2014/main" id="{35F6C60F-2139-E5EA-78C7-A9056344EA49}"/>
              </a:ext>
            </a:extLst>
          </p:cNvPr>
          <p:cNvSpPr>
            <a:spLocks noGrp="1"/>
          </p:cNvSpPr>
          <p:nvPr>
            <p:ph type="body" sz="quarter" idx="29"/>
          </p:nvPr>
        </p:nvSpPr>
        <p:spPr/>
        <p:txBody>
          <a:bodyPr/>
          <a:lstStyle/>
          <a:p>
            <a:endParaRPr lang="en-US"/>
          </a:p>
        </p:txBody>
      </p:sp>
      <p:sp>
        <p:nvSpPr>
          <p:cNvPr id="4" name="Title 3">
            <a:extLst>
              <a:ext uri="{FF2B5EF4-FFF2-40B4-BE49-F238E27FC236}">
                <a16:creationId xmlns:a16="http://schemas.microsoft.com/office/drawing/2014/main" id="{DE2A4967-8870-EE5D-478D-912305985376}"/>
              </a:ext>
            </a:extLst>
          </p:cNvPr>
          <p:cNvSpPr>
            <a:spLocks noGrp="1"/>
          </p:cNvSpPr>
          <p:nvPr>
            <p:ph type="title"/>
          </p:nvPr>
        </p:nvSpPr>
        <p:spPr/>
        <p:txBody>
          <a:bodyPr/>
          <a:lstStyle/>
          <a:p>
            <a:r>
              <a:rPr lang="en-US" dirty="0"/>
              <a:t>Partner Name – EAB Experiences Plan Sheet </a:t>
            </a:r>
          </a:p>
        </p:txBody>
      </p:sp>
      <p:sp>
        <p:nvSpPr>
          <p:cNvPr id="5" name="Text Placeholder 4">
            <a:extLst>
              <a:ext uri="{FF2B5EF4-FFF2-40B4-BE49-F238E27FC236}">
                <a16:creationId xmlns:a16="http://schemas.microsoft.com/office/drawing/2014/main" id="{530D1073-2C5E-71B9-1863-EBC440474DC7}"/>
              </a:ext>
            </a:extLst>
          </p:cNvPr>
          <p:cNvSpPr>
            <a:spLocks noGrp="1"/>
          </p:cNvSpPr>
          <p:nvPr>
            <p:ph type="body" sz="quarter" idx="28"/>
          </p:nvPr>
        </p:nvSpPr>
        <p:spPr>
          <a:xfrm>
            <a:off x="508902" y="2079283"/>
            <a:ext cx="6755498" cy="600164"/>
          </a:xfrm>
        </p:spPr>
        <p:txBody>
          <a:bodyPr/>
          <a:lstStyle/>
          <a:p>
            <a:r>
              <a:rPr lang="en-US" dirty="0"/>
              <a:t>The events listed below have been carefully selected by your strategic Leader to align with your work and focus areas. Each event is tailored to provide insights and resources most relevant to your role and goals</a:t>
            </a:r>
          </a:p>
        </p:txBody>
      </p:sp>
      <p:pic>
        <p:nvPicPr>
          <p:cNvPr id="8" name="Picture 7">
            <a:extLst>
              <a:ext uri="{FF2B5EF4-FFF2-40B4-BE49-F238E27FC236}">
                <a16:creationId xmlns:a16="http://schemas.microsoft.com/office/drawing/2014/main" id="{B02157A0-2B55-4CFD-29A7-529AF4D34119}"/>
              </a:ext>
            </a:extLst>
          </p:cNvPr>
          <p:cNvPicPr>
            <a:picLocks noChangeAspect="1"/>
          </p:cNvPicPr>
          <p:nvPr/>
        </p:nvPicPr>
        <p:blipFill>
          <a:blip r:embed="rId2"/>
          <a:srcRect/>
          <a:stretch/>
        </p:blipFill>
        <p:spPr>
          <a:xfrm>
            <a:off x="6012878" y="250436"/>
            <a:ext cx="1563579" cy="1563579"/>
          </a:xfrm>
          <a:prstGeom prst="rect">
            <a:avLst/>
          </a:prstGeom>
        </p:spPr>
      </p:pic>
      <p:graphicFrame>
        <p:nvGraphicFramePr>
          <p:cNvPr id="9" name="Table 8">
            <a:extLst>
              <a:ext uri="{FF2B5EF4-FFF2-40B4-BE49-F238E27FC236}">
                <a16:creationId xmlns:a16="http://schemas.microsoft.com/office/drawing/2014/main" id="{85A80820-83C6-7F23-6183-A8C825DEDB35}"/>
              </a:ext>
            </a:extLst>
          </p:cNvPr>
          <p:cNvGraphicFramePr>
            <a:graphicFrameLocks noGrp="1"/>
          </p:cNvGraphicFramePr>
          <p:nvPr>
            <p:extLst>
              <p:ext uri="{D42A27DB-BD31-4B8C-83A1-F6EECF244321}">
                <p14:modId xmlns:p14="http://schemas.microsoft.com/office/powerpoint/2010/main" val="2620594448"/>
              </p:ext>
            </p:extLst>
          </p:nvPr>
        </p:nvGraphicFramePr>
        <p:xfrm>
          <a:off x="478592" y="2765643"/>
          <a:ext cx="6926972" cy="6320190"/>
        </p:xfrm>
        <a:graphic>
          <a:graphicData uri="http://schemas.openxmlformats.org/drawingml/2006/table">
            <a:tbl>
              <a:tblPr firstRow="1" bandRow="1">
                <a:tableStyleId>{7DF18680-E054-41AD-8BC1-D1AEF772440D}</a:tableStyleId>
              </a:tblPr>
              <a:tblGrid>
                <a:gridCol w="1635124">
                  <a:extLst>
                    <a:ext uri="{9D8B030D-6E8A-4147-A177-3AD203B41FA5}">
                      <a16:colId xmlns:a16="http://schemas.microsoft.com/office/drawing/2014/main" val="1413926154"/>
                    </a:ext>
                  </a:extLst>
                </a:gridCol>
                <a:gridCol w="1327651">
                  <a:extLst>
                    <a:ext uri="{9D8B030D-6E8A-4147-A177-3AD203B41FA5}">
                      <a16:colId xmlns:a16="http://schemas.microsoft.com/office/drawing/2014/main" val="345189814"/>
                    </a:ext>
                  </a:extLst>
                </a:gridCol>
                <a:gridCol w="1193407">
                  <a:extLst>
                    <a:ext uri="{9D8B030D-6E8A-4147-A177-3AD203B41FA5}">
                      <a16:colId xmlns:a16="http://schemas.microsoft.com/office/drawing/2014/main" val="255387135"/>
                    </a:ext>
                  </a:extLst>
                </a:gridCol>
                <a:gridCol w="1385395">
                  <a:extLst>
                    <a:ext uri="{9D8B030D-6E8A-4147-A177-3AD203B41FA5}">
                      <a16:colId xmlns:a16="http://schemas.microsoft.com/office/drawing/2014/main" val="3740303201"/>
                    </a:ext>
                  </a:extLst>
                </a:gridCol>
                <a:gridCol w="1385395">
                  <a:extLst>
                    <a:ext uri="{9D8B030D-6E8A-4147-A177-3AD203B41FA5}">
                      <a16:colId xmlns:a16="http://schemas.microsoft.com/office/drawing/2014/main" val="112495086"/>
                    </a:ext>
                  </a:extLst>
                </a:gridCol>
              </a:tblGrid>
              <a:tr h="800243">
                <a:tc>
                  <a:txBody>
                    <a:bodyPr/>
                    <a:lstStyle/>
                    <a:p>
                      <a:r>
                        <a:rPr lang="en-US" sz="1200" dirty="0"/>
                        <a:t>Event Name</a:t>
                      </a:r>
                    </a:p>
                  </a:txBody>
                  <a:tcPr/>
                </a:tc>
                <a:tc>
                  <a:txBody>
                    <a:bodyPr/>
                    <a:lstStyle/>
                    <a:p>
                      <a:r>
                        <a:rPr lang="en-US" sz="1200" dirty="0"/>
                        <a:t>Date</a:t>
                      </a:r>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1200" dirty="0"/>
                        <a:t>Partner Attendee Name</a:t>
                      </a:r>
                    </a:p>
                    <a:p>
                      <a:endParaRPr lang="en-US" sz="1200" dirty="0"/>
                    </a:p>
                  </a:txBody>
                  <a:tcPr/>
                </a:tc>
                <a:tc>
                  <a:txBody>
                    <a:bodyPr/>
                    <a:lstStyle/>
                    <a:p>
                      <a:r>
                        <a:rPr lang="en-US" sz="1200" dirty="0"/>
                        <a:t>Attended (Y/N)</a:t>
                      </a:r>
                    </a:p>
                  </a:txBody>
                  <a:tcPr/>
                </a:tc>
                <a:tc>
                  <a:txBody>
                    <a:bodyPr/>
                    <a:lstStyle/>
                    <a:p>
                      <a:r>
                        <a:rPr lang="en-US" sz="1200" dirty="0"/>
                        <a:t>Notes/</a:t>
                      </a:r>
                    </a:p>
                    <a:p>
                      <a:r>
                        <a:rPr lang="en-US" sz="1200" dirty="0"/>
                        <a:t>Follow up</a:t>
                      </a:r>
                    </a:p>
                  </a:txBody>
                  <a:tcPr/>
                </a:tc>
                <a:extLst>
                  <a:ext uri="{0D108BD9-81ED-4DB2-BD59-A6C34878D82A}">
                    <a16:rowId xmlns:a16="http://schemas.microsoft.com/office/drawing/2014/main" val="3381755747"/>
                  </a:ext>
                </a:extLst>
              </a:tr>
              <a:tr h="538094">
                <a:tc>
                  <a:txBody>
                    <a:bodyPr/>
                    <a:lstStyle/>
                    <a:p>
                      <a:pPr lvl="0" algn="l">
                        <a:lnSpc>
                          <a:spcPct val="100000"/>
                        </a:lnSpc>
                        <a:spcBef>
                          <a:spcPts val="0"/>
                        </a:spcBef>
                        <a:spcAft>
                          <a:spcPts val="0"/>
                        </a:spcAft>
                        <a:buNone/>
                      </a:pPr>
                      <a:r>
                        <a:rPr lang="en-US" sz="1000" b="0" i="0" u="none" strike="noStrike" noProof="0" dirty="0">
                          <a:solidFill>
                            <a:srgbClr val="333E48"/>
                          </a:solidFill>
                          <a:latin typeface="Verdana"/>
                        </a:rPr>
                        <a:t>Admin Office Hours </a:t>
                      </a:r>
                    </a:p>
                    <a:p>
                      <a:pPr lvl="0">
                        <a:buNone/>
                      </a:pPr>
                      <a:endParaRPr lang="en-US" sz="1000" dirty="0"/>
                    </a:p>
                  </a:txBody>
                  <a:tcPr/>
                </a:tc>
                <a:tc>
                  <a:txBody>
                    <a:bodyPr/>
                    <a:lstStyle/>
                    <a:p>
                      <a:r>
                        <a:rPr lang="en-US" sz="1000" dirty="0"/>
                        <a:t>Mar 5 &amp; Mar 19 </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289827182"/>
                  </a:ext>
                </a:extLst>
              </a:tr>
              <a:tr h="248351">
                <a:tc>
                  <a:txBody>
                    <a:bodyPr/>
                    <a:lstStyle/>
                    <a:p>
                      <a:pPr lvl="0" algn="l">
                        <a:lnSpc>
                          <a:spcPct val="100000"/>
                        </a:lnSpc>
                        <a:spcBef>
                          <a:spcPts val="0"/>
                        </a:spcBef>
                        <a:spcAft>
                          <a:spcPts val="0"/>
                        </a:spcAft>
                        <a:buNone/>
                      </a:pPr>
                      <a:r>
                        <a:rPr lang="en-US" sz="1000" b="0" i="0" u="none" strike="noStrike" noProof="0" dirty="0">
                          <a:solidFill>
                            <a:srgbClr val="333E48"/>
                          </a:solidFill>
                          <a:latin typeface="Verdana"/>
                        </a:rPr>
                        <a:t>Workshop Cohort: Data-Informed Support, Session 3</a:t>
                      </a:r>
                    </a:p>
                    <a:p>
                      <a:pPr lvl="0">
                        <a:buNone/>
                      </a:pPr>
                      <a:endParaRPr lang="en-US" sz="1000" dirty="0"/>
                    </a:p>
                  </a:txBody>
                  <a:tcPr/>
                </a:tc>
                <a:tc>
                  <a:txBody>
                    <a:bodyPr/>
                    <a:lstStyle/>
                    <a:p>
                      <a:r>
                        <a:rPr lang="en-US" sz="1000" dirty="0"/>
                        <a:t>Mar 6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58769311"/>
                  </a:ext>
                </a:extLst>
              </a:tr>
              <a:tr h="538094">
                <a:tc>
                  <a:txBody>
                    <a:bodyPr/>
                    <a:lstStyle/>
                    <a:p>
                      <a:pPr lvl="0">
                        <a:buNone/>
                      </a:pPr>
                      <a:r>
                        <a:rPr lang="en-US" sz="1000" b="0" i="0" u="none" strike="noStrike" noProof="0" dirty="0">
                          <a:solidFill>
                            <a:schemeClr val="tx1"/>
                          </a:solidFill>
                          <a:latin typeface="Verdana"/>
                        </a:rPr>
                        <a:t>Workshop Cohort: Administrator Onboarding – Intro to the Administrator Role, Session 1</a:t>
                      </a:r>
                      <a:endParaRPr lang="en-US" sz="1000" b="0" u="none" dirty="0">
                        <a:solidFill>
                          <a:schemeClr val="tx1"/>
                        </a:solidFill>
                      </a:endParaRPr>
                    </a:p>
                  </a:txBody>
                  <a:tcPr/>
                </a:tc>
                <a:tc>
                  <a:txBody>
                    <a:bodyPr/>
                    <a:lstStyle/>
                    <a:p>
                      <a:r>
                        <a:rPr lang="en-US" sz="1000" dirty="0"/>
                        <a:t>Mar 11 </a:t>
                      </a:r>
                    </a:p>
                  </a:txBody>
                  <a:tcPr/>
                </a:tc>
                <a:tc>
                  <a:txBody>
                    <a:bodyPr/>
                    <a:lstStyle/>
                    <a:p>
                      <a:endParaRPr lang="en-US" sz="100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1209399524"/>
                  </a:ext>
                </a:extLst>
              </a:tr>
              <a:tr h="427715">
                <a:tc>
                  <a:txBody>
                    <a:bodyPr/>
                    <a:lstStyle/>
                    <a:p>
                      <a:pPr lvl="0">
                        <a:buNone/>
                      </a:pPr>
                      <a:r>
                        <a:rPr lang="en-US" sz="1000" b="0" i="0" u="none" strike="noStrike" noProof="0" dirty="0">
                          <a:solidFill>
                            <a:schemeClr val="tx1"/>
                          </a:solidFill>
                          <a:latin typeface="Verdana"/>
                        </a:rPr>
                        <a:t>Strategy Spotlight: Expanding Coordinated Care with Care Units </a:t>
                      </a:r>
                      <a:endParaRPr lang="en-US" sz="1000" b="0" u="none" dirty="0">
                        <a:solidFill>
                          <a:schemeClr val="tx1"/>
                        </a:solidFill>
                      </a:endParaRPr>
                    </a:p>
                  </a:txBody>
                  <a:tcPr/>
                </a:tc>
                <a:tc>
                  <a:txBody>
                    <a:bodyPr/>
                    <a:lstStyle/>
                    <a:p>
                      <a:r>
                        <a:rPr lang="en-US" sz="1000" dirty="0"/>
                        <a:t>Mar 13</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36068544"/>
                  </a:ext>
                </a:extLst>
              </a:tr>
              <a:tr h="524296">
                <a:tc>
                  <a:txBody>
                    <a:bodyPr/>
                    <a:lstStyle/>
                    <a:p>
                      <a:pPr lvl="0">
                        <a:buNone/>
                      </a:pPr>
                      <a:r>
                        <a:rPr lang="en-US" sz="1000" b="0" i="0" u="none" strike="noStrike" noProof="0" dirty="0">
                          <a:solidFill>
                            <a:schemeClr val="tx1"/>
                          </a:solidFill>
                          <a:latin typeface="Verdana"/>
                        </a:rPr>
                        <a:t>Feature Focus: Recruitment Success</a:t>
                      </a:r>
                      <a:endParaRPr lang="en-US" sz="1000" b="0" u="none" dirty="0">
                        <a:solidFill>
                          <a:schemeClr val="tx1"/>
                        </a:solidFill>
                      </a:endParaRPr>
                    </a:p>
                  </a:txBody>
                  <a:tcPr/>
                </a:tc>
                <a:tc>
                  <a:txBody>
                    <a:bodyPr/>
                    <a:lstStyle/>
                    <a:p>
                      <a:r>
                        <a:rPr lang="en-US" sz="1000" dirty="0"/>
                        <a:t>Mar 17</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306258438"/>
                  </a:ext>
                </a:extLst>
              </a:tr>
              <a:tr h="538094">
                <a:tc>
                  <a:txBody>
                    <a:bodyPr/>
                    <a:lstStyle/>
                    <a:p>
                      <a:pPr lvl="0">
                        <a:buNone/>
                      </a:pPr>
                      <a:r>
                        <a:rPr lang="en-US" sz="1000" b="0" i="0" u="none" strike="noStrike" noProof="0" dirty="0">
                          <a:solidFill>
                            <a:schemeClr val="tx1"/>
                          </a:solidFill>
                          <a:latin typeface="Verdana"/>
                        </a:rPr>
                        <a:t>Workshop Cohort: Administrator Onboarding – Care Units, Session 2</a:t>
                      </a:r>
                      <a:endParaRPr lang="en-US" sz="1000" b="0" u="none" dirty="0">
                        <a:solidFill>
                          <a:schemeClr val="tx1"/>
                        </a:solidFill>
                      </a:endParaRPr>
                    </a:p>
                  </a:txBody>
                  <a:tcPr/>
                </a:tc>
                <a:tc>
                  <a:txBody>
                    <a:bodyPr/>
                    <a:lstStyle/>
                    <a:p>
                      <a:r>
                        <a:rPr lang="en-US" sz="1000" b="0" i="0" u="none" strike="noStrike" noProof="0" dirty="0">
                          <a:solidFill>
                            <a:srgbClr val="333E48"/>
                          </a:solidFill>
                          <a:latin typeface="Verdana"/>
                        </a:rPr>
                        <a:t>Mar 18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9940335"/>
                  </a:ext>
                </a:extLst>
              </a:tr>
              <a:tr h="524296">
                <a:tc>
                  <a:txBody>
                    <a:bodyPr/>
                    <a:lstStyle/>
                    <a:p>
                      <a:r>
                        <a:rPr lang="en-US" sz="1000" b="0" i="0" u="none" strike="noStrike" noProof="0" dirty="0">
                          <a:solidFill>
                            <a:schemeClr val="tx1"/>
                          </a:solidFill>
                          <a:latin typeface="Verdana"/>
                        </a:rPr>
                        <a:t>Workshop Cohort: Administrator Onboarding – Alerts &amp; Cases, Session 3</a:t>
                      </a:r>
                      <a:endParaRPr lang="en-US" sz="1000" b="0" u="none" dirty="0">
                        <a:solidFill>
                          <a:schemeClr val="tx1"/>
                        </a:solidFill>
                      </a:endParaRPr>
                    </a:p>
                  </a:txBody>
                  <a:tcPr/>
                </a:tc>
                <a:tc>
                  <a:txBody>
                    <a:bodyPr/>
                    <a:lstStyle/>
                    <a:p>
                      <a:r>
                        <a:rPr lang="en-US" sz="1000" dirty="0"/>
                        <a:t>Mar 25</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959819454"/>
                  </a:ext>
                </a:extLst>
              </a:tr>
              <a:tr h="689864">
                <a:tc>
                  <a:txBody>
                    <a:bodyPr/>
                    <a:lstStyle/>
                    <a:p>
                      <a:pPr lvl="0">
                        <a:buNone/>
                      </a:pPr>
                      <a:r>
                        <a:rPr lang="en-US" sz="1000" b="0" i="0" u="none" strike="noStrike" noProof="0" dirty="0">
                          <a:solidFill>
                            <a:schemeClr val="tx1"/>
                          </a:solidFill>
                          <a:latin typeface="Verdana"/>
                        </a:rPr>
                        <a:t>Program Sponsor Office Hours: </a:t>
                      </a:r>
                      <a:r>
                        <a:rPr lang="en-US" sz="1000" b="0" i="1" u="none" strike="noStrike" noProof="0" dirty="0">
                          <a:solidFill>
                            <a:schemeClr val="tx1"/>
                          </a:solidFill>
                          <a:latin typeface="Verdana"/>
                        </a:rPr>
                        <a:t>“Ask Me Anything” with Ed Venit</a:t>
                      </a:r>
                      <a:endParaRPr lang="en-US" sz="1000" b="0" u="none" dirty="0">
                        <a:solidFill>
                          <a:schemeClr val="tx1"/>
                        </a:solidFill>
                      </a:endParaRPr>
                    </a:p>
                  </a:txBody>
                  <a:tcPr/>
                </a:tc>
                <a:tc>
                  <a:txBody>
                    <a:bodyPr/>
                    <a:lstStyle/>
                    <a:p>
                      <a:pPr lvl="0">
                        <a:buNone/>
                      </a:pPr>
                      <a:r>
                        <a:rPr lang="en-US" sz="1000" dirty="0"/>
                        <a:t>Mar 26</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419875593"/>
                  </a:ext>
                </a:extLst>
              </a:tr>
            </a:tbl>
          </a:graphicData>
        </a:graphic>
      </p:graphicFrame>
      <p:sp>
        <p:nvSpPr>
          <p:cNvPr id="11" name="TextBox 10">
            <a:extLst>
              <a:ext uri="{FF2B5EF4-FFF2-40B4-BE49-F238E27FC236}">
                <a16:creationId xmlns:a16="http://schemas.microsoft.com/office/drawing/2014/main" id="{B5867DBF-E584-26D2-B48C-F534F0863A5E}"/>
              </a:ext>
            </a:extLst>
          </p:cNvPr>
          <p:cNvSpPr txBox="1"/>
          <p:nvPr/>
        </p:nvSpPr>
        <p:spPr bwMode="gray">
          <a:xfrm>
            <a:off x="-5790978" y="3505966"/>
            <a:ext cx="4508090" cy="215444"/>
          </a:xfrm>
          <a:prstGeom prst="rect">
            <a:avLst/>
          </a:prstGeom>
          <a:noFill/>
        </p:spPr>
        <p:txBody>
          <a:bodyPr wrap="square" lIns="0" tIns="0" rIns="0" bIns="0" rtlCol="0" anchor="t">
            <a:spAutoFit/>
          </a:bodyPr>
          <a:lstStyle/>
          <a:p>
            <a:pPr>
              <a:spcBef>
                <a:spcPts val="500"/>
              </a:spcBef>
            </a:pPr>
            <a:endParaRPr lang="en-US" sz="1400" dirty="0">
              <a:solidFill>
                <a:srgbClr val="FF0000"/>
              </a:solidFill>
            </a:endParaRPr>
          </a:p>
        </p:txBody>
      </p:sp>
    </p:spTree>
    <p:extLst>
      <p:ext uri="{BB962C8B-B14F-4D97-AF65-F5344CB8AC3E}">
        <p14:creationId xmlns:p14="http://schemas.microsoft.com/office/powerpoint/2010/main" val="4056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68387-139A-2A76-03B7-6DC9A19B5F96}"/>
              </a:ext>
            </a:extLst>
          </p:cNvPr>
          <p:cNvSpPr>
            <a:spLocks noGrp="1"/>
          </p:cNvSpPr>
          <p:nvPr>
            <p:ph type="body" sz="quarter" idx="45"/>
          </p:nvPr>
        </p:nvSpPr>
        <p:spPr/>
        <p:txBody>
          <a:bodyPr/>
          <a:lstStyle/>
          <a:p>
            <a:endParaRPr lang="en-US"/>
          </a:p>
        </p:txBody>
      </p:sp>
      <p:sp>
        <p:nvSpPr>
          <p:cNvPr id="3" name="Text Placeholder 2">
            <a:extLst>
              <a:ext uri="{FF2B5EF4-FFF2-40B4-BE49-F238E27FC236}">
                <a16:creationId xmlns:a16="http://schemas.microsoft.com/office/drawing/2014/main" id="{35F6C60F-2139-E5EA-78C7-A9056344EA49}"/>
              </a:ext>
            </a:extLst>
          </p:cNvPr>
          <p:cNvSpPr>
            <a:spLocks noGrp="1"/>
          </p:cNvSpPr>
          <p:nvPr>
            <p:ph type="body" sz="quarter" idx="29"/>
          </p:nvPr>
        </p:nvSpPr>
        <p:spPr/>
        <p:txBody>
          <a:bodyPr/>
          <a:lstStyle/>
          <a:p>
            <a:endParaRPr lang="en-US"/>
          </a:p>
        </p:txBody>
      </p:sp>
      <p:sp>
        <p:nvSpPr>
          <p:cNvPr id="4" name="Title 3">
            <a:extLst>
              <a:ext uri="{FF2B5EF4-FFF2-40B4-BE49-F238E27FC236}">
                <a16:creationId xmlns:a16="http://schemas.microsoft.com/office/drawing/2014/main" id="{DE2A4967-8870-EE5D-478D-912305985376}"/>
              </a:ext>
            </a:extLst>
          </p:cNvPr>
          <p:cNvSpPr>
            <a:spLocks noGrp="1"/>
          </p:cNvSpPr>
          <p:nvPr>
            <p:ph type="title"/>
          </p:nvPr>
        </p:nvSpPr>
        <p:spPr/>
        <p:txBody>
          <a:bodyPr/>
          <a:lstStyle/>
          <a:p>
            <a:r>
              <a:rPr lang="en-US" dirty="0"/>
              <a:t>Partner Name – EAB Experiences Plan Sheet </a:t>
            </a:r>
          </a:p>
        </p:txBody>
      </p:sp>
      <p:sp>
        <p:nvSpPr>
          <p:cNvPr id="5" name="Text Placeholder 4">
            <a:extLst>
              <a:ext uri="{FF2B5EF4-FFF2-40B4-BE49-F238E27FC236}">
                <a16:creationId xmlns:a16="http://schemas.microsoft.com/office/drawing/2014/main" id="{530D1073-2C5E-71B9-1863-EBC440474DC7}"/>
              </a:ext>
            </a:extLst>
          </p:cNvPr>
          <p:cNvSpPr>
            <a:spLocks noGrp="1"/>
          </p:cNvSpPr>
          <p:nvPr>
            <p:ph type="body" sz="quarter" idx="28"/>
          </p:nvPr>
        </p:nvSpPr>
        <p:spPr>
          <a:xfrm>
            <a:off x="508902" y="2079283"/>
            <a:ext cx="6755498" cy="600164"/>
          </a:xfrm>
        </p:spPr>
        <p:txBody>
          <a:bodyPr/>
          <a:lstStyle/>
          <a:p>
            <a:r>
              <a:rPr lang="en-US" dirty="0"/>
              <a:t>The events listed below have been carefully selected by your strategic Leader to align with your work and focus areas. Each event is tailored to provide insights and resources most relevant to your role and goals</a:t>
            </a:r>
          </a:p>
        </p:txBody>
      </p:sp>
      <p:pic>
        <p:nvPicPr>
          <p:cNvPr id="8" name="Picture 7">
            <a:extLst>
              <a:ext uri="{FF2B5EF4-FFF2-40B4-BE49-F238E27FC236}">
                <a16:creationId xmlns:a16="http://schemas.microsoft.com/office/drawing/2014/main" id="{B02157A0-2B55-4CFD-29A7-529AF4D34119}"/>
              </a:ext>
            </a:extLst>
          </p:cNvPr>
          <p:cNvPicPr>
            <a:picLocks noChangeAspect="1"/>
          </p:cNvPicPr>
          <p:nvPr/>
        </p:nvPicPr>
        <p:blipFill>
          <a:blip r:embed="rId2"/>
          <a:srcRect/>
          <a:stretch/>
        </p:blipFill>
        <p:spPr>
          <a:xfrm>
            <a:off x="6012878" y="250436"/>
            <a:ext cx="1563579" cy="1563579"/>
          </a:xfrm>
          <a:prstGeom prst="rect">
            <a:avLst/>
          </a:prstGeom>
        </p:spPr>
      </p:pic>
      <p:graphicFrame>
        <p:nvGraphicFramePr>
          <p:cNvPr id="9" name="Table 8">
            <a:extLst>
              <a:ext uri="{FF2B5EF4-FFF2-40B4-BE49-F238E27FC236}">
                <a16:creationId xmlns:a16="http://schemas.microsoft.com/office/drawing/2014/main" id="{85A80820-83C6-7F23-6183-A8C825DEDB35}"/>
              </a:ext>
            </a:extLst>
          </p:cNvPr>
          <p:cNvGraphicFramePr>
            <a:graphicFrameLocks noGrp="1"/>
          </p:cNvGraphicFramePr>
          <p:nvPr>
            <p:extLst>
              <p:ext uri="{D42A27DB-BD31-4B8C-83A1-F6EECF244321}">
                <p14:modId xmlns:p14="http://schemas.microsoft.com/office/powerpoint/2010/main" val="3033961944"/>
              </p:ext>
            </p:extLst>
          </p:nvPr>
        </p:nvGraphicFramePr>
        <p:xfrm>
          <a:off x="478592" y="2765643"/>
          <a:ext cx="6926972" cy="6357660"/>
        </p:xfrm>
        <a:graphic>
          <a:graphicData uri="http://schemas.openxmlformats.org/drawingml/2006/table">
            <a:tbl>
              <a:tblPr firstRow="1" bandRow="1">
                <a:tableStyleId>{7DF18680-E054-41AD-8BC1-D1AEF772440D}</a:tableStyleId>
              </a:tblPr>
              <a:tblGrid>
                <a:gridCol w="1635124">
                  <a:extLst>
                    <a:ext uri="{9D8B030D-6E8A-4147-A177-3AD203B41FA5}">
                      <a16:colId xmlns:a16="http://schemas.microsoft.com/office/drawing/2014/main" val="1413926154"/>
                    </a:ext>
                  </a:extLst>
                </a:gridCol>
                <a:gridCol w="1327651">
                  <a:extLst>
                    <a:ext uri="{9D8B030D-6E8A-4147-A177-3AD203B41FA5}">
                      <a16:colId xmlns:a16="http://schemas.microsoft.com/office/drawing/2014/main" val="345189814"/>
                    </a:ext>
                  </a:extLst>
                </a:gridCol>
                <a:gridCol w="1193407">
                  <a:extLst>
                    <a:ext uri="{9D8B030D-6E8A-4147-A177-3AD203B41FA5}">
                      <a16:colId xmlns:a16="http://schemas.microsoft.com/office/drawing/2014/main" val="255387135"/>
                    </a:ext>
                  </a:extLst>
                </a:gridCol>
                <a:gridCol w="1385395">
                  <a:extLst>
                    <a:ext uri="{9D8B030D-6E8A-4147-A177-3AD203B41FA5}">
                      <a16:colId xmlns:a16="http://schemas.microsoft.com/office/drawing/2014/main" val="3740303201"/>
                    </a:ext>
                  </a:extLst>
                </a:gridCol>
                <a:gridCol w="1385395">
                  <a:extLst>
                    <a:ext uri="{9D8B030D-6E8A-4147-A177-3AD203B41FA5}">
                      <a16:colId xmlns:a16="http://schemas.microsoft.com/office/drawing/2014/main" val="112495086"/>
                    </a:ext>
                  </a:extLst>
                </a:gridCol>
              </a:tblGrid>
              <a:tr h="800243">
                <a:tc>
                  <a:txBody>
                    <a:bodyPr/>
                    <a:lstStyle/>
                    <a:p>
                      <a:r>
                        <a:rPr lang="en-US" sz="1200" dirty="0"/>
                        <a:t>Event Name</a:t>
                      </a:r>
                    </a:p>
                  </a:txBody>
                  <a:tcPr/>
                </a:tc>
                <a:tc>
                  <a:txBody>
                    <a:bodyPr/>
                    <a:lstStyle/>
                    <a:p>
                      <a:r>
                        <a:rPr lang="en-US" sz="1200" dirty="0"/>
                        <a:t>Date</a:t>
                      </a:r>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1200" dirty="0"/>
                        <a:t>Partner Attendee Name</a:t>
                      </a:r>
                    </a:p>
                    <a:p>
                      <a:endParaRPr lang="en-US" sz="1200" dirty="0"/>
                    </a:p>
                  </a:txBody>
                  <a:tcPr/>
                </a:tc>
                <a:tc>
                  <a:txBody>
                    <a:bodyPr/>
                    <a:lstStyle/>
                    <a:p>
                      <a:r>
                        <a:rPr lang="en-US" sz="1200" dirty="0"/>
                        <a:t>Attended (Y/N)</a:t>
                      </a:r>
                    </a:p>
                  </a:txBody>
                  <a:tcPr/>
                </a:tc>
                <a:tc>
                  <a:txBody>
                    <a:bodyPr/>
                    <a:lstStyle/>
                    <a:p>
                      <a:r>
                        <a:rPr lang="en-US" sz="1200" dirty="0"/>
                        <a:t>Notes/</a:t>
                      </a:r>
                    </a:p>
                    <a:p>
                      <a:r>
                        <a:rPr lang="en-US" sz="1200" dirty="0"/>
                        <a:t>Follow up</a:t>
                      </a:r>
                    </a:p>
                  </a:txBody>
                  <a:tcPr/>
                </a:tc>
                <a:extLst>
                  <a:ext uri="{0D108BD9-81ED-4DB2-BD59-A6C34878D82A}">
                    <a16:rowId xmlns:a16="http://schemas.microsoft.com/office/drawing/2014/main" val="3381755747"/>
                  </a:ext>
                </a:extLst>
              </a:tr>
              <a:tr h="538094">
                <a:tc>
                  <a:txBody>
                    <a:bodyPr/>
                    <a:lstStyle/>
                    <a:p>
                      <a:pPr lvl="0">
                        <a:buNone/>
                      </a:pPr>
                      <a:r>
                        <a:rPr lang="en-US" sz="1000" b="0" i="0" u="none" strike="noStrike" noProof="0" dirty="0">
                          <a:solidFill>
                            <a:schemeClr val="tx1"/>
                          </a:solidFill>
                          <a:latin typeface="Verdana"/>
                        </a:rPr>
                        <a:t>Workshop Cohort: Administrator Onboarding – Roles &amp; Permissions, Session 4</a:t>
                      </a:r>
                      <a:endParaRPr lang="en-US" sz="1000" b="0" u="none" dirty="0">
                        <a:solidFill>
                          <a:schemeClr val="tx1"/>
                        </a:solidFill>
                      </a:endParaRPr>
                    </a:p>
                  </a:txBody>
                  <a:tcPr/>
                </a:tc>
                <a:tc>
                  <a:txBody>
                    <a:bodyPr/>
                    <a:lstStyle/>
                    <a:p>
                      <a:r>
                        <a:rPr lang="en-US" sz="1000" dirty="0"/>
                        <a:t>April 1</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289827182"/>
                  </a:ext>
                </a:extLst>
              </a:tr>
              <a:tr h="248351">
                <a:tc>
                  <a:txBody>
                    <a:bodyPr/>
                    <a:lstStyle/>
                    <a:p>
                      <a:r>
                        <a:rPr lang="en-US" sz="1000" dirty="0"/>
                        <a:t>Admin Office Hours </a:t>
                      </a:r>
                    </a:p>
                  </a:txBody>
                  <a:tcPr/>
                </a:tc>
                <a:tc>
                  <a:txBody>
                    <a:bodyPr/>
                    <a:lstStyle/>
                    <a:p>
                      <a:r>
                        <a:rPr lang="en-US" sz="1000" dirty="0"/>
                        <a:t>April 2, 16, 30</a:t>
                      </a:r>
                      <a:endParaRPr lang="en-US" dirty="0"/>
                    </a:p>
                    <a:p>
                      <a:pPr lvl="0">
                        <a:buNone/>
                      </a:pPr>
                      <a:endParaRPr lang="en-US" sz="1000" dirty="0"/>
                    </a:p>
                    <a:p>
                      <a:pPr lvl="0">
                        <a:buNone/>
                      </a:pP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58769311"/>
                  </a:ext>
                </a:extLst>
              </a:tr>
              <a:tr h="538094">
                <a:tc>
                  <a:txBody>
                    <a:bodyPr/>
                    <a:lstStyle/>
                    <a:p>
                      <a:pPr lvl="0">
                        <a:buNone/>
                      </a:pPr>
                      <a:r>
                        <a:rPr lang="en-US" sz="1000" b="0" i="0" u="none" strike="noStrike" noProof="0" dirty="0">
                          <a:solidFill>
                            <a:schemeClr val="tx1"/>
                          </a:solidFill>
                          <a:latin typeface="Verdana"/>
                        </a:rPr>
                        <a:t>Program Sponsor Workshop: Aligning Student Success Priorities for 2024-2025</a:t>
                      </a:r>
                      <a:endParaRPr lang="en-US" sz="1000" b="0" u="none" dirty="0">
                        <a:solidFill>
                          <a:schemeClr val="tx1"/>
                        </a:solidFill>
                      </a:endParaRPr>
                    </a:p>
                  </a:txBody>
                  <a:tcPr/>
                </a:tc>
                <a:tc>
                  <a:txBody>
                    <a:bodyPr/>
                    <a:lstStyle/>
                    <a:p>
                      <a:r>
                        <a:rPr lang="en-US" sz="1000" dirty="0"/>
                        <a:t>April 7 </a:t>
                      </a:r>
                    </a:p>
                  </a:txBody>
                  <a:tcPr/>
                </a:tc>
                <a:tc>
                  <a:txBody>
                    <a:bodyPr/>
                    <a:lstStyle/>
                    <a:p>
                      <a:endParaRPr lang="en-US" sz="100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1209399524"/>
                  </a:ext>
                </a:extLst>
              </a:tr>
              <a:tr h="427715">
                <a:tc>
                  <a:txBody>
                    <a:bodyPr/>
                    <a:lstStyle/>
                    <a:p>
                      <a:pPr lvl="0">
                        <a:buNone/>
                      </a:pPr>
                      <a:r>
                        <a:rPr lang="en-US" sz="1000" b="0" i="0" u="none" strike="noStrike" noProof="0" dirty="0">
                          <a:solidFill>
                            <a:schemeClr val="tx1"/>
                          </a:solidFill>
                          <a:latin typeface="Verdana"/>
                        </a:rPr>
                        <a:t>Workshop Cohort: Administrator Onboarding – Student App Configurations, Session 5</a:t>
                      </a:r>
                      <a:endParaRPr lang="en-US" sz="1000" b="0" u="none" dirty="0">
                        <a:solidFill>
                          <a:schemeClr val="tx1"/>
                        </a:solidFill>
                      </a:endParaRPr>
                    </a:p>
                  </a:txBody>
                  <a:tcPr/>
                </a:tc>
                <a:tc>
                  <a:txBody>
                    <a:bodyPr/>
                    <a:lstStyle/>
                    <a:p>
                      <a:r>
                        <a:rPr lang="en-US" sz="1000" dirty="0"/>
                        <a:t>April 8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36068544"/>
                  </a:ext>
                </a:extLst>
              </a:tr>
              <a:tr h="524296">
                <a:tc>
                  <a:txBody>
                    <a:bodyPr/>
                    <a:lstStyle/>
                    <a:p>
                      <a:pPr lvl="0">
                        <a:buNone/>
                      </a:pPr>
                      <a:r>
                        <a:rPr lang="en-US" sz="1000" b="0" i="0" u="none" strike="noStrike" noProof="0" dirty="0">
                          <a:solidFill>
                            <a:schemeClr val="tx1"/>
                          </a:solidFill>
                          <a:latin typeface="Verdana"/>
                        </a:rPr>
                        <a:t>Feature Focus: Recruitment Success</a:t>
                      </a:r>
                      <a:endParaRPr lang="en-US" sz="1000" b="0" u="none" dirty="0">
                        <a:solidFill>
                          <a:schemeClr val="tx1"/>
                        </a:solidFill>
                      </a:endParaRPr>
                    </a:p>
                  </a:txBody>
                  <a:tcPr/>
                </a:tc>
                <a:tc>
                  <a:txBody>
                    <a:bodyPr/>
                    <a:lstStyle/>
                    <a:p>
                      <a:r>
                        <a:rPr lang="en-US" sz="1000" dirty="0"/>
                        <a:t>April 14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306258438"/>
                  </a:ext>
                </a:extLst>
              </a:tr>
              <a:tr h="538094">
                <a:tc>
                  <a:txBody>
                    <a:bodyPr/>
                    <a:lstStyle/>
                    <a:p>
                      <a:pPr lvl="0">
                        <a:buNone/>
                      </a:pPr>
                      <a:r>
                        <a:rPr lang="en-US" sz="1000" b="0" i="0" u="none" strike="noStrike" noProof="0" dirty="0">
                          <a:solidFill>
                            <a:schemeClr val="tx1"/>
                          </a:solidFill>
                          <a:latin typeface="Verdana"/>
                        </a:rPr>
                        <a:t>Feature Focus: Student Check-ins, Session 1</a:t>
                      </a:r>
                      <a:endParaRPr lang="en-US" sz="1000" b="0" u="none" dirty="0">
                        <a:solidFill>
                          <a:schemeClr val="tx1"/>
                        </a:solidFill>
                      </a:endParaRPr>
                    </a:p>
                  </a:txBody>
                  <a:tcPr/>
                </a:tc>
                <a:tc>
                  <a:txBody>
                    <a:bodyPr/>
                    <a:lstStyle/>
                    <a:p>
                      <a:r>
                        <a:rPr lang="en-US" sz="1000" b="0" i="0" u="none" strike="noStrike" noProof="0" dirty="0">
                          <a:solidFill>
                            <a:srgbClr val="333E48"/>
                          </a:solidFill>
                          <a:latin typeface="Verdana"/>
                        </a:rPr>
                        <a:t>April 17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9940335"/>
                  </a:ext>
                </a:extLst>
              </a:tr>
              <a:tr h="524296">
                <a:tc>
                  <a:txBody>
                    <a:bodyPr/>
                    <a:lstStyle/>
                    <a:p>
                      <a:r>
                        <a:rPr lang="en-US" sz="1000" dirty="0"/>
                        <a:t> </a:t>
                      </a:r>
                      <a:r>
                        <a:rPr lang="en-US" sz="1000" b="0" i="0" u="none" strike="noStrike" noProof="0" dirty="0">
                          <a:solidFill>
                            <a:schemeClr val="tx1"/>
                          </a:solidFill>
                          <a:latin typeface="Verdana"/>
                        </a:rPr>
                        <a:t>Feature Focus: Student Check-ins, Session 2</a:t>
                      </a:r>
                      <a:endParaRPr lang="en-US" sz="1000" b="0" u="none" dirty="0">
                        <a:solidFill>
                          <a:schemeClr val="tx1"/>
                        </a:solidFill>
                      </a:endParaRPr>
                    </a:p>
                  </a:txBody>
                  <a:tcPr/>
                </a:tc>
                <a:tc>
                  <a:txBody>
                    <a:bodyPr/>
                    <a:lstStyle/>
                    <a:p>
                      <a:r>
                        <a:rPr lang="en-US" sz="1000" dirty="0"/>
                        <a:t>April 24</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959819454"/>
                  </a:ext>
                </a:extLst>
              </a:tr>
              <a:tr h="689864">
                <a:tc>
                  <a:txBody>
                    <a:bodyPr/>
                    <a:lstStyle/>
                    <a:p>
                      <a:pPr lvl="0">
                        <a:buNone/>
                      </a:pPr>
                      <a:r>
                        <a:rPr lang="en-US" sz="1000" b="0" u="none" dirty="0">
                          <a:solidFill>
                            <a:schemeClr val="tx1"/>
                          </a:solidFill>
                        </a:rPr>
                        <a:t>Navigate360 Office Hours</a:t>
                      </a:r>
                    </a:p>
                  </a:txBody>
                  <a:tcPr/>
                </a:tc>
                <a:tc>
                  <a:txBody>
                    <a:bodyPr/>
                    <a:lstStyle/>
                    <a:p>
                      <a:pPr lvl="0">
                        <a:buNone/>
                      </a:pPr>
                      <a:r>
                        <a:rPr lang="en-US" sz="1000" dirty="0"/>
                        <a:t>April 30 </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419875593"/>
                  </a:ext>
                </a:extLst>
              </a:tr>
            </a:tbl>
          </a:graphicData>
        </a:graphic>
      </p:graphicFrame>
      <p:sp>
        <p:nvSpPr>
          <p:cNvPr id="11" name="TextBox 10">
            <a:extLst>
              <a:ext uri="{FF2B5EF4-FFF2-40B4-BE49-F238E27FC236}">
                <a16:creationId xmlns:a16="http://schemas.microsoft.com/office/drawing/2014/main" id="{B5867DBF-E584-26D2-B48C-F534F0863A5E}"/>
              </a:ext>
            </a:extLst>
          </p:cNvPr>
          <p:cNvSpPr txBox="1"/>
          <p:nvPr/>
        </p:nvSpPr>
        <p:spPr bwMode="gray">
          <a:xfrm>
            <a:off x="-5790978" y="3505966"/>
            <a:ext cx="4508090" cy="215444"/>
          </a:xfrm>
          <a:prstGeom prst="rect">
            <a:avLst/>
          </a:prstGeom>
          <a:noFill/>
        </p:spPr>
        <p:txBody>
          <a:bodyPr wrap="square" lIns="0" tIns="0" rIns="0" bIns="0" rtlCol="0" anchor="t">
            <a:spAutoFit/>
          </a:bodyPr>
          <a:lstStyle/>
          <a:p>
            <a:pPr>
              <a:spcBef>
                <a:spcPts val="500"/>
              </a:spcBef>
            </a:pPr>
            <a:endParaRPr lang="en-US" sz="1400" dirty="0">
              <a:solidFill>
                <a:srgbClr val="FF0000"/>
              </a:solidFill>
            </a:endParaRPr>
          </a:p>
        </p:txBody>
      </p:sp>
    </p:spTree>
    <p:extLst>
      <p:ext uri="{BB962C8B-B14F-4D97-AF65-F5344CB8AC3E}">
        <p14:creationId xmlns:p14="http://schemas.microsoft.com/office/powerpoint/2010/main" val="68685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68387-139A-2A76-03B7-6DC9A19B5F96}"/>
              </a:ext>
            </a:extLst>
          </p:cNvPr>
          <p:cNvSpPr>
            <a:spLocks noGrp="1"/>
          </p:cNvSpPr>
          <p:nvPr>
            <p:ph type="body" sz="quarter" idx="45"/>
          </p:nvPr>
        </p:nvSpPr>
        <p:spPr/>
        <p:txBody>
          <a:bodyPr/>
          <a:lstStyle/>
          <a:p>
            <a:endParaRPr lang="en-US"/>
          </a:p>
        </p:txBody>
      </p:sp>
      <p:sp>
        <p:nvSpPr>
          <p:cNvPr id="3" name="Text Placeholder 2">
            <a:extLst>
              <a:ext uri="{FF2B5EF4-FFF2-40B4-BE49-F238E27FC236}">
                <a16:creationId xmlns:a16="http://schemas.microsoft.com/office/drawing/2014/main" id="{35F6C60F-2139-E5EA-78C7-A9056344EA49}"/>
              </a:ext>
            </a:extLst>
          </p:cNvPr>
          <p:cNvSpPr>
            <a:spLocks noGrp="1"/>
          </p:cNvSpPr>
          <p:nvPr>
            <p:ph type="body" sz="quarter" idx="29"/>
          </p:nvPr>
        </p:nvSpPr>
        <p:spPr/>
        <p:txBody>
          <a:bodyPr/>
          <a:lstStyle/>
          <a:p>
            <a:endParaRPr lang="en-US"/>
          </a:p>
        </p:txBody>
      </p:sp>
      <p:sp>
        <p:nvSpPr>
          <p:cNvPr id="4" name="Title 3">
            <a:extLst>
              <a:ext uri="{FF2B5EF4-FFF2-40B4-BE49-F238E27FC236}">
                <a16:creationId xmlns:a16="http://schemas.microsoft.com/office/drawing/2014/main" id="{DE2A4967-8870-EE5D-478D-912305985376}"/>
              </a:ext>
            </a:extLst>
          </p:cNvPr>
          <p:cNvSpPr>
            <a:spLocks noGrp="1"/>
          </p:cNvSpPr>
          <p:nvPr>
            <p:ph type="title"/>
          </p:nvPr>
        </p:nvSpPr>
        <p:spPr/>
        <p:txBody>
          <a:bodyPr/>
          <a:lstStyle/>
          <a:p>
            <a:r>
              <a:rPr lang="en-US" dirty="0"/>
              <a:t>Partner Name – EAB Experiences Plan Sheet </a:t>
            </a:r>
          </a:p>
        </p:txBody>
      </p:sp>
      <p:sp>
        <p:nvSpPr>
          <p:cNvPr id="5" name="Text Placeholder 4">
            <a:extLst>
              <a:ext uri="{FF2B5EF4-FFF2-40B4-BE49-F238E27FC236}">
                <a16:creationId xmlns:a16="http://schemas.microsoft.com/office/drawing/2014/main" id="{530D1073-2C5E-71B9-1863-EBC440474DC7}"/>
              </a:ext>
            </a:extLst>
          </p:cNvPr>
          <p:cNvSpPr>
            <a:spLocks noGrp="1"/>
          </p:cNvSpPr>
          <p:nvPr>
            <p:ph type="body" sz="quarter" idx="28"/>
          </p:nvPr>
        </p:nvSpPr>
        <p:spPr>
          <a:xfrm>
            <a:off x="508902" y="2079283"/>
            <a:ext cx="6755498" cy="600164"/>
          </a:xfrm>
        </p:spPr>
        <p:txBody>
          <a:bodyPr/>
          <a:lstStyle/>
          <a:p>
            <a:r>
              <a:rPr lang="en-US" dirty="0"/>
              <a:t>The events listed below have been carefully selected by your strategic Leader to align with your work and focus areas. Each event is tailored to provide insights and resources most relevant to your role and goals</a:t>
            </a:r>
          </a:p>
        </p:txBody>
      </p:sp>
      <p:pic>
        <p:nvPicPr>
          <p:cNvPr id="8" name="Picture 7">
            <a:extLst>
              <a:ext uri="{FF2B5EF4-FFF2-40B4-BE49-F238E27FC236}">
                <a16:creationId xmlns:a16="http://schemas.microsoft.com/office/drawing/2014/main" id="{B02157A0-2B55-4CFD-29A7-529AF4D34119}"/>
              </a:ext>
            </a:extLst>
          </p:cNvPr>
          <p:cNvPicPr>
            <a:picLocks noChangeAspect="1"/>
          </p:cNvPicPr>
          <p:nvPr/>
        </p:nvPicPr>
        <p:blipFill>
          <a:blip r:embed="rId2"/>
          <a:srcRect/>
          <a:stretch/>
        </p:blipFill>
        <p:spPr>
          <a:xfrm>
            <a:off x="6012878" y="250436"/>
            <a:ext cx="1563579" cy="1563579"/>
          </a:xfrm>
          <a:prstGeom prst="rect">
            <a:avLst/>
          </a:prstGeom>
        </p:spPr>
      </p:pic>
      <p:graphicFrame>
        <p:nvGraphicFramePr>
          <p:cNvPr id="9" name="Table 8">
            <a:extLst>
              <a:ext uri="{FF2B5EF4-FFF2-40B4-BE49-F238E27FC236}">
                <a16:creationId xmlns:a16="http://schemas.microsoft.com/office/drawing/2014/main" id="{85A80820-83C6-7F23-6183-A8C825DEDB35}"/>
              </a:ext>
            </a:extLst>
          </p:cNvPr>
          <p:cNvGraphicFramePr>
            <a:graphicFrameLocks noGrp="1"/>
          </p:cNvGraphicFramePr>
          <p:nvPr>
            <p:extLst>
              <p:ext uri="{D42A27DB-BD31-4B8C-83A1-F6EECF244321}">
                <p14:modId xmlns:p14="http://schemas.microsoft.com/office/powerpoint/2010/main" val="4276368827"/>
              </p:ext>
            </p:extLst>
          </p:nvPr>
        </p:nvGraphicFramePr>
        <p:xfrm>
          <a:off x="478592" y="2765643"/>
          <a:ext cx="6926972" cy="3662039"/>
        </p:xfrm>
        <a:graphic>
          <a:graphicData uri="http://schemas.openxmlformats.org/drawingml/2006/table">
            <a:tbl>
              <a:tblPr firstRow="1" bandRow="1">
                <a:tableStyleId>{7DF18680-E054-41AD-8BC1-D1AEF772440D}</a:tableStyleId>
              </a:tblPr>
              <a:tblGrid>
                <a:gridCol w="1635124">
                  <a:extLst>
                    <a:ext uri="{9D8B030D-6E8A-4147-A177-3AD203B41FA5}">
                      <a16:colId xmlns:a16="http://schemas.microsoft.com/office/drawing/2014/main" val="1413926154"/>
                    </a:ext>
                  </a:extLst>
                </a:gridCol>
                <a:gridCol w="1327651">
                  <a:extLst>
                    <a:ext uri="{9D8B030D-6E8A-4147-A177-3AD203B41FA5}">
                      <a16:colId xmlns:a16="http://schemas.microsoft.com/office/drawing/2014/main" val="345189814"/>
                    </a:ext>
                  </a:extLst>
                </a:gridCol>
                <a:gridCol w="1193407">
                  <a:extLst>
                    <a:ext uri="{9D8B030D-6E8A-4147-A177-3AD203B41FA5}">
                      <a16:colId xmlns:a16="http://schemas.microsoft.com/office/drawing/2014/main" val="255387135"/>
                    </a:ext>
                  </a:extLst>
                </a:gridCol>
                <a:gridCol w="1385395">
                  <a:extLst>
                    <a:ext uri="{9D8B030D-6E8A-4147-A177-3AD203B41FA5}">
                      <a16:colId xmlns:a16="http://schemas.microsoft.com/office/drawing/2014/main" val="3740303201"/>
                    </a:ext>
                  </a:extLst>
                </a:gridCol>
                <a:gridCol w="1385395">
                  <a:extLst>
                    <a:ext uri="{9D8B030D-6E8A-4147-A177-3AD203B41FA5}">
                      <a16:colId xmlns:a16="http://schemas.microsoft.com/office/drawing/2014/main" val="112495086"/>
                    </a:ext>
                  </a:extLst>
                </a:gridCol>
              </a:tblGrid>
              <a:tr h="800243">
                <a:tc>
                  <a:txBody>
                    <a:bodyPr/>
                    <a:lstStyle/>
                    <a:p>
                      <a:r>
                        <a:rPr lang="en-US" sz="1200" dirty="0"/>
                        <a:t>Event Name</a:t>
                      </a:r>
                    </a:p>
                  </a:txBody>
                  <a:tcPr/>
                </a:tc>
                <a:tc>
                  <a:txBody>
                    <a:bodyPr/>
                    <a:lstStyle/>
                    <a:p>
                      <a:r>
                        <a:rPr lang="en-US" sz="1200" dirty="0"/>
                        <a:t>Date</a:t>
                      </a:r>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1200" dirty="0"/>
                        <a:t>Partner Attendee Name</a:t>
                      </a:r>
                    </a:p>
                    <a:p>
                      <a:endParaRPr lang="en-US" sz="1200" dirty="0"/>
                    </a:p>
                  </a:txBody>
                  <a:tcPr/>
                </a:tc>
                <a:tc>
                  <a:txBody>
                    <a:bodyPr/>
                    <a:lstStyle/>
                    <a:p>
                      <a:r>
                        <a:rPr lang="en-US" sz="1200" dirty="0"/>
                        <a:t>Attended (Y/N)</a:t>
                      </a:r>
                    </a:p>
                  </a:txBody>
                  <a:tcPr/>
                </a:tc>
                <a:tc>
                  <a:txBody>
                    <a:bodyPr/>
                    <a:lstStyle/>
                    <a:p>
                      <a:r>
                        <a:rPr lang="en-US" sz="1200" dirty="0"/>
                        <a:t>Notes/</a:t>
                      </a:r>
                    </a:p>
                    <a:p>
                      <a:r>
                        <a:rPr lang="en-US" sz="1200" dirty="0"/>
                        <a:t>Follow up</a:t>
                      </a:r>
                    </a:p>
                  </a:txBody>
                  <a:tcPr/>
                </a:tc>
                <a:extLst>
                  <a:ext uri="{0D108BD9-81ED-4DB2-BD59-A6C34878D82A}">
                    <a16:rowId xmlns:a16="http://schemas.microsoft.com/office/drawing/2014/main" val="3381755747"/>
                  </a:ext>
                </a:extLst>
              </a:tr>
              <a:tr h="616965">
                <a:tc>
                  <a:txBody>
                    <a:bodyPr/>
                    <a:lstStyle/>
                    <a:p>
                      <a:pPr lvl="0">
                        <a:buNone/>
                      </a:pPr>
                      <a:r>
                        <a:rPr lang="en-US" sz="1000" b="0" i="0" u="none" strike="noStrike" noProof="0" dirty="0">
                          <a:solidFill>
                            <a:schemeClr val="tx1"/>
                          </a:solidFill>
                          <a:latin typeface="Verdana"/>
                        </a:rPr>
                        <a:t>Feature Focus: Recruitment Success</a:t>
                      </a:r>
                      <a:endParaRPr lang="en-US" sz="1000" b="0" u="none" dirty="0">
                        <a:solidFill>
                          <a:schemeClr val="tx1"/>
                        </a:solidFill>
                      </a:endParaRPr>
                    </a:p>
                  </a:txBody>
                  <a:tcPr/>
                </a:tc>
                <a:tc>
                  <a:txBody>
                    <a:bodyPr/>
                    <a:lstStyle/>
                    <a:p>
                      <a:pPr lvl="0">
                        <a:buNone/>
                      </a:pPr>
                      <a:r>
                        <a:rPr lang="en-US" sz="1000" b="0" i="0" u="none" strike="noStrike" noProof="0" dirty="0">
                          <a:solidFill>
                            <a:srgbClr val="333E48"/>
                          </a:solidFill>
                          <a:latin typeface="Verdana"/>
                        </a:rPr>
                        <a:t>May 12</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289827182"/>
                  </a:ext>
                </a:extLst>
              </a:tr>
              <a:tr h="248351">
                <a:tc>
                  <a:txBody>
                    <a:bodyPr/>
                    <a:lstStyle/>
                    <a:p>
                      <a:pPr lvl="0">
                        <a:buNone/>
                      </a:pPr>
                      <a:r>
                        <a:rPr lang="en-US" sz="1000" b="0" i="0" u="none" strike="noStrike" noProof="0" dirty="0">
                          <a:solidFill>
                            <a:schemeClr val="tx1"/>
                          </a:solidFill>
                          <a:latin typeface="Verdana"/>
                        </a:rPr>
                        <a:t>Workshop Cohort: Analytics in Action, Session 1</a:t>
                      </a:r>
                      <a:endParaRPr lang="en-US" sz="1000" b="0" u="none" dirty="0">
                        <a:solidFill>
                          <a:schemeClr val="tx1"/>
                        </a:solidFill>
                      </a:endParaRPr>
                    </a:p>
                  </a:txBody>
                  <a:tcPr/>
                </a:tc>
                <a:tc>
                  <a:txBody>
                    <a:bodyPr/>
                    <a:lstStyle/>
                    <a:p>
                      <a:r>
                        <a:rPr lang="en-US" sz="1000" dirty="0"/>
                        <a:t>May 13</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58769311"/>
                  </a:ext>
                </a:extLst>
              </a:tr>
              <a:tr h="538094">
                <a:tc>
                  <a:txBody>
                    <a:bodyPr/>
                    <a:lstStyle/>
                    <a:p>
                      <a:pPr lvl="0">
                        <a:buNone/>
                      </a:pPr>
                      <a:r>
                        <a:rPr lang="en-US" sz="1000" b="0" i="0" u="none" strike="noStrike" noProof="0" dirty="0">
                          <a:solidFill>
                            <a:schemeClr val="tx1"/>
                          </a:solidFill>
                          <a:latin typeface="Verdana"/>
                        </a:rPr>
                        <a:t>Admin Office Hours</a:t>
                      </a:r>
                      <a:endParaRPr lang="en-US" sz="1000" b="0" dirty="0">
                        <a:solidFill>
                          <a:schemeClr val="tx1"/>
                        </a:solidFill>
                      </a:endParaRPr>
                    </a:p>
                  </a:txBody>
                  <a:tcPr/>
                </a:tc>
                <a:tc>
                  <a:txBody>
                    <a:bodyPr/>
                    <a:lstStyle/>
                    <a:p>
                      <a:pPr lvl="0">
                        <a:buNone/>
                      </a:pPr>
                      <a:r>
                        <a:rPr lang="en-US" sz="1000" b="0" i="0" u="none" strike="noStrike" noProof="0" dirty="0">
                          <a:solidFill>
                            <a:srgbClr val="333E48"/>
                          </a:solidFill>
                          <a:latin typeface="Verdana"/>
                        </a:rPr>
                        <a:t>May 14 &amp; May 28</a:t>
                      </a:r>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1209399524"/>
                  </a:ext>
                </a:extLst>
              </a:tr>
              <a:tr h="427715">
                <a:tc>
                  <a:txBody>
                    <a:bodyPr/>
                    <a:lstStyle/>
                    <a:p>
                      <a:pPr lvl="0">
                        <a:buNone/>
                      </a:pPr>
                      <a:r>
                        <a:rPr lang="en-US" sz="1000" b="0" i="0" u="none" strike="noStrike" noProof="0" dirty="0">
                          <a:solidFill>
                            <a:schemeClr val="tx1"/>
                          </a:solidFill>
                          <a:latin typeface="Verdana"/>
                        </a:rPr>
                        <a:t>Workshop Cohort: Analytics in Action, Session 2</a:t>
                      </a:r>
                      <a:endParaRPr lang="en-US" sz="1000" b="0" u="none" dirty="0">
                        <a:solidFill>
                          <a:schemeClr val="tx1"/>
                        </a:solidFill>
                      </a:endParaRPr>
                    </a:p>
                  </a:txBody>
                  <a:tcPr/>
                </a:tc>
                <a:tc>
                  <a:txBody>
                    <a:bodyPr/>
                    <a:lstStyle/>
                    <a:p>
                      <a:r>
                        <a:rPr lang="en-US" sz="1000" b="0" i="0" u="none" strike="noStrike" noProof="0" dirty="0">
                          <a:solidFill>
                            <a:srgbClr val="333E48"/>
                          </a:solidFill>
                          <a:latin typeface="Verdana"/>
                        </a:rPr>
                        <a:t>May 20 </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36068544"/>
                  </a:ext>
                </a:extLst>
              </a:tr>
              <a:tr h="524296">
                <a:tc>
                  <a:txBody>
                    <a:bodyPr/>
                    <a:lstStyle/>
                    <a:p>
                      <a:pPr lvl="0">
                        <a:buNone/>
                      </a:pPr>
                      <a:r>
                        <a:rPr lang="en-US" sz="1000" b="0" i="0" u="none" strike="noStrike" noProof="0" dirty="0">
                          <a:solidFill>
                            <a:schemeClr val="tx1"/>
                          </a:solidFill>
                          <a:latin typeface="Verdana"/>
                        </a:rPr>
                        <a:t>Workshop Cohort: Analytics in Action, Session 3</a:t>
                      </a:r>
                      <a:endParaRPr lang="en-US" sz="1000" b="0" u="none" dirty="0">
                        <a:solidFill>
                          <a:schemeClr val="tx1"/>
                        </a:solidFill>
                      </a:endParaRPr>
                    </a:p>
                  </a:txBody>
                  <a:tcPr/>
                </a:tc>
                <a:tc>
                  <a:txBody>
                    <a:bodyPr/>
                    <a:lstStyle/>
                    <a:p>
                      <a:pPr lvl="0">
                        <a:buNone/>
                      </a:pPr>
                      <a:r>
                        <a:rPr lang="en-US" sz="1000" b="0" i="0" u="none" strike="noStrike" noProof="0" dirty="0">
                          <a:solidFill>
                            <a:srgbClr val="333E48"/>
                          </a:solidFill>
                          <a:latin typeface="Verdana"/>
                        </a:rPr>
                        <a:t>May 27</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306258438"/>
                  </a:ext>
                </a:extLst>
              </a:tr>
            </a:tbl>
          </a:graphicData>
        </a:graphic>
      </p:graphicFrame>
      <p:sp>
        <p:nvSpPr>
          <p:cNvPr id="11" name="TextBox 10">
            <a:extLst>
              <a:ext uri="{FF2B5EF4-FFF2-40B4-BE49-F238E27FC236}">
                <a16:creationId xmlns:a16="http://schemas.microsoft.com/office/drawing/2014/main" id="{B5867DBF-E584-26D2-B48C-F534F0863A5E}"/>
              </a:ext>
            </a:extLst>
          </p:cNvPr>
          <p:cNvSpPr txBox="1"/>
          <p:nvPr/>
        </p:nvSpPr>
        <p:spPr bwMode="gray">
          <a:xfrm>
            <a:off x="-5790978" y="3505966"/>
            <a:ext cx="4508090" cy="215444"/>
          </a:xfrm>
          <a:prstGeom prst="rect">
            <a:avLst/>
          </a:prstGeom>
          <a:noFill/>
        </p:spPr>
        <p:txBody>
          <a:bodyPr wrap="square" lIns="0" tIns="0" rIns="0" bIns="0" rtlCol="0" anchor="t">
            <a:spAutoFit/>
          </a:bodyPr>
          <a:lstStyle/>
          <a:p>
            <a:pPr>
              <a:spcBef>
                <a:spcPts val="500"/>
              </a:spcBef>
            </a:pPr>
            <a:endParaRPr lang="en-US" sz="1400" dirty="0">
              <a:solidFill>
                <a:srgbClr val="FF0000"/>
              </a:solidFill>
            </a:endParaRPr>
          </a:p>
        </p:txBody>
      </p:sp>
    </p:spTree>
    <p:extLst>
      <p:ext uri="{BB962C8B-B14F-4D97-AF65-F5344CB8AC3E}">
        <p14:creationId xmlns:p14="http://schemas.microsoft.com/office/powerpoint/2010/main" val="1239620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GLG Portrait Graphic Layout Guide-051724.potx" id="{659E0A2F-90D8-4B09-867F-2948AD531A6F}" vid="{41EAA4C5-DA17-46C7-B093-AA546BE68DC0}"/>
    </a:ext>
  </a:extLst>
</a:theme>
</file>

<file path=ppt/theme/theme2.xml><?xml version="1.0" encoding="utf-8"?>
<a:theme xmlns:a="http://schemas.openxmlformats.org/drawingml/2006/main" name="1_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GLG Portrait Graphic Layout Guide-013124.potx" id="{34BA021C-AB35-4460-BC28-A4B2CD4DA51E}" vid="{1327B722-A630-4C7D-8E42-F0F0D55CA0D9}"/>
    </a:ext>
  </a:extLst>
</a:theme>
</file>

<file path=ppt/theme/theme3.xml><?xml version="1.0" encoding="utf-8"?>
<a:theme xmlns:a="http://schemas.openxmlformats.org/drawingml/2006/main" name="2_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GLG Portrait Graphic Layout Guide-051724</Template>
  <TotalTime>7129</TotalTime>
  <Words>6593</Words>
  <Application>Microsoft Office PowerPoint</Application>
  <PresentationFormat>Custom</PresentationFormat>
  <Paragraphs>774</Paragraphs>
  <Slides>28</Slides>
  <Notes>16</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EAB3 Portrait Standard</vt:lpstr>
      <vt:lpstr>1_EAB3 Portrait Standard</vt:lpstr>
      <vt:lpstr>2_EAB3 Portrait Standard</vt:lpstr>
      <vt:lpstr>EAB Experiences Spring 2025 Catalog</vt:lpstr>
      <vt:lpstr>EAB Experience Offerings – Spring 2025</vt:lpstr>
      <vt:lpstr>Navigate360 EAB Experiences – Spring 2025</vt:lpstr>
      <vt:lpstr>Navigate360 EAB Experiences – Spring 2025</vt:lpstr>
      <vt:lpstr>Partner Name – EAB Experiences Plan Sheet </vt:lpstr>
      <vt:lpstr>Partner Name – EAB Experiences Plan Sheet </vt:lpstr>
      <vt:lpstr>Partner Name – EAB Experiences Plan Sheet </vt:lpstr>
      <vt:lpstr>Partner Name – EAB Experiences Plan Sheet </vt:lpstr>
      <vt:lpstr>Partner Name – EAB Experiences Plan Sheet </vt:lpstr>
      <vt:lpstr>Spring 2025 Full Catalog </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Spring 2025 EAB Experiences – Navigate360</vt:lpstr>
      <vt:lpstr>Offerings by Topic</vt:lpstr>
      <vt:lpstr>Navigate360 EAB Experiences – Spring 2025</vt:lpstr>
      <vt:lpstr>Navigate360 EAB Experiences – Spring 2025</vt:lpstr>
      <vt:lpstr>Navigate360 EAB Experiences – Spring 2025</vt:lpstr>
      <vt:lpstr>Navigate360 EAB Experiences – Spring 2025</vt:lpstr>
      <vt:lpstr>Recruitment Success Experiences</vt:lpstr>
      <vt:lpstr>Navigate360 EAB Experiences – Spring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2024 EAB Experiences – Navigate360</dc:title>
  <dc:creator>Wurzer, Jessie</dc:creator>
  <cp:lastModifiedBy>Wurzer, Jessie</cp:lastModifiedBy>
  <cp:revision>2436</cp:revision>
  <dcterms:created xsi:type="dcterms:W3CDTF">2024-06-07T14:25:37Z</dcterms:created>
  <dcterms:modified xsi:type="dcterms:W3CDTF">2025-01-06T18:21:46Z</dcterms:modified>
</cp:coreProperties>
</file>