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9" r:id="rId7"/>
  </p:sldMasterIdLst>
  <p:notesMasterIdLst>
    <p:notesMasterId r:id="rId71"/>
  </p:notesMasterIdLst>
  <p:sldIdLst>
    <p:sldId id="280" r:id="rId8"/>
    <p:sldId id="416" r:id="rId9"/>
    <p:sldId id="371" r:id="rId10"/>
    <p:sldId id="388" r:id="rId11"/>
    <p:sldId id="399" r:id="rId12"/>
    <p:sldId id="400" r:id="rId13"/>
    <p:sldId id="401" r:id="rId14"/>
    <p:sldId id="389" r:id="rId15"/>
    <p:sldId id="395" r:id="rId16"/>
    <p:sldId id="393" r:id="rId17"/>
    <p:sldId id="402" r:id="rId18"/>
    <p:sldId id="396" r:id="rId19"/>
    <p:sldId id="297" r:id="rId20"/>
    <p:sldId id="284" r:id="rId21"/>
    <p:sldId id="358" r:id="rId22"/>
    <p:sldId id="359" r:id="rId23"/>
    <p:sldId id="285" r:id="rId24"/>
    <p:sldId id="360" r:id="rId25"/>
    <p:sldId id="323" r:id="rId26"/>
    <p:sldId id="397" r:id="rId27"/>
    <p:sldId id="299" r:id="rId28"/>
    <p:sldId id="300" r:id="rId29"/>
    <p:sldId id="365" r:id="rId30"/>
    <p:sldId id="366" r:id="rId31"/>
    <p:sldId id="367" r:id="rId32"/>
    <p:sldId id="368" r:id="rId33"/>
    <p:sldId id="369" r:id="rId34"/>
    <p:sldId id="370" r:id="rId35"/>
    <p:sldId id="307" r:id="rId36"/>
    <p:sldId id="308" r:id="rId37"/>
    <p:sldId id="309" r:id="rId38"/>
    <p:sldId id="390" r:id="rId39"/>
    <p:sldId id="329" r:id="rId40"/>
    <p:sldId id="330" r:id="rId41"/>
    <p:sldId id="331" r:id="rId42"/>
    <p:sldId id="337" r:id="rId43"/>
    <p:sldId id="344" r:id="rId44"/>
    <p:sldId id="351" r:id="rId45"/>
    <p:sldId id="350" r:id="rId46"/>
    <p:sldId id="339" r:id="rId47"/>
    <p:sldId id="340" r:id="rId48"/>
    <p:sldId id="352" r:id="rId49"/>
    <p:sldId id="341" r:id="rId50"/>
    <p:sldId id="353" r:id="rId51"/>
    <p:sldId id="342" r:id="rId52"/>
    <p:sldId id="356" r:id="rId53"/>
    <p:sldId id="355" r:id="rId54"/>
    <p:sldId id="343" r:id="rId55"/>
    <p:sldId id="354" r:id="rId56"/>
    <p:sldId id="348" r:id="rId57"/>
    <p:sldId id="417" r:id="rId58"/>
    <p:sldId id="332" r:id="rId59"/>
    <p:sldId id="391" r:id="rId60"/>
    <p:sldId id="349" r:id="rId61"/>
    <p:sldId id="418" r:id="rId62"/>
    <p:sldId id="419" r:id="rId63"/>
    <p:sldId id="394" r:id="rId64"/>
    <p:sldId id="333" r:id="rId65"/>
    <p:sldId id="335" r:id="rId66"/>
    <p:sldId id="392" r:id="rId67"/>
    <p:sldId id="403" r:id="rId68"/>
    <p:sldId id="414" r:id="rId69"/>
    <p:sldId id="373" r:id="rId7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pul Datt" initials="V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24FF"/>
    <a:srgbClr val="82001A"/>
    <a:srgbClr val="940036"/>
    <a:srgbClr val="DECBCD"/>
    <a:srgbClr val="F5EFF0"/>
    <a:srgbClr val="820000"/>
    <a:srgbClr val="000000"/>
    <a:srgbClr val="DD8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5" autoAdjust="0"/>
    <p:restoredTop sz="82168" autoAdjust="0"/>
  </p:normalViewPr>
  <p:slideViewPr>
    <p:cSldViewPr showGuides="1">
      <p:cViewPr varScale="1">
        <p:scale>
          <a:sx n="75" d="100"/>
          <a:sy n="75" d="100"/>
        </p:scale>
        <p:origin x="-1422" y="-96"/>
      </p:cViewPr>
      <p:guideLst>
        <p:guide orient="horz" pos="1604"/>
        <p:guide pos="291"/>
      </p:guideLst>
    </p:cSldViewPr>
  </p:slideViewPr>
  <p:outlineViewPr>
    <p:cViewPr>
      <p:scale>
        <a:sx n="33" d="100"/>
        <a:sy n="33" d="100"/>
      </p:scale>
      <p:origin x="0" y="184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1692" y="-114"/>
      </p:cViewPr>
      <p:guideLst>
        <p:guide orient="horz" pos="2928"/>
        <p:guide pos="2167"/>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dgm:spPr/>
      <dgm:t>
        <a:bodyPr/>
        <a:lstStyle/>
        <a:p>
          <a:endParaRPr lang="en-US"/>
        </a:p>
      </dgm:t>
    </dgm:pt>
    <dgm:pt modelId="{DBEDF0EB-C0D9-4DD9-907E-6448BFA3C270}">
      <dgm:prSet/>
      <dgm:spPr/>
      <dgm:t>
        <a:bodyPr/>
        <a:lstStyle/>
        <a:p>
          <a:pPr rtl="0"/>
          <a:r>
            <a:rPr lang="en-US" smtClean="0"/>
            <a:t>Roles and Responsibilities</a:t>
          </a:r>
          <a:endParaRPr lang="en-US"/>
        </a:p>
      </dgm:t>
    </dgm:pt>
    <dgm:pt modelId="{9DF97A46-188C-474E-AF75-FE4E6CACD7DC}" type="parTrans" cxnId="{E5233CD0-9A93-49F8-8D00-1974051A914D}">
      <dgm:prSet/>
      <dgm:spPr/>
      <dgm:t>
        <a:bodyPr/>
        <a:lstStyle/>
        <a:p>
          <a:endParaRPr lang="en-US"/>
        </a:p>
      </dgm:t>
    </dgm:pt>
    <dgm:pt modelId="{E66E7056-A3D7-4D40-85C6-4C68300306E6}" type="sibTrans" cxnId="{E5233CD0-9A93-49F8-8D00-1974051A914D}">
      <dgm:prSet/>
      <dgm:spPr/>
      <dgm:t>
        <a:bodyPr/>
        <a:lstStyle/>
        <a:p>
          <a:endParaRPr lang="en-US"/>
        </a:p>
      </dgm:t>
    </dgm:pt>
    <dgm:pt modelId="{1037FB6F-C75E-440B-8D20-61257FBBA989}">
      <dgm:prSet/>
      <dgm:spPr/>
      <dgm:t>
        <a:bodyPr/>
        <a:lstStyle/>
        <a:p>
          <a:pPr rtl="0"/>
          <a:r>
            <a:rPr lang="en-US" smtClean="0"/>
            <a:t>CAT Functionality</a:t>
          </a:r>
          <a:endParaRPr lang="en-US"/>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DDF3AFDF-F93C-4077-9D54-74C68A3DDA11}">
      <dgm:prSet/>
      <dgm:spPr/>
      <dgm:t>
        <a:bodyPr/>
        <a:lstStyle/>
        <a:p>
          <a:pPr rtl="0"/>
          <a:r>
            <a:rPr lang="en-US" smtClean="0"/>
            <a:t>CAT Reporting</a:t>
          </a:r>
          <a:endParaRPr lang="en-US"/>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dgm:t>
        <a:bodyPr/>
        <a:lstStyle/>
        <a:p>
          <a:pPr rtl="0"/>
          <a:r>
            <a:rPr lang="en-US" smtClean="0"/>
            <a:t>Training and Support </a:t>
          </a:r>
          <a:endParaRPr lang="en-US"/>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EFDC6401-275D-4B69-9107-7839ED43BB7E}" type="pres">
      <dgm:prSet presAssocID="{DBEDF0EB-C0D9-4DD9-907E-6448BFA3C270}" presName="parentText" presStyleLbl="node1" presStyleIdx="0" presStyleCnt="5">
        <dgm:presLayoutVars>
          <dgm:chMax val="0"/>
          <dgm:bulletEnabled val="1"/>
        </dgm:presLayoutVars>
      </dgm:prSet>
      <dgm:spPr/>
      <dgm:t>
        <a:bodyPr/>
        <a:lstStyle/>
        <a:p>
          <a:endParaRPr lang="en-US"/>
        </a:p>
      </dgm:t>
    </dgm:pt>
    <dgm:pt modelId="{6E500017-A4D4-4437-873B-6149EE923087}" type="pres">
      <dgm:prSet presAssocID="{E66E7056-A3D7-4D40-85C6-4C68300306E6}" presName="spacer" presStyleCnt="0"/>
      <dgm:spPr/>
    </dgm:pt>
    <dgm:pt modelId="{3FF955DF-49EF-4E78-A874-E94ABA84445A}" type="pres">
      <dgm:prSet presAssocID="{1037FB6F-C75E-440B-8D20-61257FBBA989}" presName="parentText" presStyleLbl="node1" presStyleIdx="1" presStyleCnt="5">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pt>
    <dgm:pt modelId="{283CF67D-BAB1-4630-BD75-5888FA996D47}" type="pres">
      <dgm:prSet presAssocID="{DDF3AFDF-F93C-4077-9D54-74C68A3DDA11}" presName="parentText" presStyleLbl="node1" presStyleIdx="2" presStyleCnt="5">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3" presStyleCnt="5">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4" presStyleCnt="5">
        <dgm:presLayoutVars>
          <dgm:chMax val="0"/>
          <dgm:bulletEnabled val="1"/>
        </dgm:presLayoutVars>
      </dgm:prSet>
      <dgm:spPr/>
      <dgm:t>
        <a:bodyPr/>
        <a:lstStyle/>
        <a:p>
          <a:endParaRPr lang="en-US"/>
        </a:p>
      </dgm:t>
    </dgm:pt>
  </dgm:ptLst>
  <dgm:cxnLst>
    <dgm:cxn modelId="{3A7B4FC1-0306-480F-AF09-3801CF860A40}" srcId="{4C8BC273-9C84-4140-B94A-70FD244D916F}" destId="{45EC50B5-5E56-45F7-A283-C981D9B5C660}" srcOrd="3" destOrd="0" parTransId="{0F657DDA-371D-4D28-B47C-FD33962898E4}" sibTransId="{36311444-ED41-4C5E-BAB4-99EA22EB015C}"/>
    <dgm:cxn modelId="{AEA088C1-813F-48B2-B6DD-883CC793C1DB}" type="presOf" srcId="{45EC50B5-5E56-45F7-A283-C981D9B5C660}" destId="{81F84F09-CB93-49C5-A193-388B3D609934}" srcOrd="0" destOrd="0" presId="urn:microsoft.com/office/officeart/2005/8/layout/vList2"/>
    <dgm:cxn modelId="{F80DF661-0AAD-48D3-BFC0-4711C07E023D}" srcId="{4C8BC273-9C84-4140-B94A-70FD244D916F}" destId="{DDF3AFDF-F93C-4077-9D54-74C68A3DDA11}" srcOrd="2" destOrd="0" parTransId="{4AD83C84-F9F0-44F6-A986-DC3DC94DA90E}" sibTransId="{B438AACE-54C4-4580-B070-FFFD48281841}"/>
    <dgm:cxn modelId="{B1A97EB5-4F66-43E2-8074-E2CDB7186BB4}" srcId="{4C8BC273-9C84-4140-B94A-70FD244D916F}" destId="{30904DEC-252A-4E6B-A4ED-685C01C7BFB9}" srcOrd="4" destOrd="0" parTransId="{671B61D2-8EF3-4045-8E29-E7F028EAC9B8}" sibTransId="{977F4362-2539-4CBE-9979-D20B917C747D}"/>
    <dgm:cxn modelId="{E5F77AE3-A9C3-414D-BC7C-DC579743A4FD}" type="presOf" srcId="{1037FB6F-C75E-440B-8D20-61257FBBA989}" destId="{3FF955DF-49EF-4E78-A874-E94ABA84445A}" srcOrd="0" destOrd="0" presId="urn:microsoft.com/office/officeart/2005/8/layout/vList2"/>
    <dgm:cxn modelId="{8B5D8292-445F-4C2B-B56E-DB653A8F6E5F}" type="presOf" srcId="{DBEDF0EB-C0D9-4DD9-907E-6448BFA3C270}" destId="{EFDC6401-275D-4B69-9107-7839ED43BB7E}" srcOrd="0" destOrd="0" presId="urn:microsoft.com/office/officeart/2005/8/layout/vList2"/>
    <dgm:cxn modelId="{147F2D24-D30C-48F3-8F5A-55B82C44F1B4}" srcId="{4C8BC273-9C84-4140-B94A-70FD244D916F}" destId="{1037FB6F-C75E-440B-8D20-61257FBBA989}" srcOrd="1" destOrd="0" parTransId="{0FF7A002-520C-4562-9570-F5D35761CD96}" sibTransId="{6885CBA2-E82D-45A9-8856-5EBDFD7F245A}"/>
    <dgm:cxn modelId="{35342AFE-9331-499B-B5C8-1AAF3A7BD622}" type="presOf" srcId="{4C8BC273-9C84-4140-B94A-70FD244D916F}" destId="{CAF0A454-5F95-4267-98C4-F98FDC62B3F6}" srcOrd="0" destOrd="0" presId="urn:microsoft.com/office/officeart/2005/8/layout/vList2"/>
    <dgm:cxn modelId="{6840882B-107C-462A-A016-517E6E1B0223}" type="presOf" srcId="{DDF3AFDF-F93C-4077-9D54-74C68A3DDA11}" destId="{283CF67D-BAB1-4630-BD75-5888FA996D47}" srcOrd="0" destOrd="0" presId="urn:microsoft.com/office/officeart/2005/8/layout/vList2"/>
    <dgm:cxn modelId="{E5233CD0-9A93-49F8-8D00-1974051A914D}" srcId="{4C8BC273-9C84-4140-B94A-70FD244D916F}" destId="{DBEDF0EB-C0D9-4DD9-907E-6448BFA3C270}" srcOrd="0" destOrd="0" parTransId="{9DF97A46-188C-474E-AF75-FE4E6CACD7DC}" sibTransId="{E66E7056-A3D7-4D40-85C6-4C68300306E6}"/>
    <dgm:cxn modelId="{A548CCB5-560F-4446-8AAD-CF6B1F6C816F}" type="presOf" srcId="{30904DEC-252A-4E6B-A4ED-685C01C7BFB9}" destId="{8EE6E61E-E0D4-4873-B4B6-B9EA566DDBB9}" srcOrd="0" destOrd="0" presId="urn:microsoft.com/office/officeart/2005/8/layout/vList2"/>
    <dgm:cxn modelId="{454574DF-BD1A-4A5C-8644-1036FBCB69A9}" type="presParOf" srcId="{CAF0A454-5F95-4267-98C4-F98FDC62B3F6}" destId="{EFDC6401-275D-4B69-9107-7839ED43BB7E}" srcOrd="0" destOrd="0" presId="urn:microsoft.com/office/officeart/2005/8/layout/vList2"/>
    <dgm:cxn modelId="{3A443B3B-F219-49AC-9908-E0EFF83171B5}" type="presParOf" srcId="{CAF0A454-5F95-4267-98C4-F98FDC62B3F6}" destId="{6E500017-A4D4-4437-873B-6149EE923087}" srcOrd="1" destOrd="0" presId="urn:microsoft.com/office/officeart/2005/8/layout/vList2"/>
    <dgm:cxn modelId="{F355B4FB-8415-4CA0-91FD-A4AE39A556E1}" type="presParOf" srcId="{CAF0A454-5F95-4267-98C4-F98FDC62B3F6}" destId="{3FF955DF-49EF-4E78-A874-E94ABA84445A}" srcOrd="2" destOrd="0" presId="urn:microsoft.com/office/officeart/2005/8/layout/vList2"/>
    <dgm:cxn modelId="{0A295189-ACEF-43C0-AB1F-B8D3CE1A12F9}" type="presParOf" srcId="{CAF0A454-5F95-4267-98C4-F98FDC62B3F6}" destId="{007EBFC1-3B9C-44E0-A193-DD9660279A78}" srcOrd="3" destOrd="0" presId="urn:microsoft.com/office/officeart/2005/8/layout/vList2"/>
    <dgm:cxn modelId="{ACEFFC37-ACF3-45E7-84AF-22FB0F7A656F}" type="presParOf" srcId="{CAF0A454-5F95-4267-98C4-F98FDC62B3F6}" destId="{283CF67D-BAB1-4630-BD75-5888FA996D47}" srcOrd="4" destOrd="0" presId="urn:microsoft.com/office/officeart/2005/8/layout/vList2"/>
    <dgm:cxn modelId="{38ED4075-AAD5-4948-9860-1D63F97CAEC0}" type="presParOf" srcId="{CAF0A454-5F95-4267-98C4-F98FDC62B3F6}" destId="{85EDCF71-D0D5-4F33-A74E-6F622DC7FE6B}" srcOrd="5" destOrd="0" presId="urn:microsoft.com/office/officeart/2005/8/layout/vList2"/>
    <dgm:cxn modelId="{7345BC99-A4BA-4616-9B06-99703569F883}" type="presParOf" srcId="{CAF0A454-5F95-4267-98C4-F98FDC62B3F6}" destId="{81F84F09-CB93-49C5-A193-388B3D609934}" srcOrd="6" destOrd="0" presId="urn:microsoft.com/office/officeart/2005/8/layout/vList2"/>
    <dgm:cxn modelId="{2385E131-6F0E-431C-8558-937018C1941A}" type="presParOf" srcId="{CAF0A454-5F95-4267-98C4-F98FDC62B3F6}" destId="{3FCCA936-5529-446D-AFBB-59879C435F36}" srcOrd="7" destOrd="0" presId="urn:microsoft.com/office/officeart/2005/8/layout/vList2"/>
    <dgm:cxn modelId="{B33A4B8F-0DDD-4D27-87C0-340D0809F8CD}" type="presParOf" srcId="{CAF0A454-5F95-4267-98C4-F98FDC62B3F6}" destId="{8EE6E61E-E0D4-4873-B4B6-B9EA566DD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5ACA54-63AE-4F90-AC58-366C87685EB6}" type="doc">
      <dgm:prSet loTypeId="urn:microsoft.com/office/officeart/2011/layout/CircleProcess" loCatId="officeonline" qsTypeId="urn:microsoft.com/office/officeart/2005/8/quickstyle/simple5" qsCatId="simple" csTypeId="urn:microsoft.com/office/officeart/2005/8/colors/accent2_2" csCatId="accent2" phldr="1"/>
      <dgm:spPr/>
    </dgm:pt>
    <dgm:pt modelId="{91E2E90A-E30C-46D7-8DDD-FD8A9AFBF6FF}">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Query a CAT EPM View</a:t>
          </a:r>
          <a:endParaRPr lang="en-US" sz="1200" dirty="0"/>
        </a:p>
      </dgm:t>
    </dgm:pt>
    <dgm:pt modelId="{51884AEB-B044-4F44-B8FB-2BE84726B302}" type="parTrans" cxnId="{0EF65C9D-9248-45F6-A818-4CBE88C60CFA}">
      <dgm:prSet/>
      <dgm:spPr/>
      <dgm:t>
        <a:bodyPr/>
        <a:lstStyle/>
        <a:p>
          <a:endParaRPr lang="en-US"/>
        </a:p>
      </dgm:t>
    </dgm:pt>
    <dgm:pt modelId="{B5DF6201-9100-46AF-A3D8-D1DEAECC2FC3}" type="sibTrans" cxnId="{0EF65C9D-9248-45F6-A818-4CBE88C60CFA}">
      <dgm:prSet/>
      <dgm:spPr/>
      <dgm:t>
        <a:bodyPr/>
        <a:lstStyle/>
        <a:p>
          <a:endParaRPr lang="en-US"/>
        </a:p>
      </dgm:t>
    </dgm:pt>
    <dgm:pt modelId="{CA4A304C-D031-4669-BDB2-6CA1920D4A5F}">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dirty="0" smtClean="0">
              <a:solidFill>
                <a:schemeClr val="bg1"/>
              </a:solidFill>
            </a:rPr>
            <a:t>Read-Only Tasks</a:t>
          </a:r>
          <a:endParaRPr lang="en-US" sz="1600" dirty="0">
            <a:solidFill>
              <a:schemeClr val="bg1"/>
            </a:solidFill>
          </a:endParaRPr>
        </a:p>
      </dgm:t>
    </dgm:pt>
    <dgm:pt modelId="{F9CADC7B-DED8-4DBF-88DD-8151BD325188}" type="parTrans" cxnId="{E21B7B80-C6D3-40A1-A9DD-DC722096B058}">
      <dgm:prSet/>
      <dgm:spPr/>
      <dgm:t>
        <a:bodyPr/>
        <a:lstStyle/>
        <a:p>
          <a:endParaRPr lang="en-US"/>
        </a:p>
      </dgm:t>
    </dgm:pt>
    <dgm:pt modelId="{B772FFCE-0CF5-40D4-9C11-8918EC8F4F27}" type="sibTrans" cxnId="{E21B7B80-C6D3-40A1-A9DD-DC722096B058}">
      <dgm:prSet/>
      <dgm:spPr/>
      <dgm:t>
        <a:bodyPr/>
        <a:lstStyle/>
        <a:p>
          <a:endParaRPr lang="en-US"/>
        </a:p>
      </dgm:t>
    </dgm:pt>
    <dgm:pt modelId="{C3A40606-2C0F-434C-8129-FDD7BB7ECE68}" type="pres">
      <dgm:prSet presAssocID="{5F5ACA54-63AE-4F90-AC58-366C87685EB6}" presName="Name0" presStyleCnt="0">
        <dgm:presLayoutVars>
          <dgm:chMax val="11"/>
          <dgm:chPref val="11"/>
          <dgm:dir val="rev"/>
          <dgm:resizeHandles/>
        </dgm:presLayoutVars>
      </dgm:prSet>
      <dgm:spPr/>
    </dgm:pt>
    <dgm:pt modelId="{F0D6EF60-EA09-409E-BE24-3F0307571F3F}" type="pres">
      <dgm:prSet presAssocID="{CA4A304C-D031-4669-BDB2-6CA1920D4A5F}" presName="Accent2" presStyleCnt="0"/>
      <dgm:spPr/>
    </dgm:pt>
    <dgm:pt modelId="{9F676F94-1A42-4890-A426-596ED97A0DE0}" type="pres">
      <dgm:prSet presAssocID="{CA4A304C-D031-4669-BDB2-6CA1920D4A5F}" presName="Accent" presStyleLbl="node1" presStyleIdx="0" presStyleCnt="2"/>
      <dgm:spPr>
        <a:prstGeom prst="rect">
          <a:avLst/>
        </a:prstGeom>
      </dgm:spPr>
    </dgm:pt>
    <dgm:pt modelId="{C7BD02FD-7F6D-4901-BDD5-A3923076FB03}" type="pres">
      <dgm:prSet presAssocID="{CA4A304C-D031-4669-BDB2-6CA1920D4A5F}" presName="ParentBackground2" presStyleCnt="0"/>
      <dgm:spPr/>
    </dgm:pt>
    <dgm:pt modelId="{0EA61B74-29E9-4129-86E4-C30DF1983B8E}" type="pres">
      <dgm:prSet presAssocID="{CA4A304C-D031-4669-BDB2-6CA1920D4A5F}" presName="ParentBackground" presStyleLbl="fgAcc1" presStyleIdx="0" presStyleCnt="2"/>
      <dgm:spPr>
        <a:prstGeom prst="rect">
          <a:avLst/>
        </a:prstGeom>
      </dgm:spPr>
      <dgm:t>
        <a:bodyPr/>
        <a:lstStyle/>
        <a:p>
          <a:endParaRPr lang="en-US"/>
        </a:p>
      </dgm:t>
    </dgm:pt>
    <dgm:pt modelId="{204AC7C3-2EB3-4E10-A815-71806FB18DA5}" type="pres">
      <dgm:prSet presAssocID="{CA4A304C-D031-4669-BDB2-6CA1920D4A5F}" presName="Parent2" presStyleLbl="revTx" presStyleIdx="0" presStyleCnt="0">
        <dgm:presLayoutVars>
          <dgm:chMax val="1"/>
          <dgm:chPref val="1"/>
          <dgm:bulletEnabled val="1"/>
        </dgm:presLayoutVars>
      </dgm:prSet>
      <dgm:spPr/>
      <dgm:t>
        <a:bodyPr/>
        <a:lstStyle/>
        <a:p>
          <a:endParaRPr lang="en-US"/>
        </a:p>
      </dgm:t>
    </dgm:pt>
    <dgm:pt modelId="{7F9EE308-B9AC-4C62-9E8A-83415E9E82C5}" type="pres">
      <dgm:prSet presAssocID="{91E2E90A-E30C-46D7-8DDD-FD8A9AFBF6FF}" presName="Accent1" presStyleCnt="0"/>
      <dgm:spPr/>
    </dgm:pt>
    <dgm:pt modelId="{F40E30D9-5405-4A83-9F1D-D70D1CAEF8DA}" type="pres">
      <dgm:prSet presAssocID="{91E2E90A-E30C-46D7-8DDD-FD8A9AFBF6FF}" presName="Accent" presStyleLbl="node1" presStyleIdx="1" presStyleCnt="2" custLinFactNeighborX="9798"/>
      <dgm:spPr>
        <a:prstGeom prst="rect">
          <a:avLst/>
        </a:prstGeom>
        <a:solidFill>
          <a:srgbClr val="DECBCD"/>
        </a:solidFill>
      </dgm:spPr>
    </dgm:pt>
    <dgm:pt modelId="{2FC61A5B-9321-44AD-B66B-E5F09F034E70}" type="pres">
      <dgm:prSet presAssocID="{91E2E90A-E30C-46D7-8DDD-FD8A9AFBF6FF}" presName="ParentBackground1" presStyleCnt="0"/>
      <dgm:spPr/>
    </dgm:pt>
    <dgm:pt modelId="{8FE75C12-2E5B-43FE-966C-BB41107F3B09}" type="pres">
      <dgm:prSet presAssocID="{91E2E90A-E30C-46D7-8DDD-FD8A9AFBF6FF}" presName="ParentBackground" presStyleLbl="fgAcc1" presStyleIdx="1" presStyleCnt="2" custLinFactNeighborX="14742"/>
      <dgm:spPr>
        <a:prstGeom prst="rect">
          <a:avLst/>
        </a:prstGeom>
      </dgm:spPr>
      <dgm:t>
        <a:bodyPr/>
        <a:lstStyle/>
        <a:p>
          <a:endParaRPr lang="en-US"/>
        </a:p>
      </dgm:t>
    </dgm:pt>
    <dgm:pt modelId="{0268C579-72C8-461F-9949-6E881F244FE8}" type="pres">
      <dgm:prSet presAssocID="{91E2E90A-E30C-46D7-8DDD-FD8A9AFBF6FF}" presName="Parent1" presStyleLbl="revTx" presStyleIdx="0" presStyleCnt="0">
        <dgm:presLayoutVars>
          <dgm:chMax val="1"/>
          <dgm:chPref val="1"/>
          <dgm:bulletEnabled val="1"/>
        </dgm:presLayoutVars>
      </dgm:prSet>
      <dgm:spPr/>
      <dgm:t>
        <a:bodyPr/>
        <a:lstStyle/>
        <a:p>
          <a:endParaRPr lang="en-US"/>
        </a:p>
      </dgm:t>
    </dgm:pt>
  </dgm:ptLst>
  <dgm:cxnLst>
    <dgm:cxn modelId="{090B06DA-9617-4084-90FE-88E566588972}" type="presOf" srcId="{CA4A304C-D031-4669-BDB2-6CA1920D4A5F}" destId="{204AC7C3-2EB3-4E10-A815-71806FB18DA5}" srcOrd="1" destOrd="0" presId="urn:microsoft.com/office/officeart/2011/layout/CircleProcess"/>
    <dgm:cxn modelId="{0EF65C9D-9248-45F6-A818-4CBE88C60CFA}" srcId="{5F5ACA54-63AE-4F90-AC58-366C87685EB6}" destId="{91E2E90A-E30C-46D7-8DDD-FD8A9AFBF6FF}" srcOrd="0" destOrd="0" parTransId="{51884AEB-B044-4F44-B8FB-2BE84726B302}" sibTransId="{B5DF6201-9100-46AF-A3D8-D1DEAECC2FC3}"/>
    <dgm:cxn modelId="{E21B7B80-C6D3-40A1-A9DD-DC722096B058}" srcId="{5F5ACA54-63AE-4F90-AC58-366C87685EB6}" destId="{CA4A304C-D031-4669-BDB2-6CA1920D4A5F}" srcOrd="1" destOrd="0" parTransId="{F9CADC7B-DED8-4DBF-88DD-8151BD325188}" sibTransId="{B772FFCE-0CF5-40D4-9C11-8918EC8F4F27}"/>
    <dgm:cxn modelId="{144AC6B0-26DC-4DE7-BD27-70268CB418BA}" type="presOf" srcId="{91E2E90A-E30C-46D7-8DDD-FD8A9AFBF6FF}" destId="{0268C579-72C8-461F-9949-6E881F244FE8}" srcOrd="1" destOrd="0" presId="urn:microsoft.com/office/officeart/2011/layout/CircleProcess"/>
    <dgm:cxn modelId="{314B3598-E4A0-44CF-A39A-CA43B8A18628}" type="presOf" srcId="{5F5ACA54-63AE-4F90-AC58-366C87685EB6}" destId="{C3A40606-2C0F-434C-8129-FDD7BB7ECE68}" srcOrd="0" destOrd="0" presId="urn:microsoft.com/office/officeart/2011/layout/CircleProcess"/>
    <dgm:cxn modelId="{9F494916-09A7-414B-8153-7C80CF5846F0}" type="presOf" srcId="{91E2E90A-E30C-46D7-8DDD-FD8A9AFBF6FF}" destId="{8FE75C12-2E5B-43FE-966C-BB41107F3B09}" srcOrd="0" destOrd="0" presId="urn:microsoft.com/office/officeart/2011/layout/CircleProcess"/>
    <dgm:cxn modelId="{86EBEB99-76CA-46A3-AD7E-8E4CD0A557D1}" type="presOf" srcId="{CA4A304C-D031-4669-BDB2-6CA1920D4A5F}" destId="{0EA61B74-29E9-4129-86E4-C30DF1983B8E}" srcOrd="0" destOrd="0" presId="urn:microsoft.com/office/officeart/2011/layout/CircleProcess"/>
    <dgm:cxn modelId="{8E983232-3E1E-4CC7-B8FF-95A92DFA3D3D}" type="presParOf" srcId="{C3A40606-2C0F-434C-8129-FDD7BB7ECE68}" destId="{F0D6EF60-EA09-409E-BE24-3F0307571F3F}" srcOrd="0" destOrd="0" presId="urn:microsoft.com/office/officeart/2011/layout/CircleProcess"/>
    <dgm:cxn modelId="{97EC557F-6B1B-4624-8F5C-CF7BB543FD2D}" type="presParOf" srcId="{F0D6EF60-EA09-409E-BE24-3F0307571F3F}" destId="{9F676F94-1A42-4890-A426-596ED97A0DE0}" srcOrd="0" destOrd="0" presId="urn:microsoft.com/office/officeart/2011/layout/CircleProcess"/>
    <dgm:cxn modelId="{39F26C7D-E50A-4DEE-9D23-00643ACFA647}" type="presParOf" srcId="{C3A40606-2C0F-434C-8129-FDD7BB7ECE68}" destId="{C7BD02FD-7F6D-4901-BDD5-A3923076FB03}" srcOrd="1" destOrd="0" presId="urn:microsoft.com/office/officeart/2011/layout/CircleProcess"/>
    <dgm:cxn modelId="{D44A714A-841F-436D-A62D-183542691F17}" type="presParOf" srcId="{C7BD02FD-7F6D-4901-BDD5-A3923076FB03}" destId="{0EA61B74-29E9-4129-86E4-C30DF1983B8E}" srcOrd="0" destOrd="0" presId="urn:microsoft.com/office/officeart/2011/layout/CircleProcess"/>
    <dgm:cxn modelId="{2FBA59D6-18DC-404B-A6E2-DFB997B51C9D}" type="presParOf" srcId="{C3A40606-2C0F-434C-8129-FDD7BB7ECE68}" destId="{204AC7C3-2EB3-4E10-A815-71806FB18DA5}" srcOrd="2" destOrd="0" presId="urn:microsoft.com/office/officeart/2011/layout/CircleProcess"/>
    <dgm:cxn modelId="{30D8CEB4-6CE6-4580-AE9D-6C035A961364}" type="presParOf" srcId="{C3A40606-2C0F-434C-8129-FDD7BB7ECE68}" destId="{7F9EE308-B9AC-4C62-9E8A-83415E9E82C5}" srcOrd="3" destOrd="0" presId="urn:microsoft.com/office/officeart/2011/layout/CircleProcess"/>
    <dgm:cxn modelId="{D7A8DAB2-0B25-4298-AD4E-A9E0F2A55077}" type="presParOf" srcId="{7F9EE308-B9AC-4C62-9E8A-83415E9E82C5}" destId="{F40E30D9-5405-4A83-9F1D-D70D1CAEF8DA}" srcOrd="0" destOrd="0" presId="urn:microsoft.com/office/officeart/2011/layout/CircleProcess"/>
    <dgm:cxn modelId="{415FCBC1-AB1C-4E4A-883C-F5EFC05856B1}" type="presParOf" srcId="{C3A40606-2C0F-434C-8129-FDD7BB7ECE68}" destId="{2FC61A5B-9321-44AD-B66B-E5F09F034E70}" srcOrd="4" destOrd="0" presId="urn:microsoft.com/office/officeart/2011/layout/CircleProcess"/>
    <dgm:cxn modelId="{7BCF80F6-FF16-4ECD-BA01-3B2D6EEACC4A}" type="presParOf" srcId="{2FC61A5B-9321-44AD-B66B-E5F09F034E70}" destId="{8FE75C12-2E5B-43FE-966C-BB41107F3B09}" srcOrd="0" destOrd="0" presId="urn:microsoft.com/office/officeart/2011/layout/CircleProcess"/>
    <dgm:cxn modelId="{BC1FE51B-95BB-4F47-BE09-C04B3D21345A}" type="presParOf" srcId="{C3A40606-2C0F-434C-8129-FDD7BB7ECE68}" destId="{0268C579-72C8-461F-9949-6E881F244FE8}"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BEDF0EB-C0D9-4DD9-907E-6448BFA3C270}">
      <dgm:prSet/>
      <dgm:spPr/>
      <dgm:t>
        <a:bodyPr/>
        <a:lstStyle/>
        <a:p>
          <a:pPr rtl="0"/>
          <a:r>
            <a:rPr lang="en-US" smtClean="0"/>
            <a:t>Roles and Responsibilities</a:t>
          </a:r>
          <a:endParaRPr lang="en-US"/>
        </a:p>
      </dgm:t>
    </dgm:pt>
    <dgm:pt modelId="{9DF97A46-188C-474E-AF75-FE4E6CACD7DC}" type="parTrans" cxnId="{E5233CD0-9A93-49F8-8D00-1974051A914D}">
      <dgm:prSet/>
      <dgm:spPr/>
      <dgm:t>
        <a:bodyPr/>
        <a:lstStyle/>
        <a:p>
          <a:endParaRPr lang="en-US"/>
        </a:p>
      </dgm:t>
    </dgm:pt>
    <dgm:pt modelId="{E66E7056-A3D7-4D40-85C6-4C68300306E6}" type="sibTrans" cxnId="{E5233CD0-9A93-49F8-8D00-1974051A914D}">
      <dgm:prSet/>
      <dgm:spPr/>
      <dgm:t>
        <a:bodyPr/>
        <a:lstStyle/>
        <a:p>
          <a:endParaRPr lang="en-US"/>
        </a:p>
      </dgm:t>
    </dgm:pt>
    <dgm:pt modelId="{1037FB6F-C75E-440B-8D20-61257FBBA989}">
      <dgm:prSet/>
      <dgm:spPr>
        <a:solidFill>
          <a:srgbClr val="82001A"/>
        </a:solidFill>
      </dgm:spPr>
      <dgm:t>
        <a:bodyPr/>
        <a:lstStyle/>
        <a:p>
          <a:pPr rtl="0"/>
          <a:r>
            <a:rPr lang="en-US" dirty="0" smtClean="0">
              <a:solidFill>
                <a:schemeClr val="bg1"/>
              </a:solidFill>
            </a:rPr>
            <a:t>CAT Functionality</a:t>
          </a:r>
          <a:endParaRPr lang="en-US" dirty="0">
            <a:solidFill>
              <a:schemeClr val="bg1"/>
            </a:solidFill>
          </a:endParaRPr>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DDF3AFDF-F93C-4077-9D54-74C68A3DDA11}">
      <dgm:prSet/>
      <dgm:spPr/>
      <dgm:t>
        <a:bodyPr/>
        <a:lstStyle/>
        <a:p>
          <a:pPr rtl="0"/>
          <a:r>
            <a:rPr lang="en-US" smtClean="0"/>
            <a:t>CAT Reporting</a:t>
          </a:r>
          <a:endParaRPr lang="en-US"/>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dgm:t>
        <a:bodyPr/>
        <a:lstStyle/>
        <a:p>
          <a:pPr rtl="0"/>
          <a:r>
            <a:rPr lang="en-US" smtClean="0"/>
            <a:t>Training and Support </a:t>
          </a:r>
          <a:endParaRPr lang="en-US"/>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EFDC6401-275D-4B69-9107-7839ED43BB7E}" type="pres">
      <dgm:prSet presAssocID="{DBEDF0EB-C0D9-4DD9-907E-6448BFA3C270}" presName="parentText" presStyleLbl="node1" presStyleIdx="0" presStyleCnt="5">
        <dgm:presLayoutVars>
          <dgm:chMax val="0"/>
          <dgm:bulletEnabled val="1"/>
        </dgm:presLayoutVars>
      </dgm:prSet>
      <dgm:spPr/>
      <dgm:t>
        <a:bodyPr/>
        <a:lstStyle/>
        <a:p>
          <a:endParaRPr lang="en-US"/>
        </a:p>
      </dgm:t>
    </dgm:pt>
    <dgm:pt modelId="{6E500017-A4D4-4437-873B-6149EE923087}" type="pres">
      <dgm:prSet presAssocID="{E66E7056-A3D7-4D40-85C6-4C68300306E6}" presName="spacer" presStyleCnt="0"/>
      <dgm:spPr/>
    </dgm:pt>
    <dgm:pt modelId="{3FF955DF-49EF-4E78-A874-E94ABA84445A}" type="pres">
      <dgm:prSet presAssocID="{1037FB6F-C75E-440B-8D20-61257FBBA989}" presName="parentText" presStyleLbl="node1" presStyleIdx="1" presStyleCnt="5">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pt>
    <dgm:pt modelId="{283CF67D-BAB1-4630-BD75-5888FA996D47}" type="pres">
      <dgm:prSet presAssocID="{DDF3AFDF-F93C-4077-9D54-74C68A3DDA11}" presName="parentText" presStyleLbl="node1" presStyleIdx="2" presStyleCnt="5">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3" presStyleCnt="5">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4" presStyleCnt="5">
        <dgm:presLayoutVars>
          <dgm:chMax val="0"/>
          <dgm:bulletEnabled val="1"/>
        </dgm:presLayoutVars>
      </dgm:prSet>
      <dgm:spPr/>
      <dgm:t>
        <a:bodyPr/>
        <a:lstStyle/>
        <a:p>
          <a:endParaRPr lang="en-US"/>
        </a:p>
      </dgm:t>
    </dgm:pt>
  </dgm:ptLst>
  <dgm:cxnLst>
    <dgm:cxn modelId="{D7B9075C-14AB-41A1-A5CD-F758B145DFE7}" type="presOf" srcId="{1037FB6F-C75E-440B-8D20-61257FBBA989}" destId="{3FF955DF-49EF-4E78-A874-E94ABA84445A}" srcOrd="0" destOrd="0" presId="urn:microsoft.com/office/officeart/2005/8/layout/vList2"/>
    <dgm:cxn modelId="{B1A97EB5-4F66-43E2-8074-E2CDB7186BB4}" srcId="{4C8BC273-9C84-4140-B94A-70FD244D916F}" destId="{30904DEC-252A-4E6B-A4ED-685C01C7BFB9}" srcOrd="4" destOrd="0" parTransId="{671B61D2-8EF3-4045-8E29-E7F028EAC9B8}" sibTransId="{977F4362-2539-4CBE-9979-D20B917C747D}"/>
    <dgm:cxn modelId="{6009E72C-FEB6-4A82-B24E-246C0A5B0074}" type="presOf" srcId="{45EC50B5-5E56-45F7-A283-C981D9B5C660}" destId="{81F84F09-CB93-49C5-A193-388B3D609934}" srcOrd="0" destOrd="0" presId="urn:microsoft.com/office/officeart/2005/8/layout/vList2"/>
    <dgm:cxn modelId="{E89DB260-4E90-40F0-A86C-DDF913640862}" type="presOf" srcId="{DDF3AFDF-F93C-4077-9D54-74C68A3DDA11}" destId="{283CF67D-BAB1-4630-BD75-5888FA996D47}" srcOrd="0" destOrd="0" presId="urn:microsoft.com/office/officeart/2005/8/layout/vList2"/>
    <dgm:cxn modelId="{3A7B4FC1-0306-480F-AF09-3801CF860A40}" srcId="{4C8BC273-9C84-4140-B94A-70FD244D916F}" destId="{45EC50B5-5E56-45F7-A283-C981D9B5C660}" srcOrd="3" destOrd="0" parTransId="{0F657DDA-371D-4D28-B47C-FD33962898E4}" sibTransId="{36311444-ED41-4C5E-BAB4-99EA22EB015C}"/>
    <dgm:cxn modelId="{10E422A4-ACD3-47DF-B8CA-633CDB9F246B}" type="presOf" srcId="{4C8BC273-9C84-4140-B94A-70FD244D916F}" destId="{CAF0A454-5F95-4267-98C4-F98FDC62B3F6}" srcOrd="0" destOrd="0" presId="urn:microsoft.com/office/officeart/2005/8/layout/vList2"/>
    <dgm:cxn modelId="{45DB4CC1-1321-45E4-AD53-8B1592275A1F}" type="presOf" srcId="{DBEDF0EB-C0D9-4DD9-907E-6448BFA3C270}" destId="{EFDC6401-275D-4B69-9107-7839ED43BB7E}" srcOrd="0" destOrd="0" presId="urn:microsoft.com/office/officeart/2005/8/layout/vList2"/>
    <dgm:cxn modelId="{FBA2B06B-55C4-4EC8-B929-C7F9FE7C1AFE}" type="presOf" srcId="{30904DEC-252A-4E6B-A4ED-685C01C7BFB9}" destId="{8EE6E61E-E0D4-4873-B4B6-B9EA566DDBB9}" srcOrd="0" destOrd="0" presId="urn:microsoft.com/office/officeart/2005/8/layout/vList2"/>
    <dgm:cxn modelId="{E5233CD0-9A93-49F8-8D00-1974051A914D}" srcId="{4C8BC273-9C84-4140-B94A-70FD244D916F}" destId="{DBEDF0EB-C0D9-4DD9-907E-6448BFA3C270}" srcOrd="0" destOrd="0" parTransId="{9DF97A46-188C-474E-AF75-FE4E6CACD7DC}" sibTransId="{E66E7056-A3D7-4D40-85C6-4C68300306E6}"/>
    <dgm:cxn modelId="{147F2D24-D30C-48F3-8F5A-55B82C44F1B4}" srcId="{4C8BC273-9C84-4140-B94A-70FD244D916F}" destId="{1037FB6F-C75E-440B-8D20-61257FBBA989}" srcOrd="1" destOrd="0" parTransId="{0FF7A002-520C-4562-9570-F5D35761CD96}" sibTransId="{6885CBA2-E82D-45A9-8856-5EBDFD7F245A}"/>
    <dgm:cxn modelId="{F80DF661-0AAD-48D3-BFC0-4711C07E023D}" srcId="{4C8BC273-9C84-4140-B94A-70FD244D916F}" destId="{DDF3AFDF-F93C-4077-9D54-74C68A3DDA11}" srcOrd="2" destOrd="0" parTransId="{4AD83C84-F9F0-44F6-A986-DC3DC94DA90E}" sibTransId="{B438AACE-54C4-4580-B070-FFFD48281841}"/>
    <dgm:cxn modelId="{BFCF9927-7CD9-47D4-9389-6C62DE03DFA0}" type="presParOf" srcId="{CAF0A454-5F95-4267-98C4-F98FDC62B3F6}" destId="{EFDC6401-275D-4B69-9107-7839ED43BB7E}" srcOrd="0" destOrd="0" presId="urn:microsoft.com/office/officeart/2005/8/layout/vList2"/>
    <dgm:cxn modelId="{6519B0D9-6DAC-42BD-BA85-274B6702005C}" type="presParOf" srcId="{CAF0A454-5F95-4267-98C4-F98FDC62B3F6}" destId="{6E500017-A4D4-4437-873B-6149EE923087}" srcOrd="1" destOrd="0" presId="urn:microsoft.com/office/officeart/2005/8/layout/vList2"/>
    <dgm:cxn modelId="{FB8A94F5-36DC-48C8-B8E4-A43E584E7EAC}" type="presParOf" srcId="{CAF0A454-5F95-4267-98C4-F98FDC62B3F6}" destId="{3FF955DF-49EF-4E78-A874-E94ABA84445A}" srcOrd="2" destOrd="0" presId="urn:microsoft.com/office/officeart/2005/8/layout/vList2"/>
    <dgm:cxn modelId="{97383C27-9B77-4D9C-9B95-BAF01A4371D3}" type="presParOf" srcId="{CAF0A454-5F95-4267-98C4-F98FDC62B3F6}" destId="{007EBFC1-3B9C-44E0-A193-DD9660279A78}" srcOrd="3" destOrd="0" presId="urn:microsoft.com/office/officeart/2005/8/layout/vList2"/>
    <dgm:cxn modelId="{EB5480D0-767F-49F0-8F2A-FEC2C25DE94D}" type="presParOf" srcId="{CAF0A454-5F95-4267-98C4-F98FDC62B3F6}" destId="{283CF67D-BAB1-4630-BD75-5888FA996D47}" srcOrd="4" destOrd="0" presId="urn:microsoft.com/office/officeart/2005/8/layout/vList2"/>
    <dgm:cxn modelId="{6BA4CB6F-1DC7-457C-82D8-68E9A1247EC0}" type="presParOf" srcId="{CAF0A454-5F95-4267-98C4-F98FDC62B3F6}" destId="{85EDCF71-D0D5-4F33-A74E-6F622DC7FE6B}" srcOrd="5" destOrd="0" presId="urn:microsoft.com/office/officeart/2005/8/layout/vList2"/>
    <dgm:cxn modelId="{6D660C22-292E-487D-8505-C439EC5D5C6B}" type="presParOf" srcId="{CAF0A454-5F95-4267-98C4-F98FDC62B3F6}" destId="{81F84F09-CB93-49C5-A193-388B3D609934}" srcOrd="6" destOrd="0" presId="urn:microsoft.com/office/officeart/2005/8/layout/vList2"/>
    <dgm:cxn modelId="{FF2870CA-12B4-4465-BE70-8E32465A87A5}" type="presParOf" srcId="{CAF0A454-5F95-4267-98C4-F98FDC62B3F6}" destId="{3FCCA936-5529-446D-AFBB-59879C435F36}" srcOrd="7" destOrd="0" presId="urn:microsoft.com/office/officeart/2005/8/layout/vList2"/>
    <dgm:cxn modelId="{567D3B76-9133-4AFB-949D-03201515933B}" type="presParOf" srcId="{CAF0A454-5F95-4267-98C4-F98FDC62B3F6}" destId="{8EE6E61E-E0D4-4873-B4B6-B9EA566DD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a:solidFill>
          <a:srgbClr val="82001A"/>
        </a:solidFill>
      </dgm:spPr>
      <dgm:t>
        <a:bodyPr/>
        <a:lstStyle/>
        <a:p>
          <a:pPr rtl="0"/>
          <a:r>
            <a:rPr lang="en-US" sz="3400" dirty="0" smtClean="0">
              <a:solidFill>
                <a:schemeClr val="bg1"/>
              </a:solidFill>
            </a:rPr>
            <a:t>CAT Functionality</a:t>
          </a:r>
          <a:endParaRPr lang="en-US" sz="3400" dirty="0">
            <a:solidFill>
              <a:schemeClr val="bg1"/>
            </a:solidFill>
          </a:endParaRPr>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rgbClr val="82001A"/>
        </a:solidFill>
      </dgm:spPr>
      <dgm:t>
        <a:bodyPr/>
        <a:lstStyle/>
        <a:p>
          <a:pPr rtl="0"/>
          <a:r>
            <a:rPr lang="en-US" dirty="0" smtClean="0">
              <a:solidFill>
                <a:schemeClr val="bg1"/>
              </a:solidFill>
            </a:rPr>
            <a:t>Locating the CAT &amp; IPS Files</a:t>
          </a:r>
          <a:endParaRPr lang="en-US" dirty="0">
            <a:solidFill>
              <a:schemeClr val="bg1"/>
            </a:solidFill>
          </a:endParaRPr>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dgm:t>
        <a:bodyPr/>
        <a:lstStyle/>
        <a:p>
          <a:pPr rtl="0"/>
          <a:r>
            <a:rPr lang="en-US" smtClean="0"/>
            <a:t>The IR to IPS to CAT Process</a:t>
          </a:r>
          <a:endParaRPr lang="en-US" dirty="0"/>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dgm:t>
        <a:bodyPr/>
        <a:lstStyle/>
        <a:p>
          <a:pPr rtl="0"/>
          <a:r>
            <a:rPr lang="en-US" dirty="0" smtClean="0"/>
            <a:t>CAT and AAP</a:t>
          </a:r>
          <a:endParaRPr lang="en-US" dirty="0"/>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noFill/>
      </dgm:spPr>
      <dgm:t>
        <a:bodyPr/>
        <a:lstStyle/>
        <a:p>
          <a:pPr rtl="0"/>
          <a:r>
            <a:rPr lang="en-US" dirty="0" smtClean="0">
              <a:noFill/>
            </a:rPr>
            <a:t>CAT Setup</a:t>
          </a:r>
          <a:endParaRPr lang="en-US" dirty="0">
            <a:noFill/>
          </a:endParaRPr>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882D12AC-E7B0-48E5-A61A-9DA763558024}" srcId="{4C8BC273-9C84-4140-B94A-70FD244D916F}" destId="{75E48D06-786C-4DE3-A78B-9EAD77E59C2B}" srcOrd="1" destOrd="0" parTransId="{719EA9CC-F481-4DD0-9027-4112815FAB8D}" sibTransId="{E19C3C97-DE71-4479-9C01-9CFB42D32207}"/>
    <dgm:cxn modelId="{667EFE5E-7A7A-48AF-831C-B61B0155411D}" type="presOf" srcId="{75E48D06-786C-4DE3-A78B-9EAD77E59C2B}" destId="{294DE1E9-BCB3-4349-A7FA-F8943830A4C3}" srcOrd="0" destOrd="0" presId="urn:microsoft.com/office/officeart/2005/8/layout/vList2"/>
    <dgm:cxn modelId="{44800ABA-8ADA-40B0-B1BF-24E4A7D05F01}" srcId="{4C8BC273-9C84-4140-B94A-70FD244D916F}" destId="{494B11C2-375E-453D-BE10-6D88FB4B2588}" srcOrd="3" destOrd="0" parTransId="{1544D99C-F9BB-4239-B191-C5A06F5CF0C2}" sibTransId="{B80B4923-EB10-46B5-B438-EA77F805CD6F}"/>
    <dgm:cxn modelId="{E3625102-4C80-45D9-B658-3AD6A18D8977}" srcId="{4C8BC273-9C84-4140-B94A-70FD244D916F}" destId="{F97D22E8-DA20-48DB-B5D4-0EDC7C94D8C5}" srcOrd="4" destOrd="0" parTransId="{AAE123D3-DFA0-4DAB-9A6B-B0ACD9858131}" sibTransId="{BF2A0D4E-93CC-4693-A709-68CF1A236FAB}"/>
    <dgm:cxn modelId="{E69313EC-B724-4A47-B6E1-513A6C113810}" type="presOf" srcId="{1037FB6F-C75E-440B-8D20-61257FBBA989}" destId="{3FF955DF-49EF-4E78-A874-E94ABA84445A}" srcOrd="0" destOrd="0" presId="urn:microsoft.com/office/officeart/2005/8/layout/vList2"/>
    <dgm:cxn modelId="{B78099D0-1ADE-467B-90B9-D84C37431E5C}" type="presOf" srcId="{4C8BC273-9C84-4140-B94A-70FD244D916F}" destId="{CAF0A454-5F95-4267-98C4-F98FDC62B3F6}" srcOrd="0" destOrd="0" presId="urn:microsoft.com/office/officeart/2005/8/layout/vList2"/>
    <dgm:cxn modelId="{A44F11C4-1726-4239-B854-54CFAE9A2047}" type="presOf" srcId="{F97D22E8-DA20-48DB-B5D4-0EDC7C94D8C5}" destId="{5FDCD56E-A073-45CF-90E0-E8E366BDB866}" srcOrd="0" destOrd="0" presId="urn:microsoft.com/office/officeart/2005/8/layout/vList2"/>
    <dgm:cxn modelId="{6D096754-A782-4EF8-8D61-C267D4D97F06}" srcId="{4C8BC273-9C84-4140-B94A-70FD244D916F}" destId="{41FF20BD-B7EA-4791-8982-A22DC910266C}" srcOrd="2" destOrd="0" parTransId="{F717E725-2A37-4072-862A-DE00A41E72CB}" sibTransId="{B235953C-2EC3-4F49-B017-95DE64EF34F7}"/>
    <dgm:cxn modelId="{4FE78C6B-6F3E-4155-9E8F-37D50B32A598}" type="presOf" srcId="{494B11C2-375E-453D-BE10-6D88FB4B2588}" destId="{0609BE3B-F643-4843-B466-66A3B009E948}"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7C8CD884-73D6-4154-8A00-506577492B43}" type="presOf" srcId="{41FF20BD-B7EA-4791-8982-A22DC910266C}" destId="{DC675D69-D87A-451F-9E71-8F940165BDB6}" srcOrd="0" destOrd="0" presId="urn:microsoft.com/office/officeart/2005/8/layout/vList2"/>
    <dgm:cxn modelId="{3E635B90-F1CE-4A20-A49D-1C2C0D94B04F}" type="presParOf" srcId="{CAF0A454-5F95-4267-98C4-F98FDC62B3F6}" destId="{3FF955DF-49EF-4E78-A874-E94ABA84445A}" srcOrd="0" destOrd="0" presId="urn:microsoft.com/office/officeart/2005/8/layout/vList2"/>
    <dgm:cxn modelId="{97084ADE-08EC-4939-84D1-B1A06A7D63B9}" type="presParOf" srcId="{CAF0A454-5F95-4267-98C4-F98FDC62B3F6}" destId="{007EBFC1-3B9C-44E0-A193-DD9660279A78}" srcOrd="1" destOrd="0" presId="urn:microsoft.com/office/officeart/2005/8/layout/vList2"/>
    <dgm:cxn modelId="{F7ED1F54-E374-4829-BD0A-3A18A6CBE928}" type="presParOf" srcId="{CAF0A454-5F95-4267-98C4-F98FDC62B3F6}" destId="{294DE1E9-BCB3-4349-A7FA-F8943830A4C3}" srcOrd="2" destOrd="0" presId="urn:microsoft.com/office/officeart/2005/8/layout/vList2"/>
    <dgm:cxn modelId="{2FD1B829-CBF1-46A2-AFF6-C8E5EAB564C1}" type="presParOf" srcId="{CAF0A454-5F95-4267-98C4-F98FDC62B3F6}" destId="{CDB8152A-AC6F-4A32-9E49-E21879B0A5EA}" srcOrd="3" destOrd="0" presId="urn:microsoft.com/office/officeart/2005/8/layout/vList2"/>
    <dgm:cxn modelId="{43AE5A09-6AB1-4480-B81B-8C20EC747F1A}" type="presParOf" srcId="{CAF0A454-5F95-4267-98C4-F98FDC62B3F6}" destId="{DC675D69-D87A-451F-9E71-8F940165BDB6}" srcOrd="4" destOrd="0" presId="urn:microsoft.com/office/officeart/2005/8/layout/vList2"/>
    <dgm:cxn modelId="{A41B8D74-2569-4144-8D9F-9CE60EACE138}" type="presParOf" srcId="{CAF0A454-5F95-4267-98C4-F98FDC62B3F6}" destId="{AF5AE3E6-244D-48CD-8AA9-2075CBAE3F78}" srcOrd="5" destOrd="0" presId="urn:microsoft.com/office/officeart/2005/8/layout/vList2"/>
    <dgm:cxn modelId="{C511EBB0-8322-4882-B408-67D2EC9044F8}" type="presParOf" srcId="{CAF0A454-5F95-4267-98C4-F98FDC62B3F6}" destId="{0609BE3B-F643-4843-B466-66A3B009E948}" srcOrd="6" destOrd="0" presId="urn:microsoft.com/office/officeart/2005/8/layout/vList2"/>
    <dgm:cxn modelId="{BA0E2C41-E3BF-4DDB-904B-DEDED9742927}" type="presParOf" srcId="{CAF0A454-5F95-4267-98C4-F98FDC62B3F6}" destId="{202FC665-CE3B-4CF4-82F3-E6449302209C}" srcOrd="7" destOrd="0" presId="urn:microsoft.com/office/officeart/2005/8/layout/vList2"/>
    <dgm:cxn modelId="{3C1B9B1E-6F01-459D-8B9D-65194429F78F}"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a:solidFill>
          <a:srgbClr val="82001A"/>
        </a:solidFill>
      </dgm:spPr>
      <dgm:t>
        <a:bodyPr/>
        <a:lstStyle/>
        <a:p>
          <a:pPr rtl="0"/>
          <a:r>
            <a:rPr lang="en-US" sz="3400" smtClean="0">
              <a:solidFill>
                <a:schemeClr val="bg1"/>
              </a:solidFill>
            </a:rPr>
            <a:t>CAT Functionality</a:t>
          </a:r>
          <a:endParaRPr lang="en-US" sz="3400" dirty="0">
            <a:solidFill>
              <a:schemeClr val="bg1"/>
            </a:solidFill>
          </a:endParaRPr>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dgm:t>
        <a:bodyPr/>
        <a:lstStyle/>
        <a:p>
          <a:pPr rtl="0"/>
          <a:r>
            <a:rPr lang="en-US" dirty="0" smtClean="0">
              <a:solidFill>
                <a:schemeClr val="tx1"/>
              </a:solidFill>
            </a:rPr>
            <a:t>Locating the CAT &amp; IPS Files</a:t>
          </a:r>
          <a:endParaRPr lang="en-US" dirty="0">
            <a:solidFill>
              <a:schemeClr val="tx1"/>
            </a:solidFill>
          </a:endParaRPr>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rgbClr val="82001A"/>
        </a:solidFill>
      </dgm:spPr>
      <dgm:t>
        <a:bodyPr/>
        <a:lstStyle/>
        <a:p>
          <a:pPr rtl="0"/>
          <a:r>
            <a:rPr lang="en-US" dirty="0" smtClean="0">
              <a:solidFill>
                <a:schemeClr val="bg1"/>
              </a:solidFill>
            </a:rPr>
            <a:t>The IR to IPS to CAT Process</a:t>
          </a:r>
          <a:endParaRPr lang="en-US" dirty="0">
            <a:solidFill>
              <a:schemeClr val="bg1"/>
            </a:solidFill>
          </a:endParaRPr>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dgm:t>
        <a:bodyPr/>
        <a:lstStyle/>
        <a:p>
          <a:pPr rtl="0"/>
          <a:r>
            <a:rPr lang="en-US" dirty="0" smtClean="0"/>
            <a:t>CAT and AAP</a:t>
          </a:r>
          <a:endParaRPr lang="en-US" dirty="0"/>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noFill/>
      </dgm:spPr>
      <dgm:t>
        <a:bodyPr/>
        <a:lstStyle/>
        <a:p>
          <a:pPr rtl="0"/>
          <a:r>
            <a:rPr lang="en-US" dirty="0" smtClean="0">
              <a:noFill/>
            </a:rPr>
            <a:t>CAT Setup</a:t>
          </a:r>
          <a:endParaRPr lang="en-US" dirty="0">
            <a:noFill/>
          </a:endParaRPr>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F667C511-C373-453E-8773-56919A1C90C6}" type="presOf" srcId="{4C8BC273-9C84-4140-B94A-70FD244D916F}" destId="{CAF0A454-5F95-4267-98C4-F98FDC62B3F6}"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44800ABA-8ADA-40B0-B1BF-24E4A7D05F01}" srcId="{4C8BC273-9C84-4140-B94A-70FD244D916F}" destId="{494B11C2-375E-453D-BE10-6D88FB4B2588}" srcOrd="3" destOrd="0" parTransId="{1544D99C-F9BB-4239-B191-C5A06F5CF0C2}" sibTransId="{B80B4923-EB10-46B5-B438-EA77F805CD6F}"/>
    <dgm:cxn modelId="{E3625102-4C80-45D9-B658-3AD6A18D8977}" srcId="{4C8BC273-9C84-4140-B94A-70FD244D916F}" destId="{F97D22E8-DA20-48DB-B5D4-0EDC7C94D8C5}" srcOrd="4" destOrd="0" parTransId="{AAE123D3-DFA0-4DAB-9A6B-B0ACD9858131}" sibTransId="{BF2A0D4E-93CC-4693-A709-68CF1A236FAB}"/>
    <dgm:cxn modelId="{FACE37AF-1CB9-4B7E-B357-ADCA34D4CA5E}" type="presOf" srcId="{75E48D06-786C-4DE3-A78B-9EAD77E59C2B}" destId="{294DE1E9-BCB3-4349-A7FA-F8943830A4C3}" srcOrd="0" destOrd="0" presId="urn:microsoft.com/office/officeart/2005/8/layout/vList2"/>
    <dgm:cxn modelId="{D3DCB239-C9F8-4147-9B26-EC63A25934C5}" type="presOf" srcId="{F97D22E8-DA20-48DB-B5D4-0EDC7C94D8C5}" destId="{5FDCD56E-A073-45CF-90E0-E8E366BDB866}" srcOrd="0" destOrd="0" presId="urn:microsoft.com/office/officeart/2005/8/layout/vList2"/>
    <dgm:cxn modelId="{531829C6-E44E-48D8-BAC7-014BBD8B68AE}" type="presOf" srcId="{41FF20BD-B7EA-4791-8982-A22DC910266C}" destId="{DC675D69-D87A-451F-9E71-8F940165BDB6}" srcOrd="0" destOrd="0" presId="urn:microsoft.com/office/officeart/2005/8/layout/vList2"/>
    <dgm:cxn modelId="{6D096754-A782-4EF8-8D61-C267D4D97F06}" srcId="{4C8BC273-9C84-4140-B94A-70FD244D916F}" destId="{41FF20BD-B7EA-4791-8982-A22DC910266C}" srcOrd="2" destOrd="0" parTransId="{F717E725-2A37-4072-862A-DE00A41E72CB}" sibTransId="{B235953C-2EC3-4F49-B017-95DE64EF34F7}"/>
    <dgm:cxn modelId="{DB406ECB-C70F-49A7-9140-DCCFE686AABF}" type="presOf" srcId="{1037FB6F-C75E-440B-8D20-61257FBBA989}" destId="{3FF955DF-49EF-4E78-A874-E94ABA84445A}"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59436D0E-6BEF-4307-A352-844F3B4680D1}" type="presOf" srcId="{494B11C2-375E-453D-BE10-6D88FB4B2588}" destId="{0609BE3B-F643-4843-B466-66A3B009E948}" srcOrd="0" destOrd="0" presId="urn:microsoft.com/office/officeart/2005/8/layout/vList2"/>
    <dgm:cxn modelId="{76436EB6-6EA6-427F-99B2-C33169AA1B5A}" type="presParOf" srcId="{CAF0A454-5F95-4267-98C4-F98FDC62B3F6}" destId="{3FF955DF-49EF-4E78-A874-E94ABA84445A}" srcOrd="0" destOrd="0" presId="urn:microsoft.com/office/officeart/2005/8/layout/vList2"/>
    <dgm:cxn modelId="{89AA69CA-15C5-427A-BABB-16F38FE41B2B}" type="presParOf" srcId="{CAF0A454-5F95-4267-98C4-F98FDC62B3F6}" destId="{007EBFC1-3B9C-44E0-A193-DD9660279A78}" srcOrd="1" destOrd="0" presId="urn:microsoft.com/office/officeart/2005/8/layout/vList2"/>
    <dgm:cxn modelId="{037211D3-0CC0-4D14-94A6-CE119C4D854E}" type="presParOf" srcId="{CAF0A454-5F95-4267-98C4-F98FDC62B3F6}" destId="{294DE1E9-BCB3-4349-A7FA-F8943830A4C3}" srcOrd="2" destOrd="0" presId="urn:microsoft.com/office/officeart/2005/8/layout/vList2"/>
    <dgm:cxn modelId="{1C1BEAC8-A849-4891-8003-7B10792F7E2E}" type="presParOf" srcId="{CAF0A454-5F95-4267-98C4-F98FDC62B3F6}" destId="{CDB8152A-AC6F-4A32-9E49-E21879B0A5EA}" srcOrd="3" destOrd="0" presId="urn:microsoft.com/office/officeart/2005/8/layout/vList2"/>
    <dgm:cxn modelId="{38D6A682-52E9-4309-8599-DE3C195F21B5}" type="presParOf" srcId="{CAF0A454-5F95-4267-98C4-F98FDC62B3F6}" destId="{DC675D69-D87A-451F-9E71-8F940165BDB6}" srcOrd="4" destOrd="0" presId="urn:microsoft.com/office/officeart/2005/8/layout/vList2"/>
    <dgm:cxn modelId="{FF439C50-21C9-4246-9514-8F1640A65F70}" type="presParOf" srcId="{CAF0A454-5F95-4267-98C4-F98FDC62B3F6}" destId="{AF5AE3E6-244D-48CD-8AA9-2075CBAE3F78}" srcOrd="5" destOrd="0" presId="urn:microsoft.com/office/officeart/2005/8/layout/vList2"/>
    <dgm:cxn modelId="{DECFE961-9DCC-4481-87CB-45CBA89882AB}" type="presParOf" srcId="{CAF0A454-5F95-4267-98C4-F98FDC62B3F6}" destId="{0609BE3B-F643-4843-B466-66A3B009E948}" srcOrd="6" destOrd="0" presId="urn:microsoft.com/office/officeart/2005/8/layout/vList2"/>
    <dgm:cxn modelId="{F0E9B41E-4BD8-4B97-8AEE-EDF23075CF30}" type="presParOf" srcId="{CAF0A454-5F95-4267-98C4-F98FDC62B3F6}" destId="{202FC665-CE3B-4CF4-82F3-E6449302209C}" srcOrd="7" destOrd="0" presId="urn:microsoft.com/office/officeart/2005/8/layout/vList2"/>
    <dgm:cxn modelId="{5F8BA330-40DE-4703-BF0D-49E29AD1DD82}"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a:solidFill>
          <a:srgbClr val="82001A"/>
        </a:solidFill>
      </dgm:spPr>
      <dgm:t>
        <a:bodyPr/>
        <a:lstStyle/>
        <a:p>
          <a:pPr rtl="0"/>
          <a:r>
            <a:rPr lang="en-US" sz="3400" smtClean="0">
              <a:solidFill>
                <a:schemeClr val="bg1"/>
              </a:solidFill>
            </a:rPr>
            <a:t>CAT Functionality</a:t>
          </a:r>
          <a:endParaRPr lang="en-US" sz="3400" dirty="0">
            <a:solidFill>
              <a:schemeClr val="bg1"/>
            </a:solidFill>
          </a:endParaRPr>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dgm:t>
        <a:bodyPr/>
        <a:lstStyle/>
        <a:p>
          <a:pPr rtl="0"/>
          <a:r>
            <a:rPr lang="en-US" dirty="0" smtClean="0">
              <a:solidFill>
                <a:schemeClr val="tx1"/>
              </a:solidFill>
            </a:rPr>
            <a:t>Locating the CAT &amp; IPS Files</a:t>
          </a:r>
          <a:endParaRPr lang="en-US" dirty="0"/>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dgm:t>
        <a:bodyPr/>
        <a:lstStyle/>
        <a:p>
          <a:pPr rtl="0"/>
          <a:r>
            <a:rPr lang="en-US" smtClean="0"/>
            <a:t>The IR to IPS to CAT Process</a:t>
          </a:r>
          <a:endParaRPr lang="en-US" dirty="0"/>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rgbClr val="82001A"/>
        </a:solidFill>
      </dgm:spPr>
      <dgm:t>
        <a:bodyPr/>
        <a:lstStyle/>
        <a:p>
          <a:pPr rtl="0"/>
          <a:r>
            <a:rPr lang="en-US" dirty="0" smtClean="0">
              <a:solidFill>
                <a:schemeClr val="bg1"/>
              </a:solidFill>
            </a:rPr>
            <a:t>CAT and AAP</a:t>
          </a:r>
          <a:endParaRPr lang="en-US" dirty="0">
            <a:solidFill>
              <a:schemeClr val="bg1"/>
            </a:solidFill>
          </a:endParaRPr>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noFill/>
      </dgm:spPr>
      <dgm:t>
        <a:bodyPr/>
        <a:lstStyle/>
        <a:p>
          <a:pPr rtl="0"/>
          <a:r>
            <a:rPr lang="en-US" dirty="0" smtClean="0">
              <a:noFill/>
            </a:rPr>
            <a:t>CAT Setup</a:t>
          </a:r>
          <a:endParaRPr lang="en-US" dirty="0">
            <a:noFill/>
          </a:endParaRPr>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CF880C3F-1DFA-4BC8-AAE6-D4D4DC742B06}" type="presOf" srcId="{494B11C2-375E-453D-BE10-6D88FB4B2588}" destId="{0609BE3B-F643-4843-B466-66A3B009E948}" srcOrd="0" destOrd="0" presId="urn:microsoft.com/office/officeart/2005/8/layout/vList2"/>
    <dgm:cxn modelId="{43EE8166-50AB-4EF4-8ACA-D011A6A53E84}" type="presOf" srcId="{4C8BC273-9C84-4140-B94A-70FD244D916F}" destId="{CAF0A454-5F95-4267-98C4-F98FDC62B3F6}"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44800ABA-8ADA-40B0-B1BF-24E4A7D05F01}" srcId="{4C8BC273-9C84-4140-B94A-70FD244D916F}" destId="{494B11C2-375E-453D-BE10-6D88FB4B2588}" srcOrd="3" destOrd="0" parTransId="{1544D99C-F9BB-4239-B191-C5A06F5CF0C2}" sibTransId="{B80B4923-EB10-46B5-B438-EA77F805CD6F}"/>
    <dgm:cxn modelId="{E3625102-4C80-45D9-B658-3AD6A18D8977}" srcId="{4C8BC273-9C84-4140-B94A-70FD244D916F}" destId="{F97D22E8-DA20-48DB-B5D4-0EDC7C94D8C5}" srcOrd="4" destOrd="0" parTransId="{AAE123D3-DFA0-4DAB-9A6B-B0ACD9858131}" sibTransId="{BF2A0D4E-93CC-4693-A709-68CF1A236FAB}"/>
    <dgm:cxn modelId="{1DB8B801-B5A5-41F8-8888-18C474A3C158}" type="presOf" srcId="{F97D22E8-DA20-48DB-B5D4-0EDC7C94D8C5}" destId="{5FDCD56E-A073-45CF-90E0-E8E366BDB866}" srcOrd="0" destOrd="0" presId="urn:microsoft.com/office/officeart/2005/8/layout/vList2"/>
    <dgm:cxn modelId="{4FC56A4A-7EE5-4D5A-A6DE-3D24C63327D1}" type="presOf" srcId="{41FF20BD-B7EA-4791-8982-A22DC910266C}" destId="{DC675D69-D87A-451F-9E71-8F940165BDB6}" srcOrd="0" destOrd="0" presId="urn:microsoft.com/office/officeart/2005/8/layout/vList2"/>
    <dgm:cxn modelId="{01BDFED5-EE52-415C-B2B1-0579515C6D98}" type="presOf" srcId="{1037FB6F-C75E-440B-8D20-61257FBBA989}" destId="{3FF955DF-49EF-4E78-A874-E94ABA84445A}" srcOrd="0" destOrd="0" presId="urn:microsoft.com/office/officeart/2005/8/layout/vList2"/>
    <dgm:cxn modelId="{6D096754-A782-4EF8-8D61-C267D4D97F06}" srcId="{4C8BC273-9C84-4140-B94A-70FD244D916F}" destId="{41FF20BD-B7EA-4791-8982-A22DC910266C}" srcOrd="2" destOrd="0" parTransId="{F717E725-2A37-4072-862A-DE00A41E72CB}" sibTransId="{B235953C-2EC3-4F49-B017-95DE64EF34F7}"/>
    <dgm:cxn modelId="{F3737EB4-2D1F-4FD1-BA17-7E2FEE04E131}" type="presOf" srcId="{75E48D06-786C-4DE3-A78B-9EAD77E59C2B}" destId="{294DE1E9-BCB3-4349-A7FA-F8943830A4C3}"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94C50C8A-EDA2-4863-809A-5C6600945D15}" type="presParOf" srcId="{CAF0A454-5F95-4267-98C4-F98FDC62B3F6}" destId="{3FF955DF-49EF-4E78-A874-E94ABA84445A}" srcOrd="0" destOrd="0" presId="urn:microsoft.com/office/officeart/2005/8/layout/vList2"/>
    <dgm:cxn modelId="{3243420D-ED23-4CEE-8298-A5115102924E}" type="presParOf" srcId="{CAF0A454-5F95-4267-98C4-F98FDC62B3F6}" destId="{007EBFC1-3B9C-44E0-A193-DD9660279A78}" srcOrd="1" destOrd="0" presId="urn:microsoft.com/office/officeart/2005/8/layout/vList2"/>
    <dgm:cxn modelId="{90A32682-B561-4993-97AE-632BD481FD48}" type="presParOf" srcId="{CAF0A454-5F95-4267-98C4-F98FDC62B3F6}" destId="{294DE1E9-BCB3-4349-A7FA-F8943830A4C3}" srcOrd="2" destOrd="0" presId="urn:microsoft.com/office/officeart/2005/8/layout/vList2"/>
    <dgm:cxn modelId="{9B576267-2508-46D7-B79C-898865138EF7}" type="presParOf" srcId="{CAF0A454-5F95-4267-98C4-F98FDC62B3F6}" destId="{CDB8152A-AC6F-4A32-9E49-E21879B0A5EA}" srcOrd="3" destOrd="0" presId="urn:microsoft.com/office/officeart/2005/8/layout/vList2"/>
    <dgm:cxn modelId="{3F6FB76B-91C1-4375-9D44-4A3087C17440}" type="presParOf" srcId="{CAF0A454-5F95-4267-98C4-F98FDC62B3F6}" destId="{DC675D69-D87A-451F-9E71-8F940165BDB6}" srcOrd="4" destOrd="0" presId="urn:microsoft.com/office/officeart/2005/8/layout/vList2"/>
    <dgm:cxn modelId="{9E8B6A13-7738-4D75-9E46-D08A43A2280E}" type="presParOf" srcId="{CAF0A454-5F95-4267-98C4-F98FDC62B3F6}" destId="{AF5AE3E6-244D-48CD-8AA9-2075CBAE3F78}" srcOrd="5" destOrd="0" presId="urn:microsoft.com/office/officeart/2005/8/layout/vList2"/>
    <dgm:cxn modelId="{11AB32ED-C0CA-427C-BC5C-A5566D42364A}" type="presParOf" srcId="{CAF0A454-5F95-4267-98C4-F98FDC62B3F6}" destId="{0609BE3B-F643-4843-B466-66A3B009E948}" srcOrd="6" destOrd="0" presId="urn:microsoft.com/office/officeart/2005/8/layout/vList2"/>
    <dgm:cxn modelId="{6DBEA23D-C817-4B90-90E2-512C002A8224}" type="presParOf" srcId="{CAF0A454-5F95-4267-98C4-F98FDC62B3F6}" destId="{202FC665-CE3B-4CF4-82F3-E6449302209C}" srcOrd="7" destOrd="0" presId="urn:microsoft.com/office/officeart/2005/8/layout/vList2"/>
    <dgm:cxn modelId="{FFC49FC5-384C-49E8-AD5C-5B7FE959AE85}"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BEDF0EB-C0D9-4DD9-907E-6448BFA3C270}">
      <dgm:prSet/>
      <dgm:spPr/>
      <dgm:t>
        <a:bodyPr/>
        <a:lstStyle/>
        <a:p>
          <a:pPr rtl="0"/>
          <a:r>
            <a:rPr lang="en-US" smtClean="0"/>
            <a:t>Roles and Responsibilities</a:t>
          </a:r>
          <a:endParaRPr lang="en-US"/>
        </a:p>
      </dgm:t>
    </dgm:pt>
    <dgm:pt modelId="{9DF97A46-188C-474E-AF75-FE4E6CACD7DC}" type="parTrans" cxnId="{E5233CD0-9A93-49F8-8D00-1974051A914D}">
      <dgm:prSet/>
      <dgm:spPr/>
      <dgm:t>
        <a:bodyPr/>
        <a:lstStyle/>
        <a:p>
          <a:endParaRPr lang="en-US"/>
        </a:p>
      </dgm:t>
    </dgm:pt>
    <dgm:pt modelId="{E66E7056-A3D7-4D40-85C6-4C68300306E6}" type="sibTrans" cxnId="{E5233CD0-9A93-49F8-8D00-1974051A914D}">
      <dgm:prSet/>
      <dgm:spPr/>
      <dgm:t>
        <a:bodyPr/>
        <a:lstStyle/>
        <a:p>
          <a:endParaRPr lang="en-US"/>
        </a:p>
      </dgm:t>
    </dgm:pt>
    <dgm:pt modelId="{1037FB6F-C75E-440B-8D20-61257FBBA989}">
      <dgm:prSet/>
      <dgm:spPr/>
      <dgm:t>
        <a:bodyPr/>
        <a:lstStyle/>
        <a:p>
          <a:pPr rtl="0"/>
          <a:r>
            <a:rPr lang="en-US" smtClean="0"/>
            <a:t>CAT Functionality</a:t>
          </a:r>
          <a:endParaRPr lang="en-US"/>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DDF3AFDF-F93C-4077-9D54-74C68A3DDA11}">
      <dgm:prSet/>
      <dgm:spPr>
        <a:solidFill>
          <a:srgbClr val="82001A"/>
        </a:solidFill>
      </dgm:spPr>
      <dgm:t>
        <a:bodyPr/>
        <a:lstStyle/>
        <a:p>
          <a:pPr rtl="0"/>
          <a:r>
            <a:rPr lang="en-US" smtClean="0">
              <a:solidFill>
                <a:schemeClr val="bg1"/>
              </a:solidFill>
            </a:rPr>
            <a:t>CAT Reporting</a:t>
          </a:r>
          <a:endParaRPr lang="en-US">
            <a:solidFill>
              <a:schemeClr val="bg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dgm:t>
        <a:bodyPr/>
        <a:lstStyle/>
        <a:p>
          <a:pPr rtl="0"/>
          <a:r>
            <a:rPr lang="en-US" smtClean="0"/>
            <a:t>Training and Support </a:t>
          </a:r>
          <a:endParaRPr lang="en-US"/>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EFDC6401-275D-4B69-9107-7839ED43BB7E}" type="pres">
      <dgm:prSet presAssocID="{DBEDF0EB-C0D9-4DD9-907E-6448BFA3C270}" presName="parentText" presStyleLbl="node1" presStyleIdx="0" presStyleCnt="5">
        <dgm:presLayoutVars>
          <dgm:chMax val="0"/>
          <dgm:bulletEnabled val="1"/>
        </dgm:presLayoutVars>
      </dgm:prSet>
      <dgm:spPr/>
      <dgm:t>
        <a:bodyPr/>
        <a:lstStyle/>
        <a:p>
          <a:endParaRPr lang="en-US"/>
        </a:p>
      </dgm:t>
    </dgm:pt>
    <dgm:pt modelId="{6E500017-A4D4-4437-873B-6149EE923087}" type="pres">
      <dgm:prSet presAssocID="{E66E7056-A3D7-4D40-85C6-4C68300306E6}" presName="spacer" presStyleCnt="0"/>
      <dgm:spPr/>
    </dgm:pt>
    <dgm:pt modelId="{3FF955DF-49EF-4E78-A874-E94ABA84445A}" type="pres">
      <dgm:prSet presAssocID="{1037FB6F-C75E-440B-8D20-61257FBBA989}" presName="parentText" presStyleLbl="node1" presStyleIdx="1" presStyleCnt="5">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pt>
    <dgm:pt modelId="{283CF67D-BAB1-4630-BD75-5888FA996D47}" type="pres">
      <dgm:prSet presAssocID="{DDF3AFDF-F93C-4077-9D54-74C68A3DDA11}" presName="parentText" presStyleLbl="node1" presStyleIdx="2" presStyleCnt="5">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3" presStyleCnt="5">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4" presStyleCnt="5">
        <dgm:presLayoutVars>
          <dgm:chMax val="0"/>
          <dgm:bulletEnabled val="1"/>
        </dgm:presLayoutVars>
      </dgm:prSet>
      <dgm:spPr/>
      <dgm:t>
        <a:bodyPr/>
        <a:lstStyle/>
        <a:p>
          <a:endParaRPr lang="en-US"/>
        </a:p>
      </dgm:t>
    </dgm:pt>
  </dgm:ptLst>
  <dgm:cxnLst>
    <dgm:cxn modelId="{147F2D24-D30C-48F3-8F5A-55B82C44F1B4}" srcId="{4C8BC273-9C84-4140-B94A-70FD244D916F}" destId="{1037FB6F-C75E-440B-8D20-61257FBBA989}" srcOrd="1" destOrd="0" parTransId="{0FF7A002-520C-4562-9570-F5D35761CD96}" sibTransId="{6885CBA2-E82D-45A9-8856-5EBDFD7F245A}"/>
    <dgm:cxn modelId="{E5233CD0-9A93-49F8-8D00-1974051A914D}" srcId="{4C8BC273-9C84-4140-B94A-70FD244D916F}" destId="{DBEDF0EB-C0D9-4DD9-907E-6448BFA3C270}" srcOrd="0" destOrd="0" parTransId="{9DF97A46-188C-474E-AF75-FE4E6CACD7DC}" sibTransId="{E66E7056-A3D7-4D40-85C6-4C68300306E6}"/>
    <dgm:cxn modelId="{9B471479-FC7C-4EDC-A57E-1780883300D2}" type="presOf" srcId="{DDF3AFDF-F93C-4077-9D54-74C68A3DDA11}" destId="{283CF67D-BAB1-4630-BD75-5888FA996D47}" srcOrd="0" destOrd="0" presId="urn:microsoft.com/office/officeart/2005/8/layout/vList2"/>
    <dgm:cxn modelId="{3A7B4FC1-0306-480F-AF09-3801CF860A40}" srcId="{4C8BC273-9C84-4140-B94A-70FD244D916F}" destId="{45EC50B5-5E56-45F7-A283-C981D9B5C660}" srcOrd="3" destOrd="0" parTransId="{0F657DDA-371D-4D28-B47C-FD33962898E4}" sibTransId="{36311444-ED41-4C5E-BAB4-99EA22EB015C}"/>
    <dgm:cxn modelId="{ACC6D34F-084D-4385-9157-80243F681488}" type="presOf" srcId="{4C8BC273-9C84-4140-B94A-70FD244D916F}" destId="{CAF0A454-5F95-4267-98C4-F98FDC62B3F6}" srcOrd="0" destOrd="0" presId="urn:microsoft.com/office/officeart/2005/8/layout/vList2"/>
    <dgm:cxn modelId="{154F620D-AABF-492E-9E2F-A9F94A9093AA}" type="presOf" srcId="{DBEDF0EB-C0D9-4DD9-907E-6448BFA3C270}" destId="{EFDC6401-275D-4B69-9107-7839ED43BB7E}" srcOrd="0" destOrd="0" presId="urn:microsoft.com/office/officeart/2005/8/layout/vList2"/>
    <dgm:cxn modelId="{B1A97EB5-4F66-43E2-8074-E2CDB7186BB4}" srcId="{4C8BC273-9C84-4140-B94A-70FD244D916F}" destId="{30904DEC-252A-4E6B-A4ED-685C01C7BFB9}" srcOrd="4" destOrd="0" parTransId="{671B61D2-8EF3-4045-8E29-E7F028EAC9B8}" sibTransId="{977F4362-2539-4CBE-9979-D20B917C747D}"/>
    <dgm:cxn modelId="{F80DF661-0AAD-48D3-BFC0-4711C07E023D}" srcId="{4C8BC273-9C84-4140-B94A-70FD244D916F}" destId="{DDF3AFDF-F93C-4077-9D54-74C68A3DDA11}" srcOrd="2" destOrd="0" parTransId="{4AD83C84-F9F0-44F6-A986-DC3DC94DA90E}" sibTransId="{B438AACE-54C4-4580-B070-FFFD48281841}"/>
    <dgm:cxn modelId="{62C79A5E-7907-47A3-9DB6-2718157A110C}" type="presOf" srcId="{1037FB6F-C75E-440B-8D20-61257FBBA989}" destId="{3FF955DF-49EF-4E78-A874-E94ABA84445A}" srcOrd="0" destOrd="0" presId="urn:microsoft.com/office/officeart/2005/8/layout/vList2"/>
    <dgm:cxn modelId="{9EA99962-FBCD-4174-BD42-9838E8A5683C}" type="presOf" srcId="{30904DEC-252A-4E6B-A4ED-685C01C7BFB9}" destId="{8EE6E61E-E0D4-4873-B4B6-B9EA566DDBB9}" srcOrd="0" destOrd="0" presId="urn:microsoft.com/office/officeart/2005/8/layout/vList2"/>
    <dgm:cxn modelId="{6F05EDE3-167C-4401-AC5B-1ECC5D26B3BB}" type="presOf" srcId="{45EC50B5-5E56-45F7-A283-C981D9B5C660}" destId="{81F84F09-CB93-49C5-A193-388B3D609934}" srcOrd="0" destOrd="0" presId="urn:microsoft.com/office/officeart/2005/8/layout/vList2"/>
    <dgm:cxn modelId="{E4BFC88C-A6ED-4937-8E12-B6E71646F434}" type="presParOf" srcId="{CAF0A454-5F95-4267-98C4-F98FDC62B3F6}" destId="{EFDC6401-275D-4B69-9107-7839ED43BB7E}" srcOrd="0" destOrd="0" presId="urn:microsoft.com/office/officeart/2005/8/layout/vList2"/>
    <dgm:cxn modelId="{58CB401A-03BB-4367-8360-DA61984E46B7}" type="presParOf" srcId="{CAF0A454-5F95-4267-98C4-F98FDC62B3F6}" destId="{6E500017-A4D4-4437-873B-6149EE923087}" srcOrd="1" destOrd="0" presId="urn:microsoft.com/office/officeart/2005/8/layout/vList2"/>
    <dgm:cxn modelId="{306D89C3-903A-4C80-ADD8-4CE8AC1DEDB1}" type="presParOf" srcId="{CAF0A454-5F95-4267-98C4-F98FDC62B3F6}" destId="{3FF955DF-49EF-4E78-A874-E94ABA84445A}" srcOrd="2" destOrd="0" presId="urn:microsoft.com/office/officeart/2005/8/layout/vList2"/>
    <dgm:cxn modelId="{5CF1311A-934F-4877-88E8-9C552509AA2B}" type="presParOf" srcId="{CAF0A454-5F95-4267-98C4-F98FDC62B3F6}" destId="{007EBFC1-3B9C-44E0-A193-DD9660279A78}" srcOrd="3" destOrd="0" presId="urn:microsoft.com/office/officeart/2005/8/layout/vList2"/>
    <dgm:cxn modelId="{10AFA456-B065-42A4-9E45-7BE9716CA15E}" type="presParOf" srcId="{CAF0A454-5F95-4267-98C4-F98FDC62B3F6}" destId="{283CF67D-BAB1-4630-BD75-5888FA996D47}" srcOrd="4" destOrd="0" presId="urn:microsoft.com/office/officeart/2005/8/layout/vList2"/>
    <dgm:cxn modelId="{67654CF8-AD29-494F-BBA1-123996258668}" type="presParOf" srcId="{CAF0A454-5F95-4267-98C4-F98FDC62B3F6}" destId="{85EDCF71-D0D5-4F33-A74E-6F622DC7FE6B}" srcOrd="5" destOrd="0" presId="urn:microsoft.com/office/officeart/2005/8/layout/vList2"/>
    <dgm:cxn modelId="{B247885C-77DA-47B8-8D29-9D54754C1BC1}" type="presParOf" srcId="{CAF0A454-5F95-4267-98C4-F98FDC62B3F6}" destId="{81F84F09-CB93-49C5-A193-388B3D609934}" srcOrd="6" destOrd="0" presId="urn:microsoft.com/office/officeart/2005/8/layout/vList2"/>
    <dgm:cxn modelId="{C47393C7-2BA3-45E8-87A4-F2538D4DC2D3}" type="presParOf" srcId="{CAF0A454-5F95-4267-98C4-F98FDC62B3F6}" destId="{3FCCA936-5529-446D-AFBB-59879C435F36}" srcOrd="7" destOrd="0" presId="urn:microsoft.com/office/officeart/2005/8/layout/vList2"/>
    <dgm:cxn modelId="{A013C24A-2E39-4799-A99E-4EAC56CB4D58}" type="presParOf" srcId="{CAF0A454-5F95-4267-98C4-F98FDC62B3F6}" destId="{8EE6E61E-E0D4-4873-B4B6-B9EA566DD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CC9FF2-C355-410E-A08D-86B6EB9977E8}" type="doc">
      <dgm:prSet loTypeId="urn:microsoft.com/office/officeart/2005/8/layout/vList4" loCatId="list" qsTypeId="urn:microsoft.com/office/officeart/2005/8/quickstyle/simple2" qsCatId="simple" csTypeId="urn:microsoft.com/office/officeart/2005/8/colors/accent2_2" csCatId="accent2" phldr="1"/>
      <dgm:spPr/>
      <dgm:t>
        <a:bodyPr/>
        <a:lstStyle/>
        <a:p>
          <a:endParaRPr lang="en-US"/>
        </a:p>
      </dgm:t>
    </dgm:pt>
    <dgm:pt modelId="{3EFE6B82-4B2E-4858-A9EC-CEAA79F4132F}">
      <dgm:prSet phldrT="[Text]"/>
      <dgm:spPr/>
      <dgm:t>
        <a:bodyPr/>
        <a:lstStyle/>
        <a:p>
          <a:r>
            <a:rPr lang="en-US" dirty="0" smtClean="0">
              <a:cs typeface="Arial" charset="0"/>
            </a:rPr>
            <a:t>Pulls records that exist in CAT and have undergone changes in key job fields in HRS </a:t>
          </a:r>
          <a:endParaRPr lang="en-US" dirty="0"/>
        </a:p>
      </dgm:t>
    </dgm:pt>
    <dgm:pt modelId="{EC036442-7D7A-4A4B-B347-C9AA7DB1B87D}" type="parTrans" cxnId="{45FCAC03-E29E-4E2B-943B-7C78EA6A224E}">
      <dgm:prSet/>
      <dgm:spPr/>
      <dgm:t>
        <a:bodyPr/>
        <a:lstStyle/>
        <a:p>
          <a:endParaRPr lang="en-US"/>
        </a:p>
      </dgm:t>
    </dgm:pt>
    <dgm:pt modelId="{0FAC4C1E-433F-499F-B586-D0B016C8668C}" type="sibTrans" cxnId="{45FCAC03-E29E-4E2B-943B-7C78EA6A224E}">
      <dgm:prSet/>
      <dgm:spPr/>
      <dgm:t>
        <a:bodyPr/>
        <a:lstStyle/>
        <a:p>
          <a:endParaRPr lang="en-US"/>
        </a:p>
      </dgm:t>
    </dgm:pt>
    <dgm:pt modelId="{956F864A-1380-422E-BF89-D3D0CA00E98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cs typeface="Arial" charset="0"/>
            </a:rPr>
            <a:t>Pulls records for which there are discrepancies between key job fields in CAT and HRS</a:t>
          </a:r>
          <a:endParaRPr lang="en-US" dirty="0"/>
        </a:p>
      </dgm:t>
    </dgm:pt>
    <dgm:pt modelId="{63CCC4EA-BB9D-4640-8A5A-C83CECD585C1}" type="parTrans" cxnId="{054D7D66-E660-4A0B-AA7D-0C1CF173D39E}">
      <dgm:prSet/>
      <dgm:spPr/>
      <dgm:t>
        <a:bodyPr/>
        <a:lstStyle/>
        <a:p>
          <a:endParaRPr lang="en-US"/>
        </a:p>
      </dgm:t>
    </dgm:pt>
    <dgm:pt modelId="{47A4716A-9FED-49AB-A0F1-2A39DF5463EF}" type="sibTrans" cxnId="{054D7D66-E660-4A0B-AA7D-0C1CF173D39E}">
      <dgm:prSet/>
      <dgm:spPr/>
      <dgm:t>
        <a:bodyPr/>
        <a:lstStyle/>
        <a:p>
          <a:endParaRPr lang="en-US"/>
        </a:p>
      </dgm:t>
    </dgm:pt>
    <dgm:pt modelId="{1E2467A3-F23C-4AC6-9BA0-42A4AAAEBB00}">
      <dgm:prSet phldrT="[Text]"/>
      <dgm:spPr/>
      <dgm:t>
        <a:bodyPr/>
        <a:lstStyle/>
        <a:p>
          <a:r>
            <a:rPr lang="en-US" dirty="0" smtClean="0">
              <a:cs typeface="Arial" charset="0"/>
            </a:rPr>
            <a:t>Pulls CAT records with compensation, job, or funding errors</a:t>
          </a:r>
          <a:endParaRPr lang="en-US" dirty="0"/>
        </a:p>
      </dgm:t>
    </dgm:pt>
    <dgm:pt modelId="{DB209BC9-0CBF-4CC4-94EA-E8ED23C51012}" type="parTrans" cxnId="{E493C84C-99F7-4201-BACF-5C810ED6F580}">
      <dgm:prSet/>
      <dgm:spPr/>
      <dgm:t>
        <a:bodyPr/>
        <a:lstStyle/>
        <a:p>
          <a:endParaRPr lang="en-US"/>
        </a:p>
      </dgm:t>
    </dgm:pt>
    <dgm:pt modelId="{C9A7BD73-14B4-4B58-BC9E-8FC57ED911DB}" type="sibTrans" cxnId="{E493C84C-99F7-4201-BACF-5C810ED6F580}">
      <dgm:prSet/>
      <dgm:spPr/>
      <dgm:t>
        <a:bodyPr/>
        <a:lstStyle/>
        <a:p>
          <a:endParaRPr lang="en-US"/>
        </a:p>
      </dgm:t>
    </dgm:pt>
    <dgm:pt modelId="{ED9019A6-AC13-4710-947A-3E1CF6B1F695}">
      <dgm:prSet phldrT="[Text]"/>
      <dgm:spPr/>
      <dgm:t>
        <a:bodyPr/>
        <a:lstStyle/>
        <a:p>
          <a:r>
            <a:rPr lang="en-US" smtClean="0">
              <a:cs typeface="Arial" charset="0"/>
            </a:rPr>
            <a:t>Pulls CAT records with annual compensation above or below their limit errors</a:t>
          </a:r>
          <a:endParaRPr lang="en-US" dirty="0"/>
        </a:p>
      </dgm:t>
    </dgm:pt>
    <dgm:pt modelId="{834A5A51-97B7-46DA-B4A9-CBB07507F94A}" type="parTrans" cxnId="{E3552BDC-4E02-4A1A-B770-C51756648A41}">
      <dgm:prSet/>
      <dgm:spPr/>
      <dgm:t>
        <a:bodyPr/>
        <a:lstStyle/>
        <a:p>
          <a:endParaRPr lang="en-US"/>
        </a:p>
      </dgm:t>
    </dgm:pt>
    <dgm:pt modelId="{E0A4F1D4-D172-4D5C-A7F5-A03C2A97F34A}" type="sibTrans" cxnId="{E3552BDC-4E02-4A1A-B770-C51756648A41}">
      <dgm:prSet/>
      <dgm:spPr/>
      <dgm:t>
        <a:bodyPr/>
        <a:lstStyle/>
        <a:p>
          <a:endParaRPr lang="en-US"/>
        </a:p>
      </dgm:t>
    </dgm:pt>
    <dgm:pt modelId="{91B888AE-A8F3-4425-A305-146EE576E54E}" type="pres">
      <dgm:prSet presAssocID="{16CC9FF2-C355-410E-A08D-86B6EB9977E8}" presName="linear" presStyleCnt="0">
        <dgm:presLayoutVars>
          <dgm:dir/>
          <dgm:resizeHandles val="exact"/>
        </dgm:presLayoutVars>
      </dgm:prSet>
      <dgm:spPr/>
      <dgm:t>
        <a:bodyPr/>
        <a:lstStyle/>
        <a:p>
          <a:endParaRPr lang="en-US"/>
        </a:p>
      </dgm:t>
    </dgm:pt>
    <dgm:pt modelId="{7097AD10-AA54-446B-A3E5-091AE0E8E48E}" type="pres">
      <dgm:prSet presAssocID="{3EFE6B82-4B2E-4858-A9EC-CEAA79F4132F}" presName="comp" presStyleCnt="0"/>
      <dgm:spPr/>
    </dgm:pt>
    <dgm:pt modelId="{1EEAF70C-DE9B-4396-9B43-1D293ECEC9A6}" type="pres">
      <dgm:prSet presAssocID="{3EFE6B82-4B2E-4858-A9EC-CEAA79F4132F}" presName="box" presStyleLbl="node1" presStyleIdx="0" presStyleCnt="4"/>
      <dgm:spPr/>
      <dgm:t>
        <a:bodyPr/>
        <a:lstStyle/>
        <a:p>
          <a:endParaRPr lang="en-US"/>
        </a:p>
      </dgm:t>
    </dgm:pt>
    <dgm:pt modelId="{8F912074-9A3E-455B-99A2-5B5E70CA4784}" type="pres">
      <dgm:prSet presAssocID="{3EFE6B82-4B2E-4858-A9EC-CEAA79F4132F}" presName="img" presStyleLbl="fgImgPlace1" presStyleIdx="0" presStyleCnt="4"/>
      <dgm:spPr>
        <a:prstGeom prst="flowChartMultidocument">
          <a:avLst/>
        </a:prstGeom>
      </dgm:spPr>
    </dgm:pt>
    <dgm:pt modelId="{440D4D5F-A904-46BD-B62B-1ABF593C7498}" type="pres">
      <dgm:prSet presAssocID="{3EFE6B82-4B2E-4858-A9EC-CEAA79F4132F}" presName="text" presStyleLbl="node1" presStyleIdx="0" presStyleCnt="4">
        <dgm:presLayoutVars>
          <dgm:bulletEnabled val="1"/>
        </dgm:presLayoutVars>
      </dgm:prSet>
      <dgm:spPr/>
      <dgm:t>
        <a:bodyPr/>
        <a:lstStyle/>
        <a:p>
          <a:endParaRPr lang="en-US"/>
        </a:p>
      </dgm:t>
    </dgm:pt>
    <dgm:pt modelId="{741B57E2-E3FF-44D9-BABB-07E48A24B410}" type="pres">
      <dgm:prSet presAssocID="{0FAC4C1E-433F-499F-B586-D0B016C8668C}" presName="spacer" presStyleCnt="0"/>
      <dgm:spPr/>
    </dgm:pt>
    <dgm:pt modelId="{3F5872DF-8CF9-4BE5-9037-FD159AF37477}" type="pres">
      <dgm:prSet presAssocID="{956F864A-1380-422E-BF89-D3D0CA00E985}" presName="comp" presStyleCnt="0"/>
      <dgm:spPr/>
    </dgm:pt>
    <dgm:pt modelId="{F907455B-8047-418A-BF4A-7EC85570C6D9}" type="pres">
      <dgm:prSet presAssocID="{956F864A-1380-422E-BF89-D3D0CA00E985}" presName="box" presStyleLbl="node1" presStyleIdx="1" presStyleCnt="4"/>
      <dgm:spPr/>
      <dgm:t>
        <a:bodyPr/>
        <a:lstStyle/>
        <a:p>
          <a:endParaRPr lang="en-US"/>
        </a:p>
      </dgm:t>
    </dgm:pt>
    <dgm:pt modelId="{6D81F5A7-8662-453D-B2ED-C30C170CB845}" type="pres">
      <dgm:prSet presAssocID="{956F864A-1380-422E-BF89-D3D0CA00E985}" presName="img" presStyleLbl="fgImgPlace1" presStyleIdx="1" presStyleCnt="4"/>
      <dgm:spPr>
        <a:prstGeom prst="flowChartMultidocument">
          <a:avLst/>
        </a:prstGeom>
      </dgm:spPr>
    </dgm:pt>
    <dgm:pt modelId="{ACBCDBC9-B20F-4151-A35A-18D1602F6366}" type="pres">
      <dgm:prSet presAssocID="{956F864A-1380-422E-BF89-D3D0CA00E985}" presName="text" presStyleLbl="node1" presStyleIdx="1" presStyleCnt="4">
        <dgm:presLayoutVars>
          <dgm:bulletEnabled val="1"/>
        </dgm:presLayoutVars>
      </dgm:prSet>
      <dgm:spPr/>
      <dgm:t>
        <a:bodyPr/>
        <a:lstStyle/>
        <a:p>
          <a:endParaRPr lang="en-US"/>
        </a:p>
      </dgm:t>
    </dgm:pt>
    <dgm:pt modelId="{08F710DE-1855-483D-840A-2D1C38E001F7}" type="pres">
      <dgm:prSet presAssocID="{47A4716A-9FED-49AB-A0F1-2A39DF5463EF}" presName="spacer" presStyleCnt="0"/>
      <dgm:spPr/>
    </dgm:pt>
    <dgm:pt modelId="{521E002A-31EA-4B25-B2D1-837E919B8C30}" type="pres">
      <dgm:prSet presAssocID="{1E2467A3-F23C-4AC6-9BA0-42A4AAAEBB00}" presName="comp" presStyleCnt="0"/>
      <dgm:spPr/>
    </dgm:pt>
    <dgm:pt modelId="{FD8227B8-5448-472C-9C9E-D097BF2C111D}" type="pres">
      <dgm:prSet presAssocID="{1E2467A3-F23C-4AC6-9BA0-42A4AAAEBB00}" presName="box" presStyleLbl="node1" presStyleIdx="2" presStyleCnt="4"/>
      <dgm:spPr/>
      <dgm:t>
        <a:bodyPr/>
        <a:lstStyle/>
        <a:p>
          <a:endParaRPr lang="en-US"/>
        </a:p>
      </dgm:t>
    </dgm:pt>
    <dgm:pt modelId="{F48A7138-3A57-4996-A5C6-0560A5219123}" type="pres">
      <dgm:prSet presAssocID="{1E2467A3-F23C-4AC6-9BA0-42A4AAAEBB00}" presName="img" presStyleLbl="fgImgPlace1" presStyleIdx="2" presStyleCnt="4"/>
      <dgm:spPr>
        <a:prstGeom prst="flowChartMultidocument">
          <a:avLst/>
        </a:prstGeom>
      </dgm:spPr>
    </dgm:pt>
    <dgm:pt modelId="{21A5DF66-5CAF-4289-834C-6FCD3607C61F}" type="pres">
      <dgm:prSet presAssocID="{1E2467A3-F23C-4AC6-9BA0-42A4AAAEBB00}" presName="text" presStyleLbl="node1" presStyleIdx="2" presStyleCnt="4">
        <dgm:presLayoutVars>
          <dgm:bulletEnabled val="1"/>
        </dgm:presLayoutVars>
      </dgm:prSet>
      <dgm:spPr/>
      <dgm:t>
        <a:bodyPr/>
        <a:lstStyle/>
        <a:p>
          <a:endParaRPr lang="en-US"/>
        </a:p>
      </dgm:t>
    </dgm:pt>
    <dgm:pt modelId="{97DE1EB5-7340-405D-A810-8408B81C7D9E}" type="pres">
      <dgm:prSet presAssocID="{C9A7BD73-14B4-4B58-BC9E-8FC57ED911DB}" presName="spacer" presStyleCnt="0"/>
      <dgm:spPr/>
    </dgm:pt>
    <dgm:pt modelId="{23E2023B-E38C-4941-B147-F734482D56AA}" type="pres">
      <dgm:prSet presAssocID="{ED9019A6-AC13-4710-947A-3E1CF6B1F695}" presName="comp" presStyleCnt="0"/>
      <dgm:spPr/>
    </dgm:pt>
    <dgm:pt modelId="{87AE42B3-D982-4904-B17E-68DCB1ACE2EB}" type="pres">
      <dgm:prSet presAssocID="{ED9019A6-AC13-4710-947A-3E1CF6B1F695}" presName="box" presStyleLbl="node1" presStyleIdx="3" presStyleCnt="4"/>
      <dgm:spPr/>
      <dgm:t>
        <a:bodyPr/>
        <a:lstStyle/>
        <a:p>
          <a:endParaRPr lang="en-US"/>
        </a:p>
      </dgm:t>
    </dgm:pt>
    <dgm:pt modelId="{1F626B06-A713-4F93-BC25-BF19ADAEF427}" type="pres">
      <dgm:prSet presAssocID="{ED9019A6-AC13-4710-947A-3E1CF6B1F695}" presName="img" presStyleLbl="fgImgPlace1" presStyleIdx="3" presStyleCnt="4"/>
      <dgm:spPr>
        <a:prstGeom prst="flowChartMultidocument">
          <a:avLst/>
        </a:prstGeom>
      </dgm:spPr>
    </dgm:pt>
    <dgm:pt modelId="{38274910-3F0D-49A4-A371-70CE126C97BE}" type="pres">
      <dgm:prSet presAssocID="{ED9019A6-AC13-4710-947A-3E1CF6B1F695}" presName="text" presStyleLbl="node1" presStyleIdx="3" presStyleCnt="4">
        <dgm:presLayoutVars>
          <dgm:bulletEnabled val="1"/>
        </dgm:presLayoutVars>
      </dgm:prSet>
      <dgm:spPr/>
      <dgm:t>
        <a:bodyPr/>
        <a:lstStyle/>
        <a:p>
          <a:endParaRPr lang="en-US"/>
        </a:p>
      </dgm:t>
    </dgm:pt>
  </dgm:ptLst>
  <dgm:cxnLst>
    <dgm:cxn modelId="{9E02E62D-C7D6-4A63-93F7-6F24FFBDBFD9}" type="presOf" srcId="{3EFE6B82-4B2E-4858-A9EC-CEAA79F4132F}" destId="{1EEAF70C-DE9B-4396-9B43-1D293ECEC9A6}" srcOrd="0" destOrd="0" presId="urn:microsoft.com/office/officeart/2005/8/layout/vList4"/>
    <dgm:cxn modelId="{A1DF8F31-3506-486F-9CD2-483EAFCF5BB6}" type="presOf" srcId="{1E2467A3-F23C-4AC6-9BA0-42A4AAAEBB00}" destId="{FD8227B8-5448-472C-9C9E-D097BF2C111D}" srcOrd="0" destOrd="0" presId="urn:microsoft.com/office/officeart/2005/8/layout/vList4"/>
    <dgm:cxn modelId="{F07EE585-DEEA-455B-A3D2-E4AD2081726E}" type="presOf" srcId="{ED9019A6-AC13-4710-947A-3E1CF6B1F695}" destId="{38274910-3F0D-49A4-A371-70CE126C97BE}" srcOrd="1" destOrd="0" presId="urn:microsoft.com/office/officeart/2005/8/layout/vList4"/>
    <dgm:cxn modelId="{DDB682F8-3789-48DC-8DC4-887D5E266E55}" type="presOf" srcId="{956F864A-1380-422E-BF89-D3D0CA00E985}" destId="{F907455B-8047-418A-BF4A-7EC85570C6D9}" srcOrd="0" destOrd="0" presId="urn:microsoft.com/office/officeart/2005/8/layout/vList4"/>
    <dgm:cxn modelId="{44F9A9D2-6A0D-4A74-AF2A-838E322B38A4}" type="presOf" srcId="{956F864A-1380-422E-BF89-D3D0CA00E985}" destId="{ACBCDBC9-B20F-4151-A35A-18D1602F6366}" srcOrd="1" destOrd="0" presId="urn:microsoft.com/office/officeart/2005/8/layout/vList4"/>
    <dgm:cxn modelId="{51626105-555E-4CED-84B9-01E7FDC119F4}" type="presOf" srcId="{3EFE6B82-4B2E-4858-A9EC-CEAA79F4132F}" destId="{440D4D5F-A904-46BD-B62B-1ABF593C7498}" srcOrd="1" destOrd="0" presId="urn:microsoft.com/office/officeart/2005/8/layout/vList4"/>
    <dgm:cxn modelId="{45FCAC03-E29E-4E2B-943B-7C78EA6A224E}" srcId="{16CC9FF2-C355-410E-A08D-86B6EB9977E8}" destId="{3EFE6B82-4B2E-4858-A9EC-CEAA79F4132F}" srcOrd="0" destOrd="0" parTransId="{EC036442-7D7A-4A4B-B347-C9AA7DB1B87D}" sibTransId="{0FAC4C1E-433F-499F-B586-D0B016C8668C}"/>
    <dgm:cxn modelId="{E493C84C-99F7-4201-BACF-5C810ED6F580}" srcId="{16CC9FF2-C355-410E-A08D-86B6EB9977E8}" destId="{1E2467A3-F23C-4AC6-9BA0-42A4AAAEBB00}" srcOrd="2" destOrd="0" parTransId="{DB209BC9-0CBF-4CC4-94EA-E8ED23C51012}" sibTransId="{C9A7BD73-14B4-4B58-BC9E-8FC57ED911DB}"/>
    <dgm:cxn modelId="{E3552BDC-4E02-4A1A-B770-C51756648A41}" srcId="{16CC9FF2-C355-410E-A08D-86B6EB9977E8}" destId="{ED9019A6-AC13-4710-947A-3E1CF6B1F695}" srcOrd="3" destOrd="0" parTransId="{834A5A51-97B7-46DA-B4A9-CBB07507F94A}" sibTransId="{E0A4F1D4-D172-4D5C-A7F5-A03C2A97F34A}"/>
    <dgm:cxn modelId="{054D7D66-E660-4A0B-AA7D-0C1CF173D39E}" srcId="{16CC9FF2-C355-410E-A08D-86B6EB9977E8}" destId="{956F864A-1380-422E-BF89-D3D0CA00E985}" srcOrd="1" destOrd="0" parTransId="{63CCC4EA-BB9D-4640-8A5A-C83CECD585C1}" sibTransId="{47A4716A-9FED-49AB-A0F1-2A39DF5463EF}"/>
    <dgm:cxn modelId="{905BAF38-F7F0-4EE9-93AD-EDAFB57D8FC2}" type="presOf" srcId="{ED9019A6-AC13-4710-947A-3E1CF6B1F695}" destId="{87AE42B3-D982-4904-B17E-68DCB1ACE2EB}" srcOrd="0" destOrd="0" presId="urn:microsoft.com/office/officeart/2005/8/layout/vList4"/>
    <dgm:cxn modelId="{4D68C51C-5407-414C-B7C1-B1F39E6F14A0}" type="presOf" srcId="{16CC9FF2-C355-410E-A08D-86B6EB9977E8}" destId="{91B888AE-A8F3-4425-A305-146EE576E54E}" srcOrd="0" destOrd="0" presId="urn:microsoft.com/office/officeart/2005/8/layout/vList4"/>
    <dgm:cxn modelId="{908DC449-FFBA-468E-8213-D8D68A4607F5}" type="presOf" srcId="{1E2467A3-F23C-4AC6-9BA0-42A4AAAEBB00}" destId="{21A5DF66-5CAF-4289-834C-6FCD3607C61F}" srcOrd="1" destOrd="0" presId="urn:microsoft.com/office/officeart/2005/8/layout/vList4"/>
    <dgm:cxn modelId="{E7693367-4283-4FD4-87F9-7D560C9F7AF6}" type="presParOf" srcId="{91B888AE-A8F3-4425-A305-146EE576E54E}" destId="{7097AD10-AA54-446B-A3E5-091AE0E8E48E}" srcOrd="0" destOrd="0" presId="urn:microsoft.com/office/officeart/2005/8/layout/vList4"/>
    <dgm:cxn modelId="{51939BC7-B7A8-437C-98BC-78884AB85498}" type="presParOf" srcId="{7097AD10-AA54-446B-A3E5-091AE0E8E48E}" destId="{1EEAF70C-DE9B-4396-9B43-1D293ECEC9A6}" srcOrd="0" destOrd="0" presId="urn:microsoft.com/office/officeart/2005/8/layout/vList4"/>
    <dgm:cxn modelId="{51FED0ED-C8BB-4B1F-885D-BF7C63641A44}" type="presParOf" srcId="{7097AD10-AA54-446B-A3E5-091AE0E8E48E}" destId="{8F912074-9A3E-455B-99A2-5B5E70CA4784}" srcOrd="1" destOrd="0" presId="urn:microsoft.com/office/officeart/2005/8/layout/vList4"/>
    <dgm:cxn modelId="{C22CD54F-6846-4615-825F-3BDE34D5A1C4}" type="presParOf" srcId="{7097AD10-AA54-446B-A3E5-091AE0E8E48E}" destId="{440D4D5F-A904-46BD-B62B-1ABF593C7498}" srcOrd="2" destOrd="0" presId="urn:microsoft.com/office/officeart/2005/8/layout/vList4"/>
    <dgm:cxn modelId="{EEA9296D-1C0E-4D64-8BE5-351CADE4F119}" type="presParOf" srcId="{91B888AE-A8F3-4425-A305-146EE576E54E}" destId="{741B57E2-E3FF-44D9-BABB-07E48A24B410}" srcOrd="1" destOrd="0" presId="urn:microsoft.com/office/officeart/2005/8/layout/vList4"/>
    <dgm:cxn modelId="{8037696A-06D4-4894-9D6F-187E7E4B578D}" type="presParOf" srcId="{91B888AE-A8F3-4425-A305-146EE576E54E}" destId="{3F5872DF-8CF9-4BE5-9037-FD159AF37477}" srcOrd="2" destOrd="0" presId="urn:microsoft.com/office/officeart/2005/8/layout/vList4"/>
    <dgm:cxn modelId="{DFCFA596-B407-4A2D-B30F-3B5C1FE69E5A}" type="presParOf" srcId="{3F5872DF-8CF9-4BE5-9037-FD159AF37477}" destId="{F907455B-8047-418A-BF4A-7EC85570C6D9}" srcOrd="0" destOrd="0" presId="urn:microsoft.com/office/officeart/2005/8/layout/vList4"/>
    <dgm:cxn modelId="{277EEE8E-6FDE-4A07-BAE6-AB378BC23D05}" type="presParOf" srcId="{3F5872DF-8CF9-4BE5-9037-FD159AF37477}" destId="{6D81F5A7-8662-453D-B2ED-C30C170CB845}" srcOrd="1" destOrd="0" presId="urn:microsoft.com/office/officeart/2005/8/layout/vList4"/>
    <dgm:cxn modelId="{0C496E65-4934-4C23-AC50-9E6C74F64783}" type="presParOf" srcId="{3F5872DF-8CF9-4BE5-9037-FD159AF37477}" destId="{ACBCDBC9-B20F-4151-A35A-18D1602F6366}" srcOrd="2" destOrd="0" presId="urn:microsoft.com/office/officeart/2005/8/layout/vList4"/>
    <dgm:cxn modelId="{33AA0647-F196-4F75-8DA0-197AE0A70BEE}" type="presParOf" srcId="{91B888AE-A8F3-4425-A305-146EE576E54E}" destId="{08F710DE-1855-483D-840A-2D1C38E001F7}" srcOrd="3" destOrd="0" presId="urn:microsoft.com/office/officeart/2005/8/layout/vList4"/>
    <dgm:cxn modelId="{03822D2B-024F-4554-B2BC-DFDEC6F40C95}" type="presParOf" srcId="{91B888AE-A8F3-4425-A305-146EE576E54E}" destId="{521E002A-31EA-4B25-B2D1-837E919B8C30}" srcOrd="4" destOrd="0" presId="urn:microsoft.com/office/officeart/2005/8/layout/vList4"/>
    <dgm:cxn modelId="{D3C7EB97-16C2-41F8-AC32-5BEF1655C79A}" type="presParOf" srcId="{521E002A-31EA-4B25-B2D1-837E919B8C30}" destId="{FD8227B8-5448-472C-9C9E-D097BF2C111D}" srcOrd="0" destOrd="0" presId="urn:microsoft.com/office/officeart/2005/8/layout/vList4"/>
    <dgm:cxn modelId="{E1153461-0365-4319-AFF6-CFA5F3A5AC32}" type="presParOf" srcId="{521E002A-31EA-4B25-B2D1-837E919B8C30}" destId="{F48A7138-3A57-4996-A5C6-0560A5219123}" srcOrd="1" destOrd="0" presId="urn:microsoft.com/office/officeart/2005/8/layout/vList4"/>
    <dgm:cxn modelId="{FD7737BC-D73D-42B7-84A1-8F2DF2F2CE60}" type="presParOf" srcId="{521E002A-31EA-4B25-B2D1-837E919B8C30}" destId="{21A5DF66-5CAF-4289-834C-6FCD3607C61F}" srcOrd="2" destOrd="0" presId="urn:microsoft.com/office/officeart/2005/8/layout/vList4"/>
    <dgm:cxn modelId="{1A14C36D-E249-4CA9-A68E-E262A9D2E337}" type="presParOf" srcId="{91B888AE-A8F3-4425-A305-146EE576E54E}" destId="{97DE1EB5-7340-405D-A810-8408B81C7D9E}" srcOrd="5" destOrd="0" presId="urn:microsoft.com/office/officeart/2005/8/layout/vList4"/>
    <dgm:cxn modelId="{47E0F3F9-61AA-49D5-AE9D-DFF6468270DA}" type="presParOf" srcId="{91B888AE-A8F3-4425-A305-146EE576E54E}" destId="{23E2023B-E38C-4941-B147-F734482D56AA}" srcOrd="6" destOrd="0" presId="urn:microsoft.com/office/officeart/2005/8/layout/vList4"/>
    <dgm:cxn modelId="{8B42AEF3-0A98-47E0-AC72-C37F5D51852D}" type="presParOf" srcId="{23E2023B-E38C-4941-B147-F734482D56AA}" destId="{87AE42B3-D982-4904-B17E-68DCB1ACE2EB}" srcOrd="0" destOrd="0" presId="urn:microsoft.com/office/officeart/2005/8/layout/vList4"/>
    <dgm:cxn modelId="{73027C9F-277D-4C4F-B4A9-70D609EA90B7}" type="presParOf" srcId="{23E2023B-E38C-4941-B147-F734482D56AA}" destId="{1F626B06-A713-4F93-BC25-BF19ADAEF427}" srcOrd="1" destOrd="0" presId="urn:microsoft.com/office/officeart/2005/8/layout/vList4"/>
    <dgm:cxn modelId="{4D1E01E9-9648-4C0C-A859-D4E8921BA7C6}" type="presParOf" srcId="{23E2023B-E38C-4941-B147-F734482D56AA}" destId="{38274910-3F0D-49A4-A371-70CE126C97B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16CC9FF2-C355-410E-A08D-86B6EB9977E8}" type="doc">
      <dgm:prSet loTypeId="urn:microsoft.com/office/officeart/2005/8/layout/vList4" loCatId="list" qsTypeId="urn:microsoft.com/office/officeart/2005/8/quickstyle/simple2" qsCatId="simple" csTypeId="urn:microsoft.com/office/officeart/2005/8/colors/accent2_2" csCatId="accent2" phldr="1"/>
      <dgm:spPr/>
      <dgm:t>
        <a:bodyPr/>
        <a:lstStyle/>
        <a:p>
          <a:endParaRPr lang="en-US"/>
        </a:p>
      </dgm:t>
    </dgm:pt>
    <dgm:pt modelId="{3EFE6B82-4B2E-4858-A9EC-CEAA79F4132F}">
      <dgm:prSet phldrT="[Text]"/>
      <dgm:spPr/>
      <dgm:t>
        <a:bodyPr/>
        <a:lstStyle/>
        <a:p>
          <a:r>
            <a:rPr lang="en-US" dirty="0" smtClean="0">
              <a:solidFill>
                <a:srgbClr val="FFFFFF"/>
              </a:solidFill>
              <a:cs typeface="Arial" charset="0"/>
            </a:rPr>
            <a:t>Data dump of all jobs in the CAT and all positions in the AAP</a:t>
          </a:r>
          <a:endParaRPr lang="en-US" dirty="0"/>
        </a:p>
      </dgm:t>
    </dgm:pt>
    <dgm:pt modelId="{EC036442-7D7A-4A4B-B347-C9AA7DB1B87D}" type="parTrans" cxnId="{45FCAC03-E29E-4E2B-943B-7C78EA6A224E}">
      <dgm:prSet/>
      <dgm:spPr/>
      <dgm:t>
        <a:bodyPr/>
        <a:lstStyle/>
        <a:p>
          <a:endParaRPr lang="en-US"/>
        </a:p>
      </dgm:t>
    </dgm:pt>
    <dgm:pt modelId="{0FAC4C1E-433F-499F-B586-D0B016C8668C}" type="sibTrans" cxnId="{45FCAC03-E29E-4E2B-943B-7C78EA6A224E}">
      <dgm:prSet/>
      <dgm:spPr/>
      <dgm:t>
        <a:bodyPr/>
        <a:lstStyle/>
        <a:p>
          <a:endParaRPr lang="en-US"/>
        </a:p>
      </dgm:t>
    </dgm:pt>
    <dgm:pt modelId="{956F864A-1380-422E-BF89-D3D0CA00E985}">
      <dgm:prSet phldrT="[Text]"/>
      <dgm:spPr/>
      <dgm:t>
        <a:bodyPr/>
        <a:lstStyle/>
        <a:p>
          <a:r>
            <a:rPr lang="en-US" dirty="0" smtClean="0">
              <a:solidFill>
                <a:srgbClr val="FFFFFF"/>
              </a:solidFill>
              <a:cs typeface="Arial" charset="0"/>
            </a:rPr>
            <a:t>A record of all adds/edits and deletes in the CAT/AAP and who edited them during a defined period of time</a:t>
          </a:r>
          <a:endParaRPr lang="en-US" dirty="0"/>
        </a:p>
      </dgm:t>
    </dgm:pt>
    <dgm:pt modelId="{63CCC4EA-BB9D-4640-8A5A-C83CECD585C1}" type="parTrans" cxnId="{054D7D66-E660-4A0B-AA7D-0C1CF173D39E}">
      <dgm:prSet/>
      <dgm:spPr/>
      <dgm:t>
        <a:bodyPr/>
        <a:lstStyle/>
        <a:p>
          <a:endParaRPr lang="en-US"/>
        </a:p>
      </dgm:t>
    </dgm:pt>
    <dgm:pt modelId="{47A4716A-9FED-49AB-A0F1-2A39DF5463EF}" type="sibTrans" cxnId="{054D7D66-E660-4A0B-AA7D-0C1CF173D39E}">
      <dgm:prSet/>
      <dgm:spPr/>
      <dgm:t>
        <a:bodyPr/>
        <a:lstStyle/>
        <a:p>
          <a:endParaRPr lang="en-US"/>
        </a:p>
      </dgm:t>
    </dgm:pt>
    <dgm:pt modelId="{1E2467A3-F23C-4AC6-9BA0-42A4AAAEBB00}">
      <dgm:prSet phldrT="[Text]"/>
      <dgm:spPr/>
      <dgm:t>
        <a:bodyPr/>
        <a:lstStyle/>
        <a:p>
          <a:r>
            <a:rPr lang="en-US" dirty="0" smtClean="0">
              <a:solidFill>
                <a:srgbClr val="FFFFFF"/>
              </a:solidFill>
              <a:cs typeface="Arial" charset="0"/>
            </a:rPr>
            <a:t>Employees that Exist in HRS and do not exist in the CAT</a:t>
          </a:r>
          <a:endParaRPr lang="en-US" dirty="0"/>
        </a:p>
      </dgm:t>
    </dgm:pt>
    <dgm:pt modelId="{DB209BC9-0CBF-4CC4-94EA-E8ED23C51012}" type="parTrans" cxnId="{E493C84C-99F7-4201-BACF-5C810ED6F580}">
      <dgm:prSet/>
      <dgm:spPr/>
      <dgm:t>
        <a:bodyPr/>
        <a:lstStyle/>
        <a:p>
          <a:endParaRPr lang="en-US"/>
        </a:p>
      </dgm:t>
    </dgm:pt>
    <dgm:pt modelId="{C9A7BD73-14B4-4B58-BC9E-8FC57ED911DB}" type="sibTrans" cxnId="{E493C84C-99F7-4201-BACF-5C810ED6F580}">
      <dgm:prSet/>
      <dgm:spPr/>
      <dgm:t>
        <a:bodyPr/>
        <a:lstStyle/>
        <a:p>
          <a:endParaRPr lang="en-US"/>
        </a:p>
      </dgm:t>
    </dgm:pt>
    <dgm:pt modelId="{91B888AE-A8F3-4425-A305-146EE576E54E}" type="pres">
      <dgm:prSet presAssocID="{16CC9FF2-C355-410E-A08D-86B6EB9977E8}" presName="linear" presStyleCnt="0">
        <dgm:presLayoutVars>
          <dgm:dir/>
          <dgm:resizeHandles val="exact"/>
        </dgm:presLayoutVars>
      </dgm:prSet>
      <dgm:spPr/>
      <dgm:t>
        <a:bodyPr/>
        <a:lstStyle/>
        <a:p>
          <a:endParaRPr lang="en-US"/>
        </a:p>
      </dgm:t>
    </dgm:pt>
    <dgm:pt modelId="{7097AD10-AA54-446B-A3E5-091AE0E8E48E}" type="pres">
      <dgm:prSet presAssocID="{3EFE6B82-4B2E-4858-A9EC-CEAA79F4132F}" presName="comp" presStyleCnt="0"/>
      <dgm:spPr/>
    </dgm:pt>
    <dgm:pt modelId="{1EEAF70C-DE9B-4396-9B43-1D293ECEC9A6}" type="pres">
      <dgm:prSet presAssocID="{3EFE6B82-4B2E-4858-A9EC-CEAA79F4132F}" presName="box" presStyleLbl="node1" presStyleIdx="0" presStyleCnt="3"/>
      <dgm:spPr/>
      <dgm:t>
        <a:bodyPr/>
        <a:lstStyle/>
        <a:p>
          <a:endParaRPr lang="en-US"/>
        </a:p>
      </dgm:t>
    </dgm:pt>
    <dgm:pt modelId="{8F912074-9A3E-455B-99A2-5B5E70CA4784}" type="pres">
      <dgm:prSet presAssocID="{3EFE6B82-4B2E-4858-A9EC-CEAA79F4132F}" presName="img" presStyleLbl="fgImgPlace1" presStyleIdx="0" presStyleCnt="3"/>
      <dgm:spPr>
        <a:prstGeom prst="flowChartMultidocument">
          <a:avLst/>
        </a:prstGeom>
      </dgm:spPr>
    </dgm:pt>
    <dgm:pt modelId="{440D4D5F-A904-46BD-B62B-1ABF593C7498}" type="pres">
      <dgm:prSet presAssocID="{3EFE6B82-4B2E-4858-A9EC-CEAA79F4132F}" presName="text" presStyleLbl="node1" presStyleIdx="0" presStyleCnt="3">
        <dgm:presLayoutVars>
          <dgm:bulletEnabled val="1"/>
        </dgm:presLayoutVars>
      </dgm:prSet>
      <dgm:spPr/>
      <dgm:t>
        <a:bodyPr/>
        <a:lstStyle/>
        <a:p>
          <a:endParaRPr lang="en-US"/>
        </a:p>
      </dgm:t>
    </dgm:pt>
    <dgm:pt modelId="{741B57E2-E3FF-44D9-BABB-07E48A24B410}" type="pres">
      <dgm:prSet presAssocID="{0FAC4C1E-433F-499F-B586-D0B016C8668C}" presName="spacer" presStyleCnt="0"/>
      <dgm:spPr/>
    </dgm:pt>
    <dgm:pt modelId="{3F5872DF-8CF9-4BE5-9037-FD159AF37477}" type="pres">
      <dgm:prSet presAssocID="{956F864A-1380-422E-BF89-D3D0CA00E985}" presName="comp" presStyleCnt="0"/>
      <dgm:spPr/>
    </dgm:pt>
    <dgm:pt modelId="{F907455B-8047-418A-BF4A-7EC85570C6D9}" type="pres">
      <dgm:prSet presAssocID="{956F864A-1380-422E-BF89-D3D0CA00E985}" presName="box" presStyleLbl="node1" presStyleIdx="1" presStyleCnt="3"/>
      <dgm:spPr/>
      <dgm:t>
        <a:bodyPr/>
        <a:lstStyle/>
        <a:p>
          <a:endParaRPr lang="en-US"/>
        </a:p>
      </dgm:t>
    </dgm:pt>
    <dgm:pt modelId="{6D81F5A7-8662-453D-B2ED-C30C170CB845}" type="pres">
      <dgm:prSet presAssocID="{956F864A-1380-422E-BF89-D3D0CA00E985}" presName="img" presStyleLbl="fgImgPlace1" presStyleIdx="1" presStyleCnt="3"/>
      <dgm:spPr>
        <a:prstGeom prst="flowChartMultidocument">
          <a:avLst/>
        </a:prstGeom>
      </dgm:spPr>
    </dgm:pt>
    <dgm:pt modelId="{ACBCDBC9-B20F-4151-A35A-18D1602F6366}" type="pres">
      <dgm:prSet presAssocID="{956F864A-1380-422E-BF89-D3D0CA00E985}" presName="text" presStyleLbl="node1" presStyleIdx="1" presStyleCnt="3">
        <dgm:presLayoutVars>
          <dgm:bulletEnabled val="1"/>
        </dgm:presLayoutVars>
      </dgm:prSet>
      <dgm:spPr/>
      <dgm:t>
        <a:bodyPr/>
        <a:lstStyle/>
        <a:p>
          <a:endParaRPr lang="en-US"/>
        </a:p>
      </dgm:t>
    </dgm:pt>
    <dgm:pt modelId="{08F710DE-1855-483D-840A-2D1C38E001F7}" type="pres">
      <dgm:prSet presAssocID="{47A4716A-9FED-49AB-A0F1-2A39DF5463EF}" presName="spacer" presStyleCnt="0"/>
      <dgm:spPr/>
    </dgm:pt>
    <dgm:pt modelId="{521E002A-31EA-4B25-B2D1-837E919B8C30}" type="pres">
      <dgm:prSet presAssocID="{1E2467A3-F23C-4AC6-9BA0-42A4AAAEBB00}" presName="comp" presStyleCnt="0"/>
      <dgm:spPr/>
    </dgm:pt>
    <dgm:pt modelId="{FD8227B8-5448-472C-9C9E-D097BF2C111D}" type="pres">
      <dgm:prSet presAssocID="{1E2467A3-F23C-4AC6-9BA0-42A4AAAEBB00}" presName="box" presStyleLbl="node1" presStyleIdx="2" presStyleCnt="3"/>
      <dgm:spPr/>
      <dgm:t>
        <a:bodyPr/>
        <a:lstStyle/>
        <a:p>
          <a:endParaRPr lang="en-US"/>
        </a:p>
      </dgm:t>
    </dgm:pt>
    <dgm:pt modelId="{F48A7138-3A57-4996-A5C6-0560A5219123}" type="pres">
      <dgm:prSet presAssocID="{1E2467A3-F23C-4AC6-9BA0-42A4AAAEBB00}" presName="img" presStyleLbl="fgImgPlace1" presStyleIdx="2" presStyleCnt="3"/>
      <dgm:spPr>
        <a:prstGeom prst="flowChartMultidocument">
          <a:avLst/>
        </a:prstGeom>
      </dgm:spPr>
    </dgm:pt>
    <dgm:pt modelId="{21A5DF66-5CAF-4289-834C-6FCD3607C61F}" type="pres">
      <dgm:prSet presAssocID="{1E2467A3-F23C-4AC6-9BA0-42A4AAAEBB00}" presName="text" presStyleLbl="node1" presStyleIdx="2" presStyleCnt="3">
        <dgm:presLayoutVars>
          <dgm:bulletEnabled val="1"/>
        </dgm:presLayoutVars>
      </dgm:prSet>
      <dgm:spPr/>
      <dgm:t>
        <a:bodyPr/>
        <a:lstStyle/>
        <a:p>
          <a:endParaRPr lang="en-US"/>
        </a:p>
      </dgm:t>
    </dgm:pt>
  </dgm:ptLst>
  <dgm:cxnLst>
    <dgm:cxn modelId="{AD75EA67-BB7E-41C4-92A7-833571F75B23}" type="presOf" srcId="{3EFE6B82-4B2E-4858-A9EC-CEAA79F4132F}" destId="{440D4D5F-A904-46BD-B62B-1ABF593C7498}" srcOrd="1" destOrd="0" presId="urn:microsoft.com/office/officeart/2005/8/layout/vList4"/>
    <dgm:cxn modelId="{DD52C5D2-2226-4421-886B-E07D82387A7E}" type="presOf" srcId="{956F864A-1380-422E-BF89-D3D0CA00E985}" destId="{F907455B-8047-418A-BF4A-7EC85570C6D9}" srcOrd="0" destOrd="0" presId="urn:microsoft.com/office/officeart/2005/8/layout/vList4"/>
    <dgm:cxn modelId="{50DD1F2F-B60B-4555-8078-B1F76B037C48}" type="presOf" srcId="{956F864A-1380-422E-BF89-D3D0CA00E985}" destId="{ACBCDBC9-B20F-4151-A35A-18D1602F6366}" srcOrd="1" destOrd="0" presId="urn:microsoft.com/office/officeart/2005/8/layout/vList4"/>
    <dgm:cxn modelId="{E6B07102-5ABB-49D8-9838-D0A39EAD6EF2}" type="presOf" srcId="{3EFE6B82-4B2E-4858-A9EC-CEAA79F4132F}" destId="{1EEAF70C-DE9B-4396-9B43-1D293ECEC9A6}" srcOrd="0" destOrd="0" presId="urn:microsoft.com/office/officeart/2005/8/layout/vList4"/>
    <dgm:cxn modelId="{1A6A0F59-CA16-4D7F-8410-3703A3CE7086}" type="presOf" srcId="{1E2467A3-F23C-4AC6-9BA0-42A4AAAEBB00}" destId="{FD8227B8-5448-472C-9C9E-D097BF2C111D}" srcOrd="0" destOrd="0" presId="urn:microsoft.com/office/officeart/2005/8/layout/vList4"/>
    <dgm:cxn modelId="{D9EB80AA-DAF2-40C3-87E7-509F27D0E177}" type="presOf" srcId="{16CC9FF2-C355-410E-A08D-86B6EB9977E8}" destId="{91B888AE-A8F3-4425-A305-146EE576E54E}" srcOrd="0" destOrd="0" presId="urn:microsoft.com/office/officeart/2005/8/layout/vList4"/>
    <dgm:cxn modelId="{53C886C9-3962-41E9-AC4A-DF87655B84A2}" type="presOf" srcId="{1E2467A3-F23C-4AC6-9BA0-42A4AAAEBB00}" destId="{21A5DF66-5CAF-4289-834C-6FCD3607C61F}" srcOrd="1" destOrd="0" presId="urn:microsoft.com/office/officeart/2005/8/layout/vList4"/>
    <dgm:cxn modelId="{45FCAC03-E29E-4E2B-943B-7C78EA6A224E}" srcId="{16CC9FF2-C355-410E-A08D-86B6EB9977E8}" destId="{3EFE6B82-4B2E-4858-A9EC-CEAA79F4132F}" srcOrd="0" destOrd="0" parTransId="{EC036442-7D7A-4A4B-B347-C9AA7DB1B87D}" sibTransId="{0FAC4C1E-433F-499F-B586-D0B016C8668C}"/>
    <dgm:cxn modelId="{E493C84C-99F7-4201-BACF-5C810ED6F580}" srcId="{16CC9FF2-C355-410E-A08D-86B6EB9977E8}" destId="{1E2467A3-F23C-4AC6-9BA0-42A4AAAEBB00}" srcOrd="2" destOrd="0" parTransId="{DB209BC9-0CBF-4CC4-94EA-E8ED23C51012}" sibTransId="{C9A7BD73-14B4-4B58-BC9E-8FC57ED911DB}"/>
    <dgm:cxn modelId="{054D7D66-E660-4A0B-AA7D-0C1CF173D39E}" srcId="{16CC9FF2-C355-410E-A08D-86B6EB9977E8}" destId="{956F864A-1380-422E-BF89-D3D0CA00E985}" srcOrd="1" destOrd="0" parTransId="{63CCC4EA-BB9D-4640-8A5A-C83CECD585C1}" sibTransId="{47A4716A-9FED-49AB-A0F1-2A39DF5463EF}"/>
    <dgm:cxn modelId="{800AE78B-A074-4F1C-8217-F9F669E8E4F9}" type="presParOf" srcId="{91B888AE-A8F3-4425-A305-146EE576E54E}" destId="{7097AD10-AA54-446B-A3E5-091AE0E8E48E}" srcOrd="0" destOrd="0" presId="urn:microsoft.com/office/officeart/2005/8/layout/vList4"/>
    <dgm:cxn modelId="{BBD3D703-E9D1-4E30-BE4F-54BFE9FF6610}" type="presParOf" srcId="{7097AD10-AA54-446B-A3E5-091AE0E8E48E}" destId="{1EEAF70C-DE9B-4396-9B43-1D293ECEC9A6}" srcOrd="0" destOrd="0" presId="urn:microsoft.com/office/officeart/2005/8/layout/vList4"/>
    <dgm:cxn modelId="{AA511AFB-BAE7-4C57-B6CA-17582F996BA0}" type="presParOf" srcId="{7097AD10-AA54-446B-A3E5-091AE0E8E48E}" destId="{8F912074-9A3E-455B-99A2-5B5E70CA4784}" srcOrd="1" destOrd="0" presId="urn:microsoft.com/office/officeart/2005/8/layout/vList4"/>
    <dgm:cxn modelId="{CE99EC1F-0FEE-4795-B50A-A8D304DA7F9A}" type="presParOf" srcId="{7097AD10-AA54-446B-A3E5-091AE0E8E48E}" destId="{440D4D5F-A904-46BD-B62B-1ABF593C7498}" srcOrd="2" destOrd="0" presId="urn:microsoft.com/office/officeart/2005/8/layout/vList4"/>
    <dgm:cxn modelId="{653763C3-64DF-49D3-8E28-6EB5EA634114}" type="presParOf" srcId="{91B888AE-A8F3-4425-A305-146EE576E54E}" destId="{741B57E2-E3FF-44D9-BABB-07E48A24B410}" srcOrd="1" destOrd="0" presId="urn:microsoft.com/office/officeart/2005/8/layout/vList4"/>
    <dgm:cxn modelId="{6A7B6DC7-06E8-4578-89A8-C57085A0CF9D}" type="presParOf" srcId="{91B888AE-A8F3-4425-A305-146EE576E54E}" destId="{3F5872DF-8CF9-4BE5-9037-FD159AF37477}" srcOrd="2" destOrd="0" presId="urn:microsoft.com/office/officeart/2005/8/layout/vList4"/>
    <dgm:cxn modelId="{5D9ED392-8FF0-4ED2-8A2E-42CD0DE5A416}" type="presParOf" srcId="{3F5872DF-8CF9-4BE5-9037-FD159AF37477}" destId="{F907455B-8047-418A-BF4A-7EC85570C6D9}" srcOrd="0" destOrd="0" presId="urn:microsoft.com/office/officeart/2005/8/layout/vList4"/>
    <dgm:cxn modelId="{30256FDE-1BE6-41BF-8BA9-AC8DCE3C61C8}" type="presParOf" srcId="{3F5872DF-8CF9-4BE5-9037-FD159AF37477}" destId="{6D81F5A7-8662-453D-B2ED-C30C170CB845}" srcOrd="1" destOrd="0" presId="urn:microsoft.com/office/officeart/2005/8/layout/vList4"/>
    <dgm:cxn modelId="{88E9D756-E509-45CB-B9B9-98CE6006FBD7}" type="presParOf" srcId="{3F5872DF-8CF9-4BE5-9037-FD159AF37477}" destId="{ACBCDBC9-B20F-4151-A35A-18D1602F6366}" srcOrd="2" destOrd="0" presId="urn:microsoft.com/office/officeart/2005/8/layout/vList4"/>
    <dgm:cxn modelId="{C5AC34A5-CB46-41CC-982D-7FAE428200FE}" type="presParOf" srcId="{91B888AE-A8F3-4425-A305-146EE576E54E}" destId="{08F710DE-1855-483D-840A-2D1C38E001F7}" srcOrd="3" destOrd="0" presId="urn:microsoft.com/office/officeart/2005/8/layout/vList4"/>
    <dgm:cxn modelId="{3F1B59ED-3D92-4D12-8473-E38223103ED4}" type="presParOf" srcId="{91B888AE-A8F3-4425-A305-146EE576E54E}" destId="{521E002A-31EA-4B25-B2D1-837E919B8C30}" srcOrd="4" destOrd="0" presId="urn:microsoft.com/office/officeart/2005/8/layout/vList4"/>
    <dgm:cxn modelId="{CC735F81-D921-4635-8F0F-5D90B0DF9391}" type="presParOf" srcId="{521E002A-31EA-4B25-B2D1-837E919B8C30}" destId="{FD8227B8-5448-472C-9C9E-D097BF2C111D}" srcOrd="0" destOrd="0" presId="urn:microsoft.com/office/officeart/2005/8/layout/vList4"/>
    <dgm:cxn modelId="{B68B3364-7D5D-477B-AF92-71D1551D7070}" type="presParOf" srcId="{521E002A-31EA-4B25-B2D1-837E919B8C30}" destId="{F48A7138-3A57-4996-A5C6-0560A5219123}" srcOrd="1" destOrd="0" presId="urn:microsoft.com/office/officeart/2005/8/layout/vList4"/>
    <dgm:cxn modelId="{0DBADBBB-1264-4E7D-8FE2-140F030F8C72}" type="presParOf" srcId="{521E002A-31EA-4B25-B2D1-837E919B8C30}" destId="{21A5DF66-5CAF-4289-834C-6FCD3607C61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BEDF0EB-C0D9-4DD9-907E-6448BFA3C270}">
      <dgm:prSet/>
      <dgm:spPr/>
      <dgm:t>
        <a:bodyPr/>
        <a:lstStyle/>
        <a:p>
          <a:pPr rtl="0"/>
          <a:r>
            <a:rPr lang="en-US" smtClean="0"/>
            <a:t>Roles and Responsibilities</a:t>
          </a:r>
          <a:endParaRPr lang="en-US"/>
        </a:p>
      </dgm:t>
    </dgm:pt>
    <dgm:pt modelId="{9DF97A46-188C-474E-AF75-FE4E6CACD7DC}" type="parTrans" cxnId="{E5233CD0-9A93-49F8-8D00-1974051A914D}">
      <dgm:prSet/>
      <dgm:spPr/>
      <dgm:t>
        <a:bodyPr/>
        <a:lstStyle/>
        <a:p>
          <a:endParaRPr lang="en-US"/>
        </a:p>
      </dgm:t>
    </dgm:pt>
    <dgm:pt modelId="{E66E7056-A3D7-4D40-85C6-4C68300306E6}" type="sibTrans" cxnId="{E5233CD0-9A93-49F8-8D00-1974051A914D}">
      <dgm:prSet/>
      <dgm:spPr/>
      <dgm:t>
        <a:bodyPr/>
        <a:lstStyle/>
        <a:p>
          <a:endParaRPr lang="en-US"/>
        </a:p>
      </dgm:t>
    </dgm:pt>
    <dgm:pt modelId="{1037FB6F-C75E-440B-8D20-61257FBBA989}">
      <dgm:prSet/>
      <dgm:spPr/>
      <dgm:t>
        <a:bodyPr/>
        <a:lstStyle/>
        <a:p>
          <a:pPr rtl="0"/>
          <a:r>
            <a:rPr lang="en-US" smtClean="0"/>
            <a:t>CAT Functionality</a:t>
          </a:r>
          <a:endParaRPr lang="en-US"/>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DDF3AFDF-F93C-4077-9D54-74C68A3DDA11}">
      <dgm:prSet/>
      <dgm:spPr/>
      <dgm:t>
        <a:bodyPr/>
        <a:lstStyle/>
        <a:p>
          <a:pPr rtl="0"/>
          <a:r>
            <a:rPr lang="en-US" smtClean="0"/>
            <a:t>CAT Reporting</a:t>
          </a:r>
          <a:endParaRPr lang="en-US"/>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rgbClr val="82001A"/>
        </a:solidFill>
      </dgm:spPr>
      <dgm:t>
        <a:bodyPr/>
        <a:lstStyle/>
        <a:p>
          <a:pPr rtl="0"/>
          <a:r>
            <a:rPr lang="en-US" dirty="0" smtClean="0">
              <a:solidFill>
                <a:schemeClr val="bg1"/>
              </a:solidFill>
            </a:rPr>
            <a:t>Additional Functionality</a:t>
          </a:r>
          <a:endParaRPr lang="en-US" dirty="0">
            <a:solidFill>
              <a:schemeClr val="bg1"/>
            </a:solidFill>
          </a:endParaRPr>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dgm:t>
        <a:bodyPr/>
        <a:lstStyle/>
        <a:p>
          <a:pPr rtl="0"/>
          <a:r>
            <a:rPr lang="en-US" smtClean="0"/>
            <a:t>Training and Support </a:t>
          </a:r>
          <a:endParaRPr lang="en-US"/>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EFDC6401-275D-4B69-9107-7839ED43BB7E}" type="pres">
      <dgm:prSet presAssocID="{DBEDF0EB-C0D9-4DD9-907E-6448BFA3C270}" presName="parentText" presStyleLbl="node1" presStyleIdx="0" presStyleCnt="5">
        <dgm:presLayoutVars>
          <dgm:chMax val="0"/>
          <dgm:bulletEnabled val="1"/>
        </dgm:presLayoutVars>
      </dgm:prSet>
      <dgm:spPr/>
      <dgm:t>
        <a:bodyPr/>
        <a:lstStyle/>
        <a:p>
          <a:endParaRPr lang="en-US"/>
        </a:p>
      </dgm:t>
    </dgm:pt>
    <dgm:pt modelId="{6E500017-A4D4-4437-873B-6149EE923087}" type="pres">
      <dgm:prSet presAssocID="{E66E7056-A3D7-4D40-85C6-4C68300306E6}" presName="spacer" presStyleCnt="0"/>
      <dgm:spPr/>
    </dgm:pt>
    <dgm:pt modelId="{3FF955DF-49EF-4E78-A874-E94ABA84445A}" type="pres">
      <dgm:prSet presAssocID="{1037FB6F-C75E-440B-8D20-61257FBBA989}" presName="parentText" presStyleLbl="node1" presStyleIdx="1" presStyleCnt="5">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pt>
    <dgm:pt modelId="{283CF67D-BAB1-4630-BD75-5888FA996D47}" type="pres">
      <dgm:prSet presAssocID="{DDF3AFDF-F93C-4077-9D54-74C68A3DDA11}" presName="parentText" presStyleLbl="node1" presStyleIdx="2" presStyleCnt="5">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3" presStyleCnt="5">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4" presStyleCnt="5">
        <dgm:presLayoutVars>
          <dgm:chMax val="0"/>
          <dgm:bulletEnabled val="1"/>
        </dgm:presLayoutVars>
      </dgm:prSet>
      <dgm:spPr/>
      <dgm:t>
        <a:bodyPr/>
        <a:lstStyle/>
        <a:p>
          <a:endParaRPr lang="en-US"/>
        </a:p>
      </dgm:t>
    </dgm:pt>
  </dgm:ptLst>
  <dgm:cxnLst>
    <dgm:cxn modelId="{1D348724-ABC0-413C-B953-612A83F79A0D}" type="presOf" srcId="{1037FB6F-C75E-440B-8D20-61257FBBA989}" destId="{3FF955DF-49EF-4E78-A874-E94ABA84445A}" srcOrd="0" destOrd="0" presId="urn:microsoft.com/office/officeart/2005/8/layout/vList2"/>
    <dgm:cxn modelId="{0570C576-3D5E-4BC0-844D-2CAA97917468}" type="presOf" srcId="{45EC50B5-5E56-45F7-A283-C981D9B5C660}" destId="{81F84F09-CB93-49C5-A193-388B3D609934}" srcOrd="0" destOrd="0" presId="urn:microsoft.com/office/officeart/2005/8/layout/vList2"/>
    <dgm:cxn modelId="{A149321A-45FF-47D6-B579-1F4235281066}" type="presOf" srcId="{DDF3AFDF-F93C-4077-9D54-74C68A3DDA11}" destId="{283CF67D-BAB1-4630-BD75-5888FA996D47}" srcOrd="0" destOrd="0" presId="urn:microsoft.com/office/officeart/2005/8/layout/vList2"/>
    <dgm:cxn modelId="{210F4B3A-B4FC-42C9-820E-5652F46E417D}" type="presOf" srcId="{30904DEC-252A-4E6B-A4ED-685C01C7BFB9}" destId="{8EE6E61E-E0D4-4873-B4B6-B9EA566DDBB9}" srcOrd="0" destOrd="0" presId="urn:microsoft.com/office/officeart/2005/8/layout/vList2"/>
    <dgm:cxn modelId="{B1A97EB5-4F66-43E2-8074-E2CDB7186BB4}" srcId="{4C8BC273-9C84-4140-B94A-70FD244D916F}" destId="{30904DEC-252A-4E6B-A4ED-685C01C7BFB9}" srcOrd="4" destOrd="0" parTransId="{671B61D2-8EF3-4045-8E29-E7F028EAC9B8}" sibTransId="{977F4362-2539-4CBE-9979-D20B917C747D}"/>
    <dgm:cxn modelId="{5842FF8E-5159-4713-9D01-719E3DF38185}" type="presOf" srcId="{4C8BC273-9C84-4140-B94A-70FD244D916F}" destId="{CAF0A454-5F95-4267-98C4-F98FDC62B3F6}" srcOrd="0" destOrd="0" presId="urn:microsoft.com/office/officeart/2005/8/layout/vList2"/>
    <dgm:cxn modelId="{BDF39320-8988-4189-8C5F-99F78BF3F830}" type="presOf" srcId="{DBEDF0EB-C0D9-4DD9-907E-6448BFA3C270}" destId="{EFDC6401-275D-4B69-9107-7839ED43BB7E}" srcOrd="0" destOrd="0" presId="urn:microsoft.com/office/officeart/2005/8/layout/vList2"/>
    <dgm:cxn modelId="{3A7B4FC1-0306-480F-AF09-3801CF860A40}" srcId="{4C8BC273-9C84-4140-B94A-70FD244D916F}" destId="{45EC50B5-5E56-45F7-A283-C981D9B5C660}" srcOrd="3" destOrd="0" parTransId="{0F657DDA-371D-4D28-B47C-FD33962898E4}" sibTransId="{36311444-ED41-4C5E-BAB4-99EA22EB015C}"/>
    <dgm:cxn modelId="{E5233CD0-9A93-49F8-8D00-1974051A914D}" srcId="{4C8BC273-9C84-4140-B94A-70FD244D916F}" destId="{DBEDF0EB-C0D9-4DD9-907E-6448BFA3C270}" srcOrd="0" destOrd="0" parTransId="{9DF97A46-188C-474E-AF75-FE4E6CACD7DC}" sibTransId="{E66E7056-A3D7-4D40-85C6-4C68300306E6}"/>
    <dgm:cxn modelId="{147F2D24-D30C-48F3-8F5A-55B82C44F1B4}" srcId="{4C8BC273-9C84-4140-B94A-70FD244D916F}" destId="{1037FB6F-C75E-440B-8D20-61257FBBA989}" srcOrd="1" destOrd="0" parTransId="{0FF7A002-520C-4562-9570-F5D35761CD96}" sibTransId="{6885CBA2-E82D-45A9-8856-5EBDFD7F245A}"/>
    <dgm:cxn modelId="{F80DF661-0AAD-48D3-BFC0-4711C07E023D}" srcId="{4C8BC273-9C84-4140-B94A-70FD244D916F}" destId="{DDF3AFDF-F93C-4077-9D54-74C68A3DDA11}" srcOrd="2" destOrd="0" parTransId="{4AD83C84-F9F0-44F6-A986-DC3DC94DA90E}" sibTransId="{B438AACE-54C4-4580-B070-FFFD48281841}"/>
    <dgm:cxn modelId="{DB485F70-4AC8-4198-A6CD-4BA51B3C3C44}" type="presParOf" srcId="{CAF0A454-5F95-4267-98C4-F98FDC62B3F6}" destId="{EFDC6401-275D-4B69-9107-7839ED43BB7E}" srcOrd="0" destOrd="0" presId="urn:microsoft.com/office/officeart/2005/8/layout/vList2"/>
    <dgm:cxn modelId="{A82A7D24-CBF2-4278-B6C2-F9C1DFCA83B7}" type="presParOf" srcId="{CAF0A454-5F95-4267-98C4-F98FDC62B3F6}" destId="{6E500017-A4D4-4437-873B-6149EE923087}" srcOrd="1" destOrd="0" presId="urn:microsoft.com/office/officeart/2005/8/layout/vList2"/>
    <dgm:cxn modelId="{0B961539-768A-4CD4-907A-6E081DA90643}" type="presParOf" srcId="{CAF0A454-5F95-4267-98C4-F98FDC62B3F6}" destId="{3FF955DF-49EF-4E78-A874-E94ABA84445A}" srcOrd="2" destOrd="0" presId="urn:microsoft.com/office/officeart/2005/8/layout/vList2"/>
    <dgm:cxn modelId="{C7DD0063-20BE-4356-84EC-363FDD10C05E}" type="presParOf" srcId="{CAF0A454-5F95-4267-98C4-F98FDC62B3F6}" destId="{007EBFC1-3B9C-44E0-A193-DD9660279A78}" srcOrd="3" destOrd="0" presId="urn:microsoft.com/office/officeart/2005/8/layout/vList2"/>
    <dgm:cxn modelId="{0E208FB9-1280-4386-AEA0-9F7DE4A3AD80}" type="presParOf" srcId="{CAF0A454-5F95-4267-98C4-F98FDC62B3F6}" destId="{283CF67D-BAB1-4630-BD75-5888FA996D47}" srcOrd="4" destOrd="0" presId="urn:microsoft.com/office/officeart/2005/8/layout/vList2"/>
    <dgm:cxn modelId="{AE3B1748-1BAA-4D3C-AE69-4DE401D0CC20}" type="presParOf" srcId="{CAF0A454-5F95-4267-98C4-F98FDC62B3F6}" destId="{85EDCF71-D0D5-4F33-A74E-6F622DC7FE6B}" srcOrd="5" destOrd="0" presId="urn:microsoft.com/office/officeart/2005/8/layout/vList2"/>
    <dgm:cxn modelId="{D2C304B7-103F-4310-86CC-9D11D87E4060}" type="presParOf" srcId="{CAF0A454-5F95-4267-98C4-F98FDC62B3F6}" destId="{81F84F09-CB93-49C5-A193-388B3D609934}" srcOrd="6" destOrd="0" presId="urn:microsoft.com/office/officeart/2005/8/layout/vList2"/>
    <dgm:cxn modelId="{03FD127B-03F8-41C5-AC5B-B7AB46ACEF12}" type="presParOf" srcId="{CAF0A454-5F95-4267-98C4-F98FDC62B3F6}" destId="{3FCCA936-5529-446D-AFBB-59879C435F36}" srcOrd="7" destOrd="0" presId="urn:microsoft.com/office/officeart/2005/8/layout/vList2"/>
    <dgm:cxn modelId="{5A759EAE-F041-4D17-BE0E-05543BCB0851}" type="presParOf" srcId="{CAF0A454-5F95-4267-98C4-F98FDC62B3F6}" destId="{8EE6E61E-E0D4-4873-B4B6-B9EA566DD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08B9594-7C16-4E28-8F7E-2F0C9EA6A211}" type="doc">
      <dgm:prSet loTypeId="urn:microsoft.com/office/officeart/2005/8/layout/chevron2" loCatId="list" qsTypeId="urn:microsoft.com/office/officeart/2005/8/quickstyle/simple5" qsCatId="simple" csTypeId="urn:microsoft.com/office/officeart/2005/8/colors/accent2_5" csCatId="accent2" phldr="1"/>
      <dgm:spPr/>
      <dgm:t>
        <a:bodyPr/>
        <a:lstStyle/>
        <a:p>
          <a:endParaRPr lang="en-US"/>
        </a:p>
      </dgm:t>
    </dgm:pt>
    <dgm:pt modelId="{60919892-46F9-414F-98E6-9694D138CC02}">
      <dgm:prSet phldrT="[Text]"/>
      <dgm:spPr/>
      <dgm:t>
        <a:bodyPr/>
        <a:lstStyle/>
        <a:p>
          <a:r>
            <a:rPr lang="en-US" dirty="0" smtClean="0"/>
            <a:t> </a:t>
          </a:r>
          <a:endParaRPr lang="en-US" dirty="0"/>
        </a:p>
      </dgm:t>
    </dgm:pt>
    <dgm:pt modelId="{3E58D98F-A7AF-4C66-B946-2553BF8AEBBF}" type="parTrans" cxnId="{881FA023-DBA7-4FB4-91C9-D3874FF2DBD0}">
      <dgm:prSet/>
      <dgm:spPr/>
      <dgm:t>
        <a:bodyPr/>
        <a:lstStyle/>
        <a:p>
          <a:endParaRPr lang="en-US"/>
        </a:p>
      </dgm:t>
    </dgm:pt>
    <dgm:pt modelId="{0A5CDE88-49E4-4479-A352-189B36AA5080}" type="sibTrans" cxnId="{881FA023-DBA7-4FB4-91C9-D3874FF2DBD0}">
      <dgm:prSet/>
      <dgm:spPr/>
      <dgm:t>
        <a:bodyPr/>
        <a:lstStyle/>
        <a:p>
          <a:endParaRPr lang="en-US"/>
        </a:p>
      </dgm:t>
    </dgm:pt>
    <dgm:pt modelId="{09F995BD-2C60-4C6C-8B4B-D35938785B3C}">
      <dgm:prSet phldrT="[Text]"/>
      <dgm:spPr/>
      <dgm:t>
        <a:bodyPr/>
        <a:lstStyle/>
        <a:p>
          <a:r>
            <a:rPr lang="en-US" dirty="0" smtClean="0"/>
            <a:t>Distribute IPS</a:t>
          </a:r>
          <a:endParaRPr lang="en-US" dirty="0"/>
        </a:p>
      </dgm:t>
    </dgm:pt>
    <dgm:pt modelId="{8076073B-4005-4348-8C55-852B03C61034}" type="parTrans" cxnId="{D15784F2-A5B8-4AC5-AA66-2F133D18CFB3}">
      <dgm:prSet/>
      <dgm:spPr/>
      <dgm:t>
        <a:bodyPr/>
        <a:lstStyle/>
        <a:p>
          <a:endParaRPr lang="en-US"/>
        </a:p>
      </dgm:t>
    </dgm:pt>
    <dgm:pt modelId="{970F788D-112F-4330-BFFD-ACC3C3FC0BF1}" type="sibTrans" cxnId="{D15784F2-A5B8-4AC5-AA66-2F133D18CFB3}">
      <dgm:prSet/>
      <dgm:spPr/>
      <dgm:t>
        <a:bodyPr/>
        <a:lstStyle/>
        <a:p>
          <a:endParaRPr lang="en-US"/>
        </a:p>
      </dgm:t>
    </dgm:pt>
    <dgm:pt modelId="{8065B14C-289F-4B88-BBC5-E66FA33749D9}">
      <dgm:prSet phldrT="[Text]"/>
      <dgm:spPr/>
      <dgm:t>
        <a:bodyPr/>
        <a:lstStyle/>
        <a:p>
          <a:r>
            <a:rPr lang="en-US" dirty="0" smtClean="0"/>
            <a:t> </a:t>
          </a:r>
          <a:endParaRPr lang="en-US" dirty="0"/>
        </a:p>
      </dgm:t>
    </dgm:pt>
    <dgm:pt modelId="{D555306A-D886-452A-BE57-0EF23D871B61}" type="parTrans" cxnId="{42973D01-B0BF-41EF-B68B-C12C548569A9}">
      <dgm:prSet/>
      <dgm:spPr/>
      <dgm:t>
        <a:bodyPr/>
        <a:lstStyle/>
        <a:p>
          <a:endParaRPr lang="en-US"/>
        </a:p>
      </dgm:t>
    </dgm:pt>
    <dgm:pt modelId="{14244CF0-C386-4597-8252-36D82F0B8499}" type="sibTrans" cxnId="{42973D01-B0BF-41EF-B68B-C12C548569A9}">
      <dgm:prSet/>
      <dgm:spPr/>
      <dgm:t>
        <a:bodyPr/>
        <a:lstStyle/>
        <a:p>
          <a:endParaRPr lang="en-US"/>
        </a:p>
      </dgm:t>
    </dgm:pt>
    <dgm:pt modelId="{2624EEB3-55B8-4A32-80E0-95C1A67B2A35}">
      <dgm:prSet phldrT="[Text]"/>
      <dgm:spPr/>
      <dgm:t>
        <a:bodyPr/>
        <a:lstStyle/>
        <a:p>
          <a:r>
            <a:rPr lang="en-US" dirty="0" smtClean="0"/>
            <a:t>Collect IPS and Upload</a:t>
          </a:r>
          <a:endParaRPr lang="en-US" dirty="0"/>
        </a:p>
      </dgm:t>
    </dgm:pt>
    <dgm:pt modelId="{D94D713D-EA82-45E1-B254-967F13D70A2A}" type="parTrans" cxnId="{98703E70-0102-47FE-B023-EFFE27A46AF9}">
      <dgm:prSet/>
      <dgm:spPr/>
      <dgm:t>
        <a:bodyPr/>
        <a:lstStyle/>
        <a:p>
          <a:endParaRPr lang="en-US"/>
        </a:p>
      </dgm:t>
    </dgm:pt>
    <dgm:pt modelId="{80F88B40-5A6B-413C-89B3-D6FCE0F66D25}" type="sibTrans" cxnId="{98703E70-0102-47FE-B023-EFFE27A46AF9}">
      <dgm:prSet/>
      <dgm:spPr/>
      <dgm:t>
        <a:bodyPr/>
        <a:lstStyle/>
        <a:p>
          <a:endParaRPr lang="en-US"/>
        </a:p>
      </dgm:t>
    </dgm:pt>
    <dgm:pt modelId="{5C72349A-7674-495D-945E-D9CC6D7EE345}">
      <dgm:prSet phldrT="[Text]"/>
      <dgm:spPr/>
      <dgm:t>
        <a:bodyPr/>
        <a:lstStyle/>
        <a:p>
          <a:r>
            <a:rPr lang="en-US" dirty="0" smtClean="0"/>
            <a:t> </a:t>
          </a:r>
          <a:endParaRPr lang="en-US" dirty="0"/>
        </a:p>
      </dgm:t>
    </dgm:pt>
    <dgm:pt modelId="{7650C513-0462-4C2E-8A90-CCF737E2738B}" type="parTrans" cxnId="{392F3945-1CB8-430E-B5D5-035AD18315A4}">
      <dgm:prSet/>
      <dgm:spPr/>
      <dgm:t>
        <a:bodyPr/>
        <a:lstStyle/>
        <a:p>
          <a:endParaRPr lang="en-US"/>
        </a:p>
      </dgm:t>
    </dgm:pt>
    <dgm:pt modelId="{4FE28ED0-06F4-4697-8E53-DDBA0CD401B8}" type="sibTrans" cxnId="{392F3945-1CB8-430E-B5D5-035AD18315A4}">
      <dgm:prSet/>
      <dgm:spPr/>
      <dgm:t>
        <a:bodyPr/>
        <a:lstStyle/>
        <a:p>
          <a:endParaRPr lang="en-US"/>
        </a:p>
      </dgm:t>
    </dgm:pt>
    <dgm:pt modelId="{9F384294-40F1-4015-B95A-AD9E237A7B87}">
      <dgm:prSet phldrT="[Text]"/>
      <dgm:spPr/>
      <dgm:t>
        <a:bodyPr/>
        <a:lstStyle/>
        <a:p>
          <a:r>
            <a:rPr lang="en-US" dirty="0" smtClean="0"/>
            <a:t>CAT Page Entry</a:t>
          </a:r>
          <a:endParaRPr lang="en-US" dirty="0"/>
        </a:p>
      </dgm:t>
    </dgm:pt>
    <dgm:pt modelId="{EB363DC2-A03C-4FD3-BEC4-333C7B9A6F4F}" type="parTrans" cxnId="{8DCA3BCF-400E-4553-9D7B-04132DC07905}">
      <dgm:prSet/>
      <dgm:spPr/>
      <dgm:t>
        <a:bodyPr/>
        <a:lstStyle/>
        <a:p>
          <a:endParaRPr lang="en-US"/>
        </a:p>
      </dgm:t>
    </dgm:pt>
    <dgm:pt modelId="{C30C6459-88BC-4ECB-A095-2AE2380EE560}" type="sibTrans" cxnId="{8DCA3BCF-400E-4553-9D7B-04132DC07905}">
      <dgm:prSet/>
      <dgm:spPr/>
      <dgm:t>
        <a:bodyPr/>
        <a:lstStyle/>
        <a:p>
          <a:endParaRPr lang="en-US"/>
        </a:p>
      </dgm:t>
    </dgm:pt>
    <dgm:pt modelId="{6B55995E-2FCE-4A05-8D85-92892490CFFB}">
      <dgm:prSet phldrT="[Text]"/>
      <dgm:spPr/>
      <dgm:t>
        <a:bodyPr/>
        <a:lstStyle/>
        <a:p>
          <a:r>
            <a:rPr lang="en-US" dirty="0" smtClean="0"/>
            <a:t> </a:t>
          </a:r>
          <a:endParaRPr lang="en-US" dirty="0"/>
        </a:p>
      </dgm:t>
    </dgm:pt>
    <dgm:pt modelId="{2CAD6A65-CD67-4A24-B479-1D3363B31E07}" type="parTrans" cxnId="{5BB22EDA-B5EB-432B-8FAC-75528EA036DC}">
      <dgm:prSet/>
      <dgm:spPr/>
      <dgm:t>
        <a:bodyPr/>
        <a:lstStyle/>
        <a:p>
          <a:endParaRPr lang="en-US"/>
        </a:p>
      </dgm:t>
    </dgm:pt>
    <dgm:pt modelId="{A4FFD5AF-C9D4-4EED-BDE7-46E6044CF17E}" type="sibTrans" cxnId="{5BB22EDA-B5EB-432B-8FAC-75528EA036DC}">
      <dgm:prSet/>
      <dgm:spPr/>
      <dgm:t>
        <a:bodyPr/>
        <a:lstStyle/>
        <a:p>
          <a:endParaRPr lang="en-US"/>
        </a:p>
      </dgm:t>
    </dgm:pt>
    <dgm:pt modelId="{B2D3A854-F333-49CC-9660-A32BE5A4E8EC}">
      <dgm:prSet phldrT="[Text]"/>
      <dgm:spPr/>
      <dgm:t>
        <a:bodyPr/>
        <a:lstStyle/>
        <a:p>
          <a:r>
            <a:rPr lang="en-US" dirty="0" smtClean="0"/>
            <a:t>Lock Users</a:t>
          </a:r>
          <a:endParaRPr lang="en-US" dirty="0"/>
        </a:p>
      </dgm:t>
    </dgm:pt>
    <dgm:pt modelId="{6EE7AFE1-F7E0-453A-BFED-73369E6D5637}" type="parTrans" cxnId="{C53ECDAA-E192-4C68-AC45-761B98F89AD3}">
      <dgm:prSet/>
      <dgm:spPr/>
      <dgm:t>
        <a:bodyPr/>
        <a:lstStyle/>
        <a:p>
          <a:endParaRPr lang="en-US"/>
        </a:p>
      </dgm:t>
    </dgm:pt>
    <dgm:pt modelId="{32966F3C-4AF8-4321-899B-950D03886F38}" type="sibTrans" cxnId="{C53ECDAA-E192-4C68-AC45-761B98F89AD3}">
      <dgm:prSet/>
      <dgm:spPr/>
      <dgm:t>
        <a:bodyPr/>
        <a:lstStyle/>
        <a:p>
          <a:endParaRPr lang="en-US"/>
        </a:p>
      </dgm:t>
    </dgm:pt>
    <dgm:pt modelId="{96178020-26A5-4F62-BA3D-BC9D3C2663B3}" type="pres">
      <dgm:prSet presAssocID="{208B9594-7C16-4E28-8F7E-2F0C9EA6A211}" presName="linearFlow" presStyleCnt="0">
        <dgm:presLayoutVars>
          <dgm:dir/>
          <dgm:animLvl val="lvl"/>
          <dgm:resizeHandles val="exact"/>
        </dgm:presLayoutVars>
      </dgm:prSet>
      <dgm:spPr/>
      <dgm:t>
        <a:bodyPr/>
        <a:lstStyle/>
        <a:p>
          <a:endParaRPr lang="en-US"/>
        </a:p>
      </dgm:t>
    </dgm:pt>
    <dgm:pt modelId="{09935D0B-D83A-4B06-8DC8-D646907F797B}" type="pres">
      <dgm:prSet presAssocID="{60919892-46F9-414F-98E6-9694D138CC02}" presName="composite" presStyleCnt="0"/>
      <dgm:spPr/>
    </dgm:pt>
    <dgm:pt modelId="{FFD35859-D7B6-457D-A232-4A03058EDE02}" type="pres">
      <dgm:prSet presAssocID="{60919892-46F9-414F-98E6-9694D138CC02}" presName="parentText" presStyleLbl="alignNode1" presStyleIdx="0" presStyleCnt="4">
        <dgm:presLayoutVars>
          <dgm:chMax val="1"/>
          <dgm:bulletEnabled val="1"/>
        </dgm:presLayoutVars>
      </dgm:prSet>
      <dgm:spPr/>
      <dgm:t>
        <a:bodyPr/>
        <a:lstStyle/>
        <a:p>
          <a:endParaRPr lang="en-US"/>
        </a:p>
      </dgm:t>
    </dgm:pt>
    <dgm:pt modelId="{B5E06A58-DA68-405B-80CB-09A1D66A2539}" type="pres">
      <dgm:prSet presAssocID="{60919892-46F9-414F-98E6-9694D138CC02}" presName="descendantText" presStyleLbl="alignAcc1" presStyleIdx="0" presStyleCnt="4">
        <dgm:presLayoutVars>
          <dgm:bulletEnabled val="1"/>
        </dgm:presLayoutVars>
      </dgm:prSet>
      <dgm:spPr/>
      <dgm:t>
        <a:bodyPr/>
        <a:lstStyle/>
        <a:p>
          <a:endParaRPr lang="en-US"/>
        </a:p>
      </dgm:t>
    </dgm:pt>
    <dgm:pt modelId="{55A2B4B5-029E-45F9-BFBF-5AF80052B2D6}" type="pres">
      <dgm:prSet presAssocID="{0A5CDE88-49E4-4479-A352-189B36AA5080}" presName="sp" presStyleCnt="0"/>
      <dgm:spPr/>
    </dgm:pt>
    <dgm:pt modelId="{C69602D7-CE9A-4F38-B5E0-562402719074}" type="pres">
      <dgm:prSet presAssocID="{8065B14C-289F-4B88-BBC5-E66FA33749D9}" presName="composite" presStyleCnt="0"/>
      <dgm:spPr/>
    </dgm:pt>
    <dgm:pt modelId="{F554EC68-2766-4A51-A115-39D5C8545A57}" type="pres">
      <dgm:prSet presAssocID="{8065B14C-289F-4B88-BBC5-E66FA33749D9}" presName="parentText" presStyleLbl="alignNode1" presStyleIdx="1" presStyleCnt="4">
        <dgm:presLayoutVars>
          <dgm:chMax val="1"/>
          <dgm:bulletEnabled val="1"/>
        </dgm:presLayoutVars>
      </dgm:prSet>
      <dgm:spPr/>
      <dgm:t>
        <a:bodyPr/>
        <a:lstStyle/>
        <a:p>
          <a:endParaRPr lang="en-US"/>
        </a:p>
      </dgm:t>
    </dgm:pt>
    <dgm:pt modelId="{A2C73C26-5115-426D-B8A4-48B1C72E35AD}" type="pres">
      <dgm:prSet presAssocID="{8065B14C-289F-4B88-BBC5-E66FA33749D9}" presName="descendantText" presStyleLbl="alignAcc1" presStyleIdx="1" presStyleCnt="4">
        <dgm:presLayoutVars>
          <dgm:bulletEnabled val="1"/>
        </dgm:presLayoutVars>
      </dgm:prSet>
      <dgm:spPr/>
      <dgm:t>
        <a:bodyPr/>
        <a:lstStyle/>
        <a:p>
          <a:endParaRPr lang="en-US"/>
        </a:p>
      </dgm:t>
    </dgm:pt>
    <dgm:pt modelId="{BD58F222-F107-40E9-8635-2B34233222C9}" type="pres">
      <dgm:prSet presAssocID="{14244CF0-C386-4597-8252-36D82F0B8499}" presName="sp" presStyleCnt="0"/>
      <dgm:spPr/>
    </dgm:pt>
    <dgm:pt modelId="{E7895FD5-6421-48D2-A5EA-3CFD20F12707}" type="pres">
      <dgm:prSet presAssocID="{5C72349A-7674-495D-945E-D9CC6D7EE345}" presName="composite" presStyleCnt="0"/>
      <dgm:spPr/>
    </dgm:pt>
    <dgm:pt modelId="{0064550F-10EE-4177-9382-EB69B210B3DA}" type="pres">
      <dgm:prSet presAssocID="{5C72349A-7674-495D-945E-D9CC6D7EE345}" presName="parentText" presStyleLbl="alignNode1" presStyleIdx="2" presStyleCnt="4">
        <dgm:presLayoutVars>
          <dgm:chMax val="1"/>
          <dgm:bulletEnabled val="1"/>
        </dgm:presLayoutVars>
      </dgm:prSet>
      <dgm:spPr/>
      <dgm:t>
        <a:bodyPr/>
        <a:lstStyle/>
        <a:p>
          <a:endParaRPr lang="en-US"/>
        </a:p>
      </dgm:t>
    </dgm:pt>
    <dgm:pt modelId="{B1FB3F3D-11C8-49CF-943F-33ED3DB17446}" type="pres">
      <dgm:prSet presAssocID="{5C72349A-7674-495D-945E-D9CC6D7EE345}" presName="descendantText" presStyleLbl="alignAcc1" presStyleIdx="2" presStyleCnt="4">
        <dgm:presLayoutVars>
          <dgm:bulletEnabled val="1"/>
        </dgm:presLayoutVars>
      </dgm:prSet>
      <dgm:spPr/>
      <dgm:t>
        <a:bodyPr/>
        <a:lstStyle/>
        <a:p>
          <a:endParaRPr lang="en-US"/>
        </a:p>
      </dgm:t>
    </dgm:pt>
    <dgm:pt modelId="{DACF206D-E8AC-4E63-A96D-25C64F55A297}" type="pres">
      <dgm:prSet presAssocID="{4FE28ED0-06F4-4697-8E53-DDBA0CD401B8}" presName="sp" presStyleCnt="0"/>
      <dgm:spPr/>
    </dgm:pt>
    <dgm:pt modelId="{7502E2D9-92BD-4082-87A4-E8FEC0387D73}" type="pres">
      <dgm:prSet presAssocID="{6B55995E-2FCE-4A05-8D85-92892490CFFB}" presName="composite" presStyleCnt="0"/>
      <dgm:spPr/>
    </dgm:pt>
    <dgm:pt modelId="{8548E667-7240-4550-8B72-742A04F70E68}" type="pres">
      <dgm:prSet presAssocID="{6B55995E-2FCE-4A05-8D85-92892490CFFB}" presName="parentText" presStyleLbl="alignNode1" presStyleIdx="3" presStyleCnt="4">
        <dgm:presLayoutVars>
          <dgm:chMax val="1"/>
          <dgm:bulletEnabled val="1"/>
        </dgm:presLayoutVars>
      </dgm:prSet>
      <dgm:spPr/>
      <dgm:t>
        <a:bodyPr/>
        <a:lstStyle/>
        <a:p>
          <a:endParaRPr lang="en-US"/>
        </a:p>
      </dgm:t>
    </dgm:pt>
    <dgm:pt modelId="{429C40C3-D19D-439F-84AA-B038103B65DD}" type="pres">
      <dgm:prSet presAssocID="{6B55995E-2FCE-4A05-8D85-92892490CFFB}" presName="descendantText" presStyleLbl="alignAcc1" presStyleIdx="3" presStyleCnt="4">
        <dgm:presLayoutVars>
          <dgm:bulletEnabled val="1"/>
        </dgm:presLayoutVars>
      </dgm:prSet>
      <dgm:spPr/>
      <dgm:t>
        <a:bodyPr/>
        <a:lstStyle/>
        <a:p>
          <a:endParaRPr lang="en-US"/>
        </a:p>
      </dgm:t>
    </dgm:pt>
  </dgm:ptLst>
  <dgm:cxnLst>
    <dgm:cxn modelId="{552595B9-079C-409F-9E0E-377046E09B22}" type="presOf" srcId="{5C72349A-7674-495D-945E-D9CC6D7EE345}" destId="{0064550F-10EE-4177-9382-EB69B210B3DA}" srcOrd="0" destOrd="0" presId="urn:microsoft.com/office/officeart/2005/8/layout/chevron2"/>
    <dgm:cxn modelId="{CACFD207-D566-4A39-B38C-CCAB36924DB1}" type="presOf" srcId="{09F995BD-2C60-4C6C-8B4B-D35938785B3C}" destId="{B5E06A58-DA68-405B-80CB-09A1D66A2539}" srcOrd="0" destOrd="0" presId="urn:microsoft.com/office/officeart/2005/8/layout/chevron2"/>
    <dgm:cxn modelId="{1D13075A-CBDC-4971-8F99-EE161EC37491}" type="presOf" srcId="{B2D3A854-F333-49CC-9660-A32BE5A4E8EC}" destId="{429C40C3-D19D-439F-84AA-B038103B65DD}" srcOrd="0" destOrd="0" presId="urn:microsoft.com/office/officeart/2005/8/layout/chevron2"/>
    <dgm:cxn modelId="{B49CA2D7-EF7A-4787-B01C-9BE957FDC87F}" type="presOf" srcId="{8065B14C-289F-4B88-BBC5-E66FA33749D9}" destId="{F554EC68-2766-4A51-A115-39D5C8545A57}" srcOrd="0" destOrd="0" presId="urn:microsoft.com/office/officeart/2005/8/layout/chevron2"/>
    <dgm:cxn modelId="{C53ECDAA-E192-4C68-AC45-761B98F89AD3}" srcId="{6B55995E-2FCE-4A05-8D85-92892490CFFB}" destId="{B2D3A854-F333-49CC-9660-A32BE5A4E8EC}" srcOrd="0" destOrd="0" parTransId="{6EE7AFE1-F7E0-453A-BFED-73369E6D5637}" sibTransId="{32966F3C-4AF8-4321-899B-950D03886F38}"/>
    <dgm:cxn modelId="{5BB22EDA-B5EB-432B-8FAC-75528EA036DC}" srcId="{208B9594-7C16-4E28-8F7E-2F0C9EA6A211}" destId="{6B55995E-2FCE-4A05-8D85-92892490CFFB}" srcOrd="3" destOrd="0" parTransId="{2CAD6A65-CD67-4A24-B479-1D3363B31E07}" sibTransId="{A4FFD5AF-C9D4-4EED-BDE7-46E6044CF17E}"/>
    <dgm:cxn modelId="{3BC1DBA5-3855-462D-97AF-505DB75083AA}" type="presOf" srcId="{9F384294-40F1-4015-B95A-AD9E237A7B87}" destId="{B1FB3F3D-11C8-49CF-943F-33ED3DB17446}" srcOrd="0" destOrd="0" presId="urn:microsoft.com/office/officeart/2005/8/layout/chevron2"/>
    <dgm:cxn modelId="{8DCA3BCF-400E-4553-9D7B-04132DC07905}" srcId="{5C72349A-7674-495D-945E-D9CC6D7EE345}" destId="{9F384294-40F1-4015-B95A-AD9E237A7B87}" srcOrd="0" destOrd="0" parTransId="{EB363DC2-A03C-4FD3-BEC4-333C7B9A6F4F}" sibTransId="{C30C6459-88BC-4ECB-A095-2AE2380EE560}"/>
    <dgm:cxn modelId="{D15784F2-A5B8-4AC5-AA66-2F133D18CFB3}" srcId="{60919892-46F9-414F-98E6-9694D138CC02}" destId="{09F995BD-2C60-4C6C-8B4B-D35938785B3C}" srcOrd="0" destOrd="0" parTransId="{8076073B-4005-4348-8C55-852B03C61034}" sibTransId="{970F788D-112F-4330-BFFD-ACC3C3FC0BF1}"/>
    <dgm:cxn modelId="{392F3945-1CB8-430E-B5D5-035AD18315A4}" srcId="{208B9594-7C16-4E28-8F7E-2F0C9EA6A211}" destId="{5C72349A-7674-495D-945E-D9CC6D7EE345}" srcOrd="2" destOrd="0" parTransId="{7650C513-0462-4C2E-8A90-CCF737E2738B}" sibTransId="{4FE28ED0-06F4-4697-8E53-DDBA0CD401B8}"/>
    <dgm:cxn modelId="{A0178BA5-34A6-4E64-91A5-98C81F95A42F}" type="presOf" srcId="{2624EEB3-55B8-4A32-80E0-95C1A67B2A35}" destId="{A2C73C26-5115-426D-B8A4-48B1C72E35AD}" srcOrd="0" destOrd="0" presId="urn:microsoft.com/office/officeart/2005/8/layout/chevron2"/>
    <dgm:cxn modelId="{E6DC300F-B6C0-4280-B516-8D402BE903F2}" type="presOf" srcId="{6B55995E-2FCE-4A05-8D85-92892490CFFB}" destId="{8548E667-7240-4550-8B72-742A04F70E68}" srcOrd="0" destOrd="0" presId="urn:microsoft.com/office/officeart/2005/8/layout/chevron2"/>
    <dgm:cxn modelId="{9032AAA5-3B26-4E9C-A9B0-34B012305CE3}" type="presOf" srcId="{60919892-46F9-414F-98E6-9694D138CC02}" destId="{FFD35859-D7B6-457D-A232-4A03058EDE02}" srcOrd="0" destOrd="0" presId="urn:microsoft.com/office/officeart/2005/8/layout/chevron2"/>
    <dgm:cxn modelId="{98703E70-0102-47FE-B023-EFFE27A46AF9}" srcId="{8065B14C-289F-4B88-BBC5-E66FA33749D9}" destId="{2624EEB3-55B8-4A32-80E0-95C1A67B2A35}" srcOrd="0" destOrd="0" parTransId="{D94D713D-EA82-45E1-B254-967F13D70A2A}" sibTransId="{80F88B40-5A6B-413C-89B3-D6FCE0F66D25}"/>
    <dgm:cxn modelId="{D5A6D480-F03C-42B4-9541-B828CAD0D89E}" type="presOf" srcId="{208B9594-7C16-4E28-8F7E-2F0C9EA6A211}" destId="{96178020-26A5-4F62-BA3D-BC9D3C2663B3}" srcOrd="0" destOrd="0" presId="urn:microsoft.com/office/officeart/2005/8/layout/chevron2"/>
    <dgm:cxn modelId="{881FA023-DBA7-4FB4-91C9-D3874FF2DBD0}" srcId="{208B9594-7C16-4E28-8F7E-2F0C9EA6A211}" destId="{60919892-46F9-414F-98E6-9694D138CC02}" srcOrd="0" destOrd="0" parTransId="{3E58D98F-A7AF-4C66-B946-2553BF8AEBBF}" sibTransId="{0A5CDE88-49E4-4479-A352-189B36AA5080}"/>
    <dgm:cxn modelId="{42973D01-B0BF-41EF-B68B-C12C548569A9}" srcId="{208B9594-7C16-4E28-8F7E-2F0C9EA6A211}" destId="{8065B14C-289F-4B88-BBC5-E66FA33749D9}" srcOrd="1" destOrd="0" parTransId="{D555306A-D886-452A-BE57-0EF23D871B61}" sibTransId="{14244CF0-C386-4597-8252-36D82F0B8499}"/>
    <dgm:cxn modelId="{A78790D9-8E37-405C-90CC-3360387553A6}" type="presParOf" srcId="{96178020-26A5-4F62-BA3D-BC9D3C2663B3}" destId="{09935D0B-D83A-4B06-8DC8-D646907F797B}" srcOrd="0" destOrd="0" presId="urn:microsoft.com/office/officeart/2005/8/layout/chevron2"/>
    <dgm:cxn modelId="{426319F5-A817-4FBE-8219-7A07E56A4586}" type="presParOf" srcId="{09935D0B-D83A-4B06-8DC8-D646907F797B}" destId="{FFD35859-D7B6-457D-A232-4A03058EDE02}" srcOrd="0" destOrd="0" presId="urn:microsoft.com/office/officeart/2005/8/layout/chevron2"/>
    <dgm:cxn modelId="{C6DD9CC7-46D0-473F-93FA-0202FFBF73F0}" type="presParOf" srcId="{09935D0B-D83A-4B06-8DC8-D646907F797B}" destId="{B5E06A58-DA68-405B-80CB-09A1D66A2539}" srcOrd="1" destOrd="0" presId="urn:microsoft.com/office/officeart/2005/8/layout/chevron2"/>
    <dgm:cxn modelId="{041334BC-2203-49C9-A6A1-7A348B8CFAC2}" type="presParOf" srcId="{96178020-26A5-4F62-BA3D-BC9D3C2663B3}" destId="{55A2B4B5-029E-45F9-BFBF-5AF80052B2D6}" srcOrd="1" destOrd="0" presId="urn:microsoft.com/office/officeart/2005/8/layout/chevron2"/>
    <dgm:cxn modelId="{7B6E2A54-EDAC-4FE7-AD0C-9262AA31DF3E}" type="presParOf" srcId="{96178020-26A5-4F62-BA3D-BC9D3C2663B3}" destId="{C69602D7-CE9A-4F38-B5E0-562402719074}" srcOrd="2" destOrd="0" presId="urn:microsoft.com/office/officeart/2005/8/layout/chevron2"/>
    <dgm:cxn modelId="{3058B68F-17C6-4964-AA31-70A0082BFA44}" type="presParOf" srcId="{C69602D7-CE9A-4F38-B5E0-562402719074}" destId="{F554EC68-2766-4A51-A115-39D5C8545A57}" srcOrd="0" destOrd="0" presId="urn:microsoft.com/office/officeart/2005/8/layout/chevron2"/>
    <dgm:cxn modelId="{4AD1A57C-37A4-4A1B-8BC6-CEA55C76F6B4}" type="presParOf" srcId="{C69602D7-CE9A-4F38-B5E0-562402719074}" destId="{A2C73C26-5115-426D-B8A4-48B1C72E35AD}" srcOrd="1" destOrd="0" presId="urn:microsoft.com/office/officeart/2005/8/layout/chevron2"/>
    <dgm:cxn modelId="{CDB45C03-98B7-4C16-BD0D-451B0730CA2F}" type="presParOf" srcId="{96178020-26A5-4F62-BA3D-BC9D3C2663B3}" destId="{BD58F222-F107-40E9-8635-2B34233222C9}" srcOrd="3" destOrd="0" presId="urn:microsoft.com/office/officeart/2005/8/layout/chevron2"/>
    <dgm:cxn modelId="{1A79B990-8677-4753-9A7F-A0B7E06450CB}" type="presParOf" srcId="{96178020-26A5-4F62-BA3D-BC9D3C2663B3}" destId="{E7895FD5-6421-48D2-A5EA-3CFD20F12707}" srcOrd="4" destOrd="0" presId="urn:microsoft.com/office/officeart/2005/8/layout/chevron2"/>
    <dgm:cxn modelId="{C590B10B-3198-4A81-A06C-08B18BCFCC86}" type="presParOf" srcId="{E7895FD5-6421-48D2-A5EA-3CFD20F12707}" destId="{0064550F-10EE-4177-9382-EB69B210B3DA}" srcOrd="0" destOrd="0" presId="urn:microsoft.com/office/officeart/2005/8/layout/chevron2"/>
    <dgm:cxn modelId="{9715D85F-D6A8-4913-857C-C104C6B813E1}" type="presParOf" srcId="{E7895FD5-6421-48D2-A5EA-3CFD20F12707}" destId="{B1FB3F3D-11C8-49CF-943F-33ED3DB17446}" srcOrd="1" destOrd="0" presId="urn:microsoft.com/office/officeart/2005/8/layout/chevron2"/>
    <dgm:cxn modelId="{4699B319-F837-4114-80CA-EF76032B70AA}" type="presParOf" srcId="{96178020-26A5-4F62-BA3D-BC9D3C2663B3}" destId="{DACF206D-E8AC-4E63-A96D-25C64F55A297}" srcOrd="5" destOrd="0" presId="urn:microsoft.com/office/officeart/2005/8/layout/chevron2"/>
    <dgm:cxn modelId="{FF8401A7-4A85-4F80-AF12-221D5DF95508}" type="presParOf" srcId="{96178020-26A5-4F62-BA3D-BC9D3C2663B3}" destId="{7502E2D9-92BD-4082-87A4-E8FEC0387D73}" srcOrd="6" destOrd="0" presId="urn:microsoft.com/office/officeart/2005/8/layout/chevron2"/>
    <dgm:cxn modelId="{B811135C-F484-415A-9A8D-CDB2FB8D6D28}" type="presParOf" srcId="{7502E2D9-92BD-4082-87A4-E8FEC0387D73}" destId="{8548E667-7240-4550-8B72-742A04F70E68}" srcOrd="0" destOrd="0" presId="urn:microsoft.com/office/officeart/2005/8/layout/chevron2"/>
    <dgm:cxn modelId="{AF5CECE1-4E5C-43C7-8697-D00917B16ECF}" type="presParOf" srcId="{7502E2D9-92BD-4082-87A4-E8FEC0387D73}" destId="{429C40C3-D19D-439F-84AA-B038103B65DD}" srcOrd="1" destOrd="0" presId="urn:microsoft.com/office/officeart/2005/8/layout/chevron2"/>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BEDF0EB-C0D9-4DD9-907E-6448BFA3C270}">
      <dgm:prSet/>
      <dgm:spPr>
        <a:solidFill>
          <a:srgbClr val="82001A"/>
        </a:solidFill>
      </dgm:spPr>
      <dgm:t>
        <a:bodyPr/>
        <a:lstStyle/>
        <a:p>
          <a:pPr rtl="0"/>
          <a:r>
            <a:rPr lang="en-US" dirty="0" smtClean="0">
              <a:solidFill>
                <a:schemeClr val="bg1"/>
              </a:solidFill>
            </a:rPr>
            <a:t>Roles and Responsibilities</a:t>
          </a:r>
          <a:endParaRPr lang="en-US" dirty="0">
            <a:solidFill>
              <a:schemeClr val="bg1"/>
            </a:solidFill>
          </a:endParaRPr>
        </a:p>
      </dgm:t>
    </dgm:pt>
    <dgm:pt modelId="{9DF97A46-188C-474E-AF75-FE4E6CACD7DC}" type="parTrans" cxnId="{E5233CD0-9A93-49F8-8D00-1974051A914D}">
      <dgm:prSet/>
      <dgm:spPr/>
      <dgm:t>
        <a:bodyPr/>
        <a:lstStyle/>
        <a:p>
          <a:endParaRPr lang="en-US"/>
        </a:p>
      </dgm:t>
    </dgm:pt>
    <dgm:pt modelId="{E66E7056-A3D7-4D40-85C6-4C68300306E6}" type="sibTrans" cxnId="{E5233CD0-9A93-49F8-8D00-1974051A914D}">
      <dgm:prSet/>
      <dgm:spPr/>
      <dgm:t>
        <a:bodyPr/>
        <a:lstStyle/>
        <a:p>
          <a:endParaRPr lang="en-US"/>
        </a:p>
      </dgm:t>
    </dgm:pt>
    <dgm:pt modelId="{1037FB6F-C75E-440B-8D20-61257FBBA989}">
      <dgm:prSet/>
      <dgm:spPr/>
      <dgm:t>
        <a:bodyPr/>
        <a:lstStyle/>
        <a:p>
          <a:pPr rtl="0"/>
          <a:r>
            <a:rPr lang="en-US" smtClean="0"/>
            <a:t>CAT Functionality</a:t>
          </a:r>
          <a:endParaRPr lang="en-US"/>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DDF3AFDF-F93C-4077-9D54-74C68A3DDA11}">
      <dgm:prSet/>
      <dgm:spPr/>
      <dgm:t>
        <a:bodyPr/>
        <a:lstStyle/>
        <a:p>
          <a:pPr rtl="0"/>
          <a:r>
            <a:rPr lang="en-US" smtClean="0"/>
            <a:t>CAT Reporting</a:t>
          </a:r>
          <a:endParaRPr lang="en-US"/>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dgm:t>
        <a:bodyPr/>
        <a:lstStyle/>
        <a:p>
          <a:pPr rtl="0"/>
          <a:r>
            <a:rPr lang="en-US" smtClean="0"/>
            <a:t>Training and Support </a:t>
          </a:r>
          <a:endParaRPr lang="en-US"/>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EFDC6401-275D-4B69-9107-7839ED43BB7E}" type="pres">
      <dgm:prSet presAssocID="{DBEDF0EB-C0D9-4DD9-907E-6448BFA3C270}" presName="parentText" presStyleLbl="node1" presStyleIdx="0" presStyleCnt="5">
        <dgm:presLayoutVars>
          <dgm:chMax val="0"/>
          <dgm:bulletEnabled val="1"/>
        </dgm:presLayoutVars>
      </dgm:prSet>
      <dgm:spPr/>
      <dgm:t>
        <a:bodyPr/>
        <a:lstStyle/>
        <a:p>
          <a:endParaRPr lang="en-US"/>
        </a:p>
      </dgm:t>
    </dgm:pt>
    <dgm:pt modelId="{6E500017-A4D4-4437-873B-6149EE923087}" type="pres">
      <dgm:prSet presAssocID="{E66E7056-A3D7-4D40-85C6-4C68300306E6}" presName="spacer" presStyleCnt="0"/>
      <dgm:spPr/>
    </dgm:pt>
    <dgm:pt modelId="{3FF955DF-49EF-4E78-A874-E94ABA84445A}" type="pres">
      <dgm:prSet presAssocID="{1037FB6F-C75E-440B-8D20-61257FBBA989}" presName="parentText" presStyleLbl="node1" presStyleIdx="1" presStyleCnt="5">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pt>
    <dgm:pt modelId="{283CF67D-BAB1-4630-BD75-5888FA996D47}" type="pres">
      <dgm:prSet presAssocID="{DDF3AFDF-F93C-4077-9D54-74C68A3DDA11}" presName="parentText" presStyleLbl="node1" presStyleIdx="2" presStyleCnt="5">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3" presStyleCnt="5">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4" presStyleCnt="5">
        <dgm:presLayoutVars>
          <dgm:chMax val="0"/>
          <dgm:bulletEnabled val="1"/>
        </dgm:presLayoutVars>
      </dgm:prSet>
      <dgm:spPr/>
      <dgm:t>
        <a:bodyPr/>
        <a:lstStyle/>
        <a:p>
          <a:endParaRPr lang="en-US"/>
        </a:p>
      </dgm:t>
    </dgm:pt>
  </dgm:ptLst>
  <dgm:cxnLst>
    <dgm:cxn modelId="{7F84A17E-AA8C-4779-A3AF-ACF0C5742FD2}" type="presOf" srcId="{1037FB6F-C75E-440B-8D20-61257FBBA989}" destId="{3FF955DF-49EF-4E78-A874-E94ABA84445A}" srcOrd="0" destOrd="0" presId="urn:microsoft.com/office/officeart/2005/8/layout/vList2"/>
    <dgm:cxn modelId="{099BC440-8A29-49BA-9B15-2C8A2FC66C82}" type="presOf" srcId="{DBEDF0EB-C0D9-4DD9-907E-6448BFA3C270}" destId="{EFDC6401-275D-4B69-9107-7839ED43BB7E}" srcOrd="0" destOrd="0" presId="urn:microsoft.com/office/officeart/2005/8/layout/vList2"/>
    <dgm:cxn modelId="{B1A97EB5-4F66-43E2-8074-E2CDB7186BB4}" srcId="{4C8BC273-9C84-4140-B94A-70FD244D916F}" destId="{30904DEC-252A-4E6B-A4ED-685C01C7BFB9}" srcOrd="4" destOrd="0" parTransId="{671B61D2-8EF3-4045-8E29-E7F028EAC9B8}" sibTransId="{977F4362-2539-4CBE-9979-D20B917C747D}"/>
    <dgm:cxn modelId="{F7E4F235-2455-4116-9300-30A057D56AF6}" type="presOf" srcId="{DDF3AFDF-F93C-4077-9D54-74C68A3DDA11}" destId="{283CF67D-BAB1-4630-BD75-5888FA996D47}" srcOrd="0" destOrd="0" presId="urn:microsoft.com/office/officeart/2005/8/layout/vList2"/>
    <dgm:cxn modelId="{31455EE4-6F64-484D-8059-835AE6F39701}" type="presOf" srcId="{30904DEC-252A-4E6B-A4ED-685C01C7BFB9}" destId="{8EE6E61E-E0D4-4873-B4B6-B9EA566DDBB9}" srcOrd="0" destOrd="0" presId="urn:microsoft.com/office/officeart/2005/8/layout/vList2"/>
    <dgm:cxn modelId="{3A7B4FC1-0306-480F-AF09-3801CF860A40}" srcId="{4C8BC273-9C84-4140-B94A-70FD244D916F}" destId="{45EC50B5-5E56-45F7-A283-C981D9B5C660}" srcOrd="3" destOrd="0" parTransId="{0F657DDA-371D-4D28-B47C-FD33962898E4}" sibTransId="{36311444-ED41-4C5E-BAB4-99EA22EB015C}"/>
    <dgm:cxn modelId="{38CCF234-2CC1-477D-82C1-11D7F9AB9256}" type="presOf" srcId="{4C8BC273-9C84-4140-B94A-70FD244D916F}" destId="{CAF0A454-5F95-4267-98C4-F98FDC62B3F6}" srcOrd="0" destOrd="0" presId="urn:microsoft.com/office/officeart/2005/8/layout/vList2"/>
    <dgm:cxn modelId="{71284CBF-619E-4932-92E3-F7C347BA90B0}" type="presOf" srcId="{45EC50B5-5E56-45F7-A283-C981D9B5C660}" destId="{81F84F09-CB93-49C5-A193-388B3D609934}" srcOrd="0" destOrd="0" presId="urn:microsoft.com/office/officeart/2005/8/layout/vList2"/>
    <dgm:cxn modelId="{E5233CD0-9A93-49F8-8D00-1974051A914D}" srcId="{4C8BC273-9C84-4140-B94A-70FD244D916F}" destId="{DBEDF0EB-C0D9-4DD9-907E-6448BFA3C270}" srcOrd="0" destOrd="0" parTransId="{9DF97A46-188C-474E-AF75-FE4E6CACD7DC}" sibTransId="{E66E7056-A3D7-4D40-85C6-4C68300306E6}"/>
    <dgm:cxn modelId="{147F2D24-D30C-48F3-8F5A-55B82C44F1B4}" srcId="{4C8BC273-9C84-4140-B94A-70FD244D916F}" destId="{1037FB6F-C75E-440B-8D20-61257FBBA989}" srcOrd="1" destOrd="0" parTransId="{0FF7A002-520C-4562-9570-F5D35761CD96}" sibTransId="{6885CBA2-E82D-45A9-8856-5EBDFD7F245A}"/>
    <dgm:cxn modelId="{F80DF661-0AAD-48D3-BFC0-4711C07E023D}" srcId="{4C8BC273-9C84-4140-B94A-70FD244D916F}" destId="{DDF3AFDF-F93C-4077-9D54-74C68A3DDA11}" srcOrd="2" destOrd="0" parTransId="{4AD83C84-F9F0-44F6-A986-DC3DC94DA90E}" sibTransId="{B438AACE-54C4-4580-B070-FFFD48281841}"/>
    <dgm:cxn modelId="{8F80D418-970D-4CD5-AE9C-40CBD2E20724}" type="presParOf" srcId="{CAF0A454-5F95-4267-98C4-F98FDC62B3F6}" destId="{EFDC6401-275D-4B69-9107-7839ED43BB7E}" srcOrd="0" destOrd="0" presId="urn:microsoft.com/office/officeart/2005/8/layout/vList2"/>
    <dgm:cxn modelId="{E1AFFAFA-F6AE-4999-9487-73247922C73B}" type="presParOf" srcId="{CAF0A454-5F95-4267-98C4-F98FDC62B3F6}" destId="{6E500017-A4D4-4437-873B-6149EE923087}" srcOrd="1" destOrd="0" presId="urn:microsoft.com/office/officeart/2005/8/layout/vList2"/>
    <dgm:cxn modelId="{8D6FB50D-7F2A-40A6-A1D4-25DEE743711E}" type="presParOf" srcId="{CAF0A454-5F95-4267-98C4-F98FDC62B3F6}" destId="{3FF955DF-49EF-4E78-A874-E94ABA84445A}" srcOrd="2" destOrd="0" presId="urn:microsoft.com/office/officeart/2005/8/layout/vList2"/>
    <dgm:cxn modelId="{F41B5F94-1973-4EC1-8C21-42F4FDE50A07}" type="presParOf" srcId="{CAF0A454-5F95-4267-98C4-F98FDC62B3F6}" destId="{007EBFC1-3B9C-44E0-A193-DD9660279A78}" srcOrd="3" destOrd="0" presId="urn:microsoft.com/office/officeart/2005/8/layout/vList2"/>
    <dgm:cxn modelId="{5C6BEB9C-F7C2-4301-B7D5-E5621E28FDB4}" type="presParOf" srcId="{CAF0A454-5F95-4267-98C4-F98FDC62B3F6}" destId="{283CF67D-BAB1-4630-BD75-5888FA996D47}" srcOrd="4" destOrd="0" presId="urn:microsoft.com/office/officeart/2005/8/layout/vList2"/>
    <dgm:cxn modelId="{FE80884E-882E-46B3-A4D6-49058DD50494}" type="presParOf" srcId="{CAF0A454-5F95-4267-98C4-F98FDC62B3F6}" destId="{85EDCF71-D0D5-4F33-A74E-6F622DC7FE6B}" srcOrd="5" destOrd="0" presId="urn:microsoft.com/office/officeart/2005/8/layout/vList2"/>
    <dgm:cxn modelId="{84543431-D3D2-4052-95DB-EF8E2FB365B6}" type="presParOf" srcId="{CAF0A454-5F95-4267-98C4-F98FDC62B3F6}" destId="{81F84F09-CB93-49C5-A193-388B3D609934}" srcOrd="6" destOrd="0" presId="urn:microsoft.com/office/officeart/2005/8/layout/vList2"/>
    <dgm:cxn modelId="{3F27C7C2-C08B-4847-B7C7-9D942508C360}" type="presParOf" srcId="{CAF0A454-5F95-4267-98C4-F98FDC62B3F6}" destId="{3FCCA936-5529-446D-AFBB-59879C435F36}" srcOrd="7" destOrd="0" presId="urn:microsoft.com/office/officeart/2005/8/layout/vList2"/>
    <dgm:cxn modelId="{D0240C2F-39D2-4582-81B7-909DC89595E5}" type="presParOf" srcId="{CAF0A454-5F95-4267-98C4-F98FDC62B3F6}" destId="{8EE6E61E-E0D4-4873-B4B6-B9EA566DD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BEDF0EB-C0D9-4DD9-907E-6448BFA3C270}">
      <dgm:prSet/>
      <dgm:spPr/>
      <dgm:t>
        <a:bodyPr/>
        <a:lstStyle/>
        <a:p>
          <a:pPr rtl="0"/>
          <a:r>
            <a:rPr lang="en-US" smtClean="0"/>
            <a:t>Roles and Responsibilities</a:t>
          </a:r>
          <a:endParaRPr lang="en-US"/>
        </a:p>
      </dgm:t>
    </dgm:pt>
    <dgm:pt modelId="{9DF97A46-188C-474E-AF75-FE4E6CACD7DC}" type="parTrans" cxnId="{E5233CD0-9A93-49F8-8D00-1974051A914D}">
      <dgm:prSet/>
      <dgm:spPr/>
      <dgm:t>
        <a:bodyPr/>
        <a:lstStyle/>
        <a:p>
          <a:endParaRPr lang="en-US"/>
        </a:p>
      </dgm:t>
    </dgm:pt>
    <dgm:pt modelId="{E66E7056-A3D7-4D40-85C6-4C68300306E6}" type="sibTrans" cxnId="{E5233CD0-9A93-49F8-8D00-1974051A914D}">
      <dgm:prSet/>
      <dgm:spPr/>
      <dgm:t>
        <a:bodyPr/>
        <a:lstStyle/>
        <a:p>
          <a:endParaRPr lang="en-US"/>
        </a:p>
      </dgm:t>
    </dgm:pt>
    <dgm:pt modelId="{1037FB6F-C75E-440B-8D20-61257FBBA989}">
      <dgm:prSet/>
      <dgm:spPr/>
      <dgm:t>
        <a:bodyPr/>
        <a:lstStyle/>
        <a:p>
          <a:pPr rtl="0"/>
          <a:r>
            <a:rPr lang="en-US" smtClean="0"/>
            <a:t>CAT Functionality</a:t>
          </a:r>
          <a:endParaRPr lang="en-US"/>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DDF3AFDF-F93C-4077-9D54-74C68A3DDA11}">
      <dgm:prSet/>
      <dgm:spPr/>
      <dgm:t>
        <a:bodyPr/>
        <a:lstStyle/>
        <a:p>
          <a:pPr rtl="0"/>
          <a:r>
            <a:rPr lang="en-US" smtClean="0"/>
            <a:t>CAT Reporting</a:t>
          </a:r>
          <a:endParaRPr lang="en-US"/>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rgbClr val="82001A"/>
        </a:solidFill>
      </dgm:spPr>
      <dgm:t>
        <a:bodyPr/>
        <a:lstStyle/>
        <a:p>
          <a:pPr rtl="0"/>
          <a:r>
            <a:rPr lang="en-US" smtClean="0">
              <a:solidFill>
                <a:schemeClr val="bg1"/>
              </a:solidFill>
            </a:rPr>
            <a:t>Training and Support </a:t>
          </a:r>
          <a:endParaRPr lang="en-US">
            <a:solidFill>
              <a:schemeClr val="bg1"/>
            </a:solidFill>
          </a:endParaRPr>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EFDC6401-275D-4B69-9107-7839ED43BB7E}" type="pres">
      <dgm:prSet presAssocID="{DBEDF0EB-C0D9-4DD9-907E-6448BFA3C270}" presName="parentText" presStyleLbl="node1" presStyleIdx="0" presStyleCnt="5">
        <dgm:presLayoutVars>
          <dgm:chMax val="0"/>
          <dgm:bulletEnabled val="1"/>
        </dgm:presLayoutVars>
      </dgm:prSet>
      <dgm:spPr/>
      <dgm:t>
        <a:bodyPr/>
        <a:lstStyle/>
        <a:p>
          <a:endParaRPr lang="en-US"/>
        </a:p>
      </dgm:t>
    </dgm:pt>
    <dgm:pt modelId="{6E500017-A4D4-4437-873B-6149EE923087}" type="pres">
      <dgm:prSet presAssocID="{E66E7056-A3D7-4D40-85C6-4C68300306E6}" presName="spacer" presStyleCnt="0"/>
      <dgm:spPr/>
    </dgm:pt>
    <dgm:pt modelId="{3FF955DF-49EF-4E78-A874-E94ABA84445A}" type="pres">
      <dgm:prSet presAssocID="{1037FB6F-C75E-440B-8D20-61257FBBA989}" presName="parentText" presStyleLbl="node1" presStyleIdx="1" presStyleCnt="5">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pt>
    <dgm:pt modelId="{283CF67D-BAB1-4630-BD75-5888FA996D47}" type="pres">
      <dgm:prSet presAssocID="{DDF3AFDF-F93C-4077-9D54-74C68A3DDA11}" presName="parentText" presStyleLbl="node1" presStyleIdx="2" presStyleCnt="5">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3" presStyleCnt="5">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4" presStyleCnt="5">
        <dgm:presLayoutVars>
          <dgm:chMax val="0"/>
          <dgm:bulletEnabled val="1"/>
        </dgm:presLayoutVars>
      </dgm:prSet>
      <dgm:spPr/>
      <dgm:t>
        <a:bodyPr/>
        <a:lstStyle/>
        <a:p>
          <a:endParaRPr lang="en-US"/>
        </a:p>
      </dgm:t>
    </dgm:pt>
  </dgm:ptLst>
  <dgm:cxnLst>
    <dgm:cxn modelId="{E06B71D8-1F2B-4371-B966-2EBD392F85B3}" type="presOf" srcId="{4C8BC273-9C84-4140-B94A-70FD244D916F}" destId="{CAF0A454-5F95-4267-98C4-F98FDC62B3F6}" srcOrd="0" destOrd="0" presId="urn:microsoft.com/office/officeart/2005/8/layout/vList2"/>
    <dgm:cxn modelId="{B1A97EB5-4F66-43E2-8074-E2CDB7186BB4}" srcId="{4C8BC273-9C84-4140-B94A-70FD244D916F}" destId="{30904DEC-252A-4E6B-A4ED-685C01C7BFB9}" srcOrd="4" destOrd="0" parTransId="{671B61D2-8EF3-4045-8E29-E7F028EAC9B8}" sibTransId="{977F4362-2539-4CBE-9979-D20B917C747D}"/>
    <dgm:cxn modelId="{CA1BC1BD-661A-473F-B54A-E06F49C82A0B}" type="presOf" srcId="{45EC50B5-5E56-45F7-A283-C981D9B5C660}" destId="{81F84F09-CB93-49C5-A193-388B3D609934}" srcOrd="0" destOrd="0" presId="urn:microsoft.com/office/officeart/2005/8/layout/vList2"/>
    <dgm:cxn modelId="{3A7B4FC1-0306-480F-AF09-3801CF860A40}" srcId="{4C8BC273-9C84-4140-B94A-70FD244D916F}" destId="{45EC50B5-5E56-45F7-A283-C981D9B5C660}" srcOrd="3" destOrd="0" parTransId="{0F657DDA-371D-4D28-B47C-FD33962898E4}" sibTransId="{36311444-ED41-4C5E-BAB4-99EA22EB015C}"/>
    <dgm:cxn modelId="{1CEF0E34-708B-4DD2-B969-7C2BAC1EEBBB}" type="presOf" srcId="{DDF3AFDF-F93C-4077-9D54-74C68A3DDA11}" destId="{283CF67D-BAB1-4630-BD75-5888FA996D47}" srcOrd="0" destOrd="0" presId="urn:microsoft.com/office/officeart/2005/8/layout/vList2"/>
    <dgm:cxn modelId="{E5233CD0-9A93-49F8-8D00-1974051A914D}" srcId="{4C8BC273-9C84-4140-B94A-70FD244D916F}" destId="{DBEDF0EB-C0D9-4DD9-907E-6448BFA3C270}" srcOrd="0" destOrd="0" parTransId="{9DF97A46-188C-474E-AF75-FE4E6CACD7DC}" sibTransId="{E66E7056-A3D7-4D40-85C6-4C68300306E6}"/>
    <dgm:cxn modelId="{7706311C-2B8F-472F-A3ED-A8610CF0025D}" type="presOf" srcId="{30904DEC-252A-4E6B-A4ED-685C01C7BFB9}" destId="{8EE6E61E-E0D4-4873-B4B6-B9EA566DDBB9}" srcOrd="0" destOrd="0" presId="urn:microsoft.com/office/officeart/2005/8/layout/vList2"/>
    <dgm:cxn modelId="{7B27E676-1D0C-4FC5-B89D-0CB6B575612D}" type="presOf" srcId="{DBEDF0EB-C0D9-4DD9-907E-6448BFA3C270}" destId="{EFDC6401-275D-4B69-9107-7839ED43BB7E}" srcOrd="0" destOrd="0" presId="urn:microsoft.com/office/officeart/2005/8/layout/vList2"/>
    <dgm:cxn modelId="{147F2D24-D30C-48F3-8F5A-55B82C44F1B4}" srcId="{4C8BC273-9C84-4140-B94A-70FD244D916F}" destId="{1037FB6F-C75E-440B-8D20-61257FBBA989}" srcOrd="1" destOrd="0" parTransId="{0FF7A002-520C-4562-9570-F5D35761CD96}" sibTransId="{6885CBA2-E82D-45A9-8856-5EBDFD7F245A}"/>
    <dgm:cxn modelId="{D378E418-46B3-48AC-933E-22E18C5D35A2}" type="presOf" srcId="{1037FB6F-C75E-440B-8D20-61257FBBA989}" destId="{3FF955DF-49EF-4E78-A874-E94ABA84445A}" srcOrd="0" destOrd="0" presId="urn:microsoft.com/office/officeart/2005/8/layout/vList2"/>
    <dgm:cxn modelId="{F80DF661-0AAD-48D3-BFC0-4711C07E023D}" srcId="{4C8BC273-9C84-4140-B94A-70FD244D916F}" destId="{DDF3AFDF-F93C-4077-9D54-74C68A3DDA11}" srcOrd="2" destOrd="0" parTransId="{4AD83C84-F9F0-44F6-A986-DC3DC94DA90E}" sibTransId="{B438AACE-54C4-4580-B070-FFFD48281841}"/>
    <dgm:cxn modelId="{B2817EDE-B56A-492C-9EC2-B1BE81D4E6EE}" type="presParOf" srcId="{CAF0A454-5F95-4267-98C4-F98FDC62B3F6}" destId="{EFDC6401-275D-4B69-9107-7839ED43BB7E}" srcOrd="0" destOrd="0" presId="urn:microsoft.com/office/officeart/2005/8/layout/vList2"/>
    <dgm:cxn modelId="{9E95A1B2-7182-48D8-AA3A-0FBB32DB6897}" type="presParOf" srcId="{CAF0A454-5F95-4267-98C4-F98FDC62B3F6}" destId="{6E500017-A4D4-4437-873B-6149EE923087}" srcOrd="1" destOrd="0" presId="urn:microsoft.com/office/officeart/2005/8/layout/vList2"/>
    <dgm:cxn modelId="{ABB4AB6F-DF0C-4ADB-BCB7-C0C2A2B42497}" type="presParOf" srcId="{CAF0A454-5F95-4267-98C4-F98FDC62B3F6}" destId="{3FF955DF-49EF-4E78-A874-E94ABA84445A}" srcOrd="2" destOrd="0" presId="urn:microsoft.com/office/officeart/2005/8/layout/vList2"/>
    <dgm:cxn modelId="{FCCA6BC6-0785-4187-A35A-3DE8BDFBDB94}" type="presParOf" srcId="{CAF0A454-5F95-4267-98C4-F98FDC62B3F6}" destId="{007EBFC1-3B9C-44E0-A193-DD9660279A78}" srcOrd="3" destOrd="0" presId="urn:microsoft.com/office/officeart/2005/8/layout/vList2"/>
    <dgm:cxn modelId="{94ED9C09-DC99-421C-AA76-31F4AEB87468}" type="presParOf" srcId="{CAF0A454-5F95-4267-98C4-F98FDC62B3F6}" destId="{283CF67D-BAB1-4630-BD75-5888FA996D47}" srcOrd="4" destOrd="0" presId="urn:microsoft.com/office/officeart/2005/8/layout/vList2"/>
    <dgm:cxn modelId="{647E349F-F66E-4C27-83E9-A0B4FA068718}" type="presParOf" srcId="{CAF0A454-5F95-4267-98C4-F98FDC62B3F6}" destId="{85EDCF71-D0D5-4F33-A74E-6F622DC7FE6B}" srcOrd="5" destOrd="0" presId="urn:microsoft.com/office/officeart/2005/8/layout/vList2"/>
    <dgm:cxn modelId="{48E69810-1F43-4D91-9699-561435E4534E}" type="presParOf" srcId="{CAF0A454-5F95-4267-98C4-F98FDC62B3F6}" destId="{81F84F09-CB93-49C5-A193-388B3D609934}" srcOrd="6" destOrd="0" presId="urn:microsoft.com/office/officeart/2005/8/layout/vList2"/>
    <dgm:cxn modelId="{66A5572D-795F-4E9E-9553-199262A98796}" type="presParOf" srcId="{CAF0A454-5F95-4267-98C4-F98FDC62B3F6}" destId="{3FCCA936-5529-446D-AFBB-59879C435F36}" srcOrd="7" destOrd="0" presId="urn:microsoft.com/office/officeart/2005/8/layout/vList2"/>
    <dgm:cxn modelId="{9CB96F19-C5ED-440E-BD0C-2928A1C54AA3}" type="presParOf" srcId="{CAF0A454-5F95-4267-98C4-F98FDC62B3F6}" destId="{8EE6E61E-E0D4-4873-B4B6-B9EA566DD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BD664-6325-49DD-889A-0A9CEE94CF00}" type="doc">
      <dgm:prSet loTypeId="urn:microsoft.com/office/officeart/2011/layout/CircleProcess" loCatId="officeonline" qsTypeId="urn:microsoft.com/office/officeart/2005/8/quickstyle/simple5" qsCatId="simple" csTypeId="urn:microsoft.com/office/officeart/2005/8/colors/accent2_2" csCatId="accent2" phldr="1"/>
      <dgm:spPr/>
      <dgm:t>
        <a:bodyPr/>
        <a:lstStyle/>
        <a:p>
          <a:endParaRPr lang="en-US"/>
        </a:p>
      </dgm:t>
    </dgm:pt>
    <dgm:pt modelId="{8B06EE11-47D1-4F71-81F0-58EA2C306A71}">
      <dgm:prSet phldrT="[Text]"/>
      <dgm:spPr>
        <a:gradFill rotWithShape="0">
          <a:gsLst>
            <a:gs pos="30000">
              <a:schemeClr val="bg1"/>
            </a:gs>
            <a:gs pos="100000">
              <a:schemeClr val="bg1">
                <a:lumMod val="75000"/>
              </a:schemeClr>
            </a:gs>
          </a:gsLst>
          <a:lin ang="6000000" scaled="0"/>
        </a:gradFill>
      </dgm:spPr>
      <dgm:t>
        <a:bodyPr/>
        <a:lstStyle/>
        <a:p>
          <a:r>
            <a:rPr lang="en-US" dirty="0" smtClean="0"/>
            <a:t>HRS to CAT Compare Report</a:t>
          </a:r>
          <a:endParaRPr lang="en-US" dirty="0"/>
        </a:p>
      </dgm:t>
    </dgm:pt>
    <dgm:pt modelId="{DD6228A4-D819-4745-B86A-78BA0D22FDD5}" type="parTrans" cxnId="{CCDCD3B8-0BCA-4435-8190-C3AE9D4FDFAA}">
      <dgm:prSet/>
      <dgm:spPr/>
      <dgm:t>
        <a:bodyPr/>
        <a:lstStyle/>
        <a:p>
          <a:endParaRPr lang="en-US"/>
        </a:p>
      </dgm:t>
    </dgm:pt>
    <dgm:pt modelId="{50CF06ED-E625-4B3D-9BCC-D0158A9C8813}" type="sibTrans" cxnId="{CCDCD3B8-0BCA-4435-8190-C3AE9D4FDFAA}">
      <dgm:prSet/>
      <dgm:spPr/>
      <dgm:t>
        <a:bodyPr/>
        <a:lstStyle/>
        <a:p>
          <a:endParaRPr lang="en-US"/>
        </a:p>
      </dgm:t>
    </dgm:pt>
    <dgm:pt modelId="{E6B3A990-0F3F-4B6A-9BB0-143E3F630309}">
      <dgm:prSet phldrT="[Text]"/>
      <dgm:spPr>
        <a:gradFill rotWithShape="0">
          <a:gsLst>
            <a:gs pos="30000">
              <a:schemeClr val="bg1"/>
            </a:gs>
            <a:gs pos="100000">
              <a:schemeClr val="bg1">
                <a:lumMod val="75000"/>
              </a:schemeClr>
            </a:gs>
          </a:gsLst>
          <a:lin ang="6000000" scaled="0"/>
        </a:gradFill>
      </dgm:spPr>
      <dgm:t>
        <a:bodyPr/>
        <a:lstStyle/>
        <a:p>
          <a:r>
            <a:rPr lang="en-US" dirty="0" smtClean="0"/>
            <a:t>Missing From CAT Report</a:t>
          </a:r>
          <a:endParaRPr lang="en-US" dirty="0"/>
        </a:p>
      </dgm:t>
    </dgm:pt>
    <dgm:pt modelId="{D51F0588-E3D1-47B2-9D23-FFF74DC87F89}" type="parTrans" cxnId="{24EF21FA-7F83-48E7-86EF-8A4E5349D28C}">
      <dgm:prSet/>
      <dgm:spPr/>
      <dgm:t>
        <a:bodyPr/>
        <a:lstStyle/>
        <a:p>
          <a:endParaRPr lang="en-US"/>
        </a:p>
      </dgm:t>
    </dgm:pt>
    <dgm:pt modelId="{018858C2-66CD-46F4-ABD7-125930D41DE3}" type="sibTrans" cxnId="{24EF21FA-7F83-48E7-86EF-8A4E5349D28C}">
      <dgm:prSet/>
      <dgm:spPr/>
      <dgm:t>
        <a:bodyPr/>
        <a:lstStyle/>
        <a:p>
          <a:endParaRPr lang="en-US"/>
        </a:p>
      </dgm:t>
    </dgm:pt>
    <dgm:pt modelId="{C15D2CBA-95E8-4431-8E98-C7D52C4EB80B}">
      <dgm:prSet phldrT="[Text]"/>
      <dgm:spPr>
        <a:gradFill rotWithShape="0">
          <a:gsLst>
            <a:gs pos="30000">
              <a:schemeClr val="bg1"/>
            </a:gs>
            <a:gs pos="100000">
              <a:schemeClr val="bg1">
                <a:lumMod val="75000"/>
              </a:schemeClr>
            </a:gs>
          </a:gsLst>
          <a:lin ang="6000000" scaled="0"/>
        </a:gradFill>
      </dgm:spPr>
      <dgm:t>
        <a:bodyPr/>
        <a:lstStyle/>
        <a:p>
          <a:r>
            <a:rPr lang="en-US" dirty="0" smtClean="0"/>
            <a:t>HRS Change Report</a:t>
          </a:r>
          <a:endParaRPr lang="en-US" dirty="0"/>
        </a:p>
      </dgm:t>
    </dgm:pt>
    <dgm:pt modelId="{40764129-5090-4A37-AB13-D30255502C76}" type="parTrans" cxnId="{2F9AD6DC-D634-4340-BA73-F1974E62BD11}">
      <dgm:prSet/>
      <dgm:spPr/>
      <dgm:t>
        <a:bodyPr/>
        <a:lstStyle/>
        <a:p>
          <a:endParaRPr lang="en-US"/>
        </a:p>
      </dgm:t>
    </dgm:pt>
    <dgm:pt modelId="{ED1BDDE2-70AD-4299-B150-BEB7BE9613DE}" type="sibTrans" cxnId="{2F9AD6DC-D634-4340-BA73-F1974E62BD11}">
      <dgm:prSet/>
      <dgm:spPr/>
      <dgm:t>
        <a:bodyPr/>
        <a:lstStyle/>
        <a:p>
          <a:endParaRPr lang="en-US"/>
        </a:p>
      </dgm:t>
    </dgm:pt>
    <dgm:pt modelId="{D87B6384-7FEA-4426-B2E8-15A9D0EF4E28}">
      <dgm:prSet phldrT="[Text]"/>
      <dgm:spPr>
        <a:gradFill rotWithShape="0">
          <a:gsLst>
            <a:gs pos="30000">
              <a:schemeClr val="bg1"/>
            </a:gs>
            <a:gs pos="100000">
              <a:schemeClr val="bg1">
                <a:lumMod val="75000"/>
              </a:schemeClr>
            </a:gs>
          </a:gsLst>
          <a:lin ang="6000000" scaled="0"/>
        </a:gradFill>
      </dgm:spPr>
      <dgm:t>
        <a:bodyPr/>
        <a:lstStyle/>
        <a:p>
          <a:r>
            <a:rPr lang="en-US" dirty="0" smtClean="0"/>
            <a:t>Record Errors Report</a:t>
          </a:r>
          <a:endParaRPr lang="en-US" dirty="0"/>
        </a:p>
      </dgm:t>
    </dgm:pt>
    <dgm:pt modelId="{29AA3136-E2A1-4EE1-A0C9-E4873C9F9FB6}" type="parTrans" cxnId="{D357454F-9888-473E-92E9-78EB47F19BF9}">
      <dgm:prSet/>
      <dgm:spPr/>
      <dgm:t>
        <a:bodyPr/>
        <a:lstStyle/>
        <a:p>
          <a:endParaRPr lang="en-US"/>
        </a:p>
      </dgm:t>
    </dgm:pt>
    <dgm:pt modelId="{5946F4AA-64D5-4D1B-90D1-AE1D01AE91F6}" type="sibTrans" cxnId="{D357454F-9888-473E-92E9-78EB47F19BF9}">
      <dgm:prSet/>
      <dgm:spPr/>
      <dgm:t>
        <a:bodyPr/>
        <a:lstStyle/>
        <a:p>
          <a:endParaRPr lang="en-US"/>
        </a:p>
      </dgm:t>
    </dgm:pt>
    <dgm:pt modelId="{3966CE32-34DF-4105-8C4C-88E9041E4C8E}">
      <dgm:prSet phldrT="[Text]"/>
      <dgm:spPr>
        <a:gradFill rotWithShape="0">
          <a:gsLst>
            <a:gs pos="30000">
              <a:schemeClr val="bg1"/>
            </a:gs>
            <a:gs pos="100000">
              <a:schemeClr val="bg1">
                <a:lumMod val="75000"/>
              </a:schemeClr>
            </a:gs>
          </a:gsLst>
          <a:lin ang="6000000" scaled="0"/>
        </a:gradFill>
      </dgm:spPr>
      <dgm:t>
        <a:bodyPr/>
        <a:lstStyle/>
        <a:p>
          <a:r>
            <a:rPr lang="en-US" dirty="0" smtClean="0"/>
            <a:t>Position Report</a:t>
          </a:r>
          <a:endParaRPr lang="en-US" dirty="0"/>
        </a:p>
      </dgm:t>
    </dgm:pt>
    <dgm:pt modelId="{B587392C-BD29-421C-84AB-F593BF56CECF}" type="parTrans" cxnId="{D1A1CD11-1C1D-4934-847A-AAED4E43C5DB}">
      <dgm:prSet/>
      <dgm:spPr/>
      <dgm:t>
        <a:bodyPr/>
        <a:lstStyle/>
        <a:p>
          <a:endParaRPr lang="en-US"/>
        </a:p>
      </dgm:t>
    </dgm:pt>
    <dgm:pt modelId="{8FF842CE-A2A9-4D01-88B3-ECBF1D6473E9}" type="sibTrans" cxnId="{D1A1CD11-1C1D-4934-847A-AAED4E43C5DB}">
      <dgm:prSet/>
      <dgm:spPr/>
      <dgm:t>
        <a:bodyPr/>
        <a:lstStyle/>
        <a:p>
          <a:endParaRPr lang="en-US"/>
        </a:p>
      </dgm:t>
    </dgm:pt>
    <dgm:pt modelId="{73106F09-AC9E-4315-BA7C-EBF85B258542}">
      <dgm:prSet phldrT="[Text]"/>
      <dgm:spPr>
        <a:gradFill rotWithShape="0">
          <a:gsLst>
            <a:gs pos="30000">
              <a:schemeClr val="bg1"/>
            </a:gs>
            <a:gs pos="100000">
              <a:schemeClr val="bg1">
                <a:lumMod val="75000"/>
              </a:schemeClr>
            </a:gs>
          </a:gsLst>
          <a:lin ang="6000000" scaled="0"/>
        </a:gradFill>
      </dgm:spPr>
      <dgm:t>
        <a:bodyPr/>
        <a:lstStyle/>
        <a:p>
          <a:r>
            <a:rPr lang="en-US" dirty="0" smtClean="0"/>
            <a:t>Under Min/Over Max Report</a:t>
          </a:r>
          <a:endParaRPr lang="en-US" dirty="0"/>
        </a:p>
      </dgm:t>
    </dgm:pt>
    <dgm:pt modelId="{DA77C61E-B4DC-432B-B1BB-197023D97D17}" type="parTrans" cxnId="{1C25BFAD-CBC3-4FEC-BDD7-8D2C190562A9}">
      <dgm:prSet/>
      <dgm:spPr/>
      <dgm:t>
        <a:bodyPr/>
        <a:lstStyle/>
        <a:p>
          <a:endParaRPr lang="en-US"/>
        </a:p>
      </dgm:t>
    </dgm:pt>
    <dgm:pt modelId="{04FB693C-AE47-4580-8CBD-FC51352ABBA6}" type="sibTrans" cxnId="{1C25BFAD-CBC3-4FEC-BDD7-8D2C190562A9}">
      <dgm:prSet/>
      <dgm:spPr/>
      <dgm:t>
        <a:bodyPr/>
        <a:lstStyle/>
        <a:p>
          <a:endParaRPr lang="en-US"/>
        </a:p>
      </dgm:t>
    </dgm:pt>
    <dgm:pt modelId="{E82DE051-FACF-4BCA-B767-B3F7B31B67C8}">
      <dgm:prSet phldrT="[Text]"/>
      <dgm:spPr>
        <a:gradFill rotWithShape="0">
          <a:gsLst>
            <a:gs pos="30000">
              <a:schemeClr val="bg1"/>
            </a:gs>
            <a:gs pos="100000">
              <a:schemeClr val="bg1">
                <a:lumMod val="75000"/>
              </a:schemeClr>
            </a:gs>
          </a:gsLst>
          <a:lin ang="6000000" scaled="0"/>
        </a:gradFill>
      </dgm:spPr>
      <dgm:t>
        <a:bodyPr/>
        <a:lstStyle/>
        <a:p>
          <a:r>
            <a:rPr lang="en-US" dirty="0" smtClean="0"/>
            <a:t>Audit Log Report</a:t>
          </a:r>
          <a:endParaRPr lang="en-US" dirty="0"/>
        </a:p>
      </dgm:t>
    </dgm:pt>
    <dgm:pt modelId="{92F240EE-F084-4DEE-BCD6-E5BC7797D0CD}" type="parTrans" cxnId="{CEA737BB-7698-499C-97BE-5C563941FD8E}">
      <dgm:prSet/>
      <dgm:spPr/>
      <dgm:t>
        <a:bodyPr/>
        <a:lstStyle/>
        <a:p>
          <a:endParaRPr lang="en-US"/>
        </a:p>
      </dgm:t>
    </dgm:pt>
    <dgm:pt modelId="{C2BCD034-0471-44D1-B647-8BE5BF690F3E}" type="sibTrans" cxnId="{CEA737BB-7698-499C-97BE-5C563941FD8E}">
      <dgm:prSet/>
      <dgm:spPr/>
      <dgm:t>
        <a:bodyPr/>
        <a:lstStyle/>
        <a:p>
          <a:endParaRPr lang="en-US"/>
        </a:p>
      </dgm:t>
    </dgm:pt>
    <dgm:pt modelId="{A9C14AA7-9C2C-4F06-A32B-16BD8118AAB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b="0" dirty="0" smtClean="0">
              <a:solidFill>
                <a:schemeClr val="bg1"/>
              </a:solidFill>
            </a:rPr>
            <a:t>Run CAT Reports</a:t>
          </a:r>
          <a:endParaRPr lang="en-US" sz="1600" b="0" dirty="0">
            <a:solidFill>
              <a:schemeClr val="bg1"/>
            </a:solidFill>
          </a:endParaRPr>
        </a:p>
      </dgm:t>
    </dgm:pt>
    <dgm:pt modelId="{81234C4C-5DDC-456B-915A-E45A9C8E60FF}" type="sibTrans" cxnId="{EC9B96EA-5EDA-48A6-A22E-C3E07EE1E9C4}">
      <dgm:prSet/>
      <dgm:spPr/>
      <dgm:t>
        <a:bodyPr/>
        <a:lstStyle/>
        <a:p>
          <a:endParaRPr lang="en-US"/>
        </a:p>
      </dgm:t>
    </dgm:pt>
    <dgm:pt modelId="{B0C309E5-0EF1-4417-A4C0-E4D7B78F890A}" type="parTrans" cxnId="{EC9B96EA-5EDA-48A6-A22E-C3E07EE1E9C4}">
      <dgm:prSet/>
      <dgm:spPr/>
      <dgm:t>
        <a:bodyPr/>
        <a:lstStyle/>
        <a:p>
          <a:endParaRPr lang="en-US"/>
        </a:p>
      </dgm:t>
    </dgm:pt>
    <dgm:pt modelId="{4146D8E0-2D0E-4FEE-85D1-B064B9A75B1D}" type="pres">
      <dgm:prSet presAssocID="{E34BD664-6325-49DD-889A-0A9CEE94CF00}" presName="Name0" presStyleCnt="0">
        <dgm:presLayoutVars>
          <dgm:chMax val="11"/>
          <dgm:chPref val="11"/>
          <dgm:dir/>
          <dgm:resizeHandles/>
        </dgm:presLayoutVars>
      </dgm:prSet>
      <dgm:spPr/>
      <dgm:t>
        <a:bodyPr/>
        <a:lstStyle/>
        <a:p>
          <a:endParaRPr lang="en-US"/>
        </a:p>
      </dgm:t>
    </dgm:pt>
    <dgm:pt modelId="{35E093CC-C41D-4458-9C9C-6D14022A35AF}" type="pres">
      <dgm:prSet presAssocID="{E82DE051-FACF-4BCA-B767-B3F7B31B67C8}" presName="Accent8" presStyleCnt="0"/>
      <dgm:spPr/>
    </dgm:pt>
    <dgm:pt modelId="{3F367B81-C05A-4872-AF50-62D435D0FFB5}" type="pres">
      <dgm:prSet presAssocID="{E82DE051-FACF-4BCA-B767-B3F7B31B67C8}" presName="Accent" presStyleLbl="node1" presStyleIdx="0" presStyleCnt="8" custLinFactNeighborX="-45330"/>
      <dgm:spPr>
        <a:prstGeom prst="ellipse">
          <a:avLst/>
        </a:prstGeom>
      </dgm:spPr>
    </dgm:pt>
    <dgm:pt modelId="{EF77A88F-9D93-4C01-90EF-8C6B94D2E802}" type="pres">
      <dgm:prSet presAssocID="{E82DE051-FACF-4BCA-B767-B3F7B31B67C8}" presName="ParentBackground8" presStyleCnt="0"/>
      <dgm:spPr/>
    </dgm:pt>
    <dgm:pt modelId="{606D28CE-B440-4A11-9408-CD87B555D50C}" type="pres">
      <dgm:prSet presAssocID="{E82DE051-FACF-4BCA-B767-B3F7B31B67C8}" presName="ParentBackground" presStyleLbl="fgAcc1" presStyleIdx="0" presStyleCnt="8" custLinFactNeighborX="-48561"/>
      <dgm:spPr>
        <a:prstGeom prst="ellipse">
          <a:avLst/>
        </a:prstGeom>
      </dgm:spPr>
      <dgm:t>
        <a:bodyPr/>
        <a:lstStyle/>
        <a:p>
          <a:endParaRPr lang="en-US"/>
        </a:p>
      </dgm:t>
    </dgm:pt>
    <dgm:pt modelId="{DDCDB354-B643-4382-8762-D4CB00034F26}" type="pres">
      <dgm:prSet presAssocID="{E82DE051-FACF-4BCA-B767-B3F7B31B67C8}" presName="Parent8" presStyleLbl="revTx" presStyleIdx="0" presStyleCnt="0">
        <dgm:presLayoutVars>
          <dgm:chMax val="1"/>
          <dgm:chPref val="1"/>
          <dgm:bulletEnabled val="1"/>
        </dgm:presLayoutVars>
      </dgm:prSet>
      <dgm:spPr/>
      <dgm:t>
        <a:bodyPr/>
        <a:lstStyle/>
        <a:p>
          <a:endParaRPr lang="en-US"/>
        </a:p>
      </dgm:t>
    </dgm:pt>
    <dgm:pt modelId="{CFA1B782-104C-4919-81A0-D01B04AA20F6}" type="pres">
      <dgm:prSet presAssocID="{73106F09-AC9E-4315-BA7C-EBF85B258542}" presName="Accent7" presStyleCnt="0"/>
      <dgm:spPr/>
    </dgm:pt>
    <dgm:pt modelId="{9CBE7453-305B-421B-BB28-3C59798E04A0}" type="pres">
      <dgm:prSet presAssocID="{73106F09-AC9E-4315-BA7C-EBF85B258542}" presName="Accent" presStyleLbl="node1" presStyleIdx="1" presStyleCnt="8" custLinFactNeighborX="-27364"/>
      <dgm:spPr>
        <a:prstGeom prst="ellipse">
          <a:avLst/>
        </a:prstGeom>
      </dgm:spPr>
    </dgm:pt>
    <dgm:pt modelId="{086A5994-CFAF-4757-85B8-000D1CA02B03}" type="pres">
      <dgm:prSet presAssocID="{73106F09-AC9E-4315-BA7C-EBF85B258542}" presName="ParentBackground7" presStyleCnt="0"/>
      <dgm:spPr/>
    </dgm:pt>
    <dgm:pt modelId="{78D7C5D7-23AA-4AB1-90FE-5AF8D1D6DE62}" type="pres">
      <dgm:prSet presAssocID="{73106F09-AC9E-4315-BA7C-EBF85B258542}" presName="ParentBackground" presStyleLbl="fgAcc1" presStyleIdx="1" presStyleCnt="8" custLinFactNeighborX="-41467"/>
      <dgm:spPr>
        <a:prstGeom prst="ellipse">
          <a:avLst/>
        </a:prstGeom>
      </dgm:spPr>
      <dgm:t>
        <a:bodyPr/>
        <a:lstStyle/>
        <a:p>
          <a:endParaRPr lang="en-US"/>
        </a:p>
      </dgm:t>
    </dgm:pt>
    <dgm:pt modelId="{AFCBCD58-25A4-4957-9C29-05C8CF85D882}" type="pres">
      <dgm:prSet presAssocID="{73106F09-AC9E-4315-BA7C-EBF85B258542}" presName="Parent7" presStyleLbl="revTx" presStyleIdx="0" presStyleCnt="0">
        <dgm:presLayoutVars>
          <dgm:chMax val="1"/>
          <dgm:chPref val="1"/>
          <dgm:bulletEnabled val="1"/>
        </dgm:presLayoutVars>
      </dgm:prSet>
      <dgm:spPr/>
      <dgm:t>
        <a:bodyPr/>
        <a:lstStyle/>
        <a:p>
          <a:endParaRPr lang="en-US"/>
        </a:p>
      </dgm:t>
    </dgm:pt>
    <dgm:pt modelId="{1069B128-3724-46FE-ABE8-F75D8689D59A}" type="pres">
      <dgm:prSet presAssocID="{3966CE32-34DF-4105-8C4C-88E9041E4C8E}" presName="Accent6" presStyleCnt="0"/>
      <dgm:spPr/>
    </dgm:pt>
    <dgm:pt modelId="{3E15902D-C718-46A9-838A-1537ED241EC7}" type="pres">
      <dgm:prSet presAssocID="{3966CE32-34DF-4105-8C4C-88E9041E4C8E}" presName="Accent" presStyleLbl="node1" presStyleIdx="2" presStyleCnt="8" custLinFactNeighborX="-21789"/>
      <dgm:spPr>
        <a:prstGeom prst="ellipse">
          <a:avLst/>
        </a:prstGeom>
      </dgm:spPr>
    </dgm:pt>
    <dgm:pt modelId="{F31E209F-4169-4524-A10E-76F2798C144E}" type="pres">
      <dgm:prSet presAssocID="{3966CE32-34DF-4105-8C4C-88E9041E4C8E}" presName="ParentBackground6" presStyleCnt="0"/>
      <dgm:spPr/>
    </dgm:pt>
    <dgm:pt modelId="{418F3920-0F0B-4749-AA0B-6010ADE6DA9D}" type="pres">
      <dgm:prSet presAssocID="{3966CE32-34DF-4105-8C4C-88E9041E4C8E}" presName="ParentBackground" presStyleLbl="fgAcc1" presStyleIdx="2" presStyleCnt="8" custLinFactNeighborX="-33019"/>
      <dgm:spPr>
        <a:prstGeom prst="ellipse">
          <a:avLst/>
        </a:prstGeom>
      </dgm:spPr>
      <dgm:t>
        <a:bodyPr/>
        <a:lstStyle/>
        <a:p>
          <a:endParaRPr lang="en-US"/>
        </a:p>
      </dgm:t>
    </dgm:pt>
    <dgm:pt modelId="{2C15DE1C-31E6-4D40-82D0-1FE35FE92240}" type="pres">
      <dgm:prSet presAssocID="{3966CE32-34DF-4105-8C4C-88E9041E4C8E}" presName="Parent6" presStyleLbl="revTx" presStyleIdx="0" presStyleCnt="0">
        <dgm:presLayoutVars>
          <dgm:chMax val="1"/>
          <dgm:chPref val="1"/>
          <dgm:bulletEnabled val="1"/>
        </dgm:presLayoutVars>
      </dgm:prSet>
      <dgm:spPr/>
      <dgm:t>
        <a:bodyPr/>
        <a:lstStyle/>
        <a:p>
          <a:endParaRPr lang="en-US"/>
        </a:p>
      </dgm:t>
    </dgm:pt>
    <dgm:pt modelId="{A0E44146-98F9-42DB-AF59-BAE76F4F28F2}" type="pres">
      <dgm:prSet presAssocID="{D87B6384-7FEA-4426-B2E8-15A9D0EF4E28}" presName="Accent5" presStyleCnt="0"/>
      <dgm:spPr/>
    </dgm:pt>
    <dgm:pt modelId="{C558CB63-5E01-4F61-BD16-288A28845AA9}" type="pres">
      <dgm:prSet presAssocID="{D87B6384-7FEA-4426-B2E8-15A9D0EF4E28}" presName="Accent" presStyleLbl="node1" presStyleIdx="3" presStyleCnt="8" custLinFactNeighborX="-17074"/>
      <dgm:spPr>
        <a:prstGeom prst="ellipse">
          <a:avLst/>
        </a:prstGeom>
      </dgm:spPr>
    </dgm:pt>
    <dgm:pt modelId="{2C896642-19BD-48FA-92D6-BA2A45FE2B63}" type="pres">
      <dgm:prSet presAssocID="{D87B6384-7FEA-4426-B2E8-15A9D0EF4E28}" presName="ParentBackground5" presStyleCnt="0"/>
      <dgm:spPr/>
    </dgm:pt>
    <dgm:pt modelId="{2A3F7D66-56AE-4CF1-BD73-AD5B7800115E}" type="pres">
      <dgm:prSet presAssocID="{D87B6384-7FEA-4426-B2E8-15A9D0EF4E28}" presName="ParentBackground" presStyleLbl="fgAcc1" presStyleIdx="3" presStyleCnt="8" custLinFactNeighborX="-25873"/>
      <dgm:spPr>
        <a:prstGeom prst="ellipse">
          <a:avLst/>
        </a:prstGeom>
      </dgm:spPr>
      <dgm:t>
        <a:bodyPr/>
        <a:lstStyle/>
        <a:p>
          <a:endParaRPr lang="en-US"/>
        </a:p>
      </dgm:t>
    </dgm:pt>
    <dgm:pt modelId="{BDC7AFB3-5FA4-4BCE-8880-67C55A5F4324}" type="pres">
      <dgm:prSet presAssocID="{D87B6384-7FEA-4426-B2E8-15A9D0EF4E28}" presName="Parent5" presStyleLbl="revTx" presStyleIdx="0" presStyleCnt="0">
        <dgm:presLayoutVars>
          <dgm:chMax val="1"/>
          <dgm:chPref val="1"/>
          <dgm:bulletEnabled val="1"/>
        </dgm:presLayoutVars>
      </dgm:prSet>
      <dgm:spPr/>
      <dgm:t>
        <a:bodyPr/>
        <a:lstStyle/>
        <a:p>
          <a:endParaRPr lang="en-US"/>
        </a:p>
      </dgm:t>
    </dgm:pt>
    <dgm:pt modelId="{0E566699-DA1D-4F53-976C-1EDDC2A1B82A}" type="pres">
      <dgm:prSet presAssocID="{C15D2CBA-95E8-4431-8E98-C7D52C4EB80B}" presName="Accent4" presStyleCnt="0"/>
      <dgm:spPr/>
    </dgm:pt>
    <dgm:pt modelId="{BB681A30-C92A-4C01-9E59-82E6A97772D6}" type="pres">
      <dgm:prSet presAssocID="{C15D2CBA-95E8-4431-8E98-C7D52C4EB80B}" presName="Accent" presStyleLbl="node1" presStyleIdx="4" presStyleCnt="8" custLinFactNeighborX="-13219"/>
      <dgm:spPr>
        <a:prstGeom prst="ellipse">
          <a:avLst/>
        </a:prstGeom>
      </dgm:spPr>
    </dgm:pt>
    <dgm:pt modelId="{43F7E374-FBED-4B0C-B29A-F22C8DFF4AE0}" type="pres">
      <dgm:prSet presAssocID="{C15D2CBA-95E8-4431-8E98-C7D52C4EB80B}" presName="ParentBackground4" presStyleCnt="0"/>
      <dgm:spPr/>
    </dgm:pt>
    <dgm:pt modelId="{8C9C8DC1-BE6F-4C54-8ECD-FB74DEE4E587}" type="pres">
      <dgm:prSet presAssocID="{C15D2CBA-95E8-4431-8E98-C7D52C4EB80B}" presName="ParentBackground" presStyleLbl="fgAcc1" presStyleIdx="4" presStyleCnt="8" custLinFactNeighborX="-20031"/>
      <dgm:spPr>
        <a:prstGeom prst="ellipse">
          <a:avLst/>
        </a:prstGeom>
      </dgm:spPr>
      <dgm:t>
        <a:bodyPr/>
        <a:lstStyle/>
        <a:p>
          <a:endParaRPr lang="en-US"/>
        </a:p>
      </dgm:t>
    </dgm:pt>
    <dgm:pt modelId="{0102D6C3-20A9-45D5-83F8-FDB9F0BCA826}" type="pres">
      <dgm:prSet presAssocID="{C15D2CBA-95E8-4431-8E98-C7D52C4EB80B}" presName="Parent4" presStyleLbl="revTx" presStyleIdx="0" presStyleCnt="0">
        <dgm:presLayoutVars>
          <dgm:chMax val="1"/>
          <dgm:chPref val="1"/>
          <dgm:bulletEnabled val="1"/>
        </dgm:presLayoutVars>
      </dgm:prSet>
      <dgm:spPr/>
      <dgm:t>
        <a:bodyPr/>
        <a:lstStyle/>
        <a:p>
          <a:endParaRPr lang="en-US"/>
        </a:p>
      </dgm:t>
    </dgm:pt>
    <dgm:pt modelId="{BD2F2DF1-CB26-447B-A152-CBD50491AD58}" type="pres">
      <dgm:prSet presAssocID="{E6B3A990-0F3F-4B6A-9BB0-143E3F630309}" presName="Accent3" presStyleCnt="0"/>
      <dgm:spPr/>
    </dgm:pt>
    <dgm:pt modelId="{EE9BCC82-BAF1-4EEE-974C-A06E378BC4C6}" type="pres">
      <dgm:prSet presAssocID="{E6B3A990-0F3F-4B6A-9BB0-143E3F630309}" presName="Accent" presStyleLbl="node1" presStyleIdx="5" presStyleCnt="8" custLinFactNeighborX="-7733"/>
      <dgm:spPr>
        <a:prstGeom prst="ellipse">
          <a:avLst/>
        </a:prstGeom>
      </dgm:spPr>
    </dgm:pt>
    <dgm:pt modelId="{AB2B8253-6CA1-4C55-B7FC-0FE84609F4FB}" type="pres">
      <dgm:prSet presAssocID="{E6B3A990-0F3F-4B6A-9BB0-143E3F630309}" presName="ParentBackground3" presStyleCnt="0"/>
      <dgm:spPr/>
    </dgm:pt>
    <dgm:pt modelId="{DC14B0F6-D756-43CB-A573-DE676751D173}" type="pres">
      <dgm:prSet presAssocID="{E6B3A990-0F3F-4B6A-9BB0-143E3F630309}" presName="ParentBackground" presStyleLbl="fgAcc1" presStyleIdx="5" presStyleCnt="8" custLinFactNeighborX="-11718"/>
      <dgm:spPr>
        <a:prstGeom prst="ellipse">
          <a:avLst/>
        </a:prstGeom>
      </dgm:spPr>
      <dgm:t>
        <a:bodyPr/>
        <a:lstStyle/>
        <a:p>
          <a:endParaRPr lang="en-US"/>
        </a:p>
      </dgm:t>
    </dgm:pt>
    <dgm:pt modelId="{0B6CB053-F0DB-4A0A-8E02-DDD0D924719B}" type="pres">
      <dgm:prSet presAssocID="{E6B3A990-0F3F-4B6A-9BB0-143E3F630309}" presName="Parent3" presStyleLbl="revTx" presStyleIdx="0" presStyleCnt="0">
        <dgm:presLayoutVars>
          <dgm:chMax val="1"/>
          <dgm:chPref val="1"/>
          <dgm:bulletEnabled val="1"/>
        </dgm:presLayoutVars>
      </dgm:prSet>
      <dgm:spPr/>
      <dgm:t>
        <a:bodyPr/>
        <a:lstStyle/>
        <a:p>
          <a:endParaRPr lang="en-US"/>
        </a:p>
      </dgm:t>
    </dgm:pt>
    <dgm:pt modelId="{16388487-4551-45EE-BC97-AEDD134C467D}" type="pres">
      <dgm:prSet presAssocID="{8B06EE11-47D1-4F71-81F0-58EA2C306A71}" presName="Accent2" presStyleCnt="0"/>
      <dgm:spPr/>
    </dgm:pt>
    <dgm:pt modelId="{2477B82C-2573-4BF2-8277-E27EA14661C2}" type="pres">
      <dgm:prSet presAssocID="{8B06EE11-47D1-4F71-81F0-58EA2C306A71}" presName="Accent" presStyleLbl="node1" presStyleIdx="6" presStyleCnt="8" custLinFactNeighborX="-3107"/>
      <dgm:spPr>
        <a:prstGeom prst="ellipse">
          <a:avLst/>
        </a:prstGeom>
      </dgm:spPr>
    </dgm:pt>
    <dgm:pt modelId="{F5FA203F-F6F0-4EB7-A6BB-CC19ECD19783}" type="pres">
      <dgm:prSet presAssocID="{8B06EE11-47D1-4F71-81F0-58EA2C306A71}" presName="ParentBackground2" presStyleCnt="0"/>
      <dgm:spPr/>
    </dgm:pt>
    <dgm:pt modelId="{9AA89BEE-C899-49F2-8706-DC3F7ED6750D}" type="pres">
      <dgm:prSet presAssocID="{8B06EE11-47D1-4F71-81F0-58EA2C306A71}" presName="ParentBackground" presStyleLbl="fgAcc1" presStyleIdx="6" presStyleCnt="8" custLinFactNeighborX="-4708"/>
      <dgm:spPr>
        <a:prstGeom prst="ellipse">
          <a:avLst/>
        </a:prstGeom>
      </dgm:spPr>
      <dgm:t>
        <a:bodyPr/>
        <a:lstStyle/>
        <a:p>
          <a:endParaRPr lang="en-US"/>
        </a:p>
      </dgm:t>
    </dgm:pt>
    <dgm:pt modelId="{783C199E-DDD0-40AB-8608-56894E306933}" type="pres">
      <dgm:prSet presAssocID="{8B06EE11-47D1-4F71-81F0-58EA2C306A71}" presName="Parent2" presStyleLbl="revTx" presStyleIdx="0" presStyleCnt="0">
        <dgm:presLayoutVars>
          <dgm:chMax val="1"/>
          <dgm:chPref val="1"/>
          <dgm:bulletEnabled val="1"/>
        </dgm:presLayoutVars>
      </dgm:prSet>
      <dgm:spPr/>
      <dgm:t>
        <a:bodyPr/>
        <a:lstStyle/>
        <a:p>
          <a:endParaRPr lang="en-US"/>
        </a:p>
      </dgm:t>
    </dgm:pt>
    <dgm:pt modelId="{1986D9D6-3F21-410D-9178-403158F28B5E}" type="pres">
      <dgm:prSet presAssocID="{A9C14AA7-9C2C-4F06-A32B-16BD8118AAB9}" presName="Accent1" presStyleCnt="0"/>
      <dgm:spPr/>
    </dgm:pt>
    <dgm:pt modelId="{2FD9677F-8803-4A8E-8AC7-CAF7C84A5C99}" type="pres">
      <dgm:prSet presAssocID="{A9C14AA7-9C2C-4F06-A32B-16BD8118AAB9}" presName="Accent" presStyleLbl="node1" presStyleIdx="7" presStyleCnt="8"/>
      <dgm:spPr>
        <a:prstGeom prst="ellipse">
          <a:avLst/>
        </a:prstGeom>
      </dgm:spPr>
    </dgm:pt>
    <dgm:pt modelId="{DD6F6D3F-8C32-4888-8E91-B177322B933F}" type="pres">
      <dgm:prSet presAssocID="{A9C14AA7-9C2C-4F06-A32B-16BD8118AAB9}" presName="ParentBackground1" presStyleCnt="0"/>
      <dgm:spPr/>
    </dgm:pt>
    <dgm:pt modelId="{5825893C-F9A0-49BC-BFE2-D51A16E4D5ED}" type="pres">
      <dgm:prSet presAssocID="{A9C14AA7-9C2C-4F06-A32B-16BD8118AAB9}" presName="ParentBackground" presStyleLbl="fgAcc1" presStyleIdx="7" presStyleCnt="8"/>
      <dgm:spPr>
        <a:prstGeom prst="ellipse">
          <a:avLst/>
        </a:prstGeom>
      </dgm:spPr>
      <dgm:t>
        <a:bodyPr/>
        <a:lstStyle/>
        <a:p>
          <a:endParaRPr lang="en-US"/>
        </a:p>
      </dgm:t>
    </dgm:pt>
    <dgm:pt modelId="{D9545D1A-F233-4D81-800E-BAB0C171F063}" type="pres">
      <dgm:prSet presAssocID="{A9C14AA7-9C2C-4F06-A32B-16BD8118AAB9}" presName="Parent1" presStyleLbl="revTx" presStyleIdx="0" presStyleCnt="0">
        <dgm:presLayoutVars>
          <dgm:chMax val="1"/>
          <dgm:chPref val="1"/>
          <dgm:bulletEnabled val="1"/>
        </dgm:presLayoutVars>
      </dgm:prSet>
      <dgm:spPr/>
      <dgm:t>
        <a:bodyPr/>
        <a:lstStyle/>
        <a:p>
          <a:endParaRPr lang="en-US"/>
        </a:p>
      </dgm:t>
    </dgm:pt>
  </dgm:ptLst>
  <dgm:cxnLst>
    <dgm:cxn modelId="{24EF21FA-7F83-48E7-86EF-8A4E5349D28C}" srcId="{E34BD664-6325-49DD-889A-0A9CEE94CF00}" destId="{E6B3A990-0F3F-4B6A-9BB0-143E3F630309}" srcOrd="2" destOrd="0" parTransId="{D51F0588-E3D1-47B2-9D23-FFF74DC87F89}" sibTransId="{018858C2-66CD-46F4-ABD7-125930D41DE3}"/>
    <dgm:cxn modelId="{B50FA7F1-FF87-49A9-998D-8850B563F14E}" type="presOf" srcId="{C15D2CBA-95E8-4431-8E98-C7D52C4EB80B}" destId="{0102D6C3-20A9-45D5-83F8-FDB9F0BCA826}" srcOrd="1" destOrd="0" presId="urn:microsoft.com/office/officeart/2011/layout/CircleProcess"/>
    <dgm:cxn modelId="{6E720DBB-CCF1-42A4-A16A-7F026729B1ED}" type="presOf" srcId="{8B06EE11-47D1-4F71-81F0-58EA2C306A71}" destId="{9AA89BEE-C899-49F2-8706-DC3F7ED6750D}" srcOrd="0" destOrd="0" presId="urn:microsoft.com/office/officeart/2011/layout/CircleProcess"/>
    <dgm:cxn modelId="{71185872-33EF-4819-8DBF-77B9F7B8D658}" type="presOf" srcId="{73106F09-AC9E-4315-BA7C-EBF85B258542}" destId="{AFCBCD58-25A4-4957-9C29-05C8CF85D882}" srcOrd="1" destOrd="0" presId="urn:microsoft.com/office/officeart/2011/layout/CircleProcess"/>
    <dgm:cxn modelId="{5433FE2C-36CF-4083-8110-3BEE3F6C5DB4}" type="presOf" srcId="{C15D2CBA-95E8-4431-8E98-C7D52C4EB80B}" destId="{8C9C8DC1-BE6F-4C54-8ECD-FB74DEE4E587}" srcOrd="0" destOrd="0" presId="urn:microsoft.com/office/officeart/2011/layout/CircleProcess"/>
    <dgm:cxn modelId="{CEA737BB-7698-499C-97BE-5C563941FD8E}" srcId="{E34BD664-6325-49DD-889A-0A9CEE94CF00}" destId="{E82DE051-FACF-4BCA-B767-B3F7B31B67C8}" srcOrd="7" destOrd="0" parTransId="{92F240EE-F084-4DEE-BCD6-E5BC7797D0CD}" sibTransId="{C2BCD034-0471-44D1-B647-8BE5BF690F3E}"/>
    <dgm:cxn modelId="{CCDCD3B8-0BCA-4435-8190-C3AE9D4FDFAA}" srcId="{E34BD664-6325-49DD-889A-0A9CEE94CF00}" destId="{8B06EE11-47D1-4F71-81F0-58EA2C306A71}" srcOrd="1" destOrd="0" parTransId="{DD6228A4-D819-4745-B86A-78BA0D22FDD5}" sibTransId="{50CF06ED-E625-4B3D-9BCC-D0158A9C8813}"/>
    <dgm:cxn modelId="{8C44A2DB-5996-4A8C-B337-ACA7B5FA2BF7}" type="presOf" srcId="{73106F09-AC9E-4315-BA7C-EBF85B258542}" destId="{78D7C5D7-23AA-4AB1-90FE-5AF8D1D6DE62}" srcOrd="0" destOrd="0" presId="urn:microsoft.com/office/officeart/2011/layout/CircleProcess"/>
    <dgm:cxn modelId="{2FF837A1-E245-4EAA-8A24-AAE23E559EE2}" type="presOf" srcId="{E6B3A990-0F3F-4B6A-9BB0-143E3F630309}" destId="{DC14B0F6-D756-43CB-A573-DE676751D173}" srcOrd="0" destOrd="0" presId="urn:microsoft.com/office/officeart/2011/layout/CircleProcess"/>
    <dgm:cxn modelId="{DB20AC49-9315-4F8B-A24F-CD51D435BC22}" type="presOf" srcId="{3966CE32-34DF-4105-8C4C-88E9041E4C8E}" destId="{2C15DE1C-31E6-4D40-82D0-1FE35FE92240}" srcOrd="1" destOrd="0" presId="urn:microsoft.com/office/officeart/2011/layout/CircleProcess"/>
    <dgm:cxn modelId="{532460D6-1791-431B-A87A-9B0C4FC446C6}" type="presOf" srcId="{A9C14AA7-9C2C-4F06-A32B-16BD8118AAB9}" destId="{D9545D1A-F233-4D81-800E-BAB0C171F063}" srcOrd="1" destOrd="0" presId="urn:microsoft.com/office/officeart/2011/layout/CircleProcess"/>
    <dgm:cxn modelId="{EC9B96EA-5EDA-48A6-A22E-C3E07EE1E9C4}" srcId="{E34BD664-6325-49DD-889A-0A9CEE94CF00}" destId="{A9C14AA7-9C2C-4F06-A32B-16BD8118AAB9}" srcOrd="0" destOrd="0" parTransId="{B0C309E5-0EF1-4417-A4C0-E4D7B78F890A}" sibTransId="{81234C4C-5DDC-456B-915A-E45A9C8E60FF}"/>
    <dgm:cxn modelId="{1C25BFAD-CBC3-4FEC-BDD7-8D2C190562A9}" srcId="{E34BD664-6325-49DD-889A-0A9CEE94CF00}" destId="{73106F09-AC9E-4315-BA7C-EBF85B258542}" srcOrd="6" destOrd="0" parTransId="{DA77C61E-B4DC-432B-B1BB-197023D97D17}" sibTransId="{04FB693C-AE47-4580-8CBD-FC51352ABBA6}"/>
    <dgm:cxn modelId="{8B79B74D-4AFD-40D0-91AC-3669D335EF1C}" type="presOf" srcId="{E82DE051-FACF-4BCA-B767-B3F7B31B67C8}" destId="{606D28CE-B440-4A11-9408-CD87B555D50C}" srcOrd="0" destOrd="0" presId="urn:microsoft.com/office/officeart/2011/layout/CircleProcess"/>
    <dgm:cxn modelId="{5D8F2436-E71C-4FF2-B0F8-4E3F19C37354}" type="presOf" srcId="{E6B3A990-0F3F-4B6A-9BB0-143E3F630309}" destId="{0B6CB053-F0DB-4A0A-8E02-DDD0D924719B}" srcOrd="1" destOrd="0" presId="urn:microsoft.com/office/officeart/2011/layout/CircleProcess"/>
    <dgm:cxn modelId="{3CFF0E17-3524-4DFF-BD14-E264ABEFF31D}" type="presOf" srcId="{E34BD664-6325-49DD-889A-0A9CEE94CF00}" destId="{4146D8E0-2D0E-4FEE-85D1-B064B9A75B1D}" srcOrd="0" destOrd="0" presId="urn:microsoft.com/office/officeart/2011/layout/CircleProcess"/>
    <dgm:cxn modelId="{2F9AD6DC-D634-4340-BA73-F1974E62BD11}" srcId="{E34BD664-6325-49DD-889A-0A9CEE94CF00}" destId="{C15D2CBA-95E8-4431-8E98-C7D52C4EB80B}" srcOrd="3" destOrd="0" parTransId="{40764129-5090-4A37-AB13-D30255502C76}" sibTransId="{ED1BDDE2-70AD-4299-B150-BEB7BE9613DE}"/>
    <dgm:cxn modelId="{922FB3DE-9EF8-4801-9D39-73830E31E9DB}" type="presOf" srcId="{A9C14AA7-9C2C-4F06-A32B-16BD8118AAB9}" destId="{5825893C-F9A0-49BC-BFE2-D51A16E4D5ED}" srcOrd="0" destOrd="0" presId="urn:microsoft.com/office/officeart/2011/layout/CircleProcess"/>
    <dgm:cxn modelId="{FC038A10-6CAB-43A1-95A8-23E293733F2C}" type="presOf" srcId="{D87B6384-7FEA-4426-B2E8-15A9D0EF4E28}" destId="{2A3F7D66-56AE-4CF1-BD73-AD5B7800115E}" srcOrd="0" destOrd="0" presId="urn:microsoft.com/office/officeart/2011/layout/CircleProcess"/>
    <dgm:cxn modelId="{E227A269-FE5E-4280-9EE6-EB4E4805551E}" type="presOf" srcId="{3966CE32-34DF-4105-8C4C-88E9041E4C8E}" destId="{418F3920-0F0B-4749-AA0B-6010ADE6DA9D}" srcOrd="0" destOrd="0" presId="urn:microsoft.com/office/officeart/2011/layout/CircleProcess"/>
    <dgm:cxn modelId="{D7EDA9CB-9DE1-4230-8B84-C0F7D5047F69}" type="presOf" srcId="{8B06EE11-47D1-4F71-81F0-58EA2C306A71}" destId="{783C199E-DDD0-40AB-8608-56894E306933}" srcOrd="1" destOrd="0" presId="urn:microsoft.com/office/officeart/2011/layout/CircleProcess"/>
    <dgm:cxn modelId="{67395FC7-66DD-4B19-8CE7-D9D2A9A19985}" type="presOf" srcId="{E82DE051-FACF-4BCA-B767-B3F7B31B67C8}" destId="{DDCDB354-B643-4382-8762-D4CB00034F26}" srcOrd="1" destOrd="0" presId="urn:microsoft.com/office/officeart/2011/layout/CircleProcess"/>
    <dgm:cxn modelId="{C29932C0-D7B6-4E08-B734-F7437F3D3B49}" type="presOf" srcId="{D87B6384-7FEA-4426-B2E8-15A9D0EF4E28}" destId="{BDC7AFB3-5FA4-4BCE-8880-67C55A5F4324}" srcOrd="1" destOrd="0" presId="urn:microsoft.com/office/officeart/2011/layout/CircleProcess"/>
    <dgm:cxn modelId="{D1A1CD11-1C1D-4934-847A-AAED4E43C5DB}" srcId="{E34BD664-6325-49DD-889A-0A9CEE94CF00}" destId="{3966CE32-34DF-4105-8C4C-88E9041E4C8E}" srcOrd="5" destOrd="0" parTransId="{B587392C-BD29-421C-84AB-F593BF56CECF}" sibTransId="{8FF842CE-A2A9-4D01-88B3-ECBF1D6473E9}"/>
    <dgm:cxn modelId="{D357454F-9888-473E-92E9-78EB47F19BF9}" srcId="{E34BD664-6325-49DD-889A-0A9CEE94CF00}" destId="{D87B6384-7FEA-4426-B2E8-15A9D0EF4E28}" srcOrd="4" destOrd="0" parTransId="{29AA3136-E2A1-4EE1-A0C9-E4873C9F9FB6}" sibTransId="{5946F4AA-64D5-4D1B-90D1-AE1D01AE91F6}"/>
    <dgm:cxn modelId="{7B15E0DB-D02A-4206-9EFD-F6017A7695D0}" type="presParOf" srcId="{4146D8E0-2D0E-4FEE-85D1-B064B9A75B1D}" destId="{35E093CC-C41D-4458-9C9C-6D14022A35AF}" srcOrd="0" destOrd="0" presId="urn:microsoft.com/office/officeart/2011/layout/CircleProcess"/>
    <dgm:cxn modelId="{942A7BCA-7883-48EF-A0E6-26EEA30CA02A}" type="presParOf" srcId="{35E093CC-C41D-4458-9C9C-6D14022A35AF}" destId="{3F367B81-C05A-4872-AF50-62D435D0FFB5}" srcOrd="0" destOrd="0" presId="urn:microsoft.com/office/officeart/2011/layout/CircleProcess"/>
    <dgm:cxn modelId="{E43A9630-A219-4E2C-8FB2-DCE4AB578480}" type="presParOf" srcId="{4146D8E0-2D0E-4FEE-85D1-B064B9A75B1D}" destId="{EF77A88F-9D93-4C01-90EF-8C6B94D2E802}" srcOrd="1" destOrd="0" presId="urn:microsoft.com/office/officeart/2011/layout/CircleProcess"/>
    <dgm:cxn modelId="{7D7AA994-00F4-4E76-9586-B10791653152}" type="presParOf" srcId="{EF77A88F-9D93-4C01-90EF-8C6B94D2E802}" destId="{606D28CE-B440-4A11-9408-CD87B555D50C}" srcOrd="0" destOrd="0" presId="urn:microsoft.com/office/officeart/2011/layout/CircleProcess"/>
    <dgm:cxn modelId="{1380B765-D2C7-405C-8B7C-11F517885BDC}" type="presParOf" srcId="{4146D8E0-2D0E-4FEE-85D1-B064B9A75B1D}" destId="{DDCDB354-B643-4382-8762-D4CB00034F26}" srcOrd="2" destOrd="0" presId="urn:microsoft.com/office/officeart/2011/layout/CircleProcess"/>
    <dgm:cxn modelId="{0FBE0FA4-4207-40FC-826E-0E16FFEAFB8A}" type="presParOf" srcId="{4146D8E0-2D0E-4FEE-85D1-B064B9A75B1D}" destId="{CFA1B782-104C-4919-81A0-D01B04AA20F6}" srcOrd="3" destOrd="0" presId="urn:microsoft.com/office/officeart/2011/layout/CircleProcess"/>
    <dgm:cxn modelId="{39CD8C2D-7C04-4F96-9B37-7229001B3519}" type="presParOf" srcId="{CFA1B782-104C-4919-81A0-D01B04AA20F6}" destId="{9CBE7453-305B-421B-BB28-3C59798E04A0}" srcOrd="0" destOrd="0" presId="urn:microsoft.com/office/officeart/2011/layout/CircleProcess"/>
    <dgm:cxn modelId="{40B4F7C9-9902-433F-A165-C4442A87B5B5}" type="presParOf" srcId="{4146D8E0-2D0E-4FEE-85D1-B064B9A75B1D}" destId="{086A5994-CFAF-4757-85B8-000D1CA02B03}" srcOrd="4" destOrd="0" presId="urn:microsoft.com/office/officeart/2011/layout/CircleProcess"/>
    <dgm:cxn modelId="{752785BA-3FB0-4EBB-948A-65EB469D80CD}" type="presParOf" srcId="{086A5994-CFAF-4757-85B8-000D1CA02B03}" destId="{78D7C5D7-23AA-4AB1-90FE-5AF8D1D6DE62}" srcOrd="0" destOrd="0" presId="urn:microsoft.com/office/officeart/2011/layout/CircleProcess"/>
    <dgm:cxn modelId="{2221AACF-196F-4236-8061-B07BCB8F5666}" type="presParOf" srcId="{4146D8E0-2D0E-4FEE-85D1-B064B9A75B1D}" destId="{AFCBCD58-25A4-4957-9C29-05C8CF85D882}" srcOrd="5" destOrd="0" presId="urn:microsoft.com/office/officeart/2011/layout/CircleProcess"/>
    <dgm:cxn modelId="{0F7B59E1-78E9-4F24-87AE-53AB46C77621}" type="presParOf" srcId="{4146D8E0-2D0E-4FEE-85D1-B064B9A75B1D}" destId="{1069B128-3724-46FE-ABE8-F75D8689D59A}" srcOrd="6" destOrd="0" presId="urn:microsoft.com/office/officeart/2011/layout/CircleProcess"/>
    <dgm:cxn modelId="{5EB8D7AF-E822-4273-8179-44A8399755DD}" type="presParOf" srcId="{1069B128-3724-46FE-ABE8-F75D8689D59A}" destId="{3E15902D-C718-46A9-838A-1537ED241EC7}" srcOrd="0" destOrd="0" presId="urn:microsoft.com/office/officeart/2011/layout/CircleProcess"/>
    <dgm:cxn modelId="{7A86473F-41A6-4F3E-B011-70C4680B136D}" type="presParOf" srcId="{4146D8E0-2D0E-4FEE-85D1-B064B9A75B1D}" destId="{F31E209F-4169-4524-A10E-76F2798C144E}" srcOrd="7" destOrd="0" presId="urn:microsoft.com/office/officeart/2011/layout/CircleProcess"/>
    <dgm:cxn modelId="{A17F530F-1D18-4C80-8A5A-FE8A2D23EF56}" type="presParOf" srcId="{F31E209F-4169-4524-A10E-76F2798C144E}" destId="{418F3920-0F0B-4749-AA0B-6010ADE6DA9D}" srcOrd="0" destOrd="0" presId="urn:microsoft.com/office/officeart/2011/layout/CircleProcess"/>
    <dgm:cxn modelId="{878E7BCF-F604-4E2B-A475-2DA37A3FE2D4}" type="presParOf" srcId="{4146D8E0-2D0E-4FEE-85D1-B064B9A75B1D}" destId="{2C15DE1C-31E6-4D40-82D0-1FE35FE92240}" srcOrd="8" destOrd="0" presId="urn:microsoft.com/office/officeart/2011/layout/CircleProcess"/>
    <dgm:cxn modelId="{C64D3A67-30D6-4B8D-90F5-900C6ADE13AC}" type="presParOf" srcId="{4146D8E0-2D0E-4FEE-85D1-B064B9A75B1D}" destId="{A0E44146-98F9-42DB-AF59-BAE76F4F28F2}" srcOrd="9" destOrd="0" presId="urn:microsoft.com/office/officeart/2011/layout/CircleProcess"/>
    <dgm:cxn modelId="{2F96E350-19FD-4059-B959-9DE5B74AEC5D}" type="presParOf" srcId="{A0E44146-98F9-42DB-AF59-BAE76F4F28F2}" destId="{C558CB63-5E01-4F61-BD16-288A28845AA9}" srcOrd="0" destOrd="0" presId="urn:microsoft.com/office/officeart/2011/layout/CircleProcess"/>
    <dgm:cxn modelId="{16293979-F6DB-475D-9467-F6BC1710FCA7}" type="presParOf" srcId="{4146D8E0-2D0E-4FEE-85D1-B064B9A75B1D}" destId="{2C896642-19BD-48FA-92D6-BA2A45FE2B63}" srcOrd="10" destOrd="0" presId="urn:microsoft.com/office/officeart/2011/layout/CircleProcess"/>
    <dgm:cxn modelId="{6B50CA07-64F1-404D-B298-96390E42024C}" type="presParOf" srcId="{2C896642-19BD-48FA-92D6-BA2A45FE2B63}" destId="{2A3F7D66-56AE-4CF1-BD73-AD5B7800115E}" srcOrd="0" destOrd="0" presId="urn:microsoft.com/office/officeart/2011/layout/CircleProcess"/>
    <dgm:cxn modelId="{FA70936B-3986-42F9-A7B3-E75970D93945}" type="presParOf" srcId="{4146D8E0-2D0E-4FEE-85D1-B064B9A75B1D}" destId="{BDC7AFB3-5FA4-4BCE-8880-67C55A5F4324}" srcOrd="11" destOrd="0" presId="urn:microsoft.com/office/officeart/2011/layout/CircleProcess"/>
    <dgm:cxn modelId="{3814F790-65FD-4557-9EAC-590B73484918}" type="presParOf" srcId="{4146D8E0-2D0E-4FEE-85D1-B064B9A75B1D}" destId="{0E566699-DA1D-4F53-976C-1EDDC2A1B82A}" srcOrd="12" destOrd="0" presId="urn:microsoft.com/office/officeart/2011/layout/CircleProcess"/>
    <dgm:cxn modelId="{6C31F88D-3EA9-44EE-98D6-552411EC2AF5}" type="presParOf" srcId="{0E566699-DA1D-4F53-976C-1EDDC2A1B82A}" destId="{BB681A30-C92A-4C01-9E59-82E6A97772D6}" srcOrd="0" destOrd="0" presId="urn:microsoft.com/office/officeart/2011/layout/CircleProcess"/>
    <dgm:cxn modelId="{882D8F64-8F2F-4B2A-B8D8-11E26A57FE25}" type="presParOf" srcId="{4146D8E0-2D0E-4FEE-85D1-B064B9A75B1D}" destId="{43F7E374-FBED-4B0C-B29A-F22C8DFF4AE0}" srcOrd="13" destOrd="0" presId="urn:microsoft.com/office/officeart/2011/layout/CircleProcess"/>
    <dgm:cxn modelId="{86A04897-722A-4C81-9976-3BD190297410}" type="presParOf" srcId="{43F7E374-FBED-4B0C-B29A-F22C8DFF4AE0}" destId="{8C9C8DC1-BE6F-4C54-8ECD-FB74DEE4E587}" srcOrd="0" destOrd="0" presId="urn:microsoft.com/office/officeart/2011/layout/CircleProcess"/>
    <dgm:cxn modelId="{AE0CE82F-D9B1-4E58-AD1C-F362FC6BF4AB}" type="presParOf" srcId="{4146D8E0-2D0E-4FEE-85D1-B064B9A75B1D}" destId="{0102D6C3-20A9-45D5-83F8-FDB9F0BCA826}" srcOrd="14" destOrd="0" presId="urn:microsoft.com/office/officeart/2011/layout/CircleProcess"/>
    <dgm:cxn modelId="{D85C151F-2D45-4CF6-9512-4757FCD21AE4}" type="presParOf" srcId="{4146D8E0-2D0E-4FEE-85D1-B064B9A75B1D}" destId="{BD2F2DF1-CB26-447B-A152-CBD50491AD58}" srcOrd="15" destOrd="0" presId="urn:microsoft.com/office/officeart/2011/layout/CircleProcess"/>
    <dgm:cxn modelId="{A3679381-29BE-4E03-8D7A-1BFD394658D4}" type="presParOf" srcId="{BD2F2DF1-CB26-447B-A152-CBD50491AD58}" destId="{EE9BCC82-BAF1-4EEE-974C-A06E378BC4C6}" srcOrd="0" destOrd="0" presId="urn:microsoft.com/office/officeart/2011/layout/CircleProcess"/>
    <dgm:cxn modelId="{EC7AED2C-C208-4E6F-8A02-7E4E9F358E87}" type="presParOf" srcId="{4146D8E0-2D0E-4FEE-85D1-B064B9A75B1D}" destId="{AB2B8253-6CA1-4C55-B7FC-0FE84609F4FB}" srcOrd="16" destOrd="0" presId="urn:microsoft.com/office/officeart/2011/layout/CircleProcess"/>
    <dgm:cxn modelId="{C7BD09D9-CE1E-4105-BE83-F382D4EFB700}" type="presParOf" srcId="{AB2B8253-6CA1-4C55-B7FC-0FE84609F4FB}" destId="{DC14B0F6-D756-43CB-A573-DE676751D173}" srcOrd="0" destOrd="0" presId="urn:microsoft.com/office/officeart/2011/layout/CircleProcess"/>
    <dgm:cxn modelId="{57C85E73-07D5-45BA-8B44-7F448C3038E1}" type="presParOf" srcId="{4146D8E0-2D0E-4FEE-85D1-B064B9A75B1D}" destId="{0B6CB053-F0DB-4A0A-8E02-DDD0D924719B}" srcOrd="17" destOrd="0" presId="urn:microsoft.com/office/officeart/2011/layout/CircleProcess"/>
    <dgm:cxn modelId="{CFFD7713-5F23-465D-8467-F171D855AFB5}" type="presParOf" srcId="{4146D8E0-2D0E-4FEE-85D1-B064B9A75B1D}" destId="{16388487-4551-45EE-BC97-AEDD134C467D}" srcOrd="18" destOrd="0" presId="urn:microsoft.com/office/officeart/2011/layout/CircleProcess"/>
    <dgm:cxn modelId="{7DCDD856-C84B-458E-BE92-ADCE6FF6A636}" type="presParOf" srcId="{16388487-4551-45EE-BC97-AEDD134C467D}" destId="{2477B82C-2573-4BF2-8277-E27EA14661C2}" srcOrd="0" destOrd="0" presId="urn:microsoft.com/office/officeart/2011/layout/CircleProcess"/>
    <dgm:cxn modelId="{10CD3C04-D34A-4572-855B-10E2E919635E}" type="presParOf" srcId="{4146D8E0-2D0E-4FEE-85D1-B064B9A75B1D}" destId="{F5FA203F-F6F0-4EB7-A6BB-CC19ECD19783}" srcOrd="19" destOrd="0" presId="urn:microsoft.com/office/officeart/2011/layout/CircleProcess"/>
    <dgm:cxn modelId="{0FE1000E-3520-459E-BEEC-5B3324DB3EF6}" type="presParOf" srcId="{F5FA203F-F6F0-4EB7-A6BB-CC19ECD19783}" destId="{9AA89BEE-C899-49F2-8706-DC3F7ED6750D}" srcOrd="0" destOrd="0" presId="urn:microsoft.com/office/officeart/2011/layout/CircleProcess"/>
    <dgm:cxn modelId="{D132121E-6268-4BDE-BE4C-3BFE76AA83F6}" type="presParOf" srcId="{4146D8E0-2D0E-4FEE-85D1-B064B9A75B1D}" destId="{783C199E-DDD0-40AB-8608-56894E306933}" srcOrd="20" destOrd="0" presId="urn:microsoft.com/office/officeart/2011/layout/CircleProcess"/>
    <dgm:cxn modelId="{1F1F73EB-D23C-4162-996C-40FE4777B75C}" type="presParOf" srcId="{4146D8E0-2D0E-4FEE-85D1-B064B9A75B1D}" destId="{1986D9D6-3F21-410D-9178-403158F28B5E}" srcOrd="21" destOrd="0" presId="urn:microsoft.com/office/officeart/2011/layout/CircleProcess"/>
    <dgm:cxn modelId="{554DB1E7-2008-4788-8C2A-929F6C222FC6}" type="presParOf" srcId="{1986D9D6-3F21-410D-9178-403158F28B5E}" destId="{2FD9677F-8803-4A8E-8AC7-CAF7C84A5C99}" srcOrd="0" destOrd="0" presId="urn:microsoft.com/office/officeart/2011/layout/CircleProcess"/>
    <dgm:cxn modelId="{F797EFA7-D73B-496C-9BF0-FD75291CED37}" type="presParOf" srcId="{4146D8E0-2D0E-4FEE-85D1-B064B9A75B1D}" destId="{DD6F6D3F-8C32-4888-8E91-B177322B933F}" srcOrd="22" destOrd="0" presId="urn:microsoft.com/office/officeart/2011/layout/CircleProcess"/>
    <dgm:cxn modelId="{48FCCE62-488A-438A-8981-80EA6B3F06A9}" type="presParOf" srcId="{DD6F6D3F-8C32-4888-8E91-B177322B933F}" destId="{5825893C-F9A0-49BC-BFE2-D51A16E4D5ED}" srcOrd="0" destOrd="0" presId="urn:microsoft.com/office/officeart/2011/layout/CircleProcess"/>
    <dgm:cxn modelId="{ED54F9AA-F928-4944-B1FA-BAF3DB86300B}" type="presParOf" srcId="{4146D8E0-2D0E-4FEE-85D1-B064B9A75B1D}" destId="{D9545D1A-F233-4D81-800E-BAB0C171F063}" srcOrd="2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899C1B-FB0A-4FFF-905B-0194F3FF2247}" type="doc">
      <dgm:prSet loTypeId="urn:microsoft.com/office/officeart/2005/8/layout/chevronAccent+Icon" loCatId="process" qsTypeId="urn:microsoft.com/office/officeart/2005/8/quickstyle/simple5" qsCatId="simple" csTypeId="urn:microsoft.com/office/officeart/2005/8/colors/accent2_1" csCatId="accent2" phldr="1"/>
      <dgm:spPr/>
      <dgm:t>
        <a:bodyPr/>
        <a:lstStyle/>
        <a:p>
          <a:endParaRPr lang="en-US"/>
        </a:p>
      </dgm:t>
    </dgm:pt>
    <dgm:pt modelId="{2DEA78A8-74D3-4994-A863-C07F870CB4FA}">
      <dgm:prSet custT="1"/>
      <dgm:spPr>
        <a:gradFill rotWithShape="0">
          <a:gsLst>
            <a:gs pos="30000">
              <a:schemeClr val="bg1"/>
            </a:gs>
            <a:gs pos="100000">
              <a:schemeClr val="bg1">
                <a:lumMod val="75000"/>
              </a:schemeClr>
            </a:gs>
          </a:gsLst>
          <a:lin ang="6000000" scaled="0"/>
        </a:gradFill>
        <a:ln w="38100">
          <a:solidFill>
            <a:srgbClr val="940036"/>
          </a:solidFill>
        </a:ln>
      </dgm:spPr>
      <dgm:t>
        <a:bodyPr/>
        <a:lstStyle/>
        <a:p>
          <a:pPr rtl="0"/>
          <a:r>
            <a:rPr lang="en-US" sz="1200" dirty="0" smtClean="0"/>
            <a:t>Run the Initialization Report</a:t>
          </a:r>
          <a:endParaRPr lang="en-US" sz="1200" dirty="0"/>
        </a:p>
      </dgm:t>
    </dgm:pt>
    <dgm:pt modelId="{9575E750-452F-4FFC-9F30-60C3F50B9590}" type="parTrans" cxnId="{AA3A9780-36E8-449F-9954-1E311D8503DF}">
      <dgm:prSet/>
      <dgm:spPr/>
      <dgm:t>
        <a:bodyPr/>
        <a:lstStyle/>
        <a:p>
          <a:endParaRPr lang="en-US"/>
        </a:p>
      </dgm:t>
    </dgm:pt>
    <dgm:pt modelId="{6E72932D-2BA7-493D-B252-FD1420E24B27}" type="sibTrans" cxnId="{AA3A9780-36E8-449F-9954-1E311D8503DF}">
      <dgm:prSet/>
      <dgm:spPr/>
      <dgm:t>
        <a:bodyPr/>
        <a:lstStyle/>
        <a:p>
          <a:endParaRPr lang="en-US"/>
        </a:p>
      </dgm:t>
    </dgm:pt>
    <dgm:pt modelId="{DF4A9D84-18C4-45CA-9E0A-4DCFE102FBD4}">
      <dgm:prSet custT="1"/>
      <dgm:spPr>
        <a:gradFill rotWithShape="0">
          <a:gsLst>
            <a:gs pos="30000">
              <a:schemeClr val="bg1"/>
            </a:gs>
            <a:gs pos="100000">
              <a:schemeClr val="bg1">
                <a:lumMod val="75000"/>
              </a:schemeClr>
            </a:gs>
          </a:gsLst>
          <a:lin ang="6000000" scaled="0"/>
        </a:gradFill>
        <a:ln w="38100">
          <a:solidFill>
            <a:srgbClr val="940036"/>
          </a:solidFill>
        </a:ln>
      </dgm:spPr>
      <dgm:t>
        <a:bodyPr/>
        <a:lstStyle/>
        <a:p>
          <a:pPr rtl="0"/>
          <a:r>
            <a:rPr lang="en-US" sz="1200" dirty="0" smtClean="0"/>
            <a:t>Perform the IR to IPS Transfer</a:t>
          </a:r>
          <a:endParaRPr lang="en-US" sz="1200" dirty="0"/>
        </a:p>
      </dgm:t>
    </dgm:pt>
    <dgm:pt modelId="{00FE63D8-3DFB-4120-B355-493694BA3CC0}" type="parTrans" cxnId="{FBF1CA67-2C73-4282-B825-63632E38FDB7}">
      <dgm:prSet/>
      <dgm:spPr/>
      <dgm:t>
        <a:bodyPr/>
        <a:lstStyle/>
        <a:p>
          <a:endParaRPr lang="en-US"/>
        </a:p>
      </dgm:t>
    </dgm:pt>
    <dgm:pt modelId="{7258B7A2-010C-4158-9830-885D79CA3D93}" type="sibTrans" cxnId="{FBF1CA67-2C73-4282-B825-63632E38FDB7}">
      <dgm:prSet/>
      <dgm:spPr/>
      <dgm:t>
        <a:bodyPr/>
        <a:lstStyle/>
        <a:p>
          <a:endParaRPr lang="en-US"/>
        </a:p>
      </dgm:t>
    </dgm:pt>
    <dgm:pt modelId="{241CAD45-DD75-4F43-8B05-5DD3A7102F83}">
      <dgm:prSet custT="1"/>
      <dgm:spPr>
        <a:gradFill rotWithShape="0">
          <a:gsLst>
            <a:gs pos="30000">
              <a:schemeClr val="bg1"/>
            </a:gs>
            <a:gs pos="100000">
              <a:schemeClr val="bg1">
                <a:lumMod val="75000"/>
              </a:schemeClr>
            </a:gs>
          </a:gsLst>
          <a:lin ang="6000000" scaled="0"/>
        </a:gradFill>
        <a:ln w="38100">
          <a:solidFill>
            <a:srgbClr val="940036"/>
          </a:solidFill>
        </a:ln>
      </dgm:spPr>
      <dgm:t>
        <a:bodyPr/>
        <a:lstStyle/>
        <a:p>
          <a:pPr rtl="0"/>
          <a:r>
            <a:rPr lang="en-US" sz="1100" dirty="0" smtClean="0"/>
            <a:t>Adjust the Institutional Planning Spreadsheet</a:t>
          </a:r>
          <a:endParaRPr lang="en-US" sz="1100" dirty="0"/>
        </a:p>
      </dgm:t>
    </dgm:pt>
    <dgm:pt modelId="{74DEAAA9-3C43-4B54-9B12-C168CD6916F0}" type="parTrans" cxnId="{13B8AB1B-040E-49FB-A2C3-BBA4DBCB56C4}">
      <dgm:prSet/>
      <dgm:spPr/>
      <dgm:t>
        <a:bodyPr/>
        <a:lstStyle/>
        <a:p>
          <a:endParaRPr lang="en-US"/>
        </a:p>
      </dgm:t>
    </dgm:pt>
    <dgm:pt modelId="{05D6CABC-144F-4709-AA55-332553EA5382}" type="sibTrans" cxnId="{13B8AB1B-040E-49FB-A2C3-BBA4DBCB56C4}">
      <dgm:prSet/>
      <dgm:spPr/>
      <dgm:t>
        <a:bodyPr/>
        <a:lstStyle/>
        <a:p>
          <a:endParaRPr lang="en-US"/>
        </a:p>
      </dgm:t>
    </dgm:pt>
    <dgm:pt modelId="{BA81ADB1-73A3-425B-B938-20E4E99467B9}">
      <dgm:prSet custT="1"/>
      <dgm:spPr>
        <a:gradFill rotWithShape="0">
          <a:gsLst>
            <a:gs pos="30000">
              <a:schemeClr val="bg1"/>
            </a:gs>
            <a:gs pos="100000">
              <a:schemeClr val="bg1">
                <a:lumMod val="75000"/>
              </a:schemeClr>
            </a:gs>
          </a:gsLst>
          <a:lin ang="6000000" scaled="0"/>
        </a:gradFill>
        <a:ln w="38100">
          <a:solidFill>
            <a:srgbClr val="940036"/>
          </a:solidFill>
        </a:ln>
      </dgm:spPr>
      <dgm:t>
        <a:bodyPr/>
        <a:lstStyle/>
        <a:p>
          <a:pPr rtl="0"/>
          <a:r>
            <a:rPr lang="en-US" sz="1200" dirty="0" smtClean="0"/>
            <a:t>Upload the IPS to CAT and AAP</a:t>
          </a:r>
          <a:endParaRPr lang="en-US" sz="1200" dirty="0"/>
        </a:p>
      </dgm:t>
    </dgm:pt>
    <dgm:pt modelId="{935BB4CB-0502-4D59-89C9-B23460B2C41D}" type="parTrans" cxnId="{181CE6A7-B0D2-4E68-9C87-13BCDBC70FE4}">
      <dgm:prSet/>
      <dgm:spPr/>
      <dgm:t>
        <a:bodyPr/>
        <a:lstStyle/>
        <a:p>
          <a:endParaRPr lang="en-US"/>
        </a:p>
      </dgm:t>
    </dgm:pt>
    <dgm:pt modelId="{8B35842B-CEB1-4E51-A253-BCCF0D3F8777}" type="sibTrans" cxnId="{181CE6A7-B0D2-4E68-9C87-13BCDBC70FE4}">
      <dgm:prSet/>
      <dgm:spPr/>
      <dgm:t>
        <a:bodyPr/>
        <a:lstStyle/>
        <a:p>
          <a:endParaRPr lang="en-US"/>
        </a:p>
      </dgm:t>
    </dgm:pt>
    <dgm:pt modelId="{59F782D5-972F-41CE-BA07-BE51D5FC416A}">
      <dgm:prSet custT="1">
        <dgm:style>
          <a:lnRef idx="1">
            <a:schemeClr val="accent2"/>
          </a:lnRef>
          <a:fillRef idx="3">
            <a:schemeClr val="accent2"/>
          </a:fillRef>
          <a:effectRef idx="2">
            <a:schemeClr val="accent2"/>
          </a:effectRef>
          <a:fontRef idx="minor">
            <a:schemeClr val="lt1"/>
          </a:fontRef>
        </dgm:style>
      </dgm:prSet>
      <dgm:spPr>
        <a:ln/>
      </dgm:spPr>
      <dgm:t>
        <a:bodyPr/>
        <a:lstStyle/>
        <a:p>
          <a:pPr rtl="0"/>
          <a:r>
            <a:rPr lang="en-US" sz="1600" dirty="0" smtClean="0">
              <a:solidFill>
                <a:schemeClr val="bg1"/>
              </a:solidFill>
            </a:rPr>
            <a:t>Run the IR to IPS Upload Process</a:t>
          </a:r>
          <a:endParaRPr lang="en-US" sz="1600" dirty="0">
            <a:solidFill>
              <a:schemeClr val="bg1"/>
            </a:solidFill>
          </a:endParaRPr>
        </a:p>
      </dgm:t>
    </dgm:pt>
    <dgm:pt modelId="{2EB84BC2-7A6B-46E3-9F1D-B411010D2F47}" type="parTrans" cxnId="{D3BBA42C-FE22-47CC-AF2D-5E9C41FAAD19}">
      <dgm:prSet/>
      <dgm:spPr/>
      <dgm:t>
        <a:bodyPr/>
        <a:lstStyle/>
        <a:p>
          <a:endParaRPr lang="en-US"/>
        </a:p>
      </dgm:t>
    </dgm:pt>
    <dgm:pt modelId="{04303D87-00A9-4AD0-9628-C271D8BCBC9C}" type="sibTrans" cxnId="{D3BBA42C-FE22-47CC-AF2D-5E9C41FAAD19}">
      <dgm:prSet/>
      <dgm:spPr/>
      <dgm:t>
        <a:bodyPr/>
        <a:lstStyle/>
        <a:p>
          <a:endParaRPr lang="en-US"/>
        </a:p>
      </dgm:t>
    </dgm:pt>
    <dgm:pt modelId="{77713241-D4D6-4227-B7BE-5C6D40FAE86F}" type="pres">
      <dgm:prSet presAssocID="{21899C1B-FB0A-4FFF-905B-0194F3FF2247}" presName="Name0" presStyleCnt="0">
        <dgm:presLayoutVars>
          <dgm:dir/>
          <dgm:resizeHandles val="exact"/>
        </dgm:presLayoutVars>
      </dgm:prSet>
      <dgm:spPr/>
      <dgm:t>
        <a:bodyPr/>
        <a:lstStyle/>
        <a:p>
          <a:endParaRPr lang="en-US"/>
        </a:p>
      </dgm:t>
    </dgm:pt>
    <dgm:pt modelId="{1DA9B2F3-E0D5-46BA-A2A7-7178C79D1670}" type="pres">
      <dgm:prSet presAssocID="{59F782D5-972F-41CE-BA07-BE51D5FC416A}" presName="composite" presStyleCnt="0"/>
      <dgm:spPr/>
    </dgm:pt>
    <dgm:pt modelId="{5D0D06C8-0BE2-4FE5-9BB7-CD676C66C36F}" type="pres">
      <dgm:prSet presAssocID="{59F782D5-972F-41CE-BA07-BE51D5FC416A}" presName="bgChev" presStyleLbl="node1" presStyleIdx="0" presStyleCnt="5" custScaleY="139861"/>
      <dgm:spPr>
        <a:solidFill>
          <a:srgbClr val="DECBCD"/>
        </a:solidFill>
      </dgm:spPr>
    </dgm:pt>
    <dgm:pt modelId="{54A73C14-85DB-43B0-A7A0-9B52CDF7C470}" type="pres">
      <dgm:prSet presAssocID="{59F782D5-972F-41CE-BA07-BE51D5FC416A}" presName="txNode" presStyleLbl="fgAcc1" presStyleIdx="0" presStyleCnt="5" custScaleX="115134" custScaleY="139861">
        <dgm:presLayoutVars>
          <dgm:bulletEnabled val="1"/>
        </dgm:presLayoutVars>
      </dgm:prSet>
      <dgm:spPr/>
      <dgm:t>
        <a:bodyPr/>
        <a:lstStyle/>
        <a:p>
          <a:endParaRPr lang="en-US"/>
        </a:p>
      </dgm:t>
    </dgm:pt>
    <dgm:pt modelId="{5C13168C-7CF1-40C0-9D75-BFCAB457AF59}" type="pres">
      <dgm:prSet presAssocID="{04303D87-00A9-4AD0-9628-C271D8BCBC9C}" presName="compositeSpace" presStyleCnt="0"/>
      <dgm:spPr/>
    </dgm:pt>
    <dgm:pt modelId="{4B408A9F-540D-43DF-823A-34C2FFBFB7D4}" type="pres">
      <dgm:prSet presAssocID="{2DEA78A8-74D3-4994-A863-C07F870CB4FA}" presName="composite" presStyleCnt="0"/>
      <dgm:spPr/>
    </dgm:pt>
    <dgm:pt modelId="{46CC8622-F05C-47DF-91EE-0497422EA250}" type="pres">
      <dgm:prSet presAssocID="{2DEA78A8-74D3-4994-A863-C07F870CB4FA}" presName="bgChev" presStyleLbl="node1" presStyleIdx="1" presStyleCnt="5" custScaleY="139861" custLinFactNeighborX="-7724"/>
      <dgm:spPr>
        <a:solidFill>
          <a:srgbClr val="DECBCD"/>
        </a:solidFill>
      </dgm:spPr>
    </dgm:pt>
    <dgm:pt modelId="{ACC16CA7-4C31-4F17-BFE6-DB9CA0B889AD}" type="pres">
      <dgm:prSet presAssocID="{2DEA78A8-74D3-4994-A863-C07F870CB4FA}" presName="txNode" presStyleLbl="fgAcc1" presStyleIdx="1" presStyleCnt="5" custScaleY="139861" custLinFactNeighborX="-9147">
        <dgm:presLayoutVars>
          <dgm:bulletEnabled val="1"/>
        </dgm:presLayoutVars>
      </dgm:prSet>
      <dgm:spPr/>
      <dgm:t>
        <a:bodyPr/>
        <a:lstStyle/>
        <a:p>
          <a:endParaRPr lang="en-US"/>
        </a:p>
      </dgm:t>
    </dgm:pt>
    <dgm:pt modelId="{3B83FAE1-1ADC-40E8-93B0-AD9F86A2DC2A}" type="pres">
      <dgm:prSet presAssocID="{6E72932D-2BA7-493D-B252-FD1420E24B27}" presName="compositeSpace" presStyleCnt="0"/>
      <dgm:spPr/>
    </dgm:pt>
    <dgm:pt modelId="{39787A77-B9FD-4031-8C99-30CF1507D6D8}" type="pres">
      <dgm:prSet presAssocID="{DF4A9D84-18C4-45CA-9E0A-4DCFE102FBD4}" presName="composite" presStyleCnt="0"/>
      <dgm:spPr/>
    </dgm:pt>
    <dgm:pt modelId="{5822DABA-7D76-40D4-ACE9-06B6A53F9532}" type="pres">
      <dgm:prSet presAssocID="{DF4A9D84-18C4-45CA-9E0A-4DCFE102FBD4}" presName="bgChev" presStyleLbl="node1" presStyleIdx="2" presStyleCnt="5" custScaleY="139861" custLinFactNeighborX="-14360"/>
      <dgm:spPr>
        <a:solidFill>
          <a:srgbClr val="DECBCD"/>
        </a:solidFill>
      </dgm:spPr>
    </dgm:pt>
    <dgm:pt modelId="{EC218509-8CFE-4144-976E-3CD14D68C51B}" type="pres">
      <dgm:prSet presAssocID="{DF4A9D84-18C4-45CA-9E0A-4DCFE102FBD4}" presName="txNode" presStyleLbl="fgAcc1" presStyleIdx="2" presStyleCnt="5" custScaleY="139861" custLinFactNeighborX="-17006">
        <dgm:presLayoutVars>
          <dgm:bulletEnabled val="1"/>
        </dgm:presLayoutVars>
      </dgm:prSet>
      <dgm:spPr/>
      <dgm:t>
        <a:bodyPr/>
        <a:lstStyle/>
        <a:p>
          <a:endParaRPr lang="en-US"/>
        </a:p>
      </dgm:t>
    </dgm:pt>
    <dgm:pt modelId="{EDEBC012-EBBC-48B4-A320-A37E292B8C73}" type="pres">
      <dgm:prSet presAssocID="{7258B7A2-010C-4158-9830-885D79CA3D93}" presName="compositeSpace" presStyleCnt="0"/>
      <dgm:spPr/>
    </dgm:pt>
    <dgm:pt modelId="{219CF0FA-81A0-45F5-AFA8-D43C8DEF8938}" type="pres">
      <dgm:prSet presAssocID="{241CAD45-DD75-4F43-8B05-5DD3A7102F83}" presName="composite" presStyleCnt="0"/>
      <dgm:spPr/>
    </dgm:pt>
    <dgm:pt modelId="{C88F5554-B9C3-46F3-A575-F55BD15F1716}" type="pres">
      <dgm:prSet presAssocID="{241CAD45-DD75-4F43-8B05-5DD3A7102F83}" presName="bgChev" presStyleLbl="node1" presStyleIdx="3" presStyleCnt="5" custScaleY="139861" custLinFactNeighborX="-22589"/>
      <dgm:spPr>
        <a:solidFill>
          <a:srgbClr val="DECBCD"/>
        </a:solidFill>
      </dgm:spPr>
    </dgm:pt>
    <dgm:pt modelId="{1386624A-A460-4702-977B-B9A333688612}" type="pres">
      <dgm:prSet presAssocID="{241CAD45-DD75-4F43-8B05-5DD3A7102F83}" presName="txNode" presStyleLbl="fgAcc1" presStyleIdx="3" presStyleCnt="5" custScaleY="139861" custLinFactNeighborX="-26751">
        <dgm:presLayoutVars>
          <dgm:bulletEnabled val="1"/>
        </dgm:presLayoutVars>
      </dgm:prSet>
      <dgm:spPr/>
      <dgm:t>
        <a:bodyPr/>
        <a:lstStyle/>
        <a:p>
          <a:endParaRPr lang="en-US"/>
        </a:p>
      </dgm:t>
    </dgm:pt>
    <dgm:pt modelId="{863C5F02-D783-4F24-9986-3A84E0B9D227}" type="pres">
      <dgm:prSet presAssocID="{05D6CABC-144F-4709-AA55-332553EA5382}" presName="compositeSpace" presStyleCnt="0"/>
      <dgm:spPr/>
    </dgm:pt>
    <dgm:pt modelId="{008A8BB2-9C20-4281-B138-3A62398BAA8E}" type="pres">
      <dgm:prSet presAssocID="{BA81ADB1-73A3-425B-B938-20E4E99467B9}" presName="composite" presStyleCnt="0"/>
      <dgm:spPr/>
    </dgm:pt>
    <dgm:pt modelId="{066AB4A3-8BC9-49B0-8825-C4AB8A7D0C2C}" type="pres">
      <dgm:prSet presAssocID="{BA81ADB1-73A3-425B-B938-20E4E99467B9}" presName="bgChev" presStyleLbl="node1" presStyleIdx="4" presStyleCnt="5" custScaleY="139861" custLinFactNeighborX="-29729"/>
      <dgm:spPr>
        <a:solidFill>
          <a:srgbClr val="DECBCD"/>
        </a:solidFill>
      </dgm:spPr>
    </dgm:pt>
    <dgm:pt modelId="{A92724ED-240C-46C2-A3CA-10D2CA395F79}" type="pres">
      <dgm:prSet presAssocID="{BA81ADB1-73A3-425B-B938-20E4E99467B9}" presName="txNode" presStyleLbl="fgAcc1" presStyleIdx="4" presStyleCnt="5" custScaleY="139861" custLinFactNeighborX="-35205">
        <dgm:presLayoutVars>
          <dgm:bulletEnabled val="1"/>
        </dgm:presLayoutVars>
      </dgm:prSet>
      <dgm:spPr/>
      <dgm:t>
        <a:bodyPr/>
        <a:lstStyle/>
        <a:p>
          <a:endParaRPr lang="en-US"/>
        </a:p>
      </dgm:t>
    </dgm:pt>
  </dgm:ptLst>
  <dgm:cxnLst>
    <dgm:cxn modelId="{1DF80C7D-B506-41F6-A77C-E28736365202}" type="presOf" srcId="{59F782D5-972F-41CE-BA07-BE51D5FC416A}" destId="{54A73C14-85DB-43B0-A7A0-9B52CDF7C470}" srcOrd="0" destOrd="0" presId="urn:microsoft.com/office/officeart/2005/8/layout/chevronAccent+Icon"/>
    <dgm:cxn modelId="{89E3337D-3B4D-4090-90A2-DD1C2EC30D40}" type="presOf" srcId="{BA81ADB1-73A3-425B-B938-20E4E99467B9}" destId="{A92724ED-240C-46C2-A3CA-10D2CA395F79}" srcOrd="0" destOrd="0" presId="urn:microsoft.com/office/officeart/2005/8/layout/chevronAccent+Icon"/>
    <dgm:cxn modelId="{62ADD8BD-CB2C-49A5-B669-B4B4201D0619}" type="presOf" srcId="{241CAD45-DD75-4F43-8B05-5DD3A7102F83}" destId="{1386624A-A460-4702-977B-B9A333688612}" srcOrd="0" destOrd="0" presId="urn:microsoft.com/office/officeart/2005/8/layout/chevronAccent+Icon"/>
    <dgm:cxn modelId="{13B8AB1B-040E-49FB-A2C3-BBA4DBCB56C4}" srcId="{21899C1B-FB0A-4FFF-905B-0194F3FF2247}" destId="{241CAD45-DD75-4F43-8B05-5DD3A7102F83}" srcOrd="3" destOrd="0" parTransId="{74DEAAA9-3C43-4B54-9B12-C168CD6916F0}" sibTransId="{05D6CABC-144F-4709-AA55-332553EA5382}"/>
    <dgm:cxn modelId="{3D183BDE-B3BB-497E-AC0E-2BF886D80454}" type="presOf" srcId="{DF4A9D84-18C4-45CA-9E0A-4DCFE102FBD4}" destId="{EC218509-8CFE-4144-976E-3CD14D68C51B}" srcOrd="0" destOrd="0" presId="urn:microsoft.com/office/officeart/2005/8/layout/chevronAccent+Icon"/>
    <dgm:cxn modelId="{181CE6A7-B0D2-4E68-9C87-13BCDBC70FE4}" srcId="{21899C1B-FB0A-4FFF-905B-0194F3FF2247}" destId="{BA81ADB1-73A3-425B-B938-20E4E99467B9}" srcOrd="4" destOrd="0" parTransId="{935BB4CB-0502-4D59-89C9-B23460B2C41D}" sibTransId="{8B35842B-CEB1-4E51-A253-BCCF0D3F8777}"/>
    <dgm:cxn modelId="{D3BBA42C-FE22-47CC-AF2D-5E9C41FAAD19}" srcId="{21899C1B-FB0A-4FFF-905B-0194F3FF2247}" destId="{59F782D5-972F-41CE-BA07-BE51D5FC416A}" srcOrd="0" destOrd="0" parTransId="{2EB84BC2-7A6B-46E3-9F1D-B411010D2F47}" sibTransId="{04303D87-00A9-4AD0-9628-C271D8BCBC9C}"/>
    <dgm:cxn modelId="{FBF1CA67-2C73-4282-B825-63632E38FDB7}" srcId="{21899C1B-FB0A-4FFF-905B-0194F3FF2247}" destId="{DF4A9D84-18C4-45CA-9E0A-4DCFE102FBD4}" srcOrd="2" destOrd="0" parTransId="{00FE63D8-3DFB-4120-B355-493694BA3CC0}" sibTransId="{7258B7A2-010C-4158-9830-885D79CA3D93}"/>
    <dgm:cxn modelId="{AA3A9780-36E8-449F-9954-1E311D8503DF}" srcId="{21899C1B-FB0A-4FFF-905B-0194F3FF2247}" destId="{2DEA78A8-74D3-4994-A863-C07F870CB4FA}" srcOrd="1" destOrd="0" parTransId="{9575E750-452F-4FFC-9F30-60C3F50B9590}" sibTransId="{6E72932D-2BA7-493D-B252-FD1420E24B27}"/>
    <dgm:cxn modelId="{C4AC5D42-079B-4518-9F45-FAFF3A123ADC}" type="presOf" srcId="{2DEA78A8-74D3-4994-A863-C07F870CB4FA}" destId="{ACC16CA7-4C31-4F17-BFE6-DB9CA0B889AD}" srcOrd="0" destOrd="0" presId="urn:microsoft.com/office/officeart/2005/8/layout/chevronAccent+Icon"/>
    <dgm:cxn modelId="{8D0652E5-3E76-4CAD-AF2F-21F775ADC2CE}" type="presOf" srcId="{21899C1B-FB0A-4FFF-905B-0194F3FF2247}" destId="{77713241-D4D6-4227-B7BE-5C6D40FAE86F}" srcOrd="0" destOrd="0" presId="urn:microsoft.com/office/officeart/2005/8/layout/chevronAccent+Icon"/>
    <dgm:cxn modelId="{923E6A77-B2C8-4C11-A621-3A7047A288BA}" type="presParOf" srcId="{77713241-D4D6-4227-B7BE-5C6D40FAE86F}" destId="{1DA9B2F3-E0D5-46BA-A2A7-7178C79D1670}" srcOrd="0" destOrd="0" presId="urn:microsoft.com/office/officeart/2005/8/layout/chevronAccent+Icon"/>
    <dgm:cxn modelId="{DB272C24-D700-4CDA-8349-0B8F18BEEF25}" type="presParOf" srcId="{1DA9B2F3-E0D5-46BA-A2A7-7178C79D1670}" destId="{5D0D06C8-0BE2-4FE5-9BB7-CD676C66C36F}" srcOrd="0" destOrd="0" presId="urn:microsoft.com/office/officeart/2005/8/layout/chevronAccent+Icon"/>
    <dgm:cxn modelId="{72AAB2CB-A94F-4BBE-A31B-8B0E492FADF2}" type="presParOf" srcId="{1DA9B2F3-E0D5-46BA-A2A7-7178C79D1670}" destId="{54A73C14-85DB-43B0-A7A0-9B52CDF7C470}" srcOrd="1" destOrd="0" presId="urn:microsoft.com/office/officeart/2005/8/layout/chevronAccent+Icon"/>
    <dgm:cxn modelId="{B3E1D991-2057-491A-8C72-BF9DB41A7B71}" type="presParOf" srcId="{77713241-D4D6-4227-B7BE-5C6D40FAE86F}" destId="{5C13168C-7CF1-40C0-9D75-BFCAB457AF59}" srcOrd="1" destOrd="0" presId="urn:microsoft.com/office/officeart/2005/8/layout/chevronAccent+Icon"/>
    <dgm:cxn modelId="{040B514E-EDF7-4CC0-BB19-8484B74B5309}" type="presParOf" srcId="{77713241-D4D6-4227-B7BE-5C6D40FAE86F}" destId="{4B408A9F-540D-43DF-823A-34C2FFBFB7D4}" srcOrd="2" destOrd="0" presId="urn:microsoft.com/office/officeart/2005/8/layout/chevronAccent+Icon"/>
    <dgm:cxn modelId="{226183F3-076F-4B09-B107-238D17271ED8}" type="presParOf" srcId="{4B408A9F-540D-43DF-823A-34C2FFBFB7D4}" destId="{46CC8622-F05C-47DF-91EE-0497422EA250}" srcOrd="0" destOrd="0" presId="urn:microsoft.com/office/officeart/2005/8/layout/chevronAccent+Icon"/>
    <dgm:cxn modelId="{E27E5618-0873-44A1-B793-1F17B4A39C5C}" type="presParOf" srcId="{4B408A9F-540D-43DF-823A-34C2FFBFB7D4}" destId="{ACC16CA7-4C31-4F17-BFE6-DB9CA0B889AD}" srcOrd="1" destOrd="0" presId="urn:microsoft.com/office/officeart/2005/8/layout/chevronAccent+Icon"/>
    <dgm:cxn modelId="{F55F22FF-4607-45CE-9B1B-5617F248A701}" type="presParOf" srcId="{77713241-D4D6-4227-B7BE-5C6D40FAE86F}" destId="{3B83FAE1-1ADC-40E8-93B0-AD9F86A2DC2A}" srcOrd="3" destOrd="0" presId="urn:microsoft.com/office/officeart/2005/8/layout/chevronAccent+Icon"/>
    <dgm:cxn modelId="{6EEDCFFD-C209-4C53-AD56-3D9422D4CEA5}" type="presParOf" srcId="{77713241-D4D6-4227-B7BE-5C6D40FAE86F}" destId="{39787A77-B9FD-4031-8C99-30CF1507D6D8}" srcOrd="4" destOrd="0" presId="urn:microsoft.com/office/officeart/2005/8/layout/chevronAccent+Icon"/>
    <dgm:cxn modelId="{D91E75D0-8E4D-4D6B-9F09-9ED4AB9B569B}" type="presParOf" srcId="{39787A77-B9FD-4031-8C99-30CF1507D6D8}" destId="{5822DABA-7D76-40D4-ACE9-06B6A53F9532}" srcOrd="0" destOrd="0" presId="urn:microsoft.com/office/officeart/2005/8/layout/chevronAccent+Icon"/>
    <dgm:cxn modelId="{229AEBBD-C932-4A9B-A26D-587B5E579E29}" type="presParOf" srcId="{39787A77-B9FD-4031-8C99-30CF1507D6D8}" destId="{EC218509-8CFE-4144-976E-3CD14D68C51B}" srcOrd="1" destOrd="0" presId="urn:microsoft.com/office/officeart/2005/8/layout/chevronAccent+Icon"/>
    <dgm:cxn modelId="{1AD4BCE3-AC02-486B-95A0-749EB2E9135E}" type="presParOf" srcId="{77713241-D4D6-4227-B7BE-5C6D40FAE86F}" destId="{EDEBC012-EBBC-48B4-A320-A37E292B8C73}" srcOrd="5" destOrd="0" presId="urn:microsoft.com/office/officeart/2005/8/layout/chevronAccent+Icon"/>
    <dgm:cxn modelId="{540559A6-279B-4690-A8DD-C965B8BACC68}" type="presParOf" srcId="{77713241-D4D6-4227-B7BE-5C6D40FAE86F}" destId="{219CF0FA-81A0-45F5-AFA8-D43C8DEF8938}" srcOrd="6" destOrd="0" presId="urn:microsoft.com/office/officeart/2005/8/layout/chevronAccent+Icon"/>
    <dgm:cxn modelId="{B919D894-01D6-4F12-BE09-AD7B438C4032}" type="presParOf" srcId="{219CF0FA-81A0-45F5-AFA8-D43C8DEF8938}" destId="{C88F5554-B9C3-46F3-A575-F55BD15F1716}" srcOrd="0" destOrd="0" presId="urn:microsoft.com/office/officeart/2005/8/layout/chevronAccent+Icon"/>
    <dgm:cxn modelId="{757FC0E2-9191-4027-93F6-EB166D15982A}" type="presParOf" srcId="{219CF0FA-81A0-45F5-AFA8-D43C8DEF8938}" destId="{1386624A-A460-4702-977B-B9A333688612}" srcOrd="1" destOrd="0" presId="urn:microsoft.com/office/officeart/2005/8/layout/chevronAccent+Icon"/>
    <dgm:cxn modelId="{EB5064E1-2E2D-4BA4-91F4-6648FCB39720}" type="presParOf" srcId="{77713241-D4D6-4227-B7BE-5C6D40FAE86F}" destId="{863C5F02-D783-4F24-9986-3A84E0B9D227}" srcOrd="7" destOrd="0" presId="urn:microsoft.com/office/officeart/2005/8/layout/chevronAccent+Icon"/>
    <dgm:cxn modelId="{A67B08A3-67E9-4E22-89BF-182EC454B516}" type="presParOf" srcId="{77713241-D4D6-4227-B7BE-5C6D40FAE86F}" destId="{008A8BB2-9C20-4281-B138-3A62398BAA8E}" srcOrd="8" destOrd="0" presId="urn:microsoft.com/office/officeart/2005/8/layout/chevronAccent+Icon"/>
    <dgm:cxn modelId="{78792735-26DF-450B-A89D-EBA9C8A8E1F4}" type="presParOf" srcId="{008A8BB2-9C20-4281-B138-3A62398BAA8E}" destId="{066AB4A3-8BC9-49B0-8825-C4AB8A7D0C2C}" srcOrd="0" destOrd="0" presId="urn:microsoft.com/office/officeart/2005/8/layout/chevronAccent+Icon"/>
    <dgm:cxn modelId="{3F12F587-274B-4AB7-9CC8-FAB8C418E91F}" type="presParOf" srcId="{008A8BB2-9C20-4281-B138-3A62398BAA8E}" destId="{A92724ED-240C-46C2-A3CA-10D2CA395F79}"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5ACA54-63AE-4F90-AC58-366C87685EB6}" type="doc">
      <dgm:prSet loTypeId="urn:microsoft.com/office/officeart/2011/layout/CircleProcess" loCatId="officeonline" qsTypeId="urn:microsoft.com/office/officeart/2005/8/quickstyle/simple5" qsCatId="simple" csTypeId="urn:microsoft.com/office/officeart/2005/8/colors/accent2_2" csCatId="accent2" phldr="1"/>
      <dgm:spPr/>
    </dgm:pt>
    <dgm:pt modelId="{91E2E90A-E30C-46D7-8DDD-FD8A9AFBF6FF}">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Turn Off Job Data Feed</a:t>
          </a:r>
          <a:endParaRPr lang="en-US" sz="1200" dirty="0"/>
        </a:p>
      </dgm:t>
    </dgm:pt>
    <dgm:pt modelId="{51884AEB-B044-4F44-B8FB-2BE84726B302}" type="parTrans" cxnId="{0EF65C9D-9248-45F6-A818-4CBE88C60CFA}">
      <dgm:prSet/>
      <dgm:spPr/>
      <dgm:t>
        <a:bodyPr/>
        <a:lstStyle/>
        <a:p>
          <a:endParaRPr lang="en-US"/>
        </a:p>
      </dgm:t>
    </dgm:pt>
    <dgm:pt modelId="{B5DF6201-9100-46AF-A3D8-D1DEAECC2FC3}" type="sibTrans" cxnId="{0EF65C9D-9248-45F6-A818-4CBE88C60CFA}">
      <dgm:prSet/>
      <dgm:spPr/>
      <dgm:t>
        <a:bodyPr/>
        <a:lstStyle/>
        <a:p>
          <a:endParaRPr lang="en-US"/>
        </a:p>
      </dgm:t>
    </dgm:pt>
    <dgm:pt modelId="{F79841C7-D18E-4628-9755-D17B0B2922C9}">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Query a CAT EPM View</a:t>
          </a:r>
          <a:endParaRPr lang="en-US" sz="1200" dirty="0"/>
        </a:p>
      </dgm:t>
    </dgm:pt>
    <dgm:pt modelId="{0D6F41FF-266A-4A33-AF1A-16E394E645A9}" type="parTrans" cxnId="{774864D4-18A9-428F-AE55-8E473B51945A}">
      <dgm:prSet/>
      <dgm:spPr/>
      <dgm:t>
        <a:bodyPr/>
        <a:lstStyle/>
        <a:p>
          <a:endParaRPr lang="en-US"/>
        </a:p>
      </dgm:t>
    </dgm:pt>
    <dgm:pt modelId="{D481B921-94B9-4CED-9226-726CF0AEBB11}" type="sibTrans" cxnId="{774864D4-18A9-428F-AE55-8E473B51945A}">
      <dgm:prSet/>
      <dgm:spPr/>
      <dgm:t>
        <a:bodyPr/>
        <a:lstStyle/>
        <a:p>
          <a:endParaRPr lang="en-US"/>
        </a:p>
      </dgm:t>
    </dgm:pt>
    <dgm:pt modelId="{461C81FA-AB72-48E3-B330-3D0596832ABE}">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IPS Load Edit/ </a:t>
          </a:r>
          <a:r>
            <a:rPr lang="en-US" sz="1100" dirty="0" smtClean="0"/>
            <a:t>Overwrite</a:t>
          </a:r>
          <a:endParaRPr lang="en-US" sz="1100" dirty="0"/>
        </a:p>
      </dgm:t>
    </dgm:pt>
    <dgm:pt modelId="{C3430B66-1AD2-4C52-9643-BCB31136D10A}" type="parTrans" cxnId="{E6159BEB-2701-47A3-B286-1DBDD0DB7C87}">
      <dgm:prSet/>
      <dgm:spPr/>
      <dgm:t>
        <a:bodyPr/>
        <a:lstStyle/>
        <a:p>
          <a:endParaRPr lang="en-US"/>
        </a:p>
      </dgm:t>
    </dgm:pt>
    <dgm:pt modelId="{192E28FC-38FE-457B-BB0F-1AF945430CA3}" type="sibTrans" cxnId="{E6159BEB-2701-47A3-B286-1DBDD0DB7C87}">
      <dgm:prSet/>
      <dgm:spPr/>
      <dgm:t>
        <a:bodyPr/>
        <a:lstStyle/>
        <a:p>
          <a:endParaRPr lang="en-US"/>
        </a:p>
      </dgm:t>
    </dgm:pt>
    <dgm:pt modelId="{27773ED6-AE06-43EB-9666-756A27621FC7}">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Compare to BSUM</a:t>
          </a:r>
          <a:endParaRPr lang="en-US" sz="1200" dirty="0"/>
        </a:p>
      </dgm:t>
    </dgm:pt>
    <dgm:pt modelId="{F632516C-4058-4E62-B467-6C929E1029E8}" type="parTrans" cxnId="{8AFD0BA9-0F37-49AE-9A09-42C999510919}">
      <dgm:prSet/>
      <dgm:spPr/>
      <dgm:t>
        <a:bodyPr/>
        <a:lstStyle/>
        <a:p>
          <a:endParaRPr lang="en-US"/>
        </a:p>
      </dgm:t>
    </dgm:pt>
    <dgm:pt modelId="{22FC130B-2857-463A-9952-7E0F6374407B}" type="sibTrans" cxnId="{8AFD0BA9-0F37-49AE-9A09-42C999510919}">
      <dgm:prSet/>
      <dgm:spPr/>
      <dgm:t>
        <a:bodyPr/>
        <a:lstStyle/>
        <a:p>
          <a:endParaRPr lang="en-US"/>
        </a:p>
      </dgm:t>
    </dgm:pt>
    <dgm:pt modelId="{CA4A304C-D031-4669-BDB2-6CA1920D4A5F}">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dirty="0" smtClean="0">
              <a:solidFill>
                <a:schemeClr val="bg1"/>
              </a:solidFill>
            </a:rPr>
            <a:t>Admin Tasks</a:t>
          </a:r>
          <a:endParaRPr lang="en-US" sz="1600" dirty="0">
            <a:solidFill>
              <a:schemeClr val="bg1"/>
            </a:solidFill>
          </a:endParaRPr>
        </a:p>
      </dgm:t>
    </dgm:pt>
    <dgm:pt modelId="{F9CADC7B-DED8-4DBF-88DD-8151BD325188}" type="parTrans" cxnId="{E21B7B80-C6D3-40A1-A9DD-DC722096B058}">
      <dgm:prSet/>
      <dgm:spPr/>
      <dgm:t>
        <a:bodyPr/>
        <a:lstStyle/>
        <a:p>
          <a:endParaRPr lang="en-US"/>
        </a:p>
      </dgm:t>
    </dgm:pt>
    <dgm:pt modelId="{B772FFCE-0CF5-40D4-9C11-8918EC8F4F27}" type="sibTrans" cxnId="{E21B7B80-C6D3-40A1-A9DD-DC722096B058}">
      <dgm:prSet/>
      <dgm:spPr/>
      <dgm:t>
        <a:bodyPr/>
        <a:lstStyle/>
        <a:p>
          <a:endParaRPr lang="en-US"/>
        </a:p>
      </dgm:t>
    </dgm:pt>
    <dgm:pt modelId="{4B40228E-1E4F-4248-876A-C961BCA33065}">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t>Lock and Freeze Users</a:t>
          </a:r>
        </a:p>
      </dgm:t>
    </dgm:pt>
    <dgm:pt modelId="{1652DB80-A0A7-48FB-9BDE-C5DF4DEB0621}" type="parTrans" cxnId="{B6326D96-319A-4302-AE37-7BED47CB26E0}">
      <dgm:prSet/>
      <dgm:spPr/>
      <dgm:t>
        <a:bodyPr/>
        <a:lstStyle/>
        <a:p>
          <a:endParaRPr lang="en-US"/>
        </a:p>
      </dgm:t>
    </dgm:pt>
    <dgm:pt modelId="{BBDFF91B-3E5F-4E80-89A1-6D82AD584B66}" type="sibTrans" cxnId="{B6326D96-319A-4302-AE37-7BED47CB26E0}">
      <dgm:prSet/>
      <dgm:spPr/>
      <dgm:t>
        <a:bodyPr/>
        <a:lstStyle/>
        <a:p>
          <a:endParaRPr lang="en-US"/>
        </a:p>
      </dgm:t>
    </dgm:pt>
    <dgm:pt modelId="{C3A40606-2C0F-434C-8129-FDD7BB7ECE68}" type="pres">
      <dgm:prSet presAssocID="{5F5ACA54-63AE-4F90-AC58-366C87685EB6}" presName="Name0" presStyleCnt="0">
        <dgm:presLayoutVars>
          <dgm:chMax val="11"/>
          <dgm:chPref val="11"/>
          <dgm:dir val="rev"/>
          <dgm:resizeHandles/>
        </dgm:presLayoutVars>
      </dgm:prSet>
      <dgm:spPr/>
    </dgm:pt>
    <dgm:pt modelId="{A5A43661-507B-4331-96E6-1F90172A6010}" type="pres">
      <dgm:prSet presAssocID="{CA4A304C-D031-4669-BDB2-6CA1920D4A5F}" presName="Accent6" presStyleCnt="0"/>
      <dgm:spPr/>
    </dgm:pt>
    <dgm:pt modelId="{9F676F94-1A42-4890-A426-596ED97A0DE0}" type="pres">
      <dgm:prSet presAssocID="{CA4A304C-D031-4669-BDB2-6CA1920D4A5F}" presName="Accent" presStyleLbl="node1" presStyleIdx="0" presStyleCnt="6"/>
      <dgm:spPr>
        <a:prstGeom prst="rect">
          <a:avLst/>
        </a:prstGeom>
      </dgm:spPr>
    </dgm:pt>
    <dgm:pt modelId="{C384A336-F47E-415D-A5B1-70C1C2C2F746}" type="pres">
      <dgm:prSet presAssocID="{CA4A304C-D031-4669-BDB2-6CA1920D4A5F}" presName="ParentBackground6" presStyleCnt="0"/>
      <dgm:spPr/>
    </dgm:pt>
    <dgm:pt modelId="{0EA61B74-29E9-4129-86E4-C30DF1983B8E}" type="pres">
      <dgm:prSet presAssocID="{CA4A304C-D031-4669-BDB2-6CA1920D4A5F}" presName="ParentBackground" presStyleLbl="fgAcc1" presStyleIdx="0" presStyleCnt="6"/>
      <dgm:spPr>
        <a:prstGeom prst="rect">
          <a:avLst/>
        </a:prstGeom>
      </dgm:spPr>
      <dgm:t>
        <a:bodyPr/>
        <a:lstStyle/>
        <a:p>
          <a:endParaRPr lang="en-US"/>
        </a:p>
      </dgm:t>
    </dgm:pt>
    <dgm:pt modelId="{7365F02A-0771-4650-ADDF-AB0B53BF5A69}" type="pres">
      <dgm:prSet presAssocID="{CA4A304C-D031-4669-BDB2-6CA1920D4A5F}" presName="Parent6" presStyleLbl="revTx" presStyleIdx="0" presStyleCnt="0">
        <dgm:presLayoutVars>
          <dgm:chMax val="1"/>
          <dgm:chPref val="1"/>
          <dgm:bulletEnabled val="1"/>
        </dgm:presLayoutVars>
      </dgm:prSet>
      <dgm:spPr/>
      <dgm:t>
        <a:bodyPr/>
        <a:lstStyle/>
        <a:p>
          <a:endParaRPr lang="en-US"/>
        </a:p>
      </dgm:t>
    </dgm:pt>
    <dgm:pt modelId="{32676FA3-14CE-41E0-8E14-DB8AC31B407E}" type="pres">
      <dgm:prSet presAssocID="{27773ED6-AE06-43EB-9666-756A27621FC7}" presName="Accent5" presStyleCnt="0"/>
      <dgm:spPr/>
    </dgm:pt>
    <dgm:pt modelId="{CE70F1FB-FA6B-45C0-BBD5-965B606B3E54}" type="pres">
      <dgm:prSet presAssocID="{27773ED6-AE06-43EB-9666-756A27621FC7}" presName="Accent" presStyleLbl="node1" presStyleIdx="1" presStyleCnt="6" custLinFactNeighborX="12022"/>
      <dgm:spPr>
        <a:prstGeom prst="rect">
          <a:avLst/>
        </a:prstGeom>
        <a:solidFill>
          <a:srgbClr val="DECBCD"/>
        </a:solidFill>
      </dgm:spPr>
    </dgm:pt>
    <dgm:pt modelId="{D86C183B-5EA6-4D27-A332-1F49B88F731C}" type="pres">
      <dgm:prSet presAssocID="{27773ED6-AE06-43EB-9666-756A27621FC7}" presName="ParentBackground5" presStyleCnt="0"/>
      <dgm:spPr/>
    </dgm:pt>
    <dgm:pt modelId="{98F1ABB5-D01B-4AAD-A046-4935EA0B7D70}" type="pres">
      <dgm:prSet presAssocID="{27773ED6-AE06-43EB-9666-756A27621FC7}" presName="ParentBackground" presStyleLbl="fgAcc1" presStyleIdx="1" presStyleCnt="6" custLinFactNeighborX="18218"/>
      <dgm:spPr>
        <a:prstGeom prst="rect">
          <a:avLst/>
        </a:prstGeom>
      </dgm:spPr>
      <dgm:t>
        <a:bodyPr/>
        <a:lstStyle/>
        <a:p>
          <a:endParaRPr lang="en-US"/>
        </a:p>
      </dgm:t>
    </dgm:pt>
    <dgm:pt modelId="{C446B63D-EE88-411E-99A3-8ED864279426}" type="pres">
      <dgm:prSet presAssocID="{27773ED6-AE06-43EB-9666-756A27621FC7}" presName="Parent5" presStyleLbl="revTx" presStyleIdx="0" presStyleCnt="0">
        <dgm:presLayoutVars>
          <dgm:chMax val="1"/>
          <dgm:chPref val="1"/>
          <dgm:bulletEnabled val="1"/>
        </dgm:presLayoutVars>
      </dgm:prSet>
      <dgm:spPr/>
      <dgm:t>
        <a:bodyPr/>
        <a:lstStyle/>
        <a:p>
          <a:endParaRPr lang="en-US"/>
        </a:p>
      </dgm:t>
    </dgm:pt>
    <dgm:pt modelId="{8FA8388E-95D7-48D0-B1D2-E78E673D6A99}" type="pres">
      <dgm:prSet presAssocID="{461C81FA-AB72-48E3-B330-3D0596832ABE}" presName="Accent4" presStyleCnt="0"/>
      <dgm:spPr/>
    </dgm:pt>
    <dgm:pt modelId="{AA8B883D-4BEE-42DF-BB2D-1D0DEB76AE28}" type="pres">
      <dgm:prSet presAssocID="{461C81FA-AB72-48E3-B330-3D0596832ABE}" presName="Accent" presStyleLbl="node1" presStyleIdx="2" presStyleCnt="6" custLinFactNeighborX="23887"/>
      <dgm:spPr>
        <a:prstGeom prst="rect">
          <a:avLst/>
        </a:prstGeom>
        <a:solidFill>
          <a:srgbClr val="DECBCD"/>
        </a:solidFill>
      </dgm:spPr>
    </dgm:pt>
    <dgm:pt modelId="{34D09F14-BE25-4571-9415-EFF088F5BE33}" type="pres">
      <dgm:prSet presAssocID="{461C81FA-AB72-48E3-B330-3D0596832ABE}" presName="ParentBackground4" presStyleCnt="0"/>
      <dgm:spPr/>
    </dgm:pt>
    <dgm:pt modelId="{786FE133-EB99-4010-80C7-0BC933045CF9}" type="pres">
      <dgm:prSet presAssocID="{461C81FA-AB72-48E3-B330-3D0596832ABE}" presName="ParentBackground" presStyleLbl="fgAcc1" presStyleIdx="2" presStyleCnt="6" custLinFactNeighborX="36199"/>
      <dgm:spPr>
        <a:prstGeom prst="rect">
          <a:avLst/>
        </a:prstGeom>
      </dgm:spPr>
      <dgm:t>
        <a:bodyPr/>
        <a:lstStyle/>
        <a:p>
          <a:endParaRPr lang="en-US"/>
        </a:p>
      </dgm:t>
    </dgm:pt>
    <dgm:pt modelId="{222D71DF-4D57-4977-94B5-96A1FC74B7B9}" type="pres">
      <dgm:prSet presAssocID="{461C81FA-AB72-48E3-B330-3D0596832ABE}" presName="Parent4" presStyleLbl="revTx" presStyleIdx="0" presStyleCnt="0">
        <dgm:presLayoutVars>
          <dgm:chMax val="1"/>
          <dgm:chPref val="1"/>
          <dgm:bulletEnabled val="1"/>
        </dgm:presLayoutVars>
      </dgm:prSet>
      <dgm:spPr/>
      <dgm:t>
        <a:bodyPr/>
        <a:lstStyle/>
        <a:p>
          <a:endParaRPr lang="en-US"/>
        </a:p>
      </dgm:t>
    </dgm:pt>
    <dgm:pt modelId="{7F79C4F1-CDB8-4CC7-8DF4-91DC49A9BD1B}" type="pres">
      <dgm:prSet presAssocID="{F79841C7-D18E-4628-9755-D17B0B2922C9}" presName="Accent3" presStyleCnt="0"/>
      <dgm:spPr/>
    </dgm:pt>
    <dgm:pt modelId="{39D1AAB9-9ABA-4AD9-B07D-94EA09003307}" type="pres">
      <dgm:prSet presAssocID="{F79841C7-D18E-4628-9755-D17B0B2922C9}" presName="Accent" presStyleLbl="node1" presStyleIdx="3" presStyleCnt="6" custLinFactNeighborX="35752"/>
      <dgm:spPr>
        <a:prstGeom prst="rect">
          <a:avLst/>
        </a:prstGeom>
        <a:solidFill>
          <a:srgbClr val="DECBCD"/>
        </a:solidFill>
      </dgm:spPr>
    </dgm:pt>
    <dgm:pt modelId="{12479F8F-80BA-4D2B-B837-C1BD74A152E4}" type="pres">
      <dgm:prSet presAssocID="{F79841C7-D18E-4628-9755-D17B0B2922C9}" presName="ParentBackground3" presStyleCnt="0"/>
      <dgm:spPr/>
    </dgm:pt>
    <dgm:pt modelId="{2BF2E8CE-E377-4B45-8441-D1992B73D5A8}" type="pres">
      <dgm:prSet presAssocID="{F79841C7-D18E-4628-9755-D17B0B2922C9}" presName="ParentBackground" presStyleLbl="fgAcc1" presStyleIdx="3" presStyleCnt="6" custLinFactNeighborX="54179"/>
      <dgm:spPr>
        <a:prstGeom prst="rect">
          <a:avLst/>
        </a:prstGeom>
      </dgm:spPr>
      <dgm:t>
        <a:bodyPr/>
        <a:lstStyle/>
        <a:p>
          <a:endParaRPr lang="en-US"/>
        </a:p>
      </dgm:t>
    </dgm:pt>
    <dgm:pt modelId="{3BEC2BAD-3B94-4261-B8E9-1F46E2F28F08}" type="pres">
      <dgm:prSet presAssocID="{F79841C7-D18E-4628-9755-D17B0B2922C9}" presName="Parent3" presStyleLbl="revTx" presStyleIdx="0" presStyleCnt="0">
        <dgm:presLayoutVars>
          <dgm:chMax val="1"/>
          <dgm:chPref val="1"/>
          <dgm:bulletEnabled val="1"/>
        </dgm:presLayoutVars>
      </dgm:prSet>
      <dgm:spPr/>
      <dgm:t>
        <a:bodyPr/>
        <a:lstStyle/>
        <a:p>
          <a:endParaRPr lang="en-US"/>
        </a:p>
      </dgm:t>
    </dgm:pt>
    <dgm:pt modelId="{05B9D972-EFFE-44B8-ACF3-B03C48B59CF0}" type="pres">
      <dgm:prSet presAssocID="{91E2E90A-E30C-46D7-8DDD-FD8A9AFBF6FF}" presName="Accent2" presStyleCnt="0"/>
      <dgm:spPr/>
    </dgm:pt>
    <dgm:pt modelId="{F40E30D9-5405-4A83-9F1D-D70D1CAEF8DA}" type="pres">
      <dgm:prSet presAssocID="{91E2E90A-E30C-46D7-8DDD-FD8A9AFBF6FF}" presName="Accent" presStyleLbl="node1" presStyleIdx="4" presStyleCnt="6" custLinFactNeighborX="47618"/>
      <dgm:spPr>
        <a:prstGeom prst="rect">
          <a:avLst/>
        </a:prstGeom>
        <a:solidFill>
          <a:srgbClr val="DECBCD"/>
        </a:solidFill>
      </dgm:spPr>
    </dgm:pt>
    <dgm:pt modelId="{4D40E0EB-E926-4412-9F81-3F1288594C1F}" type="pres">
      <dgm:prSet presAssocID="{91E2E90A-E30C-46D7-8DDD-FD8A9AFBF6FF}" presName="ParentBackground2" presStyleCnt="0"/>
      <dgm:spPr/>
    </dgm:pt>
    <dgm:pt modelId="{8FE75C12-2E5B-43FE-966C-BB41107F3B09}" type="pres">
      <dgm:prSet presAssocID="{91E2E90A-E30C-46D7-8DDD-FD8A9AFBF6FF}" presName="ParentBackground" presStyleLbl="fgAcc1" presStyleIdx="4" presStyleCnt="6" custLinFactNeighborX="72159"/>
      <dgm:spPr>
        <a:prstGeom prst="rect">
          <a:avLst/>
        </a:prstGeom>
      </dgm:spPr>
      <dgm:t>
        <a:bodyPr/>
        <a:lstStyle/>
        <a:p>
          <a:endParaRPr lang="en-US"/>
        </a:p>
      </dgm:t>
    </dgm:pt>
    <dgm:pt modelId="{1393D97A-B12D-479F-93AC-9B8A630E01A7}" type="pres">
      <dgm:prSet presAssocID="{91E2E90A-E30C-46D7-8DDD-FD8A9AFBF6FF}" presName="Parent2" presStyleLbl="revTx" presStyleIdx="0" presStyleCnt="0">
        <dgm:presLayoutVars>
          <dgm:chMax val="1"/>
          <dgm:chPref val="1"/>
          <dgm:bulletEnabled val="1"/>
        </dgm:presLayoutVars>
      </dgm:prSet>
      <dgm:spPr/>
      <dgm:t>
        <a:bodyPr/>
        <a:lstStyle/>
        <a:p>
          <a:endParaRPr lang="en-US"/>
        </a:p>
      </dgm:t>
    </dgm:pt>
    <dgm:pt modelId="{452E70F0-CEBE-4F2F-BA29-34E0B14E360D}" type="pres">
      <dgm:prSet presAssocID="{4B40228E-1E4F-4248-876A-C961BCA33065}" presName="Accent1" presStyleCnt="0"/>
      <dgm:spPr/>
    </dgm:pt>
    <dgm:pt modelId="{FE383E8D-DA31-4276-B154-530CE5DDDAA8}" type="pres">
      <dgm:prSet presAssocID="{4B40228E-1E4F-4248-876A-C961BCA33065}" presName="Accent" presStyleLbl="node1" presStyleIdx="5" presStyleCnt="6" custLinFactNeighborX="59483"/>
      <dgm:spPr>
        <a:prstGeom prst="rect">
          <a:avLst/>
        </a:prstGeom>
        <a:solidFill>
          <a:srgbClr val="DECBCD"/>
        </a:solidFill>
      </dgm:spPr>
    </dgm:pt>
    <dgm:pt modelId="{83779C74-C0FC-4675-9FBB-C49B78343D0D}" type="pres">
      <dgm:prSet presAssocID="{4B40228E-1E4F-4248-876A-C961BCA33065}" presName="ParentBackground1" presStyleCnt="0"/>
      <dgm:spPr/>
    </dgm:pt>
    <dgm:pt modelId="{10048457-1A23-4551-94F0-0BADA0A5C662}" type="pres">
      <dgm:prSet presAssocID="{4B40228E-1E4F-4248-876A-C961BCA33065}" presName="ParentBackground" presStyleLbl="fgAcc1" presStyleIdx="5" presStyleCnt="6" custLinFactNeighborX="90137"/>
      <dgm:spPr>
        <a:prstGeom prst="rect">
          <a:avLst/>
        </a:prstGeom>
      </dgm:spPr>
      <dgm:t>
        <a:bodyPr/>
        <a:lstStyle/>
        <a:p>
          <a:endParaRPr lang="en-US"/>
        </a:p>
      </dgm:t>
    </dgm:pt>
    <dgm:pt modelId="{4B79A29B-B50E-4C35-A786-80F8E730C041}" type="pres">
      <dgm:prSet presAssocID="{4B40228E-1E4F-4248-876A-C961BCA33065}" presName="Parent1" presStyleLbl="revTx" presStyleIdx="0" presStyleCnt="0">
        <dgm:presLayoutVars>
          <dgm:chMax val="1"/>
          <dgm:chPref val="1"/>
          <dgm:bulletEnabled val="1"/>
        </dgm:presLayoutVars>
      </dgm:prSet>
      <dgm:spPr/>
      <dgm:t>
        <a:bodyPr/>
        <a:lstStyle/>
        <a:p>
          <a:endParaRPr lang="en-US"/>
        </a:p>
      </dgm:t>
    </dgm:pt>
  </dgm:ptLst>
  <dgm:cxnLst>
    <dgm:cxn modelId="{E21B7B80-C6D3-40A1-A9DD-DC722096B058}" srcId="{5F5ACA54-63AE-4F90-AC58-366C87685EB6}" destId="{CA4A304C-D031-4669-BDB2-6CA1920D4A5F}" srcOrd="5" destOrd="0" parTransId="{F9CADC7B-DED8-4DBF-88DD-8151BD325188}" sibTransId="{B772FFCE-0CF5-40D4-9C11-8918EC8F4F27}"/>
    <dgm:cxn modelId="{05E7D291-CC8F-43DA-9D86-FE07C351A267}" type="presOf" srcId="{91E2E90A-E30C-46D7-8DDD-FD8A9AFBF6FF}" destId="{1393D97A-B12D-479F-93AC-9B8A630E01A7}" srcOrd="1" destOrd="0" presId="urn:microsoft.com/office/officeart/2011/layout/CircleProcess"/>
    <dgm:cxn modelId="{C7A18A10-84E4-4581-B657-48AC64A675FD}" type="presOf" srcId="{27773ED6-AE06-43EB-9666-756A27621FC7}" destId="{C446B63D-EE88-411E-99A3-8ED864279426}" srcOrd="1" destOrd="0" presId="urn:microsoft.com/office/officeart/2011/layout/CircleProcess"/>
    <dgm:cxn modelId="{68127C61-4F4B-4639-BC79-A9D8496AD75B}" type="presOf" srcId="{F79841C7-D18E-4628-9755-D17B0B2922C9}" destId="{2BF2E8CE-E377-4B45-8441-D1992B73D5A8}" srcOrd="0" destOrd="0" presId="urn:microsoft.com/office/officeart/2011/layout/CircleProcess"/>
    <dgm:cxn modelId="{F38E975E-8735-487C-B4B3-7FE6CFCB1467}" type="presOf" srcId="{5F5ACA54-63AE-4F90-AC58-366C87685EB6}" destId="{C3A40606-2C0F-434C-8129-FDD7BB7ECE68}" srcOrd="0" destOrd="0" presId="urn:microsoft.com/office/officeart/2011/layout/CircleProcess"/>
    <dgm:cxn modelId="{3C1CF695-B2BF-4560-9B02-C6C55ECCE3D4}" type="presOf" srcId="{F79841C7-D18E-4628-9755-D17B0B2922C9}" destId="{3BEC2BAD-3B94-4261-B8E9-1F46E2F28F08}" srcOrd="1" destOrd="0" presId="urn:microsoft.com/office/officeart/2011/layout/CircleProcess"/>
    <dgm:cxn modelId="{F178A404-0F32-4573-A833-9C8AD8B8685D}" type="presOf" srcId="{461C81FA-AB72-48E3-B330-3D0596832ABE}" destId="{222D71DF-4D57-4977-94B5-96A1FC74B7B9}" srcOrd="1" destOrd="0" presId="urn:microsoft.com/office/officeart/2011/layout/CircleProcess"/>
    <dgm:cxn modelId="{CA069774-5457-47EA-90FE-734B101C9494}" type="presOf" srcId="{27773ED6-AE06-43EB-9666-756A27621FC7}" destId="{98F1ABB5-D01B-4AAD-A046-4935EA0B7D70}" srcOrd="0" destOrd="0" presId="urn:microsoft.com/office/officeart/2011/layout/CircleProcess"/>
    <dgm:cxn modelId="{7871E1EF-2E95-4835-A366-067C91E9127B}" type="presOf" srcId="{CA4A304C-D031-4669-BDB2-6CA1920D4A5F}" destId="{7365F02A-0771-4650-ADDF-AB0B53BF5A69}" srcOrd="1" destOrd="0" presId="urn:microsoft.com/office/officeart/2011/layout/CircleProcess"/>
    <dgm:cxn modelId="{8AFD0BA9-0F37-49AE-9A09-42C999510919}" srcId="{5F5ACA54-63AE-4F90-AC58-366C87685EB6}" destId="{27773ED6-AE06-43EB-9666-756A27621FC7}" srcOrd="4" destOrd="0" parTransId="{F632516C-4058-4E62-B467-6C929E1029E8}" sibTransId="{22FC130B-2857-463A-9952-7E0F6374407B}"/>
    <dgm:cxn modelId="{B09F5B85-1F5D-4FDA-8710-01B23627F412}" type="presOf" srcId="{4B40228E-1E4F-4248-876A-C961BCA33065}" destId="{4B79A29B-B50E-4C35-A786-80F8E730C041}" srcOrd="1" destOrd="0" presId="urn:microsoft.com/office/officeart/2011/layout/CircleProcess"/>
    <dgm:cxn modelId="{7E2DA042-788B-44B9-AD6C-590433606352}" type="presOf" srcId="{CA4A304C-D031-4669-BDB2-6CA1920D4A5F}" destId="{0EA61B74-29E9-4129-86E4-C30DF1983B8E}" srcOrd="0" destOrd="0" presId="urn:microsoft.com/office/officeart/2011/layout/CircleProcess"/>
    <dgm:cxn modelId="{07FAF813-3662-478F-84C0-73E5D005FB58}" type="presOf" srcId="{91E2E90A-E30C-46D7-8DDD-FD8A9AFBF6FF}" destId="{8FE75C12-2E5B-43FE-966C-BB41107F3B09}" srcOrd="0" destOrd="0" presId="urn:microsoft.com/office/officeart/2011/layout/CircleProcess"/>
    <dgm:cxn modelId="{0EF65C9D-9248-45F6-A818-4CBE88C60CFA}" srcId="{5F5ACA54-63AE-4F90-AC58-366C87685EB6}" destId="{91E2E90A-E30C-46D7-8DDD-FD8A9AFBF6FF}" srcOrd="1" destOrd="0" parTransId="{51884AEB-B044-4F44-B8FB-2BE84726B302}" sibTransId="{B5DF6201-9100-46AF-A3D8-D1DEAECC2FC3}"/>
    <dgm:cxn modelId="{100A0D1E-007E-4FA5-811A-78A7598ADFDB}" type="presOf" srcId="{4B40228E-1E4F-4248-876A-C961BCA33065}" destId="{10048457-1A23-4551-94F0-0BADA0A5C662}" srcOrd="0" destOrd="0" presId="urn:microsoft.com/office/officeart/2011/layout/CircleProcess"/>
    <dgm:cxn modelId="{774864D4-18A9-428F-AE55-8E473B51945A}" srcId="{5F5ACA54-63AE-4F90-AC58-366C87685EB6}" destId="{F79841C7-D18E-4628-9755-D17B0B2922C9}" srcOrd="2" destOrd="0" parTransId="{0D6F41FF-266A-4A33-AF1A-16E394E645A9}" sibTransId="{D481B921-94B9-4CED-9226-726CF0AEBB11}"/>
    <dgm:cxn modelId="{B6326D96-319A-4302-AE37-7BED47CB26E0}" srcId="{5F5ACA54-63AE-4F90-AC58-366C87685EB6}" destId="{4B40228E-1E4F-4248-876A-C961BCA33065}" srcOrd="0" destOrd="0" parTransId="{1652DB80-A0A7-48FB-9BDE-C5DF4DEB0621}" sibTransId="{BBDFF91B-3E5F-4E80-89A1-6D82AD584B66}"/>
    <dgm:cxn modelId="{E6159BEB-2701-47A3-B286-1DBDD0DB7C87}" srcId="{5F5ACA54-63AE-4F90-AC58-366C87685EB6}" destId="{461C81FA-AB72-48E3-B330-3D0596832ABE}" srcOrd="3" destOrd="0" parTransId="{C3430B66-1AD2-4C52-9643-BCB31136D10A}" sibTransId="{192E28FC-38FE-457B-BB0F-1AF945430CA3}"/>
    <dgm:cxn modelId="{940EB468-034C-4AB5-8469-6583C5634580}" type="presOf" srcId="{461C81FA-AB72-48E3-B330-3D0596832ABE}" destId="{786FE133-EB99-4010-80C7-0BC933045CF9}" srcOrd="0" destOrd="0" presId="urn:microsoft.com/office/officeart/2011/layout/CircleProcess"/>
    <dgm:cxn modelId="{4B78E0CB-124F-4002-B74E-9C8538287DD8}" type="presParOf" srcId="{C3A40606-2C0F-434C-8129-FDD7BB7ECE68}" destId="{A5A43661-507B-4331-96E6-1F90172A6010}" srcOrd="0" destOrd="0" presId="urn:microsoft.com/office/officeart/2011/layout/CircleProcess"/>
    <dgm:cxn modelId="{DBDDC752-F82E-4B32-B6C7-DE7EBAC3AA8B}" type="presParOf" srcId="{A5A43661-507B-4331-96E6-1F90172A6010}" destId="{9F676F94-1A42-4890-A426-596ED97A0DE0}" srcOrd="0" destOrd="0" presId="urn:microsoft.com/office/officeart/2011/layout/CircleProcess"/>
    <dgm:cxn modelId="{01C77130-0B50-48BF-9D0A-C3EFB0216C5E}" type="presParOf" srcId="{C3A40606-2C0F-434C-8129-FDD7BB7ECE68}" destId="{C384A336-F47E-415D-A5B1-70C1C2C2F746}" srcOrd="1" destOrd="0" presId="urn:microsoft.com/office/officeart/2011/layout/CircleProcess"/>
    <dgm:cxn modelId="{056D3F3A-D58E-4EBA-BA1D-7A7A2BC208CF}" type="presParOf" srcId="{C384A336-F47E-415D-A5B1-70C1C2C2F746}" destId="{0EA61B74-29E9-4129-86E4-C30DF1983B8E}" srcOrd="0" destOrd="0" presId="urn:microsoft.com/office/officeart/2011/layout/CircleProcess"/>
    <dgm:cxn modelId="{37B2195B-6950-49F1-8191-D1D28E7DDF35}" type="presParOf" srcId="{C3A40606-2C0F-434C-8129-FDD7BB7ECE68}" destId="{7365F02A-0771-4650-ADDF-AB0B53BF5A69}" srcOrd="2" destOrd="0" presId="urn:microsoft.com/office/officeart/2011/layout/CircleProcess"/>
    <dgm:cxn modelId="{D0D1288D-84BC-420B-B877-6D5B04A0866B}" type="presParOf" srcId="{C3A40606-2C0F-434C-8129-FDD7BB7ECE68}" destId="{32676FA3-14CE-41E0-8E14-DB8AC31B407E}" srcOrd="3" destOrd="0" presId="urn:microsoft.com/office/officeart/2011/layout/CircleProcess"/>
    <dgm:cxn modelId="{45BB48C1-0B64-4493-957B-AB2E7F891EF6}" type="presParOf" srcId="{32676FA3-14CE-41E0-8E14-DB8AC31B407E}" destId="{CE70F1FB-FA6B-45C0-BBD5-965B606B3E54}" srcOrd="0" destOrd="0" presId="urn:microsoft.com/office/officeart/2011/layout/CircleProcess"/>
    <dgm:cxn modelId="{3C83D561-93EA-40E5-B074-EAC633ED819C}" type="presParOf" srcId="{C3A40606-2C0F-434C-8129-FDD7BB7ECE68}" destId="{D86C183B-5EA6-4D27-A332-1F49B88F731C}" srcOrd="4" destOrd="0" presId="urn:microsoft.com/office/officeart/2011/layout/CircleProcess"/>
    <dgm:cxn modelId="{88868A26-1717-4940-8D63-87B7C355597A}" type="presParOf" srcId="{D86C183B-5EA6-4D27-A332-1F49B88F731C}" destId="{98F1ABB5-D01B-4AAD-A046-4935EA0B7D70}" srcOrd="0" destOrd="0" presId="urn:microsoft.com/office/officeart/2011/layout/CircleProcess"/>
    <dgm:cxn modelId="{E45E7E37-C746-40B5-B5AC-9D7D27747BEC}" type="presParOf" srcId="{C3A40606-2C0F-434C-8129-FDD7BB7ECE68}" destId="{C446B63D-EE88-411E-99A3-8ED864279426}" srcOrd="5" destOrd="0" presId="urn:microsoft.com/office/officeart/2011/layout/CircleProcess"/>
    <dgm:cxn modelId="{82F3F41D-F4A0-472F-865A-EEEDC8E38602}" type="presParOf" srcId="{C3A40606-2C0F-434C-8129-FDD7BB7ECE68}" destId="{8FA8388E-95D7-48D0-B1D2-E78E673D6A99}" srcOrd="6" destOrd="0" presId="urn:microsoft.com/office/officeart/2011/layout/CircleProcess"/>
    <dgm:cxn modelId="{5B6BAC3E-9CD2-41AE-ACAE-6E829CA3226E}" type="presParOf" srcId="{8FA8388E-95D7-48D0-B1D2-E78E673D6A99}" destId="{AA8B883D-4BEE-42DF-BB2D-1D0DEB76AE28}" srcOrd="0" destOrd="0" presId="urn:microsoft.com/office/officeart/2011/layout/CircleProcess"/>
    <dgm:cxn modelId="{9122731E-3C49-405F-8E69-20DE8385161A}" type="presParOf" srcId="{C3A40606-2C0F-434C-8129-FDD7BB7ECE68}" destId="{34D09F14-BE25-4571-9415-EFF088F5BE33}" srcOrd="7" destOrd="0" presId="urn:microsoft.com/office/officeart/2011/layout/CircleProcess"/>
    <dgm:cxn modelId="{BF01CFCD-F34D-45C1-BF35-2F0CB018ABFA}" type="presParOf" srcId="{34D09F14-BE25-4571-9415-EFF088F5BE33}" destId="{786FE133-EB99-4010-80C7-0BC933045CF9}" srcOrd="0" destOrd="0" presId="urn:microsoft.com/office/officeart/2011/layout/CircleProcess"/>
    <dgm:cxn modelId="{0C02CE26-E61D-479A-B00B-935B69C57D12}" type="presParOf" srcId="{C3A40606-2C0F-434C-8129-FDD7BB7ECE68}" destId="{222D71DF-4D57-4977-94B5-96A1FC74B7B9}" srcOrd="8" destOrd="0" presId="urn:microsoft.com/office/officeart/2011/layout/CircleProcess"/>
    <dgm:cxn modelId="{009B1ADC-9A38-4AF2-BA1C-C8C280396D4A}" type="presParOf" srcId="{C3A40606-2C0F-434C-8129-FDD7BB7ECE68}" destId="{7F79C4F1-CDB8-4CC7-8DF4-91DC49A9BD1B}" srcOrd="9" destOrd="0" presId="urn:microsoft.com/office/officeart/2011/layout/CircleProcess"/>
    <dgm:cxn modelId="{71877013-B650-4CB1-A252-176979BD9D11}" type="presParOf" srcId="{7F79C4F1-CDB8-4CC7-8DF4-91DC49A9BD1B}" destId="{39D1AAB9-9ABA-4AD9-B07D-94EA09003307}" srcOrd="0" destOrd="0" presId="urn:microsoft.com/office/officeart/2011/layout/CircleProcess"/>
    <dgm:cxn modelId="{26A69E24-9178-4B9A-81FB-72C84B12B07E}" type="presParOf" srcId="{C3A40606-2C0F-434C-8129-FDD7BB7ECE68}" destId="{12479F8F-80BA-4D2B-B837-C1BD74A152E4}" srcOrd="10" destOrd="0" presId="urn:microsoft.com/office/officeart/2011/layout/CircleProcess"/>
    <dgm:cxn modelId="{EB29A26A-10FD-40B9-9FBB-E3D2F551096D}" type="presParOf" srcId="{12479F8F-80BA-4D2B-B837-C1BD74A152E4}" destId="{2BF2E8CE-E377-4B45-8441-D1992B73D5A8}" srcOrd="0" destOrd="0" presId="urn:microsoft.com/office/officeart/2011/layout/CircleProcess"/>
    <dgm:cxn modelId="{A7C85A90-0B4E-4713-ACA2-4EC6C7AD2797}" type="presParOf" srcId="{C3A40606-2C0F-434C-8129-FDD7BB7ECE68}" destId="{3BEC2BAD-3B94-4261-B8E9-1F46E2F28F08}" srcOrd="11" destOrd="0" presId="urn:microsoft.com/office/officeart/2011/layout/CircleProcess"/>
    <dgm:cxn modelId="{DA2EBD3D-2073-457E-A935-1ACA8652237E}" type="presParOf" srcId="{C3A40606-2C0F-434C-8129-FDD7BB7ECE68}" destId="{05B9D972-EFFE-44B8-ACF3-B03C48B59CF0}" srcOrd="12" destOrd="0" presId="urn:microsoft.com/office/officeart/2011/layout/CircleProcess"/>
    <dgm:cxn modelId="{A361DEE8-672A-41C8-813C-E11DC5CF6CD2}" type="presParOf" srcId="{05B9D972-EFFE-44B8-ACF3-B03C48B59CF0}" destId="{F40E30D9-5405-4A83-9F1D-D70D1CAEF8DA}" srcOrd="0" destOrd="0" presId="urn:microsoft.com/office/officeart/2011/layout/CircleProcess"/>
    <dgm:cxn modelId="{D5CA6B05-5E5F-4A7B-AFD0-AF26B838CD42}" type="presParOf" srcId="{C3A40606-2C0F-434C-8129-FDD7BB7ECE68}" destId="{4D40E0EB-E926-4412-9F81-3F1288594C1F}" srcOrd="13" destOrd="0" presId="urn:microsoft.com/office/officeart/2011/layout/CircleProcess"/>
    <dgm:cxn modelId="{7DB85FF9-DD58-4822-BD14-0FA21E39A66B}" type="presParOf" srcId="{4D40E0EB-E926-4412-9F81-3F1288594C1F}" destId="{8FE75C12-2E5B-43FE-966C-BB41107F3B09}" srcOrd="0" destOrd="0" presId="urn:microsoft.com/office/officeart/2011/layout/CircleProcess"/>
    <dgm:cxn modelId="{8F1BE731-D981-4D8A-AFFC-E14B134CF49F}" type="presParOf" srcId="{C3A40606-2C0F-434C-8129-FDD7BB7ECE68}" destId="{1393D97A-B12D-479F-93AC-9B8A630E01A7}" srcOrd="14" destOrd="0" presId="urn:microsoft.com/office/officeart/2011/layout/CircleProcess"/>
    <dgm:cxn modelId="{08B777DC-FAE0-4544-BC1F-AEF467551DCE}" type="presParOf" srcId="{C3A40606-2C0F-434C-8129-FDD7BB7ECE68}" destId="{452E70F0-CEBE-4F2F-BA29-34E0B14E360D}" srcOrd="15" destOrd="0" presId="urn:microsoft.com/office/officeart/2011/layout/CircleProcess"/>
    <dgm:cxn modelId="{402F352F-C3CC-4530-B294-F8D3EFF9AAD8}" type="presParOf" srcId="{452E70F0-CEBE-4F2F-BA29-34E0B14E360D}" destId="{FE383E8D-DA31-4276-B154-530CE5DDDAA8}" srcOrd="0" destOrd="0" presId="urn:microsoft.com/office/officeart/2011/layout/CircleProcess"/>
    <dgm:cxn modelId="{2BE07D28-DEFA-4D26-BED3-EE57F4BE45D3}" type="presParOf" srcId="{C3A40606-2C0F-434C-8129-FDD7BB7ECE68}" destId="{83779C74-C0FC-4675-9FBB-C49B78343D0D}" srcOrd="16" destOrd="0" presId="urn:microsoft.com/office/officeart/2011/layout/CircleProcess"/>
    <dgm:cxn modelId="{920CC317-C6EB-4D63-9872-2CF3571AEC6E}" type="presParOf" srcId="{83779C74-C0FC-4675-9FBB-C49B78343D0D}" destId="{10048457-1A23-4551-94F0-0BADA0A5C662}" srcOrd="0" destOrd="0" presId="urn:microsoft.com/office/officeart/2011/layout/CircleProcess"/>
    <dgm:cxn modelId="{09439D39-37E7-4CD6-8F9C-13E40C0AF62A}" type="presParOf" srcId="{C3A40606-2C0F-434C-8129-FDD7BB7ECE68}" destId="{4B79A29B-B50E-4C35-A786-80F8E730C041}" srcOrd="17"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4BD664-6325-49DD-889A-0A9CEE94CF00}" type="doc">
      <dgm:prSet loTypeId="urn:microsoft.com/office/officeart/2011/layout/CircleProcess" loCatId="officeonline" qsTypeId="urn:microsoft.com/office/officeart/2005/8/quickstyle/simple5" qsCatId="simple" csTypeId="urn:microsoft.com/office/officeart/2005/8/colors/accent2_2" csCatId="accent2" phldr="1"/>
      <dgm:spPr/>
      <dgm:t>
        <a:bodyPr/>
        <a:lstStyle/>
        <a:p>
          <a:endParaRPr lang="en-US"/>
        </a:p>
      </dgm:t>
    </dgm:pt>
    <dgm:pt modelId="{8B06EE11-47D1-4F71-81F0-58EA2C306A71}">
      <dgm:prSet phldrT="[Text]"/>
      <dgm:spPr>
        <a:gradFill rotWithShape="0">
          <a:gsLst>
            <a:gs pos="30000">
              <a:schemeClr val="bg1"/>
            </a:gs>
            <a:gs pos="100000">
              <a:schemeClr val="bg1">
                <a:lumMod val="75000"/>
              </a:schemeClr>
            </a:gs>
          </a:gsLst>
          <a:lin ang="6000000" scaled="0"/>
        </a:gradFill>
      </dgm:spPr>
      <dgm:t>
        <a:bodyPr/>
        <a:lstStyle/>
        <a:p>
          <a:r>
            <a:rPr lang="en-US" dirty="0" smtClean="0"/>
            <a:t>HRS to CAT Compare Report</a:t>
          </a:r>
          <a:endParaRPr lang="en-US" dirty="0"/>
        </a:p>
      </dgm:t>
    </dgm:pt>
    <dgm:pt modelId="{DD6228A4-D819-4745-B86A-78BA0D22FDD5}" type="parTrans" cxnId="{CCDCD3B8-0BCA-4435-8190-C3AE9D4FDFAA}">
      <dgm:prSet/>
      <dgm:spPr/>
      <dgm:t>
        <a:bodyPr/>
        <a:lstStyle/>
        <a:p>
          <a:endParaRPr lang="en-US"/>
        </a:p>
      </dgm:t>
    </dgm:pt>
    <dgm:pt modelId="{50CF06ED-E625-4B3D-9BCC-D0158A9C8813}" type="sibTrans" cxnId="{CCDCD3B8-0BCA-4435-8190-C3AE9D4FDFAA}">
      <dgm:prSet/>
      <dgm:spPr/>
      <dgm:t>
        <a:bodyPr/>
        <a:lstStyle/>
        <a:p>
          <a:endParaRPr lang="en-US"/>
        </a:p>
      </dgm:t>
    </dgm:pt>
    <dgm:pt modelId="{E6B3A990-0F3F-4B6A-9BB0-143E3F630309}">
      <dgm:prSet phldrT="[Text]"/>
      <dgm:spPr>
        <a:gradFill rotWithShape="0">
          <a:gsLst>
            <a:gs pos="30000">
              <a:schemeClr val="bg1"/>
            </a:gs>
            <a:gs pos="100000">
              <a:schemeClr val="bg1">
                <a:lumMod val="75000"/>
              </a:schemeClr>
            </a:gs>
          </a:gsLst>
          <a:lin ang="6000000" scaled="0"/>
        </a:gradFill>
      </dgm:spPr>
      <dgm:t>
        <a:bodyPr/>
        <a:lstStyle/>
        <a:p>
          <a:r>
            <a:rPr lang="en-US" dirty="0" smtClean="0"/>
            <a:t>Missing From CAT Report</a:t>
          </a:r>
          <a:endParaRPr lang="en-US" dirty="0"/>
        </a:p>
      </dgm:t>
    </dgm:pt>
    <dgm:pt modelId="{D51F0588-E3D1-47B2-9D23-FFF74DC87F89}" type="parTrans" cxnId="{24EF21FA-7F83-48E7-86EF-8A4E5349D28C}">
      <dgm:prSet/>
      <dgm:spPr/>
      <dgm:t>
        <a:bodyPr/>
        <a:lstStyle/>
        <a:p>
          <a:endParaRPr lang="en-US"/>
        </a:p>
      </dgm:t>
    </dgm:pt>
    <dgm:pt modelId="{018858C2-66CD-46F4-ABD7-125930D41DE3}" type="sibTrans" cxnId="{24EF21FA-7F83-48E7-86EF-8A4E5349D28C}">
      <dgm:prSet/>
      <dgm:spPr/>
      <dgm:t>
        <a:bodyPr/>
        <a:lstStyle/>
        <a:p>
          <a:endParaRPr lang="en-US"/>
        </a:p>
      </dgm:t>
    </dgm:pt>
    <dgm:pt modelId="{C15D2CBA-95E8-4431-8E98-C7D52C4EB80B}">
      <dgm:prSet phldrT="[Text]"/>
      <dgm:spPr>
        <a:gradFill rotWithShape="0">
          <a:gsLst>
            <a:gs pos="30000">
              <a:schemeClr val="bg1"/>
            </a:gs>
            <a:gs pos="100000">
              <a:schemeClr val="bg1">
                <a:lumMod val="75000"/>
              </a:schemeClr>
            </a:gs>
          </a:gsLst>
          <a:lin ang="6000000" scaled="0"/>
        </a:gradFill>
      </dgm:spPr>
      <dgm:t>
        <a:bodyPr/>
        <a:lstStyle/>
        <a:p>
          <a:r>
            <a:rPr lang="en-US" dirty="0" smtClean="0"/>
            <a:t>HRS Change Report</a:t>
          </a:r>
          <a:endParaRPr lang="en-US" dirty="0"/>
        </a:p>
      </dgm:t>
    </dgm:pt>
    <dgm:pt modelId="{40764129-5090-4A37-AB13-D30255502C76}" type="parTrans" cxnId="{2F9AD6DC-D634-4340-BA73-F1974E62BD11}">
      <dgm:prSet/>
      <dgm:spPr/>
      <dgm:t>
        <a:bodyPr/>
        <a:lstStyle/>
        <a:p>
          <a:endParaRPr lang="en-US"/>
        </a:p>
      </dgm:t>
    </dgm:pt>
    <dgm:pt modelId="{ED1BDDE2-70AD-4299-B150-BEB7BE9613DE}" type="sibTrans" cxnId="{2F9AD6DC-D634-4340-BA73-F1974E62BD11}">
      <dgm:prSet/>
      <dgm:spPr/>
      <dgm:t>
        <a:bodyPr/>
        <a:lstStyle/>
        <a:p>
          <a:endParaRPr lang="en-US"/>
        </a:p>
      </dgm:t>
    </dgm:pt>
    <dgm:pt modelId="{D87B6384-7FEA-4426-B2E8-15A9D0EF4E28}">
      <dgm:prSet phldrT="[Text]"/>
      <dgm:spPr>
        <a:gradFill rotWithShape="0">
          <a:gsLst>
            <a:gs pos="30000">
              <a:schemeClr val="bg1"/>
            </a:gs>
            <a:gs pos="100000">
              <a:schemeClr val="bg1">
                <a:lumMod val="75000"/>
              </a:schemeClr>
            </a:gs>
          </a:gsLst>
          <a:lin ang="6000000" scaled="0"/>
        </a:gradFill>
      </dgm:spPr>
      <dgm:t>
        <a:bodyPr/>
        <a:lstStyle/>
        <a:p>
          <a:r>
            <a:rPr lang="en-US" dirty="0" smtClean="0"/>
            <a:t>Record Errors Report</a:t>
          </a:r>
          <a:endParaRPr lang="en-US" dirty="0"/>
        </a:p>
      </dgm:t>
    </dgm:pt>
    <dgm:pt modelId="{29AA3136-E2A1-4EE1-A0C9-E4873C9F9FB6}" type="parTrans" cxnId="{D357454F-9888-473E-92E9-78EB47F19BF9}">
      <dgm:prSet/>
      <dgm:spPr/>
      <dgm:t>
        <a:bodyPr/>
        <a:lstStyle/>
        <a:p>
          <a:endParaRPr lang="en-US"/>
        </a:p>
      </dgm:t>
    </dgm:pt>
    <dgm:pt modelId="{5946F4AA-64D5-4D1B-90D1-AE1D01AE91F6}" type="sibTrans" cxnId="{D357454F-9888-473E-92E9-78EB47F19BF9}">
      <dgm:prSet/>
      <dgm:spPr/>
      <dgm:t>
        <a:bodyPr/>
        <a:lstStyle/>
        <a:p>
          <a:endParaRPr lang="en-US"/>
        </a:p>
      </dgm:t>
    </dgm:pt>
    <dgm:pt modelId="{3966CE32-34DF-4105-8C4C-88E9041E4C8E}">
      <dgm:prSet phldrT="[Text]"/>
      <dgm:spPr>
        <a:gradFill rotWithShape="0">
          <a:gsLst>
            <a:gs pos="30000">
              <a:schemeClr val="bg1"/>
            </a:gs>
            <a:gs pos="100000">
              <a:schemeClr val="bg1">
                <a:lumMod val="75000"/>
              </a:schemeClr>
            </a:gs>
          </a:gsLst>
          <a:lin ang="6000000" scaled="0"/>
        </a:gradFill>
      </dgm:spPr>
      <dgm:t>
        <a:bodyPr/>
        <a:lstStyle/>
        <a:p>
          <a:r>
            <a:rPr lang="en-US" dirty="0" smtClean="0"/>
            <a:t>Position Report</a:t>
          </a:r>
          <a:endParaRPr lang="en-US" dirty="0"/>
        </a:p>
      </dgm:t>
    </dgm:pt>
    <dgm:pt modelId="{B587392C-BD29-421C-84AB-F593BF56CECF}" type="parTrans" cxnId="{D1A1CD11-1C1D-4934-847A-AAED4E43C5DB}">
      <dgm:prSet/>
      <dgm:spPr/>
      <dgm:t>
        <a:bodyPr/>
        <a:lstStyle/>
        <a:p>
          <a:endParaRPr lang="en-US"/>
        </a:p>
      </dgm:t>
    </dgm:pt>
    <dgm:pt modelId="{8FF842CE-A2A9-4D01-88B3-ECBF1D6473E9}" type="sibTrans" cxnId="{D1A1CD11-1C1D-4934-847A-AAED4E43C5DB}">
      <dgm:prSet/>
      <dgm:spPr/>
      <dgm:t>
        <a:bodyPr/>
        <a:lstStyle/>
        <a:p>
          <a:endParaRPr lang="en-US"/>
        </a:p>
      </dgm:t>
    </dgm:pt>
    <dgm:pt modelId="{73106F09-AC9E-4315-BA7C-EBF85B258542}">
      <dgm:prSet phldrT="[Text]"/>
      <dgm:spPr>
        <a:gradFill rotWithShape="0">
          <a:gsLst>
            <a:gs pos="30000">
              <a:schemeClr val="bg1"/>
            </a:gs>
            <a:gs pos="100000">
              <a:schemeClr val="bg1">
                <a:lumMod val="75000"/>
              </a:schemeClr>
            </a:gs>
          </a:gsLst>
          <a:lin ang="6000000" scaled="0"/>
        </a:gradFill>
      </dgm:spPr>
      <dgm:t>
        <a:bodyPr/>
        <a:lstStyle/>
        <a:p>
          <a:r>
            <a:rPr lang="en-US" dirty="0" smtClean="0"/>
            <a:t>Under Min/Over Max Report</a:t>
          </a:r>
          <a:endParaRPr lang="en-US" dirty="0"/>
        </a:p>
      </dgm:t>
    </dgm:pt>
    <dgm:pt modelId="{DA77C61E-B4DC-432B-B1BB-197023D97D17}" type="parTrans" cxnId="{1C25BFAD-CBC3-4FEC-BDD7-8D2C190562A9}">
      <dgm:prSet/>
      <dgm:spPr/>
      <dgm:t>
        <a:bodyPr/>
        <a:lstStyle/>
        <a:p>
          <a:endParaRPr lang="en-US"/>
        </a:p>
      </dgm:t>
    </dgm:pt>
    <dgm:pt modelId="{04FB693C-AE47-4580-8CBD-FC51352ABBA6}" type="sibTrans" cxnId="{1C25BFAD-CBC3-4FEC-BDD7-8D2C190562A9}">
      <dgm:prSet/>
      <dgm:spPr/>
      <dgm:t>
        <a:bodyPr/>
        <a:lstStyle/>
        <a:p>
          <a:endParaRPr lang="en-US"/>
        </a:p>
      </dgm:t>
    </dgm:pt>
    <dgm:pt modelId="{E82DE051-FACF-4BCA-B767-B3F7B31B67C8}">
      <dgm:prSet phldrT="[Text]"/>
      <dgm:spPr>
        <a:gradFill rotWithShape="0">
          <a:gsLst>
            <a:gs pos="30000">
              <a:schemeClr val="bg1"/>
            </a:gs>
            <a:gs pos="100000">
              <a:schemeClr val="bg1">
                <a:lumMod val="75000"/>
              </a:schemeClr>
            </a:gs>
          </a:gsLst>
          <a:lin ang="6000000" scaled="0"/>
        </a:gradFill>
      </dgm:spPr>
      <dgm:t>
        <a:bodyPr/>
        <a:lstStyle/>
        <a:p>
          <a:r>
            <a:rPr lang="en-US" dirty="0" smtClean="0"/>
            <a:t>Audit Log Report</a:t>
          </a:r>
          <a:endParaRPr lang="en-US" dirty="0"/>
        </a:p>
      </dgm:t>
    </dgm:pt>
    <dgm:pt modelId="{92F240EE-F084-4DEE-BCD6-E5BC7797D0CD}" type="parTrans" cxnId="{CEA737BB-7698-499C-97BE-5C563941FD8E}">
      <dgm:prSet/>
      <dgm:spPr/>
      <dgm:t>
        <a:bodyPr/>
        <a:lstStyle/>
        <a:p>
          <a:endParaRPr lang="en-US"/>
        </a:p>
      </dgm:t>
    </dgm:pt>
    <dgm:pt modelId="{C2BCD034-0471-44D1-B647-8BE5BF690F3E}" type="sibTrans" cxnId="{CEA737BB-7698-499C-97BE-5C563941FD8E}">
      <dgm:prSet/>
      <dgm:spPr/>
      <dgm:t>
        <a:bodyPr/>
        <a:lstStyle/>
        <a:p>
          <a:endParaRPr lang="en-US"/>
        </a:p>
      </dgm:t>
    </dgm:pt>
    <dgm:pt modelId="{A9C14AA7-9C2C-4F06-A32B-16BD8118AAB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b="0" dirty="0" smtClean="0">
              <a:solidFill>
                <a:schemeClr val="bg1"/>
              </a:solidFill>
            </a:rPr>
            <a:t>Run CAT Reports</a:t>
          </a:r>
          <a:endParaRPr lang="en-US" sz="1600" b="0" dirty="0">
            <a:solidFill>
              <a:schemeClr val="bg1"/>
            </a:solidFill>
          </a:endParaRPr>
        </a:p>
      </dgm:t>
    </dgm:pt>
    <dgm:pt modelId="{81234C4C-5DDC-456B-915A-E45A9C8E60FF}" type="sibTrans" cxnId="{EC9B96EA-5EDA-48A6-A22E-C3E07EE1E9C4}">
      <dgm:prSet/>
      <dgm:spPr/>
      <dgm:t>
        <a:bodyPr/>
        <a:lstStyle/>
        <a:p>
          <a:endParaRPr lang="en-US"/>
        </a:p>
      </dgm:t>
    </dgm:pt>
    <dgm:pt modelId="{B0C309E5-0EF1-4417-A4C0-E4D7B78F890A}" type="parTrans" cxnId="{EC9B96EA-5EDA-48A6-A22E-C3E07EE1E9C4}">
      <dgm:prSet/>
      <dgm:spPr/>
      <dgm:t>
        <a:bodyPr/>
        <a:lstStyle/>
        <a:p>
          <a:endParaRPr lang="en-US"/>
        </a:p>
      </dgm:t>
    </dgm:pt>
    <dgm:pt modelId="{4146D8E0-2D0E-4FEE-85D1-B064B9A75B1D}" type="pres">
      <dgm:prSet presAssocID="{E34BD664-6325-49DD-889A-0A9CEE94CF00}" presName="Name0" presStyleCnt="0">
        <dgm:presLayoutVars>
          <dgm:chMax val="11"/>
          <dgm:chPref val="11"/>
          <dgm:dir/>
          <dgm:resizeHandles/>
        </dgm:presLayoutVars>
      </dgm:prSet>
      <dgm:spPr/>
      <dgm:t>
        <a:bodyPr/>
        <a:lstStyle/>
        <a:p>
          <a:endParaRPr lang="en-US"/>
        </a:p>
      </dgm:t>
    </dgm:pt>
    <dgm:pt modelId="{35E093CC-C41D-4458-9C9C-6D14022A35AF}" type="pres">
      <dgm:prSet presAssocID="{E82DE051-FACF-4BCA-B767-B3F7B31B67C8}" presName="Accent8" presStyleCnt="0"/>
      <dgm:spPr/>
    </dgm:pt>
    <dgm:pt modelId="{3F367B81-C05A-4872-AF50-62D435D0FFB5}" type="pres">
      <dgm:prSet presAssocID="{E82DE051-FACF-4BCA-B767-B3F7B31B67C8}" presName="Accent" presStyleLbl="node1" presStyleIdx="0" presStyleCnt="8" custLinFactNeighborX="-45330"/>
      <dgm:spPr>
        <a:prstGeom prst="ellipse">
          <a:avLst/>
        </a:prstGeom>
      </dgm:spPr>
    </dgm:pt>
    <dgm:pt modelId="{EF77A88F-9D93-4C01-90EF-8C6B94D2E802}" type="pres">
      <dgm:prSet presAssocID="{E82DE051-FACF-4BCA-B767-B3F7B31B67C8}" presName="ParentBackground8" presStyleCnt="0"/>
      <dgm:spPr/>
    </dgm:pt>
    <dgm:pt modelId="{606D28CE-B440-4A11-9408-CD87B555D50C}" type="pres">
      <dgm:prSet presAssocID="{E82DE051-FACF-4BCA-B767-B3F7B31B67C8}" presName="ParentBackground" presStyleLbl="fgAcc1" presStyleIdx="0" presStyleCnt="8" custLinFactNeighborX="-48561"/>
      <dgm:spPr>
        <a:prstGeom prst="ellipse">
          <a:avLst/>
        </a:prstGeom>
      </dgm:spPr>
      <dgm:t>
        <a:bodyPr/>
        <a:lstStyle/>
        <a:p>
          <a:endParaRPr lang="en-US"/>
        </a:p>
      </dgm:t>
    </dgm:pt>
    <dgm:pt modelId="{DDCDB354-B643-4382-8762-D4CB00034F26}" type="pres">
      <dgm:prSet presAssocID="{E82DE051-FACF-4BCA-B767-B3F7B31B67C8}" presName="Parent8" presStyleLbl="revTx" presStyleIdx="0" presStyleCnt="0">
        <dgm:presLayoutVars>
          <dgm:chMax val="1"/>
          <dgm:chPref val="1"/>
          <dgm:bulletEnabled val="1"/>
        </dgm:presLayoutVars>
      </dgm:prSet>
      <dgm:spPr/>
      <dgm:t>
        <a:bodyPr/>
        <a:lstStyle/>
        <a:p>
          <a:endParaRPr lang="en-US"/>
        </a:p>
      </dgm:t>
    </dgm:pt>
    <dgm:pt modelId="{CFA1B782-104C-4919-81A0-D01B04AA20F6}" type="pres">
      <dgm:prSet presAssocID="{73106F09-AC9E-4315-BA7C-EBF85B258542}" presName="Accent7" presStyleCnt="0"/>
      <dgm:spPr/>
    </dgm:pt>
    <dgm:pt modelId="{9CBE7453-305B-421B-BB28-3C59798E04A0}" type="pres">
      <dgm:prSet presAssocID="{73106F09-AC9E-4315-BA7C-EBF85B258542}" presName="Accent" presStyleLbl="node1" presStyleIdx="1" presStyleCnt="8" custLinFactNeighborX="-27364"/>
      <dgm:spPr>
        <a:prstGeom prst="ellipse">
          <a:avLst/>
        </a:prstGeom>
      </dgm:spPr>
    </dgm:pt>
    <dgm:pt modelId="{086A5994-CFAF-4757-85B8-000D1CA02B03}" type="pres">
      <dgm:prSet presAssocID="{73106F09-AC9E-4315-BA7C-EBF85B258542}" presName="ParentBackground7" presStyleCnt="0"/>
      <dgm:spPr/>
    </dgm:pt>
    <dgm:pt modelId="{78D7C5D7-23AA-4AB1-90FE-5AF8D1D6DE62}" type="pres">
      <dgm:prSet presAssocID="{73106F09-AC9E-4315-BA7C-EBF85B258542}" presName="ParentBackground" presStyleLbl="fgAcc1" presStyleIdx="1" presStyleCnt="8" custLinFactNeighborX="-41467"/>
      <dgm:spPr>
        <a:prstGeom prst="ellipse">
          <a:avLst/>
        </a:prstGeom>
      </dgm:spPr>
      <dgm:t>
        <a:bodyPr/>
        <a:lstStyle/>
        <a:p>
          <a:endParaRPr lang="en-US"/>
        </a:p>
      </dgm:t>
    </dgm:pt>
    <dgm:pt modelId="{AFCBCD58-25A4-4957-9C29-05C8CF85D882}" type="pres">
      <dgm:prSet presAssocID="{73106F09-AC9E-4315-BA7C-EBF85B258542}" presName="Parent7" presStyleLbl="revTx" presStyleIdx="0" presStyleCnt="0">
        <dgm:presLayoutVars>
          <dgm:chMax val="1"/>
          <dgm:chPref val="1"/>
          <dgm:bulletEnabled val="1"/>
        </dgm:presLayoutVars>
      </dgm:prSet>
      <dgm:spPr/>
      <dgm:t>
        <a:bodyPr/>
        <a:lstStyle/>
        <a:p>
          <a:endParaRPr lang="en-US"/>
        </a:p>
      </dgm:t>
    </dgm:pt>
    <dgm:pt modelId="{1069B128-3724-46FE-ABE8-F75D8689D59A}" type="pres">
      <dgm:prSet presAssocID="{3966CE32-34DF-4105-8C4C-88E9041E4C8E}" presName="Accent6" presStyleCnt="0"/>
      <dgm:spPr/>
    </dgm:pt>
    <dgm:pt modelId="{3E15902D-C718-46A9-838A-1537ED241EC7}" type="pres">
      <dgm:prSet presAssocID="{3966CE32-34DF-4105-8C4C-88E9041E4C8E}" presName="Accent" presStyleLbl="node1" presStyleIdx="2" presStyleCnt="8" custLinFactNeighborX="-21789"/>
      <dgm:spPr>
        <a:prstGeom prst="ellipse">
          <a:avLst/>
        </a:prstGeom>
      </dgm:spPr>
    </dgm:pt>
    <dgm:pt modelId="{F31E209F-4169-4524-A10E-76F2798C144E}" type="pres">
      <dgm:prSet presAssocID="{3966CE32-34DF-4105-8C4C-88E9041E4C8E}" presName="ParentBackground6" presStyleCnt="0"/>
      <dgm:spPr/>
    </dgm:pt>
    <dgm:pt modelId="{418F3920-0F0B-4749-AA0B-6010ADE6DA9D}" type="pres">
      <dgm:prSet presAssocID="{3966CE32-34DF-4105-8C4C-88E9041E4C8E}" presName="ParentBackground" presStyleLbl="fgAcc1" presStyleIdx="2" presStyleCnt="8" custLinFactNeighborX="-33019"/>
      <dgm:spPr>
        <a:prstGeom prst="ellipse">
          <a:avLst/>
        </a:prstGeom>
      </dgm:spPr>
      <dgm:t>
        <a:bodyPr/>
        <a:lstStyle/>
        <a:p>
          <a:endParaRPr lang="en-US"/>
        </a:p>
      </dgm:t>
    </dgm:pt>
    <dgm:pt modelId="{2C15DE1C-31E6-4D40-82D0-1FE35FE92240}" type="pres">
      <dgm:prSet presAssocID="{3966CE32-34DF-4105-8C4C-88E9041E4C8E}" presName="Parent6" presStyleLbl="revTx" presStyleIdx="0" presStyleCnt="0">
        <dgm:presLayoutVars>
          <dgm:chMax val="1"/>
          <dgm:chPref val="1"/>
          <dgm:bulletEnabled val="1"/>
        </dgm:presLayoutVars>
      </dgm:prSet>
      <dgm:spPr/>
      <dgm:t>
        <a:bodyPr/>
        <a:lstStyle/>
        <a:p>
          <a:endParaRPr lang="en-US"/>
        </a:p>
      </dgm:t>
    </dgm:pt>
    <dgm:pt modelId="{A0E44146-98F9-42DB-AF59-BAE76F4F28F2}" type="pres">
      <dgm:prSet presAssocID="{D87B6384-7FEA-4426-B2E8-15A9D0EF4E28}" presName="Accent5" presStyleCnt="0"/>
      <dgm:spPr/>
    </dgm:pt>
    <dgm:pt modelId="{C558CB63-5E01-4F61-BD16-288A28845AA9}" type="pres">
      <dgm:prSet presAssocID="{D87B6384-7FEA-4426-B2E8-15A9D0EF4E28}" presName="Accent" presStyleLbl="node1" presStyleIdx="3" presStyleCnt="8" custLinFactNeighborX="-17074"/>
      <dgm:spPr>
        <a:prstGeom prst="ellipse">
          <a:avLst/>
        </a:prstGeom>
      </dgm:spPr>
    </dgm:pt>
    <dgm:pt modelId="{2C896642-19BD-48FA-92D6-BA2A45FE2B63}" type="pres">
      <dgm:prSet presAssocID="{D87B6384-7FEA-4426-B2E8-15A9D0EF4E28}" presName="ParentBackground5" presStyleCnt="0"/>
      <dgm:spPr/>
    </dgm:pt>
    <dgm:pt modelId="{2A3F7D66-56AE-4CF1-BD73-AD5B7800115E}" type="pres">
      <dgm:prSet presAssocID="{D87B6384-7FEA-4426-B2E8-15A9D0EF4E28}" presName="ParentBackground" presStyleLbl="fgAcc1" presStyleIdx="3" presStyleCnt="8" custLinFactNeighborX="-25873"/>
      <dgm:spPr>
        <a:prstGeom prst="ellipse">
          <a:avLst/>
        </a:prstGeom>
      </dgm:spPr>
      <dgm:t>
        <a:bodyPr/>
        <a:lstStyle/>
        <a:p>
          <a:endParaRPr lang="en-US"/>
        </a:p>
      </dgm:t>
    </dgm:pt>
    <dgm:pt modelId="{BDC7AFB3-5FA4-4BCE-8880-67C55A5F4324}" type="pres">
      <dgm:prSet presAssocID="{D87B6384-7FEA-4426-B2E8-15A9D0EF4E28}" presName="Parent5" presStyleLbl="revTx" presStyleIdx="0" presStyleCnt="0">
        <dgm:presLayoutVars>
          <dgm:chMax val="1"/>
          <dgm:chPref val="1"/>
          <dgm:bulletEnabled val="1"/>
        </dgm:presLayoutVars>
      </dgm:prSet>
      <dgm:spPr/>
      <dgm:t>
        <a:bodyPr/>
        <a:lstStyle/>
        <a:p>
          <a:endParaRPr lang="en-US"/>
        </a:p>
      </dgm:t>
    </dgm:pt>
    <dgm:pt modelId="{0E566699-DA1D-4F53-976C-1EDDC2A1B82A}" type="pres">
      <dgm:prSet presAssocID="{C15D2CBA-95E8-4431-8E98-C7D52C4EB80B}" presName="Accent4" presStyleCnt="0"/>
      <dgm:spPr/>
    </dgm:pt>
    <dgm:pt modelId="{BB681A30-C92A-4C01-9E59-82E6A97772D6}" type="pres">
      <dgm:prSet presAssocID="{C15D2CBA-95E8-4431-8E98-C7D52C4EB80B}" presName="Accent" presStyleLbl="node1" presStyleIdx="4" presStyleCnt="8" custLinFactNeighborX="-13219"/>
      <dgm:spPr>
        <a:prstGeom prst="ellipse">
          <a:avLst/>
        </a:prstGeom>
      </dgm:spPr>
    </dgm:pt>
    <dgm:pt modelId="{43F7E374-FBED-4B0C-B29A-F22C8DFF4AE0}" type="pres">
      <dgm:prSet presAssocID="{C15D2CBA-95E8-4431-8E98-C7D52C4EB80B}" presName="ParentBackground4" presStyleCnt="0"/>
      <dgm:spPr/>
    </dgm:pt>
    <dgm:pt modelId="{8C9C8DC1-BE6F-4C54-8ECD-FB74DEE4E587}" type="pres">
      <dgm:prSet presAssocID="{C15D2CBA-95E8-4431-8E98-C7D52C4EB80B}" presName="ParentBackground" presStyleLbl="fgAcc1" presStyleIdx="4" presStyleCnt="8" custLinFactNeighborX="-20031"/>
      <dgm:spPr>
        <a:prstGeom prst="ellipse">
          <a:avLst/>
        </a:prstGeom>
      </dgm:spPr>
      <dgm:t>
        <a:bodyPr/>
        <a:lstStyle/>
        <a:p>
          <a:endParaRPr lang="en-US"/>
        </a:p>
      </dgm:t>
    </dgm:pt>
    <dgm:pt modelId="{0102D6C3-20A9-45D5-83F8-FDB9F0BCA826}" type="pres">
      <dgm:prSet presAssocID="{C15D2CBA-95E8-4431-8E98-C7D52C4EB80B}" presName="Parent4" presStyleLbl="revTx" presStyleIdx="0" presStyleCnt="0">
        <dgm:presLayoutVars>
          <dgm:chMax val="1"/>
          <dgm:chPref val="1"/>
          <dgm:bulletEnabled val="1"/>
        </dgm:presLayoutVars>
      </dgm:prSet>
      <dgm:spPr/>
      <dgm:t>
        <a:bodyPr/>
        <a:lstStyle/>
        <a:p>
          <a:endParaRPr lang="en-US"/>
        </a:p>
      </dgm:t>
    </dgm:pt>
    <dgm:pt modelId="{BD2F2DF1-CB26-447B-A152-CBD50491AD58}" type="pres">
      <dgm:prSet presAssocID="{E6B3A990-0F3F-4B6A-9BB0-143E3F630309}" presName="Accent3" presStyleCnt="0"/>
      <dgm:spPr/>
    </dgm:pt>
    <dgm:pt modelId="{EE9BCC82-BAF1-4EEE-974C-A06E378BC4C6}" type="pres">
      <dgm:prSet presAssocID="{E6B3A990-0F3F-4B6A-9BB0-143E3F630309}" presName="Accent" presStyleLbl="node1" presStyleIdx="5" presStyleCnt="8" custLinFactNeighborX="-7733"/>
      <dgm:spPr>
        <a:prstGeom prst="ellipse">
          <a:avLst/>
        </a:prstGeom>
      </dgm:spPr>
    </dgm:pt>
    <dgm:pt modelId="{AB2B8253-6CA1-4C55-B7FC-0FE84609F4FB}" type="pres">
      <dgm:prSet presAssocID="{E6B3A990-0F3F-4B6A-9BB0-143E3F630309}" presName="ParentBackground3" presStyleCnt="0"/>
      <dgm:spPr/>
    </dgm:pt>
    <dgm:pt modelId="{DC14B0F6-D756-43CB-A573-DE676751D173}" type="pres">
      <dgm:prSet presAssocID="{E6B3A990-0F3F-4B6A-9BB0-143E3F630309}" presName="ParentBackground" presStyleLbl="fgAcc1" presStyleIdx="5" presStyleCnt="8" custLinFactNeighborX="-11718"/>
      <dgm:spPr>
        <a:prstGeom prst="ellipse">
          <a:avLst/>
        </a:prstGeom>
      </dgm:spPr>
      <dgm:t>
        <a:bodyPr/>
        <a:lstStyle/>
        <a:p>
          <a:endParaRPr lang="en-US"/>
        </a:p>
      </dgm:t>
    </dgm:pt>
    <dgm:pt modelId="{0B6CB053-F0DB-4A0A-8E02-DDD0D924719B}" type="pres">
      <dgm:prSet presAssocID="{E6B3A990-0F3F-4B6A-9BB0-143E3F630309}" presName="Parent3" presStyleLbl="revTx" presStyleIdx="0" presStyleCnt="0">
        <dgm:presLayoutVars>
          <dgm:chMax val="1"/>
          <dgm:chPref val="1"/>
          <dgm:bulletEnabled val="1"/>
        </dgm:presLayoutVars>
      </dgm:prSet>
      <dgm:spPr/>
      <dgm:t>
        <a:bodyPr/>
        <a:lstStyle/>
        <a:p>
          <a:endParaRPr lang="en-US"/>
        </a:p>
      </dgm:t>
    </dgm:pt>
    <dgm:pt modelId="{16388487-4551-45EE-BC97-AEDD134C467D}" type="pres">
      <dgm:prSet presAssocID="{8B06EE11-47D1-4F71-81F0-58EA2C306A71}" presName="Accent2" presStyleCnt="0"/>
      <dgm:spPr/>
    </dgm:pt>
    <dgm:pt modelId="{2477B82C-2573-4BF2-8277-E27EA14661C2}" type="pres">
      <dgm:prSet presAssocID="{8B06EE11-47D1-4F71-81F0-58EA2C306A71}" presName="Accent" presStyleLbl="node1" presStyleIdx="6" presStyleCnt="8" custLinFactNeighborX="-3107"/>
      <dgm:spPr>
        <a:prstGeom prst="ellipse">
          <a:avLst/>
        </a:prstGeom>
      </dgm:spPr>
    </dgm:pt>
    <dgm:pt modelId="{F5FA203F-F6F0-4EB7-A6BB-CC19ECD19783}" type="pres">
      <dgm:prSet presAssocID="{8B06EE11-47D1-4F71-81F0-58EA2C306A71}" presName="ParentBackground2" presStyleCnt="0"/>
      <dgm:spPr/>
    </dgm:pt>
    <dgm:pt modelId="{9AA89BEE-C899-49F2-8706-DC3F7ED6750D}" type="pres">
      <dgm:prSet presAssocID="{8B06EE11-47D1-4F71-81F0-58EA2C306A71}" presName="ParentBackground" presStyleLbl="fgAcc1" presStyleIdx="6" presStyleCnt="8" custLinFactNeighborX="-4708"/>
      <dgm:spPr>
        <a:prstGeom prst="ellipse">
          <a:avLst/>
        </a:prstGeom>
      </dgm:spPr>
      <dgm:t>
        <a:bodyPr/>
        <a:lstStyle/>
        <a:p>
          <a:endParaRPr lang="en-US"/>
        </a:p>
      </dgm:t>
    </dgm:pt>
    <dgm:pt modelId="{783C199E-DDD0-40AB-8608-56894E306933}" type="pres">
      <dgm:prSet presAssocID="{8B06EE11-47D1-4F71-81F0-58EA2C306A71}" presName="Parent2" presStyleLbl="revTx" presStyleIdx="0" presStyleCnt="0">
        <dgm:presLayoutVars>
          <dgm:chMax val="1"/>
          <dgm:chPref val="1"/>
          <dgm:bulletEnabled val="1"/>
        </dgm:presLayoutVars>
      </dgm:prSet>
      <dgm:spPr/>
      <dgm:t>
        <a:bodyPr/>
        <a:lstStyle/>
        <a:p>
          <a:endParaRPr lang="en-US"/>
        </a:p>
      </dgm:t>
    </dgm:pt>
    <dgm:pt modelId="{1986D9D6-3F21-410D-9178-403158F28B5E}" type="pres">
      <dgm:prSet presAssocID="{A9C14AA7-9C2C-4F06-A32B-16BD8118AAB9}" presName="Accent1" presStyleCnt="0"/>
      <dgm:spPr/>
    </dgm:pt>
    <dgm:pt modelId="{2FD9677F-8803-4A8E-8AC7-CAF7C84A5C99}" type="pres">
      <dgm:prSet presAssocID="{A9C14AA7-9C2C-4F06-A32B-16BD8118AAB9}" presName="Accent" presStyleLbl="node1" presStyleIdx="7" presStyleCnt="8"/>
      <dgm:spPr>
        <a:prstGeom prst="ellipse">
          <a:avLst/>
        </a:prstGeom>
      </dgm:spPr>
    </dgm:pt>
    <dgm:pt modelId="{DD6F6D3F-8C32-4888-8E91-B177322B933F}" type="pres">
      <dgm:prSet presAssocID="{A9C14AA7-9C2C-4F06-A32B-16BD8118AAB9}" presName="ParentBackground1" presStyleCnt="0"/>
      <dgm:spPr/>
    </dgm:pt>
    <dgm:pt modelId="{5825893C-F9A0-49BC-BFE2-D51A16E4D5ED}" type="pres">
      <dgm:prSet presAssocID="{A9C14AA7-9C2C-4F06-A32B-16BD8118AAB9}" presName="ParentBackground" presStyleLbl="fgAcc1" presStyleIdx="7" presStyleCnt="8"/>
      <dgm:spPr>
        <a:prstGeom prst="ellipse">
          <a:avLst/>
        </a:prstGeom>
      </dgm:spPr>
      <dgm:t>
        <a:bodyPr/>
        <a:lstStyle/>
        <a:p>
          <a:endParaRPr lang="en-US"/>
        </a:p>
      </dgm:t>
    </dgm:pt>
    <dgm:pt modelId="{D9545D1A-F233-4D81-800E-BAB0C171F063}" type="pres">
      <dgm:prSet presAssocID="{A9C14AA7-9C2C-4F06-A32B-16BD8118AAB9}" presName="Parent1" presStyleLbl="revTx" presStyleIdx="0" presStyleCnt="0">
        <dgm:presLayoutVars>
          <dgm:chMax val="1"/>
          <dgm:chPref val="1"/>
          <dgm:bulletEnabled val="1"/>
        </dgm:presLayoutVars>
      </dgm:prSet>
      <dgm:spPr/>
      <dgm:t>
        <a:bodyPr/>
        <a:lstStyle/>
        <a:p>
          <a:endParaRPr lang="en-US"/>
        </a:p>
      </dgm:t>
    </dgm:pt>
  </dgm:ptLst>
  <dgm:cxnLst>
    <dgm:cxn modelId="{24EF21FA-7F83-48E7-86EF-8A4E5349D28C}" srcId="{E34BD664-6325-49DD-889A-0A9CEE94CF00}" destId="{E6B3A990-0F3F-4B6A-9BB0-143E3F630309}" srcOrd="2" destOrd="0" parTransId="{D51F0588-E3D1-47B2-9D23-FFF74DC87F89}" sibTransId="{018858C2-66CD-46F4-ABD7-125930D41DE3}"/>
    <dgm:cxn modelId="{36EA4945-CC1F-4D15-9FFD-0975FFC4CA42}" type="presOf" srcId="{C15D2CBA-95E8-4431-8E98-C7D52C4EB80B}" destId="{0102D6C3-20A9-45D5-83F8-FDB9F0BCA826}" srcOrd="1" destOrd="0" presId="urn:microsoft.com/office/officeart/2011/layout/CircleProcess"/>
    <dgm:cxn modelId="{28A65D0D-1CE2-47AB-A8BC-E05952FE65D1}" type="presOf" srcId="{E82DE051-FACF-4BCA-B767-B3F7B31B67C8}" destId="{DDCDB354-B643-4382-8762-D4CB00034F26}" srcOrd="1" destOrd="0" presId="urn:microsoft.com/office/officeart/2011/layout/CircleProcess"/>
    <dgm:cxn modelId="{32BA9630-85AE-4153-B868-1F0C89AEA022}" type="presOf" srcId="{A9C14AA7-9C2C-4F06-A32B-16BD8118AAB9}" destId="{5825893C-F9A0-49BC-BFE2-D51A16E4D5ED}" srcOrd="0" destOrd="0" presId="urn:microsoft.com/office/officeart/2011/layout/CircleProcess"/>
    <dgm:cxn modelId="{57F378E4-3FF0-4112-BA3D-57B0968B9044}" type="presOf" srcId="{D87B6384-7FEA-4426-B2E8-15A9D0EF4E28}" destId="{2A3F7D66-56AE-4CF1-BD73-AD5B7800115E}" srcOrd="0" destOrd="0" presId="urn:microsoft.com/office/officeart/2011/layout/CircleProcess"/>
    <dgm:cxn modelId="{3E0B7178-748B-43E9-9818-54F2010303EA}" type="presOf" srcId="{3966CE32-34DF-4105-8C4C-88E9041E4C8E}" destId="{2C15DE1C-31E6-4D40-82D0-1FE35FE92240}" srcOrd="1" destOrd="0" presId="urn:microsoft.com/office/officeart/2011/layout/CircleProcess"/>
    <dgm:cxn modelId="{CEA737BB-7698-499C-97BE-5C563941FD8E}" srcId="{E34BD664-6325-49DD-889A-0A9CEE94CF00}" destId="{E82DE051-FACF-4BCA-B767-B3F7B31B67C8}" srcOrd="7" destOrd="0" parTransId="{92F240EE-F084-4DEE-BCD6-E5BC7797D0CD}" sibTransId="{C2BCD034-0471-44D1-B647-8BE5BF690F3E}"/>
    <dgm:cxn modelId="{E340C03E-22B3-4DAF-81D8-80E01A1F2780}" type="presOf" srcId="{E6B3A990-0F3F-4B6A-9BB0-143E3F630309}" destId="{0B6CB053-F0DB-4A0A-8E02-DDD0D924719B}" srcOrd="1" destOrd="0" presId="urn:microsoft.com/office/officeart/2011/layout/CircleProcess"/>
    <dgm:cxn modelId="{CCDCD3B8-0BCA-4435-8190-C3AE9D4FDFAA}" srcId="{E34BD664-6325-49DD-889A-0A9CEE94CF00}" destId="{8B06EE11-47D1-4F71-81F0-58EA2C306A71}" srcOrd="1" destOrd="0" parTransId="{DD6228A4-D819-4745-B86A-78BA0D22FDD5}" sibTransId="{50CF06ED-E625-4B3D-9BCC-D0158A9C8813}"/>
    <dgm:cxn modelId="{64212116-E807-4F13-9AAA-AF7431F83BF4}" type="presOf" srcId="{C15D2CBA-95E8-4431-8E98-C7D52C4EB80B}" destId="{8C9C8DC1-BE6F-4C54-8ECD-FB74DEE4E587}" srcOrd="0" destOrd="0" presId="urn:microsoft.com/office/officeart/2011/layout/CircleProcess"/>
    <dgm:cxn modelId="{342EFA2A-3712-44D4-95D7-BB6F10BCBD5F}" type="presOf" srcId="{73106F09-AC9E-4315-BA7C-EBF85B258542}" destId="{78D7C5D7-23AA-4AB1-90FE-5AF8D1D6DE62}" srcOrd="0" destOrd="0" presId="urn:microsoft.com/office/officeart/2011/layout/CircleProcess"/>
    <dgm:cxn modelId="{2F9AC675-E162-4912-B911-2B4F8077DCC6}" type="presOf" srcId="{8B06EE11-47D1-4F71-81F0-58EA2C306A71}" destId="{783C199E-DDD0-40AB-8608-56894E306933}" srcOrd="1" destOrd="0" presId="urn:microsoft.com/office/officeart/2011/layout/CircleProcess"/>
    <dgm:cxn modelId="{EC9B96EA-5EDA-48A6-A22E-C3E07EE1E9C4}" srcId="{E34BD664-6325-49DD-889A-0A9CEE94CF00}" destId="{A9C14AA7-9C2C-4F06-A32B-16BD8118AAB9}" srcOrd="0" destOrd="0" parTransId="{B0C309E5-0EF1-4417-A4C0-E4D7B78F890A}" sibTransId="{81234C4C-5DDC-456B-915A-E45A9C8E60FF}"/>
    <dgm:cxn modelId="{1C25BFAD-CBC3-4FEC-BDD7-8D2C190562A9}" srcId="{E34BD664-6325-49DD-889A-0A9CEE94CF00}" destId="{73106F09-AC9E-4315-BA7C-EBF85B258542}" srcOrd="6" destOrd="0" parTransId="{DA77C61E-B4DC-432B-B1BB-197023D97D17}" sibTransId="{04FB693C-AE47-4580-8CBD-FC51352ABBA6}"/>
    <dgm:cxn modelId="{9A0C6B67-F13F-44C1-84BE-8B8CFA7084E8}" type="presOf" srcId="{73106F09-AC9E-4315-BA7C-EBF85B258542}" destId="{AFCBCD58-25A4-4957-9C29-05C8CF85D882}" srcOrd="1" destOrd="0" presId="urn:microsoft.com/office/officeart/2011/layout/CircleProcess"/>
    <dgm:cxn modelId="{346CD452-793E-4315-B514-18D3110D6ADF}" type="presOf" srcId="{8B06EE11-47D1-4F71-81F0-58EA2C306A71}" destId="{9AA89BEE-C899-49F2-8706-DC3F7ED6750D}" srcOrd="0" destOrd="0" presId="urn:microsoft.com/office/officeart/2011/layout/CircleProcess"/>
    <dgm:cxn modelId="{2F9AD6DC-D634-4340-BA73-F1974E62BD11}" srcId="{E34BD664-6325-49DD-889A-0A9CEE94CF00}" destId="{C15D2CBA-95E8-4431-8E98-C7D52C4EB80B}" srcOrd="3" destOrd="0" parTransId="{40764129-5090-4A37-AB13-D30255502C76}" sibTransId="{ED1BDDE2-70AD-4299-B150-BEB7BE9613DE}"/>
    <dgm:cxn modelId="{A8B4A5D2-C7AF-4BF3-98AD-314842BA0BC1}" type="presOf" srcId="{E82DE051-FACF-4BCA-B767-B3F7B31B67C8}" destId="{606D28CE-B440-4A11-9408-CD87B555D50C}" srcOrd="0" destOrd="0" presId="urn:microsoft.com/office/officeart/2011/layout/CircleProcess"/>
    <dgm:cxn modelId="{4A1C2344-8D45-4330-B457-AA5019428253}" type="presOf" srcId="{E6B3A990-0F3F-4B6A-9BB0-143E3F630309}" destId="{DC14B0F6-D756-43CB-A573-DE676751D173}" srcOrd="0" destOrd="0" presId="urn:microsoft.com/office/officeart/2011/layout/CircleProcess"/>
    <dgm:cxn modelId="{5355C0E4-9E59-425D-91EA-8ACAF6350F6C}" type="presOf" srcId="{D87B6384-7FEA-4426-B2E8-15A9D0EF4E28}" destId="{BDC7AFB3-5FA4-4BCE-8880-67C55A5F4324}" srcOrd="1" destOrd="0" presId="urn:microsoft.com/office/officeart/2011/layout/CircleProcess"/>
    <dgm:cxn modelId="{E012B3C4-6BBD-4A61-8C97-1C976E42D360}" type="presOf" srcId="{3966CE32-34DF-4105-8C4C-88E9041E4C8E}" destId="{418F3920-0F0B-4749-AA0B-6010ADE6DA9D}" srcOrd="0" destOrd="0" presId="urn:microsoft.com/office/officeart/2011/layout/CircleProcess"/>
    <dgm:cxn modelId="{D1A1CD11-1C1D-4934-847A-AAED4E43C5DB}" srcId="{E34BD664-6325-49DD-889A-0A9CEE94CF00}" destId="{3966CE32-34DF-4105-8C4C-88E9041E4C8E}" srcOrd="5" destOrd="0" parTransId="{B587392C-BD29-421C-84AB-F593BF56CECF}" sibTransId="{8FF842CE-A2A9-4D01-88B3-ECBF1D6473E9}"/>
    <dgm:cxn modelId="{D357454F-9888-473E-92E9-78EB47F19BF9}" srcId="{E34BD664-6325-49DD-889A-0A9CEE94CF00}" destId="{D87B6384-7FEA-4426-B2E8-15A9D0EF4E28}" srcOrd="4" destOrd="0" parTransId="{29AA3136-E2A1-4EE1-A0C9-E4873C9F9FB6}" sibTransId="{5946F4AA-64D5-4D1B-90D1-AE1D01AE91F6}"/>
    <dgm:cxn modelId="{3361C117-2BBC-435A-B106-F28A42B22B23}" type="presOf" srcId="{E34BD664-6325-49DD-889A-0A9CEE94CF00}" destId="{4146D8E0-2D0E-4FEE-85D1-B064B9A75B1D}" srcOrd="0" destOrd="0" presId="urn:microsoft.com/office/officeart/2011/layout/CircleProcess"/>
    <dgm:cxn modelId="{AFF58B22-5095-4B76-9914-A683067C00DE}" type="presOf" srcId="{A9C14AA7-9C2C-4F06-A32B-16BD8118AAB9}" destId="{D9545D1A-F233-4D81-800E-BAB0C171F063}" srcOrd="1" destOrd="0" presId="urn:microsoft.com/office/officeart/2011/layout/CircleProcess"/>
    <dgm:cxn modelId="{7DBC8BE9-3898-4C6E-8825-88B28B71EEC5}" type="presParOf" srcId="{4146D8E0-2D0E-4FEE-85D1-B064B9A75B1D}" destId="{35E093CC-C41D-4458-9C9C-6D14022A35AF}" srcOrd="0" destOrd="0" presId="urn:microsoft.com/office/officeart/2011/layout/CircleProcess"/>
    <dgm:cxn modelId="{A71F98C9-35D2-4990-A821-D597DDF2F438}" type="presParOf" srcId="{35E093CC-C41D-4458-9C9C-6D14022A35AF}" destId="{3F367B81-C05A-4872-AF50-62D435D0FFB5}" srcOrd="0" destOrd="0" presId="urn:microsoft.com/office/officeart/2011/layout/CircleProcess"/>
    <dgm:cxn modelId="{693FD4A2-BF9F-4886-96FC-4A1A56B9987F}" type="presParOf" srcId="{4146D8E0-2D0E-4FEE-85D1-B064B9A75B1D}" destId="{EF77A88F-9D93-4C01-90EF-8C6B94D2E802}" srcOrd="1" destOrd="0" presId="urn:microsoft.com/office/officeart/2011/layout/CircleProcess"/>
    <dgm:cxn modelId="{DFB4CE91-9037-48AA-A0D3-4888D4324D99}" type="presParOf" srcId="{EF77A88F-9D93-4C01-90EF-8C6B94D2E802}" destId="{606D28CE-B440-4A11-9408-CD87B555D50C}" srcOrd="0" destOrd="0" presId="urn:microsoft.com/office/officeart/2011/layout/CircleProcess"/>
    <dgm:cxn modelId="{2FB770BF-AA7C-4ECE-920D-2B4811243ED5}" type="presParOf" srcId="{4146D8E0-2D0E-4FEE-85D1-B064B9A75B1D}" destId="{DDCDB354-B643-4382-8762-D4CB00034F26}" srcOrd="2" destOrd="0" presId="urn:microsoft.com/office/officeart/2011/layout/CircleProcess"/>
    <dgm:cxn modelId="{86D1A116-FE05-439B-BE10-83B416A3B6B1}" type="presParOf" srcId="{4146D8E0-2D0E-4FEE-85D1-B064B9A75B1D}" destId="{CFA1B782-104C-4919-81A0-D01B04AA20F6}" srcOrd="3" destOrd="0" presId="urn:microsoft.com/office/officeart/2011/layout/CircleProcess"/>
    <dgm:cxn modelId="{2FFAAD9C-C52F-475F-96B8-0E1994827A90}" type="presParOf" srcId="{CFA1B782-104C-4919-81A0-D01B04AA20F6}" destId="{9CBE7453-305B-421B-BB28-3C59798E04A0}" srcOrd="0" destOrd="0" presId="urn:microsoft.com/office/officeart/2011/layout/CircleProcess"/>
    <dgm:cxn modelId="{225359D9-5A58-4F77-A7D6-75BCE818E378}" type="presParOf" srcId="{4146D8E0-2D0E-4FEE-85D1-B064B9A75B1D}" destId="{086A5994-CFAF-4757-85B8-000D1CA02B03}" srcOrd="4" destOrd="0" presId="urn:microsoft.com/office/officeart/2011/layout/CircleProcess"/>
    <dgm:cxn modelId="{512E6DBE-6DA6-43B9-A581-AD0CE6D82595}" type="presParOf" srcId="{086A5994-CFAF-4757-85B8-000D1CA02B03}" destId="{78D7C5D7-23AA-4AB1-90FE-5AF8D1D6DE62}" srcOrd="0" destOrd="0" presId="urn:microsoft.com/office/officeart/2011/layout/CircleProcess"/>
    <dgm:cxn modelId="{FC49DEEF-6509-4EA3-8264-D304DBAC6C45}" type="presParOf" srcId="{4146D8E0-2D0E-4FEE-85D1-B064B9A75B1D}" destId="{AFCBCD58-25A4-4957-9C29-05C8CF85D882}" srcOrd="5" destOrd="0" presId="urn:microsoft.com/office/officeart/2011/layout/CircleProcess"/>
    <dgm:cxn modelId="{857F662B-8D3F-41E0-8B26-68006C065E3A}" type="presParOf" srcId="{4146D8E0-2D0E-4FEE-85D1-B064B9A75B1D}" destId="{1069B128-3724-46FE-ABE8-F75D8689D59A}" srcOrd="6" destOrd="0" presId="urn:microsoft.com/office/officeart/2011/layout/CircleProcess"/>
    <dgm:cxn modelId="{F0BA7C13-0D04-40EE-A122-A84D1A6AA1DC}" type="presParOf" srcId="{1069B128-3724-46FE-ABE8-F75D8689D59A}" destId="{3E15902D-C718-46A9-838A-1537ED241EC7}" srcOrd="0" destOrd="0" presId="urn:microsoft.com/office/officeart/2011/layout/CircleProcess"/>
    <dgm:cxn modelId="{AF7FFF6A-9537-4064-98D4-1FF937CCF7CC}" type="presParOf" srcId="{4146D8E0-2D0E-4FEE-85D1-B064B9A75B1D}" destId="{F31E209F-4169-4524-A10E-76F2798C144E}" srcOrd="7" destOrd="0" presId="urn:microsoft.com/office/officeart/2011/layout/CircleProcess"/>
    <dgm:cxn modelId="{C28E9A6C-F242-492A-9173-442A9D27AF7A}" type="presParOf" srcId="{F31E209F-4169-4524-A10E-76F2798C144E}" destId="{418F3920-0F0B-4749-AA0B-6010ADE6DA9D}" srcOrd="0" destOrd="0" presId="urn:microsoft.com/office/officeart/2011/layout/CircleProcess"/>
    <dgm:cxn modelId="{7BD64B45-615A-4BD1-8F7C-A816737D4ED6}" type="presParOf" srcId="{4146D8E0-2D0E-4FEE-85D1-B064B9A75B1D}" destId="{2C15DE1C-31E6-4D40-82D0-1FE35FE92240}" srcOrd="8" destOrd="0" presId="urn:microsoft.com/office/officeart/2011/layout/CircleProcess"/>
    <dgm:cxn modelId="{B6A48049-CD5C-42EA-AA6F-4D6AE2E04561}" type="presParOf" srcId="{4146D8E0-2D0E-4FEE-85D1-B064B9A75B1D}" destId="{A0E44146-98F9-42DB-AF59-BAE76F4F28F2}" srcOrd="9" destOrd="0" presId="urn:microsoft.com/office/officeart/2011/layout/CircleProcess"/>
    <dgm:cxn modelId="{5FB107AF-3334-4B20-B460-D5A32FA12291}" type="presParOf" srcId="{A0E44146-98F9-42DB-AF59-BAE76F4F28F2}" destId="{C558CB63-5E01-4F61-BD16-288A28845AA9}" srcOrd="0" destOrd="0" presId="urn:microsoft.com/office/officeart/2011/layout/CircleProcess"/>
    <dgm:cxn modelId="{EE1445BD-63D9-4703-888C-FCDF38F601BA}" type="presParOf" srcId="{4146D8E0-2D0E-4FEE-85D1-B064B9A75B1D}" destId="{2C896642-19BD-48FA-92D6-BA2A45FE2B63}" srcOrd="10" destOrd="0" presId="urn:microsoft.com/office/officeart/2011/layout/CircleProcess"/>
    <dgm:cxn modelId="{01A9BDED-7952-4E9C-BF54-8E6EF028FF26}" type="presParOf" srcId="{2C896642-19BD-48FA-92D6-BA2A45FE2B63}" destId="{2A3F7D66-56AE-4CF1-BD73-AD5B7800115E}" srcOrd="0" destOrd="0" presId="urn:microsoft.com/office/officeart/2011/layout/CircleProcess"/>
    <dgm:cxn modelId="{B5C17766-9D44-4214-BFF8-C32F38A0A4FF}" type="presParOf" srcId="{4146D8E0-2D0E-4FEE-85D1-B064B9A75B1D}" destId="{BDC7AFB3-5FA4-4BCE-8880-67C55A5F4324}" srcOrd="11" destOrd="0" presId="urn:microsoft.com/office/officeart/2011/layout/CircleProcess"/>
    <dgm:cxn modelId="{6838640A-3CFE-4CAA-9FA0-E6B8065A6D2A}" type="presParOf" srcId="{4146D8E0-2D0E-4FEE-85D1-B064B9A75B1D}" destId="{0E566699-DA1D-4F53-976C-1EDDC2A1B82A}" srcOrd="12" destOrd="0" presId="urn:microsoft.com/office/officeart/2011/layout/CircleProcess"/>
    <dgm:cxn modelId="{05E31722-D4E6-42E1-901E-352668FC597C}" type="presParOf" srcId="{0E566699-DA1D-4F53-976C-1EDDC2A1B82A}" destId="{BB681A30-C92A-4C01-9E59-82E6A97772D6}" srcOrd="0" destOrd="0" presId="urn:microsoft.com/office/officeart/2011/layout/CircleProcess"/>
    <dgm:cxn modelId="{92B91192-A0E0-43E6-9F8D-3628C09409E1}" type="presParOf" srcId="{4146D8E0-2D0E-4FEE-85D1-B064B9A75B1D}" destId="{43F7E374-FBED-4B0C-B29A-F22C8DFF4AE0}" srcOrd="13" destOrd="0" presId="urn:microsoft.com/office/officeart/2011/layout/CircleProcess"/>
    <dgm:cxn modelId="{FD72DA9C-0E4D-46FB-A34F-97DD62143ADD}" type="presParOf" srcId="{43F7E374-FBED-4B0C-B29A-F22C8DFF4AE0}" destId="{8C9C8DC1-BE6F-4C54-8ECD-FB74DEE4E587}" srcOrd="0" destOrd="0" presId="urn:microsoft.com/office/officeart/2011/layout/CircleProcess"/>
    <dgm:cxn modelId="{4D1D9D3C-3344-433A-B116-A2580901B68F}" type="presParOf" srcId="{4146D8E0-2D0E-4FEE-85D1-B064B9A75B1D}" destId="{0102D6C3-20A9-45D5-83F8-FDB9F0BCA826}" srcOrd="14" destOrd="0" presId="urn:microsoft.com/office/officeart/2011/layout/CircleProcess"/>
    <dgm:cxn modelId="{7491B63A-B570-465C-919E-3B0C6641DF37}" type="presParOf" srcId="{4146D8E0-2D0E-4FEE-85D1-B064B9A75B1D}" destId="{BD2F2DF1-CB26-447B-A152-CBD50491AD58}" srcOrd="15" destOrd="0" presId="urn:microsoft.com/office/officeart/2011/layout/CircleProcess"/>
    <dgm:cxn modelId="{F2913478-D382-4832-A240-EB320A6DC532}" type="presParOf" srcId="{BD2F2DF1-CB26-447B-A152-CBD50491AD58}" destId="{EE9BCC82-BAF1-4EEE-974C-A06E378BC4C6}" srcOrd="0" destOrd="0" presId="urn:microsoft.com/office/officeart/2011/layout/CircleProcess"/>
    <dgm:cxn modelId="{03F0DD84-E968-4209-9782-00433DA9B0AF}" type="presParOf" srcId="{4146D8E0-2D0E-4FEE-85D1-B064B9A75B1D}" destId="{AB2B8253-6CA1-4C55-B7FC-0FE84609F4FB}" srcOrd="16" destOrd="0" presId="urn:microsoft.com/office/officeart/2011/layout/CircleProcess"/>
    <dgm:cxn modelId="{EDDCA9D8-A213-4502-9033-DF327C5D2792}" type="presParOf" srcId="{AB2B8253-6CA1-4C55-B7FC-0FE84609F4FB}" destId="{DC14B0F6-D756-43CB-A573-DE676751D173}" srcOrd="0" destOrd="0" presId="urn:microsoft.com/office/officeart/2011/layout/CircleProcess"/>
    <dgm:cxn modelId="{D152BBDC-9218-44F6-AAEB-7818F0807141}" type="presParOf" srcId="{4146D8E0-2D0E-4FEE-85D1-B064B9A75B1D}" destId="{0B6CB053-F0DB-4A0A-8E02-DDD0D924719B}" srcOrd="17" destOrd="0" presId="urn:microsoft.com/office/officeart/2011/layout/CircleProcess"/>
    <dgm:cxn modelId="{ADD6A0AA-6622-4F0A-91AB-8A1B2A83D282}" type="presParOf" srcId="{4146D8E0-2D0E-4FEE-85D1-B064B9A75B1D}" destId="{16388487-4551-45EE-BC97-AEDD134C467D}" srcOrd="18" destOrd="0" presId="urn:microsoft.com/office/officeart/2011/layout/CircleProcess"/>
    <dgm:cxn modelId="{49FDA901-1DA2-423D-94FA-2492419F5D96}" type="presParOf" srcId="{16388487-4551-45EE-BC97-AEDD134C467D}" destId="{2477B82C-2573-4BF2-8277-E27EA14661C2}" srcOrd="0" destOrd="0" presId="urn:microsoft.com/office/officeart/2011/layout/CircleProcess"/>
    <dgm:cxn modelId="{D137D03C-1E35-4985-8CBE-7F0E95B73E66}" type="presParOf" srcId="{4146D8E0-2D0E-4FEE-85D1-B064B9A75B1D}" destId="{F5FA203F-F6F0-4EB7-A6BB-CC19ECD19783}" srcOrd="19" destOrd="0" presId="urn:microsoft.com/office/officeart/2011/layout/CircleProcess"/>
    <dgm:cxn modelId="{FF3B1FF2-2657-423B-B2EC-ADD9528D011A}" type="presParOf" srcId="{F5FA203F-F6F0-4EB7-A6BB-CC19ECD19783}" destId="{9AA89BEE-C899-49F2-8706-DC3F7ED6750D}" srcOrd="0" destOrd="0" presId="urn:microsoft.com/office/officeart/2011/layout/CircleProcess"/>
    <dgm:cxn modelId="{0237CB4B-44EB-4F39-89CD-380A1165C8EE}" type="presParOf" srcId="{4146D8E0-2D0E-4FEE-85D1-B064B9A75B1D}" destId="{783C199E-DDD0-40AB-8608-56894E306933}" srcOrd="20" destOrd="0" presId="urn:microsoft.com/office/officeart/2011/layout/CircleProcess"/>
    <dgm:cxn modelId="{CB2EF0F2-4B0E-4CAD-B40F-10A0FAB76C54}" type="presParOf" srcId="{4146D8E0-2D0E-4FEE-85D1-B064B9A75B1D}" destId="{1986D9D6-3F21-410D-9178-403158F28B5E}" srcOrd="21" destOrd="0" presId="urn:microsoft.com/office/officeart/2011/layout/CircleProcess"/>
    <dgm:cxn modelId="{59C638C1-B1E7-4B86-8BD5-6B1558EDD2D2}" type="presParOf" srcId="{1986D9D6-3F21-410D-9178-403158F28B5E}" destId="{2FD9677F-8803-4A8E-8AC7-CAF7C84A5C99}" srcOrd="0" destOrd="0" presId="urn:microsoft.com/office/officeart/2011/layout/CircleProcess"/>
    <dgm:cxn modelId="{FDC50B60-8AA9-429F-B852-C1C5D57208BE}" type="presParOf" srcId="{4146D8E0-2D0E-4FEE-85D1-B064B9A75B1D}" destId="{DD6F6D3F-8C32-4888-8E91-B177322B933F}" srcOrd="22" destOrd="0" presId="urn:microsoft.com/office/officeart/2011/layout/CircleProcess"/>
    <dgm:cxn modelId="{AE2DF990-7AC4-4AA5-9E1A-FCC22314EF6A}" type="presParOf" srcId="{DD6F6D3F-8C32-4888-8E91-B177322B933F}" destId="{5825893C-F9A0-49BC-BFE2-D51A16E4D5ED}" srcOrd="0" destOrd="0" presId="urn:microsoft.com/office/officeart/2011/layout/CircleProcess"/>
    <dgm:cxn modelId="{F89BB54B-548B-43F8-8E75-86896D7E9AF6}" type="presParOf" srcId="{4146D8E0-2D0E-4FEE-85D1-B064B9A75B1D}" destId="{D9545D1A-F233-4D81-800E-BAB0C171F063}" srcOrd="2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899C1B-FB0A-4FFF-905B-0194F3FF2247}" type="doc">
      <dgm:prSet loTypeId="urn:microsoft.com/office/officeart/2005/8/layout/chevronAccent+Icon" loCatId="process" qsTypeId="urn:microsoft.com/office/officeart/2005/8/quickstyle/simple5" qsCatId="simple" csTypeId="urn:microsoft.com/office/officeart/2005/8/colors/accent2_1" csCatId="accent2" phldr="1"/>
      <dgm:spPr/>
      <dgm:t>
        <a:bodyPr/>
        <a:lstStyle/>
        <a:p>
          <a:endParaRPr lang="en-US"/>
        </a:p>
      </dgm:t>
    </dgm:pt>
    <dgm:pt modelId="{241CAD45-DD75-4F43-8B05-5DD3A7102F83}">
      <dgm:prSet custT="1"/>
      <dgm:spPr>
        <a:gradFill rotWithShape="0">
          <a:gsLst>
            <a:gs pos="30000">
              <a:schemeClr val="bg1"/>
            </a:gs>
            <a:gs pos="100000">
              <a:schemeClr val="bg1">
                <a:lumMod val="75000"/>
              </a:schemeClr>
            </a:gs>
          </a:gsLst>
          <a:lin ang="6000000" scaled="0"/>
        </a:gradFill>
        <a:ln w="38100">
          <a:solidFill>
            <a:srgbClr val="940036"/>
          </a:solidFill>
        </a:ln>
      </dgm:spPr>
      <dgm:t>
        <a:bodyPr/>
        <a:lstStyle/>
        <a:p>
          <a:pPr rtl="0"/>
          <a:r>
            <a:rPr lang="en-US" sz="1100" dirty="0" smtClean="0"/>
            <a:t>Adjust the Institutional Planning Spreadsheet</a:t>
          </a:r>
          <a:endParaRPr lang="en-US" sz="1100" dirty="0"/>
        </a:p>
      </dgm:t>
    </dgm:pt>
    <dgm:pt modelId="{74DEAAA9-3C43-4B54-9B12-C168CD6916F0}" type="parTrans" cxnId="{13B8AB1B-040E-49FB-A2C3-BBA4DBCB56C4}">
      <dgm:prSet/>
      <dgm:spPr/>
      <dgm:t>
        <a:bodyPr/>
        <a:lstStyle/>
        <a:p>
          <a:endParaRPr lang="en-US"/>
        </a:p>
      </dgm:t>
    </dgm:pt>
    <dgm:pt modelId="{05D6CABC-144F-4709-AA55-332553EA5382}" type="sibTrans" cxnId="{13B8AB1B-040E-49FB-A2C3-BBA4DBCB56C4}">
      <dgm:prSet/>
      <dgm:spPr/>
      <dgm:t>
        <a:bodyPr/>
        <a:lstStyle/>
        <a:p>
          <a:endParaRPr lang="en-US"/>
        </a:p>
      </dgm:t>
    </dgm:pt>
    <dgm:pt modelId="{BA81ADB1-73A3-425B-B938-20E4E99467B9}">
      <dgm:prSet custT="1"/>
      <dgm:spPr>
        <a:gradFill rotWithShape="0">
          <a:gsLst>
            <a:gs pos="30000">
              <a:schemeClr val="bg1"/>
            </a:gs>
            <a:gs pos="100000">
              <a:schemeClr val="bg1">
                <a:lumMod val="75000"/>
              </a:schemeClr>
            </a:gs>
          </a:gsLst>
          <a:lin ang="6000000" scaled="0"/>
        </a:gradFill>
        <a:ln w="38100">
          <a:solidFill>
            <a:srgbClr val="940036"/>
          </a:solidFill>
        </a:ln>
      </dgm:spPr>
      <dgm:t>
        <a:bodyPr/>
        <a:lstStyle/>
        <a:p>
          <a:pPr rtl="0"/>
          <a:r>
            <a:rPr lang="en-US" sz="1200" dirty="0" smtClean="0"/>
            <a:t>Upload the IPS to CAT and AAP</a:t>
          </a:r>
          <a:endParaRPr lang="en-US" sz="1200" dirty="0"/>
        </a:p>
      </dgm:t>
    </dgm:pt>
    <dgm:pt modelId="{935BB4CB-0502-4D59-89C9-B23460B2C41D}" type="parTrans" cxnId="{181CE6A7-B0D2-4E68-9C87-13BCDBC70FE4}">
      <dgm:prSet/>
      <dgm:spPr/>
      <dgm:t>
        <a:bodyPr/>
        <a:lstStyle/>
        <a:p>
          <a:endParaRPr lang="en-US"/>
        </a:p>
      </dgm:t>
    </dgm:pt>
    <dgm:pt modelId="{8B35842B-CEB1-4E51-A253-BCCF0D3F8777}" type="sibTrans" cxnId="{181CE6A7-B0D2-4E68-9C87-13BCDBC70FE4}">
      <dgm:prSet/>
      <dgm:spPr/>
      <dgm:t>
        <a:bodyPr/>
        <a:lstStyle/>
        <a:p>
          <a:endParaRPr lang="en-US"/>
        </a:p>
      </dgm:t>
    </dgm:pt>
    <dgm:pt modelId="{59F782D5-972F-41CE-BA07-BE51D5FC416A}">
      <dgm:prSet custT="1">
        <dgm:style>
          <a:lnRef idx="1">
            <a:schemeClr val="accent2"/>
          </a:lnRef>
          <a:fillRef idx="3">
            <a:schemeClr val="accent2"/>
          </a:fillRef>
          <a:effectRef idx="2">
            <a:schemeClr val="accent2"/>
          </a:effectRef>
          <a:fontRef idx="minor">
            <a:schemeClr val="lt1"/>
          </a:fontRef>
        </dgm:style>
      </dgm:prSet>
      <dgm:spPr>
        <a:ln/>
      </dgm:spPr>
      <dgm:t>
        <a:bodyPr/>
        <a:lstStyle/>
        <a:p>
          <a:pPr rtl="0"/>
          <a:r>
            <a:rPr lang="en-US" sz="1600" dirty="0" smtClean="0">
              <a:solidFill>
                <a:schemeClr val="bg1"/>
              </a:solidFill>
            </a:rPr>
            <a:t>Update the IPS and Run the IPS Upload Process</a:t>
          </a:r>
          <a:endParaRPr lang="en-US" sz="1600" dirty="0">
            <a:solidFill>
              <a:schemeClr val="bg1"/>
            </a:solidFill>
          </a:endParaRPr>
        </a:p>
      </dgm:t>
    </dgm:pt>
    <dgm:pt modelId="{2EB84BC2-7A6B-46E3-9F1D-B411010D2F47}" type="parTrans" cxnId="{D3BBA42C-FE22-47CC-AF2D-5E9C41FAAD19}">
      <dgm:prSet/>
      <dgm:spPr/>
      <dgm:t>
        <a:bodyPr/>
        <a:lstStyle/>
        <a:p>
          <a:endParaRPr lang="en-US"/>
        </a:p>
      </dgm:t>
    </dgm:pt>
    <dgm:pt modelId="{04303D87-00A9-4AD0-9628-C271D8BCBC9C}" type="sibTrans" cxnId="{D3BBA42C-FE22-47CC-AF2D-5E9C41FAAD19}">
      <dgm:prSet/>
      <dgm:spPr/>
      <dgm:t>
        <a:bodyPr/>
        <a:lstStyle/>
        <a:p>
          <a:endParaRPr lang="en-US"/>
        </a:p>
      </dgm:t>
    </dgm:pt>
    <dgm:pt modelId="{77713241-D4D6-4227-B7BE-5C6D40FAE86F}" type="pres">
      <dgm:prSet presAssocID="{21899C1B-FB0A-4FFF-905B-0194F3FF2247}" presName="Name0" presStyleCnt="0">
        <dgm:presLayoutVars>
          <dgm:dir/>
          <dgm:resizeHandles val="exact"/>
        </dgm:presLayoutVars>
      </dgm:prSet>
      <dgm:spPr/>
      <dgm:t>
        <a:bodyPr/>
        <a:lstStyle/>
        <a:p>
          <a:endParaRPr lang="en-US"/>
        </a:p>
      </dgm:t>
    </dgm:pt>
    <dgm:pt modelId="{1DA9B2F3-E0D5-46BA-A2A7-7178C79D1670}" type="pres">
      <dgm:prSet presAssocID="{59F782D5-972F-41CE-BA07-BE51D5FC416A}" presName="composite" presStyleCnt="0"/>
      <dgm:spPr/>
    </dgm:pt>
    <dgm:pt modelId="{5D0D06C8-0BE2-4FE5-9BB7-CD676C66C36F}" type="pres">
      <dgm:prSet presAssocID="{59F782D5-972F-41CE-BA07-BE51D5FC416A}" presName="bgChev" presStyleLbl="node1" presStyleIdx="0" presStyleCnt="3" custScaleY="139861"/>
      <dgm:spPr>
        <a:solidFill>
          <a:srgbClr val="DECBCD"/>
        </a:solidFill>
      </dgm:spPr>
    </dgm:pt>
    <dgm:pt modelId="{54A73C14-85DB-43B0-A7A0-9B52CDF7C470}" type="pres">
      <dgm:prSet presAssocID="{59F782D5-972F-41CE-BA07-BE51D5FC416A}" presName="txNode" presStyleLbl="fgAcc1" presStyleIdx="0" presStyleCnt="3" custScaleX="115134" custScaleY="139861">
        <dgm:presLayoutVars>
          <dgm:bulletEnabled val="1"/>
        </dgm:presLayoutVars>
      </dgm:prSet>
      <dgm:spPr/>
      <dgm:t>
        <a:bodyPr/>
        <a:lstStyle/>
        <a:p>
          <a:endParaRPr lang="en-US"/>
        </a:p>
      </dgm:t>
    </dgm:pt>
    <dgm:pt modelId="{5C13168C-7CF1-40C0-9D75-BFCAB457AF59}" type="pres">
      <dgm:prSet presAssocID="{04303D87-00A9-4AD0-9628-C271D8BCBC9C}" presName="compositeSpace" presStyleCnt="0"/>
      <dgm:spPr/>
    </dgm:pt>
    <dgm:pt modelId="{219CF0FA-81A0-45F5-AFA8-D43C8DEF8938}" type="pres">
      <dgm:prSet presAssocID="{241CAD45-DD75-4F43-8B05-5DD3A7102F83}" presName="composite" presStyleCnt="0"/>
      <dgm:spPr/>
    </dgm:pt>
    <dgm:pt modelId="{C88F5554-B9C3-46F3-A575-F55BD15F1716}" type="pres">
      <dgm:prSet presAssocID="{241CAD45-DD75-4F43-8B05-5DD3A7102F83}" presName="bgChev" presStyleLbl="node1" presStyleIdx="1" presStyleCnt="3" custScaleY="139861" custLinFactNeighborX="-7431"/>
      <dgm:spPr>
        <a:solidFill>
          <a:srgbClr val="DECBCD"/>
        </a:solidFill>
      </dgm:spPr>
    </dgm:pt>
    <dgm:pt modelId="{1386624A-A460-4702-977B-B9A333688612}" type="pres">
      <dgm:prSet presAssocID="{241CAD45-DD75-4F43-8B05-5DD3A7102F83}" presName="txNode" presStyleLbl="fgAcc1" presStyleIdx="1" presStyleCnt="3" custScaleY="139861" custLinFactNeighborX="-8802">
        <dgm:presLayoutVars>
          <dgm:bulletEnabled val="1"/>
        </dgm:presLayoutVars>
      </dgm:prSet>
      <dgm:spPr/>
      <dgm:t>
        <a:bodyPr/>
        <a:lstStyle/>
        <a:p>
          <a:endParaRPr lang="en-US"/>
        </a:p>
      </dgm:t>
    </dgm:pt>
    <dgm:pt modelId="{863C5F02-D783-4F24-9986-3A84E0B9D227}" type="pres">
      <dgm:prSet presAssocID="{05D6CABC-144F-4709-AA55-332553EA5382}" presName="compositeSpace" presStyleCnt="0"/>
      <dgm:spPr/>
    </dgm:pt>
    <dgm:pt modelId="{008A8BB2-9C20-4281-B138-3A62398BAA8E}" type="pres">
      <dgm:prSet presAssocID="{BA81ADB1-73A3-425B-B938-20E4E99467B9}" presName="composite" presStyleCnt="0"/>
      <dgm:spPr/>
    </dgm:pt>
    <dgm:pt modelId="{066AB4A3-8BC9-49B0-8825-C4AB8A7D0C2C}" type="pres">
      <dgm:prSet presAssocID="{BA81ADB1-73A3-425B-B938-20E4E99467B9}" presName="bgChev" presStyleLbl="node1" presStyleIdx="2" presStyleCnt="3" custScaleY="139861" custLinFactNeighborX="-14571"/>
      <dgm:spPr>
        <a:solidFill>
          <a:srgbClr val="DECBCD"/>
        </a:solidFill>
      </dgm:spPr>
    </dgm:pt>
    <dgm:pt modelId="{A92724ED-240C-46C2-A3CA-10D2CA395F79}" type="pres">
      <dgm:prSet presAssocID="{BA81ADB1-73A3-425B-B938-20E4E99467B9}" presName="txNode" presStyleLbl="fgAcc1" presStyleIdx="2" presStyleCnt="3" custScaleY="139861" custLinFactNeighborX="-17256">
        <dgm:presLayoutVars>
          <dgm:bulletEnabled val="1"/>
        </dgm:presLayoutVars>
      </dgm:prSet>
      <dgm:spPr/>
      <dgm:t>
        <a:bodyPr/>
        <a:lstStyle/>
        <a:p>
          <a:endParaRPr lang="en-US"/>
        </a:p>
      </dgm:t>
    </dgm:pt>
  </dgm:ptLst>
  <dgm:cxnLst>
    <dgm:cxn modelId="{13B8AB1B-040E-49FB-A2C3-BBA4DBCB56C4}" srcId="{21899C1B-FB0A-4FFF-905B-0194F3FF2247}" destId="{241CAD45-DD75-4F43-8B05-5DD3A7102F83}" srcOrd="1" destOrd="0" parTransId="{74DEAAA9-3C43-4B54-9B12-C168CD6916F0}" sibTransId="{05D6CABC-144F-4709-AA55-332553EA5382}"/>
    <dgm:cxn modelId="{0B88A896-91B3-4FCE-BFF1-F9A3D5801983}" type="presOf" srcId="{59F782D5-972F-41CE-BA07-BE51D5FC416A}" destId="{54A73C14-85DB-43B0-A7A0-9B52CDF7C470}" srcOrd="0" destOrd="0" presId="urn:microsoft.com/office/officeart/2005/8/layout/chevronAccent+Icon"/>
    <dgm:cxn modelId="{181CE6A7-B0D2-4E68-9C87-13BCDBC70FE4}" srcId="{21899C1B-FB0A-4FFF-905B-0194F3FF2247}" destId="{BA81ADB1-73A3-425B-B938-20E4E99467B9}" srcOrd="2" destOrd="0" parTransId="{935BB4CB-0502-4D59-89C9-B23460B2C41D}" sibTransId="{8B35842B-CEB1-4E51-A253-BCCF0D3F8777}"/>
    <dgm:cxn modelId="{8BBDEC70-E711-4050-BED5-A2D8730A732C}" type="presOf" srcId="{241CAD45-DD75-4F43-8B05-5DD3A7102F83}" destId="{1386624A-A460-4702-977B-B9A333688612}" srcOrd="0" destOrd="0" presId="urn:microsoft.com/office/officeart/2005/8/layout/chevronAccent+Icon"/>
    <dgm:cxn modelId="{D3BBA42C-FE22-47CC-AF2D-5E9C41FAAD19}" srcId="{21899C1B-FB0A-4FFF-905B-0194F3FF2247}" destId="{59F782D5-972F-41CE-BA07-BE51D5FC416A}" srcOrd="0" destOrd="0" parTransId="{2EB84BC2-7A6B-46E3-9F1D-B411010D2F47}" sibTransId="{04303D87-00A9-4AD0-9628-C271D8BCBC9C}"/>
    <dgm:cxn modelId="{EBFCC6B2-AB3C-46F3-842E-28316F5DEF22}" type="presOf" srcId="{BA81ADB1-73A3-425B-B938-20E4E99467B9}" destId="{A92724ED-240C-46C2-A3CA-10D2CA395F79}" srcOrd="0" destOrd="0" presId="urn:microsoft.com/office/officeart/2005/8/layout/chevronAccent+Icon"/>
    <dgm:cxn modelId="{7EF9D1A9-C505-40B5-B906-0D235E9683D6}" type="presOf" srcId="{21899C1B-FB0A-4FFF-905B-0194F3FF2247}" destId="{77713241-D4D6-4227-B7BE-5C6D40FAE86F}" srcOrd="0" destOrd="0" presId="urn:microsoft.com/office/officeart/2005/8/layout/chevronAccent+Icon"/>
    <dgm:cxn modelId="{2189CACB-74A4-4AB7-B052-B1B55678B47F}" type="presParOf" srcId="{77713241-D4D6-4227-B7BE-5C6D40FAE86F}" destId="{1DA9B2F3-E0D5-46BA-A2A7-7178C79D1670}" srcOrd="0" destOrd="0" presId="urn:microsoft.com/office/officeart/2005/8/layout/chevronAccent+Icon"/>
    <dgm:cxn modelId="{9BDE3D9A-8ADC-46D8-94E7-D8A8BE5D7E87}" type="presParOf" srcId="{1DA9B2F3-E0D5-46BA-A2A7-7178C79D1670}" destId="{5D0D06C8-0BE2-4FE5-9BB7-CD676C66C36F}" srcOrd="0" destOrd="0" presId="urn:microsoft.com/office/officeart/2005/8/layout/chevronAccent+Icon"/>
    <dgm:cxn modelId="{0BC1ADF4-8B6C-4FA2-9CD6-210FBD1EDFE0}" type="presParOf" srcId="{1DA9B2F3-E0D5-46BA-A2A7-7178C79D1670}" destId="{54A73C14-85DB-43B0-A7A0-9B52CDF7C470}" srcOrd="1" destOrd="0" presId="urn:microsoft.com/office/officeart/2005/8/layout/chevronAccent+Icon"/>
    <dgm:cxn modelId="{15F3A4B2-3C20-4FBF-9FE5-BCCA43449CAB}" type="presParOf" srcId="{77713241-D4D6-4227-B7BE-5C6D40FAE86F}" destId="{5C13168C-7CF1-40C0-9D75-BFCAB457AF59}" srcOrd="1" destOrd="0" presId="urn:microsoft.com/office/officeart/2005/8/layout/chevronAccent+Icon"/>
    <dgm:cxn modelId="{5C12C187-B638-4934-9CB3-EF045B2369C8}" type="presParOf" srcId="{77713241-D4D6-4227-B7BE-5C6D40FAE86F}" destId="{219CF0FA-81A0-45F5-AFA8-D43C8DEF8938}" srcOrd="2" destOrd="0" presId="urn:microsoft.com/office/officeart/2005/8/layout/chevronAccent+Icon"/>
    <dgm:cxn modelId="{BB5782A3-E8F5-4728-8D3D-75A59FA610EB}" type="presParOf" srcId="{219CF0FA-81A0-45F5-AFA8-D43C8DEF8938}" destId="{C88F5554-B9C3-46F3-A575-F55BD15F1716}" srcOrd="0" destOrd="0" presId="urn:microsoft.com/office/officeart/2005/8/layout/chevronAccent+Icon"/>
    <dgm:cxn modelId="{2336731C-FDFE-42AA-AABA-2F5CE81E1B8F}" type="presParOf" srcId="{219CF0FA-81A0-45F5-AFA8-D43C8DEF8938}" destId="{1386624A-A460-4702-977B-B9A333688612}" srcOrd="1" destOrd="0" presId="urn:microsoft.com/office/officeart/2005/8/layout/chevronAccent+Icon"/>
    <dgm:cxn modelId="{84F21A28-04BE-4D35-A94B-B8855D1D2C8A}" type="presParOf" srcId="{77713241-D4D6-4227-B7BE-5C6D40FAE86F}" destId="{863C5F02-D783-4F24-9986-3A84E0B9D227}" srcOrd="3" destOrd="0" presId="urn:microsoft.com/office/officeart/2005/8/layout/chevronAccent+Icon"/>
    <dgm:cxn modelId="{68353BD3-9119-4ACE-8FAE-2E5ECE9E01C5}" type="presParOf" srcId="{77713241-D4D6-4227-B7BE-5C6D40FAE86F}" destId="{008A8BB2-9C20-4281-B138-3A62398BAA8E}" srcOrd="4" destOrd="0" presId="urn:microsoft.com/office/officeart/2005/8/layout/chevronAccent+Icon"/>
    <dgm:cxn modelId="{DA441546-1BE7-4E1F-ACDD-39B5457422FD}" type="presParOf" srcId="{008A8BB2-9C20-4281-B138-3A62398BAA8E}" destId="{066AB4A3-8BC9-49B0-8825-C4AB8A7D0C2C}" srcOrd="0" destOrd="0" presId="urn:microsoft.com/office/officeart/2005/8/layout/chevronAccent+Icon"/>
    <dgm:cxn modelId="{C431537A-D36F-403B-A337-F5E69F5CB4F1}" type="presParOf" srcId="{008A8BB2-9C20-4281-B138-3A62398BAA8E}" destId="{A92724ED-240C-46C2-A3CA-10D2CA395F79}" srcOrd="1" destOrd="0" presId="urn:microsoft.com/office/officeart/2005/8/layout/chevronAccen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5ACA54-63AE-4F90-AC58-366C87685EB6}" type="doc">
      <dgm:prSet loTypeId="urn:microsoft.com/office/officeart/2011/layout/CircleProcess" loCatId="officeonline" qsTypeId="urn:microsoft.com/office/officeart/2005/8/quickstyle/simple5" qsCatId="simple" csTypeId="urn:microsoft.com/office/officeart/2005/8/colors/accent2_2" csCatId="accent2" phldr="1"/>
      <dgm:spPr/>
    </dgm:pt>
    <dgm:pt modelId="{91E2E90A-E30C-46D7-8DDD-FD8A9AFBF6FF}">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Query a CAT EPM View</a:t>
          </a:r>
          <a:endParaRPr lang="en-US" sz="1200" dirty="0"/>
        </a:p>
      </dgm:t>
    </dgm:pt>
    <dgm:pt modelId="{51884AEB-B044-4F44-B8FB-2BE84726B302}" type="parTrans" cxnId="{0EF65C9D-9248-45F6-A818-4CBE88C60CFA}">
      <dgm:prSet/>
      <dgm:spPr/>
      <dgm:t>
        <a:bodyPr/>
        <a:lstStyle/>
        <a:p>
          <a:endParaRPr lang="en-US"/>
        </a:p>
      </dgm:t>
    </dgm:pt>
    <dgm:pt modelId="{B5DF6201-9100-46AF-A3D8-D1DEAECC2FC3}" type="sibTrans" cxnId="{0EF65C9D-9248-45F6-A818-4CBE88C60CFA}">
      <dgm:prSet/>
      <dgm:spPr/>
      <dgm:t>
        <a:bodyPr/>
        <a:lstStyle/>
        <a:p>
          <a:endParaRPr lang="en-US"/>
        </a:p>
      </dgm:t>
    </dgm:pt>
    <dgm:pt modelId="{27773ED6-AE06-43EB-9666-756A27621FC7}">
      <dgm:prSet phldrT="[Tex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a:solidFill>
            <a:srgbClr val="940036"/>
          </a:solidFill>
        </a:ln>
      </dgm:spPr>
      <dgm:t>
        <a:bodyPr/>
        <a:lstStyle/>
        <a:p>
          <a:r>
            <a:rPr lang="en-US" sz="1200" dirty="0" smtClean="0"/>
            <a:t>Compare to BSUM</a:t>
          </a:r>
          <a:endParaRPr lang="en-US" sz="1200" dirty="0"/>
        </a:p>
      </dgm:t>
    </dgm:pt>
    <dgm:pt modelId="{F632516C-4058-4E62-B467-6C929E1029E8}" type="parTrans" cxnId="{8AFD0BA9-0F37-49AE-9A09-42C999510919}">
      <dgm:prSet/>
      <dgm:spPr/>
      <dgm:t>
        <a:bodyPr/>
        <a:lstStyle/>
        <a:p>
          <a:endParaRPr lang="en-US"/>
        </a:p>
      </dgm:t>
    </dgm:pt>
    <dgm:pt modelId="{22FC130B-2857-463A-9952-7E0F6374407B}" type="sibTrans" cxnId="{8AFD0BA9-0F37-49AE-9A09-42C999510919}">
      <dgm:prSet/>
      <dgm:spPr/>
      <dgm:t>
        <a:bodyPr/>
        <a:lstStyle/>
        <a:p>
          <a:endParaRPr lang="en-US"/>
        </a:p>
      </dgm:t>
    </dgm:pt>
    <dgm:pt modelId="{CA4A304C-D031-4669-BDB2-6CA1920D4A5F}">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dirty="0" smtClean="0">
              <a:solidFill>
                <a:schemeClr val="bg1"/>
              </a:solidFill>
            </a:rPr>
            <a:t>Update Tasks</a:t>
          </a:r>
          <a:endParaRPr lang="en-US" sz="1600" dirty="0">
            <a:solidFill>
              <a:schemeClr val="bg1"/>
            </a:solidFill>
          </a:endParaRPr>
        </a:p>
      </dgm:t>
    </dgm:pt>
    <dgm:pt modelId="{F9CADC7B-DED8-4DBF-88DD-8151BD325188}" type="parTrans" cxnId="{E21B7B80-C6D3-40A1-A9DD-DC722096B058}">
      <dgm:prSet/>
      <dgm:spPr/>
      <dgm:t>
        <a:bodyPr/>
        <a:lstStyle/>
        <a:p>
          <a:endParaRPr lang="en-US"/>
        </a:p>
      </dgm:t>
    </dgm:pt>
    <dgm:pt modelId="{B772FFCE-0CF5-40D4-9C11-8918EC8F4F27}" type="sibTrans" cxnId="{E21B7B80-C6D3-40A1-A9DD-DC722096B058}">
      <dgm:prSet/>
      <dgm:spPr/>
      <dgm:t>
        <a:bodyPr/>
        <a:lstStyle/>
        <a:p>
          <a:endParaRPr lang="en-US"/>
        </a:p>
      </dgm:t>
    </dgm:pt>
    <dgm:pt modelId="{C3A40606-2C0F-434C-8129-FDD7BB7ECE68}" type="pres">
      <dgm:prSet presAssocID="{5F5ACA54-63AE-4F90-AC58-366C87685EB6}" presName="Name0" presStyleCnt="0">
        <dgm:presLayoutVars>
          <dgm:chMax val="11"/>
          <dgm:chPref val="11"/>
          <dgm:dir val="rev"/>
          <dgm:resizeHandles/>
        </dgm:presLayoutVars>
      </dgm:prSet>
      <dgm:spPr/>
    </dgm:pt>
    <dgm:pt modelId="{0FFDD7B6-75A1-4904-84CB-21B9F49D4FD5}" type="pres">
      <dgm:prSet presAssocID="{CA4A304C-D031-4669-BDB2-6CA1920D4A5F}" presName="Accent3" presStyleCnt="0"/>
      <dgm:spPr/>
    </dgm:pt>
    <dgm:pt modelId="{9F676F94-1A42-4890-A426-596ED97A0DE0}" type="pres">
      <dgm:prSet presAssocID="{CA4A304C-D031-4669-BDB2-6CA1920D4A5F}" presName="Accent" presStyleLbl="node1" presStyleIdx="0" presStyleCnt="3"/>
      <dgm:spPr>
        <a:prstGeom prst="rect">
          <a:avLst/>
        </a:prstGeom>
      </dgm:spPr>
    </dgm:pt>
    <dgm:pt modelId="{25BE0195-4286-4324-A45D-99F763A39D2C}" type="pres">
      <dgm:prSet presAssocID="{CA4A304C-D031-4669-BDB2-6CA1920D4A5F}" presName="ParentBackground3" presStyleCnt="0"/>
      <dgm:spPr/>
    </dgm:pt>
    <dgm:pt modelId="{0EA61B74-29E9-4129-86E4-C30DF1983B8E}" type="pres">
      <dgm:prSet presAssocID="{CA4A304C-D031-4669-BDB2-6CA1920D4A5F}" presName="ParentBackground" presStyleLbl="fgAcc1" presStyleIdx="0" presStyleCnt="3" custScaleX="107657"/>
      <dgm:spPr>
        <a:prstGeom prst="rect">
          <a:avLst/>
        </a:prstGeom>
      </dgm:spPr>
      <dgm:t>
        <a:bodyPr/>
        <a:lstStyle/>
        <a:p>
          <a:endParaRPr lang="en-US"/>
        </a:p>
      </dgm:t>
    </dgm:pt>
    <dgm:pt modelId="{69D66EDE-A37A-45F1-9899-FC4685946434}" type="pres">
      <dgm:prSet presAssocID="{CA4A304C-D031-4669-BDB2-6CA1920D4A5F}" presName="Parent3" presStyleLbl="revTx" presStyleIdx="0" presStyleCnt="0">
        <dgm:presLayoutVars>
          <dgm:chMax val="1"/>
          <dgm:chPref val="1"/>
          <dgm:bulletEnabled val="1"/>
        </dgm:presLayoutVars>
      </dgm:prSet>
      <dgm:spPr/>
      <dgm:t>
        <a:bodyPr/>
        <a:lstStyle/>
        <a:p>
          <a:endParaRPr lang="en-US"/>
        </a:p>
      </dgm:t>
    </dgm:pt>
    <dgm:pt modelId="{374047F1-6868-47B4-AA80-E8FB324A3EF6}" type="pres">
      <dgm:prSet presAssocID="{27773ED6-AE06-43EB-9666-756A27621FC7}" presName="Accent2" presStyleCnt="0"/>
      <dgm:spPr/>
    </dgm:pt>
    <dgm:pt modelId="{CE70F1FB-FA6B-45C0-BBD5-965B606B3E54}" type="pres">
      <dgm:prSet presAssocID="{27773ED6-AE06-43EB-9666-756A27621FC7}" presName="Accent" presStyleLbl="node1" presStyleIdx="1" presStyleCnt="3" custLinFactNeighborX="11932"/>
      <dgm:spPr>
        <a:prstGeom prst="rect">
          <a:avLst/>
        </a:prstGeom>
        <a:solidFill>
          <a:srgbClr val="DECBCD"/>
        </a:solidFill>
      </dgm:spPr>
    </dgm:pt>
    <dgm:pt modelId="{80D7CA9D-3186-4DB6-BDF5-3C503EBC288F}" type="pres">
      <dgm:prSet presAssocID="{27773ED6-AE06-43EB-9666-756A27621FC7}" presName="ParentBackground2" presStyleCnt="0"/>
      <dgm:spPr/>
    </dgm:pt>
    <dgm:pt modelId="{98F1ABB5-D01B-4AAD-A046-4935EA0B7D70}" type="pres">
      <dgm:prSet presAssocID="{27773ED6-AE06-43EB-9666-756A27621FC7}" presName="ParentBackground" presStyleLbl="fgAcc1" presStyleIdx="1" presStyleCnt="3" custLinFactNeighborX="18031"/>
      <dgm:spPr>
        <a:prstGeom prst="rect">
          <a:avLst/>
        </a:prstGeom>
      </dgm:spPr>
      <dgm:t>
        <a:bodyPr/>
        <a:lstStyle/>
        <a:p>
          <a:endParaRPr lang="en-US"/>
        </a:p>
      </dgm:t>
    </dgm:pt>
    <dgm:pt modelId="{9BD741B4-E930-494C-BC06-EC92545A006C}" type="pres">
      <dgm:prSet presAssocID="{27773ED6-AE06-43EB-9666-756A27621FC7}" presName="Parent2" presStyleLbl="revTx" presStyleIdx="0" presStyleCnt="0">
        <dgm:presLayoutVars>
          <dgm:chMax val="1"/>
          <dgm:chPref val="1"/>
          <dgm:bulletEnabled val="1"/>
        </dgm:presLayoutVars>
      </dgm:prSet>
      <dgm:spPr/>
      <dgm:t>
        <a:bodyPr/>
        <a:lstStyle/>
        <a:p>
          <a:endParaRPr lang="en-US"/>
        </a:p>
      </dgm:t>
    </dgm:pt>
    <dgm:pt modelId="{7F9EE308-B9AC-4C62-9E8A-83415E9E82C5}" type="pres">
      <dgm:prSet presAssocID="{91E2E90A-E30C-46D7-8DDD-FD8A9AFBF6FF}" presName="Accent1" presStyleCnt="0"/>
      <dgm:spPr/>
    </dgm:pt>
    <dgm:pt modelId="{F40E30D9-5405-4A83-9F1D-D70D1CAEF8DA}" type="pres">
      <dgm:prSet presAssocID="{91E2E90A-E30C-46D7-8DDD-FD8A9AFBF6FF}" presName="Accent" presStyleLbl="node1" presStyleIdx="2" presStyleCnt="3" custLinFactNeighborX="23829"/>
      <dgm:spPr>
        <a:prstGeom prst="rect">
          <a:avLst/>
        </a:prstGeom>
        <a:solidFill>
          <a:srgbClr val="DECBCD"/>
        </a:solidFill>
      </dgm:spPr>
    </dgm:pt>
    <dgm:pt modelId="{2FC61A5B-9321-44AD-B66B-E5F09F034E70}" type="pres">
      <dgm:prSet presAssocID="{91E2E90A-E30C-46D7-8DDD-FD8A9AFBF6FF}" presName="ParentBackground1" presStyleCnt="0"/>
      <dgm:spPr/>
    </dgm:pt>
    <dgm:pt modelId="{8FE75C12-2E5B-43FE-966C-BB41107F3B09}" type="pres">
      <dgm:prSet presAssocID="{91E2E90A-E30C-46D7-8DDD-FD8A9AFBF6FF}" presName="ParentBackground" presStyleLbl="fgAcc1" presStyleIdx="2" presStyleCnt="3" custLinFactNeighborX="36008"/>
      <dgm:spPr>
        <a:prstGeom prst="rect">
          <a:avLst/>
        </a:prstGeom>
      </dgm:spPr>
      <dgm:t>
        <a:bodyPr/>
        <a:lstStyle/>
        <a:p>
          <a:endParaRPr lang="en-US"/>
        </a:p>
      </dgm:t>
    </dgm:pt>
    <dgm:pt modelId="{0268C579-72C8-461F-9949-6E881F244FE8}" type="pres">
      <dgm:prSet presAssocID="{91E2E90A-E30C-46D7-8DDD-FD8A9AFBF6FF}" presName="Parent1" presStyleLbl="revTx" presStyleIdx="0" presStyleCnt="0">
        <dgm:presLayoutVars>
          <dgm:chMax val="1"/>
          <dgm:chPref val="1"/>
          <dgm:bulletEnabled val="1"/>
        </dgm:presLayoutVars>
      </dgm:prSet>
      <dgm:spPr/>
      <dgm:t>
        <a:bodyPr/>
        <a:lstStyle/>
        <a:p>
          <a:endParaRPr lang="en-US"/>
        </a:p>
      </dgm:t>
    </dgm:pt>
  </dgm:ptLst>
  <dgm:cxnLst>
    <dgm:cxn modelId="{9264FEC4-1348-46FB-8312-CF575B96A5D3}" type="presOf" srcId="{CA4A304C-D031-4669-BDB2-6CA1920D4A5F}" destId="{0EA61B74-29E9-4129-86E4-C30DF1983B8E}" srcOrd="0" destOrd="0" presId="urn:microsoft.com/office/officeart/2011/layout/CircleProcess"/>
    <dgm:cxn modelId="{E21B7B80-C6D3-40A1-A9DD-DC722096B058}" srcId="{5F5ACA54-63AE-4F90-AC58-366C87685EB6}" destId="{CA4A304C-D031-4669-BDB2-6CA1920D4A5F}" srcOrd="2" destOrd="0" parTransId="{F9CADC7B-DED8-4DBF-88DD-8151BD325188}" sibTransId="{B772FFCE-0CF5-40D4-9C11-8918EC8F4F27}"/>
    <dgm:cxn modelId="{F17E1C11-F051-4168-9BAE-ED7A7D495359}" type="presOf" srcId="{5F5ACA54-63AE-4F90-AC58-366C87685EB6}" destId="{C3A40606-2C0F-434C-8129-FDD7BB7ECE68}" srcOrd="0" destOrd="0" presId="urn:microsoft.com/office/officeart/2011/layout/CircleProcess"/>
    <dgm:cxn modelId="{29B95A2B-DCAE-4281-8BE3-31F0C6524941}" type="presOf" srcId="{27773ED6-AE06-43EB-9666-756A27621FC7}" destId="{98F1ABB5-D01B-4AAD-A046-4935EA0B7D70}" srcOrd="0" destOrd="0" presId="urn:microsoft.com/office/officeart/2011/layout/CircleProcess"/>
    <dgm:cxn modelId="{451D9A7D-E928-4A9D-92CA-6C59B42240B7}" type="presOf" srcId="{91E2E90A-E30C-46D7-8DDD-FD8A9AFBF6FF}" destId="{0268C579-72C8-461F-9949-6E881F244FE8}" srcOrd="1" destOrd="0" presId="urn:microsoft.com/office/officeart/2011/layout/CircleProcess"/>
    <dgm:cxn modelId="{8B4D281C-028E-4F52-8F1A-F81A6C38076A}" type="presOf" srcId="{CA4A304C-D031-4669-BDB2-6CA1920D4A5F}" destId="{69D66EDE-A37A-45F1-9899-FC4685946434}" srcOrd="1" destOrd="0" presId="urn:microsoft.com/office/officeart/2011/layout/CircleProcess"/>
    <dgm:cxn modelId="{B5B61203-E244-4381-B605-E4A548EBD44B}" type="presOf" srcId="{27773ED6-AE06-43EB-9666-756A27621FC7}" destId="{9BD741B4-E930-494C-BC06-EC92545A006C}" srcOrd="1" destOrd="0" presId="urn:microsoft.com/office/officeart/2011/layout/CircleProcess"/>
    <dgm:cxn modelId="{0EF65C9D-9248-45F6-A818-4CBE88C60CFA}" srcId="{5F5ACA54-63AE-4F90-AC58-366C87685EB6}" destId="{91E2E90A-E30C-46D7-8DDD-FD8A9AFBF6FF}" srcOrd="0" destOrd="0" parTransId="{51884AEB-B044-4F44-B8FB-2BE84726B302}" sibTransId="{B5DF6201-9100-46AF-A3D8-D1DEAECC2FC3}"/>
    <dgm:cxn modelId="{87C80635-765C-4228-8944-6B08220BA40B}" type="presOf" srcId="{91E2E90A-E30C-46D7-8DDD-FD8A9AFBF6FF}" destId="{8FE75C12-2E5B-43FE-966C-BB41107F3B09}" srcOrd="0" destOrd="0" presId="urn:microsoft.com/office/officeart/2011/layout/CircleProcess"/>
    <dgm:cxn modelId="{8AFD0BA9-0F37-49AE-9A09-42C999510919}" srcId="{5F5ACA54-63AE-4F90-AC58-366C87685EB6}" destId="{27773ED6-AE06-43EB-9666-756A27621FC7}" srcOrd="1" destOrd="0" parTransId="{F632516C-4058-4E62-B467-6C929E1029E8}" sibTransId="{22FC130B-2857-463A-9952-7E0F6374407B}"/>
    <dgm:cxn modelId="{1E47CA98-65B3-47F5-871E-BCC9A4A36E4C}" type="presParOf" srcId="{C3A40606-2C0F-434C-8129-FDD7BB7ECE68}" destId="{0FFDD7B6-75A1-4904-84CB-21B9F49D4FD5}" srcOrd="0" destOrd="0" presId="urn:microsoft.com/office/officeart/2011/layout/CircleProcess"/>
    <dgm:cxn modelId="{F1DCD9DB-D249-4620-A7F3-8F707776EEEF}" type="presParOf" srcId="{0FFDD7B6-75A1-4904-84CB-21B9F49D4FD5}" destId="{9F676F94-1A42-4890-A426-596ED97A0DE0}" srcOrd="0" destOrd="0" presId="urn:microsoft.com/office/officeart/2011/layout/CircleProcess"/>
    <dgm:cxn modelId="{7B55507B-83FF-474B-918E-9191DCCFFD19}" type="presParOf" srcId="{C3A40606-2C0F-434C-8129-FDD7BB7ECE68}" destId="{25BE0195-4286-4324-A45D-99F763A39D2C}" srcOrd="1" destOrd="0" presId="urn:microsoft.com/office/officeart/2011/layout/CircleProcess"/>
    <dgm:cxn modelId="{783089C6-5111-4E9A-BB84-5BC3A027AC21}" type="presParOf" srcId="{25BE0195-4286-4324-A45D-99F763A39D2C}" destId="{0EA61B74-29E9-4129-86E4-C30DF1983B8E}" srcOrd="0" destOrd="0" presId="urn:microsoft.com/office/officeart/2011/layout/CircleProcess"/>
    <dgm:cxn modelId="{2AC63EE1-88C6-4535-BCC0-4A7577F59FC1}" type="presParOf" srcId="{C3A40606-2C0F-434C-8129-FDD7BB7ECE68}" destId="{69D66EDE-A37A-45F1-9899-FC4685946434}" srcOrd="2" destOrd="0" presId="urn:microsoft.com/office/officeart/2011/layout/CircleProcess"/>
    <dgm:cxn modelId="{1C09AAF6-DAD4-4AD6-A477-26A30AF307DB}" type="presParOf" srcId="{C3A40606-2C0F-434C-8129-FDD7BB7ECE68}" destId="{374047F1-6868-47B4-AA80-E8FB324A3EF6}" srcOrd="3" destOrd="0" presId="urn:microsoft.com/office/officeart/2011/layout/CircleProcess"/>
    <dgm:cxn modelId="{EE500A36-5D1A-4BD2-98F4-E9FB7394D574}" type="presParOf" srcId="{374047F1-6868-47B4-AA80-E8FB324A3EF6}" destId="{CE70F1FB-FA6B-45C0-BBD5-965B606B3E54}" srcOrd="0" destOrd="0" presId="urn:microsoft.com/office/officeart/2011/layout/CircleProcess"/>
    <dgm:cxn modelId="{E2FB30A9-C525-4F18-A1DB-0CE6E79872D3}" type="presParOf" srcId="{C3A40606-2C0F-434C-8129-FDD7BB7ECE68}" destId="{80D7CA9D-3186-4DB6-BDF5-3C503EBC288F}" srcOrd="4" destOrd="0" presId="urn:microsoft.com/office/officeart/2011/layout/CircleProcess"/>
    <dgm:cxn modelId="{69B725EF-9142-4425-8B65-BFE7F4F86A47}" type="presParOf" srcId="{80D7CA9D-3186-4DB6-BDF5-3C503EBC288F}" destId="{98F1ABB5-D01B-4AAD-A046-4935EA0B7D70}" srcOrd="0" destOrd="0" presId="urn:microsoft.com/office/officeart/2011/layout/CircleProcess"/>
    <dgm:cxn modelId="{AE931833-5155-44F3-9A6F-8DAD3B345989}" type="presParOf" srcId="{C3A40606-2C0F-434C-8129-FDD7BB7ECE68}" destId="{9BD741B4-E930-494C-BC06-EC92545A006C}" srcOrd="5" destOrd="0" presId="urn:microsoft.com/office/officeart/2011/layout/CircleProcess"/>
    <dgm:cxn modelId="{595BA0F4-0212-4EF4-8723-B819A737374A}" type="presParOf" srcId="{C3A40606-2C0F-434C-8129-FDD7BB7ECE68}" destId="{7F9EE308-B9AC-4C62-9E8A-83415E9E82C5}" srcOrd="6" destOrd="0" presId="urn:microsoft.com/office/officeart/2011/layout/CircleProcess"/>
    <dgm:cxn modelId="{5F3FABA5-82E8-4320-B12B-0356F8B70FE8}" type="presParOf" srcId="{7F9EE308-B9AC-4C62-9E8A-83415E9E82C5}" destId="{F40E30D9-5405-4A83-9F1D-D70D1CAEF8DA}" srcOrd="0" destOrd="0" presId="urn:microsoft.com/office/officeart/2011/layout/CircleProcess"/>
    <dgm:cxn modelId="{3BB1841A-0D99-4565-B52B-C97B4D4C5F9F}" type="presParOf" srcId="{C3A40606-2C0F-434C-8129-FDD7BB7ECE68}" destId="{2FC61A5B-9321-44AD-B66B-E5F09F034E70}" srcOrd="7" destOrd="0" presId="urn:microsoft.com/office/officeart/2011/layout/CircleProcess"/>
    <dgm:cxn modelId="{72AC88FE-F53D-4AAF-8CB5-1AE43E23A0E1}" type="presParOf" srcId="{2FC61A5B-9321-44AD-B66B-E5F09F034E70}" destId="{8FE75C12-2E5B-43FE-966C-BB41107F3B09}" srcOrd="0" destOrd="0" presId="urn:microsoft.com/office/officeart/2011/layout/CircleProcess"/>
    <dgm:cxn modelId="{CF41AFF8-2403-4141-A6CA-F876D09340B6}" type="presParOf" srcId="{C3A40606-2C0F-434C-8129-FDD7BB7ECE68}" destId="{0268C579-72C8-461F-9949-6E881F244FE8}" srcOrd="8"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4BD664-6325-49DD-889A-0A9CEE94CF00}" type="doc">
      <dgm:prSet loTypeId="urn:microsoft.com/office/officeart/2011/layout/CircleProcess" loCatId="officeonline" qsTypeId="urn:microsoft.com/office/officeart/2005/8/quickstyle/simple5" qsCatId="simple" csTypeId="urn:microsoft.com/office/officeart/2005/8/colors/accent2_2" csCatId="accent2" phldr="1"/>
      <dgm:spPr/>
      <dgm:t>
        <a:bodyPr/>
        <a:lstStyle/>
        <a:p>
          <a:endParaRPr lang="en-US"/>
        </a:p>
      </dgm:t>
    </dgm:pt>
    <dgm:pt modelId="{8B06EE11-47D1-4F71-81F0-58EA2C306A71}">
      <dgm:prSet phldrT="[Text]"/>
      <dgm:spPr>
        <a:gradFill rotWithShape="0">
          <a:gsLst>
            <a:gs pos="30000">
              <a:schemeClr val="bg1"/>
            </a:gs>
            <a:gs pos="100000">
              <a:schemeClr val="bg1">
                <a:lumMod val="75000"/>
              </a:schemeClr>
            </a:gs>
          </a:gsLst>
          <a:lin ang="6000000" scaled="0"/>
        </a:gradFill>
      </dgm:spPr>
      <dgm:t>
        <a:bodyPr/>
        <a:lstStyle/>
        <a:p>
          <a:r>
            <a:rPr lang="en-US" dirty="0" smtClean="0"/>
            <a:t>HRS to CAT Compare Report</a:t>
          </a:r>
          <a:endParaRPr lang="en-US" dirty="0"/>
        </a:p>
      </dgm:t>
    </dgm:pt>
    <dgm:pt modelId="{DD6228A4-D819-4745-B86A-78BA0D22FDD5}" type="parTrans" cxnId="{CCDCD3B8-0BCA-4435-8190-C3AE9D4FDFAA}">
      <dgm:prSet/>
      <dgm:spPr/>
      <dgm:t>
        <a:bodyPr/>
        <a:lstStyle/>
        <a:p>
          <a:endParaRPr lang="en-US"/>
        </a:p>
      </dgm:t>
    </dgm:pt>
    <dgm:pt modelId="{50CF06ED-E625-4B3D-9BCC-D0158A9C8813}" type="sibTrans" cxnId="{CCDCD3B8-0BCA-4435-8190-C3AE9D4FDFAA}">
      <dgm:prSet/>
      <dgm:spPr/>
      <dgm:t>
        <a:bodyPr/>
        <a:lstStyle/>
        <a:p>
          <a:endParaRPr lang="en-US"/>
        </a:p>
      </dgm:t>
    </dgm:pt>
    <dgm:pt modelId="{E6B3A990-0F3F-4B6A-9BB0-143E3F630309}">
      <dgm:prSet phldrT="[Text]"/>
      <dgm:spPr>
        <a:gradFill rotWithShape="0">
          <a:gsLst>
            <a:gs pos="30000">
              <a:schemeClr val="bg1"/>
            </a:gs>
            <a:gs pos="100000">
              <a:schemeClr val="bg1">
                <a:lumMod val="75000"/>
              </a:schemeClr>
            </a:gs>
          </a:gsLst>
          <a:lin ang="6000000" scaled="0"/>
        </a:gradFill>
      </dgm:spPr>
      <dgm:t>
        <a:bodyPr/>
        <a:lstStyle/>
        <a:p>
          <a:r>
            <a:rPr lang="en-US" dirty="0" smtClean="0"/>
            <a:t>Missing From CAT Report</a:t>
          </a:r>
          <a:endParaRPr lang="en-US" dirty="0"/>
        </a:p>
      </dgm:t>
    </dgm:pt>
    <dgm:pt modelId="{D51F0588-E3D1-47B2-9D23-FFF74DC87F89}" type="parTrans" cxnId="{24EF21FA-7F83-48E7-86EF-8A4E5349D28C}">
      <dgm:prSet/>
      <dgm:spPr/>
      <dgm:t>
        <a:bodyPr/>
        <a:lstStyle/>
        <a:p>
          <a:endParaRPr lang="en-US"/>
        </a:p>
      </dgm:t>
    </dgm:pt>
    <dgm:pt modelId="{018858C2-66CD-46F4-ABD7-125930D41DE3}" type="sibTrans" cxnId="{24EF21FA-7F83-48E7-86EF-8A4E5349D28C}">
      <dgm:prSet/>
      <dgm:spPr/>
      <dgm:t>
        <a:bodyPr/>
        <a:lstStyle/>
        <a:p>
          <a:endParaRPr lang="en-US"/>
        </a:p>
      </dgm:t>
    </dgm:pt>
    <dgm:pt modelId="{C15D2CBA-95E8-4431-8E98-C7D52C4EB80B}">
      <dgm:prSet phldrT="[Text]"/>
      <dgm:spPr>
        <a:gradFill rotWithShape="0">
          <a:gsLst>
            <a:gs pos="30000">
              <a:schemeClr val="bg1"/>
            </a:gs>
            <a:gs pos="100000">
              <a:schemeClr val="bg1">
                <a:lumMod val="75000"/>
              </a:schemeClr>
            </a:gs>
          </a:gsLst>
          <a:lin ang="6000000" scaled="0"/>
        </a:gradFill>
      </dgm:spPr>
      <dgm:t>
        <a:bodyPr/>
        <a:lstStyle/>
        <a:p>
          <a:r>
            <a:rPr lang="en-US" dirty="0" smtClean="0"/>
            <a:t>HRS Change Report</a:t>
          </a:r>
          <a:endParaRPr lang="en-US" dirty="0"/>
        </a:p>
      </dgm:t>
    </dgm:pt>
    <dgm:pt modelId="{40764129-5090-4A37-AB13-D30255502C76}" type="parTrans" cxnId="{2F9AD6DC-D634-4340-BA73-F1974E62BD11}">
      <dgm:prSet/>
      <dgm:spPr/>
      <dgm:t>
        <a:bodyPr/>
        <a:lstStyle/>
        <a:p>
          <a:endParaRPr lang="en-US"/>
        </a:p>
      </dgm:t>
    </dgm:pt>
    <dgm:pt modelId="{ED1BDDE2-70AD-4299-B150-BEB7BE9613DE}" type="sibTrans" cxnId="{2F9AD6DC-D634-4340-BA73-F1974E62BD11}">
      <dgm:prSet/>
      <dgm:spPr/>
      <dgm:t>
        <a:bodyPr/>
        <a:lstStyle/>
        <a:p>
          <a:endParaRPr lang="en-US"/>
        </a:p>
      </dgm:t>
    </dgm:pt>
    <dgm:pt modelId="{D87B6384-7FEA-4426-B2E8-15A9D0EF4E28}">
      <dgm:prSet phldrT="[Text]"/>
      <dgm:spPr>
        <a:gradFill rotWithShape="0">
          <a:gsLst>
            <a:gs pos="30000">
              <a:schemeClr val="bg1"/>
            </a:gs>
            <a:gs pos="100000">
              <a:schemeClr val="bg1">
                <a:lumMod val="75000"/>
              </a:schemeClr>
            </a:gs>
          </a:gsLst>
          <a:lin ang="6000000" scaled="0"/>
        </a:gradFill>
      </dgm:spPr>
      <dgm:t>
        <a:bodyPr/>
        <a:lstStyle/>
        <a:p>
          <a:r>
            <a:rPr lang="en-US" dirty="0" smtClean="0"/>
            <a:t>Record Errors Report</a:t>
          </a:r>
          <a:endParaRPr lang="en-US" dirty="0"/>
        </a:p>
      </dgm:t>
    </dgm:pt>
    <dgm:pt modelId="{29AA3136-E2A1-4EE1-A0C9-E4873C9F9FB6}" type="parTrans" cxnId="{D357454F-9888-473E-92E9-78EB47F19BF9}">
      <dgm:prSet/>
      <dgm:spPr/>
      <dgm:t>
        <a:bodyPr/>
        <a:lstStyle/>
        <a:p>
          <a:endParaRPr lang="en-US"/>
        </a:p>
      </dgm:t>
    </dgm:pt>
    <dgm:pt modelId="{5946F4AA-64D5-4D1B-90D1-AE1D01AE91F6}" type="sibTrans" cxnId="{D357454F-9888-473E-92E9-78EB47F19BF9}">
      <dgm:prSet/>
      <dgm:spPr/>
      <dgm:t>
        <a:bodyPr/>
        <a:lstStyle/>
        <a:p>
          <a:endParaRPr lang="en-US"/>
        </a:p>
      </dgm:t>
    </dgm:pt>
    <dgm:pt modelId="{3966CE32-34DF-4105-8C4C-88E9041E4C8E}">
      <dgm:prSet phldrT="[Text]"/>
      <dgm:spPr>
        <a:gradFill rotWithShape="0">
          <a:gsLst>
            <a:gs pos="30000">
              <a:schemeClr val="bg1"/>
            </a:gs>
            <a:gs pos="100000">
              <a:schemeClr val="bg1">
                <a:lumMod val="75000"/>
              </a:schemeClr>
            </a:gs>
          </a:gsLst>
          <a:lin ang="6000000" scaled="0"/>
        </a:gradFill>
      </dgm:spPr>
      <dgm:t>
        <a:bodyPr/>
        <a:lstStyle/>
        <a:p>
          <a:r>
            <a:rPr lang="en-US" dirty="0" smtClean="0"/>
            <a:t>Position Report</a:t>
          </a:r>
          <a:endParaRPr lang="en-US" dirty="0"/>
        </a:p>
      </dgm:t>
    </dgm:pt>
    <dgm:pt modelId="{B587392C-BD29-421C-84AB-F593BF56CECF}" type="parTrans" cxnId="{D1A1CD11-1C1D-4934-847A-AAED4E43C5DB}">
      <dgm:prSet/>
      <dgm:spPr/>
      <dgm:t>
        <a:bodyPr/>
        <a:lstStyle/>
        <a:p>
          <a:endParaRPr lang="en-US"/>
        </a:p>
      </dgm:t>
    </dgm:pt>
    <dgm:pt modelId="{8FF842CE-A2A9-4D01-88B3-ECBF1D6473E9}" type="sibTrans" cxnId="{D1A1CD11-1C1D-4934-847A-AAED4E43C5DB}">
      <dgm:prSet/>
      <dgm:spPr/>
      <dgm:t>
        <a:bodyPr/>
        <a:lstStyle/>
        <a:p>
          <a:endParaRPr lang="en-US"/>
        </a:p>
      </dgm:t>
    </dgm:pt>
    <dgm:pt modelId="{73106F09-AC9E-4315-BA7C-EBF85B258542}">
      <dgm:prSet phldrT="[Text]"/>
      <dgm:spPr>
        <a:gradFill rotWithShape="0">
          <a:gsLst>
            <a:gs pos="30000">
              <a:schemeClr val="bg1"/>
            </a:gs>
            <a:gs pos="100000">
              <a:schemeClr val="bg1">
                <a:lumMod val="75000"/>
              </a:schemeClr>
            </a:gs>
          </a:gsLst>
          <a:lin ang="6000000" scaled="0"/>
        </a:gradFill>
      </dgm:spPr>
      <dgm:t>
        <a:bodyPr/>
        <a:lstStyle/>
        <a:p>
          <a:r>
            <a:rPr lang="en-US" dirty="0" smtClean="0"/>
            <a:t>Under Min/Over Max Report</a:t>
          </a:r>
          <a:endParaRPr lang="en-US" dirty="0"/>
        </a:p>
      </dgm:t>
    </dgm:pt>
    <dgm:pt modelId="{DA77C61E-B4DC-432B-B1BB-197023D97D17}" type="parTrans" cxnId="{1C25BFAD-CBC3-4FEC-BDD7-8D2C190562A9}">
      <dgm:prSet/>
      <dgm:spPr/>
      <dgm:t>
        <a:bodyPr/>
        <a:lstStyle/>
        <a:p>
          <a:endParaRPr lang="en-US"/>
        </a:p>
      </dgm:t>
    </dgm:pt>
    <dgm:pt modelId="{04FB693C-AE47-4580-8CBD-FC51352ABBA6}" type="sibTrans" cxnId="{1C25BFAD-CBC3-4FEC-BDD7-8D2C190562A9}">
      <dgm:prSet/>
      <dgm:spPr/>
      <dgm:t>
        <a:bodyPr/>
        <a:lstStyle/>
        <a:p>
          <a:endParaRPr lang="en-US"/>
        </a:p>
      </dgm:t>
    </dgm:pt>
    <dgm:pt modelId="{E82DE051-FACF-4BCA-B767-B3F7B31B67C8}">
      <dgm:prSet phldrT="[Text]"/>
      <dgm:spPr>
        <a:gradFill rotWithShape="0">
          <a:gsLst>
            <a:gs pos="30000">
              <a:schemeClr val="bg1"/>
            </a:gs>
            <a:gs pos="100000">
              <a:schemeClr val="bg1">
                <a:lumMod val="75000"/>
              </a:schemeClr>
            </a:gs>
          </a:gsLst>
          <a:lin ang="6000000" scaled="0"/>
        </a:gradFill>
      </dgm:spPr>
      <dgm:t>
        <a:bodyPr/>
        <a:lstStyle/>
        <a:p>
          <a:r>
            <a:rPr lang="en-US" dirty="0" smtClean="0"/>
            <a:t>Audit Log Report</a:t>
          </a:r>
          <a:endParaRPr lang="en-US" dirty="0"/>
        </a:p>
      </dgm:t>
    </dgm:pt>
    <dgm:pt modelId="{92F240EE-F084-4DEE-BCD6-E5BC7797D0CD}" type="parTrans" cxnId="{CEA737BB-7698-499C-97BE-5C563941FD8E}">
      <dgm:prSet/>
      <dgm:spPr/>
      <dgm:t>
        <a:bodyPr/>
        <a:lstStyle/>
        <a:p>
          <a:endParaRPr lang="en-US"/>
        </a:p>
      </dgm:t>
    </dgm:pt>
    <dgm:pt modelId="{C2BCD034-0471-44D1-B647-8BE5BF690F3E}" type="sibTrans" cxnId="{CEA737BB-7698-499C-97BE-5C563941FD8E}">
      <dgm:prSet/>
      <dgm:spPr/>
      <dgm:t>
        <a:bodyPr/>
        <a:lstStyle/>
        <a:p>
          <a:endParaRPr lang="en-US"/>
        </a:p>
      </dgm:t>
    </dgm:pt>
    <dgm:pt modelId="{A9C14AA7-9C2C-4F06-A32B-16BD8118AAB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b="0" dirty="0" smtClean="0">
              <a:solidFill>
                <a:schemeClr val="bg1"/>
              </a:solidFill>
            </a:rPr>
            <a:t>Run CAT Reports</a:t>
          </a:r>
          <a:endParaRPr lang="en-US" sz="1600" b="0" dirty="0">
            <a:solidFill>
              <a:schemeClr val="bg1"/>
            </a:solidFill>
          </a:endParaRPr>
        </a:p>
      </dgm:t>
    </dgm:pt>
    <dgm:pt modelId="{81234C4C-5DDC-456B-915A-E45A9C8E60FF}" type="sibTrans" cxnId="{EC9B96EA-5EDA-48A6-A22E-C3E07EE1E9C4}">
      <dgm:prSet/>
      <dgm:spPr/>
      <dgm:t>
        <a:bodyPr/>
        <a:lstStyle/>
        <a:p>
          <a:endParaRPr lang="en-US"/>
        </a:p>
      </dgm:t>
    </dgm:pt>
    <dgm:pt modelId="{B0C309E5-0EF1-4417-A4C0-E4D7B78F890A}" type="parTrans" cxnId="{EC9B96EA-5EDA-48A6-A22E-C3E07EE1E9C4}">
      <dgm:prSet/>
      <dgm:spPr/>
      <dgm:t>
        <a:bodyPr/>
        <a:lstStyle/>
        <a:p>
          <a:endParaRPr lang="en-US"/>
        </a:p>
      </dgm:t>
    </dgm:pt>
    <dgm:pt modelId="{4146D8E0-2D0E-4FEE-85D1-B064B9A75B1D}" type="pres">
      <dgm:prSet presAssocID="{E34BD664-6325-49DD-889A-0A9CEE94CF00}" presName="Name0" presStyleCnt="0">
        <dgm:presLayoutVars>
          <dgm:chMax val="11"/>
          <dgm:chPref val="11"/>
          <dgm:dir/>
          <dgm:resizeHandles/>
        </dgm:presLayoutVars>
      </dgm:prSet>
      <dgm:spPr/>
      <dgm:t>
        <a:bodyPr/>
        <a:lstStyle/>
        <a:p>
          <a:endParaRPr lang="en-US"/>
        </a:p>
      </dgm:t>
    </dgm:pt>
    <dgm:pt modelId="{35E093CC-C41D-4458-9C9C-6D14022A35AF}" type="pres">
      <dgm:prSet presAssocID="{E82DE051-FACF-4BCA-B767-B3F7B31B67C8}" presName="Accent8" presStyleCnt="0"/>
      <dgm:spPr/>
    </dgm:pt>
    <dgm:pt modelId="{3F367B81-C05A-4872-AF50-62D435D0FFB5}" type="pres">
      <dgm:prSet presAssocID="{E82DE051-FACF-4BCA-B767-B3F7B31B67C8}" presName="Accent" presStyleLbl="node1" presStyleIdx="0" presStyleCnt="8" custLinFactNeighborX="-45330"/>
      <dgm:spPr>
        <a:prstGeom prst="ellipse">
          <a:avLst/>
        </a:prstGeom>
      </dgm:spPr>
    </dgm:pt>
    <dgm:pt modelId="{EF77A88F-9D93-4C01-90EF-8C6B94D2E802}" type="pres">
      <dgm:prSet presAssocID="{E82DE051-FACF-4BCA-B767-B3F7B31B67C8}" presName="ParentBackground8" presStyleCnt="0"/>
      <dgm:spPr/>
    </dgm:pt>
    <dgm:pt modelId="{606D28CE-B440-4A11-9408-CD87B555D50C}" type="pres">
      <dgm:prSet presAssocID="{E82DE051-FACF-4BCA-B767-B3F7B31B67C8}" presName="ParentBackground" presStyleLbl="fgAcc1" presStyleIdx="0" presStyleCnt="8" custLinFactNeighborX="-48561"/>
      <dgm:spPr>
        <a:prstGeom prst="ellipse">
          <a:avLst/>
        </a:prstGeom>
      </dgm:spPr>
      <dgm:t>
        <a:bodyPr/>
        <a:lstStyle/>
        <a:p>
          <a:endParaRPr lang="en-US"/>
        </a:p>
      </dgm:t>
    </dgm:pt>
    <dgm:pt modelId="{DDCDB354-B643-4382-8762-D4CB00034F26}" type="pres">
      <dgm:prSet presAssocID="{E82DE051-FACF-4BCA-B767-B3F7B31B67C8}" presName="Parent8" presStyleLbl="revTx" presStyleIdx="0" presStyleCnt="0">
        <dgm:presLayoutVars>
          <dgm:chMax val="1"/>
          <dgm:chPref val="1"/>
          <dgm:bulletEnabled val="1"/>
        </dgm:presLayoutVars>
      </dgm:prSet>
      <dgm:spPr/>
      <dgm:t>
        <a:bodyPr/>
        <a:lstStyle/>
        <a:p>
          <a:endParaRPr lang="en-US"/>
        </a:p>
      </dgm:t>
    </dgm:pt>
    <dgm:pt modelId="{CFA1B782-104C-4919-81A0-D01B04AA20F6}" type="pres">
      <dgm:prSet presAssocID="{73106F09-AC9E-4315-BA7C-EBF85B258542}" presName="Accent7" presStyleCnt="0"/>
      <dgm:spPr/>
    </dgm:pt>
    <dgm:pt modelId="{9CBE7453-305B-421B-BB28-3C59798E04A0}" type="pres">
      <dgm:prSet presAssocID="{73106F09-AC9E-4315-BA7C-EBF85B258542}" presName="Accent" presStyleLbl="node1" presStyleIdx="1" presStyleCnt="8" custLinFactNeighborX="-27364"/>
      <dgm:spPr>
        <a:prstGeom prst="ellipse">
          <a:avLst/>
        </a:prstGeom>
      </dgm:spPr>
    </dgm:pt>
    <dgm:pt modelId="{086A5994-CFAF-4757-85B8-000D1CA02B03}" type="pres">
      <dgm:prSet presAssocID="{73106F09-AC9E-4315-BA7C-EBF85B258542}" presName="ParentBackground7" presStyleCnt="0"/>
      <dgm:spPr/>
    </dgm:pt>
    <dgm:pt modelId="{78D7C5D7-23AA-4AB1-90FE-5AF8D1D6DE62}" type="pres">
      <dgm:prSet presAssocID="{73106F09-AC9E-4315-BA7C-EBF85B258542}" presName="ParentBackground" presStyleLbl="fgAcc1" presStyleIdx="1" presStyleCnt="8" custLinFactNeighborX="-41467"/>
      <dgm:spPr>
        <a:prstGeom prst="ellipse">
          <a:avLst/>
        </a:prstGeom>
      </dgm:spPr>
      <dgm:t>
        <a:bodyPr/>
        <a:lstStyle/>
        <a:p>
          <a:endParaRPr lang="en-US"/>
        </a:p>
      </dgm:t>
    </dgm:pt>
    <dgm:pt modelId="{AFCBCD58-25A4-4957-9C29-05C8CF85D882}" type="pres">
      <dgm:prSet presAssocID="{73106F09-AC9E-4315-BA7C-EBF85B258542}" presName="Parent7" presStyleLbl="revTx" presStyleIdx="0" presStyleCnt="0">
        <dgm:presLayoutVars>
          <dgm:chMax val="1"/>
          <dgm:chPref val="1"/>
          <dgm:bulletEnabled val="1"/>
        </dgm:presLayoutVars>
      </dgm:prSet>
      <dgm:spPr/>
      <dgm:t>
        <a:bodyPr/>
        <a:lstStyle/>
        <a:p>
          <a:endParaRPr lang="en-US"/>
        </a:p>
      </dgm:t>
    </dgm:pt>
    <dgm:pt modelId="{1069B128-3724-46FE-ABE8-F75D8689D59A}" type="pres">
      <dgm:prSet presAssocID="{3966CE32-34DF-4105-8C4C-88E9041E4C8E}" presName="Accent6" presStyleCnt="0"/>
      <dgm:spPr/>
    </dgm:pt>
    <dgm:pt modelId="{3E15902D-C718-46A9-838A-1537ED241EC7}" type="pres">
      <dgm:prSet presAssocID="{3966CE32-34DF-4105-8C4C-88E9041E4C8E}" presName="Accent" presStyleLbl="node1" presStyleIdx="2" presStyleCnt="8" custLinFactNeighborX="-21789"/>
      <dgm:spPr>
        <a:prstGeom prst="ellipse">
          <a:avLst/>
        </a:prstGeom>
      </dgm:spPr>
    </dgm:pt>
    <dgm:pt modelId="{F31E209F-4169-4524-A10E-76F2798C144E}" type="pres">
      <dgm:prSet presAssocID="{3966CE32-34DF-4105-8C4C-88E9041E4C8E}" presName="ParentBackground6" presStyleCnt="0"/>
      <dgm:spPr/>
    </dgm:pt>
    <dgm:pt modelId="{418F3920-0F0B-4749-AA0B-6010ADE6DA9D}" type="pres">
      <dgm:prSet presAssocID="{3966CE32-34DF-4105-8C4C-88E9041E4C8E}" presName="ParentBackground" presStyleLbl="fgAcc1" presStyleIdx="2" presStyleCnt="8" custLinFactNeighborX="-33019"/>
      <dgm:spPr>
        <a:prstGeom prst="ellipse">
          <a:avLst/>
        </a:prstGeom>
      </dgm:spPr>
      <dgm:t>
        <a:bodyPr/>
        <a:lstStyle/>
        <a:p>
          <a:endParaRPr lang="en-US"/>
        </a:p>
      </dgm:t>
    </dgm:pt>
    <dgm:pt modelId="{2C15DE1C-31E6-4D40-82D0-1FE35FE92240}" type="pres">
      <dgm:prSet presAssocID="{3966CE32-34DF-4105-8C4C-88E9041E4C8E}" presName="Parent6" presStyleLbl="revTx" presStyleIdx="0" presStyleCnt="0">
        <dgm:presLayoutVars>
          <dgm:chMax val="1"/>
          <dgm:chPref val="1"/>
          <dgm:bulletEnabled val="1"/>
        </dgm:presLayoutVars>
      </dgm:prSet>
      <dgm:spPr/>
      <dgm:t>
        <a:bodyPr/>
        <a:lstStyle/>
        <a:p>
          <a:endParaRPr lang="en-US"/>
        </a:p>
      </dgm:t>
    </dgm:pt>
    <dgm:pt modelId="{A0E44146-98F9-42DB-AF59-BAE76F4F28F2}" type="pres">
      <dgm:prSet presAssocID="{D87B6384-7FEA-4426-B2E8-15A9D0EF4E28}" presName="Accent5" presStyleCnt="0"/>
      <dgm:spPr/>
    </dgm:pt>
    <dgm:pt modelId="{C558CB63-5E01-4F61-BD16-288A28845AA9}" type="pres">
      <dgm:prSet presAssocID="{D87B6384-7FEA-4426-B2E8-15A9D0EF4E28}" presName="Accent" presStyleLbl="node1" presStyleIdx="3" presStyleCnt="8" custLinFactNeighborX="-17074"/>
      <dgm:spPr>
        <a:prstGeom prst="ellipse">
          <a:avLst/>
        </a:prstGeom>
      </dgm:spPr>
    </dgm:pt>
    <dgm:pt modelId="{2C896642-19BD-48FA-92D6-BA2A45FE2B63}" type="pres">
      <dgm:prSet presAssocID="{D87B6384-7FEA-4426-B2E8-15A9D0EF4E28}" presName="ParentBackground5" presStyleCnt="0"/>
      <dgm:spPr/>
    </dgm:pt>
    <dgm:pt modelId="{2A3F7D66-56AE-4CF1-BD73-AD5B7800115E}" type="pres">
      <dgm:prSet presAssocID="{D87B6384-7FEA-4426-B2E8-15A9D0EF4E28}" presName="ParentBackground" presStyleLbl="fgAcc1" presStyleIdx="3" presStyleCnt="8" custLinFactNeighborX="-25873"/>
      <dgm:spPr>
        <a:prstGeom prst="ellipse">
          <a:avLst/>
        </a:prstGeom>
      </dgm:spPr>
      <dgm:t>
        <a:bodyPr/>
        <a:lstStyle/>
        <a:p>
          <a:endParaRPr lang="en-US"/>
        </a:p>
      </dgm:t>
    </dgm:pt>
    <dgm:pt modelId="{BDC7AFB3-5FA4-4BCE-8880-67C55A5F4324}" type="pres">
      <dgm:prSet presAssocID="{D87B6384-7FEA-4426-B2E8-15A9D0EF4E28}" presName="Parent5" presStyleLbl="revTx" presStyleIdx="0" presStyleCnt="0">
        <dgm:presLayoutVars>
          <dgm:chMax val="1"/>
          <dgm:chPref val="1"/>
          <dgm:bulletEnabled val="1"/>
        </dgm:presLayoutVars>
      </dgm:prSet>
      <dgm:spPr/>
      <dgm:t>
        <a:bodyPr/>
        <a:lstStyle/>
        <a:p>
          <a:endParaRPr lang="en-US"/>
        </a:p>
      </dgm:t>
    </dgm:pt>
    <dgm:pt modelId="{0E566699-DA1D-4F53-976C-1EDDC2A1B82A}" type="pres">
      <dgm:prSet presAssocID="{C15D2CBA-95E8-4431-8E98-C7D52C4EB80B}" presName="Accent4" presStyleCnt="0"/>
      <dgm:spPr/>
    </dgm:pt>
    <dgm:pt modelId="{BB681A30-C92A-4C01-9E59-82E6A97772D6}" type="pres">
      <dgm:prSet presAssocID="{C15D2CBA-95E8-4431-8E98-C7D52C4EB80B}" presName="Accent" presStyleLbl="node1" presStyleIdx="4" presStyleCnt="8" custLinFactNeighborX="-13219"/>
      <dgm:spPr>
        <a:prstGeom prst="ellipse">
          <a:avLst/>
        </a:prstGeom>
      </dgm:spPr>
    </dgm:pt>
    <dgm:pt modelId="{43F7E374-FBED-4B0C-B29A-F22C8DFF4AE0}" type="pres">
      <dgm:prSet presAssocID="{C15D2CBA-95E8-4431-8E98-C7D52C4EB80B}" presName="ParentBackground4" presStyleCnt="0"/>
      <dgm:spPr/>
    </dgm:pt>
    <dgm:pt modelId="{8C9C8DC1-BE6F-4C54-8ECD-FB74DEE4E587}" type="pres">
      <dgm:prSet presAssocID="{C15D2CBA-95E8-4431-8E98-C7D52C4EB80B}" presName="ParentBackground" presStyleLbl="fgAcc1" presStyleIdx="4" presStyleCnt="8" custLinFactNeighborX="-20031"/>
      <dgm:spPr>
        <a:prstGeom prst="ellipse">
          <a:avLst/>
        </a:prstGeom>
      </dgm:spPr>
      <dgm:t>
        <a:bodyPr/>
        <a:lstStyle/>
        <a:p>
          <a:endParaRPr lang="en-US"/>
        </a:p>
      </dgm:t>
    </dgm:pt>
    <dgm:pt modelId="{0102D6C3-20A9-45D5-83F8-FDB9F0BCA826}" type="pres">
      <dgm:prSet presAssocID="{C15D2CBA-95E8-4431-8E98-C7D52C4EB80B}" presName="Parent4" presStyleLbl="revTx" presStyleIdx="0" presStyleCnt="0">
        <dgm:presLayoutVars>
          <dgm:chMax val="1"/>
          <dgm:chPref val="1"/>
          <dgm:bulletEnabled val="1"/>
        </dgm:presLayoutVars>
      </dgm:prSet>
      <dgm:spPr/>
      <dgm:t>
        <a:bodyPr/>
        <a:lstStyle/>
        <a:p>
          <a:endParaRPr lang="en-US"/>
        </a:p>
      </dgm:t>
    </dgm:pt>
    <dgm:pt modelId="{BD2F2DF1-CB26-447B-A152-CBD50491AD58}" type="pres">
      <dgm:prSet presAssocID="{E6B3A990-0F3F-4B6A-9BB0-143E3F630309}" presName="Accent3" presStyleCnt="0"/>
      <dgm:spPr/>
    </dgm:pt>
    <dgm:pt modelId="{EE9BCC82-BAF1-4EEE-974C-A06E378BC4C6}" type="pres">
      <dgm:prSet presAssocID="{E6B3A990-0F3F-4B6A-9BB0-143E3F630309}" presName="Accent" presStyleLbl="node1" presStyleIdx="5" presStyleCnt="8" custLinFactNeighborX="-7733"/>
      <dgm:spPr>
        <a:prstGeom prst="ellipse">
          <a:avLst/>
        </a:prstGeom>
      </dgm:spPr>
    </dgm:pt>
    <dgm:pt modelId="{AB2B8253-6CA1-4C55-B7FC-0FE84609F4FB}" type="pres">
      <dgm:prSet presAssocID="{E6B3A990-0F3F-4B6A-9BB0-143E3F630309}" presName="ParentBackground3" presStyleCnt="0"/>
      <dgm:spPr/>
    </dgm:pt>
    <dgm:pt modelId="{DC14B0F6-D756-43CB-A573-DE676751D173}" type="pres">
      <dgm:prSet presAssocID="{E6B3A990-0F3F-4B6A-9BB0-143E3F630309}" presName="ParentBackground" presStyleLbl="fgAcc1" presStyleIdx="5" presStyleCnt="8" custLinFactNeighborX="-11718"/>
      <dgm:spPr>
        <a:prstGeom prst="ellipse">
          <a:avLst/>
        </a:prstGeom>
      </dgm:spPr>
      <dgm:t>
        <a:bodyPr/>
        <a:lstStyle/>
        <a:p>
          <a:endParaRPr lang="en-US"/>
        </a:p>
      </dgm:t>
    </dgm:pt>
    <dgm:pt modelId="{0B6CB053-F0DB-4A0A-8E02-DDD0D924719B}" type="pres">
      <dgm:prSet presAssocID="{E6B3A990-0F3F-4B6A-9BB0-143E3F630309}" presName="Parent3" presStyleLbl="revTx" presStyleIdx="0" presStyleCnt="0">
        <dgm:presLayoutVars>
          <dgm:chMax val="1"/>
          <dgm:chPref val="1"/>
          <dgm:bulletEnabled val="1"/>
        </dgm:presLayoutVars>
      </dgm:prSet>
      <dgm:spPr/>
      <dgm:t>
        <a:bodyPr/>
        <a:lstStyle/>
        <a:p>
          <a:endParaRPr lang="en-US"/>
        </a:p>
      </dgm:t>
    </dgm:pt>
    <dgm:pt modelId="{16388487-4551-45EE-BC97-AEDD134C467D}" type="pres">
      <dgm:prSet presAssocID="{8B06EE11-47D1-4F71-81F0-58EA2C306A71}" presName="Accent2" presStyleCnt="0"/>
      <dgm:spPr/>
    </dgm:pt>
    <dgm:pt modelId="{2477B82C-2573-4BF2-8277-E27EA14661C2}" type="pres">
      <dgm:prSet presAssocID="{8B06EE11-47D1-4F71-81F0-58EA2C306A71}" presName="Accent" presStyleLbl="node1" presStyleIdx="6" presStyleCnt="8" custLinFactNeighborX="-3107"/>
      <dgm:spPr>
        <a:prstGeom prst="ellipse">
          <a:avLst/>
        </a:prstGeom>
      </dgm:spPr>
    </dgm:pt>
    <dgm:pt modelId="{F5FA203F-F6F0-4EB7-A6BB-CC19ECD19783}" type="pres">
      <dgm:prSet presAssocID="{8B06EE11-47D1-4F71-81F0-58EA2C306A71}" presName="ParentBackground2" presStyleCnt="0"/>
      <dgm:spPr/>
    </dgm:pt>
    <dgm:pt modelId="{9AA89BEE-C899-49F2-8706-DC3F7ED6750D}" type="pres">
      <dgm:prSet presAssocID="{8B06EE11-47D1-4F71-81F0-58EA2C306A71}" presName="ParentBackground" presStyleLbl="fgAcc1" presStyleIdx="6" presStyleCnt="8" custLinFactNeighborX="-4708"/>
      <dgm:spPr>
        <a:prstGeom prst="ellipse">
          <a:avLst/>
        </a:prstGeom>
      </dgm:spPr>
      <dgm:t>
        <a:bodyPr/>
        <a:lstStyle/>
        <a:p>
          <a:endParaRPr lang="en-US"/>
        </a:p>
      </dgm:t>
    </dgm:pt>
    <dgm:pt modelId="{783C199E-DDD0-40AB-8608-56894E306933}" type="pres">
      <dgm:prSet presAssocID="{8B06EE11-47D1-4F71-81F0-58EA2C306A71}" presName="Parent2" presStyleLbl="revTx" presStyleIdx="0" presStyleCnt="0">
        <dgm:presLayoutVars>
          <dgm:chMax val="1"/>
          <dgm:chPref val="1"/>
          <dgm:bulletEnabled val="1"/>
        </dgm:presLayoutVars>
      </dgm:prSet>
      <dgm:spPr/>
      <dgm:t>
        <a:bodyPr/>
        <a:lstStyle/>
        <a:p>
          <a:endParaRPr lang="en-US"/>
        </a:p>
      </dgm:t>
    </dgm:pt>
    <dgm:pt modelId="{1986D9D6-3F21-410D-9178-403158F28B5E}" type="pres">
      <dgm:prSet presAssocID="{A9C14AA7-9C2C-4F06-A32B-16BD8118AAB9}" presName="Accent1" presStyleCnt="0"/>
      <dgm:spPr/>
    </dgm:pt>
    <dgm:pt modelId="{2FD9677F-8803-4A8E-8AC7-CAF7C84A5C99}" type="pres">
      <dgm:prSet presAssocID="{A9C14AA7-9C2C-4F06-A32B-16BD8118AAB9}" presName="Accent" presStyleLbl="node1" presStyleIdx="7" presStyleCnt="8"/>
      <dgm:spPr>
        <a:prstGeom prst="ellipse">
          <a:avLst/>
        </a:prstGeom>
      </dgm:spPr>
    </dgm:pt>
    <dgm:pt modelId="{DD6F6D3F-8C32-4888-8E91-B177322B933F}" type="pres">
      <dgm:prSet presAssocID="{A9C14AA7-9C2C-4F06-A32B-16BD8118AAB9}" presName="ParentBackground1" presStyleCnt="0"/>
      <dgm:spPr/>
    </dgm:pt>
    <dgm:pt modelId="{5825893C-F9A0-49BC-BFE2-D51A16E4D5ED}" type="pres">
      <dgm:prSet presAssocID="{A9C14AA7-9C2C-4F06-A32B-16BD8118AAB9}" presName="ParentBackground" presStyleLbl="fgAcc1" presStyleIdx="7" presStyleCnt="8"/>
      <dgm:spPr>
        <a:prstGeom prst="ellipse">
          <a:avLst/>
        </a:prstGeom>
      </dgm:spPr>
      <dgm:t>
        <a:bodyPr/>
        <a:lstStyle/>
        <a:p>
          <a:endParaRPr lang="en-US"/>
        </a:p>
      </dgm:t>
    </dgm:pt>
    <dgm:pt modelId="{D9545D1A-F233-4D81-800E-BAB0C171F063}" type="pres">
      <dgm:prSet presAssocID="{A9C14AA7-9C2C-4F06-A32B-16BD8118AAB9}" presName="Parent1" presStyleLbl="revTx" presStyleIdx="0" presStyleCnt="0">
        <dgm:presLayoutVars>
          <dgm:chMax val="1"/>
          <dgm:chPref val="1"/>
          <dgm:bulletEnabled val="1"/>
        </dgm:presLayoutVars>
      </dgm:prSet>
      <dgm:spPr/>
      <dgm:t>
        <a:bodyPr/>
        <a:lstStyle/>
        <a:p>
          <a:endParaRPr lang="en-US"/>
        </a:p>
      </dgm:t>
    </dgm:pt>
  </dgm:ptLst>
  <dgm:cxnLst>
    <dgm:cxn modelId="{8B8D4BB5-118C-46AD-92EA-6F454738991F}" type="presOf" srcId="{A9C14AA7-9C2C-4F06-A32B-16BD8118AAB9}" destId="{D9545D1A-F233-4D81-800E-BAB0C171F063}" srcOrd="1" destOrd="0" presId="urn:microsoft.com/office/officeart/2011/layout/CircleProcess"/>
    <dgm:cxn modelId="{EAB0C8F8-55F9-47BF-8E09-AFD3C1D9E0F7}" type="presOf" srcId="{C15D2CBA-95E8-4431-8E98-C7D52C4EB80B}" destId="{8C9C8DC1-BE6F-4C54-8ECD-FB74DEE4E587}" srcOrd="0" destOrd="0" presId="urn:microsoft.com/office/officeart/2011/layout/CircleProcess"/>
    <dgm:cxn modelId="{B38FA846-2930-42B1-9B00-C44AA90BD2F8}" type="presOf" srcId="{73106F09-AC9E-4315-BA7C-EBF85B258542}" destId="{AFCBCD58-25A4-4957-9C29-05C8CF85D882}" srcOrd="1" destOrd="0" presId="urn:microsoft.com/office/officeart/2011/layout/CircleProcess"/>
    <dgm:cxn modelId="{3EF4ECB6-B2B3-48F1-853B-7017105D13B9}" type="presOf" srcId="{A9C14AA7-9C2C-4F06-A32B-16BD8118AAB9}" destId="{5825893C-F9A0-49BC-BFE2-D51A16E4D5ED}" srcOrd="0" destOrd="0" presId="urn:microsoft.com/office/officeart/2011/layout/CircleProcess"/>
    <dgm:cxn modelId="{D1A1CD11-1C1D-4934-847A-AAED4E43C5DB}" srcId="{E34BD664-6325-49DD-889A-0A9CEE94CF00}" destId="{3966CE32-34DF-4105-8C4C-88E9041E4C8E}" srcOrd="5" destOrd="0" parTransId="{B587392C-BD29-421C-84AB-F593BF56CECF}" sibTransId="{8FF842CE-A2A9-4D01-88B3-ECBF1D6473E9}"/>
    <dgm:cxn modelId="{21DB256F-36BB-4AD6-8ECC-9198496B286D}" type="presOf" srcId="{73106F09-AC9E-4315-BA7C-EBF85B258542}" destId="{78D7C5D7-23AA-4AB1-90FE-5AF8D1D6DE62}" srcOrd="0" destOrd="0" presId="urn:microsoft.com/office/officeart/2011/layout/CircleProcess"/>
    <dgm:cxn modelId="{CEA737BB-7698-499C-97BE-5C563941FD8E}" srcId="{E34BD664-6325-49DD-889A-0A9CEE94CF00}" destId="{E82DE051-FACF-4BCA-B767-B3F7B31B67C8}" srcOrd="7" destOrd="0" parTransId="{92F240EE-F084-4DEE-BCD6-E5BC7797D0CD}" sibTransId="{C2BCD034-0471-44D1-B647-8BE5BF690F3E}"/>
    <dgm:cxn modelId="{1C25BFAD-CBC3-4FEC-BDD7-8D2C190562A9}" srcId="{E34BD664-6325-49DD-889A-0A9CEE94CF00}" destId="{73106F09-AC9E-4315-BA7C-EBF85B258542}" srcOrd="6" destOrd="0" parTransId="{DA77C61E-B4DC-432B-B1BB-197023D97D17}" sibTransId="{04FB693C-AE47-4580-8CBD-FC51352ABBA6}"/>
    <dgm:cxn modelId="{CCDCD3B8-0BCA-4435-8190-C3AE9D4FDFAA}" srcId="{E34BD664-6325-49DD-889A-0A9CEE94CF00}" destId="{8B06EE11-47D1-4F71-81F0-58EA2C306A71}" srcOrd="1" destOrd="0" parTransId="{DD6228A4-D819-4745-B86A-78BA0D22FDD5}" sibTransId="{50CF06ED-E625-4B3D-9BCC-D0158A9C8813}"/>
    <dgm:cxn modelId="{56B6507E-643C-49F2-A35C-13B8089F32ED}" type="presOf" srcId="{D87B6384-7FEA-4426-B2E8-15A9D0EF4E28}" destId="{2A3F7D66-56AE-4CF1-BD73-AD5B7800115E}" srcOrd="0" destOrd="0" presId="urn:microsoft.com/office/officeart/2011/layout/CircleProcess"/>
    <dgm:cxn modelId="{4EECE08D-DFEB-46A2-A16A-6AAA9A932F3A}" type="presOf" srcId="{3966CE32-34DF-4105-8C4C-88E9041E4C8E}" destId="{2C15DE1C-31E6-4D40-82D0-1FE35FE92240}" srcOrd="1" destOrd="0" presId="urn:microsoft.com/office/officeart/2011/layout/CircleProcess"/>
    <dgm:cxn modelId="{E0AD393A-748D-4EC7-AF2D-14C86EA824EC}" type="presOf" srcId="{3966CE32-34DF-4105-8C4C-88E9041E4C8E}" destId="{418F3920-0F0B-4749-AA0B-6010ADE6DA9D}" srcOrd="0" destOrd="0" presId="urn:microsoft.com/office/officeart/2011/layout/CircleProcess"/>
    <dgm:cxn modelId="{556CB118-7EC3-495B-93F0-03C4D8B1B1CF}" type="presOf" srcId="{D87B6384-7FEA-4426-B2E8-15A9D0EF4E28}" destId="{BDC7AFB3-5FA4-4BCE-8880-67C55A5F4324}" srcOrd="1" destOrd="0" presId="urn:microsoft.com/office/officeart/2011/layout/CircleProcess"/>
    <dgm:cxn modelId="{6E64E459-DB70-4FA8-883F-8A3DBA83D84D}" type="presOf" srcId="{E82DE051-FACF-4BCA-B767-B3F7B31B67C8}" destId="{606D28CE-B440-4A11-9408-CD87B555D50C}" srcOrd="0" destOrd="0" presId="urn:microsoft.com/office/officeart/2011/layout/CircleProcess"/>
    <dgm:cxn modelId="{9B47C645-8EED-44A2-A69D-A6EB38C09456}" type="presOf" srcId="{8B06EE11-47D1-4F71-81F0-58EA2C306A71}" destId="{9AA89BEE-C899-49F2-8706-DC3F7ED6750D}" srcOrd="0" destOrd="0" presId="urn:microsoft.com/office/officeart/2011/layout/CircleProcess"/>
    <dgm:cxn modelId="{2DE69758-0B7C-4EDE-9C20-9BB346D82DB6}" type="presOf" srcId="{E82DE051-FACF-4BCA-B767-B3F7B31B67C8}" destId="{DDCDB354-B643-4382-8762-D4CB00034F26}" srcOrd="1" destOrd="0" presId="urn:microsoft.com/office/officeart/2011/layout/CircleProcess"/>
    <dgm:cxn modelId="{EC9B96EA-5EDA-48A6-A22E-C3E07EE1E9C4}" srcId="{E34BD664-6325-49DD-889A-0A9CEE94CF00}" destId="{A9C14AA7-9C2C-4F06-A32B-16BD8118AAB9}" srcOrd="0" destOrd="0" parTransId="{B0C309E5-0EF1-4417-A4C0-E4D7B78F890A}" sibTransId="{81234C4C-5DDC-456B-915A-E45A9C8E60FF}"/>
    <dgm:cxn modelId="{B7F47632-D6F8-476D-9666-123D6B81528D}" type="presOf" srcId="{E34BD664-6325-49DD-889A-0A9CEE94CF00}" destId="{4146D8E0-2D0E-4FEE-85D1-B064B9A75B1D}" srcOrd="0" destOrd="0" presId="urn:microsoft.com/office/officeart/2011/layout/CircleProcess"/>
    <dgm:cxn modelId="{2F9AD6DC-D634-4340-BA73-F1974E62BD11}" srcId="{E34BD664-6325-49DD-889A-0A9CEE94CF00}" destId="{C15D2CBA-95E8-4431-8E98-C7D52C4EB80B}" srcOrd="3" destOrd="0" parTransId="{40764129-5090-4A37-AB13-D30255502C76}" sibTransId="{ED1BDDE2-70AD-4299-B150-BEB7BE9613DE}"/>
    <dgm:cxn modelId="{806A964C-AD26-4F45-BAB0-B8A359CD6412}" type="presOf" srcId="{C15D2CBA-95E8-4431-8E98-C7D52C4EB80B}" destId="{0102D6C3-20A9-45D5-83F8-FDB9F0BCA826}" srcOrd="1" destOrd="0" presId="urn:microsoft.com/office/officeart/2011/layout/CircleProcess"/>
    <dgm:cxn modelId="{D357454F-9888-473E-92E9-78EB47F19BF9}" srcId="{E34BD664-6325-49DD-889A-0A9CEE94CF00}" destId="{D87B6384-7FEA-4426-B2E8-15A9D0EF4E28}" srcOrd="4" destOrd="0" parTransId="{29AA3136-E2A1-4EE1-A0C9-E4873C9F9FB6}" sibTransId="{5946F4AA-64D5-4D1B-90D1-AE1D01AE91F6}"/>
    <dgm:cxn modelId="{15FBF7A8-C314-4D9C-AED9-20865D5D2823}" type="presOf" srcId="{E6B3A990-0F3F-4B6A-9BB0-143E3F630309}" destId="{0B6CB053-F0DB-4A0A-8E02-DDD0D924719B}" srcOrd="1" destOrd="0" presId="urn:microsoft.com/office/officeart/2011/layout/CircleProcess"/>
    <dgm:cxn modelId="{24EF21FA-7F83-48E7-86EF-8A4E5349D28C}" srcId="{E34BD664-6325-49DD-889A-0A9CEE94CF00}" destId="{E6B3A990-0F3F-4B6A-9BB0-143E3F630309}" srcOrd="2" destOrd="0" parTransId="{D51F0588-E3D1-47B2-9D23-FFF74DC87F89}" sibTransId="{018858C2-66CD-46F4-ABD7-125930D41DE3}"/>
    <dgm:cxn modelId="{2A1A897C-3250-4821-B1C1-8F4CE82C5E90}" type="presOf" srcId="{E6B3A990-0F3F-4B6A-9BB0-143E3F630309}" destId="{DC14B0F6-D756-43CB-A573-DE676751D173}" srcOrd="0" destOrd="0" presId="urn:microsoft.com/office/officeart/2011/layout/CircleProcess"/>
    <dgm:cxn modelId="{756DA810-A554-4007-B42F-4A823B70A696}" type="presOf" srcId="{8B06EE11-47D1-4F71-81F0-58EA2C306A71}" destId="{783C199E-DDD0-40AB-8608-56894E306933}" srcOrd="1" destOrd="0" presId="urn:microsoft.com/office/officeart/2011/layout/CircleProcess"/>
    <dgm:cxn modelId="{C2F5CEF7-7631-4A8C-BB0B-88AA21AAB280}" type="presParOf" srcId="{4146D8E0-2D0E-4FEE-85D1-B064B9A75B1D}" destId="{35E093CC-C41D-4458-9C9C-6D14022A35AF}" srcOrd="0" destOrd="0" presId="urn:microsoft.com/office/officeart/2011/layout/CircleProcess"/>
    <dgm:cxn modelId="{3D870528-1FE7-41D3-ACD2-48E467E7D672}" type="presParOf" srcId="{35E093CC-C41D-4458-9C9C-6D14022A35AF}" destId="{3F367B81-C05A-4872-AF50-62D435D0FFB5}" srcOrd="0" destOrd="0" presId="urn:microsoft.com/office/officeart/2011/layout/CircleProcess"/>
    <dgm:cxn modelId="{4E9EA8E3-57BD-4A2F-86D6-FB8B7B30EB32}" type="presParOf" srcId="{4146D8E0-2D0E-4FEE-85D1-B064B9A75B1D}" destId="{EF77A88F-9D93-4C01-90EF-8C6B94D2E802}" srcOrd="1" destOrd="0" presId="urn:microsoft.com/office/officeart/2011/layout/CircleProcess"/>
    <dgm:cxn modelId="{7E05ECF3-592C-4B3E-9CA8-BC634FCB1CCF}" type="presParOf" srcId="{EF77A88F-9D93-4C01-90EF-8C6B94D2E802}" destId="{606D28CE-B440-4A11-9408-CD87B555D50C}" srcOrd="0" destOrd="0" presId="urn:microsoft.com/office/officeart/2011/layout/CircleProcess"/>
    <dgm:cxn modelId="{F8E20DD5-A19E-49F0-A0E9-A2D33C938D4B}" type="presParOf" srcId="{4146D8E0-2D0E-4FEE-85D1-B064B9A75B1D}" destId="{DDCDB354-B643-4382-8762-D4CB00034F26}" srcOrd="2" destOrd="0" presId="urn:microsoft.com/office/officeart/2011/layout/CircleProcess"/>
    <dgm:cxn modelId="{672690F9-B9F5-45EF-9393-DCDA9E6A5E0D}" type="presParOf" srcId="{4146D8E0-2D0E-4FEE-85D1-B064B9A75B1D}" destId="{CFA1B782-104C-4919-81A0-D01B04AA20F6}" srcOrd="3" destOrd="0" presId="urn:microsoft.com/office/officeart/2011/layout/CircleProcess"/>
    <dgm:cxn modelId="{1FB2BEE9-3C88-4C22-9D3F-5A9D0CE033B2}" type="presParOf" srcId="{CFA1B782-104C-4919-81A0-D01B04AA20F6}" destId="{9CBE7453-305B-421B-BB28-3C59798E04A0}" srcOrd="0" destOrd="0" presId="urn:microsoft.com/office/officeart/2011/layout/CircleProcess"/>
    <dgm:cxn modelId="{CA12B2E3-C07A-490B-81E3-422AF28FA077}" type="presParOf" srcId="{4146D8E0-2D0E-4FEE-85D1-B064B9A75B1D}" destId="{086A5994-CFAF-4757-85B8-000D1CA02B03}" srcOrd="4" destOrd="0" presId="urn:microsoft.com/office/officeart/2011/layout/CircleProcess"/>
    <dgm:cxn modelId="{95B492AC-48BC-4865-85AE-7C8804F80D86}" type="presParOf" srcId="{086A5994-CFAF-4757-85B8-000D1CA02B03}" destId="{78D7C5D7-23AA-4AB1-90FE-5AF8D1D6DE62}" srcOrd="0" destOrd="0" presId="urn:microsoft.com/office/officeart/2011/layout/CircleProcess"/>
    <dgm:cxn modelId="{0F435F35-42EB-4E43-918B-D7062E401FE6}" type="presParOf" srcId="{4146D8E0-2D0E-4FEE-85D1-B064B9A75B1D}" destId="{AFCBCD58-25A4-4957-9C29-05C8CF85D882}" srcOrd="5" destOrd="0" presId="urn:microsoft.com/office/officeart/2011/layout/CircleProcess"/>
    <dgm:cxn modelId="{C0D764F1-9F01-430F-AD18-BF1161307325}" type="presParOf" srcId="{4146D8E0-2D0E-4FEE-85D1-B064B9A75B1D}" destId="{1069B128-3724-46FE-ABE8-F75D8689D59A}" srcOrd="6" destOrd="0" presId="urn:microsoft.com/office/officeart/2011/layout/CircleProcess"/>
    <dgm:cxn modelId="{E776EB8D-3EE6-4FC6-8648-2D97251E1047}" type="presParOf" srcId="{1069B128-3724-46FE-ABE8-F75D8689D59A}" destId="{3E15902D-C718-46A9-838A-1537ED241EC7}" srcOrd="0" destOrd="0" presId="urn:microsoft.com/office/officeart/2011/layout/CircleProcess"/>
    <dgm:cxn modelId="{4B7381E8-E875-458D-BBD7-01E69082956D}" type="presParOf" srcId="{4146D8E0-2D0E-4FEE-85D1-B064B9A75B1D}" destId="{F31E209F-4169-4524-A10E-76F2798C144E}" srcOrd="7" destOrd="0" presId="urn:microsoft.com/office/officeart/2011/layout/CircleProcess"/>
    <dgm:cxn modelId="{A3F4C0BF-691E-4537-8AA1-00A5D319CDF8}" type="presParOf" srcId="{F31E209F-4169-4524-A10E-76F2798C144E}" destId="{418F3920-0F0B-4749-AA0B-6010ADE6DA9D}" srcOrd="0" destOrd="0" presId="urn:microsoft.com/office/officeart/2011/layout/CircleProcess"/>
    <dgm:cxn modelId="{A41989AC-E3CB-4668-A252-30C90AA44D56}" type="presParOf" srcId="{4146D8E0-2D0E-4FEE-85D1-B064B9A75B1D}" destId="{2C15DE1C-31E6-4D40-82D0-1FE35FE92240}" srcOrd="8" destOrd="0" presId="urn:microsoft.com/office/officeart/2011/layout/CircleProcess"/>
    <dgm:cxn modelId="{9434A645-E1F7-4608-A201-0195B627F231}" type="presParOf" srcId="{4146D8E0-2D0E-4FEE-85D1-B064B9A75B1D}" destId="{A0E44146-98F9-42DB-AF59-BAE76F4F28F2}" srcOrd="9" destOrd="0" presId="urn:microsoft.com/office/officeart/2011/layout/CircleProcess"/>
    <dgm:cxn modelId="{344428FE-686A-4C24-92A7-AB7F51EC50F1}" type="presParOf" srcId="{A0E44146-98F9-42DB-AF59-BAE76F4F28F2}" destId="{C558CB63-5E01-4F61-BD16-288A28845AA9}" srcOrd="0" destOrd="0" presId="urn:microsoft.com/office/officeart/2011/layout/CircleProcess"/>
    <dgm:cxn modelId="{BD9F8E1A-26EB-421C-BF4B-7E2F13C730D1}" type="presParOf" srcId="{4146D8E0-2D0E-4FEE-85D1-B064B9A75B1D}" destId="{2C896642-19BD-48FA-92D6-BA2A45FE2B63}" srcOrd="10" destOrd="0" presId="urn:microsoft.com/office/officeart/2011/layout/CircleProcess"/>
    <dgm:cxn modelId="{833FD00E-BCC2-4448-9BA6-E4F13605CADC}" type="presParOf" srcId="{2C896642-19BD-48FA-92D6-BA2A45FE2B63}" destId="{2A3F7D66-56AE-4CF1-BD73-AD5B7800115E}" srcOrd="0" destOrd="0" presId="urn:microsoft.com/office/officeart/2011/layout/CircleProcess"/>
    <dgm:cxn modelId="{286B8CA0-1B0F-43C7-9C15-5C75B6532385}" type="presParOf" srcId="{4146D8E0-2D0E-4FEE-85D1-B064B9A75B1D}" destId="{BDC7AFB3-5FA4-4BCE-8880-67C55A5F4324}" srcOrd="11" destOrd="0" presId="urn:microsoft.com/office/officeart/2011/layout/CircleProcess"/>
    <dgm:cxn modelId="{4B251846-B313-4900-9819-10E7C851D9D9}" type="presParOf" srcId="{4146D8E0-2D0E-4FEE-85D1-B064B9A75B1D}" destId="{0E566699-DA1D-4F53-976C-1EDDC2A1B82A}" srcOrd="12" destOrd="0" presId="urn:microsoft.com/office/officeart/2011/layout/CircleProcess"/>
    <dgm:cxn modelId="{DBD78D19-26F0-49C6-99BB-F0A12D7970DD}" type="presParOf" srcId="{0E566699-DA1D-4F53-976C-1EDDC2A1B82A}" destId="{BB681A30-C92A-4C01-9E59-82E6A97772D6}" srcOrd="0" destOrd="0" presId="urn:microsoft.com/office/officeart/2011/layout/CircleProcess"/>
    <dgm:cxn modelId="{1B611E89-DABA-4789-9E18-78FCB2235671}" type="presParOf" srcId="{4146D8E0-2D0E-4FEE-85D1-B064B9A75B1D}" destId="{43F7E374-FBED-4B0C-B29A-F22C8DFF4AE0}" srcOrd="13" destOrd="0" presId="urn:microsoft.com/office/officeart/2011/layout/CircleProcess"/>
    <dgm:cxn modelId="{23F0CC09-CF0E-4155-B85C-5208AD17C32C}" type="presParOf" srcId="{43F7E374-FBED-4B0C-B29A-F22C8DFF4AE0}" destId="{8C9C8DC1-BE6F-4C54-8ECD-FB74DEE4E587}" srcOrd="0" destOrd="0" presId="urn:microsoft.com/office/officeart/2011/layout/CircleProcess"/>
    <dgm:cxn modelId="{E6A71C3E-7445-4DF8-A711-70DEFE33B893}" type="presParOf" srcId="{4146D8E0-2D0E-4FEE-85D1-B064B9A75B1D}" destId="{0102D6C3-20A9-45D5-83F8-FDB9F0BCA826}" srcOrd="14" destOrd="0" presId="urn:microsoft.com/office/officeart/2011/layout/CircleProcess"/>
    <dgm:cxn modelId="{69D378BE-BA9F-4984-BA7C-65028202E6D3}" type="presParOf" srcId="{4146D8E0-2D0E-4FEE-85D1-B064B9A75B1D}" destId="{BD2F2DF1-CB26-447B-A152-CBD50491AD58}" srcOrd="15" destOrd="0" presId="urn:microsoft.com/office/officeart/2011/layout/CircleProcess"/>
    <dgm:cxn modelId="{6E2B6E6C-A198-49A1-A5F4-6D603A1B7235}" type="presParOf" srcId="{BD2F2DF1-CB26-447B-A152-CBD50491AD58}" destId="{EE9BCC82-BAF1-4EEE-974C-A06E378BC4C6}" srcOrd="0" destOrd="0" presId="urn:microsoft.com/office/officeart/2011/layout/CircleProcess"/>
    <dgm:cxn modelId="{DF1B72C7-B4AA-461B-9295-AE2B6E32AC7B}" type="presParOf" srcId="{4146D8E0-2D0E-4FEE-85D1-B064B9A75B1D}" destId="{AB2B8253-6CA1-4C55-B7FC-0FE84609F4FB}" srcOrd="16" destOrd="0" presId="urn:microsoft.com/office/officeart/2011/layout/CircleProcess"/>
    <dgm:cxn modelId="{F3D0B670-339C-4745-991A-BD1D1AF83E8F}" type="presParOf" srcId="{AB2B8253-6CA1-4C55-B7FC-0FE84609F4FB}" destId="{DC14B0F6-D756-43CB-A573-DE676751D173}" srcOrd="0" destOrd="0" presId="urn:microsoft.com/office/officeart/2011/layout/CircleProcess"/>
    <dgm:cxn modelId="{B30766F7-EBBD-4FEA-868D-FFD9C9994D95}" type="presParOf" srcId="{4146D8E0-2D0E-4FEE-85D1-B064B9A75B1D}" destId="{0B6CB053-F0DB-4A0A-8E02-DDD0D924719B}" srcOrd="17" destOrd="0" presId="urn:microsoft.com/office/officeart/2011/layout/CircleProcess"/>
    <dgm:cxn modelId="{F26B8459-F395-4456-8A8E-9AC782C685A5}" type="presParOf" srcId="{4146D8E0-2D0E-4FEE-85D1-B064B9A75B1D}" destId="{16388487-4551-45EE-BC97-AEDD134C467D}" srcOrd="18" destOrd="0" presId="urn:microsoft.com/office/officeart/2011/layout/CircleProcess"/>
    <dgm:cxn modelId="{53FDE6F8-4810-4C93-8916-FE676E675198}" type="presParOf" srcId="{16388487-4551-45EE-BC97-AEDD134C467D}" destId="{2477B82C-2573-4BF2-8277-E27EA14661C2}" srcOrd="0" destOrd="0" presId="urn:microsoft.com/office/officeart/2011/layout/CircleProcess"/>
    <dgm:cxn modelId="{41467F7A-2914-4609-956B-6F2CB8F6555C}" type="presParOf" srcId="{4146D8E0-2D0E-4FEE-85D1-B064B9A75B1D}" destId="{F5FA203F-F6F0-4EB7-A6BB-CC19ECD19783}" srcOrd="19" destOrd="0" presId="urn:microsoft.com/office/officeart/2011/layout/CircleProcess"/>
    <dgm:cxn modelId="{2E824CD3-1278-4722-A60D-3A8F82359C5D}" type="presParOf" srcId="{F5FA203F-F6F0-4EB7-A6BB-CC19ECD19783}" destId="{9AA89BEE-C899-49F2-8706-DC3F7ED6750D}" srcOrd="0" destOrd="0" presId="urn:microsoft.com/office/officeart/2011/layout/CircleProcess"/>
    <dgm:cxn modelId="{BF187F3F-B2A0-485C-9E1E-F79554A2F9DD}" type="presParOf" srcId="{4146D8E0-2D0E-4FEE-85D1-B064B9A75B1D}" destId="{783C199E-DDD0-40AB-8608-56894E306933}" srcOrd="20" destOrd="0" presId="urn:microsoft.com/office/officeart/2011/layout/CircleProcess"/>
    <dgm:cxn modelId="{00859E34-0268-4BF5-9140-B42F025F4E7A}" type="presParOf" srcId="{4146D8E0-2D0E-4FEE-85D1-B064B9A75B1D}" destId="{1986D9D6-3F21-410D-9178-403158F28B5E}" srcOrd="21" destOrd="0" presId="urn:microsoft.com/office/officeart/2011/layout/CircleProcess"/>
    <dgm:cxn modelId="{6ADDE986-FA3C-4D72-9545-919BB7E26D9E}" type="presParOf" srcId="{1986D9D6-3F21-410D-9178-403158F28B5E}" destId="{2FD9677F-8803-4A8E-8AC7-CAF7C84A5C99}" srcOrd="0" destOrd="0" presId="urn:microsoft.com/office/officeart/2011/layout/CircleProcess"/>
    <dgm:cxn modelId="{502FCFE1-4C25-4DBE-8B80-9748C6DF3648}" type="presParOf" srcId="{4146D8E0-2D0E-4FEE-85D1-B064B9A75B1D}" destId="{DD6F6D3F-8C32-4888-8E91-B177322B933F}" srcOrd="22" destOrd="0" presId="urn:microsoft.com/office/officeart/2011/layout/CircleProcess"/>
    <dgm:cxn modelId="{52369B68-3427-42FF-A666-69D4E609FA7F}" type="presParOf" srcId="{DD6F6D3F-8C32-4888-8E91-B177322B933F}" destId="{5825893C-F9A0-49BC-BFE2-D51A16E4D5ED}" srcOrd="0" destOrd="0" presId="urn:microsoft.com/office/officeart/2011/layout/CircleProcess"/>
    <dgm:cxn modelId="{4793C8E7-B78B-4EA2-8673-6DEDDFDDD4BF}" type="presParOf" srcId="{4146D8E0-2D0E-4FEE-85D1-B064B9A75B1D}" destId="{D9545D1A-F233-4D81-800E-BAB0C171F063}" srcOrd="2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6401-275D-4B69-9107-7839ED43BB7E}">
      <dsp:nvSpPr>
        <dsp:cNvPr id="0" name=""/>
        <dsp:cNvSpPr/>
      </dsp:nvSpPr>
      <dsp:spPr>
        <a:xfrm>
          <a:off x="0" y="2841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Roles and Responsibilities</a:t>
          </a:r>
          <a:endParaRPr lang="en-US" sz="3400" kern="1200"/>
        </a:p>
      </dsp:txBody>
      <dsp:txXfrm>
        <a:off x="39809" y="68225"/>
        <a:ext cx="8149982" cy="735872"/>
      </dsp:txXfrm>
    </dsp:sp>
    <dsp:sp modelId="{3FF955DF-49EF-4E78-A874-E94ABA84445A}">
      <dsp:nvSpPr>
        <dsp:cNvPr id="0" name=""/>
        <dsp:cNvSpPr/>
      </dsp:nvSpPr>
      <dsp:spPr>
        <a:xfrm>
          <a:off x="0" y="94182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a:p>
      </dsp:txBody>
      <dsp:txXfrm>
        <a:off x="39809" y="981635"/>
        <a:ext cx="8149982" cy="735872"/>
      </dsp:txXfrm>
    </dsp:sp>
    <dsp:sp modelId="{283CF67D-BAB1-4630-BD75-5888FA996D47}">
      <dsp:nvSpPr>
        <dsp:cNvPr id="0" name=""/>
        <dsp:cNvSpPr/>
      </dsp:nvSpPr>
      <dsp:spPr>
        <a:xfrm>
          <a:off x="0" y="185523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Reporting</a:t>
          </a:r>
          <a:endParaRPr lang="en-US" sz="3400" kern="1200"/>
        </a:p>
      </dsp:txBody>
      <dsp:txXfrm>
        <a:off x="39809" y="1895045"/>
        <a:ext cx="8149982" cy="735872"/>
      </dsp:txXfrm>
    </dsp:sp>
    <dsp:sp modelId="{81F84F09-CB93-49C5-A193-388B3D609934}">
      <dsp:nvSpPr>
        <dsp:cNvPr id="0" name=""/>
        <dsp:cNvSpPr/>
      </dsp:nvSpPr>
      <dsp:spPr>
        <a:xfrm>
          <a:off x="0" y="276864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Additional Functionality</a:t>
          </a:r>
          <a:endParaRPr lang="en-US" sz="3400" kern="1200"/>
        </a:p>
      </dsp:txBody>
      <dsp:txXfrm>
        <a:off x="39809" y="2808455"/>
        <a:ext cx="8149982" cy="735872"/>
      </dsp:txXfrm>
    </dsp:sp>
    <dsp:sp modelId="{8EE6E61E-E0D4-4873-B4B6-B9EA566DDBB9}">
      <dsp:nvSpPr>
        <dsp:cNvPr id="0" name=""/>
        <dsp:cNvSpPr/>
      </dsp:nvSpPr>
      <dsp:spPr>
        <a:xfrm>
          <a:off x="0" y="368205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Training and Support </a:t>
          </a:r>
          <a:endParaRPr lang="en-US" sz="3400" kern="1200"/>
        </a:p>
      </dsp:txBody>
      <dsp:txXfrm>
        <a:off x="39809" y="3721865"/>
        <a:ext cx="8149982" cy="735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76F94-1A42-4890-A426-596ED97A0DE0}">
      <dsp:nvSpPr>
        <dsp:cNvPr id="0" name=""/>
        <dsp:cNvSpPr/>
      </dsp:nvSpPr>
      <dsp:spPr>
        <a:xfrm>
          <a:off x="1231026" y="349369"/>
          <a:ext cx="907513" cy="9075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A61B74-29E9-4129-86E4-C30DF1983B8E}">
      <dsp:nvSpPr>
        <dsp:cNvPr id="0" name=""/>
        <dsp:cNvSpPr/>
      </dsp:nvSpPr>
      <dsp:spPr>
        <a:xfrm>
          <a:off x="1261464" y="379624"/>
          <a:ext cx="846837" cy="84698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Read-Only Tasks</a:t>
          </a:r>
          <a:endParaRPr lang="en-US" sz="1600" kern="1200" dirty="0">
            <a:solidFill>
              <a:schemeClr val="bg1"/>
            </a:solidFill>
          </a:endParaRPr>
        </a:p>
      </dsp:txBody>
      <dsp:txXfrm>
        <a:off x="1382211" y="500645"/>
        <a:ext cx="604941" cy="604947"/>
      </dsp:txXfrm>
    </dsp:sp>
    <dsp:sp modelId="{F40E30D9-5405-4A83-9F1D-D70D1CAEF8DA}">
      <dsp:nvSpPr>
        <dsp:cNvPr id="0" name=""/>
        <dsp:cNvSpPr/>
      </dsp:nvSpPr>
      <dsp:spPr>
        <a:xfrm rot="13500000">
          <a:off x="2294414" y="349268"/>
          <a:ext cx="907543" cy="907543"/>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E75C12-2E5B-43FE-966C-BB41107F3B09}">
      <dsp:nvSpPr>
        <dsp:cNvPr id="0" name=""/>
        <dsp:cNvSpPr/>
      </dsp:nvSpPr>
      <dsp:spPr>
        <a:xfrm>
          <a:off x="2323854" y="379624"/>
          <a:ext cx="846837" cy="846989"/>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Query a CAT EPM View</a:t>
          </a:r>
          <a:endParaRPr lang="en-US" sz="1200" kern="1200" dirty="0"/>
        </a:p>
      </dsp:txBody>
      <dsp:txXfrm>
        <a:off x="2444802" y="500645"/>
        <a:ext cx="604941" cy="604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6401-275D-4B69-9107-7839ED43BB7E}">
      <dsp:nvSpPr>
        <dsp:cNvPr id="0" name=""/>
        <dsp:cNvSpPr/>
      </dsp:nvSpPr>
      <dsp:spPr>
        <a:xfrm>
          <a:off x="0" y="2841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Roles and Responsibilities</a:t>
          </a:r>
          <a:endParaRPr lang="en-US" sz="3400" kern="1200"/>
        </a:p>
      </dsp:txBody>
      <dsp:txXfrm>
        <a:off x="39809" y="68225"/>
        <a:ext cx="8149982" cy="735872"/>
      </dsp:txXfrm>
    </dsp:sp>
    <dsp:sp modelId="{3FF955DF-49EF-4E78-A874-E94ABA84445A}">
      <dsp:nvSpPr>
        <dsp:cNvPr id="0" name=""/>
        <dsp:cNvSpPr/>
      </dsp:nvSpPr>
      <dsp:spPr>
        <a:xfrm>
          <a:off x="0" y="941826"/>
          <a:ext cx="8229600" cy="815490"/>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chemeClr val="bg1"/>
              </a:solidFill>
            </a:rPr>
            <a:t>CAT Functionality</a:t>
          </a:r>
          <a:endParaRPr lang="en-US" sz="3400" kern="1200" dirty="0">
            <a:solidFill>
              <a:schemeClr val="bg1"/>
            </a:solidFill>
          </a:endParaRPr>
        </a:p>
      </dsp:txBody>
      <dsp:txXfrm>
        <a:off x="39809" y="981635"/>
        <a:ext cx="8149982" cy="735872"/>
      </dsp:txXfrm>
    </dsp:sp>
    <dsp:sp modelId="{283CF67D-BAB1-4630-BD75-5888FA996D47}">
      <dsp:nvSpPr>
        <dsp:cNvPr id="0" name=""/>
        <dsp:cNvSpPr/>
      </dsp:nvSpPr>
      <dsp:spPr>
        <a:xfrm>
          <a:off x="0" y="185523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Reporting</a:t>
          </a:r>
          <a:endParaRPr lang="en-US" sz="3400" kern="1200"/>
        </a:p>
      </dsp:txBody>
      <dsp:txXfrm>
        <a:off x="39809" y="1895045"/>
        <a:ext cx="8149982" cy="735872"/>
      </dsp:txXfrm>
    </dsp:sp>
    <dsp:sp modelId="{81F84F09-CB93-49C5-A193-388B3D609934}">
      <dsp:nvSpPr>
        <dsp:cNvPr id="0" name=""/>
        <dsp:cNvSpPr/>
      </dsp:nvSpPr>
      <dsp:spPr>
        <a:xfrm>
          <a:off x="0" y="276864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Additional Functionality</a:t>
          </a:r>
          <a:endParaRPr lang="en-US" sz="3400" kern="1200"/>
        </a:p>
      </dsp:txBody>
      <dsp:txXfrm>
        <a:off x="39809" y="2808455"/>
        <a:ext cx="8149982" cy="735872"/>
      </dsp:txXfrm>
    </dsp:sp>
    <dsp:sp modelId="{8EE6E61E-E0D4-4873-B4B6-B9EA566DDBB9}">
      <dsp:nvSpPr>
        <dsp:cNvPr id="0" name=""/>
        <dsp:cNvSpPr/>
      </dsp:nvSpPr>
      <dsp:spPr>
        <a:xfrm>
          <a:off x="0" y="368205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Training and Support </a:t>
          </a:r>
          <a:endParaRPr lang="en-US" sz="3400" kern="1200"/>
        </a:p>
      </dsp:txBody>
      <dsp:txXfrm>
        <a:off x="39809" y="3721865"/>
        <a:ext cx="8149982" cy="7358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27105"/>
          <a:ext cx="8228830" cy="824233"/>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chemeClr val="bg1"/>
              </a:solidFill>
            </a:rPr>
            <a:t>CAT Functionality</a:t>
          </a:r>
          <a:endParaRPr lang="en-US" sz="3400" kern="1200" dirty="0">
            <a:solidFill>
              <a:schemeClr val="bg1"/>
            </a:solidFill>
          </a:endParaRPr>
        </a:p>
      </dsp:txBody>
      <dsp:txXfrm>
        <a:off x="40236" y="67341"/>
        <a:ext cx="8148358" cy="743761"/>
      </dsp:txXfrm>
    </dsp:sp>
    <dsp:sp modelId="{294DE1E9-BCB3-4349-A7FA-F8943830A4C3}">
      <dsp:nvSpPr>
        <dsp:cNvPr id="0" name=""/>
        <dsp:cNvSpPr/>
      </dsp:nvSpPr>
      <dsp:spPr>
        <a:xfrm>
          <a:off x="1042304" y="959259"/>
          <a:ext cx="6144220" cy="571291"/>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bg1"/>
              </a:solidFill>
            </a:rPr>
            <a:t>Locating the CAT &amp; IPS Files</a:t>
          </a:r>
          <a:endParaRPr lang="en-US" sz="2300" kern="1200" dirty="0">
            <a:solidFill>
              <a:schemeClr val="bg1"/>
            </a:solidFill>
          </a:endParaRPr>
        </a:p>
      </dsp:txBody>
      <dsp:txXfrm>
        <a:off x="1070192" y="987147"/>
        <a:ext cx="6088444" cy="515515"/>
      </dsp:txXfrm>
    </dsp:sp>
    <dsp:sp modelId="{DC675D69-D87A-451F-9E71-8F940165BDB6}">
      <dsp:nvSpPr>
        <dsp:cNvPr id="0" name=""/>
        <dsp:cNvSpPr/>
      </dsp:nvSpPr>
      <dsp:spPr>
        <a:xfrm>
          <a:off x="1042304" y="1648630"/>
          <a:ext cx="6144220" cy="5712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The IR to IPS to CAT Process</a:t>
          </a:r>
          <a:endParaRPr lang="en-US" sz="2300" kern="1200" dirty="0"/>
        </a:p>
      </dsp:txBody>
      <dsp:txXfrm>
        <a:off x="1070192" y="1676518"/>
        <a:ext cx="6088444" cy="515515"/>
      </dsp:txXfrm>
    </dsp:sp>
    <dsp:sp modelId="{0609BE3B-F643-4843-B466-66A3B009E948}">
      <dsp:nvSpPr>
        <dsp:cNvPr id="0" name=""/>
        <dsp:cNvSpPr/>
      </dsp:nvSpPr>
      <dsp:spPr>
        <a:xfrm>
          <a:off x="1042304" y="2338002"/>
          <a:ext cx="6144220" cy="5712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and AAP</a:t>
          </a:r>
          <a:endParaRPr lang="en-US" sz="2300" kern="1200" dirty="0"/>
        </a:p>
      </dsp:txBody>
      <dsp:txXfrm>
        <a:off x="1070192" y="2365890"/>
        <a:ext cx="6088444" cy="515515"/>
      </dsp:txXfrm>
    </dsp:sp>
    <dsp:sp modelId="{5FDCD56E-A073-45CF-90E0-E8E366BDB866}">
      <dsp:nvSpPr>
        <dsp:cNvPr id="0" name=""/>
        <dsp:cNvSpPr/>
      </dsp:nvSpPr>
      <dsp:spPr>
        <a:xfrm>
          <a:off x="1042304" y="3027373"/>
          <a:ext cx="6144220" cy="57129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noFill/>
            </a:rPr>
            <a:t>CAT Setup</a:t>
          </a:r>
          <a:endParaRPr lang="en-US" sz="2300" kern="1200" dirty="0">
            <a:noFill/>
          </a:endParaRPr>
        </a:p>
      </dsp:txBody>
      <dsp:txXfrm>
        <a:off x="1070192" y="3055261"/>
        <a:ext cx="6088444" cy="5155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27105"/>
          <a:ext cx="8228830" cy="824233"/>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solidFill>
                <a:schemeClr val="bg1"/>
              </a:solidFill>
            </a:rPr>
            <a:t>CAT Functionality</a:t>
          </a:r>
          <a:endParaRPr lang="en-US" sz="3400" kern="1200" dirty="0">
            <a:solidFill>
              <a:schemeClr val="bg1"/>
            </a:solidFill>
          </a:endParaRPr>
        </a:p>
      </dsp:txBody>
      <dsp:txXfrm>
        <a:off x="40236" y="67341"/>
        <a:ext cx="8148358" cy="743761"/>
      </dsp:txXfrm>
    </dsp:sp>
    <dsp:sp modelId="{294DE1E9-BCB3-4349-A7FA-F8943830A4C3}">
      <dsp:nvSpPr>
        <dsp:cNvPr id="0" name=""/>
        <dsp:cNvSpPr/>
      </dsp:nvSpPr>
      <dsp:spPr>
        <a:xfrm>
          <a:off x="1042304" y="959259"/>
          <a:ext cx="6144220" cy="5712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Locating the CAT &amp; IPS Files</a:t>
          </a:r>
          <a:endParaRPr lang="en-US" sz="2300" kern="1200" dirty="0">
            <a:solidFill>
              <a:schemeClr val="tx1"/>
            </a:solidFill>
          </a:endParaRPr>
        </a:p>
      </dsp:txBody>
      <dsp:txXfrm>
        <a:off x="1070192" y="987147"/>
        <a:ext cx="6088444" cy="515515"/>
      </dsp:txXfrm>
    </dsp:sp>
    <dsp:sp modelId="{DC675D69-D87A-451F-9E71-8F940165BDB6}">
      <dsp:nvSpPr>
        <dsp:cNvPr id="0" name=""/>
        <dsp:cNvSpPr/>
      </dsp:nvSpPr>
      <dsp:spPr>
        <a:xfrm>
          <a:off x="1042304" y="1648630"/>
          <a:ext cx="6144220" cy="571291"/>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bg1"/>
              </a:solidFill>
            </a:rPr>
            <a:t>The IR to IPS to CAT Process</a:t>
          </a:r>
          <a:endParaRPr lang="en-US" sz="2300" kern="1200" dirty="0">
            <a:solidFill>
              <a:schemeClr val="bg1"/>
            </a:solidFill>
          </a:endParaRPr>
        </a:p>
      </dsp:txBody>
      <dsp:txXfrm>
        <a:off x="1070192" y="1676518"/>
        <a:ext cx="6088444" cy="515515"/>
      </dsp:txXfrm>
    </dsp:sp>
    <dsp:sp modelId="{0609BE3B-F643-4843-B466-66A3B009E948}">
      <dsp:nvSpPr>
        <dsp:cNvPr id="0" name=""/>
        <dsp:cNvSpPr/>
      </dsp:nvSpPr>
      <dsp:spPr>
        <a:xfrm>
          <a:off x="1042304" y="2338002"/>
          <a:ext cx="6144220" cy="5712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and AAP</a:t>
          </a:r>
          <a:endParaRPr lang="en-US" sz="2300" kern="1200" dirty="0"/>
        </a:p>
      </dsp:txBody>
      <dsp:txXfrm>
        <a:off x="1070192" y="2365890"/>
        <a:ext cx="6088444" cy="515515"/>
      </dsp:txXfrm>
    </dsp:sp>
    <dsp:sp modelId="{5FDCD56E-A073-45CF-90E0-E8E366BDB866}">
      <dsp:nvSpPr>
        <dsp:cNvPr id="0" name=""/>
        <dsp:cNvSpPr/>
      </dsp:nvSpPr>
      <dsp:spPr>
        <a:xfrm>
          <a:off x="1042304" y="3027373"/>
          <a:ext cx="6144220" cy="57129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noFill/>
            </a:rPr>
            <a:t>CAT Setup</a:t>
          </a:r>
          <a:endParaRPr lang="en-US" sz="2300" kern="1200" dirty="0">
            <a:noFill/>
          </a:endParaRPr>
        </a:p>
      </dsp:txBody>
      <dsp:txXfrm>
        <a:off x="1070192" y="3055261"/>
        <a:ext cx="6088444" cy="5155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27105"/>
          <a:ext cx="8228830" cy="824233"/>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solidFill>
                <a:schemeClr val="bg1"/>
              </a:solidFill>
            </a:rPr>
            <a:t>CAT Functionality</a:t>
          </a:r>
          <a:endParaRPr lang="en-US" sz="3400" kern="1200" dirty="0">
            <a:solidFill>
              <a:schemeClr val="bg1"/>
            </a:solidFill>
          </a:endParaRPr>
        </a:p>
      </dsp:txBody>
      <dsp:txXfrm>
        <a:off x="40236" y="67341"/>
        <a:ext cx="8148358" cy="743761"/>
      </dsp:txXfrm>
    </dsp:sp>
    <dsp:sp modelId="{294DE1E9-BCB3-4349-A7FA-F8943830A4C3}">
      <dsp:nvSpPr>
        <dsp:cNvPr id="0" name=""/>
        <dsp:cNvSpPr/>
      </dsp:nvSpPr>
      <dsp:spPr>
        <a:xfrm>
          <a:off x="1042304" y="959259"/>
          <a:ext cx="6144220" cy="5712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Locating the CAT &amp; IPS Files</a:t>
          </a:r>
          <a:endParaRPr lang="en-US" sz="2300" kern="1200" dirty="0"/>
        </a:p>
      </dsp:txBody>
      <dsp:txXfrm>
        <a:off x="1070192" y="987147"/>
        <a:ext cx="6088444" cy="515515"/>
      </dsp:txXfrm>
    </dsp:sp>
    <dsp:sp modelId="{DC675D69-D87A-451F-9E71-8F940165BDB6}">
      <dsp:nvSpPr>
        <dsp:cNvPr id="0" name=""/>
        <dsp:cNvSpPr/>
      </dsp:nvSpPr>
      <dsp:spPr>
        <a:xfrm>
          <a:off x="1042304" y="1648630"/>
          <a:ext cx="6144220" cy="57129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The IR to IPS to CAT Process</a:t>
          </a:r>
          <a:endParaRPr lang="en-US" sz="2300" kern="1200" dirty="0"/>
        </a:p>
      </dsp:txBody>
      <dsp:txXfrm>
        <a:off x="1070192" y="1676518"/>
        <a:ext cx="6088444" cy="515515"/>
      </dsp:txXfrm>
    </dsp:sp>
    <dsp:sp modelId="{0609BE3B-F643-4843-B466-66A3B009E948}">
      <dsp:nvSpPr>
        <dsp:cNvPr id="0" name=""/>
        <dsp:cNvSpPr/>
      </dsp:nvSpPr>
      <dsp:spPr>
        <a:xfrm>
          <a:off x="1042304" y="2338002"/>
          <a:ext cx="6144220" cy="571291"/>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bg1"/>
              </a:solidFill>
            </a:rPr>
            <a:t>CAT and AAP</a:t>
          </a:r>
          <a:endParaRPr lang="en-US" sz="2300" kern="1200" dirty="0">
            <a:solidFill>
              <a:schemeClr val="bg1"/>
            </a:solidFill>
          </a:endParaRPr>
        </a:p>
      </dsp:txBody>
      <dsp:txXfrm>
        <a:off x="1070192" y="2365890"/>
        <a:ext cx="6088444" cy="515515"/>
      </dsp:txXfrm>
    </dsp:sp>
    <dsp:sp modelId="{5FDCD56E-A073-45CF-90E0-E8E366BDB866}">
      <dsp:nvSpPr>
        <dsp:cNvPr id="0" name=""/>
        <dsp:cNvSpPr/>
      </dsp:nvSpPr>
      <dsp:spPr>
        <a:xfrm>
          <a:off x="1042304" y="3027373"/>
          <a:ext cx="6144220" cy="57129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noFill/>
            </a:rPr>
            <a:t>CAT Setup</a:t>
          </a:r>
          <a:endParaRPr lang="en-US" sz="2300" kern="1200" dirty="0">
            <a:noFill/>
          </a:endParaRPr>
        </a:p>
      </dsp:txBody>
      <dsp:txXfrm>
        <a:off x="1070192" y="3055261"/>
        <a:ext cx="6088444" cy="5155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6401-275D-4B69-9107-7839ED43BB7E}">
      <dsp:nvSpPr>
        <dsp:cNvPr id="0" name=""/>
        <dsp:cNvSpPr/>
      </dsp:nvSpPr>
      <dsp:spPr>
        <a:xfrm>
          <a:off x="0" y="2841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Roles and Responsibilities</a:t>
          </a:r>
          <a:endParaRPr lang="en-US" sz="3400" kern="1200"/>
        </a:p>
      </dsp:txBody>
      <dsp:txXfrm>
        <a:off x="39809" y="68225"/>
        <a:ext cx="8149982" cy="735872"/>
      </dsp:txXfrm>
    </dsp:sp>
    <dsp:sp modelId="{3FF955DF-49EF-4E78-A874-E94ABA84445A}">
      <dsp:nvSpPr>
        <dsp:cNvPr id="0" name=""/>
        <dsp:cNvSpPr/>
      </dsp:nvSpPr>
      <dsp:spPr>
        <a:xfrm>
          <a:off x="0" y="94182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a:p>
      </dsp:txBody>
      <dsp:txXfrm>
        <a:off x="39809" y="981635"/>
        <a:ext cx="8149982" cy="735872"/>
      </dsp:txXfrm>
    </dsp:sp>
    <dsp:sp modelId="{283CF67D-BAB1-4630-BD75-5888FA996D47}">
      <dsp:nvSpPr>
        <dsp:cNvPr id="0" name=""/>
        <dsp:cNvSpPr/>
      </dsp:nvSpPr>
      <dsp:spPr>
        <a:xfrm>
          <a:off x="0" y="1855236"/>
          <a:ext cx="8229600" cy="815490"/>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solidFill>
                <a:schemeClr val="bg1"/>
              </a:solidFill>
            </a:rPr>
            <a:t>CAT Reporting</a:t>
          </a:r>
          <a:endParaRPr lang="en-US" sz="3400" kern="1200">
            <a:solidFill>
              <a:schemeClr val="bg1"/>
            </a:solidFill>
          </a:endParaRPr>
        </a:p>
      </dsp:txBody>
      <dsp:txXfrm>
        <a:off x="39809" y="1895045"/>
        <a:ext cx="8149982" cy="735872"/>
      </dsp:txXfrm>
    </dsp:sp>
    <dsp:sp modelId="{81F84F09-CB93-49C5-A193-388B3D609934}">
      <dsp:nvSpPr>
        <dsp:cNvPr id="0" name=""/>
        <dsp:cNvSpPr/>
      </dsp:nvSpPr>
      <dsp:spPr>
        <a:xfrm>
          <a:off x="0" y="276864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Additional Functionality</a:t>
          </a:r>
          <a:endParaRPr lang="en-US" sz="3400" kern="1200"/>
        </a:p>
      </dsp:txBody>
      <dsp:txXfrm>
        <a:off x="39809" y="2808455"/>
        <a:ext cx="8149982" cy="735872"/>
      </dsp:txXfrm>
    </dsp:sp>
    <dsp:sp modelId="{8EE6E61E-E0D4-4873-B4B6-B9EA566DDBB9}">
      <dsp:nvSpPr>
        <dsp:cNvPr id="0" name=""/>
        <dsp:cNvSpPr/>
      </dsp:nvSpPr>
      <dsp:spPr>
        <a:xfrm>
          <a:off x="0" y="368205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Training and Support </a:t>
          </a:r>
          <a:endParaRPr lang="en-US" sz="3400" kern="1200"/>
        </a:p>
      </dsp:txBody>
      <dsp:txXfrm>
        <a:off x="39809" y="3721865"/>
        <a:ext cx="8149982" cy="7358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AF70C-DE9B-4396-9B43-1D293ECEC9A6}">
      <dsp:nvSpPr>
        <dsp:cNvPr id="0" name=""/>
        <dsp:cNvSpPr/>
      </dsp:nvSpPr>
      <dsp:spPr>
        <a:xfrm>
          <a:off x="0" y="0"/>
          <a:ext cx="6629400" cy="112277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cs typeface="Arial" charset="0"/>
            </a:rPr>
            <a:t>Pulls records that exist in CAT and have undergone changes in key job fields in HRS </a:t>
          </a:r>
          <a:endParaRPr lang="en-US" sz="2100" kern="1200" dirty="0"/>
        </a:p>
      </dsp:txBody>
      <dsp:txXfrm>
        <a:off x="1438157" y="0"/>
        <a:ext cx="5191242" cy="1122774"/>
      </dsp:txXfrm>
    </dsp:sp>
    <dsp:sp modelId="{8F912074-9A3E-455B-99A2-5B5E70CA4784}">
      <dsp:nvSpPr>
        <dsp:cNvPr id="0" name=""/>
        <dsp:cNvSpPr/>
      </dsp:nvSpPr>
      <dsp:spPr>
        <a:xfrm>
          <a:off x="112277" y="112277"/>
          <a:ext cx="1325880" cy="898219"/>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907455B-8047-418A-BF4A-7EC85570C6D9}">
      <dsp:nvSpPr>
        <dsp:cNvPr id="0" name=""/>
        <dsp:cNvSpPr/>
      </dsp:nvSpPr>
      <dsp:spPr>
        <a:xfrm>
          <a:off x="0" y="1235052"/>
          <a:ext cx="6629400" cy="112277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100" kern="1200" dirty="0" smtClean="0">
              <a:cs typeface="Arial" charset="0"/>
            </a:rPr>
            <a:t>Pulls records for which there are discrepancies between key job fields in CAT and HRS</a:t>
          </a:r>
          <a:endParaRPr lang="en-US" sz="2100" kern="1200" dirty="0"/>
        </a:p>
      </dsp:txBody>
      <dsp:txXfrm>
        <a:off x="1438157" y="1235052"/>
        <a:ext cx="5191242" cy="1122774"/>
      </dsp:txXfrm>
    </dsp:sp>
    <dsp:sp modelId="{6D81F5A7-8662-453D-B2ED-C30C170CB845}">
      <dsp:nvSpPr>
        <dsp:cNvPr id="0" name=""/>
        <dsp:cNvSpPr/>
      </dsp:nvSpPr>
      <dsp:spPr>
        <a:xfrm>
          <a:off x="112277" y="1347329"/>
          <a:ext cx="1325880" cy="898219"/>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D8227B8-5448-472C-9C9E-D097BF2C111D}">
      <dsp:nvSpPr>
        <dsp:cNvPr id="0" name=""/>
        <dsp:cNvSpPr/>
      </dsp:nvSpPr>
      <dsp:spPr>
        <a:xfrm>
          <a:off x="0" y="2470104"/>
          <a:ext cx="6629400" cy="112277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cs typeface="Arial" charset="0"/>
            </a:rPr>
            <a:t>Pulls CAT records with compensation, job, or funding errors</a:t>
          </a:r>
          <a:endParaRPr lang="en-US" sz="2100" kern="1200" dirty="0"/>
        </a:p>
      </dsp:txBody>
      <dsp:txXfrm>
        <a:off x="1438157" y="2470104"/>
        <a:ext cx="5191242" cy="1122774"/>
      </dsp:txXfrm>
    </dsp:sp>
    <dsp:sp modelId="{F48A7138-3A57-4996-A5C6-0560A5219123}">
      <dsp:nvSpPr>
        <dsp:cNvPr id="0" name=""/>
        <dsp:cNvSpPr/>
      </dsp:nvSpPr>
      <dsp:spPr>
        <a:xfrm>
          <a:off x="112277" y="2582382"/>
          <a:ext cx="1325880" cy="898219"/>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7AE42B3-D982-4904-B17E-68DCB1ACE2EB}">
      <dsp:nvSpPr>
        <dsp:cNvPr id="0" name=""/>
        <dsp:cNvSpPr/>
      </dsp:nvSpPr>
      <dsp:spPr>
        <a:xfrm>
          <a:off x="0" y="3705157"/>
          <a:ext cx="6629400" cy="112277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smtClean="0">
              <a:cs typeface="Arial" charset="0"/>
            </a:rPr>
            <a:t>Pulls CAT records with annual compensation above or below their limit errors</a:t>
          </a:r>
          <a:endParaRPr lang="en-US" sz="2100" kern="1200" dirty="0"/>
        </a:p>
      </dsp:txBody>
      <dsp:txXfrm>
        <a:off x="1438157" y="3705157"/>
        <a:ext cx="5191242" cy="1122774"/>
      </dsp:txXfrm>
    </dsp:sp>
    <dsp:sp modelId="{1F626B06-A713-4F93-BC25-BF19ADAEF427}">
      <dsp:nvSpPr>
        <dsp:cNvPr id="0" name=""/>
        <dsp:cNvSpPr/>
      </dsp:nvSpPr>
      <dsp:spPr>
        <a:xfrm>
          <a:off x="112277" y="3817434"/>
          <a:ext cx="1325880" cy="898219"/>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AF70C-DE9B-4396-9B43-1D293ECEC9A6}">
      <dsp:nvSpPr>
        <dsp:cNvPr id="0" name=""/>
        <dsp:cNvSpPr/>
      </dsp:nvSpPr>
      <dsp:spPr>
        <a:xfrm>
          <a:off x="0" y="0"/>
          <a:ext cx="6629400" cy="1509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rgbClr val="FFFFFF"/>
              </a:solidFill>
              <a:cs typeface="Arial" charset="0"/>
            </a:rPr>
            <a:t>Data dump of all jobs in the CAT and all positions in the AAP</a:t>
          </a:r>
          <a:endParaRPr lang="en-US" sz="2500" kern="1200" dirty="0"/>
        </a:p>
      </dsp:txBody>
      <dsp:txXfrm>
        <a:off x="1476841" y="0"/>
        <a:ext cx="5152558" cy="1509613"/>
      </dsp:txXfrm>
    </dsp:sp>
    <dsp:sp modelId="{8F912074-9A3E-455B-99A2-5B5E70CA4784}">
      <dsp:nvSpPr>
        <dsp:cNvPr id="0" name=""/>
        <dsp:cNvSpPr/>
      </dsp:nvSpPr>
      <dsp:spPr>
        <a:xfrm>
          <a:off x="150961" y="150961"/>
          <a:ext cx="1325880" cy="1207690"/>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907455B-8047-418A-BF4A-7EC85570C6D9}">
      <dsp:nvSpPr>
        <dsp:cNvPr id="0" name=""/>
        <dsp:cNvSpPr/>
      </dsp:nvSpPr>
      <dsp:spPr>
        <a:xfrm>
          <a:off x="0" y="1660574"/>
          <a:ext cx="6629400" cy="1509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rgbClr val="FFFFFF"/>
              </a:solidFill>
              <a:cs typeface="Arial" charset="0"/>
            </a:rPr>
            <a:t>A record of all adds/edits and deletes in the CAT/AAP and who edited them during a defined period of time</a:t>
          </a:r>
          <a:endParaRPr lang="en-US" sz="2500" kern="1200" dirty="0"/>
        </a:p>
      </dsp:txBody>
      <dsp:txXfrm>
        <a:off x="1476841" y="1660574"/>
        <a:ext cx="5152558" cy="1509613"/>
      </dsp:txXfrm>
    </dsp:sp>
    <dsp:sp modelId="{6D81F5A7-8662-453D-B2ED-C30C170CB845}">
      <dsp:nvSpPr>
        <dsp:cNvPr id="0" name=""/>
        <dsp:cNvSpPr/>
      </dsp:nvSpPr>
      <dsp:spPr>
        <a:xfrm>
          <a:off x="150961" y="1811536"/>
          <a:ext cx="1325880" cy="1207690"/>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D8227B8-5448-472C-9C9E-D097BF2C111D}">
      <dsp:nvSpPr>
        <dsp:cNvPr id="0" name=""/>
        <dsp:cNvSpPr/>
      </dsp:nvSpPr>
      <dsp:spPr>
        <a:xfrm>
          <a:off x="0" y="3321149"/>
          <a:ext cx="6629400" cy="1509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rgbClr val="FFFFFF"/>
              </a:solidFill>
              <a:cs typeface="Arial" charset="0"/>
            </a:rPr>
            <a:t>Employees that Exist in HRS and do not exist in the CAT</a:t>
          </a:r>
          <a:endParaRPr lang="en-US" sz="2500" kern="1200" dirty="0"/>
        </a:p>
      </dsp:txBody>
      <dsp:txXfrm>
        <a:off x="1476841" y="3321149"/>
        <a:ext cx="5152558" cy="1509613"/>
      </dsp:txXfrm>
    </dsp:sp>
    <dsp:sp modelId="{F48A7138-3A57-4996-A5C6-0560A5219123}">
      <dsp:nvSpPr>
        <dsp:cNvPr id="0" name=""/>
        <dsp:cNvSpPr/>
      </dsp:nvSpPr>
      <dsp:spPr>
        <a:xfrm>
          <a:off x="150961" y="3472110"/>
          <a:ext cx="1325880" cy="1207690"/>
        </a:xfrm>
        <a:prstGeom prst="flowChartMultidocument">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6401-275D-4B69-9107-7839ED43BB7E}">
      <dsp:nvSpPr>
        <dsp:cNvPr id="0" name=""/>
        <dsp:cNvSpPr/>
      </dsp:nvSpPr>
      <dsp:spPr>
        <a:xfrm>
          <a:off x="0" y="2841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Roles and Responsibilities</a:t>
          </a:r>
          <a:endParaRPr lang="en-US" sz="3400" kern="1200"/>
        </a:p>
      </dsp:txBody>
      <dsp:txXfrm>
        <a:off x="39809" y="68225"/>
        <a:ext cx="8149982" cy="735872"/>
      </dsp:txXfrm>
    </dsp:sp>
    <dsp:sp modelId="{3FF955DF-49EF-4E78-A874-E94ABA84445A}">
      <dsp:nvSpPr>
        <dsp:cNvPr id="0" name=""/>
        <dsp:cNvSpPr/>
      </dsp:nvSpPr>
      <dsp:spPr>
        <a:xfrm>
          <a:off x="0" y="94182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a:p>
      </dsp:txBody>
      <dsp:txXfrm>
        <a:off x="39809" y="981635"/>
        <a:ext cx="8149982" cy="735872"/>
      </dsp:txXfrm>
    </dsp:sp>
    <dsp:sp modelId="{283CF67D-BAB1-4630-BD75-5888FA996D47}">
      <dsp:nvSpPr>
        <dsp:cNvPr id="0" name=""/>
        <dsp:cNvSpPr/>
      </dsp:nvSpPr>
      <dsp:spPr>
        <a:xfrm>
          <a:off x="0" y="185523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Reporting</a:t>
          </a:r>
          <a:endParaRPr lang="en-US" sz="3400" kern="1200"/>
        </a:p>
      </dsp:txBody>
      <dsp:txXfrm>
        <a:off x="39809" y="1895045"/>
        <a:ext cx="8149982" cy="735872"/>
      </dsp:txXfrm>
    </dsp:sp>
    <dsp:sp modelId="{81F84F09-CB93-49C5-A193-388B3D609934}">
      <dsp:nvSpPr>
        <dsp:cNvPr id="0" name=""/>
        <dsp:cNvSpPr/>
      </dsp:nvSpPr>
      <dsp:spPr>
        <a:xfrm>
          <a:off x="0" y="2768646"/>
          <a:ext cx="8229600" cy="815490"/>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chemeClr val="bg1"/>
              </a:solidFill>
            </a:rPr>
            <a:t>Additional Functionality</a:t>
          </a:r>
          <a:endParaRPr lang="en-US" sz="3400" kern="1200" dirty="0">
            <a:solidFill>
              <a:schemeClr val="bg1"/>
            </a:solidFill>
          </a:endParaRPr>
        </a:p>
      </dsp:txBody>
      <dsp:txXfrm>
        <a:off x="39809" y="2808455"/>
        <a:ext cx="8149982" cy="735872"/>
      </dsp:txXfrm>
    </dsp:sp>
    <dsp:sp modelId="{8EE6E61E-E0D4-4873-B4B6-B9EA566DDBB9}">
      <dsp:nvSpPr>
        <dsp:cNvPr id="0" name=""/>
        <dsp:cNvSpPr/>
      </dsp:nvSpPr>
      <dsp:spPr>
        <a:xfrm>
          <a:off x="0" y="368205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Training and Support </a:t>
          </a:r>
          <a:endParaRPr lang="en-US" sz="3400" kern="1200"/>
        </a:p>
      </dsp:txBody>
      <dsp:txXfrm>
        <a:off x="39809" y="3721865"/>
        <a:ext cx="8149982" cy="7358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35859-D7B6-457D-A232-4A03058EDE02}">
      <dsp:nvSpPr>
        <dsp:cNvPr id="0" name=""/>
        <dsp:cNvSpPr/>
      </dsp:nvSpPr>
      <dsp:spPr>
        <a:xfrm rot="5400000">
          <a:off x="-135096" y="135254"/>
          <a:ext cx="900643" cy="630450"/>
        </a:xfrm>
        <a:prstGeom prst="chevr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315382"/>
        <a:ext cx="630450" cy="270193"/>
      </dsp:txXfrm>
    </dsp:sp>
    <dsp:sp modelId="{B5E06A58-DA68-405B-80CB-09A1D66A2539}">
      <dsp:nvSpPr>
        <dsp:cNvPr id="0" name=""/>
        <dsp:cNvSpPr/>
      </dsp:nvSpPr>
      <dsp:spPr>
        <a:xfrm rot="5400000">
          <a:off x="2916896" y="-2286287"/>
          <a:ext cx="585418" cy="515830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Distribute IPS</a:t>
          </a:r>
          <a:endParaRPr lang="en-US" sz="3400" kern="1200" dirty="0"/>
        </a:p>
      </dsp:txBody>
      <dsp:txXfrm rot="-5400000">
        <a:off x="630451" y="28736"/>
        <a:ext cx="5129731" cy="528262"/>
      </dsp:txXfrm>
    </dsp:sp>
    <dsp:sp modelId="{F554EC68-2766-4A51-A115-39D5C8545A57}">
      <dsp:nvSpPr>
        <dsp:cNvPr id="0" name=""/>
        <dsp:cNvSpPr/>
      </dsp:nvSpPr>
      <dsp:spPr>
        <a:xfrm rot="5400000">
          <a:off x="-135096" y="882361"/>
          <a:ext cx="900643" cy="630450"/>
        </a:xfrm>
        <a:prstGeom prst="chevron">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1062489"/>
        <a:ext cx="630450" cy="270193"/>
      </dsp:txXfrm>
    </dsp:sp>
    <dsp:sp modelId="{A2C73C26-5115-426D-B8A4-48B1C72E35AD}">
      <dsp:nvSpPr>
        <dsp:cNvPr id="0" name=""/>
        <dsp:cNvSpPr/>
      </dsp:nvSpPr>
      <dsp:spPr>
        <a:xfrm rot="5400000">
          <a:off x="2916896" y="-1539180"/>
          <a:ext cx="585418" cy="515830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Collect IPS and Upload</a:t>
          </a:r>
          <a:endParaRPr lang="en-US" sz="3400" kern="1200" dirty="0"/>
        </a:p>
      </dsp:txBody>
      <dsp:txXfrm rot="-5400000">
        <a:off x="630451" y="775843"/>
        <a:ext cx="5129731" cy="528262"/>
      </dsp:txXfrm>
    </dsp:sp>
    <dsp:sp modelId="{0064550F-10EE-4177-9382-EB69B210B3DA}">
      <dsp:nvSpPr>
        <dsp:cNvPr id="0" name=""/>
        <dsp:cNvSpPr/>
      </dsp:nvSpPr>
      <dsp:spPr>
        <a:xfrm rot="5400000">
          <a:off x="-135096" y="1629467"/>
          <a:ext cx="900643" cy="630450"/>
        </a:xfrm>
        <a:prstGeom prst="chevron">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1809595"/>
        <a:ext cx="630450" cy="270193"/>
      </dsp:txXfrm>
    </dsp:sp>
    <dsp:sp modelId="{B1FB3F3D-11C8-49CF-943F-33ED3DB17446}">
      <dsp:nvSpPr>
        <dsp:cNvPr id="0" name=""/>
        <dsp:cNvSpPr/>
      </dsp:nvSpPr>
      <dsp:spPr>
        <a:xfrm rot="5400000">
          <a:off x="2916896" y="-792074"/>
          <a:ext cx="585418" cy="515830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CAT Page Entry</a:t>
          </a:r>
          <a:endParaRPr lang="en-US" sz="3400" kern="1200" dirty="0"/>
        </a:p>
      </dsp:txBody>
      <dsp:txXfrm rot="-5400000">
        <a:off x="630451" y="1522949"/>
        <a:ext cx="5129731" cy="528262"/>
      </dsp:txXfrm>
    </dsp:sp>
    <dsp:sp modelId="{8548E667-7240-4550-8B72-742A04F70E68}">
      <dsp:nvSpPr>
        <dsp:cNvPr id="0" name=""/>
        <dsp:cNvSpPr/>
      </dsp:nvSpPr>
      <dsp:spPr>
        <a:xfrm rot="5400000">
          <a:off x="-135096" y="2376574"/>
          <a:ext cx="900643" cy="630450"/>
        </a:xfrm>
        <a:prstGeom prst="chevr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2556702"/>
        <a:ext cx="630450" cy="270193"/>
      </dsp:txXfrm>
    </dsp:sp>
    <dsp:sp modelId="{429C40C3-D19D-439F-84AA-B038103B65DD}">
      <dsp:nvSpPr>
        <dsp:cNvPr id="0" name=""/>
        <dsp:cNvSpPr/>
      </dsp:nvSpPr>
      <dsp:spPr>
        <a:xfrm rot="5400000">
          <a:off x="2916896" y="-44967"/>
          <a:ext cx="585418" cy="5158309"/>
        </a:xfrm>
        <a:prstGeom prst="round2Same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Lock Users</a:t>
          </a:r>
          <a:endParaRPr lang="en-US" sz="3400" kern="1200" dirty="0"/>
        </a:p>
      </dsp:txBody>
      <dsp:txXfrm rot="-5400000">
        <a:off x="630451" y="2270056"/>
        <a:ext cx="5129731" cy="528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6401-275D-4B69-9107-7839ED43BB7E}">
      <dsp:nvSpPr>
        <dsp:cNvPr id="0" name=""/>
        <dsp:cNvSpPr/>
      </dsp:nvSpPr>
      <dsp:spPr>
        <a:xfrm>
          <a:off x="0" y="28416"/>
          <a:ext cx="8229600" cy="815490"/>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chemeClr val="bg1"/>
              </a:solidFill>
            </a:rPr>
            <a:t>Roles and Responsibilities</a:t>
          </a:r>
          <a:endParaRPr lang="en-US" sz="3400" kern="1200" dirty="0">
            <a:solidFill>
              <a:schemeClr val="bg1"/>
            </a:solidFill>
          </a:endParaRPr>
        </a:p>
      </dsp:txBody>
      <dsp:txXfrm>
        <a:off x="39809" y="68225"/>
        <a:ext cx="8149982" cy="735872"/>
      </dsp:txXfrm>
    </dsp:sp>
    <dsp:sp modelId="{3FF955DF-49EF-4E78-A874-E94ABA84445A}">
      <dsp:nvSpPr>
        <dsp:cNvPr id="0" name=""/>
        <dsp:cNvSpPr/>
      </dsp:nvSpPr>
      <dsp:spPr>
        <a:xfrm>
          <a:off x="0" y="94182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a:p>
      </dsp:txBody>
      <dsp:txXfrm>
        <a:off x="39809" y="981635"/>
        <a:ext cx="8149982" cy="735872"/>
      </dsp:txXfrm>
    </dsp:sp>
    <dsp:sp modelId="{283CF67D-BAB1-4630-BD75-5888FA996D47}">
      <dsp:nvSpPr>
        <dsp:cNvPr id="0" name=""/>
        <dsp:cNvSpPr/>
      </dsp:nvSpPr>
      <dsp:spPr>
        <a:xfrm>
          <a:off x="0" y="185523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Reporting</a:t>
          </a:r>
          <a:endParaRPr lang="en-US" sz="3400" kern="1200"/>
        </a:p>
      </dsp:txBody>
      <dsp:txXfrm>
        <a:off x="39809" y="1895045"/>
        <a:ext cx="8149982" cy="735872"/>
      </dsp:txXfrm>
    </dsp:sp>
    <dsp:sp modelId="{81F84F09-CB93-49C5-A193-388B3D609934}">
      <dsp:nvSpPr>
        <dsp:cNvPr id="0" name=""/>
        <dsp:cNvSpPr/>
      </dsp:nvSpPr>
      <dsp:spPr>
        <a:xfrm>
          <a:off x="0" y="276864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Additional Functionality</a:t>
          </a:r>
          <a:endParaRPr lang="en-US" sz="3400" kern="1200"/>
        </a:p>
      </dsp:txBody>
      <dsp:txXfrm>
        <a:off x="39809" y="2808455"/>
        <a:ext cx="8149982" cy="735872"/>
      </dsp:txXfrm>
    </dsp:sp>
    <dsp:sp modelId="{8EE6E61E-E0D4-4873-B4B6-B9EA566DDBB9}">
      <dsp:nvSpPr>
        <dsp:cNvPr id="0" name=""/>
        <dsp:cNvSpPr/>
      </dsp:nvSpPr>
      <dsp:spPr>
        <a:xfrm>
          <a:off x="0" y="368205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Training and Support </a:t>
          </a:r>
          <a:endParaRPr lang="en-US" sz="3400" kern="1200"/>
        </a:p>
      </dsp:txBody>
      <dsp:txXfrm>
        <a:off x="39809" y="3721865"/>
        <a:ext cx="8149982" cy="7358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6401-275D-4B69-9107-7839ED43BB7E}">
      <dsp:nvSpPr>
        <dsp:cNvPr id="0" name=""/>
        <dsp:cNvSpPr/>
      </dsp:nvSpPr>
      <dsp:spPr>
        <a:xfrm>
          <a:off x="0" y="2841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Roles and Responsibilities</a:t>
          </a:r>
          <a:endParaRPr lang="en-US" sz="3400" kern="1200"/>
        </a:p>
      </dsp:txBody>
      <dsp:txXfrm>
        <a:off x="39809" y="68225"/>
        <a:ext cx="8149982" cy="735872"/>
      </dsp:txXfrm>
    </dsp:sp>
    <dsp:sp modelId="{3FF955DF-49EF-4E78-A874-E94ABA84445A}">
      <dsp:nvSpPr>
        <dsp:cNvPr id="0" name=""/>
        <dsp:cNvSpPr/>
      </dsp:nvSpPr>
      <dsp:spPr>
        <a:xfrm>
          <a:off x="0" y="94182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a:p>
      </dsp:txBody>
      <dsp:txXfrm>
        <a:off x="39809" y="981635"/>
        <a:ext cx="8149982" cy="735872"/>
      </dsp:txXfrm>
    </dsp:sp>
    <dsp:sp modelId="{283CF67D-BAB1-4630-BD75-5888FA996D47}">
      <dsp:nvSpPr>
        <dsp:cNvPr id="0" name=""/>
        <dsp:cNvSpPr/>
      </dsp:nvSpPr>
      <dsp:spPr>
        <a:xfrm>
          <a:off x="0" y="185523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Reporting</a:t>
          </a:r>
          <a:endParaRPr lang="en-US" sz="3400" kern="1200"/>
        </a:p>
      </dsp:txBody>
      <dsp:txXfrm>
        <a:off x="39809" y="1895045"/>
        <a:ext cx="8149982" cy="735872"/>
      </dsp:txXfrm>
    </dsp:sp>
    <dsp:sp modelId="{81F84F09-CB93-49C5-A193-388B3D609934}">
      <dsp:nvSpPr>
        <dsp:cNvPr id="0" name=""/>
        <dsp:cNvSpPr/>
      </dsp:nvSpPr>
      <dsp:spPr>
        <a:xfrm>
          <a:off x="0" y="2768646"/>
          <a:ext cx="8229600" cy="81549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Additional Functionality</a:t>
          </a:r>
          <a:endParaRPr lang="en-US" sz="3400" kern="1200"/>
        </a:p>
      </dsp:txBody>
      <dsp:txXfrm>
        <a:off x="39809" y="2808455"/>
        <a:ext cx="8149982" cy="735872"/>
      </dsp:txXfrm>
    </dsp:sp>
    <dsp:sp modelId="{8EE6E61E-E0D4-4873-B4B6-B9EA566DDBB9}">
      <dsp:nvSpPr>
        <dsp:cNvPr id="0" name=""/>
        <dsp:cNvSpPr/>
      </dsp:nvSpPr>
      <dsp:spPr>
        <a:xfrm>
          <a:off x="0" y="3682056"/>
          <a:ext cx="8229600" cy="815490"/>
        </a:xfrm>
        <a:prstGeom prst="roundRect">
          <a:avLst/>
        </a:prstGeom>
        <a:solidFill>
          <a:srgbClr val="82001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solidFill>
                <a:schemeClr val="bg1"/>
              </a:solidFill>
            </a:rPr>
            <a:t>Training and Support </a:t>
          </a:r>
          <a:endParaRPr lang="en-US" sz="3400" kern="1200">
            <a:solidFill>
              <a:schemeClr val="bg1"/>
            </a:solidFill>
          </a:endParaRPr>
        </a:p>
      </dsp:txBody>
      <dsp:txXfrm>
        <a:off x="39809" y="3721865"/>
        <a:ext cx="8149982"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7B81-C05A-4872-AF50-62D435D0FFB5}">
      <dsp:nvSpPr>
        <dsp:cNvPr id="0" name=""/>
        <dsp:cNvSpPr/>
      </dsp:nvSpPr>
      <dsp:spPr>
        <a:xfrm>
          <a:off x="7704920" y="1010128"/>
          <a:ext cx="1090266" cy="109073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6D28CE-B440-4A11-9408-CD87B555D50C}">
      <dsp:nvSpPr>
        <dsp:cNvPr id="0" name=""/>
        <dsp:cNvSpPr/>
      </dsp:nvSpPr>
      <dsp:spPr>
        <a:xfrm>
          <a:off x="7740752"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Audit Log Report</a:t>
          </a:r>
          <a:endParaRPr lang="en-US" sz="1200" kern="1200" dirty="0"/>
        </a:p>
      </dsp:txBody>
      <dsp:txXfrm>
        <a:off x="7885876" y="1191950"/>
        <a:ext cx="727456" cy="727095"/>
      </dsp:txXfrm>
    </dsp:sp>
    <dsp:sp modelId="{9CBE7453-305B-421B-BB28-3C59798E04A0}">
      <dsp:nvSpPr>
        <dsp:cNvPr id="0" name=""/>
        <dsp:cNvSpPr/>
      </dsp:nvSpPr>
      <dsp:spPr>
        <a:xfrm rot="2700000">
          <a:off x="6649106"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8D7C5D7-23AA-4AB1-90FE-5AF8D1D6DE62}">
      <dsp:nvSpPr>
        <dsp:cNvPr id="0" name=""/>
        <dsp:cNvSpPr/>
      </dsp:nvSpPr>
      <dsp:spPr>
        <a:xfrm>
          <a:off x="6685941"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Under Min/Over Max Report</a:t>
          </a:r>
          <a:endParaRPr lang="en-US" sz="1200" kern="1200" dirty="0"/>
        </a:p>
      </dsp:txBody>
      <dsp:txXfrm>
        <a:off x="6831065" y="1191950"/>
        <a:ext cx="727456" cy="727095"/>
      </dsp:txXfrm>
    </dsp:sp>
    <dsp:sp modelId="{3E15902D-C718-46A9-838A-1537ED241EC7}">
      <dsp:nvSpPr>
        <dsp:cNvPr id="0" name=""/>
        <dsp:cNvSpPr/>
      </dsp:nvSpPr>
      <dsp:spPr>
        <a:xfrm rot="2700000">
          <a:off x="5608075"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8F3920-0F0B-4749-AA0B-6010ADE6DA9D}">
      <dsp:nvSpPr>
        <dsp:cNvPr id="0" name=""/>
        <dsp:cNvSpPr/>
      </dsp:nvSpPr>
      <dsp:spPr>
        <a:xfrm>
          <a:off x="5644910"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Position Report</a:t>
          </a:r>
          <a:endParaRPr lang="en-US" sz="1200" kern="1200" dirty="0"/>
        </a:p>
      </dsp:txBody>
      <dsp:txXfrm>
        <a:off x="5790034" y="1191950"/>
        <a:ext cx="727456" cy="727095"/>
      </dsp:txXfrm>
    </dsp:sp>
    <dsp:sp modelId="{C558CB63-5E01-4F61-BD16-288A28845AA9}">
      <dsp:nvSpPr>
        <dsp:cNvPr id="0" name=""/>
        <dsp:cNvSpPr/>
      </dsp:nvSpPr>
      <dsp:spPr>
        <a:xfrm rot="2700000">
          <a:off x="4553782"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3F7D66-56AE-4CF1-BD73-AD5B7800115E}">
      <dsp:nvSpPr>
        <dsp:cNvPr id="0" name=""/>
        <dsp:cNvSpPr/>
      </dsp:nvSpPr>
      <dsp:spPr>
        <a:xfrm>
          <a:off x="4590629"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Record Errors Report</a:t>
          </a:r>
          <a:endParaRPr lang="en-US" sz="1200" kern="1200" dirty="0"/>
        </a:p>
      </dsp:txBody>
      <dsp:txXfrm>
        <a:off x="4735753" y="1191950"/>
        <a:ext cx="727456" cy="727095"/>
      </dsp:txXfrm>
    </dsp:sp>
    <dsp:sp modelId="{BB681A30-C92A-4C01-9E59-82E6A97772D6}">
      <dsp:nvSpPr>
        <dsp:cNvPr id="0" name=""/>
        <dsp:cNvSpPr/>
      </dsp:nvSpPr>
      <dsp:spPr>
        <a:xfrm rot="2700000">
          <a:off x="3486226"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C9C8DC1-BE6F-4C54-8ECD-FB74DEE4E587}">
      <dsp:nvSpPr>
        <dsp:cNvPr id="0" name=""/>
        <dsp:cNvSpPr/>
      </dsp:nvSpPr>
      <dsp:spPr>
        <a:xfrm>
          <a:off x="3523076"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HRS Change Report</a:t>
          </a:r>
          <a:endParaRPr lang="en-US" sz="1200" kern="1200" dirty="0"/>
        </a:p>
      </dsp:txBody>
      <dsp:txXfrm>
        <a:off x="3668200" y="1191950"/>
        <a:ext cx="727456" cy="727095"/>
      </dsp:txXfrm>
    </dsp:sp>
    <dsp:sp modelId="{EE9BCC82-BAF1-4EEE-974C-A06E378BC4C6}">
      <dsp:nvSpPr>
        <dsp:cNvPr id="0" name=""/>
        <dsp:cNvSpPr/>
      </dsp:nvSpPr>
      <dsp:spPr>
        <a:xfrm rot="2700000">
          <a:off x="2443823"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14B0F6-D756-43CB-A573-DE676751D173}">
      <dsp:nvSpPr>
        <dsp:cNvPr id="0" name=""/>
        <dsp:cNvSpPr/>
      </dsp:nvSpPr>
      <dsp:spPr>
        <a:xfrm>
          <a:off x="2480671"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Missing From CAT Report</a:t>
          </a:r>
          <a:endParaRPr lang="en-US" sz="1200" kern="1200" dirty="0"/>
        </a:p>
      </dsp:txBody>
      <dsp:txXfrm>
        <a:off x="2625795" y="1191950"/>
        <a:ext cx="727456" cy="727095"/>
      </dsp:txXfrm>
    </dsp:sp>
    <dsp:sp modelId="{2477B82C-2573-4BF2-8277-E27EA14661C2}">
      <dsp:nvSpPr>
        <dsp:cNvPr id="0" name=""/>
        <dsp:cNvSpPr/>
      </dsp:nvSpPr>
      <dsp:spPr>
        <a:xfrm rot="2700000">
          <a:off x="1388157"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A89BEE-C899-49F2-8706-DC3F7ED6750D}">
      <dsp:nvSpPr>
        <dsp:cNvPr id="0" name=""/>
        <dsp:cNvSpPr/>
      </dsp:nvSpPr>
      <dsp:spPr>
        <a:xfrm>
          <a:off x="1425005"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HRS to CAT Compare Report</a:t>
          </a:r>
          <a:endParaRPr lang="en-US" sz="1200" kern="1200" dirty="0"/>
        </a:p>
      </dsp:txBody>
      <dsp:txXfrm>
        <a:off x="1570129" y="1191950"/>
        <a:ext cx="727456" cy="727095"/>
      </dsp:txXfrm>
    </dsp:sp>
    <dsp:sp modelId="{2FD9677F-8803-4A8E-8AC7-CAF7C84A5C99}">
      <dsp:nvSpPr>
        <dsp:cNvPr id="0" name=""/>
        <dsp:cNvSpPr/>
      </dsp:nvSpPr>
      <dsp:spPr>
        <a:xfrm rot="2700000">
          <a:off x="309065"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25893C-F9A0-49BC-BFE2-D51A16E4D5ED}">
      <dsp:nvSpPr>
        <dsp:cNvPr id="0" name=""/>
        <dsp:cNvSpPr/>
      </dsp:nvSpPr>
      <dsp:spPr>
        <a:xfrm>
          <a:off x="345912" y="1046493"/>
          <a:ext cx="1017704" cy="10180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Run CAT Reports</a:t>
          </a:r>
          <a:endParaRPr lang="en-US" sz="1600" b="0" kern="1200" dirty="0">
            <a:solidFill>
              <a:schemeClr val="bg1"/>
            </a:solidFill>
          </a:endParaRPr>
        </a:p>
      </dsp:txBody>
      <dsp:txXfrm>
        <a:off x="491036" y="1191950"/>
        <a:ext cx="727456" cy="72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D06C8-0BE2-4FE5-9BB7-CD676C66C36F}">
      <dsp:nvSpPr>
        <dsp:cNvPr id="0" name=""/>
        <dsp:cNvSpPr/>
      </dsp:nvSpPr>
      <dsp:spPr>
        <a:xfrm>
          <a:off x="1756" y="504443"/>
          <a:ext cx="1432143" cy="773161"/>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4A73C14-85DB-43B0-A7A0-9B52CDF7C470}">
      <dsp:nvSpPr>
        <dsp:cNvPr id="0" name=""/>
        <dsp:cNvSpPr/>
      </dsp:nvSpPr>
      <dsp:spPr>
        <a:xfrm>
          <a:off x="292148" y="642644"/>
          <a:ext cx="1392390" cy="773161"/>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Run the IR to IPS Upload Process</a:t>
          </a:r>
          <a:endParaRPr lang="en-US" sz="1600" kern="1200" dirty="0">
            <a:solidFill>
              <a:schemeClr val="bg1"/>
            </a:solidFill>
          </a:endParaRPr>
        </a:p>
      </dsp:txBody>
      <dsp:txXfrm>
        <a:off x="314793" y="665289"/>
        <a:ext cx="1347100" cy="727871"/>
      </dsp:txXfrm>
    </dsp:sp>
    <dsp:sp modelId="{46CC8622-F05C-47DF-91EE-0497422EA250}">
      <dsp:nvSpPr>
        <dsp:cNvPr id="0" name=""/>
        <dsp:cNvSpPr/>
      </dsp:nvSpPr>
      <dsp:spPr>
        <a:xfrm>
          <a:off x="1618476" y="504443"/>
          <a:ext cx="1432143" cy="773161"/>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C16CA7-4C31-4F17-BFE6-DB9CA0B889AD}">
      <dsp:nvSpPr>
        <dsp:cNvPr id="0" name=""/>
        <dsp:cNvSpPr/>
      </dsp:nvSpPr>
      <dsp:spPr>
        <a:xfrm>
          <a:off x="2000379" y="642644"/>
          <a:ext cx="1209365" cy="773161"/>
        </a:xfrm>
        <a:prstGeom prst="roundRect">
          <a:avLst>
            <a:gd name="adj" fmla="val 10000"/>
          </a:avLst>
        </a:prstGeom>
        <a:gradFill rotWithShape="0">
          <a:gsLst>
            <a:gs pos="30000">
              <a:schemeClr val="bg1"/>
            </a:gs>
            <a:gs pos="100000">
              <a:schemeClr val="bg1">
                <a:lumMod val="75000"/>
              </a:schemeClr>
            </a:gs>
          </a:gsLst>
          <a:lin ang="6000000" scaled="0"/>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Run the Initialization Report</a:t>
          </a:r>
          <a:endParaRPr lang="en-US" sz="1200" kern="1200" dirty="0"/>
        </a:p>
      </dsp:txBody>
      <dsp:txXfrm>
        <a:off x="2023024" y="665289"/>
        <a:ext cx="1164075" cy="727871"/>
      </dsp:txXfrm>
    </dsp:sp>
    <dsp:sp modelId="{5822DABA-7D76-40D4-ACE9-06B6A53F9532}">
      <dsp:nvSpPr>
        <dsp:cNvPr id="0" name=""/>
        <dsp:cNvSpPr/>
      </dsp:nvSpPr>
      <dsp:spPr>
        <a:xfrm>
          <a:off x="3159265" y="504443"/>
          <a:ext cx="1432143" cy="773161"/>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218509-8CFE-4144-976E-3CD14D68C51B}">
      <dsp:nvSpPr>
        <dsp:cNvPr id="0" name=""/>
        <dsp:cNvSpPr/>
      </dsp:nvSpPr>
      <dsp:spPr>
        <a:xfrm>
          <a:off x="3541161" y="642644"/>
          <a:ext cx="1209365" cy="773161"/>
        </a:xfrm>
        <a:prstGeom prst="roundRect">
          <a:avLst>
            <a:gd name="adj" fmla="val 10000"/>
          </a:avLst>
        </a:prstGeom>
        <a:gradFill rotWithShape="0">
          <a:gsLst>
            <a:gs pos="30000">
              <a:schemeClr val="bg1"/>
            </a:gs>
            <a:gs pos="100000">
              <a:schemeClr val="bg1">
                <a:lumMod val="75000"/>
              </a:schemeClr>
            </a:gs>
          </a:gsLst>
          <a:lin ang="6000000" scaled="0"/>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Perform the IR to IPS Transfer</a:t>
          </a:r>
          <a:endParaRPr lang="en-US" sz="1200" kern="1200" dirty="0"/>
        </a:p>
      </dsp:txBody>
      <dsp:txXfrm>
        <a:off x="3563806" y="665289"/>
        <a:ext cx="1164075" cy="727871"/>
      </dsp:txXfrm>
    </dsp:sp>
    <dsp:sp modelId="{C88F5554-B9C3-46F3-A575-F55BD15F1716}">
      <dsp:nvSpPr>
        <dsp:cNvPr id="0" name=""/>
        <dsp:cNvSpPr/>
      </dsp:nvSpPr>
      <dsp:spPr>
        <a:xfrm>
          <a:off x="4677240" y="504443"/>
          <a:ext cx="1432143" cy="773161"/>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86624A-A460-4702-977B-B9A333688612}">
      <dsp:nvSpPr>
        <dsp:cNvPr id="0" name=""/>
        <dsp:cNvSpPr/>
      </dsp:nvSpPr>
      <dsp:spPr>
        <a:xfrm>
          <a:off x="5059134" y="642644"/>
          <a:ext cx="1209365" cy="773161"/>
        </a:xfrm>
        <a:prstGeom prst="roundRect">
          <a:avLst>
            <a:gd name="adj" fmla="val 10000"/>
          </a:avLst>
        </a:prstGeom>
        <a:gradFill rotWithShape="0">
          <a:gsLst>
            <a:gs pos="30000">
              <a:schemeClr val="bg1"/>
            </a:gs>
            <a:gs pos="100000">
              <a:schemeClr val="bg1">
                <a:lumMod val="75000"/>
              </a:schemeClr>
            </a:gs>
          </a:gsLst>
          <a:lin ang="6000000" scaled="0"/>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kern="1200" dirty="0" smtClean="0"/>
            <a:t>Adjust the Institutional Planning Spreadsheet</a:t>
          </a:r>
          <a:endParaRPr lang="en-US" sz="1100" kern="1200" dirty="0"/>
        </a:p>
      </dsp:txBody>
      <dsp:txXfrm>
        <a:off x="5081779" y="665289"/>
        <a:ext cx="1164075" cy="727871"/>
      </dsp:txXfrm>
    </dsp:sp>
    <dsp:sp modelId="{066AB4A3-8BC9-49B0-8825-C4AB8A7D0C2C}">
      <dsp:nvSpPr>
        <dsp:cNvPr id="0" name=""/>
        <dsp:cNvSpPr/>
      </dsp:nvSpPr>
      <dsp:spPr>
        <a:xfrm>
          <a:off x="6210811" y="504443"/>
          <a:ext cx="1432143" cy="773161"/>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2724ED-240C-46C2-A3CA-10D2CA395F79}">
      <dsp:nvSpPr>
        <dsp:cNvPr id="0" name=""/>
        <dsp:cNvSpPr/>
      </dsp:nvSpPr>
      <dsp:spPr>
        <a:xfrm>
          <a:off x="6592720" y="642644"/>
          <a:ext cx="1209365" cy="773161"/>
        </a:xfrm>
        <a:prstGeom prst="roundRect">
          <a:avLst>
            <a:gd name="adj" fmla="val 10000"/>
          </a:avLst>
        </a:prstGeom>
        <a:gradFill rotWithShape="0">
          <a:gsLst>
            <a:gs pos="30000">
              <a:schemeClr val="bg1"/>
            </a:gs>
            <a:gs pos="100000">
              <a:schemeClr val="bg1">
                <a:lumMod val="75000"/>
              </a:schemeClr>
            </a:gs>
          </a:gsLst>
          <a:lin ang="6000000" scaled="0"/>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Upload the IPS to CAT and AAP</a:t>
          </a:r>
          <a:endParaRPr lang="en-US" sz="1200" kern="1200" dirty="0"/>
        </a:p>
      </dsp:txBody>
      <dsp:txXfrm>
        <a:off x="6615365" y="665289"/>
        <a:ext cx="1164075" cy="727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76F94-1A42-4890-A426-596ED97A0DE0}">
      <dsp:nvSpPr>
        <dsp:cNvPr id="0" name=""/>
        <dsp:cNvSpPr/>
      </dsp:nvSpPr>
      <dsp:spPr>
        <a:xfrm>
          <a:off x="886144" y="345467"/>
          <a:ext cx="915479" cy="91530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A61B74-29E9-4129-86E4-C30DF1983B8E}">
      <dsp:nvSpPr>
        <dsp:cNvPr id="0" name=""/>
        <dsp:cNvSpPr/>
      </dsp:nvSpPr>
      <dsp:spPr>
        <a:xfrm>
          <a:off x="916388" y="375983"/>
          <a:ext cx="854408" cy="85427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Admin Tasks</a:t>
          </a:r>
          <a:endParaRPr lang="en-US" sz="1600" kern="1200" dirty="0">
            <a:solidFill>
              <a:schemeClr val="bg1"/>
            </a:solidFill>
          </a:endParaRPr>
        </a:p>
      </dsp:txBody>
      <dsp:txXfrm>
        <a:off x="1038530" y="498045"/>
        <a:ext cx="610125" cy="610149"/>
      </dsp:txXfrm>
    </dsp:sp>
    <dsp:sp modelId="{CE70F1FB-FA6B-45C0-BBD5-965B606B3E54}">
      <dsp:nvSpPr>
        <dsp:cNvPr id="0" name=""/>
        <dsp:cNvSpPr/>
      </dsp:nvSpPr>
      <dsp:spPr>
        <a:xfrm rot="13500000">
          <a:off x="1987580" y="345364"/>
          <a:ext cx="915350" cy="915350"/>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F1ABB5-D01B-4AAD-A046-4935EA0B7D70}">
      <dsp:nvSpPr>
        <dsp:cNvPr id="0" name=""/>
        <dsp:cNvSpPr/>
      </dsp:nvSpPr>
      <dsp:spPr>
        <a:xfrm>
          <a:off x="2017768" y="375983"/>
          <a:ext cx="854408" cy="854273"/>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Compare to BSUM</a:t>
          </a:r>
          <a:endParaRPr lang="en-US" sz="1200" kern="1200" dirty="0"/>
        </a:p>
      </dsp:txBody>
      <dsp:txXfrm>
        <a:off x="2139909" y="498045"/>
        <a:ext cx="610125" cy="610149"/>
      </dsp:txXfrm>
    </dsp:sp>
    <dsp:sp modelId="{AA8B883D-4BEE-42DF-BB2D-1D0DEB76AE28}">
      <dsp:nvSpPr>
        <dsp:cNvPr id="0" name=""/>
        <dsp:cNvSpPr/>
      </dsp:nvSpPr>
      <dsp:spPr>
        <a:xfrm rot="13500000">
          <a:off x="3086920" y="345364"/>
          <a:ext cx="915350" cy="915350"/>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86FE133-EB99-4010-80C7-0BC933045CF9}">
      <dsp:nvSpPr>
        <dsp:cNvPr id="0" name=""/>
        <dsp:cNvSpPr/>
      </dsp:nvSpPr>
      <dsp:spPr>
        <a:xfrm>
          <a:off x="3117123" y="375983"/>
          <a:ext cx="854408" cy="854273"/>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IPS Load Edit/ </a:t>
          </a:r>
          <a:r>
            <a:rPr lang="en-US" sz="1100" kern="1200" dirty="0" smtClean="0"/>
            <a:t>Overwrite</a:t>
          </a:r>
          <a:endParaRPr lang="en-US" sz="1100" kern="1200" dirty="0"/>
        </a:p>
      </dsp:txBody>
      <dsp:txXfrm>
        <a:off x="3239264" y="498045"/>
        <a:ext cx="610125" cy="610149"/>
      </dsp:txXfrm>
    </dsp:sp>
    <dsp:sp modelId="{39D1AAB9-9ABA-4AD9-B07D-94EA09003307}">
      <dsp:nvSpPr>
        <dsp:cNvPr id="0" name=""/>
        <dsp:cNvSpPr/>
      </dsp:nvSpPr>
      <dsp:spPr>
        <a:xfrm rot="13500000">
          <a:off x="4186260" y="345364"/>
          <a:ext cx="915350" cy="915350"/>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F2E8CE-E377-4B45-8441-D1992B73D5A8}">
      <dsp:nvSpPr>
        <dsp:cNvPr id="0" name=""/>
        <dsp:cNvSpPr/>
      </dsp:nvSpPr>
      <dsp:spPr>
        <a:xfrm>
          <a:off x="4216469" y="375983"/>
          <a:ext cx="854408" cy="854273"/>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Query a CAT EPM View</a:t>
          </a:r>
          <a:endParaRPr lang="en-US" sz="1200" kern="1200" dirty="0"/>
        </a:p>
      </dsp:txBody>
      <dsp:txXfrm>
        <a:off x="4339192" y="498045"/>
        <a:ext cx="610125" cy="610149"/>
      </dsp:txXfrm>
    </dsp:sp>
    <dsp:sp modelId="{F40E30D9-5405-4A83-9F1D-D70D1CAEF8DA}">
      <dsp:nvSpPr>
        <dsp:cNvPr id="0" name=""/>
        <dsp:cNvSpPr/>
      </dsp:nvSpPr>
      <dsp:spPr>
        <a:xfrm rot="13500000">
          <a:off x="5285612" y="345364"/>
          <a:ext cx="915350" cy="915350"/>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E75C12-2E5B-43FE-966C-BB41107F3B09}">
      <dsp:nvSpPr>
        <dsp:cNvPr id="0" name=""/>
        <dsp:cNvSpPr/>
      </dsp:nvSpPr>
      <dsp:spPr>
        <a:xfrm>
          <a:off x="5315815" y="375983"/>
          <a:ext cx="854408" cy="854273"/>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Turn Off Job Data Feed</a:t>
          </a:r>
          <a:endParaRPr lang="en-US" sz="1200" kern="1200" dirty="0"/>
        </a:p>
      </dsp:txBody>
      <dsp:txXfrm>
        <a:off x="5438538" y="498045"/>
        <a:ext cx="610125" cy="610149"/>
      </dsp:txXfrm>
    </dsp:sp>
    <dsp:sp modelId="{FE383E8D-DA31-4276-B154-530CE5DDDAA8}">
      <dsp:nvSpPr>
        <dsp:cNvPr id="0" name=""/>
        <dsp:cNvSpPr/>
      </dsp:nvSpPr>
      <dsp:spPr>
        <a:xfrm rot="13500000">
          <a:off x="6384952" y="345364"/>
          <a:ext cx="915350" cy="915350"/>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048457-1A23-4551-94F0-0BADA0A5C662}">
      <dsp:nvSpPr>
        <dsp:cNvPr id="0" name=""/>
        <dsp:cNvSpPr/>
      </dsp:nvSpPr>
      <dsp:spPr>
        <a:xfrm>
          <a:off x="6415726" y="375983"/>
          <a:ext cx="854408" cy="854273"/>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smtClean="0"/>
            <a:t>Lock and Freeze Users</a:t>
          </a:r>
        </a:p>
      </dsp:txBody>
      <dsp:txXfrm>
        <a:off x="6537867" y="498045"/>
        <a:ext cx="610125" cy="610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7B81-C05A-4872-AF50-62D435D0FFB5}">
      <dsp:nvSpPr>
        <dsp:cNvPr id="0" name=""/>
        <dsp:cNvSpPr/>
      </dsp:nvSpPr>
      <dsp:spPr>
        <a:xfrm>
          <a:off x="7704920" y="1010128"/>
          <a:ext cx="1090266" cy="109073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6D28CE-B440-4A11-9408-CD87B555D50C}">
      <dsp:nvSpPr>
        <dsp:cNvPr id="0" name=""/>
        <dsp:cNvSpPr/>
      </dsp:nvSpPr>
      <dsp:spPr>
        <a:xfrm>
          <a:off x="7740752"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Audit Log Report</a:t>
          </a:r>
          <a:endParaRPr lang="en-US" sz="1200" kern="1200" dirty="0"/>
        </a:p>
      </dsp:txBody>
      <dsp:txXfrm>
        <a:off x="7885876" y="1191950"/>
        <a:ext cx="727456" cy="727095"/>
      </dsp:txXfrm>
    </dsp:sp>
    <dsp:sp modelId="{9CBE7453-305B-421B-BB28-3C59798E04A0}">
      <dsp:nvSpPr>
        <dsp:cNvPr id="0" name=""/>
        <dsp:cNvSpPr/>
      </dsp:nvSpPr>
      <dsp:spPr>
        <a:xfrm rot="2700000">
          <a:off x="6649106"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8D7C5D7-23AA-4AB1-90FE-5AF8D1D6DE62}">
      <dsp:nvSpPr>
        <dsp:cNvPr id="0" name=""/>
        <dsp:cNvSpPr/>
      </dsp:nvSpPr>
      <dsp:spPr>
        <a:xfrm>
          <a:off x="6685941"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Under Min/Over Max Report</a:t>
          </a:r>
          <a:endParaRPr lang="en-US" sz="1200" kern="1200" dirty="0"/>
        </a:p>
      </dsp:txBody>
      <dsp:txXfrm>
        <a:off x="6831065" y="1191950"/>
        <a:ext cx="727456" cy="727095"/>
      </dsp:txXfrm>
    </dsp:sp>
    <dsp:sp modelId="{3E15902D-C718-46A9-838A-1537ED241EC7}">
      <dsp:nvSpPr>
        <dsp:cNvPr id="0" name=""/>
        <dsp:cNvSpPr/>
      </dsp:nvSpPr>
      <dsp:spPr>
        <a:xfrm rot="2700000">
          <a:off x="5608075"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8F3920-0F0B-4749-AA0B-6010ADE6DA9D}">
      <dsp:nvSpPr>
        <dsp:cNvPr id="0" name=""/>
        <dsp:cNvSpPr/>
      </dsp:nvSpPr>
      <dsp:spPr>
        <a:xfrm>
          <a:off x="5644910"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Position Report</a:t>
          </a:r>
          <a:endParaRPr lang="en-US" sz="1200" kern="1200" dirty="0"/>
        </a:p>
      </dsp:txBody>
      <dsp:txXfrm>
        <a:off x="5790034" y="1191950"/>
        <a:ext cx="727456" cy="727095"/>
      </dsp:txXfrm>
    </dsp:sp>
    <dsp:sp modelId="{C558CB63-5E01-4F61-BD16-288A28845AA9}">
      <dsp:nvSpPr>
        <dsp:cNvPr id="0" name=""/>
        <dsp:cNvSpPr/>
      </dsp:nvSpPr>
      <dsp:spPr>
        <a:xfrm rot="2700000">
          <a:off x="4553782"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3F7D66-56AE-4CF1-BD73-AD5B7800115E}">
      <dsp:nvSpPr>
        <dsp:cNvPr id="0" name=""/>
        <dsp:cNvSpPr/>
      </dsp:nvSpPr>
      <dsp:spPr>
        <a:xfrm>
          <a:off x="4590629"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Record Errors Report</a:t>
          </a:r>
          <a:endParaRPr lang="en-US" sz="1200" kern="1200" dirty="0"/>
        </a:p>
      </dsp:txBody>
      <dsp:txXfrm>
        <a:off x="4735753" y="1191950"/>
        <a:ext cx="727456" cy="727095"/>
      </dsp:txXfrm>
    </dsp:sp>
    <dsp:sp modelId="{BB681A30-C92A-4C01-9E59-82E6A97772D6}">
      <dsp:nvSpPr>
        <dsp:cNvPr id="0" name=""/>
        <dsp:cNvSpPr/>
      </dsp:nvSpPr>
      <dsp:spPr>
        <a:xfrm rot="2700000">
          <a:off x="3486226"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C9C8DC1-BE6F-4C54-8ECD-FB74DEE4E587}">
      <dsp:nvSpPr>
        <dsp:cNvPr id="0" name=""/>
        <dsp:cNvSpPr/>
      </dsp:nvSpPr>
      <dsp:spPr>
        <a:xfrm>
          <a:off x="3523076"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HRS Change Report</a:t>
          </a:r>
          <a:endParaRPr lang="en-US" sz="1200" kern="1200" dirty="0"/>
        </a:p>
      </dsp:txBody>
      <dsp:txXfrm>
        <a:off x="3668200" y="1191950"/>
        <a:ext cx="727456" cy="727095"/>
      </dsp:txXfrm>
    </dsp:sp>
    <dsp:sp modelId="{EE9BCC82-BAF1-4EEE-974C-A06E378BC4C6}">
      <dsp:nvSpPr>
        <dsp:cNvPr id="0" name=""/>
        <dsp:cNvSpPr/>
      </dsp:nvSpPr>
      <dsp:spPr>
        <a:xfrm rot="2700000">
          <a:off x="2443823"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14B0F6-D756-43CB-A573-DE676751D173}">
      <dsp:nvSpPr>
        <dsp:cNvPr id="0" name=""/>
        <dsp:cNvSpPr/>
      </dsp:nvSpPr>
      <dsp:spPr>
        <a:xfrm>
          <a:off x="2480671"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Missing From CAT Report</a:t>
          </a:r>
          <a:endParaRPr lang="en-US" sz="1200" kern="1200" dirty="0"/>
        </a:p>
      </dsp:txBody>
      <dsp:txXfrm>
        <a:off x="2625795" y="1191950"/>
        <a:ext cx="727456" cy="727095"/>
      </dsp:txXfrm>
    </dsp:sp>
    <dsp:sp modelId="{2477B82C-2573-4BF2-8277-E27EA14661C2}">
      <dsp:nvSpPr>
        <dsp:cNvPr id="0" name=""/>
        <dsp:cNvSpPr/>
      </dsp:nvSpPr>
      <dsp:spPr>
        <a:xfrm rot="2700000">
          <a:off x="1388157"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A89BEE-C899-49F2-8706-DC3F7ED6750D}">
      <dsp:nvSpPr>
        <dsp:cNvPr id="0" name=""/>
        <dsp:cNvSpPr/>
      </dsp:nvSpPr>
      <dsp:spPr>
        <a:xfrm>
          <a:off x="1425005"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HRS to CAT Compare Report</a:t>
          </a:r>
          <a:endParaRPr lang="en-US" sz="1200" kern="1200" dirty="0"/>
        </a:p>
      </dsp:txBody>
      <dsp:txXfrm>
        <a:off x="1570129" y="1191950"/>
        <a:ext cx="727456" cy="727095"/>
      </dsp:txXfrm>
    </dsp:sp>
    <dsp:sp modelId="{2FD9677F-8803-4A8E-8AC7-CAF7C84A5C99}">
      <dsp:nvSpPr>
        <dsp:cNvPr id="0" name=""/>
        <dsp:cNvSpPr/>
      </dsp:nvSpPr>
      <dsp:spPr>
        <a:xfrm rot="2700000">
          <a:off x="309065"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25893C-F9A0-49BC-BFE2-D51A16E4D5ED}">
      <dsp:nvSpPr>
        <dsp:cNvPr id="0" name=""/>
        <dsp:cNvSpPr/>
      </dsp:nvSpPr>
      <dsp:spPr>
        <a:xfrm>
          <a:off x="345912" y="1046493"/>
          <a:ext cx="1017704" cy="10180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Run CAT Reports</a:t>
          </a:r>
          <a:endParaRPr lang="en-US" sz="1600" b="0" kern="1200" dirty="0">
            <a:solidFill>
              <a:schemeClr val="bg1"/>
            </a:solidFill>
          </a:endParaRPr>
        </a:p>
      </dsp:txBody>
      <dsp:txXfrm>
        <a:off x="491036" y="1191950"/>
        <a:ext cx="727456" cy="727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D06C8-0BE2-4FE5-9BB7-CD676C66C36F}">
      <dsp:nvSpPr>
        <dsp:cNvPr id="0" name=""/>
        <dsp:cNvSpPr/>
      </dsp:nvSpPr>
      <dsp:spPr>
        <a:xfrm>
          <a:off x="3409" y="-110222"/>
          <a:ext cx="1663247" cy="773476"/>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4A73C14-85DB-43B0-A7A0-9B52CDF7C470}">
      <dsp:nvSpPr>
        <dsp:cNvPr id="0" name=""/>
        <dsp:cNvSpPr/>
      </dsp:nvSpPr>
      <dsp:spPr>
        <a:xfrm>
          <a:off x="340662" y="28035"/>
          <a:ext cx="1617080" cy="773476"/>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bg1"/>
              </a:solidFill>
            </a:rPr>
            <a:t>Update the IPS and Run the IPS Upload Process</a:t>
          </a:r>
          <a:endParaRPr lang="en-US" sz="1600" kern="1200" dirty="0">
            <a:solidFill>
              <a:schemeClr val="bg1"/>
            </a:solidFill>
          </a:endParaRPr>
        </a:p>
      </dsp:txBody>
      <dsp:txXfrm>
        <a:off x="363316" y="50689"/>
        <a:ext cx="1571772" cy="728168"/>
      </dsp:txXfrm>
    </dsp:sp>
    <dsp:sp modelId="{C88F5554-B9C3-46F3-A575-F55BD15F1716}">
      <dsp:nvSpPr>
        <dsp:cNvPr id="0" name=""/>
        <dsp:cNvSpPr/>
      </dsp:nvSpPr>
      <dsp:spPr>
        <a:xfrm>
          <a:off x="1885892" y="-110222"/>
          <a:ext cx="1663247" cy="773476"/>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86624A-A460-4702-977B-B9A333688612}">
      <dsp:nvSpPr>
        <dsp:cNvPr id="0" name=""/>
        <dsp:cNvSpPr/>
      </dsp:nvSpPr>
      <dsp:spPr>
        <a:xfrm>
          <a:off x="2329395" y="28035"/>
          <a:ext cx="1404520" cy="773476"/>
        </a:xfrm>
        <a:prstGeom prst="roundRect">
          <a:avLst>
            <a:gd name="adj" fmla="val 10000"/>
          </a:avLst>
        </a:prstGeom>
        <a:gradFill rotWithShape="0">
          <a:gsLst>
            <a:gs pos="30000">
              <a:schemeClr val="bg1"/>
            </a:gs>
            <a:gs pos="100000">
              <a:schemeClr val="bg1">
                <a:lumMod val="75000"/>
              </a:schemeClr>
            </a:gs>
          </a:gsLst>
          <a:lin ang="6000000" scaled="0"/>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kern="1200" dirty="0" smtClean="0"/>
            <a:t>Adjust the Institutional Planning Spreadsheet</a:t>
          </a:r>
          <a:endParaRPr lang="en-US" sz="1100" kern="1200" dirty="0"/>
        </a:p>
      </dsp:txBody>
      <dsp:txXfrm>
        <a:off x="2352049" y="50689"/>
        <a:ext cx="1359212" cy="728168"/>
      </dsp:txXfrm>
    </dsp:sp>
    <dsp:sp modelId="{066AB4A3-8BC9-49B0-8825-C4AB8A7D0C2C}">
      <dsp:nvSpPr>
        <dsp:cNvPr id="0" name=""/>
        <dsp:cNvSpPr/>
      </dsp:nvSpPr>
      <dsp:spPr>
        <a:xfrm>
          <a:off x="3666935" y="-110222"/>
          <a:ext cx="1663247" cy="773476"/>
        </a:xfrm>
        <a:prstGeom prst="chevron">
          <a:avLst>
            <a:gd name="adj" fmla="val 40000"/>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2724ED-240C-46C2-A3CA-10D2CA395F79}">
      <dsp:nvSpPr>
        <dsp:cNvPr id="0" name=""/>
        <dsp:cNvSpPr/>
      </dsp:nvSpPr>
      <dsp:spPr>
        <a:xfrm>
          <a:off x="4110455" y="28035"/>
          <a:ext cx="1404520" cy="773476"/>
        </a:xfrm>
        <a:prstGeom prst="roundRect">
          <a:avLst>
            <a:gd name="adj" fmla="val 10000"/>
          </a:avLst>
        </a:prstGeom>
        <a:gradFill rotWithShape="0">
          <a:gsLst>
            <a:gs pos="30000">
              <a:schemeClr val="bg1"/>
            </a:gs>
            <a:gs pos="100000">
              <a:schemeClr val="bg1">
                <a:lumMod val="75000"/>
              </a:schemeClr>
            </a:gs>
          </a:gsLst>
          <a:lin ang="6000000" scaled="0"/>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Upload the IPS to CAT and AAP</a:t>
          </a:r>
          <a:endParaRPr lang="en-US" sz="1200" kern="1200" dirty="0"/>
        </a:p>
      </dsp:txBody>
      <dsp:txXfrm>
        <a:off x="4133109" y="50689"/>
        <a:ext cx="1359212" cy="7281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76F94-1A42-4890-A426-596ED97A0DE0}">
      <dsp:nvSpPr>
        <dsp:cNvPr id="0" name=""/>
        <dsp:cNvSpPr/>
      </dsp:nvSpPr>
      <dsp:spPr>
        <a:xfrm>
          <a:off x="759271" y="347880"/>
          <a:ext cx="910310" cy="91047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A61B74-29E9-4129-86E4-C30DF1983B8E}">
      <dsp:nvSpPr>
        <dsp:cNvPr id="0" name=""/>
        <dsp:cNvSpPr/>
      </dsp:nvSpPr>
      <dsp:spPr>
        <a:xfrm>
          <a:off x="756960" y="378234"/>
          <a:ext cx="914934" cy="849770"/>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Update Tasks</a:t>
          </a:r>
          <a:endParaRPr lang="en-US" sz="1600" kern="1200" dirty="0">
            <a:solidFill>
              <a:schemeClr val="bg1"/>
            </a:solidFill>
          </a:endParaRPr>
        </a:p>
      </dsp:txBody>
      <dsp:txXfrm>
        <a:off x="887756" y="499653"/>
        <a:ext cx="653342" cy="606933"/>
      </dsp:txXfrm>
    </dsp:sp>
    <dsp:sp modelId="{CE70F1FB-FA6B-45C0-BBD5-965B606B3E54}">
      <dsp:nvSpPr>
        <dsp:cNvPr id="0" name=""/>
        <dsp:cNvSpPr/>
      </dsp:nvSpPr>
      <dsp:spPr>
        <a:xfrm rot="13500000">
          <a:off x="1854440" y="348980"/>
          <a:ext cx="908118" cy="908118"/>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F1ABB5-D01B-4AAD-A046-4935EA0B7D70}">
      <dsp:nvSpPr>
        <dsp:cNvPr id="0" name=""/>
        <dsp:cNvSpPr/>
      </dsp:nvSpPr>
      <dsp:spPr>
        <a:xfrm>
          <a:off x="1883567" y="378234"/>
          <a:ext cx="849860" cy="84977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Compare to BSUM</a:t>
          </a:r>
          <a:endParaRPr lang="en-US" sz="1200" kern="1200" dirty="0"/>
        </a:p>
      </dsp:txBody>
      <dsp:txXfrm>
        <a:off x="2005061" y="499653"/>
        <a:ext cx="606873" cy="606933"/>
      </dsp:txXfrm>
    </dsp:sp>
    <dsp:sp modelId="{F40E30D9-5405-4A83-9F1D-D70D1CAEF8DA}">
      <dsp:nvSpPr>
        <dsp:cNvPr id="0" name=""/>
        <dsp:cNvSpPr/>
      </dsp:nvSpPr>
      <dsp:spPr>
        <a:xfrm rot="13500000">
          <a:off x="2948062" y="348980"/>
          <a:ext cx="908118" cy="908118"/>
        </a:xfrm>
        <a:prstGeom prst="rect">
          <a:avLst/>
        </a:prstGeom>
        <a:solidFill>
          <a:srgbClr val="DECB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E75C12-2E5B-43FE-966C-BB41107F3B09}">
      <dsp:nvSpPr>
        <dsp:cNvPr id="0" name=""/>
        <dsp:cNvSpPr/>
      </dsp:nvSpPr>
      <dsp:spPr>
        <a:xfrm>
          <a:off x="2977179" y="378234"/>
          <a:ext cx="849860" cy="84977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16200000" scaled="1"/>
          <a:tileRect/>
        </a:gradFill>
        <a:ln w="38100" cap="flat" cmpd="sng" algn="ctr">
          <a:solidFill>
            <a:srgbClr val="94003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Query a CAT EPM View</a:t>
          </a:r>
          <a:endParaRPr lang="en-US" sz="1200" kern="1200" dirty="0"/>
        </a:p>
      </dsp:txBody>
      <dsp:txXfrm>
        <a:off x="3098673" y="499653"/>
        <a:ext cx="606873" cy="606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7B81-C05A-4872-AF50-62D435D0FFB5}">
      <dsp:nvSpPr>
        <dsp:cNvPr id="0" name=""/>
        <dsp:cNvSpPr/>
      </dsp:nvSpPr>
      <dsp:spPr>
        <a:xfrm>
          <a:off x="7704920" y="1010128"/>
          <a:ext cx="1090266" cy="109073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6D28CE-B440-4A11-9408-CD87B555D50C}">
      <dsp:nvSpPr>
        <dsp:cNvPr id="0" name=""/>
        <dsp:cNvSpPr/>
      </dsp:nvSpPr>
      <dsp:spPr>
        <a:xfrm>
          <a:off x="7740752"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Audit Log Report</a:t>
          </a:r>
          <a:endParaRPr lang="en-US" sz="1200" kern="1200" dirty="0"/>
        </a:p>
      </dsp:txBody>
      <dsp:txXfrm>
        <a:off x="7885876" y="1191950"/>
        <a:ext cx="727456" cy="727095"/>
      </dsp:txXfrm>
    </dsp:sp>
    <dsp:sp modelId="{9CBE7453-305B-421B-BB28-3C59798E04A0}">
      <dsp:nvSpPr>
        <dsp:cNvPr id="0" name=""/>
        <dsp:cNvSpPr/>
      </dsp:nvSpPr>
      <dsp:spPr>
        <a:xfrm rot="2700000">
          <a:off x="6649106"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8D7C5D7-23AA-4AB1-90FE-5AF8D1D6DE62}">
      <dsp:nvSpPr>
        <dsp:cNvPr id="0" name=""/>
        <dsp:cNvSpPr/>
      </dsp:nvSpPr>
      <dsp:spPr>
        <a:xfrm>
          <a:off x="6685941"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Under Min/Over Max Report</a:t>
          </a:r>
          <a:endParaRPr lang="en-US" sz="1200" kern="1200" dirty="0"/>
        </a:p>
      </dsp:txBody>
      <dsp:txXfrm>
        <a:off x="6831065" y="1191950"/>
        <a:ext cx="727456" cy="727095"/>
      </dsp:txXfrm>
    </dsp:sp>
    <dsp:sp modelId="{3E15902D-C718-46A9-838A-1537ED241EC7}">
      <dsp:nvSpPr>
        <dsp:cNvPr id="0" name=""/>
        <dsp:cNvSpPr/>
      </dsp:nvSpPr>
      <dsp:spPr>
        <a:xfrm rot="2700000">
          <a:off x="5608075"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8F3920-0F0B-4749-AA0B-6010ADE6DA9D}">
      <dsp:nvSpPr>
        <dsp:cNvPr id="0" name=""/>
        <dsp:cNvSpPr/>
      </dsp:nvSpPr>
      <dsp:spPr>
        <a:xfrm>
          <a:off x="5644910"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Position Report</a:t>
          </a:r>
          <a:endParaRPr lang="en-US" sz="1200" kern="1200" dirty="0"/>
        </a:p>
      </dsp:txBody>
      <dsp:txXfrm>
        <a:off x="5790034" y="1191950"/>
        <a:ext cx="727456" cy="727095"/>
      </dsp:txXfrm>
    </dsp:sp>
    <dsp:sp modelId="{C558CB63-5E01-4F61-BD16-288A28845AA9}">
      <dsp:nvSpPr>
        <dsp:cNvPr id="0" name=""/>
        <dsp:cNvSpPr/>
      </dsp:nvSpPr>
      <dsp:spPr>
        <a:xfrm rot="2700000">
          <a:off x="4553782"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3F7D66-56AE-4CF1-BD73-AD5B7800115E}">
      <dsp:nvSpPr>
        <dsp:cNvPr id="0" name=""/>
        <dsp:cNvSpPr/>
      </dsp:nvSpPr>
      <dsp:spPr>
        <a:xfrm>
          <a:off x="4590629"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Record Errors Report</a:t>
          </a:r>
          <a:endParaRPr lang="en-US" sz="1200" kern="1200" dirty="0"/>
        </a:p>
      </dsp:txBody>
      <dsp:txXfrm>
        <a:off x="4735753" y="1191950"/>
        <a:ext cx="727456" cy="727095"/>
      </dsp:txXfrm>
    </dsp:sp>
    <dsp:sp modelId="{BB681A30-C92A-4C01-9E59-82E6A97772D6}">
      <dsp:nvSpPr>
        <dsp:cNvPr id="0" name=""/>
        <dsp:cNvSpPr/>
      </dsp:nvSpPr>
      <dsp:spPr>
        <a:xfrm rot="2700000">
          <a:off x="3486226"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C9C8DC1-BE6F-4C54-8ECD-FB74DEE4E587}">
      <dsp:nvSpPr>
        <dsp:cNvPr id="0" name=""/>
        <dsp:cNvSpPr/>
      </dsp:nvSpPr>
      <dsp:spPr>
        <a:xfrm>
          <a:off x="3523076"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HRS Change Report</a:t>
          </a:r>
          <a:endParaRPr lang="en-US" sz="1200" kern="1200" dirty="0"/>
        </a:p>
      </dsp:txBody>
      <dsp:txXfrm>
        <a:off x="3668200" y="1191950"/>
        <a:ext cx="727456" cy="727095"/>
      </dsp:txXfrm>
    </dsp:sp>
    <dsp:sp modelId="{EE9BCC82-BAF1-4EEE-974C-A06E378BC4C6}">
      <dsp:nvSpPr>
        <dsp:cNvPr id="0" name=""/>
        <dsp:cNvSpPr/>
      </dsp:nvSpPr>
      <dsp:spPr>
        <a:xfrm rot="2700000">
          <a:off x="2443823"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14B0F6-D756-43CB-A573-DE676751D173}">
      <dsp:nvSpPr>
        <dsp:cNvPr id="0" name=""/>
        <dsp:cNvSpPr/>
      </dsp:nvSpPr>
      <dsp:spPr>
        <a:xfrm>
          <a:off x="2480671"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Missing From CAT Report</a:t>
          </a:r>
          <a:endParaRPr lang="en-US" sz="1200" kern="1200" dirty="0"/>
        </a:p>
      </dsp:txBody>
      <dsp:txXfrm>
        <a:off x="2625795" y="1191950"/>
        <a:ext cx="727456" cy="727095"/>
      </dsp:txXfrm>
    </dsp:sp>
    <dsp:sp modelId="{2477B82C-2573-4BF2-8277-E27EA14661C2}">
      <dsp:nvSpPr>
        <dsp:cNvPr id="0" name=""/>
        <dsp:cNvSpPr/>
      </dsp:nvSpPr>
      <dsp:spPr>
        <a:xfrm rot="2700000">
          <a:off x="1388157"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A89BEE-C899-49F2-8706-DC3F7ED6750D}">
      <dsp:nvSpPr>
        <dsp:cNvPr id="0" name=""/>
        <dsp:cNvSpPr/>
      </dsp:nvSpPr>
      <dsp:spPr>
        <a:xfrm>
          <a:off x="1425005" y="1046493"/>
          <a:ext cx="1017704" cy="1018010"/>
        </a:xfrm>
        <a:prstGeom prst="ellipse">
          <a:avLst/>
        </a:prstGeom>
        <a:gradFill rotWithShape="0">
          <a:gsLst>
            <a:gs pos="30000">
              <a:schemeClr val="bg1"/>
            </a:gs>
            <a:gs pos="100000">
              <a:schemeClr val="bg1">
                <a:lumMod val="75000"/>
              </a:schemeClr>
            </a:gs>
          </a:gsLst>
          <a:lin ang="60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HRS to CAT Compare Report</a:t>
          </a:r>
          <a:endParaRPr lang="en-US" sz="1200" kern="1200" dirty="0"/>
        </a:p>
      </dsp:txBody>
      <dsp:txXfrm>
        <a:off x="1570129" y="1191950"/>
        <a:ext cx="727456" cy="727095"/>
      </dsp:txXfrm>
    </dsp:sp>
    <dsp:sp modelId="{2FD9677F-8803-4A8E-8AC7-CAF7C84A5C99}">
      <dsp:nvSpPr>
        <dsp:cNvPr id="0" name=""/>
        <dsp:cNvSpPr/>
      </dsp:nvSpPr>
      <dsp:spPr>
        <a:xfrm rot="2700000">
          <a:off x="309065" y="1010162"/>
          <a:ext cx="1090479" cy="10904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25893C-F9A0-49BC-BFE2-D51A16E4D5ED}">
      <dsp:nvSpPr>
        <dsp:cNvPr id="0" name=""/>
        <dsp:cNvSpPr/>
      </dsp:nvSpPr>
      <dsp:spPr>
        <a:xfrm>
          <a:off x="345912" y="1046493"/>
          <a:ext cx="1017704" cy="10180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rPr>
            <a:t>Run CAT Reports</a:t>
          </a:r>
          <a:endParaRPr lang="en-US" sz="1600" b="0" kern="1200" dirty="0">
            <a:solidFill>
              <a:schemeClr val="bg1"/>
            </a:solidFill>
          </a:endParaRPr>
        </a:p>
      </dsp:txBody>
      <dsp:txXfrm>
        <a:off x="491036" y="1191950"/>
        <a:ext cx="727456" cy="727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FDF1E3A-9BBC-47AE-BB44-BC6854C8A772}" type="datetimeFigureOut">
              <a:rPr lang="en-US" smtClean="0"/>
              <a:t>1/5/2016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6BA0668-3FD5-48CD-BAFF-684F522AF86E}" type="slidenum">
              <a:rPr lang="en-US" smtClean="0"/>
              <a:t>‹#›</a:t>
            </a:fld>
            <a:endParaRPr lang="en-US"/>
          </a:p>
        </p:txBody>
      </p:sp>
    </p:spTree>
    <p:extLst>
      <p:ext uri="{BB962C8B-B14F-4D97-AF65-F5344CB8AC3E}">
        <p14:creationId xmlns:p14="http://schemas.microsoft.com/office/powerpoint/2010/main" val="369464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5</a:t>
            </a:fld>
            <a:endParaRPr lang="en-US"/>
          </a:p>
        </p:txBody>
      </p:sp>
    </p:spTree>
    <p:extLst>
      <p:ext uri="{BB962C8B-B14F-4D97-AF65-F5344CB8AC3E}">
        <p14:creationId xmlns:p14="http://schemas.microsoft.com/office/powerpoint/2010/main" val="208680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 up / drill down</a:t>
            </a:r>
            <a:r>
              <a:rPr lang="en-US" baseline="0" dirty="0" smtClean="0"/>
              <a:t> – conceptual background</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52</a:t>
            </a:fld>
            <a:endParaRPr lang="en-US"/>
          </a:p>
        </p:txBody>
      </p:sp>
    </p:spTree>
    <p:extLst>
      <p:ext uri="{BB962C8B-B14F-4D97-AF65-F5344CB8AC3E}">
        <p14:creationId xmlns:p14="http://schemas.microsoft.com/office/powerpoint/2010/main" val="1760720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chevrons, reference very</a:t>
            </a:r>
            <a:r>
              <a:rPr lang="en-US" baseline="0" dirty="0" smtClean="0"/>
              <a:t> high level (see project plan as example)</a:t>
            </a:r>
          </a:p>
          <a:p>
            <a:r>
              <a:rPr lang="en-US" baseline="0" dirty="0" smtClean="0"/>
              <a:t>Maybe just reference through </a:t>
            </a:r>
            <a:r>
              <a:rPr lang="en-US" baseline="0" smtClean="0"/>
              <a:t>liaison calls</a:t>
            </a:r>
            <a:endParaRPr lang="en-US" baseline="0" dirty="0" smtClean="0"/>
          </a:p>
        </p:txBody>
      </p:sp>
      <p:sp>
        <p:nvSpPr>
          <p:cNvPr id="4" name="Slide Number Placeholder 3"/>
          <p:cNvSpPr>
            <a:spLocks noGrp="1"/>
          </p:cNvSpPr>
          <p:nvPr>
            <p:ph type="sldNum" sz="quarter" idx="10"/>
          </p:nvPr>
        </p:nvSpPr>
        <p:spPr/>
        <p:txBody>
          <a:bodyPr/>
          <a:lstStyle/>
          <a:p>
            <a:fld id="{F6BA0668-3FD5-48CD-BAFF-684F522AF86E}" type="slidenum">
              <a:rPr lang="en-US" smtClean="0"/>
              <a:t>57</a:t>
            </a:fld>
            <a:endParaRPr lang="en-US"/>
          </a:p>
        </p:txBody>
      </p:sp>
    </p:spTree>
    <p:extLst>
      <p:ext uri="{BB962C8B-B14F-4D97-AF65-F5344CB8AC3E}">
        <p14:creationId xmlns:p14="http://schemas.microsoft.com/office/powerpoint/2010/main" val="200781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6</a:t>
            </a:fld>
            <a:endParaRPr lang="en-US"/>
          </a:p>
        </p:txBody>
      </p:sp>
    </p:spTree>
    <p:extLst>
      <p:ext uri="{BB962C8B-B14F-4D97-AF65-F5344CB8AC3E}">
        <p14:creationId xmlns:p14="http://schemas.microsoft.com/office/powerpoint/2010/main" val="208680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7</a:t>
            </a:fld>
            <a:endParaRPr lang="en-US"/>
          </a:p>
        </p:txBody>
      </p:sp>
    </p:spTree>
    <p:extLst>
      <p:ext uri="{BB962C8B-B14F-4D97-AF65-F5344CB8AC3E}">
        <p14:creationId xmlns:p14="http://schemas.microsoft.com/office/powerpoint/2010/main" val="208680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get to the CAT?</a:t>
            </a:r>
          </a:p>
          <a:p>
            <a:r>
              <a:rPr lang="en-US" baseline="0" dirty="0" smtClean="0"/>
              <a:t>Where do you find the IPS?</a:t>
            </a:r>
          </a:p>
          <a:p>
            <a:endParaRPr lang="en-US" baseline="0" dirty="0" smtClean="0"/>
          </a:p>
          <a:p>
            <a:r>
              <a:rPr lang="en-US" baseline="0" dirty="0" smtClean="0"/>
              <a:t>That IR box should be highlighted </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13</a:t>
            </a:fld>
            <a:endParaRPr lang="en-US"/>
          </a:p>
        </p:txBody>
      </p:sp>
    </p:spTree>
    <p:extLst>
      <p:ext uri="{BB962C8B-B14F-4D97-AF65-F5344CB8AC3E}">
        <p14:creationId xmlns:p14="http://schemas.microsoft.com/office/powerpoint/2010/main" val="204396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date: 07/01</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14</a:t>
            </a:fld>
            <a:endParaRPr lang="en-US"/>
          </a:p>
        </p:txBody>
      </p:sp>
    </p:spTree>
    <p:extLst>
      <p:ext uri="{BB962C8B-B14F-4D97-AF65-F5344CB8AC3E}">
        <p14:creationId xmlns:p14="http://schemas.microsoft.com/office/powerpoint/2010/main" val="232961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B1AF8-440C-4CDB-9BD2-D8E421587A2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6723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34</a:t>
            </a:fld>
            <a:endParaRPr lang="en-US"/>
          </a:p>
        </p:txBody>
      </p:sp>
    </p:spTree>
    <p:extLst>
      <p:ext uri="{BB962C8B-B14F-4D97-AF65-F5344CB8AC3E}">
        <p14:creationId xmlns:p14="http://schemas.microsoft.com/office/powerpoint/2010/main" val="218544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this before slides on specific reports</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36</a:t>
            </a:fld>
            <a:endParaRPr lang="en-US"/>
          </a:p>
        </p:txBody>
      </p:sp>
    </p:spTree>
    <p:extLst>
      <p:ext uri="{BB962C8B-B14F-4D97-AF65-F5344CB8AC3E}">
        <p14:creationId xmlns:p14="http://schemas.microsoft.com/office/powerpoint/2010/main" val="86452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content on individual reports</a:t>
            </a:r>
            <a:r>
              <a:rPr lang="en-US" baseline="0" dirty="0" smtClean="0"/>
              <a:t> (delete these slides)</a:t>
            </a:r>
          </a:p>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40</a:t>
            </a:fld>
            <a:endParaRPr lang="en-US"/>
          </a:p>
        </p:txBody>
      </p:sp>
    </p:spTree>
    <p:extLst>
      <p:ext uri="{BB962C8B-B14F-4D97-AF65-F5344CB8AC3E}">
        <p14:creationId xmlns:p14="http://schemas.microsoft.com/office/powerpoint/2010/main" val="2570943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4A590D-84AF-41FF-A70E-481E48CA33AA}" type="datetime1">
              <a:rPr lang="en-US" smtClean="0"/>
              <a:t>1/5/2016</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dirty="0"/>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dirty="0"/>
          </a:p>
        </p:txBody>
      </p:sp>
      <p:pic>
        <p:nvPicPr>
          <p:cNvPr id="8" name="Picture 7"/>
          <p:cNvPicPr/>
          <p:nvPr userDrawn="1"/>
        </p:nvPicPr>
        <p:blipFill>
          <a:blip r:embed="rId2"/>
          <a:stretch>
            <a:fillRect/>
          </a:stretch>
        </p:blipFill>
        <p:spPr>
          <a:xfrm>
            <a:off x="3581400" y="685800"/>
            <a:ext cx="1905000" cy="1295400"/>
          </a:xfrm>
          <a:prstGeom prst="rect">
            <a:avLst/>
          </a:prstGeom>
        </p:spPr>
      </p:pic>
      <p:sp>
        <p:nvSpPr>
          <p:cNvPr id="10" name="Title 1"/>
          <p:cNvSpPr>
            <a:spLocks noGrp="1"/>
          </p:cNvSpPr>
          <p:nvPr>
            <p:ph type="title" hasCustomPrompt="1"/>
          </p:nvPr>
        </p:nvSpPr>
        <p:spPr>
          <a:xfrm>
            <a:off x="0" y="3048000"/>
            <a:ext cx="9144000" cy="1752600"/>
          </a:xfrm>
          <a:solidFill>
            <a:schemeClr val="accent2"/>
          </a:solidFill>
        </p:spPr>
        <p:txBody>
          <a:bodyPr anchor="ctr">
            <a:normAutofit/>
          </a:bodyPr>
          <a:lstStyle>
            <a:lvl1pPr algn="ctr">
              <a:defRPr sz="4400" b="0">
                <a:solidFill>
                  <a:schemeClr val="bg1"/>
                </a:solidFill>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333157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 name="Rectangle 42"/>
          <p:cNvSpPr/>
          <p:nvPr/>
        </p:nvSpPr>
        <p:spPr>
          <a:xfrm>
            <a:off x="603928" y="1066801"/>
            <a:ext cx="7177086" cy="3810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 name="Rectangle 43"/>
          <p:cNvSpPr/>
          <p:nvPr/>
        </p:nvSpPr>
        <p:spPr>
          <a:xfrm>
            <a:off x="692827" y="1199538"/>
            <a:ext cx="696964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Rectangle 45"/>
          <p:cNvSpPr/>
          <p:nvPr/>
        </p:nvSpPr>
        <p:spPr>
          <a:xfrm>
            <a:off x="692827" y="4662487"/>
            <a:ext cx="6968059"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ctrTitle"/>
          </p:nvPr>
        </p:nvSpPr>
        <p:spPr>
          <a:xfrm>
            <a:off x="776405" y="1573413"/>
            <a:ext cx="6586687" cy="1702160"/>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776405" y="3286017"/>
            <a:ext cx="6579626" cy="828783"/>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8" name="Footer Placeholder 4"/>
          <p:cNvSpPr>
            <a:spLocks noGrp="1"/>
          </p:cNvSpPr>
          <p:nvPr>
            <p:ph type="ftr" sz="quarter" idx="11"/>
          </p:nvPr>
        </p:nvSpPr>
        <p:spPr>
          <a:xfrm>
            <a:off x="3657600" y="6324600"/>
            <a:ext cx="4125912" cy="365125"/>
          </a:xfrm>
        </p:spPr>
        <p:txBody>
          <a:bodyPr>
            <a:normAutofit/>
          </a:bodyPr>
          <a:lstStyle>
            <a:lvl1pPr>
              <a:defRPr>
                <a:solidFill>
                  <a:schemeClr val="accent1"/>
                </a:solidFill>
              </a:defRPr>
            </a:lvl1pPr>
          </a:lstStyle>
          <a:p>
            <a:pPr>
              <a:defRPr/>
            </a:pPr>
            <a:r>
              <a:rPr lang="en-US" smtClean="0">
                <a:solidFill>
                  <a:srgbClr val="797B7E"/>
                </a:solidFill>
              </a:rPr>
              <a:t>University of Wisconsin - System</a:t>
            </a:r>
            <a:endParaRPr lang="en-US" dirty="0">
              <a:solidFill>
                <a:srgbClr val="797B7E"/>
              </a:solidFill>
            </a:endParaRPr>
          </a:p>
        </p:txBody>
      </p:sp>
      <p:sp>
        <p:nvSpPr>
          <p:cNvPr id="49" name="Slide Number Placeholder 5"/>
          <p:cNvSpPr>
            <a:spLocks noGrp="1"/>
          </p:cNvSpPr>
          <p:nvPr>
            <p:ph type="sldNum" sz="quarter" idx="12"/>
          </p:nvPr>
        </p:nvSpPr>
        <p:spPr>
          <a:xfrm>
            <a:off x="692827" y="4171950"/>
            <a:ext cx="1278108" cy="365125"/>
          </a:xfrm>
        </p:spPr>
        <p:txBody>
          <a:bodyPr/>
          <a:lstStyle>
            <a:lvl1pPr>
              <a:defRPr>
                <a:solidFill>
                  <a:schemeClr val="accent1"/>
                </a:solidFill>
              </a:defRPr>
            </a:lvl1pPr>
          </a:lstStyle>
          <a:p>
            <a:pPr>
              <a:defRPr/>
            </a:pPr>
            <a:fld id="{15565136-CD83-45F4-A6E8-187A21078EA7}" type="slidenum">
              <a:rPr lang="en-US">
                <a:solidFill>
                  <a:srgbClr val="797B7E"/>
                </a:solidFill>
              </a:rPr>
              <a:pPr>
                <a:defRPr/>
              </a:pPr>
              <a:t>‹#›</a:t>
            </a:fld>
            <a:endParaRPr lang="en-US" dirty="0">
              <a:solidFill>
                <a:srgbClr val="797B7E"/>
              </a:solidFill>
            </a:endParaRPr>
          </a:p>
        </p:txBody>
      </p:sp>
    </p:spTree>
    <p:extLst>
      <p:ext uri="{BB962C8B-B14F-4D97-AF65-F5344CB8AC3E}">
        <p14:creationId xmlns:p14="http://schemas.microsoft.com/office/powerpoint/2010/main" val="41688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8C966B3-649F-4321-9E50-EB61C08E9D6D}" type="datetime1">
              <a:rPr lang="en-US" smtClean="0"/>
              <a:t>1/5/2016</a:t>
            </a:fld>
            <a:endParaRPr lang="en-US"/>
          </a:p>
        </p:txBody>
      </p:sp>
      <p:sp>
        <p:nvSpPr>
          <p:cNvPr id="5" name="Footer Placeholder 4"/>
          <p:cNvSpPr>
            <a:spLocks noGrp="1"/>
          </p:cNvSpPr>
          <p:nvPr>
            <p:ph type="ftr" sz="quarter" idx="11"/>
          </p:nvPr>
        </p:nvSpPr>
        <p:spPr>
          <a:xfrm>
            <a:off x="3581400" y="6340475"/>
            <a:ext cx="4181475" cy="365125"/>
          </a:xfrm>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6" name="Slide Number Placeholder 5"/>
          <p:cNvSpPr>
            <a:spLocks noGrp="1"/>
          </p:cNvSpPr>
          <p:nvPr>
            <p:ph type="sldNum" sz="quarter" idx="12"/>
          </p:nvPr>
        </p:nvSpPr>
        <p:spPr/>
        <p:txBody>
          <a:bodyPr/>
          <a:lstStyle>
            <a:lvl1pPr>
              <a:defRPr/>
            </a:lvl1pPr>
          </a:lstStyle>
          <a:p>
            <a:pPr>
              <a:defRPr/>
            </a:pPr>
            <a:fld id="{9D70E9CB-DB12-42DD-A213-B568D40F6856}" type="slidenum">
              <a:rPr lang="en-US"/>
              <a:pPr>
                <a:defRPr/>
              </a:pPr>
              <a:t>‹#›</a:t>
            </a:fld>
            <a:endParaRPr lang="en-US"/>
          </a:p>
        </p:txBody>
      </p:sp>
    </p:spTree>
    <p:extLst>
      <p:ext uri="{BB962C8B-B14F-4D97-AF65-F5344CB8AC3E}">
        <p14:creationId xmlns:p14="http://schemas.microsoft.com/office/powerpoint/2010/main" val="379321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E064ED-BF2E-44E6-AD34-DAF9A3332587}" type="datetime1">
              <a:rPr lang="en-US" smtClean="0"/>
              <a:t>1/5/2016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6" name="Slide Number Placeholder 5"/>
          <p:cNvSpPr>
            <a:spLocks noGrp="1"/>
          </p:cNvSpPr>
          <p:nvPr>
            <p:ph type="sldNum" sz="quarter" idx="12"/>
          </p:nvPr>
        </p:nvSpPr>
        <p:spPr/>
        <p:txBody>
          <a:bodyPr/>
          <a:lstStyle>
            <a:lvl1pPr>
              <a:defRPr/>
            </a:lvl1pPr>
          </a:lstStyle>
          <a:p>
            <a:pPr>
              <a:defRPr/>
            </a:pPr>
            <a:fld id="{46BE7191-BAE1-4843-A6FB-424B33F77A8F}" type="slidenum">
              <a:rPr lang="en-US"/>
              <a:pPr>
                <a:defRPr/>
              </a:pPr>
              <a:t>‹#›</a:t>
            </a:fld>
            <a:endParaRPr lang="en-US"/>
          </a:p>
        </p:txBody>
      </p:sp>
    </p:spTree>
    <p:extLst>
      <p:ext uri="{BB962C8B-B14F-4D97-AF65-F5344CB8AC3E}">
        <p14:creationId xmlns:p14="http://schemas.microsoft.com/office/powerpoint/2010/main" val="10447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a:defRPr/>
            </a:lvl1pPr>
          </a:lstStyle>
          <a:p>
            <a:pPr>
              <a:defRPr/>
            </a:pPr>
            <a:fld id="{8DC45E8E-2B0E-4F1C-B11C-8657BEF50B4C}" type="datetime1">
              <a:rPr lang="en-US" smtClean="0"/>
              <a:t>1/5/2016</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7" name="Slide Number Placeholder 6"/>
          <p:cNvSpPr>
            <a:spLocks noGrp="1"/>
          </p:cNvSpPr>
          <p:nvPr>
            <p:ph type="sldNum" sz="quarter" idx="17"/>
          </p:nvPr>
        </p:nvSpPr>
        <p:spPr/>
        <p:txBody>
          <a:bodyPr/>
          <a:lstStyle>
            <a:lvl1pPr>
              <a:defRPr/>
            </a:lvl1pPr>
          </a:lstStyle>
          <a:p>
            <a:pPr>
              <a:defRPr/>
            </a:pPr>
            <a:fld id="{B82F24ED-30E4-4777-9F1E-A206FD04E30B}" type="slidenum">
              <a:rPr lang="en-US"/>
              <a:pPr>
                <a:defRPr/>
              </a:pPr>
              <a:t>‹#›</a:t>
            </a:fld>
            <a:endParaRPr lang="en-US"/>
          </a:p>
        </p:txBody>
      </p:sp>
    </p:spTree>
    <p:extLst>
      <p:ext uri="{BB962C8B-B14F-4D97-AF65-F5344CB8AC3E}">
        <p14:creationId xmlns:p14="http://schemas.microsoft.com/office/powerpoint/2010/main" val="4005717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7A83C12A-B170-4AD2-ADED-8913949DD22A}" type="datetime1">
              <a:rPr lang="en-US" smtClean="0"/>
              <a:t>1/5/2016</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9" name="Slide Number Placeholder 8"/>
          <p:cNvSpPr>
            <a:spLocks noGrp="1"/>
          </p:cNvSpPr>
          <p:nvPr>
            <p:ph type="sldNum" sz="quarter" idx="12"/>
          </p:nvPr>
        </p:nvSpPr>
        <p:spPr/>
        <p:txBody>
          <a:bodyPr/>
          <a:lstStyle>
            <a:lvl1pPr>
              <a:defRPr/>
            </a:lvl1pPr>
          </a:lstStyle>
          <a:p>
            <a:pPr>
              <a:defRPr/>
            </a:pPr>
            <a:fld id="{89DB5C43-DBD2-4994-8CA9-113FBC89627C}" type="slidenum">
              <a:rPr lang="en-US"/>
              <a:pPr>
                <a:defRPr/>
              </a:pPr>
              <a:t>‹#›</a:t>
            </a:fld>
            <a:endParaRPr lang="en-US"/>
          </a:p>
        </p:txBody>
      </p:sp>
    </p:spTree>
    <p:extLst>
      <p:ext uri="{BB962C8B-B14F-4D97-AF65-F5344CB8AC3E}">
        <p14:creationId xmlns:p14="http://schemas.microsoft.com/office/powerpoint/2010/main" val="328131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533A7BB-4DBA-42B6-B33E-F1A82A71321D}" type="datetime1">
              <a:rPr lang="en-US" smtClean="0"/>
              <a:t>1/5/2016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5" name="Slide Number Placeholder 4"/>
          <p:cNvSpPr>
            <a:spLocks noGrp="1"/>
          </p:cNvSpPr>
          <p:nvPr>
            <p:ph type="sldNum" sz="quarter" idx="12"/>
          </p:nvPr>
        </p:nvSpPr>
        <p:spPr/>
        <p:txBody>
          <a:bodyPr/>
          <a:lstStyle>
            <a:lvl1pPr>
              <a:defRPr/>
            </a:lvl1pPr>
          </a:lstStyle>
          <a:p>
            <a:pPr>
              <a:defRPr/>
            </a:pPr>
            <a:fld id="{3745BA32-F32B-4012-A365-340461A9428D}" type="slidenum">
              <a:rPr lang="en-US"/>
              <a:pPr>
                <a:defRPr/>
              </a:pPr>
              <a:t>‹#›</a:t>
            </a:fld>
            <a:endParaRPr lang="en-US"/>
          </a:p>
        </p:txBody>
      </p:sp>
    </p:spTree>
    <p:extLst>
      <p:ext uri="{BB962C8B-B14F-4D97-AF65-F5344CB8AC3E}">
        <p14:creationId xmlns:p14="http://schemas.microsoft.com/office/powerpoint/2010/main" val="639966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960590A-69FB-4051-991F-FECE30905AFE}" type="datetime1">
              <a:rPr lang="en-US" smtClean="0"/>
              <a:t>1/5/2016</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4" name="Slide Number Placeholder 3"/>
          <p:cNvSpPr>
            <a:spLocks noGrp="1"/>
          </p:cNvSpPr>
          <p:nvPr>
            <p:ph type="sldNum" sz="quarter" idx="12"/>
          </p:nvPr>
        </p:nvSpPr>
        <p:spPr/>
        <p:txBody>
          <a:bodyPr/>
          <a:lstStyle>
            <a:lvl1pPr>
              <a:defRPr/>
            </a:lvl1pPr>
          </a:lstStyle>
          <a:p>
            <a:pPr>
              <a:defRPr/>
            </a:pPr>
            <a:fld id="{0DEB165E-9DFD-494B-A9E3-F82A1AF85286}" type="slidenum">
              <a:rPr lang="en-US"/>
              <a:pPr>
                <a:defRPr/>
              </a:pPr>
              <a:t>‹#›</a:t>
            </a:fld>
            <a:endParaRPr lang="en-US"/>
          </a:p>
        </p:txBody>
      </p:sp>
    </p:spTree>
    <p:extLst>
      <p:ext uri="{BB962C8B-B14F-4D97-AF65-F5344CB8AC3E}">
        <p14:creationId xmlns:p14="http://schemas.microsoft.com/office/powerpoint/2010/main" val="1125327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D4A0C459-80C3-45B7-9D08-9873C627B9B6}" type="datetime1">
              <a:rPr lang="en-US" smtClean="0"/>
              <a:t>1/5/2016</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AB67C470-E223-43F5-B56F-7F47768C9E5F}"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Tree>
    <p:extLst>
      <p:ext uri="{BB962C8B-B14F-4D97-AF65-F5344CB8AC3E}">
        <p14:creationId xmlns:p14="http://schemas.microsoft.com/office/powerpoint/2010/main" val="267531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E4BC404-02B3-4FD7-BA1F-4E36CADAF3C2}" type="datetime1">
              <a:rPr lang="en-US" smtClean="0"/>
              <a:t>1/5/2016</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50" name="Slide Number Placeholder 6"/>
          <p:cNvSpPr>
            <a:spLocks noGrp="1"/>
          </p:cNvSpPr>
          <p:nvPr>
            <p:ph type="sldNum" sz="quarter" idx="12"/>
          </p:nvPr>
        </p:nvSpPr>
        <p:spPr/>
        <p:txBody>
          <a:bodyPr/>
          <a:lstStyle>
            <a:lvl1pPr>
              <a:defRPr/>
            </a:lvl1pPr>
          </a:lstStyle>
          <a:p>
            <a:pPr>
              <a:defRPr/>
            </a:pPr>
            <a:fld id="{A73094EC-DF5B-44CC-9B75-BFE39A6CAAB4}" type="slidenum">
              <a:rPr lang="en-US"/>
              <a:pPr>
                <a:defRPr/>
              </a:pPr>
              <a:t>‹#›</a:t>
            </a:fld>
            <a:endParaRPr lang="en-US"/>
          </a:p>
        </p:txBody>
      </p:sp>
    </p:spTree>
    <p:extLst>
      <p:ext uri="{BB962C8B-B14F-4D97-AF65-F5344CB8AC3E}">
        <p14:creationId xmlns:p14="http://schemas.microsoft.com/office/powerpoint/2010/main" val="108924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3EB68-4AC1-4C9F-9168-7751A8544F6D}" type="datetime1">
              <a:rPr lang="en-US" smtClean="0"/>
              <a:t>1/5/2016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797B7E"/>
                </a:solidFill>
              </a:rPr>
              <a:t>University of Wisconsin - System</a:t>
            </a:r>
            <a:endParaRPr lang="en-US" dirty="0">
              <a:solidFill>
                <a:srgbClr val="797B7E"/>
              </a:solidFill>
            </a:endParaRPr>
          </a:p>
        </p:txBody>
      </p:sp>
      <p:sp>
        <p:nvSpPr>
          <p:cNvPr id="6" name="Slide Number Placeholder 5"/>
          <p:cNvSpPr>
            <a:spLocks noGrp="1"/>
          </p:cNvSpPr>
          <p:nvPr>
            <p:ph type="sldNum" sz="quarter" idx="12"/>
          </p:nvPr>
        </p:nvSpPr>
        <p:spPr/>
        <p:txBody>
          <a:bodyPr/>
          <a:lstStyle>
            <a:lvl1pPr>
              <a:defRPr/>
            </a:lvl1pPr>
          </a:lstStyle>
          <a:p>
            <a:pPr>
              <a:defRPr/>
            </a:pPr>
            <a:fld id="{C5F87A30-3300-43F0-ADA1-90F57D1A4958}" type="slidenum">
              <a:rPr lang="en-US"/>
              <a:pPr>
                <a:defRPr/>
              </a:pPr>
              <a:t>‹#›</a:t>
            </a:fld>
            <a:endParaRPr lang="en-US"/>
          </a:p>
        </p:txBody>
      </p:sp>
    </p:spTree>
    <p:extLst>
      <p:ext uri="{BB962C8B-B14F-4D97-AF65-F5344CB8AC3E}">
        <p14:creationId xmlns:p14="http://schemas.microsoft.com/office/powerpoint/2010/main" val="8589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1/5/2016</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23411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91000" y="2895599"/>
            <a:ext cx="4343400" cy="2143125"/>
          </a:xfrm>
          <a:solidFill>
            <a:schemeClr val="accent2"/>
          </a:solidFill>
        </p:spPr>
        <p:txBody>
          <a:bodyPr anchor="t"/>
          <a:lstStyle>
            <a:lvl1pPr marL="396875" indent="0" algn="l">
              <a:defRPr sz="4000" b="1" cap="all">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7A6DDE9-D6A0-4A69-A825-002B61647590}" type="datetime1">
              <a:rPr lang="en-US" smtClean="0"/>
              <a:t>1/5/2016</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dirty="0"/>
          </a:p>
        </p:txBody>
      </p:sp>
      <p:pic>
        <p:nvPicPr>
          <p:cNvPr id="2050" name="Picture 2" descr="https://localtvwiti.files.wordpress.com/2011/12/uw-system-400x225.jpg?w=4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113" y="2895599"/>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userDrawn="1"/>
        </p:nvPicPr>
        <p:blipFill>
          <a:blip r:embed="rId3"/>
          <a:stretch>
            <a:fillRect/>
          </a:stretch>
        </p:blipFill>
        <p:spPr>
          <a:xfrm>
            <a:off x="546344" y="6324600"/>
            <a:ext cx="520456" cy="377851"/>
          </a:xfrm>
          <a:prstGeom prst="rect">
            <a:avLst/>
          </a:prstGeom>
        </p:spPr>
      </p:pic>
    </p:spTree>
    <p:extLst>
      <p:ext uri="{BB962C8B-B14F-4D97-AF65-F5344CB8AC3E}">
        <p14:creationId xmlns:p14="http://schemas.microsoft.com/office/powerpoint/2010/main" val="35092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ABA8FE-1827-42EF-9E46-43AB38E164F1}" type="datetime1">
              <a:rPr lang="en-US" smtClean="0"/>
              <a:t>1/5/2016</a:t>
            </a:fld>
            <a:endParaRPr lang="en-US"/>
          </a:p>
        </p:txBody>
      </p:sp>
      <p:sp>
        <p:nvSpPr>
          <p:cNvPr id="4" name="Footer Placeholder 3"/>
          <p:cNvSpPr>
            <a:spLocks noGrp="1"/>
          </p:cNvSpPr>
          <p:nvPr>
            <p:ph type="ftr" sz="quarter" idx="11"/>
          </p:nvPr>
        </p:nvSpPr>
        <p:spPr/>
        <p:txBody>
          <a:bodyPr/>
          <a:lstStyle/>
          <a:p>
            <a:r>
              <a:rPr lang="en-US" smtClean="0"/>
              <a:t>University of Wisconsin - System</a:t>
            </a:r>
            <a:endParaRPr lang="en-US"/>
          </a:p>
        </p:txBody>
      </p:sp>
      <p:sp>
        <p:nvSpPr>
          <p:cNvPr id="5" name="Slide Number Placeholder 4"/>
          <p:cNvSpPr>
            <a:spLocks noGrp="1"/>
          </p:cNvSpPr>
          <p:nvPr>
            <p:ph type="sldNum" sz="quarter" idx="12"/>
          </p:nvPr>
        </p:nvSpPr>
        <p:spPr/>
        <p:txBody>
          <a:bodyPr/>
          <a:lstStyle/>
          <a:p>
            <a:fld id="{5F9F0D0D-C1D0-447B-88FF-E47BB6D86588}" type="slidenum">
              <a:rPr lang="en-US" smtClean="0"/>
              <a:t>‹#›</a:t>
            </a:fld>
            <a:endParaRPr lang="en-US"/>
          </a:p>
        </p:txBody>
      </p:sp>
      <p:sp>
        <p:nvSpPr>
          <p:cNvPr id="6"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7" name="Picture 6"/>
          <p:cNvPicPr/>
          <p:nvPr userDrawn="1"/>
        </p:nvPicPr>
        <p:blipFill>
          <a:blip r:embed="rId2"/>
          <a:stretch>
            <a:fillRect/>
          </a:stretch>
        </p:blipFill>
        <p:spPr>
          <a:xfrm>
            <a:off x="546344" y="6324600"/>
            <a:ext cx="520456" cy="377851"/>
          </a:xfrm>
          <a:prstGeom prst="rect">
            <a:avLst/>
          </a:prstGeom>
        </p:spPr>
      </p:pic>
    </p:spTree>
    <p:extLst>
      <p:ext uri="{BB962C8B-B14F-4D97-AF65-F5344CB8AC3E}">
        <p14:creationId xmlns:p14="http://schemas.microsoft.com/office/powerpoint/2010/main" val="277614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DFFE63-C935-49F4-89FD-43B7AF21AECD}" type="datetime1">
              <a:rPr lang="en-US" smtClean="0"/>
              <a:t>1/5/2016</a:t>
            </a:fld>
            <a:endParaRPr lang="en-US"/>
          </a:p>
        </p:txBody>
      </p:sp>
      <p:sp>
        <p:nvSpPr>
          <p:cNvPr id="4" name="Footer Placeholder 3"/>
          <p:cNvSpPr>
            <a:spLocks noGrp="1"/>
          </p:cNvSpPr>
          <p:nvPr>
            <p:ph type="ftr" sz="quarter" idx="11"/>
          </p:nvPr>
        </p:nvSpPr>
        <p:spPr/>
        <p:txBody>
          <a:bodyPr/>
          <a:lstStyle/>
          <a:p>
            <a:r>
              <a:rPr lang="en-US" smtClean="0"/>
              <a:t>University of Wisconsin - System</a:t>
            </a:r>
            <a:endParaRPr lang="en-US"/>
          </a:p>
        </p:txBody>
      </p:sp>
      <p:sp>
        <p:nvSpPr>
          <p:cNvPr id="5" name="Slide Number Placeholder 4"/>
          <p:cNvSpPr>
            <a:spLocks noGrp="1"/>
          </p:cNvSpPr>
          <p:nvPr>
            <p:ph type="sldNum" sz="quarter" idx="12"/>
          </p:nvPr>
        </p:nvSpPr>
        <p:spPr/>
        <p:txBody>
          <a:bodyPr/>
          <a:lstStyle/>
          <a:p>
            <a:fld id="{5F9F0D0D-C1D0-447B-88FF-E47BB6D86588}" type="slidenum">
              <a:rPr lang="en-US" smtClean="0"/>
              <a:t>‹#›</a:t>
            </a:fld>
            <a:endParaRPr lang="en-US"/>
          </a:p>
        </p:txBody>
      </p:sp>
      <p:sp>
        <p:nvSpPr>
          <p:cNvPr id="7" name="Title 1"/>
          <p:cNvSpPr>
            <a:spLocks noGrp="1"/>
          </p:cNvSpPr>
          <p:nvPr>
            <p:ph type="title" hasCustomPrompt="1"/>
          </p:nvPr>
        </p:nvSpPr>
        <p:spPr>
          <a:xfrm>
            <a:off x="0" y="3048000"/>
            <a:ext cx="9144000" cy="1752600"/>
          </a:xfrm>
          <a:solidFill>
            <a:schemeClr val="accent2"/>
          </a:solidFill>
        </p:spPr>
        <p:txBody>
          <a:bodyPr anchor="ctr">
            <a:normAutofit/>
          </a:bodyPr>
          <a:lstStyle>
            <a:lvl1pPr algn="ctr">
              <a:defRPr sz="4400" b="0">
                <a:solidFill>
                  <a:schemeClr val="bg1"/>
                </a:solidFill>
              </a:defRPr>
            </a:lvl1pPr>
          </a:lstStyle>
          <a:p>
            <a:r>
              <a:rPr lang="en-US" dirty="0" smtClean="0"/>
              <a:t>Click to edit Master title style</a:t>
            </a:r>
            <a:br>
              <a:rPr lang="en-US" dirty="0" smtClean="0"/>
            </a:br>
            <a:endParaRPr lang="en-US" dirty="0"/>
          </a:p>
        </p:txBody>
      </p:sp>
      <p:pic>
        <p:nvPicPr>
          <p:cNvPr id="6" name="Picture 5"/>
          <p:cNvPicPr/>
          <p:nvPr userDrawn="1"/>
        </p:nvPicPr>
        <p:blipFill>
          <a:blip r:embed="rId2"/>
          <a:stretch>
            <a:fillRect/>
          </a:stretch>
        </p:blipFill>
        <p:spPr>
          <a:xfrm>
            <a:off x="546344" y="6324600"/>
            <a:ext cx="520456" cy="377851"/>
          </a:xfrm>
          <a:prstGeom prst="rect">
            <a:avLst/>
          </a:prstGeom>
        </p:spPr>
      </p:pic>
    </p:spTree>
    <p:extLst>
      <p:ext uri="{BB962C8B-B14F-4D97-AF65-F5344CB8AC3E}">
        <p14:creationId xmlns:p14="http://schemas.microsoft.com/office/powerpoint/2010/main" val="318392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B46A2A-5FB0-4495-8679-8E95AB28FE52}" type="datetime1">
              <a:rPr lang="en-US" smtClean="0"/>
              <a:t>1/5/2016</a:t>
            </a:fld>
            <a:endParaRPr lang="en-US"/>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7" name="Slide Number Placeholder 6"/>
          <p:cNvSpPr>
            <a:spLocks noGrp="1"/>
          </p:cNvSpPr>
          <p:nvPr>
            <p:ph type="sldNum" sz="quarter" idx="12"/>
          </p:nvPr>
        </p:nvSpPr>
        <p:spPr/>
        <p:txBody>
          <a:bodyPr/>
          <a:lstStyle/>
          <a:p>
            <a:fld id="{5F9F0D0D-C1D0-447B-88FF-E47BB6D86588}" type="slidenum">
              <a:rPr lang="en-US" smtClean="0"/>
              <a:t>‹#›</a:t>
            </a:fld>
            <a:endParaRPr lang="en-US"/>
          </a:p>
        </p:txBody>
      </p:sp>
      <p:sp>
        <p:nvSpPr>
          <p:cNvPr id="8"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4600"/>
            <a:ext cx="520456" cy="377851"/>
          </a:xfrm>
          <a:prstGeom prst="rect">
            <a:avLst/>
          </a:prstGeom>
        </p:spPr>
      </p:pic>
    </p:spTree>
    <p:extLst>
      <p:ext uri="{BB962C8B-B14F-4D97-AF65-F5344CB8AC3E}">
        <p14:creationId xmlns:p14="http://schemas.microsoft.com/office/powerpoint/2010/main" val="20279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D967A-7FB4-4E14-BC2E-62559727A3B6}" type="datetime1">
              <a:rPr lang="en-US" smtClean="0"/>
              <a:t>1/5/2016</a:t>
            </a:fld>
            <a:endParaRPr lang="en-US"/>
          </a:p>
        </p:txBody>
      </p:sp>
      <p:sp>
        <p:nvSpPr>
          <p:cNvPr id="8" name="Footer Placeholder 7"/>
          <p:cNvSpPr>
            <a:spLocks noGrp="1"/>
          </p:cNvSpPr>
          <p:nvPr>
            <p:ph type="ftr" sz="quarter" idx="11"/>
          </p:nvPr>
        </p:nvSpPr>
        <p:spPr/>
        <p:txBody>
          <a:bodyPr/>
          <a:lstStyle/>
          <a:p>
            <a:r>
              <a:rPr lang="en-US" smtClean="0"/>
              <a:t>University of Wisconsin - System</a:t>
            </a:r>
            <a:endParaRPr lang="en-US"/>
          </a:p>
        </p:txBody>
      </p:sp>
      <p:sp>
        <p:nvSpPr>
          <p:cNvPr id="9" name="Slide Number Placeholder 8"/>
          <p:cNvSpPr>
            <a:spLocks noGrp="1"/>
          </p:cNvSpPr>
          <p:nvPr>
            <p:ph type="sldNum" sz="quarter" idx="12"/>
          </p:nvPr>
        </p:nvSpPr>
        <p:spPr/>
        <p:txBody>
          <a:bodyPr/>
          <a:lstStyle/>
          <a:p>
            <a:fld id="{5F9F0D0D-C1D0-447B-88FF-E47BB6D86588}" type="slidenum">
              <a:rPr lang="en-US" smtClean="0"/>
              <a:t>‹#›</a:t>
            </a:fld>
            <a:endParaRPr lang="en-US"/>
          </a:p>
        </p:txBody>
      </p:sp>
      <p:sp>
        <p:nvSpPr>
          <p:cNvPr id="10"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11" name="Picture 10"/>
          <p:cNvPicPr/>
          <p:nvPr userDrawn="1"/>
        </p:nvPicPr>
        <p:blipFill>
          <a:blip r:embed="rId2"/>
          <a:stretch>
            <a:fillRect/>
          </a:stretch>
        </p:blipFill>
        <p:spPr>
          <a:xfrm>
            <a:off x="546344" y="6324600"/>
            <a:ext cx="520456" cy="377851"/>
          </a:xfrm>
          <a:prstGeom prst="rect">
            <a:avLst/>
          </a:prstGeom>
        </p:spPr>
      </p:pic>
    </p:spTree>
    <p:extLst>
      <p:ext uri="{BB962C8B-B14F-4D97-AF65-F5344CB8AC3E}">
        <p14:creationId xmlns:p14="http://schemas.microsoft.com/office/powerpoint/2010/main" val="270572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F33F6-7231-43CE-A7F9-8E6AC00FE13A}" type="datetime1">
              <a:rPr lang="en-US" smtClean="0"/>
              <a:t>1/5/2016</a:t>
            </a:fld>
            <a:endParaRPr lang="en-US"/>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a:t>
            </a:fld>
            <a:endParaRPr lang="en-US"/>
          </a:p>
        </p:txBody>
      </p:sp>
      <p:pic>
        <p:nvPicPr>
          <p:cNvPr id="1026" name="Picture 2" descr="http://www.news8000.com/image/view/-/25773722/highRes/2/-/maxh/640/maxw/640/-/118xjpjz/-/UW-System-64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1" y="685800"/>
            <a:ext cx="9147451" cy="510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2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C1F6E-F3C7-45C9-B004-0E4F76C25DC3}" type="datetime1">
              <a:rPr lang="en-US" smtClean="0"/>
              <a:t>1/5/2016</a:t>
            </a:fld>
            <a:endParaRPr lang="en-US"/>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7" name="Slide Number Placeholder 6"/>
          <p:cNvSpPr>
            <a:spLocks noGrp="1"/>
          </p:cNvSpPr>
          <p:nvPr>
            <p:ph type="sldNum" sz="quarter" idx="12"/>
          </p:nvPr>
        </p:nvSpPr>
        <p:spPr/>
        <p:txBody>
          <a:bodyPr/>
          <a:lstStyle/>
          <a:p>
            <a:fld id="{5F9F0D0D-C1D0-447B-88FF-E47BB6D86588}" type="slidenum">
              <a:rPr lang="en-US" smtClean="0"/>
              <a:t>‹#›</a:t>
            </a:fld>
            <a:endParaRPr lang="en-US"/>
          </a:p>
        </p:txBody>
      </p:sp>
    </p:spTree>
    <p:extLst>
      <p:ext uri="{BB962C8B-B14F-4D97-AF65-F5344CB8AC3E}">
        <p14:creationId xmlns:p14="http://schemas.microsoft.com/office/powerpoint/2010/main" val="372445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5E4CE-DC2D-4B62-AE43-D6752BFCF864}" type="datetime1">
              <a:rPr lang="en-US" smtClean="0"/>
              <a:t>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Wisconsin - System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F0D0D-C1D0-447B-88FF-E47BB6D86588}" type="slidenum">
              <a:rPr lang="en-US" smtClean="0"/>
              <a:t>‹#›</a:t>
            </a:fld>
            <a:endParaRPr lang="en-US"/>
          </a:p>
        </p:txBody>
      </p:sp>
    </p:spTree>
    <p:extLst>
      <p:ext uri="{BB962C8B-B14F-4D97-AF65-F5344CB8AC3E}">
        <p14:creationId xmlns:p14="http://schemas.microsoft.com/office/powerpoint/2010/main" val="277141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8" r:id="rId5"/>
    <p:sldLayoutId id="2147483652" r:id="rId6"/>
    <p:sldLayoutId id="2147483653" r:id="rId7"/>
    <p:sldLayoutId id="2147483655" r:id="rId8"/>
    <p:sldLayoutId id="2147483657"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7620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6" name="Rectangle 65"/>
          <p:cNvSpPr/>
          <p:nvPr/>
        </p:nvSpPr>
        <p:spPr>
          <a:xfrm>
            <a:off x="457200" y="304800"/>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Title Placeholder 1"/>
          <p:cNvSpPr>
            <a:spLocks noGrp="1"/>
          </p:cNvSpPr>
          <p:nvPr>
            <p:ph type="title"/>
          </p:nvPr>
        </p:nvSpPr>
        <p:spPr bwMode="auto">
          <a:xfrm>
            <a:off x="457200" y="762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1" name="Text Placeholder 2"/>
          <p:cNvSpPr>
            <a:spLocks noGrp="1"/>
          </p:cNvSpPr>
          <p:nvPr>
            <p:ph type="body" idx="1"/>
          </p:nvPr>
        </p:nvSpPr>
        <p:spPr bwMode="auto">
          <a:xfrm>
            <a:off x="457200" y="21336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26F15255-4AA5-47E7-8D70-0C226AD9D18E}" type="datetime1">
              <a:rPr lang="en-US" smtClean="0"/>
              <a:t>1/5/2016</a:t>
            </a:fld>
            <a:endParaRPr lang="en-US"/>
          </a:p>
        </p:txBody>
      </p:sp>
      <p:sp>
        <p:nvSpPr>
          <p:cNvPr id="5" name="Footer Placeholder 4"/>
          <p:cNvSpPr>
            <a:spLocks noGrp="1"/>
          </p:cNvSpPr>
          <p:nvPr>
            <p:ph type="ftr" sz="quarter" idx="3"/>
          </p:nvPr>
        </p:nvSpPr>
        <p:spPr>
          <a:xfrm>
            <a:off x="3429000" y="6324600"/>
            <a:ext cx="4333875" cy="381000"/>
          </a:xfrm>
          <a:prstGeom prst="rect">
            <a:avLst/>
          </a:prstGeom>
        </p:spPr>
        <p:txBody>
          <a:bodyPr vert="horz" wrap="square" lIns="91440" tIns="45720" rIns="91440" bIns="45720" rtlCol="0" anchor="b" anchorCtr="0"/>
          <a:lstStyle>
            <a:lvl1pPr algn="r" fontAlgn="auto">
              <a:spcBef>
                <a:spcPts val="0"/>
              </a:spcBef>
              <a:spcAft>
                <a:spcPts val="0"/>
              </a:spcAft>
              <a:defRPr sz="1200">
                <a:solidFill>
                  <a:schemeClr val="accent1"/>
                </a:solidFill>
                <a:latin typeface="+mn-lt"/>
                <a:cs typeface="+mn-cs"/>
              </a:defRPr>
            </a:lvl1pPr>
          </a:lstStyle>
          <a:p>
            <a:pPr>
              <a:defRPr/>
            </a:pPr>
            <a:r>
              <a:rPr lang="en-US" smtClean="0">
                <a:solidFill>
                  <a:srgbClr val="797B7E"/>
                </a:solidFill>
              </a:rPr>
              <a:t>University of Wisconsin - System</a:t>
            </a:r>
            <a:endParaRPr lang="en-US" dirty="0">
              <a:solidFill>
                <a:srgbClr val="797B7E"/>
              </a:solidFill>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5C1B3990-8F14-4405-AFC0-21E4DA2EE5DD}" type="slidenum">
              <a:rPr lang="en-US"/>
              <a:pPr>
                <a:defRPr/>
              </a:pPr>
              <a:t>‹#›</a:t>
            </a:fld>
            <a:endParaRPr lang="en-US"/>
          </a:p>
        </p:txBody>
      </p:sp>
    </p:spTree>
    <p:extLst>
      <p:ext uri="{BB962C8B-B14F-4D97-AF65-F5344CB8AC3E}">
        <p14:creationId xmlns:p14="http://schemas.microsoft.com/office/powerpoint/2010/main" val="156081698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wisconsin.edu/compensation-administration-tool"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bi2.fastar.wisconsin.edu/workspace/index.jsp"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55.jpeg"/><Relationship Id="rId7" Type="http://schemas.openxmlformats.org/officeDocument/2006/relationships/diagramColors" Target="../diagrams/colors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gif"/><Relationship Id="rId4" Type="http://schemas.openxmlformats.org/officeDocument/2006/relationships/image" Target="../media/image57.gif"/></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60.gif"/><Relationship Id="rId4" Type="http://schemas.openxmlformats.org/officeDocument/2006/relationships/image" Target="../media/image59.gif"/></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2.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3" Type="http://schemas.openxmlformats.org/officeDocument/2006/relationships/hyperlink" Target="https://www.wisconsin.edu/compensation-administration-tool/" TargetMode="External"/><Relationship Id="rId2" Type="http://schemas.openxmlformats.org/officeDocument/2006/relationships/hyperlink" Target="https://www.wisconsin.edu/cat-project/" TargetMode="Externa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mailto:catquestions@uwsa.edu"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test.ps.wisconsin.edu/hrqa-login" TargetMode="External"/><Relationship Id="rId2" Type="http://schemas.openxmlformats.org/officeDocument/2006/relationships/hyperlink" Target="https://www.wisconsin.edu/compensation-administration-tool/" TargetMode="External"/><Relationship Id="rId1" Type="http://schemas.openxmlformats.org/officeDocument/2006/relationships/slideLayout" Target="../slideLayouts/slideLayout2.xml"/><Relationship Id="rId5" Type="http://schemas.openxmlformats.org/officeDocument/2006/relationships/hyperlink" Target="https://www.wisconsin.edu/budget-planning/annual-operating-budget/" TargetMode="External"/><Relationship Id="rId4" Type="http://schemas.openxmlformats.org/officeDocument/2006/relationships/hyperlink" Target="https://bi2.fastar.wisconsin.edu/workspace/index.js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catquestions@uwsa.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a:t>
            </a:fld>
            <a:endParaRPr lang="en-US"/>
          </a:p>
        </p:txBody>
      </p:sp>
      <p:sp>
        <p:nvSpPr>
          <p:cNvPr id="6" name="Title 5"/>
          <p:cNvSpPr>
            <a:spLocks noGrp="1"/>
          </p:cNvSpPr>
          <p:nvPr>
            <p:ph type="title"/>
          </p:nvPr>
        </p:nvSpPr>
        <p:spPr>
          <a:xfrm>
            <a:off x="0" y="2590800"/>
            <a:ext cx="9144000" cy="1752600"/>
          </a:xfrm>
          <a:solidFill>
            <a:srgbClr val="82001A"/>
          </a:solidFill>
        </p:spPr>
        <p:txBody>
          <a:bodyPr/>
          <a:lstStyle/>
          <a:p>
            <a:r>
              <a:rPr lang="en-US" dirty="0" smtClean="0"/>
              <a:t>Compensation Administration Tool</a:t>
            </a:r>
            <a:br>
              <a:rPr lang="en-US" dirty="0" smtClean="0"/>
            </a:br>
            <a:r>
              <a:rPr lang="en-US" sz="3200" dirty="0" smtClean="0"/>
              <a:t>Training</a:t>
            </a:r>
            <a:endParaRPr lang="en-US" dirty="0"/>
          </a:p>
        </p:txBody>
      </p:sp>
      <p:pic>
        <p:nvPicPr>
          <p:cNvPr id="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3810" t="6869" r="4000" b="12568"/>
          <a:stretch/>
        </p:blipFill>
        <p:spPr>
          <a:xfrm>
            <a:off x="3593123" y="4953000"/>
            <a:ext cx="1905000" cy="1012703"/>
          </a:xfrm>
          <a:prstGeom prst="rect">
            <a:avLst/>
          </a:prstGeom>
          <a:ln w="57150">
            <a:solidFill>
              <a:srgbClr val="82001A"/>
            </a:solidFill>
          </a:ln>
        </p:spPr>
      </p:pic>
    </p:spTree>
    <p:extLst>
      <p:ext uri="{BB962C8B-B14F-4D97-AF65-F5344CB8AC3E}">
        <p14:creationId xmlns:p14="http://schemas.microsoft.com/office/powerpoint/2010/main" val="268178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10</a:t>
            </a:fld>
            <a:endParaRPr lang="en-US"/>
          </a:p>
        </p:txBody>
      </p:sp>
      <p:sp>
        <p:nvSpPr>
          <p:cNvPr id="5" name="Text Placeholder 4"/>
          <p:cNvSpPr>
            <a:spLocks noGrp="1"/>
          </p:cNvSpPr>
          <p:nvPr>
            <p:ph type="body" sz="quarter" idx="13"/>
          </p:nvPr>
        </p:nvSpPr>
        <p:spPr/>
        <p:txBody>
          <a:bodyPr/>
          <a:lstStyle/>
          <a:p>
            <a:r>
              <a:rPr lang="en-US" dirty="0" smtClean="0"/>
              <a:t>Locating the CAT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 t="1439" r="2170" b="-1"/>
          <a:stretch/>
        </p:blipFill>
        <p:spPr bwMode="auto">
          <a:xfrm>
            <a:off x="385855" y="2041662"/>
            <a:ext cx="2112275" cy="3614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752"/>
          <a:stretch/>
        </p:blipFill>
        <p:spPr bwMode="auto">
          <a:xfrm>
            <a:off x="2639707" y="3966670"/>
            <a:ext cx="6197048" cy="1714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97395" y="1682033"/>
            <a:ext cx="564553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CAT can be found by navigating in PeopleSoft to </a:t>
            </a:r>
            <a:br>
              <a:rPr lang="en-US" sz="2400" dirty="0" smtClean="0"/>
            </a:br>
            <a:r>
              <a:rPr lang="en-US" sz="2400" dirty="0" smtClean="0"/>
              <a:t>Workforce Administration </a:t>
            </a:r>
            <a:r>
              <a:rPr lang="en-US" sz="2400" dirty="0" smtClean="0">
                <a:sym typeface="Wingdings" panose="05000000000000000000" pitchFamily="2" charset="2"/>
              </a:rPr>
              <a:t> </a:t>
            </a:r>
            <a:br>
              <a:rPr lang="en-US" sz="2400" dirty="0" smtClean="0">
                <a:sym typeface="Wingdings" panose="05000000000000000000" pitchFamily="2" charset="2"/>
              </a:rPr>
            </a:br>
            <a:r>
              <a:rPr lang="en-US" sz="2400" dirty="0" smtClean="0">
                <a:sym typeface="Wingdings" panose="05000000000000000000" pitchFamily="2" charset="2"/>
              </a:rPr>
              <a:t>UW External HR Systems  Compensation Admin Tool</a:t>
            </a:r>
            <a:endParaRPr lang="en-US" sz="2400" dirty="0"/>
          </a:p>
        </p:txBody>
      </p:sp>
    </p:spTree>
    <p:extLst>
      <p:ext uri="{BB962C8B-B14F-4D97-AF65-F5344CB8AC3E}">
        <p14:creationId xmlns:p14="http://schemas.microsoft.com/office/powerpoint/2010/main" val="3163085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11</a:t>
            </a:fld>
            <a:endParaRPr lang="en-US"/>
          </a:p>
        </p:txBody>
      </p:sp>
      <p:sp>
        <p:nvSpPr>
          <p:cNvPr id="5" name="Text Placeholder 4"/>
          <p:cNvSpPr>
            <a:spLocks noGrp="1"/>
          </p:cNvSpPr>
          <p:nvPr>
            <p:ph type="body" sz="quarter" idx="13"/>
          </p:nvPr>
        </p:nvSpPr>
        <p:spPr/>
        <p:txBody>
          <a:bodyPr/>
          <a:lstStyle/>
          <a:p>
            <a:r>
              <a:rPr lang="en-US" dirty="0" smtClean="0"/>
              <a:t>Locating the IPS</a:t>
            </a:r>
            <a:endParaRPr lang="en-US" dirty="0"/>
          </a:p>
        </p:txBody>
      </p:sp>
      <p:sp>
        <p:nvSpPr>
          <p:cNvPr id="6" name="TextBox 5"/>
          <p:cNvSpPr txBox="1"/>
          <p:nvPr/>
        </p:nvSpPr>
        <p:spPr>
          <a:xfrm>
            <a:off x="5800960" y="1278320"/>
            <a:ext cx="280356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IPS template files can be found under the Resources and Training section on the homepage of the CAT website</a:t>
            </a:r>
            <a:endParaRPr lang="en-US" sz="2400" dirty="0"/>
          </a:p>
        </p:txBody>
      </p:sp>
      <p:grpSp>
        <p:nvGrpSpPr>
          <p:cNvPr id="15" name="Group 14"/>
          <p:cNvGrpSpPr/>
          <p:nvPr/>
        </p:nvGrpSpPr>
        <p:grpSpPr>
          <a:xfrm>
            <a:off x="193830" y="1278320"/>
            <a:ext cx="8602720" cy="4992650"/>
            <a:chOff x="193830" y="1278320"/>
            <a:chExt cx="8602720" cy="4992650"/>
          </a:xfrm>
        </p:grpSpPr>
        <p:grpSp>
          <p:nvGrpSpPr>
            <p:cNvPr id="7" name="Group 6"/>
            <p:cNvGrpSpPr/>
            <p:nvPr/>
          </p:nvGrpSpPr>
          <p:grpSpPr>
            <a:xfrm>
              <a:off x="193830" y="1278320"/>
              <a:ext cx="5317118" cy="4992650"/>
              <a:chOff x="3343040" y="1278320"/>
              <a:chExt cx="5317118" cy="499265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040" y="1278320"/>
                <a:ext cx="5317118" cy="49926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31390" y="4427530"/>
                <a:ext cx="2189085" cy="768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54" t="8669" r="54906" b="9627"/>
            <a:stretch/>
          </p:blipFill>
          <p:spPr bwMode="auto">
            <a:xfrm>
              <a:off x="5954580" y="4312315"/>
              <a:ext cx="2841970" cy="158245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a:stCxn id="2" idx="3"/>
            </p:cNvCxnSpPr>
            <p:nvPr/>
          </p:nvCxnSpPr>
          <p:spPr>
            <a:xfrm flipV="1">
              <a:off x="5071265" y="4312315"/>
              <a:ext cx="883315" cy="499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 idx="3"/>
            </p:cNvCxnSpPr>
            <p:nvPr/>
          </p:nvCxnSpPr>
          <p:spPr>
            <a:xfrm>
              <a:off x="5071265" y="4811580"/>
              <a:ext cx="883315" cy="10753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0412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0459768"/>
              </p:ext>
            </p:extLst>
          </p:nvPr>
        </p:nvGraphicFramePr>
        <p:xfrm>
          <a:off x="452506" y="2517440"/>
          <a:ext cx="8228830" cy="361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12</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4275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solidFill>
            <a:schemeClr val="accent2"/>
          </a:solidFill>
        </p:spPr>
        <p:txBody>
          <a:bodyPr>
            <a:noAutofit/>
          </a:bodyPr>
          <a:lstStyle/>
          <a:p>
            <a:r>
              <a:rPr lang="en-US" sz="2400" dirty="0" smtClean="0">
                <a:cs typeface="Andalus" panose="02020603050405020304" pitchFamily="18" charset="-78"/>
              </a:rPr>
              <a:t>Initialization Report (IR) and</a:t>
            </a:r>
            <a:br>
              <a:rPr lang="en-US" sz="2400" dirty="0" smtClean="0">
                <a:cs typeface="Andalus" panose="02020603050405020304" pitchFamily="18" charset="-78"/>
              </a:rPr>
            </a:br>
            <a:r>
              <a:rPr lang="en-US" sz="2400" dirty="0" smtClean="0">
                <a:cs typeface="Andalus" panose="02020603050405020304" pitchFamily="18" charset="-78"/>
              </a:rPr>
              <a:t>Institutional Planning Spreadsheet (IPS)</a:t>
            </a:r>
            <a:endParaRPr lang="en-US" sz="2400" dirty="0">
              <a:cs typeface="Andalus" panose="02020603050405020304" pitchFamily="18" charset="-78"/>
            </a:endParaRPr>
          </a:p>
        </p:txBody>
      </p:sp>
      <p:sp>
        <p:nvSpPr>
          <p:cNvPr id="7" name="Rectangle 6"/>
          <p:cNvSpPr/>
          <p:nvPr/>
        </p:nvSpPr>
        <p:spPr>
          <a:xfrm>
            <a:off x="359229" y="1371600"/>
            <a:ext cx="8382000" cy="923330"/>
          </a:xfrm>
          <a:prstGeom prst="rect">
            <a:avLst/>
          </a:prstGeom>
        </p:spPr>
        <p:txBody>
          <a:bodyPr wrap="square">
            <a:spAutoFit/>
          </a:bodyPr>
          <a:lstStyle/>
          <a:p>
            <a:pPr>
              <a:defRPr/>
            </a:pPr>
            <a:r>
              <a:rPr lang="en-US" dirty="0" smtClean="0">
                <a:cs typeface="Arial" charset="0"/>
              </a:rPr>
              <a:t>The IR pulls current HRS data, which is transferred to the </a:t>
            </a:r>
            <a:r>
              <a:rPr lang="en-US" dirty="0">
                <a:cs typeface="Arial" charset="0"/>
              </a:rPr>
              <a:t>IPS -</a:t>
            </a:r>
            <a:r>
              <a:rPr lang="en-US" dirty="0" smtClean="0">
                <a:cs typeface="Arial" charset="0"/>
              </a:rPr>
              <a:t> </a:t>
            </a:r>
            <a:r>
              <a:rPr lang="en-US" dirty="0">
                <a:cs typeface="Arial" charset="0"/>
              </a:rPr>
              <a:t>a </a:t>
            </a:r>
            <a:r>
              <a:rPr lang="en-US" dirty="0" smtClean="0">
                <a:cs typeface="Arial" charset="0"/>
              </a:rPr>
              <a:t>spreadsheet used to </a:t>
            </a:r>
            <a:r>
              <a:rPr lang="en-US" dirty="0">
                <a:cs typeface="Arial" charset="0"/>
              </a:rPr>
              <a:t>analyze employee populations and assign rate </a:t>
            </a:r>
            <a:r>
              <a:rPr lang="en-US" dirty="0" smtClean="0">
                <a:cs typeface="Arial" charset="0"/>
              </a:rPr>
              <a:t>and </a:t>
            </a:r>
            <a:r>
              <a:rPr lang="en-US" dirty="0">
                <a:cs typeface="Arial" charset="0"/>
              </a:rPr>
              <a:t>funding </a:t>
            </a:r>
            <a:r>
              <a:rPr lang="en-US" dirty="0" smtClean="0">
                <a:cs typeface="Arial" charset="0"/>
              </a:rPr>
              <a:t>changes. </a:t>
            </a:r>
            <a:r>
              <a:rPr lang="en-US" dirty="0">
                <a:cs typeface="Arial" charset="0"/>
              </a:rPr>
              <a:t>These changes can be made </a:t>
            </a:r>
            <a:r>
              <a:rPr lang="en-US" dirty="0" err="1" smtClean="0">
                <a:cs typeface="Arial" charset="0"/>
              </a:rPr>
              <a:t>en</a:t>
            </a:r>
            <a:r>
              <a:rPr lang="en-US" dirty="0">
                <a:cs typeface="Arial" charset="0"/>
              </a:rPr>
              <a:t> </a:t>
            </a:r>
            <a:r>
              <a:rPr lang="en-US" dirty="0" smtClean="0">
                <a:cs typeface="Arial" charset="0"/>
              </a:rPr>
              <a:t>masse </a:t>
            </a:r>
            <a:r>
              <a:rPr lang="en-US" dirty="0">
                <a:cs typeface="Arial" charset="0"/>
              </a:rPr>
              <a:t>or on an individual basis.  </a:t>
            </a:r>
            <a:endParaRPr lang="en-US" sz="2000" dirty="0">
              <a:cs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664" y="2743200"/>
            <a:ext cx="4439728" cy="2714273"/>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8400"/>
            <a:ext cx="4006975" cy="356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13</a:t>
            </a:fld>
            <a:endParaRPr lang="en-US"/>
          </a:p>
        </p:txBody>
      </p:sp>
    </p:spTree>
    <p:extLst>
      <p:ext uri="{BB962C8B-B14F-4D97-AF65-F5344CB8AC3E}">
        <p14:creationId xmlns:p14="http://schemas.microsoft.com/office/powerpoint/2010/main" val="3005326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 y="1161223"/>
            <a:ext cx="3651898" cy="332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14</a:t>
            </a:fld>
            <a:endParaRPr lang="en-US"/>
          </a:p>
        </p:txBody>
      </p:sp>
      <p:sp>
        <p:nvSpPr>
          <p:cNvPr id="5" name="Text Placeholder 4"/>
          <p:cNvSpPr>
            <a:spLocks noGrp="1"/>
          </p:cNvSpPr>
          <p:nvPr>
            <p:ph type="body" sz="quarter" idx="13"/>
          </p:nvPr>
        </p:nvSpPr>
        <p:spPr/>
        <p:txBody>
          <a:bodyPr/>
          <a:lstStyle/>
          <a:p>
            <a:r>
              <a:rPr lang="en-US" dirty="0" smtClean="0"/>
              <a:t>Initialization Report (IR)</a:t>
            </a:r>
            <a:endParaRPr lang="en-US" dirty="0"/>
          </a:p>
        </p:txBody>
      </p:sp>
      <p:sp>
        <p:nvSpPr>
          <p:cNvPr id="9" name="TextBox 8"/>
          <p:cNvSpPr txBox="1"/>
          <p:nvPr/>
        </p:nvSpPr>
        <p:spPr>
          <a:xfrm>
            <a:off x="3505200" y="1295400"/>
            <a:ext cx="5334000" cy="172354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IR allows the user to create a run control, specifying these particular fields:</a:t>
            </a:r>
          </a:p>
          <a:p>
            <a:pPr marL="742950" lvl="1" indent="-285750">
              <a:buFont typeface="Courier New" panose="02070309020205020404" pitchFamily="49" charset="0"/>
              <a:buChar char="o"/>
            </a:pPr>
            <a:r>
              <a:rPr lang="en-US" sz="1400" dirty="0" smtClean="0"/>
              <a:t>Fiscal Year</a:t>
            </a:r>
          </a:p>
          <a:p>
            <a:pPr marL="742950" lvl="1" indent="-285750">
              <a:buFont typeface="Courier New" panose="02070309020205020404" pitchFamily="49" charset="0"/>
              <a:buChar char="o"/>
            </a:pPr>
            <a:r>
              <a:rPr lang="en-US" sz="1400" dirty="0" smtClean="0"/>
              <a:t>Effective Date (ex. 07/01/2016)</a:t>
            </a:r>
          </a:p>
          <a:p>
            <a:pPr marL="742950" lvl="1" indent="-285750">
              <a:buFont typeface="Courier New" panose="02070309020205020404" pitchFamily="49" charset="0"/>
              <a:buChar char="o"/>
            </a:pPr>
            <a:r>
              <a:rPr lang="en-US" sz="1400" dirty="0" smtClean="0"/>
              <a:t>Business Unit</a:t>
            </a:r>
          </a:p>
          <a:p>
            <a:pPr marL="742950" lvl="1" indent="-285750">
              <a:buFont typeface="Courier New" panose="02070309020205020404" pitchFamily="49" charset="0"/>
              <a:buChar char="o"/>
            </a:pPr>
            <a:r>
              <a:rPr lang="en-US" sz="1400" dirty="0" smtClean="0"/>
              <a:t>Division</a:t>
            </a:r>
          </a:p>
          <a:p>
            <a:pPr marL="742950" lvl="1" indent="-285750">
              <a:buFont typeface="Courier New" panose="02070309020205020404" pitchFamily="49" charset="0"/>
              <a:buChar char="o"/>
            </a:pPr>
            <a:r>
              <a:rPr lang="en-US" sz="1400" dirty="0" smtClean="0"/>
              <a:t>Employee Class</a:t>
            </a:r>
            <a:endParaRPr 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635" y="3544215"/>
            <a:ext cx="5368502" cy="259862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126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1" y="1162995"/>
            <a:ext cx="3653515" cy="33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15</a:t>
            </a:fld>
            <a:endParaRPr lang="en-US"/>
          </a:p>
        </p:txBody>
      </p:sp>
      <p:sp>
        <p:nvSpPr>
          <p:cNvPr id="5" name="Text Placeholder 4"/>
          <p:cNvSpPr>
            <a:spLocks noGrp="1"/>
          </p:cNvSpPr>
          <p:nvPr>
            <p:ph type="body" sz="quarter" idx="13"/>
          </p:nvPr>
        </p:nvSpPr>
        <p:spPr/>
        <p:txBody>
          <a:bodyPr/>
          <a:lstStyle/>
          <a:p>
            <a:r>
              <a:rPr lang="en-US" dirty="0" smtClean="0"/>
              <a:t>Initialization Report (IR)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24446"/>
            <a:ext cx="6167338" cy="263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05200" y="1295400"/>
            <a:ext cx="5334000" cy="2492990"/>
          </a:xfrm>
          <a:prstGeom prst="rect">
            <a:avLst/>
          </a:prstGeom>
          <a:noFill/>
        </p:spPr>
        <p:txBody>
          <a:bodyPr wrap="square" rtlCol="0">
            <a:spAutoFit/>
          </a:bodyPr>
          <a:lstStyle/>
          <a:p>
            <a:pPr marL="285750" indent="-285750">
              <a:buFont typeface="Arial" panose="020B0604020202020204" pitchFamily="34" charset="0"/>
              <a:buChar char="•"/>
            </a:pPr>
            <a:r>
              <a:rPr lang="en-US" dirty="0"/>
              <a:t>When the process is run, it will provide an Excel spreadsheet output file, specifying fields including:</a:t>
            </a:r>
          </a:p>
          <a:p>
            <a:pPr marL="742950" lvl="1" indent="-285750">
              <a:buFont typeface="Courier New" panose="02070309020205020404" pitchFamily="49" charset="0"/>
              <a:buChar char="o"/>
            </a:pPr>
            <a:r>
              <a:rPr lang="en-US" sz="1400" dirty="0" smtClean="0"/>
              <a:t>Business Unit</a:t>
            </a:r>
          </a:p>
          <a:p>
            <a:pPr marL="742950" lvl="1" indent="-285750">
              <a:buFont typeface="Courier New" panose="02070309020205020404" pitchFamily="49" charset="0"/>
              <a:buChar char="o"/>
            </a:pPr>
            <a:r>
              <a:rPr lang="en-US" sz="1400" dirty="0" smtClean="0"/>
              <a:t>Department </a:t>
            </a:r>
            <a:r>
              <a:rPr lang="en-US" sz="1400" dirty="0"/>
              <a:t>ID</a:t>
            </a:r>
          </a:p>
          <a:p>
            <a:pPr marL="742950" lvl="1" indent="-285750">
              <a:buFont typeface="Courier New" panose="02070309020205020404" pitchFamily="49" charset="0"/>
              <a:buChar char="o"/>
            </a:pPr>
            <a:r>
              <a:rPr lang="en-US" sz="1400" dirty="0"/>
              <a:t>Employee ID</a:t>
            </a:r>
          </a:p>
          <a:p>
            <a:pPr marL="742950" lvl="1" indent="-285750">
              <a:buFont typeface="Courier New" panose="02070309020205020404" pitchFamily="49" charset="0"/>
              <a:buChar char="o"/>
            </a:pPr>
            <a:r>
              <a:rPr lang="en-US" sz="1400" dirty="0"/>
              <a:t>Employee Record Number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may be two Excel outputs</a:t>
            </a:r>
          </a:p>
          <a:p>
            <a:pPr marL="742950" lvl="1" indent="-285750">
              <a:buFont typeface="Courier New" panose="02070309020205020404" pitchFamily="49" charset="0"/>
              <a:buChar char="o"/>
            </a:pPr>
            <a:r>
              <a:rPr lang="en-US" sz="1400" dirty="0" smtClean="0"/>
              <a:t>One for employees with five or fewer funding splits</a:t>
            </a:r>
          </a:p>
          <a:p>
            <a:pPr marL="742950" lvl="1" indent="-285750">
              <a:buFont typeface="Courier New" panose="02070309020205020404" pitchFamily="49" charset="0"/>
              <a:buChar char="o"/>
            </a:pPr>
            <a:r>
              <a:rPr lang="en-US" sz="1400" dirty="0" smtClean="0"/>
              <a:t>One for employees with more than five funding splits</a:t>
            </a:r>
            <a:endParaRPr lang="en-US" sz="1400" dirty="0"/>
          </a:p>
        </p:txBody>
      </p:sp>
      <p:sp>
        <p:nvSpPr>
          <p:cNvPr id="6" name="Rectangle 5"/>
          <p:cNvSpPr/>
          <p:nvPr/>
        </p:nvSpPr>
        <p:spPr>
          <a:xfrm>
            <a:off x="5839365" y="1854395"/>
            <a:ext cx="2324405" cy="738664"/>
          </a:xfrm>
          <a:prstGeom prst="rect">
            <a:avLst/>
          </a:prstGeom>
        </p:spPr>
        <p:txBody>
          <a:bodyPr wrap="square">
            <a:spAutoFit/>
          </a:bodyPr>
          <a:lstStyle/>
          <a:p>
            <a:pPr marL="742950" lvl="1" indent="-285750">
              <a:buFont typeface="Courier New" panose="02070309020205020404" pitchFamily="49" charset="0"/>
              <a:buChar char="o"/>
            </a:pPr>
            <a:r>
              <a:rPr lang="en-US" sz="1400" dirty="0"/>
              <a:t>Name</a:t>
            </a:r>
          </a:p>
          <a:p>
            <a:pPr marL="742950" lvl="1" indent="-285750">
              <a:buFont typeface="Courier New" panose="02070309020205020404" pitchFamily="49" charset="0"/>
              <a:buChar char="o"/>
            </a:pPr>
            <a:r>
              <a:rPr lang="en-US" sz="1400" dirty="0"/>
              <a:t>Employee Class</a:t>
            </a:r>
          </a:p>
          <a:p>
            <a:pPr marL="742950" lvl="1" indent="-285750">
              <a:buFont typeface="Courier New" panose="02070309020205020404" pitchFamily="49" charset="0"/>
              <a:buChar char="o"/>
            </a:pPr>
            <a:r>
              <a:rPr lang="en-US" sz="1400" dirty="0"/>
              <a:t>Etc.</a:t>
            </a:r>
          </a:p>
        </p:txBody>
      </p:sp>
    </p:spTree>
    <p:extLst>
      <p:ext uri="{BB962C8B-B14F-4D97-AF65-F5344CB8AC3E}">
        <p14:creationId xmlns:p14="http://schemas.microsoft.com/office/powerpoint/2010/main" val="2244721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16</a:t>
            </a:fld>
            <a:endParaRPr lang="en-US"/>
          </a:p>
        </p:txBody>
      </p:sp>
      <p:sp>
        <p:nvSpPr>
          <p:cNvPr id="5" name="Text Placeholder 4"/>
          <p:cNvSpPr>
            <a:spLocks noGrp="1"/>
          </p:cNvSpPr>
          <p:nvPr>
            <p:ph type="body" sz="quarter" idx="13"/>
          </p:nvPr>
        </p:nvSpPr>
        <p:spPr/>
        <p:txBody>
          <a:bodyPr/>
          <a:lstStyle/>
          <a:p>
            <a:r>
              <a:rPr lang="en-US" dirty="0" smtClean="0"/>
              <a:t>IR to IPS Transfer</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854" y="4646427"/>
            <a:ext cx="3880837" cy="166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430" y="4684977"/>
            <a:ext cx="3880837" cy="15780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299408" y="5393497"/>
            <a:ext cx="405530" cy="22426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89" y="1292634"/>
            <a:ext cx="3409286" cy="29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05200" y="1295400"/>
            <a:ext cx="5334000" cy="1692771"/>
          </a:xfrm>
          <a:prstGeom prst="rect">
            <a:avLst/>
          </a:prstGeom>
          <a:noFill/>
        </p:spPr>
        <p:txBody>
          <a:bodyPr wrap="square" rtlCol="0">
            <a:spAutoFit/>
          </a:bodyPr>
          <a:lstStyle/>
          <a:p>
            <a:pPr marL="285750" indent="-285750">
              <a:buFont typeface="Arial" panose="020B0604020202020204" pitchFamily="34" charset="0"/>
              <a:buChar char="•"/>
            </a:pPr>
            <a:r>
              <a:rPr lang="en-US" dirty="0"/>
              <a:t>This is a manual transfer process between the IR Excel file and the IPS Excel template file. </a:t>
            </a:r>
          </a:p>
          <a:p>
            <a:pPr marL="742950" lvl="1" indent="-285750">
              <a:buFont typeface="Courier New" panose="02070309020205020404" pitchFamily="49" charset="0"/>
              <a:buChar char="o"/>
            </a:pPr>
            <a:r>
              <a:rPr lang="en-US" sz="1400" dirty="0"/>
              <a:t>This template file can be found on the CAT </a:t>
            </a:r>
            <a:r>
              <a:rPr lang="en-US" sz="1400" dirty="0" smtClean="0"/>
              <a:t>website</a:t>
            </a:r>
            <a:r>
              <a:rPr lang="en-US" sz="1400" dirty="0"/>
              <a:t>. </a:t>
            </a:r>
            <a:endParaRPr lang="en-US" sz="1400" dirty="0" smtClean="0"/>
          </a:p>
          <a:p>
            <a:pPr marL="1200150" lvl="2" indent="-285750">
              <a:buFont typeface="Wingdings" panose="05000000000000000000" pitchFamily="2" charset="2"/>
              <a:buChar char="§"/>
            </a:pPr>
            <a:r>
              <a:rPr lang="en-US" sz="1200" dirty="0" smtClean="0">
                <a:hlinkClick r:id="rId5"/>
              </a:rPr>
              <a:t>www.wisconsin.edu/compensation-administration-tool</a:t>
            </a:r>
            <a:r>
              <a:rPr lang="en-US" sz="1200" dirty="0" smtClean="0"/>
              <a:t> </a:t>
            </a:r>
            <a:endParaRPr lang="en-US" sz="1200" dirty="0"/>
          </a:p>
          <a:p>
            <a:pPr marL="742950" lvl="1" indent="-285750">
              <a:buFont typeface="Courier New" panose="02070309020205020404" pitchFamily="49" charset="0"/>
              <a:buChar char="o"/>
            </a:pPr>
            <a:r>
              <a:rPr lang="en-US" sz="1400" dirty="0"/>
              <a:t>Each institution will choose between the IPS Base template and the IPS Cumulative template depending on their </a:t>
            </a:r>
            <a:r>
              <a:rPr lang="en-US" sz="1400" dirty="0" smtClean="0"/>
              <a:t>institutional </a:t>
            </a:r>
            <a:r>
              <a:rPr lang="en-US" sz="1400" dirty="0"/>
              <a:t>annual setup preferences.</a:t>
            </a:r>
          </a:p>
        </p:txBody>
      </p:sp>
      <p:grpSp>
        <p:nvGrpSpPr>
          <p:cNvPr id="6" name="Group 5"/>
          <p:cNvGrpSpPr/>
          <p:nvPr/>
        </p:nvGrpSpPr>
        <p:grpSpPr>
          <a:xfrm>
            <a:off x="4572000" y="3044950"/>
            <a:ext cx="4109335" cy="1413762"/>
            <a:chOff x="4379975" y="3044950"/>
            <a:chExt cx="4109335" cy="1413762"/>
          </a:xfrm>
        </p:grpSpPr>
        <p:pic>
          <p:nvPicPr>
            <p:cNvPr id="1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356" t="47159" r="7333" b="22316"/>
            <a:stretch/>
          </p:blipFill>
          <p:spPr bwMode="auto">
            <a:xfrm>
              <a:off x="4379975" y="3044950"/>
              <a:ext cx="4109335" cy="14137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470267" y="3851455"/>
              <a:ext cx="1921085" cy="580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163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11"/>
          <a:stretch/>
        </p:blipFill>
        <p:spPr bwMode="auto">
          <a:xfrm>
            <a:off x="123362" y="1166034"/>
            <a:ext cx="3512013" cy="33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17</a:t>
            </a:fld>
            <a:endParaRPr lang="en-US"/>
          </a:p>
        </p:txBody>
      </p:sp>
      <p:sp>
        <p:nvSpPr>
          <p:cNvPr id="5" name="Text Placeholder 4"/>
          <p:cNvSpPr>
            <a:spLocks noGrp="1"/>
          </p:cNvSpPr>
          <p:nvPr>
            <p:ph type="body" sz="quarter" idx="13"/>
          </p:nvPr>
        </p:nvSpPr>
        <p:spPr/>
        <p:txBody>
          <a:bodyPr>
            <a:normAutofit fontScale="92500"/>
          </a:bodyPr>
          <a:lstStyle/>
          <a:p>
            <a:r>
              <a:rPr lang="en-US" dirty="0" smtClean="0"/>
              <a:t>Institutional Planning Spreadsheet (IPS)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861048"/>
            <a:ext cx="5927530" cy="24103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05200" y="1295400"/>
            <a:ext cx="5334000" cy="1477328"/>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input fields of the IPS are populated manually by copying and pasting from the IR.</a:t>
            </a:r>
          </a:p>
          <a:p>
            <a:pPr marL="285750" indent="-285750">
              <a:buFont typeface="Arial" panose="020B0604020202020204" pitchFamily="34" charset="0"/>
              <a:buChar char="•"/>
              <a:defRPr/>
            </a:pPr>
            <a:r>
              <a:rPr lang="en-US" dirty="0">
                <a:cs typeface="Arial" charset="0"/>
              </a:rPr>
              <a:t>Compensation </a:t>
            </a:r>
            <a:r>
              <a:rPr lang="en-US" dirty="0" smtClean="0">
                <a:cs typeface="Arial" charset="0"/>
              </a:rPr>
              <a:t>and funding changes </a:t>
            </a:r>
            <a:r>
              <a:rPr lang="en-US" dirty="0">
                <a:cs typeface="Arial" charset="0"/>
              </a:rPr>
              <a:t>can be made </a:t>
            </a:r>
            <a:r>
              <a:rPr lang="en-US" dirty="0" err="1">
                <a:cs typeface="Arial" charset="0"/>
              </a:rPr>
              <a:t>en</a:t>
            </a:r>
            <a:r>
              <a:rPr lang="en-US" dirty="0">
                <a:cs typeface="Arial" charset="0"/>
              </a:rPr>
              <a:t> masse and automatically calculated on this sheet for employees with up to five funding splits. </a:t>
            </a:r>
          </a:p>
        </p:txBody>
      </p:sp>
    </p:spTree>
    <p:extLst>
      <p:ext uri="{BB962C8B-B14F-4D97-AF65-F5344CB8AC3E}">
        <p14:creationId xmlns:p14="http://schemas.microsoft.com/office/powerpoint/2010/main" val="68823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8" y="1166033"/>
            <a:ext cx="3726752" cy="332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18</a:t>
            </a:fld>
            <a:endParaRPr lang="en-US"/>
          </a:p>
        </p:txBody>
      </p:sp>
      <p:sp>
        <p:nvSpPr>
          <p:cNvPr id="5" name="Text Placeholder 4"/>
          <p:cNvSpPr>
            <a:spLocks noGrp="1"/>
          </p:cNvSpPr>
          <p:nvPr>
            <p:ph type="body" sz="quarter" idx="13"/>
          </p:nvPr>
        </p:nvSpPr>
        <p:spPr/>
        <p:txBody>
          <a:bodyPr/>
          <a:lstStyle/>
          <a:p>
            <a:r>
              <a:rPr lang="en-US" dirty="0"/>
              <a:t>IPS Data Upload to CAT</a:t>
            </a:r>
          </a:p>
        </p:txBody>
      </p:sp>
      <p:sp>
        <p:nvSpPr>
          <p:cNvPr id="9" name="TextBox 8"/>
          <p:cNvSpPr txBox="1"/>
          <p:nvPr/>
        </p:nvSpPr>
        <p:spPr>
          <a:xfrm>
            <a:off x="3505200" y="1295400"/>
            <a:ext cx="53340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rate and funding data in the IPS is then loaded into the Compensation Administration Tool through the IPS to CAT Upload Process. </a:t>
            </a:r>
            <a:endParaRPr lang="en-US" sz="2000" dirty="0">
              <a:cs typeface="Arial" charset="0"/>
            </a:endParaRPr>
          </a:p>
          <a:p>
            <a:pPr lvl="1"/>
            <a:endParaRPr lang="en-US" dirty="0"/>
          </a:p>
        </p:txBody>
      </p:sp>
      <p:grpSp>
        <p:nvGrpSpPr>
          <p:cNvPr id="15" name="Group 14"/>
          <p:cNvGrpSpPr/>
          <p:nvPr/>
        </p:nvGrpSpPr>
        <p:grpSpPr>
          <a:xfrm>
            <a:off x="452353" y="4811580"/>
            <a:ext cx="8254396" cy="1365547"/>
            <a:chOff x="452353" y="4811580"/>
            <a:chExt cx="8254396" cy="1365547"/>
          </a:xfrm>
          <a:effectLst>
            <a:outerShdw blurRad="63500" sx="102000" sy="102000" algn="ctr" rotWithShape="0">
              <a:prstClr val="black">
                <a:alpha val="40000"/>
              </a:prstClr>
            </a:outerShdw>
          </a:effectLst>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48" t="3939" r="15738" b="52430"/>
            <a:stretch/>
          </p:blipFill>
          <p:spPr bwMode="auto">
            <a:xfrm>
              <a:off x="452353" y="4811580"/>
              <a:ext cx="8254396" cy="136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151014" y="5272439"/>
              <a:ext cx="1651415" cy="345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648810" y="2814520"/>
            <a:ext cx="3855720" cy="1348105"/>
            <a:chOff x="4648810" y="2814520"/>
            <a:chExt cx="3855720" cy="1348105"/>
          </a:xfrm>
        </p:grpSpPr>
        <p:pic>
          <p:nvPicPr>
            <p:cNvPr id="14" name="Picture 13"/>
            <p:cNvPicPr/>
            <p:nvPr/>
          </p:nvPicPr>
          <p:blipFill rotWithShape="1">
            <a:blip r:embed="rId4"/>
            <a:srcRect l="13230" t="20707" r="63359" b="56272"/>
            <a:stretch/>
          </p:blipFill>
          <p:spPr bwMode="auto">
            <a:xfrm>
              <a:off x="4648810" y="2814520"/>
              <a:ext cx="3855720" cy="134810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7" name="Rectangle 6"/>
            <p:cNvSpPr/>
            <p:nvPr/>
          </p:nvSpPr>
          <p:spPr>
            <a:xfrm>
              <a:off x="5378505" y="2968140"/>
              <a:ext cx="2073870" cy="307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wn Arrow 15"/>
          <p:cNvSpPr/>
          <p:nvPr/>
        </p:nvSpPr>
        <p:spPr>
          <a:xfrm>
            <a:off x="6146605" y="4235505"/>
            <a:ext cx="307240" cy="5376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821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05" t="2985"/>
          <a:stretch/>
        </p:blipFill>
        <p:spPr bwMode="auto">
          <a:xfrm>
            <a:off x="127819" y="1270962"/>
            <a:ext cx="3580731" cy="32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p:cNvSpPr>
            <a:spLocks noGrp="1"/>
          </p:cNvSpPr>
          <p:nvPr>
            <p:ph type="body" sz="quarter" idx="13"/>
          </p:nvPr>
        </p:nvSpPr>
        <p:spPr/>
        <p:txBody>
          <a:bodyPr>
            <a:normAutofit/>
          </a:bodyPr>
          <a:lstStyle/>
          <a:p>
            <a:r>
              <a:rPr lang="en-US" dirty="0" smtClean="0"/>
              <a:t>IPS Data Upload to CAT</a:t>
            </a:r>
            <a:endParaRPr lang="en-US" dirty="0"/>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49" t="19931" r="47930" b="26224"/>
          <a:stretch/>
        </p:blipFill>
        <p:spPr bwMode="auto">
          <a:xfrm>
            <a:off x="4416362" y="2708920"/>
            <a:ext cx="4361121" cy="3333832"/>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extLst/>
        </p:spPr>
      </p:pic>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19</a:t>
            </a:fld>
            <a:endParaRPr lang="en-US"/>
          </a:p>
        </p:txBody>
      </p:sp>
      <p:sp>
        <p:nvSpPr>
          <p:cNvPr id="11" name="TextBox 10"/>
          <p:cNvSpPr txBox="1"/>
          <p:nvPr/>
        </p:nvSpPr>
        <p:spPr>
          <a:xfrm>
            <a:off x="3505200" y="1295400"/>
            <a:ext cx="53340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rate and funding data in the IPS is then loaded into the Compensation Administration Tool through the IPS to CAT Upload Process. </a:t>
            </a:r>
            <a:endParaRPr lang="en-US" sz="2000" dirty="0">
              <a:cs typeface="Arial" charset="0"/>
            </a:endParaRPr>
          </a:p>
          <a:p>
            <a:pPr lvl="1"/>
            <a:endParaRPr lang="en-US" dirty="0"/>
          </a:p>
        </p:txBody>
      </p:sp>
    </p:spTree>
    <p:extLst>
      <p:ext uri="{BB962C8B-B14F-4D97-AF65-F5344CB8AC3E}">
        <p14:creationId xmlns:p14="http://schemas.microsoft.com/office/powerpoint/2010/main" val="305112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smtClean="0"/>
              <a:t>Overall Process Flow</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3F3F3F"/>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83375156"/>
              </p:ext>
            </p:extLst>
          </p:nvPr>
        </p:nvGraphicFramePr>
        <p:xfrm>
          <a:off x="847725" y="1295400"/>
          <a:ext cx="6619875" cy="5162550"/>
        </p:xfrm>
        <a:graphic>
          <a:graphicData uri="http://schemas.openxmlformats.org/presentationml/2006/ole">
            <mc:AlternateContent xmlns:mc="http://schemas.openxmlformats.org/markup-compatibility/2006">
              <mc:Choice xmlns:v="urn:schemas-microsoft-com:vml" Requires="v">
                <p:oleObj spid="_x0000_s1043" name="Visio" r:id="rId3" imgW="7130098" imgH="6284594" progId="Visio.Drawing.11">
                  <p:embed/>
                </p:oleObj>
              </mc:Choice>
              <mc:Fallback>
                <p:oleObj name="Visio" r:id="rId3" imgW="7130098" imgH="6284594" progId="Visio.Drawing.11">
                  <p:embed/>
                  <p:pic>
                    <p:nvPicPr>
                      <p:cNvPr id="0" name=""/>
                      <p:cNvPicPr>
                        <a:picLocks noChangeAspect="1" noChangeArrowheads="1"/>
                      </p:cNvPicPr>
                      <p:nvPr/>
                    </p:nvPicPr>
                    <p:blipFill>
                      <a:blip r:embed="rId4"/>
                      <a:srcRect/>
                      <a:stretch>
                        <a:fillRect/>
                      </a:stretch>
                    </p:blipFill>
                    <p:spPr bwMode="auto">
                      <a:xfrm>
                        <a:off x="847725" y="1295400"/>
                        <a:ext cx="6619875" cy="5162550"/>
                      </a:xfrm>
                      <a:prstGeom prst="rect">
                        <a:avLst/>
                      </a:prstGeom>
                      <a:noFill/>
                      <a:extLst/>
                    </p:spPr>
                  </p:pic>
                </p:oleObj>
              </mc:Fallback>
            </mc:AlternateContent>
          </a:graphicData>
        </a:graphic>
      </p:graphicFrame>
      <p:pic>
        <p:nvPicPr>
          <p:cNvPr id="6" name="Picture 5"/>
          <p:cNvPicPr/>
          <p:nvPr/>
        </p:nvPicPr>
        <p:blipFill>
          <a:blip r:embed="rId5"/>
          <a:stretch>
            <a:fillRect/>
          </a:stretch>
        </p:blipFill>
        <p:spPr>
          <a:xfrm>
            <a:off x="7467600" y="5791200"/>
            <a:ext cx="1524000" cy="1006824"/>
          </a:xfrm>
          <a:prstGeom prst="rect">
            <a:avLst/>
          </a:prstGeom>
        </p:spPr>
      </p:pic>
      <p:sp>
        <p:nvSpPr>
          <p:cNvPr id="2" name="Footer Placeholder 1"/>
          <p:cNvSpPr>
            <a:spLocks noGrp="1"/>
          </p:cNvSpPr>
          <p:nvPr>
            <p:ph type="ftr" sz="quarter" idx="11"/>
          </p:nvPr>
        </p:nvSpPr>
        <p:spPr/>
        <p:txBody>
          <a:bodyPr/>
          <a:lstStyle/>
          <a:p>
            <a:r>
              <a:rPr lang="en-US" smtClean="0">
                <a:solidFill>
                  <a:srgbClr val="3F3F3F">
                    <a:tint val="75000"/>
                  </a:srgbClr>
                </a:solidFill>
              </a:rPr>
              <a:t>University of Wisconsin - System</a:t>
            </a:r>
            <a:endParaRPr lang="en-US">
              <a:solidFill>
                <a:srgbClr val="3F3F3F">
                  <a:tint val="75000"/>
                </a:srgbClr>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solidFill>
                  <a:srgbClr val="3F3F3F">
                    <a:tint val="75000"/>
                  </a:srgbClr>
                </a:solidFill>
              </a:rPr>
              <a:pPr/>
              <a:t>2</a:t>
            </a:fld>
            <a:endParaRPr lang="en-US">
              <a:solidFill>
                <a:srgbClr val="3F3F3F">
                  <a:tint val="75000"/>
                </a:srgbClr>
              </a:solidFill>
            </a:endParaRPr>
          </a:p>
        </p:txBody>
      </p:sp>
    </p:spTree>
    <p:extLst>
      <p:ext uri="{BB962C8B-B14F-4D97-AF65-F5344CB8AC3E}">
        <p14:creationId xmlns:p14="http://schemas.microsoft.com/office/powerpoint/2010/main" val="2044227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14935662"/>
              </p:ext>
            </p:extLst>
          </p:nvPr>
        </p:nvGraphicFramePr>
        <p:xfrm>
          <a:off x="452506" y="2517440"/>
          <a:ext cx="8228830" cy="361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20</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4275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CAT Employee Search Page</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00"/>
              </a:solidFill>
              <a:cs typeface="Arial" charset="0"/>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00"/>
              </a:solidFill>
              <a:cs typeface="Arial"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00"/>
              </a:solidFill>
              <a:cs typeface="Arial" charset="0"/>
            </a:endParaRPr>
          </a:p>
        </p:txBody>
      </p:sp>
      <p:pic>
        <p:nvPicPr>
          <p:cNvPr id="9" name="Picture 8"/>
          <p:cNvPicPr/>
          <p:nvPr/>
        </p:nvPicPr>
        <p:blipFill>
          <a:blip r:embed="rId2"/>
          <a:stretch>
            <a:fillRect/>
          </a:stretch>
        </p:blipFill>
        <p:spPr>
          <a:xfrm>
            <a:off x="514350" y="1304925"/>
            <a:ext cx="4591050" cy="4562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Line Callout 2 13"/>
          <p:cNvSpPr/>
          <p:nvPr/>
        </p:nvSpPr>
        <p:spPr>
          <a:xfrm>
            <a:off x="5715000" y="2443163"/>
            <a:ext cx="2819400" cy="2971800"/>
          </a:xfrm>
          <a:prstGeom prst="borderCallout2">
            <a:avLst>
              <a:gd name="adj1" fmla="val 41298"/>
              <a:gd name="adj2" fmla="val 918"/>
              <a:gd name="adj3" fmla="val 41331"/>
              <a:gd name="adj4" fmla="val -20931"/>
              <a:gd name="adj5" fmla="val 5830"/>
              <a:gd name="adj6" fmla="val -38655"/>
            </a:avLst>
          </a:prstGeom>
          <a:solidFill>
            <a:schemeClr val="bg1">
              <a:lumMod val="95000"/>
            </a:schemeClr>
          </a:solidFill>
          <a:ln w="57150">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dirty="0">
                <a:solidFill>
                  <a:srgbClr val="000000"/>
                </a:solidFill>
              </a:rPr>
              <a:t>User looks for employee records by entering one or more of the search criteria</a:t>
            </a:r>
          </a:p>
          <a:p>
            <a:pPr algn="ctr" fontAlgn="base">
              <a:spcBef>
                <a:spcPct val="0"/>
              </a:spcBef>
              <a:spcAft>
                <a:spcPct val="0"/>
              </a:spcAft>
            </a:pPr>
            <a:endParaRPr lang="en-US" dirty="0" smtClean="0">
              <a:solidFill>
                <a:srgbClr val="000000"/>
              </a:solidFill>
            </a:endParaRPr>
          </a:p>
        </p:txBody>
      </p:sp>
      <p:sp>
        <p:nvSpPr>
          <p:cNvPr id="10"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4" name="Slide Number Placeholder 3"/>
          <p:cNvSpPr>
            <a:spLocks noGrp="1"/>
          </p:cNvSpPr>
          <p:nvPr>
            <p:ph type="sldNum" sz="quarter" idx="12"/>
          </p:nvPr>
        </p:nvSpPr>
        <p:spPr/>
        <p:txBody>
          <a:bodyPr/>
          <a:lstStyle/>
          <a:p>
            <a:fld id="{5F9F0D0D-C1D0-447B-88FF-E47BB6D86588}" type="slidenum">
              <a:rPr lang="en-US" smtClean="0"/>
              <a:t>21</a:t>
            </a:fld>
            <a:endParaRPr lang="en-US"/>
          </a:p>
        </p:txBody>
      </p:sp>
    </p:spTree>
    <p:extLst>
      <p:ext uri="{BB962C8B-B14F-4D97-AF65-F5344CB8AC3E}">
        <p14:creationId xmlns:p14="http://schemas.microsoft.com/office/powerpoint/2010/main" val="408253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CAT Employee Data Page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5" y="1154549"/>
            <a:ext cx="8229600" cy="5638799"/>
          </a:xfrm>
          <a:prstGeom prst="rect">
            <a:avLst/>
          </a:prstGeom>
          <a:effectLst/>
        </p:spPr>
      </p:pic>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22</a:t>
            </a:fld>
            <a:endParaRPr lang="en-US"/>
          </a:p>
        </p:txBody>
      </p:sp>
    </p:spTree>
    <p:extLst>
      <p:ext uri="{BB962C8B-B14F-4D97-AF65-F5344CB8AC3E}">
        <p14:creationId xmlns:p14="http://schemas.microsoft.com/office/powerpoint/2010/main" val="1203537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228076"/>
            <a:ext cx="9053465" cy="890527"/>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190890" y="204642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Employee Attributes</a:t>
            </a:r>
          </a:p>
          <a:p>
            <a:pPr algn="ctr"/>
            <a:r>
              <a:rPr lang="en-US" dirty="0" smtClean="0"/>
              <a:t>Pulls key demographics from HRS</a:t>
            </a:r>
            <a:endParaRPr lang="en-US" dirty="0"/>
          </a:p>
        </p:txBody>
      </p:sp>
      <p:cxnSp>
        <p:nvCxnSpPr>
          <p:cNvPr id="15" name="Straight Arrow Connector 14"/>
          <p:cNvCxnSpPr>
            <a:stCxn id="6" idx="2"/>
            <a:endCxn id="8" idx="0"/>
          </p:cNvCxnSpPr>
          <p:nvPr/>
        </p:nvCxnSpPr>
        <p:spPr>
          <a:xfrm flipH="1">
            <a:off x="4187950" y="1118603"/>
            <a:ext cx="379872" cy="9278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340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1013271"/>
            <a:ext cx="9053465" cy="913671"/>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190890" y="289133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Recent and Future HR Transactions</a:t>
            </a:r>
          </a:p>
          <a:p>
            <a:pPr algn="ctr"/>
            <a:r>
              <a:rPr lang="en-US" dirty="0" smtClean="0"/>
              <a:t>Pulls recent transactions from an employee’s job record in HRS that are relevant to the compensation process</a:t>
            </a:r>
            <a:endParaRPr lang="en-US" dirty="0"/>
          </a:p>
        </p:txBody>
      </p:sp>
      <p:cxnSp>
        <p:nvCxnSpPr>
          <p:cNvPr id="15" name="Straight Arrow Connector 14"/>
          <p:cNvCxnSpPr>
            <a:stCxn id="6" idx="2"/>
            <a:endCxn id="8" idx="0"/>
          </p:cNvCxnSpPr>
          <p:nvPr/>
        </p:nvCxnSpPr>
        <p:spPr>
          <a:xfrm flipH="1">
            <a:off x="4187950" y="1926942"/>
            <a:ext cx="379872" cy="9643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14368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7337160" y="2084825"/>
            <a:ext cx="1628345" cy="426235"/>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229295" y="143194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When the Job Data Feed is ON:</a:t>
            </a:r>
          </a:p>
          <a:p>
            <a:pPr algn="ctr"/>
            <a:r>
              <a:rPr lang="en-US" dirty="0" smtClean="0"/>
              <a:t>Data from HRS is updated nightly and when the employee record page is viewed</a:t>
            </a:r>
            <a:endParaRPr lang="en-US" dirty="0"/>
          </a:p>
        </p:txBody>
      </p:sp>
      <p:cxnSp>
        <p:nvCxnSpPr>
          <p:cNvPr id="15" name="Straight Arrow Connector 14"/>
          <p:cNvCxnSpPr>
            <a:stCxn id="6" idx="1"/>
            <a:endCxn id="8" idx="3"/>
          </p:cNvCxnSpPr>
          <p:nvPr/>
        </p:nvCxnSpPr>
        <p:spPr>
          <a:xfrm flipH="1">
            <a:off x="6223414" y="2297943"/>
            <a:ext cx="1113746" cy="941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19619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1886783"/>
            <a:ext cx="9053465" cy="2091031"/>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535065" y="4369923"/>
            <a:ext cx="3994119" cy="2112275"/>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Compensation Data</a:t>
            </a:r>
          </a:p>
          <a:p>
            <a:pPr algn="ctr"/>
            <a:r>
              <a:rPr lang="en-US" dirty="0" smtClean="0"/>
              <a:t>Displays compensation changes which will be added to an employee’s job record</a:t>
            </a:r>
          </a:p>
          <a:p>
            <a:pPr algn="ctr"/>
            <a:endParaRPr lang="en-US" dirty="0" smtClean="0"/>
          </a:p>
          <a:p>
            <a:pPr algn="ctr"/>
            <a:r>
              <a:rPr lang="en-US" dirty="0" smtClean="0"/>
              <a:t>Populates through the IPS upload and manual additions</a:t>
            </a:r>
            <a:endParaRPr lang="en-US" dirty="0"/>
          </a:p>
        </p:txBody>
      </p:sp>
      <p:cxnSp>
        <p:nvCxnSpPr>
          <p:cNvPr id="15" name="Straight Arrow Connector 14"/>
          <p:cNvCxnSpPr>
            <a:stCxn id="6" idx="2"/>
            <a:endCxn id="8" idx="0"/>
          </p:cNvCxnSpPr>
          <p:nvPr/>
        </p:nvCxnSpPr>
        <p:spPr>
          <a:xfrm>
            <a:off x="4567822" y="3977814"/>
            <a:ext cx="964303" cy="3921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80828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41089" y="3928265"/>
            <a:ext cx="9053465" cy="1428203"/>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496660" y="721448"/>
            <a:ext cx="3994119" cy="2112275"/>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Funding Data</a:t>
            </a:r>
          </a:p>
          <a:p>
            <a:pPr algn="ctr"/>
            <a:r>
              <a:rPr lang="en-US" dirty="0" smtClean="0"/>
              <a:t>Displays an employee’s funding splits and distribution percentages</a:t>
            </a:r>
          </a:p>
          <a:p>
            <a:pPr algn="ctr"/>
            <a:endParaRPr lang="en-US" dirty="0" smtClean="0"/>
          </a:p>
          <a:p>
            <a:pPr algn="ctr"/>
            <a:r>
              <a:rPr lang="en-US" dirty="0" smtClean="0"/>
              <a:t>Populates through the IPS upload and manual additions</a:t>
            </a:r>
            <a:endParaRPr lang="en-US" dirty="0"/>
          </a:p>
        </p:txBody>
      </p:sp>
      <p:cxnSp>
        <p:nvCxnSpPr>
          <p:cNvPr id="15" name="Straight Arrow Connector 14"/>
          <p:cNvCxnSpPr>
            <a:stCxn id="6" idx="0"/>
            <a:endCxn id="8" idx="2"/>
          </p:cNvCxnSpPr>
          <p:nvPr/>
        </p:nvCxnSpPr>
        <p:spPr>
          <a:xfrm flipV="1">
            <a:off x="4567822" y="2833723"/>
            <a:ext cx="925898" cy="10945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44822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28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10955"/>
            <a:ext cx="9154247" cy="6272354"/>
          </a:xfrm>
          <a:prstGeom prst="rect">
            <a:avLst/>
          </a:prstGeom>
          <a:effectLst/>
        </p:spPr>
      </p:pic>
      <p:sp>
        <p:nvSpPr>
          <p:cNvPr id="6" name="Rectangle 5"/>
          <p:cNvSpPr/>
          <p:nvPr/>
        </p:nvSpPr>
        <p:spPr>
          <a:xfrm>
            <a:off x="7321825" y="3965087"/>
            <a:ext cx="1628345" cy="1192138"/>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229295" y="1958510"/>
            <a:ext cx="3994119" cy="340184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smtClean="0"/>
              <a:t>Funding Edits</a:t>
            </a:r>
          </a:p>
          <a:p>
            <a:pPr algn="ctr"/>
            <a:r>
              <a:rPr lang="en-US" dirty="0" smtClean="0"/>
              <a:t>Funding splits are validated against SFS Actuals or CAT ledger combo edits</a:t>
            </a:r>
          </a:p>
          <a:p>
            <a:pPr algn="ctr"/>
            <a:endParaRPr lang="en-US" dirty="0"/>
          </a:p>
          <a:p>
            <a:pPr algn="ctr"/>
            <a:r>
              <a:rPr lang="en-US" dirty="0" smtClean="0"/>
              <a:t>When ‘OK to Load to HRS’ is checked, Actuals edits will be run.</a:t>
            </a:r>
          </a:p>
          <a:p>
            <a:pPr algn="ctr"/>
            <a:endParaRPr lang="en-US" dirty="0" smtClean="0"/>
          </a:p>
          <a:p>
            <a:pPr algn="ctr"/>
            <a:r>
              <a:rPr lang="en-US" dirty="0"/>
              <a:t>When ‘OK to Load to </a:t>
            </a:r>
            <a:r>
              <a:rPr lang="en-US" dirty="0" smtClean="0"/>
              <a:t>HRS’ </a:t>
            </a:r>
            <a:r>
              <a:rPr lang="en-US" dirty="0"/>
              <a:t>is </a:t>
            </a:r>
            <a:r>
              <a:rPr lang="en-US" dirty="0" smtClean="0"/>
              <a:t>not checked, an institution can specify whether they would like Actuals or CAT edits to </a:t>
            </a:r>
            <a:r>
              <a:rPr lang="en-US" dirty="0"/>
              <a:t>be run</a:t>
            </a:r>
            <a:r>
              <a:rPr lang="en-US" dirty="0" smtClean="0"/>
              <a:t>.</a:t>
            </a:r>
            <a:endParaRPr lang="en-US" dirty="0"/>
          </a:p>
        </p:txBody>
      </p:sp>
      <p:cxnSp>
        <p:nvCxnSpPr>
          <p:cNvPr id="15" name="Straight Arrow Connector 14"/>
          <p:cNvCxnSpPr>
            <a:stCxn id="6" idx="1"/>
            <a:endCxn id="8" idx="3"/>
          </p:cNvCxnSpPr>
          <p:nvPr/>
        </p:nvCxnSpPr>
        <p:spPr>
          <a:xfrm flipH="1" flipV="1">
            <a:off x="6223414" y="3659430"/>
            <a:ext cx="1098411" cy="901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06758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sp>
        <p:nvSpPr>
          <p:cNvPr id="7" name="Text Placeholder 6"/>
          <p:cNvSpPr>
            <a:spLocks noGrp="1"/>
          </p:cNvSpPr>
          <p:nvPr>
            <p:ph type="body" sz="quarter" idx="13"/>
          </p:nvPr>
        </p:nvSpPr>
        <p:spPr/>
        <p:txBody>
          <a:bodyPr/>
          <a:lstStyle/>
          <a:p>
            <a:r>
              <a:rPr lang="en-US" dirty="0">
                <a:solidFill>
                  <a:srgbClr val="FFFFFF"/>
                </a:solidFill>
                <a:cs typeface="Arial" charset="0"/>
              </a:rPr>
              <a:t>Additional Adjustments </a:t>
            </a:r>
            <a:r>
              <a:rPr lang="en-US" dirty="0" smtClean="0">
                <a:solidFill>
                  <a:srgbClr val="FFFFFF"/>
                </a:solidFill>
                <a:cs typeface="Arial" charset="0"/>
              </a:rPr>
              <a:t>Page</a:t>
            </a:r>
            <a:endParaRPr lang="en-US" dirty="0">
              <a:solidFill>
                <a:srgbClr val="FFFFFF"/>
              </a:solidFill>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119" y="1705324"/>
            <a:ext cx="8991600" cy="685800"/>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2545307" y="2865120"/>
            <a:ext cx="5105400" cy="1478280"/>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dirty="0">
                <a:solidFill>
                  <a:srgbClr val="000000"/>
                </a:solidFill>
              </a:rPr>
              <a:t>Group, </a:t>
            </a:r>
            <a:r>
              <a:rPr lang="en-US" dirty="0" smtClean="0">
                <a:solidFill>
                  <a:srgbClr val="000000"/>
                </a:solidFill>
              </a:rPr>
              <a:t>Lump, </a:t>
            </a:r>
            <a:r>
              <a:rPr lang="en-US" dirty="0">
                <a:solidFill>
                  <a:srgbClr val="000000"/>
                </a:solidFill>
              </a:rPr>
              <a:t>Vacant and Negative position adjustments </a:t>
            </a:r>
            <a:r>
              <a:rPr lang="en-US" dirty="0" smtClean="0">
                <a:solidFill>
                  <a:srgbClr val="000000"/>
                </a:solidFill>
              </a:rPr>
              <a:t>are made in the AAP by funding department</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t>29</a:t>
            </a:fld>
            <a:endParaRPr lang="en-US"/>
          </a:p>
        </p:txBody>
      </p:sp>
      <p:cxnSp>
        <p:nvCxnSpPr>
          <p:cNvPr id="9" name="Straight Arrow Connector 8"/>
          <p:cNvCxnSpPr>
            <a:stCxn id="5" idx="2"/>
            <a:endCxn id="6" idx="0"/>
          </p:cNvCxnSpPr>
          <p:nvPr/>
        </p:nvCxnSpPr>
        <p:spPr>
          <a:xfrm>
            <a:off x="4528919" y="2391124"/>
            <a:ext cx="569088" cy="4739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5720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663187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3423133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sp>
        <p:nvSpPr>
          <p:cNvPr id="7" name="Text Placeholder 6"/>
          <p:cNvSpPr>
            <a:spLocks noGrp="1"/>
          </p:cNvSpPr>
          <p:nvPr>
            <p:ph type="body" sz="quarter" idx="13"/>
          </p:nvPr>
        </p:nvSpPr>
        <p:spPr/>
        <p:txBody>
          <a:bodyPr/>
          <a:lstStyle/>
          <a:p>
            <a:r>
              <a:rPr lang="en-US" dirty="0">
                <a:solidFill>
                  <a:srgbClr val="FFFFFF"/>
                </a:solidFill>
                <a:cs typeface="Arial" charset="0"/>
              </a:rPr>
              <a:t>Additional Adjustments </a:t>
            </a:r>
            <a:r>
              <a:rPr lang="en-US" dirty="0" smtClean="0">
                <a:solidFill>
                  <a:srgbClr val="FFFFFF"/>
                </a:solidFill>
                <a:cs typeface="Arial" charset="0"/>
              </a:rPr>
              <a:t>Page</a:t>
            </a:r>
            <a:endParaRPr lang="en-US" dirty="0">
              <a:solidFill>
                <a:srgbClr val="FFFFFF"/>
              </a:solidFill>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432" y="2363135"/>
            <a:ext cx="8991600" cy="1479032"/>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2590800" y="4595553"/>
            <a:ext cx="5105400" cy="1995055"/>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u="sng" dirty="0" smtClean="0">
                <a:solidFill>
                  <a:srgbClr val="000000"/>
                </a:solidFill>
              </a:rPr>
              <a:t>Vacant Positions</a:t>
            </a:r>
          </a:p>
          <a:p>
            <a:pPr algn="ctr" fontAlgn="base">
              <a:spcBef>
                <a:spcPct val="0"/>
              </a:spcBef>
              <a:spcAft>
                <a:spcPct val="0"/>
              </a:spcAft>
            </a:pPr>
            <a:r>
              <a:rPr lang="en-US" dirty="0" smtClean="0">
                <a:solidFill>
                  <a:srgbClr val="000000"/>
                </a:solidFill>
              </a:rPr>
              <a:t>Departments can add placeholder positions into their annual budgets</a:t>
            </a:r>
          </a:p>
          <a:p>
            <a:pPr algn="ctr" fontAlgn="base">
              <a:spcBef>
                <a:spcPct val="0"/>
              </a:spcBef>
              <a:spcAft>
                <a:spcPct val="0"/>
              </a:spcAft>
            </a:pPr>
            <a:endParaRPr lang="en-US" dirty="0">
              <a:solidFill>
                <a:srgbClr val="000000"/>
              </a:solidFill>
            </a:endParaRPr>
          </a:p>
          <a:p>
            <a:pPr algn="ctr" fontAlgn="base">
              <a:spcBef>
                <a:spcPct val="0"/>
              </a:spcBef>
              <a:spcAft>
                <a:spcPct val="0"/>
              </a:spcAft>
            </a:pPr>
            <a:r>
              <a:rPr lang="en-US" dirty="0">
                <a:solidFill>
                  <a:srgbClr val="000000"/>
                </a:solidFill>
              </a:rPr>
              <a:t>This section will populate through the IPS Upload and new rows can also be added </a:t>
            </a:r>
            <a:r>
              <a:rPr lang="en-US" dirty="0" smtClean="0">
                <a:solidFill>
                  <a:srgbClr val="000000"/>
                </a:solidFill>
              </a:rPr>
              <a:t>manually</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t>30</a:t>
            </a:fld>
            <a:endParaRPr lang="en-US"/>
          </a:p>
        </p:txBody>
      </p:sp>
      <p:cxnSp>
        <p:nvCxnSpPr>
          <p:cNvPr id="9" name="Straight Arrow Connector 8"/>
          <p:cNvCxnSpPr>
            <a:stCxn id="5" idx="2"/>
            <a:endCxn id="6" idx="0"/>
          </p:cNvCxnSpPr>
          <p:nvPr/>
        </p:nvCxnSpPr>
        <p:spPr>
          <a:xfrm>
            <a:off x="4528232" y="3842167"/>
            <a:ext cx="615268" cy="75338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0275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sp>
        <p:nvSpPr>
          <p:cNvPr id="8" name="Text Placeholder 7"/>
          <p:cNvSpPr>
            <a:spLocks noGrp="1"/>
          </p:cNvSpPr>
          <p:nvPr>
            <p:ph type="body" sz="quarter" idx="13"/>
          </p:nvPr>
        </p:nvSpPr>
        <p:spPr/>
        <p:txBody>
          <a:bodyPr/>
          <a:lstStyle/>
          <a:p>
            <a:r>
              <a:rPr lang="en-US" dirty="0">
                <a:solidFill>
                  <a:srgbClr val="FFFFFF"/>
                </a:solidFill>
                <a:cs typeface="Arial" charset="0"/>
              </a:rPr>
              <a:t>Additional Adjustments </a:t>
            </a:r>
            <a:r>
              <a:rPr lang="en-US" dirty="0" smtClean="0">
                <a:solidFill>
                  <a:srgbClr val="FFFFFF"/>
                </a:solidFill>
                <a:cs typeface="Arial" charset="0"/>
              </a:rPr>
              <a:t>Page</a:t>
            </a:r>
            <a:endParaRPr lang="en-US" dirty="0">
              <a:solidFill>
                <a:srgbClr val="FFFFFF"/>
              </a:solidFill>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210" y="3929866"/>
            <a:ext cx="8953977" cy="1421321"/>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2843775" y="1278320"/>
            <a:ext cx="5105400" cy="2170624"/>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u="sng" dirty="0" smtClean="0">
                <a:solidFill>
                  <a:srgbClr val="000000"/>
                </a:solidFill>
              </a:rPr>
              <a:t>Other Budget Adjustments</a:t>
            </a:r>
          </a:p>
          <a:p>
            <a:pPr algn="ctr" fontAlgn="base">
              <a:spcBef>
                <a:spcPct val="0"/>
              </a:spcBef>
              <a:spcAft>
                <a:spcPct val="0"/>
              </a:spcAft>
            </a:pPr>
            <a:r>
              <a:rPr lang="en-US" dirty="0" smtClean="0">
                <a:solidFill>
                  <a:srgbClr val="000000"/>
                </a:solidFill>
              </a:rPr>
              <a:t>Other adjustments necessary for budgeting, such as accounting for group, lump sum or negative positions are entered here</a:t>
            </a:r>
          </a:p>
          <a:p>
            <a:pPr algn="ctr" fontAlgn="base">
              <a:spcBef>
                <a:spcPct val="0"/>
              </a:spcBef>
              <a:spcAft>
                <a:spcPct val="0"/>
              </a:spcAft>
            </a:pPr>
            <a:endParaRPr lang="en-US" dirty="0">
              <a:solidFill>
                <a:srgbClr val="000000"/>
              </a:solidFill>
            </a:endParaRPr>
          </a:p>
          <a:p>
            <a:pPr algn="ctr" fontAlgn="base">
              <a:spcBef>
                <a:spcPct val="0"/>
              </a:spcBef>
              <a:spcAft>
                <a:spcPct val="0"/>
              </a:spcAft>
            </a:pPr>
            <a:r>
              <a:rPr lang="en-US" dirty="0">
                <a:solidFill>
                  <a:srgbClr val="000000"/>
                </a:solidFill>
              </a:rPr>
              <a:t>This section will populate through the IPS Upload and new rows can also be added </a:t>
            </a:r>
            <a:r>
              <a:rPr lang="en-US" dirty="0" smtClean="0">
                <a:solidFill>
                  <a:srgbClr val="000000"/>
                </a:solidFill>
              </a:rPr>
              <a:t>manually</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5F9F0D0D-C1D0-447B-88FF-E47BB6D86588}" type="slidenum">
              <a:rPr lang="en-US" smtClean="0"/>
              <a:t>31</a:t>
            </a:fld>
            <a:endParaRPr lang="en-US"/>
          </a:p>
        </p:txBody>
      </p:sp>
      <p:cxnSp>
        <p:nvCxnSpPr>
          <p:cNvPr id="9" name="Straight Arrow Connector 8"/>
          <p:cNvCxnSpPr>
            <a:stCxn id="6" idx="2"/>
            <a:endCxn id="5" idx="0"/>
          </p:cNvCxnSpPr>
          <p:nvPr/>
        </p:nvCxnSpPr>
        <p:spPr>
          <a:xfrm flipH="1">
            <a:off x="4517199" y="3448944"/>
            <a:ext cx="879276" cy="4809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2890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249852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32</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134293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754563"/>
          </a:xfrm>
        </p:spPr>
        <p:txBody>
          <a:bodyPr/>
          <a:lstStyle/>
          <a:p>
            <a:r>
              <a:rPr lang="en-US" sz="2400" dirty="0">
                <a:solidFill>
                  <a:srgbClr val="000000"/>
                </a:solidFill>
              </a:rPr>
              <a:t>Seven Excel reports can be generated based on CAT </a:t>
            </a:r>
            <a:r>
              <a:rPr lang="en-US" sz="2400" dirty="0" smtClean="0">
                <a:solidFill>
                  <a:srgbClr val="000000"/>
                </a:solidFill>
              </a:rPr>
              <a:t>and HRS data </a:t>
            </a:r>
            <a:r>
              <a:rPr lang="en-US" sz="2400" dirty="0">
                <a:solidFill>
                  <a:srgbClr val="000000"/>
                </a:solidFill>
              </a:rPr>
              <a:t>from an institutional, division, and department level. CAT data is also fed back to the legacy mainframe and to EPM.</a:t>
            </a:r>
          </a:p>
          <a:p>
            <a:pPr>
              <a:buClr>
                <a:srgbClr val="797B7E"/>
              </a:buClr>
            </a:pPr>
            <a:endParaRPr lang="en-US" sz="2400" dirty="0">
              <a:solidFill>
                <a:srgbClr val="000000"/>
              </a:solidFill>
            </a:endParaRPr>
          </a:p>
        </p:txBody>
      </p:sp>
      <p:sp>
        <p:nvSpPr>
          <p:cNvPr id="6" name="Text Placeholder 5"/>
          <p:cNvSpPr>
            <a:spLocks noGrp="1"/>
          </p:cNvSpPr>
          <p:nvPr>
            <p:ph type="body" sz="quarter" idx="13"/>
          </p:nvPr>
        </p:nvSpPr>
        <p:spPr/>
        <p:txBody>
          <a:bodyPr/>
          <a:lstStyle/>
          <a:p>
            <a:r>
              <a:rPr lang="en-US" dirty="0" smtClean="0"/>
              <a:t>CAT Reporting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432401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rotWithShape="1">
          <a:blip r:embed="rId3"/>
          <a:srcRect l="11378" t="18803" r="48237" b="40171"/>
          <a:stretch/>
        </p:blipFill>
        <p:spPr bwMode="auto">
          <a:xfrm>
            <a:off x="4800600" y="3203257"/>
            <a:ext cx="4124325" cy="235648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33</a:t>
            </a:fld>
            <a:endParaRPr lang="en-US"/>
          </a:p>
        </p:txBody>
      </p:sp>
    </p:spTree>
    <p:extLst>
      <p:ext uri="{BB962C8B-B14F-4D97-AF65-F5344CB8AC3E}">
        <p14:creationId xmlns:p14="http://schemas.microsoft.com/office/powerpoint/2010/main" val="270515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CAT Reporting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50734362"/>
              </p:ext>
            </p:extLst>
          </p:nvPr>
        </p:nvGraphicFramePr>
        <p:xfrm>
          <a:off x="2057400" y="1371600"/>
          <a:ext cx="6629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057400" y="2921035"/>
            <a:ext cx="1295400" cy="584775"/>
          </a:xfrm>
          <a:prstGeom prst="rect">
            <a:avLst/>
          </a:prstGeom>
          <a:noFill/>
        </p:spPr>
        <p:txBody>
          <a:bodyPr wrap="square" rtlCol="0">
            <a:spAutoFit/>
          </a:bodyPr>
          <a:lstStyle/>
          <a:p>
            <a:pPr algn="ctr"/>
            <a:r>
              <a:rPr lang="en-US" sz="1600" b="1" dirty="0"/>
              <a:t>HRS to CAT Compare</a:t>
            </a:r>
          </a:p>
        </p:txBody>
      </p:sp>
      <p:sp>
        <p:nvSpPr>
          <p:cNvPr id="11" name="TextBox 10"/>
          <p:cNvSpPr txBox="1"/>
          <p:nvPr/>
        </p:nvSpPr>
        <p:spPr>
          <a:xfrm>
            <a:off x="2133600" y="1662370"/>
            <a:ext cx="1143000" cy="584775"/>
          </a:xfrm>
          <a:prstGeom prst="rect">
            <a:avLst/>
          </a:prstGeom>
          <a:noFill/>
        </p:spPr>
        <p:txBody>
          <a:bodyPr wrap="square" rtlCol="0">
            <a:spAutoFit/>
          </a:bodyPr>
          <a:lstStyle/>
          <a:p>
            <a:pPr algn="ctr"/>
            <a:r>
              <a:rPr lang="en-US" sz="1600" b="1" dirty="0"/>
              <a:t>HRS </a:t>
            </a:r>
            <a:r>
              <a:rPr lang="en-US" sz="1600" b="1" dirty="0" smtClean="0"/>
              <a:t>Change</a:t>
            </a:r>
            <a:endParaRPr lang="en-US" sz="1600" b="1" dirty="0"/>
          </a:p>
        </p:txBody>
      </p:sp>
      <p:sp>
        <p:nvSpPr>
          <p:cNvPr id="12" name="TextBox 11"/>
          <p:cNvSpPr txBox="1"/>
          <p:nvPr/>
        </p:nvSpPr>
        <p:spPr>
          <a:xfrm>
            <a:off x="2057400" y="4128504"/>
            <a:ext cx="1295400" cy="584775"/>
          </a:xfrm>
          <a:prstGeom prst="rect">
            <a:avLst/>
          </a:prstGeom>
          <a:noFill/>
        </p:spPr>
        <p:txBody>
          <a:bodyPr wrap="square" rtlCol="0">
            <a:spAutoFit/>
          </a:bodyPr>
          <a:lstStyle/>
          <a:p>
            <a:pPr algn="ctr"/>
            <a:r>
              <a:rPr lang="en-US" sz="1600" b="1" dirty="0" smtClean="0"/>
              <a:t>Record Errors</a:t>
            </a:r>
            <a:endParaRPr lang="en-US" sz="1600" b="1" dirty="0"/>
          </a:p>
        </p:txBody>
      </p:sp>
      <p:sp>
        <p:nvSpPr>
          <p:cNvPr id="13" name="TextBox 12"/>
          <p:cNvSpPr txBox="1"/>
          <p:nvPr/>
        </p:nvSpPr>
        <p:spPr>
          <a:xfrm>
            <a:off x="2057400" y="5400613"/>
            <a:ext cx="1295400" cy="584775"/>
          </a:xfrm>
          <a:prstGeom prst="rect">
            <a:avLst/>
          </a:prstGeom>
          <a:noFill/>
        </p:spPr>
        <p:txBody>
          <a:bodyPr wrap="square" rtlCol="0">
            <a:spAutoFit/>
          </a:bodyPr>
          <a:lstStyle/>
          <a:p>
            <a:pPr algn="ctr"/>
            <a:r>
              <a:rPr lang="en-US" sz="1600" b="1" dirty="0" smtClean="0"/>
              <a:t>Under Min Over Max</a:t>
            </a:r>
            <a:endParaRPr lang="en-US" sz="1600" b="1" dirty="0"/>
          </a:p>
        </p:txBody>
      </p:sp>
      <p:grpSp>
        <p:nvGrpSpPr>
          <p:cNvPr id="14" name="Group 13"/>
          <p:cNvGrpSpPr/>
          <p:nvPr/>
        </p:nvGrpSpPr>
        <p:grpSpPr>
          <a:xfrm>
            <a:off x="152400" y="1398270"/>
            <a:ext cx="1676400" cy="4773929"/>
            <a:chOff x="152400" y="1398270"/>
            <a:chExt cx="1676400" cy="4773929"/>
          </a:xfrm>
        </p:grpSpPr>
        <p:sp>
          <p:nvSpPr>
            <p:cNvPr id="10" name="Rounded Rectangle 9"/>
            <p:cNvSpPr/>
            <p:nvPr/>
          </p:nvSpPr>
          <p:spPr>
            <a:xfrm>
              <a:off x="152400" y="1398270"/>
              <a:ext cx="1676400" cy="23042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Job Changes in HRS</a:t>
              </a:r>
              <a:endParaRPr lang="en-US" sz="2400" dirty="0"/>
            </a:p>
          </p:txBody>
        </p:sp>
        <p:sp>
          <p:nvSpPr>
            <p:cNvPr id="15" name="Rounded Rectangle 14"/>
            <p:cNvSpPr/>
            <p:nvPr/>
          </p:nvSpPr>
          <p:spPr>
            <a:xfrm>
              <a:off x="152400" y="3867458"/>
              <a:ext cx="1676400" cy="230474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Errors in CAT</a:t>
              </a:r>
              <a:endParaRPr lang="en-US" sz="2400" dirty="0"/>
            </a:p>
          </p:txBody>
        </p:sp>
      </p:grpSp>
      <p:sp>
        <p:nvSpPr>
          <p:cNvPr id="16"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34</a:t>
            </a:fld>
            <a:endParaRPr lang="en-US"/>
          </a:p>
        </p:txBody>
      </p:sp>
    </p:spTree>
    <p:extLst>
      <p:ext uri="{BB962C8B-B14F-4D97-AF65-F5344CB8AC3E}">
        <p14:creationId xmlns:p14="http://schemas.microsoft.com/office/powerpoint/2010/main" val="3789232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t>CAT Reporting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32059418"/>
              </p:ext>
            </p:extLst>
          </p:nvPr>
        </p:nvGraphicFramePr>
        <p:xfrm>
          <a:off x="2057400" y="1371600"/>
          <a:ext cx="66294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p:cNvGrpSpPr/>
          <p:nvPr/>
        </p:nvGrpSpPr>
        <p:grpSpPr>
          <a:xfrm>
            <a:off x="2133600" y="1850211"/>
            <a:ext cx="1295400" cy="3897565"/>
            <a:chOff x="2057400" y="1704511"/>
            <a:chExt cx="1295400" cy="2886069"/>
          </a:xfrm>
        </p:grpSpPr>
        <p:sp>
          <p:nvSpPr>
            <p:cNvPr id="9" name="TextBox 8"/>
            <p:cNvSpPr txBox="1"/>
            <p:nvPr/>
          </p:nvSpPr>
          <p:spPr>
            <a:xfrm>
              <a:off x="2057400" y="1704511"/>
              <a:ext cx="1295400" cy="433014"/>
            </a:xfrm>
            <a:prstGeom prst="rect">
              <a:avLst/>
            </a:prstGeom>
            <a:noFill/>
          </p:spPr>
          <p:txBody>
            <a:bodyPr wrap="square" rtlCol="0">
              <a:spAutoFit/>
            </a:bodyPr>
            <a:lstStyle/>
            <a:p>
              <a:pPr algn="ctr"/>
              <a:r>
                <a:rPr lang="en-US" sz="1600" b="1" dirty="0" smtClean="0"/>
                <a:t>Position Report</a:t>
              </a:r>
              <a:endParaRPr lang="en-US" sz="1600" b="1" dirty="0"/>
            </a:p>
          </p:txBody>
        </p:sp>
        <p:sp>
          <p:nvSpPr>
            <p:cNvPr id="11" name="TextBox 10"/>
            <p:cNvSpPr txBox="1"/>
            <p:nvPr/>
          </p:nvSpPr>
          <p:spPr>
            <a:xfrm>
              <a:off x="2133600" y="3030349"/>
              <a:ext cx="1143000" cy="250693"/>
            </a:xfrm>
            <a:prstGeom prst="rect">
              <a:avLst/>
            </a:prstGeom>
            <a:noFill/>
          </p:spPr>
          <p:txBody>
            <a:bodyPr wrap="square" rtlCol="0">
              <a:spAutoFit/>
            </a:bodyPr>
            <a:lstStyle/>
            <a:p>
              <a:pPr algn="ctr"/>
              <a:r>
                <a:rPr lang="en-US" sz="1600" b="1" dirty="0" smtClean="0"/>
                <a:t>Audit Log</a:t>
              </a:r>
              <a:endParaRPr lang="en-US" sz="1600" b="1" dirty="0"/>
            </a:p>
          </p:txBody>
        </p:sp>
        <p:sp>
          <p:nvSpPr>
            <p:cNvPr id="12" name="TextBox 11"/>
            <p:cNvSpPr txBox="1"/>
            <p:nvPr/>
          </p:nvSpPr>
          <p:spPr>
            <a:xfrm>
              <a:off x="2057400" y="4157566"/>
              <a:ext cx="1295400" cy="433014"/>
            </a:xfrm>
            <a:prstGeom prst="rect">
              <a:avLst/>
            </a:prstGeom>
            <a:noFill/>
          </p:spPr>
          <p:txBody>
            <a:bodyPr wrap="square" rtlCol="0">
              <a:spAutoFit/>
            </a:bodyPr>
            <a:lstStyle/>
            <a:p>
              <a:pPr algn="ctr"/>
              <a:r>
                <a:rPr lang="en-US" sz="1600" b="1" dirty="0" smtClean="0"/>
                <a:t>Missing From CAT</a:t>
              </a:r>
              <a:endParaRPr lang="en-US" sz="1600" b="1" dirty="0"/>
            </a:p>
          </p:txBody>
        </p:sp>
      </p:grpSp>
      <p:sp>
        <p:nvSpPr>
          <p:cNvPr id="10" name="Rounded Rectangle 9"/>
          <p:cNvSpPr/>
          <p:nvPr/>
        </p:nvSpPr>
        <p:spPr>
          <a:xfrm>
            <a:off x="152400" y="1371600"/>
            <a:ext cx="1676400" cy="4876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250" dirty="0" smtClean="0"/>
              <a:t>Monitoring</a:t>
            </a:r>
            <a:endParaRPr lang="en-US" sz="2250" dirty="0"/>
          </a:p>
        </p:txBody>
      </p:sp>
      <p:sp>
        <p:nvSpPr>
          <p:cNvPr id="13"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5" name="Slide Number Placeholder 4"/>
          <p:cNvSpPr>
            <a:spLocks noGrp="1"/>
          </p:cNvSpPr>
          <p:nvPr>
            <p:ph type="sldNum" sz="quarter" idx="12"/>
          </p:nvPr>
        </p:nvSpPr>
        <p:spPr/>
        <p:txBody>
          <a:bodyPr/>
          <a:lstStyle/>
          <a:p>
            <a:fld id="{5F9F0D0D-C1D0-447B-88FF-E47BB6D86588}" type="slidenum">
              <a:rPr lang="en-US" smtClean="0"/>
              <a:t>35</a:t>
            </a:fld>
            <a:endParaRPr lang="en-US"/>
          </a:p>
        </p:txBody>
      </p:sp>
    </p:spTree>
    <p:extLst>
      <p:ext uri="{BB962C8B-B14F-4D97-AF65-F5344CB8AC3E}">
        <p14:creationId xmlns:p14="http://schemas.microsoft.com/office/powerpoint/2010/main" val="4021360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36</a:t>
            </a:fld>
            <a:endParaRPr lang="en-US" dirty="0"/>
          </a:p>
        </p:txBody>
      </p:sp>
      <p:sp>
        <p:nvSpPr>
          <p:cNvPr id="4" name="Text Placeholder 3"/>
          <p:cNvSpPr>
            <a:spLocks noGrp="1"/>
          </p:cNvSpPr>
          <p:nvPr>
            <p:ph type="body" sz="quarter" idx="13"/>
          </p:nvPr>
        </p:nvSpPr>
        <p:spPr/>
        <p:txBody>
          <a:bodyPr anchor="ctr">
            <a:noAutofit/>
          </a:bodyPr>
          <a:lstStyle/>
          <a:p>
            <a:r>
              <a:rPr lang="en-US" sz="3200" dirty="0" smtClean="0"/>
              <a:t>CAT Reporting Needs During the Comp Admin Cycle</a:t>
            </a:r>
            <a:endParaRPr lang="en-US" sz="3200" dirty="0"/>
          </a:p>
        </p:txBody>
      </p:sp>
      <p:sp>
        <p:nvSpPr>
          <p:cNvPr id="20" name="Rectangle 19"/>
          <p:cNvSpPr/>
          <p:nvPr/>
        </p:nvSpPr>
        <p:spPr>
          <a:xfrm>
            <a:off x="457200" y="1371600"/>
            <a:ext cx="1661615" cy="993873"/>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rPr>
              <a:t>HRS</a:t>
            </a:r>
            <a:endParaRPr lang="en-US" sz="3600" b="1" dirty="0">
              <a:solidFill>
                <a:schemeClr val="bg1"/>
              </a:solidFill>
            </a:endParaRPr>
          </a:p>
        </p:txBody>
      </p:sp>
      <p:sp>
        <p:nvSpPr>
          <p:cNvPr id="21" name="Rectangle 20"/>
          <p:cNvSpPr/>
          <p:nvPr/>
        </p:nvSpPr>
        <p:spPr>
          <a:xfrm>
            <a:off x="457200" y="2667000"/>
            <a:ext cx="1661615" cy="993873"/>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solidFill>
                  <a:schemeClr val="bg1"/>
                </a:solidFill>
              </a:rPr>
              <a:t>CAT</a:t>
            </a:r>
            <a:endParaRPr lang="en-US" sz="3200" b="1" dirty="0">
              <a:solidFill>
                <a:schemeClr val="bg1"/>
              </a:solidFill>
            </a:endParaRPr>
          </a:p>
        </p:txBody>
      </p:sp>
      <p:cxnSp>
        <p:nvCxnSpPr>
          <p:cNvPr id="22" name="Straight Arrow Connector 21"/>
          <p:cNvCxnSpPr>
            <a:stCxn id="20" idx="2"/>
            <a:endCxn id="21" idx="0"/>
          </p:cNvCxnSpPr>
          <p:nvPr/>
        </p:nvCxnSpPr>
        <p:spPr>
          <a:xfrm>
            <a:off x="1288008" y="2365473"/>
            <a:ext cx="0" cy="3015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Rectangular Callout 22"/>
          <p:cNvSpPr/>
          <p:nvPr/>
        </p:nvSpPr>
        <p:spPr>
          <a:xfrm>
            <a:off x="3276600" y="1371600"/>
            <a:ext cx="5105400" cy="2289273"/>
          </a:xfrm>
          <a:prstGeom prst="wedgeRectCallout">
            <a:avLst>
              <a:gd name="adj1" fmla="val -71476"/>
              <a:gd name="adj2" fmla="val 26763"/>
            </a:avLst>
          </a:prstGeom>
        </p:spPr>
        <p:style>
          <a:lnRef idx="2">
            <a:schemeClr val="accent6"/>
          </a:lnRef>
          <a:fillRef idx="1">
            <a:schemeClr val="lt1"/>
          </a:fillRef>
          <a:effectRef idx="0">
            <a:schemeClr val="accent6"/>
          </a:effectRef>
          <a:fontRef idx="minor">
            <a:schemeClr val="dk1"/>
          </a:fontRef>
        </p:style>
        <p:txBody>
          <a:bodyPr rtlCol="0" anchor="t"/>
          <a:lstStyle/>
          <a:p>
            <a:r>
              <a:rPr lang="en-US" dirty="0" smtClean="0">
                <a:solidFill>
                  <a:schemeClr val="tx1"/>
                </a:solidFill>
              </a:rPr>
              <a:t>Reporting Needs from the CAT can be categorized into the following:</a:t>
            </a:r>
          </a:p>
          <a:p>
            <a:pPr marL="285750" indent="-285750">
              <a:buFont typeface="Arial" panose="020B0604020202020204" pitchFamily="34" charset="0"/>
              <a:buChar char="•"/>
            </a:pPr>
            <a:r>
              <a:rPr lang="en-US" dirty="0" smtClean="0">
                <a:solidFill>
                  <a:schemeClr val="tx1"/>
                </a:solidFill>
              </a:rPr>
              <a:t>Job changes (Action depends on Feed ON/OFF)</a:t>
            </a:r>
          </a:p>
          <a:p>
            <a:pPr marL="742950" lvl="1" indent="-285750">
              <a:buFont typeface="Arial" panose="020B0604020202020204" pitchFamily="34" charset="0"/>
              <a:buChar char="•"/>
            </a:pPr>
            <a:r>
              <a:rPr lang="en-US" dirty="0">
                <a:solidFill>
                  <a:schemeClr val="tx1"/>
                </a:solidFill>
              </a:rPr>
              <a:t>Employee  Addition/Termination/Transfer </a:t>
            </a:r>
          </a:p>
          <a:p>
            <a:pPr marL="742950" lvl="1" indent="-285750">
              <a:buFont typeface="Arial" panose="020B0604020202020204" pitchFamily="34" charset="0"/>
              <a:buChar char="•"/>
            </a:pPr>
            <a:r>
              <a:rPr lang="en-US" dirty="0" smtClean="0">
                <a:solidFill>
                  <a:schemeClr val="tx1"/>
                </a:solidFill>
              </a:rPr>
              <a:t>Job attribute changes (FTE, CompRate, etc.)</a:t>
            </a:r>
          </a:p>
          <a:p>
            <a:pPr marL="285750" indent="-285750">
              <a:buFont typeface="Arial" panose="020B0604020202020204" pitchFamily="34" charset="0"/>
              <a:buChar char="•"/>
            </a:pPr>
            <a:r>
              <a:rPr lang="en-US" dirty="0" smtClean="0">
                <a:solidFill>
                  <a:schemeClr val="tx1"/>
                </a:solidFill>
              </a:rPr>
              <a:t>Errors and data quality validation in the CAT</a:t>
            </a:r>
          </a:p>
          <a:p>
            <a:pPr marL="285750" indent="-285750">
              <a:buFont typeface="Arial" panose="020B0604020202020204" pitchFamily="34" charset="0"/>
              <a:buChar char="•"/>
            </a:pPr>
            <a:r>
              <a:rPr lang="en-US" dirty="0" smtClean="0">
                <a:solidFill>
                  <a:schemeClr val="tx1"/>
                </a:solidFill>
              </a:rPr>
              <a:t>Reconciliation of Merit allocations </a:t>
            </a:r>
          </a:p>
          <a:p>
            <a:pPr marL="285750" indent="-285750">
              <a:buFont typeface="Arial" panose="020B0604020202020204" pitchFamily="34" charset="0"/>
              <a:buChar char="•"/>
            </a:pPr>
            <a:r>
              <a:rPr lang="en-US" dirty="0" smtClean="0">
                <a:solidFill>
                  <a:schemeClr val="tx1"/>
                </a:solidFill>
              </a:rPr>
              <a:t>General monitoring of data</a:t>
            </a:r>
            <a:endParaRPr lang="en-US" dirty="0">
              <a:solidFill>
                <a:schemeClr val="tx1"/>
              </a:solidFill>
            </a:endParaRPr>
          </a:p>
        </p:txBody>
      </p:sp>
      <p:sp>
        <p:nvSpPr>
          <p:cNvPr id="24" name="Rectangle 23"/>
          <p:cNvSpPr/>
          <p:nvPr/>
        </p:nvSpPr>
        <p:spPr>
          <a:xfrm>
            <a:off x="228600" y="3886200"/>
            <a:ext cx="868680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With the implementation of the CAT tool, updates to various key fields in HRS will automatically update the CAT tool and be reflected in the compensation/funding changes – when the </a:t>
            </a:r>
            <a:r>
              <a:rPr lang="en-US" b="1" u="sng" dirty="0" smtClean="0"/>
              <a:t>feed is ON</a:t>
            </a:r>
            <a:r>
              <a:rPr lang="en-US" dirty="0" smtClean="0"/>
              <a:t>. When the feed is OFF manual action may be needed.</a:t>
            </a:r>
            <a:endParaRPr lang="en-US" dirty="0"/>
          </a:p>
        </p:txBody>
      </p:sp>
      <p:sp>
        <p:nvSpPr>
          <p:cNvPr id="25" name="Left-Right Arrow 24"/>
          <p:cNvSpPr/>
          <p:nvPr/>
        </p:nvSpPr>
        <p:spPr>
          <a:xfrm>
            <a:off x="228600" y="4991100"/>
            <a:ext cx="8686800" cy="76200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6" name="TextBox 25"/>
          <p:cNvSpPr txBox="1"/>
          <p:nvPr/>
        </p:nvSpPr>
        <p:spPr>
          <a:xfrm>
            <a:off x="1371600" y="2362200"/>
            <a:ext cx="533400" cy="276999"/>
          </a:xfrm>
          <a:prstGeom prst="rect">
            <a:avLst/>
          </a:prstGeom>
          <a:noFill/>
        </p:spPr>
        <p:txBody>
          <a:bodyPr wrap="square" rtlCol="0">
            <a:spAutoFit/>
          </a:bodyPr>
          <a:lstStyle/>
          <a:p>
            <a:r>
              <a:rPr lang="en-US" sz="1200" dirty="0" smtClean="0"/>
              <a:t>Feed</a:t>
            </a:r>
            <a:endParaRPr lang="en-US" sz="1200" dirty="0"/>
          </a:p>
        </p:txBody>
      </p:sp>
      <p:cxnSp>
        <p:nvCxnSpPr>
          <p:cNvPr id="27" name="Straight Connector 26"/>
          <p:cNvCxnSpPr/>
          <p:nvPr/>
        </p:nvCxnSpPr>
        <p:spPr>
          <a:xfrm>
            <a:off x="1024757" y="4959568"/>
            <a:ext cx="0" cy="838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53400" y="4953000"/>
            <a:ext cx="0" cy="838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48400" y="4953000"/>
            <a:ext cx="0" cy="838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57500" y="5190798"/>
            <a:ext cx="1600200" cy="369332"/>
          </a:xfrm>
          <a:prstGeom prst="rect">
            <a:avLst/>
          </a:prstGeom>
          <a:noFill/>
        </p:spPr>
        <p:txBody>
          <a:bodyPr wrap="square" rtlCol="0">
            <a:spAutoFit/>
          </a:bodyPr>
          <a:lstStyle/>
          <a:p>
            <a:pPr algn="ctr"/>
            <a:r>
              <a:rPr lang="en-US" dirty="0" smtClean="0">
                <a:solidFill>
                  <a:schemeClr val="bg1"/>
                </a:solidFill>
              </a:rPr>
              <a:t>Feed ON</a:t>
            </a:r>
            <a:endParaRPr lang="en-US" dirty="0">
              <a:solidFill>
                <a:schemeClr val="bg1"/>
              </a:solidFill>
            </a:endParaRPr>
          </a:p>
        </p:txBody>
      </p:sp>
      <p:sp>
        <p:nvSpPr>
          <p:cNvPr id="31" name="TextBox 30"/>
          <p:cNvSpPr txBox="1"/>
          <p:nvPr/>
        </p:nvSpPr>
        <p:spPr>
          <a:xfrm>
            <a:off x="6400800" y="5197525"/>
            <a:ext cx="1600200" cy="369332"/>
          </a:xfrm>
          <a:prstGeom prst="rect">
            <a:avLst/>
          </a:prstGeom>
          <a:noFill/>
        </p:spPr>
        <p:txBody>
          <a:bodyPr wrap="square" rtlCol="0">
            <a:spAutoFit/>
          </a:bodyPr>
          <a:lstStyle/>
          <a:p>
            <a:pPr algn="ctr"/>
            <a:r>
              <a:rPr lang="en-US" dirty="0" smtClean="0">
                <a:solidFill>
                  <a:schemeClr val="bg1"/>
                </a:solidFill>
              </a:rPr>
              <a:t>Feed OFF</a:t>
            </a:r>
            <a:endParaRPr lang="en-US" dirty="0">
              <a:solidFill>
                <a:schemeClr val="bg1"/>
              </a:solidFill>
            </a:endParaRPr>
          </a:p>
        </p:txBody>
      </p:sp>
      <p:sp>
        <p:nvSpPr>
          <p:cNvPr id="33" name="TextBox 32"/>
          <p:cNvSpPr txBox="1"/>
          <p:nvPr/>
        </p:nvSpPr>
        <p:spPr>
          <a:xfrm>
            <a:off x="76200" y="5789733"/>
            <a:ext cx="1363717" cy="584775"/>
          </a:xfrm>
          <a:prstGeom prst="rect">
            <a:avLst/>
          </a:prstGeom>
          <a:noFill/>
        </p:spPr>
        <p:txBody>
          <a:bodyPr wrap="square" rtlCol="0">
            <a:spAutoFit/>
          </a:bodyPr>
          <a:lstStyle/>
          <a:p>
            <a:pPr algn="ctr"/>
            <a:r>
              <a:rPr lang="en-US" sz="1600" dirty="0" smtClean="0"/>
              <a:t>Comp Admin Cycle Start</a:t>
            </a:r>
            <a:endParaRPr lang="en-US" sz="1600" dirty="0"/>
          </a:p>
        </p:txBody>
      </p:sp>
      <p:sp>
        <p:nvSpPr>
          <p:cNvPr id="34" name="TextBox 33"/>
          <p:cNvSpPr txBox="1"/>
          <p:nvPr/>
        </p:nvSpPr>
        <p:spPr>
          <a:xfrm>
            <a:off x="7486650" y="5797768"/>
            <a:ext cx="1333500" cy="584775"/>
          </a:xfrm>
          <a:prstGeom prst="rect">
            <a:avLst/>
          </a:prstGeom>
          <a:noFill/>
        </p:spPr>
        <p:txBody>
          <a:bodyPr wrap="square" rtlCol="0">
            <a:spAutoFit/>
          </a:bodyPr>
          <a:lstStyle/>
          <a:p>
            <a:pPr algn="ctr"/>
            <a:r>
              <a:rPr lang="en-US" sz="1600" dirty="0" smtClean="0"/>
              <a:t>Comp Admin Cycle End</a:t>
            </a:r>
            <a:endParaRPr lang="en-US" sz="1600" dirty="0"/>
          </a:p>
        </p:txBody>
      </p:sp>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2" name="Rectangular Callout 31"/>
          <p:cNvSpPr/>
          <p:nvPr/>
        </p:nvSpPr>
        <p:spPr>
          <a:xfrm>
            <a:off x="1466850" y="5867400"/>
            <a:ext cx="4381500" cy="878770"/>
          </a:xfrm>
          <a:prstGeom prst="wedgeRectCallout">
            <a:avLst>
              <a:gd name="adj1" fmla="val -20323"/>
              <a:gd name="adj2" fmla="val -84985"/>
            </a:avLst>
          </a:prstGeom>
        </p:spPr>
        <p:style>
          <a:lnRef idx="1">
            <a:schemeClr val="accent6"/>
          </a:lnRef>
          <a:fillRef idx="2">
            <a:schemeClr val="accent6"/>
          </a:fillRef>
          <a:effectRef idx="1">
            <a:schemeClr val="accent6"/>
          </a:effectRef>
          <a:fontRef idx="minor">
            <a:schemeClr val="dk1"/>
          </a:fontRef>
        </p:style>
        <p:txBody>
          <a:bodyPr tIns="91440" bIns="91440" numCol="3" rtlCol="0" anchor="ctr"/>
          <a:lstStyle/>
          <a:p>
            <a:pPr>
              <a:lnSpc>
                <a:spcPct val="90000"/>
              </a:lnSpc>
            </a:pPr>
            <a:r>
              <a:rPr lang="en-US" sz="1400" i="1" dirty="0" smtClean="0">
                <a:solidFill>
                  <a:schemeClr val="tx1"/>
                </a:solidFill>
              </a:rPr>
              <a:t>Automated Feed</a:t>
            </a:r>
          </a:p>
          <a:p>
            <a:pPr marL="285750" indent="-285750">
              <a:lnSpc>
                <a:spcPct val="90000"/>
              </a:lnSpc>
              <a:buFont typeface="Arial" panose="020B0604020202020204" pitchFamily="34" charset="0"/>
              <a:buChar char="•"/>
            </a:pPr>
            <a:r>
              <a:rPr lang="en-US" sz="1400" i="1" dirty="0" smtClean="0">
                <a:solidFill>
                  <a:schemeClr val="tx1"/>
                </a:solidFill>
              </a:rPr>
              <a:t>Business Unit</a:t>
            </a:r>
          </a:p>
          <a:p>
            <a:pPr marL="285750" indent="-285750">
              <a:lnSpc>
                <a:spcPct val="90000"/>
              </a:lnSpc>
              <a:buFont typeface="Arial" panose="020B0604020202020204" pitchFamily="34" charset="0"/>
              <a:buChar char="•"/>
            </a:pPr>
            <a:r>
              <a:rPr lang="en-US" sz="1400" i="1" dirty="0" smtClean="0">
                <a:solidFill>
                  <a:schemeClr val="tx1"/>
                </a:solidFill>
              </a:rPr>
              <a:t>Empl Class</a:t>
            </a:r>
          </a:p>
          <a:p>
            <a:pPr marL="285750" indent="-285750">
              <a:lnSpc>
                <a:spcPct val="90000"/>
              </a:lnSpc>
              <a:buFont typeface="Arial" panose="020B0604020202020204" pitchFamily="34" charset="0"/>
              <a:buChar char="•"/>
            </a:pPr>
            <a:r>
              <a:rPr lang="en-US" sz="1400" i="1" dirty="0" smtClean="0">
                <a:solidFill>
                  <a:schemeClr val="tx1"/>
                </a:solidFill>
              </a:rPr>
              <a:t>Pay Basis</a:t>
            </a:r>
          </a:p>
          <a:p>
            <a:pPr marL="285750" indent="-285750">
              <a:lnSpc>
                <a:spcPct val="90000"/>
              </a:lnSpc>
              <a:buFont typeface="Arial" panose="020B0604020202020204" pitchFamily="34" charset="0"/>
              <a:buChar char="•"/>
            </a:pPr>
            <a:r>
              <a:rPr lang="en-US" sz="1400" i="1" dirty="0" smtClean="0">
                <a:solidFill>
                  <a:schemeClr val="tx1"/>
                </a:solidFill>
              </a:rPr>
              <a:t>EJED</a:t>
            </a:r>
          </a:p>
          <a:p>
            <a:pPr marL="285750" indent="-285750">
              <a:lnSpc>
                <a:spcPct val="90000"/>
              </a:lnSpc>
              <a:buFont typeface="Arial" panose="020B0604020202020204" pitchFamily="34" charset="0"/>
              <a:buChar char="•"/>
            </a:pPr>
            <a:r>
              <a:rPr lang="en-US" sz="1400" i="1" dirty="0" smtClean="0">
                <a:solidFill>
                  <a:schemeClr val="tx1"/>
                </a:solidFill>
              </a:rPr>
              <a:t>DeptID</a:t>
            </a:r>
          </a:p>
          <a:p>
            <a:pPr marL="285750" indent="-285750">
              <a:lnSpc>
                <a:spcPct val="90000"/>
              </a:lnSpc>
              <a:buFont typeface="Arial" panose="020B0604020202020204" pitchFamily="34" charset="0"/>
              <a:buChar char="•"/>
            </a:pPr>
            <a:r>
              <a:rPr lang="en-US" sz="1400" i="1" dirty="0" err="1" smtClean="0">
                <a:solidFill>
                  <a:schemeClr val="tx1"/>
                </a:solidFill>
              </a:rPr>
              <a:t>JobCode</a:t>
            </a:r>
            <a:endParaRPr lang="en-US" sz="1400" i="1" dirty="0" smtClean="0">
              <a:solidFill>
                <a:schemeClr val="tx1"/>
              </a:solidFill>
            </a:endParaRPr>
          </a:p>
          <a:p>
            <a:pPr marL="285750" indent="-285750">
              <a:lnSpc>
                <a:spcPct val="90000"/>
              </a:lnSpc>
              <a:buFont typeface="Arial" panose="020B0604020202020204" pitchFamily="34" charset="0"/>
              <a:buChar char="•"/>
            </a:pPr>
            <a:r>
              <a:rPr lang="en-US" sz="1400" i="1" dirty="0" smtClean="0">
                <a:solidFill>
                  <a:schemeClr val="tx1"/>
                </a:solidFill>
              </a:rPr>
              <a:t>Title</a:t>
            </a:r>
          </a:p>
          <a:p>
            <a:pPr marL="285750" indent="-285750">
              <a:lnSpc>
                <a:spcPct val="90000"/>
              </a:lnSpc>
              <a:buFont typeface="Arial" panose="020B0604020202020204" pitchFamily="34" charset="0"/>
              <a:buChar char="•"/>
            </a:pPr>
            <a:r>
              <a:rPr lang="en-US" sz="1400" i="1" dirty="0" smtClean="0">
                <a:solidFill>
                  <a:schemeClr val="tx1"/>
                </a:solidFill>
              </a:rPr>
              <a:t>CompRate Changes</a:t>
            </a:r>
          </a:p>
        </p:txBody>
      </p:sp>
    </p:spTree>
    <p:extLst>
      <p:ext uri="{BB962C8B-B14F-4D97-AF65-F5344CB8AC3E}">
        <p14:creationId xmlns:p14="http://schemas.microsoft.com/office/powerpoint/2010/main" val="98355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US" sz="3900" dirty="0" smtClean="0"/>
              <a:t>When to Run Which Report: </a:t>
            </a:r>
            <a:r>
              <a:rPr lang="en-US" sz="1900" b="1" dirty="0" smtClean="0"/>
              <a:t>Automatic HRS Feed is ON vs. OFF</a:t>
            </a:r>
            <a:endParaRPr lang="en-US" sz="1900" b="1" dirty="0"/>
          </a:p>
        </p:txBody>
      </p:sp>
      <p:sp>
        <p:nvSpPr>
          <p:cNvPr id="2" name="Slide Number Placeholder 1"/>
          <p:cNvSpPr>
            <a:spLocks noGrp="1"/>
          </p:cNvSpPr>
          <p:nvPr>
            <p:ph type="sldNum" sz="quarter" idx="12"/>
          </p:nvPr>
        </p:nvSpPr>
        <p:spPr/>
        <p:txBody>
          <a:bodyPr/>
          <a:lstStyle/>
          <a:p>
            <a:fld id="{7F62450C-2E67-428F-9662-DAB13D14FFD2}" type="slidenum">
              <a:rPr lang="en-US" smtClean="0"/>
              <a:t>37</a:t>
            </a:fld>
            <a:endParaRPr lang="en-US" dirty="0"/>
          </a:p>
        </p:txBody>
      </p:sp>
      <p:sp>
        <p:nvSpPr>
          <p:cNvPr id="23" name="Left-Right Arrow 22"/>
          <p:cNvSpPr/>
          <p:nvPr/>
        </p:nvSpPr>
        <p:spPr>
          <a:xfrm>
            <a:off x="1170940" y="1595065"/>
            <a:ext cx="7973060" cy="701018"/>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24" name="Straight Connector 23"/>
          <p:cNvCxnSpPr/>
          <p:nvPr/>
        </p:nvCxnSpPr>
        <p:spPr>
          <a:xfrm>
            <a:off x="17424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560614"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239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42640" y="1789718"/>
            <a:ext cx="1181100" cy="369332"/>
          </a:xfrm>
          <a:prstGeom prst="rect">
            <a:avLst/>
          </a:prstGeom>
          <a:noFill/>
        </p:spPr>
        <p:txBody>
          <a:bodyPr wrap="square" rtlCol="0">
            <a:spAutoFit/>
          </a:bodyPr>
          <a:lstStyle/>
          <a:p>
            <a:pPr algn="ctr"/>
            <a:r>
              <a:rPr lang="en-US" dirty="0" smtClean="0">
                <a:solidFill>
                  <a:schemeClr val="bg1"/>
                </a:solidFill>
              </a:rPr>
              <a:t>Feed ON</a:t>
            </a:r>
            <a:endParaRPr lang="en-US" dirty="0">
              <a:solidFill>
                <a:schemeClr val="bg1"/>
              </a:solidFill>
            </a:endParaRPr>
          </a:p>
        </p:txBody>
      </p:sp>
      <p:sp>
        <p:nvSpPr>
          <p:cNvPr id="28" name="TextBox 27"/>
          <p:cNvSpPr txBox="1"/>
          <p:nvPr/>
        </p:nvSpPr>
        <p:spPr>
          <a:xfrm>
            <a:off x="6542177" y="1796445"/>
            <a:ext cx="1600200" cy="369332"/>
          </a:xfrm>
          <a:prstGeom prst="rect">
            <a:avLst/>
          </a:prstGeom>
          <a:noFill/>
        </p:spPr>
        <p:txBody>
          <a:bodyPr wrap="square" rtlCol="0">
            <a:spAutoFit/>
          </a:bodyPr>
          <a:lstStyle/>
          <a:p>
            <a:pPr algn="ctr"/>
            <a:r>
              <a:rPr lang="en-US" dirty="0" smtClean="0">
                <a:solidFill>
                  <a:schemeClr val="bg1"/>
                </a:solidFill>
              </a:rPr>
              <a:t>Feed OFF</a:t>
            </a:r>
            <a:endParaRPr lang="en-US" dirty="0">
              <a:solidFill>
                <a:schemeClr val="bg1"/>
              </a:solidFill>
            </a:endParaRPr>
          </a:p>
        </p:txBody>
      </p:sp>
      <p:sp>
        <p:nvSpPr>
          <p:cNvPr id="32" name="TextBox 31"/>
          <p:cNvSpPr txBox="1"/>
          <p:nvPr/>
        </p:nvSpPr>
        <p:spPr>
          <a:xfrm>
            <a:off x="1170940" y="1199771"/>
            <a:ext cx="2209800" cy="307777"/>
          </a:xfrm>
          <a:prstGeom prst="rect">
            <a:avLst/>
          </a:prstGeom>
          <a:noFill/>
        </p:spPr>
        <p:txBody>
          <a:bodyPr wrap="square" rtlCol="0">
            <a:spAutoFit/>
          </a:bodyPr>
          <a:lstStyle/>
          <a:p>
            <a:pPr algn="ctr"/>
            <a:r>
              <a:rPr lang="en-US" sz="1400" dirty="0" smtClean="0"/>
              <a:t>Comp Admin Cycle Start</a:t>
            </a:r>
            <a:endParaRPr lang="en-US" sz="1400" dirty="0"/>
          </a:p>
        </p:txBody>
      </p:sp>
      <p:sp>
        <p:nvSpPr>
          <p:cNvPr id="33" name="TextBox 32"/>
          <p:cNvSpPr txBox="1"/>
          <p:nvPr/>
        </p:nvSpPr>
        <p:spPr>
          <a:xfrm>
            <a:off x="7122822" y="1249188"/>
            <a:ext cx="1981199" cy="307777"/>
          </a:xfrm>
          <a:prstGeom prst="rect">
            <a:avLst/>
          </a:prstGeom>
          <a:noFill/>
        </p:spPr>
        <p:txBody>
          <a:bodyPr wrap="square" rtlCol="0">
            <a:spAutoFit/>
          </a:bodyPr>
          <a:lstStyle/>
          <a:p>
            <a:pPr algn="ctr"/>
            <a:r>
              <a:rPr lang="en-US" sz="1400" dirty="0" smtClean="0"/>
              <a:t>Comp Admin Cycle End</a:t>
            </a:r>
            <a:endParaRPr lang="en-US" sz="1400" dirty="0"/>
          </a:p>
        </p:txBody>
      </p:sp>
      <p:sp>
        <p:nvSpPr>
          <p:cNvPr id="34" name="Pentagon 33"/>
          <p:cNvSpPr/>
          <p:nvPr/>
        </p:nvSpPr>
        <p:spPr>
          <a:xfrm>
            <a:off x="389890" y="2672586"/>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Job changes in HRS</a:t>
            </a:r>
            <a:endParaRPr lang="en-US" dirty="0">
              <a:solidFill>
                <a:schemeClr val="tx1"/>
              </a:solidFill>
            </a:endParaRPr>
          </a:p>
        </p:txBody>
      </p:sp>
      <p:grpSp>
        <p:nvGrpSpPr>
          <p:cNvPr id="49" name="Group 48"/>
          <p:cNvGrpSpPr/>
          <p:nvPr/>
        </p:nvGrpSpPr>
        <p:grpSpPr>
          <a:xfrm>
            <a:off x="1971038" y="2427694"/>
            <a:ext cx="1798584" cy="1180721"/>
            <a:chOff x="1714498" y="2580094"/>
            <a:chExt cx="1798584" cy="1283433"/>
          </a:xfrm>
        </p:grpSpPr>
        <p:sp>
          <p:nvSpPr>
            <p:cNvPr id="29" name="Folded Corner 28"/>
            <p:cNvSpPr/>
            <p:nvPr/>
          </p:nvSpPr>
          <p:spPr>
            <a:xfrm>
              <a:off x="1714499" y="2869654"/>
              <a:ext cx="1798583"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to CAT Compare Report</a:t>
              </a:r>
              <a:endParaRPr lang="en-US" dirty="0">
                <a:solidFill>
                  <a:schemeClr val="tx1"/>
                </a:solidFill>
              </a:endParaRPr>
            </a:p>
          </p:txBody>
        </p:sp>
        <p:sp>
          <p:nvSpPr>
            <p:cNvPr id="35" name="Rectangle 34"/>
            <p:cNvSpPr/>
            <p:nvPr/>
          </p:nvSpPr>
          <p:spPr>
            <a:xfrm>
              <a:off x="1714498" y="2580094"/>
              <a:ext cx="1798584"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solidFill>
                    <a:schemeClr val="tx1"/>
                  </a:solidFill>
                </a:rPr>
                <a:t>Hire/Term/Transfer changes</a:t>
              </a:r>
              <a:endParaRPr lang="en-US" sz="1050" b="1" dirty="0">
                <a:solidFill>
                  <a:schemeClr val="tx1"/>
                </a:solidFill>
              </a:endParaRPr>
            </a:p>
          </p:txBody>
        </p:sp>
      </p:grpSp>
      <p:grpSp>
        <p:nvGrpSpPr>
          <p:cNvPr id="50" name="Group 49"/>
          <p:cNvGrpSpPr/>
          <p:nvPr/>
        </p:nvGrpSpPr>
        <p:grpSpPr>
          <a:xfrm>
            <a:off x="4087806" y="2420074"/>
            <a:ext cx="1801368" cy="1187731"/>
            <a:chOff x="4267198" y="2572474"/>
            <a:chExt cx="1801368" cy="1291053"/>
          </a:xfrm>
        </p:grpSpPr>
        <p:sp>
          <p:nvSpPr>
            <p:cNvPr id="30" name="Folded Corner 29"/>
            <p:cNvSpPr/>
            <p:nvPr/>
          </p:nvSpPr>
          <p:spPr>
            <a:xfrm>
              <a:off x="4267198" y="2869654"/>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Change Report</a:t>
              </a:r>
              <a:endParaRPr lang="en-US" dirty="0">
                <a:solidFill>
                  <a:schemeClr val="tx1"/>
                </a:solidFill>
              </a:endParaRPr>
            </a:p>
          </p:txBody>
        </p:sp>
        <p:sp>
          <p:nvSpPr>
            <p:cNvPr id="36" name="Rectangle 35"/>
            <p:cNvSpPr/>
            <p:nvPr/>
          </p:nvSpPr>
          <p:spPr>
            <a:xfrm>
              <a:off x="4267198" y="2572474"/>
              <a:ext cx="1801368" cy="282466"/>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b="1" dirty="0" smtClean="0">
                  <a:solidFill>
                    <a:schemeClr val="tx1"/>
                  </a:solidFill>
                </a:rPr>
                <a:t>Job attribute changes</a:t>
              </a:r>
              <a:endParaRPr lang="en-US" sz="1050" b="1" dirty="0">
                <a:solidFill>
                  <a:schemeClr val="tx1"/>
                </a:solidFill>
              </a:endParaRPr>
            </a:p>
          </p:txBody>
        </p:sp>
      </p:grpSp>
      <p:grpSp>
        <p:nvGrpSpPr>
          <p:cNvPr id="51" name="Group 50"/>
          <p:cNvGrpSpPr/>
          <p:nvPr/>
        </p:nvGrpSpPr>
        <p:grpSpPr>
          <a:xfrm>
            <a:off x="6441593" y="2450828"/>
            <a:ext cx="1801368" cy="1170931"/>
            <a:chOff x="6432331" y="2603228"/>
            <a:chExt cx="1801368" cy="1272792"/>
          </a:xfrm>
        </p:grpSpPr>
        <p:sp>
          <p:nvSpPr>
            <p:cNvPr id="31" name="Folded Corner 30"/>
            <p:cNvSpPr/>
            <p:nvPr/>
          </p:nvSpPr>
          <p:spPr>
            <a:xfrm>
              <a:off x="6432331" y="2882147"/>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to CAT Compare Report</a:t>
              </a:r>
              <a:endParaRPr lang="en-US" dirty="0">
                <a:solidFill>
                  <a:schemeClr val="tx1"/>
                </a:solidFill>
              </a:endParaRPr>
            </a:p>
          </p:txBody>
        </p:sp>
        <p:sp>
          <p:nvSpPr>
            <p:cNvPr id="37" name="Rectangle 36"/>
            <p:cNvSpPr/>
            <p:nvPr/>
          </p:nvSpPr>
          <p:spPr>
            <a:xfrm>
              <a:off x="6432331" y="2603228"/>
              <a:ext cx="1801368"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solidFill>
                    <a:schemeClr val="tx1"/>
                  </a:solidFill>
                </a:rPr>
                <a:t>All Job changes </a:t>
              </a:r>
              <a:endParaRPr lang="en-US" sz="1050" b="1" dirty="0">
                <a:solidFill>
                  <a:schemeClr val="tx1"/>
                </a:solidFill>
              </a:endParaRPr>
            </a:p>
          </p:txBody>
        </p:sp>
      </p:grpSp>
      <p:sp>
        <p:nvSpPr>
          <p:cNvPr id="38" name="Folded Corner 37"/>
          <p:cNvSpPr/>
          <p:nvPr/>
        </p:nvSpPr>
        <p:spPr>
          <a:xfrm>
            <a:off x="2950972"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Record Errors Report</a:t>
            </a:r>
            <a:endParaRPr lang="en-US" dirty="0">
              <a:solidFill>
                <a:schemeClr val="tx1"/>
              </a:solidFill>
            </a:endParaRPr>
          </a:p>
        </p:txBody>
      </p:sp>
      <p:sp>
        <p:nvSpPr>
          <p:cNvPr id="39" name="Folded Corner 38"/>
          <p:cNvSpPr/>
          <p:nvPr/>
        </p:nvSpPr>
        <p:spPr>
          <a:xfrm>
            <a:off x="5590540"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Over Max Under Min Report</a:t>
            </a:r>
            <a:endParaRPr lang="en-US" dirty="0">
              <a:solidFill>
                <a:schemeClr val="tx1"/>
              </a:solidFill>
            </a:endParaRPr>
          </a:p>
        </p:txBody>
      </p:sp>
      <p:sp>
        <p:nvSpPr>
          <p:cNvPr id="40" name="Isosceles Triangle 39"/>
          <p:cNvSpPr/>
          <p:nvPr/>
        </p:nvSpPr>
        <p:spPr>
          <a:xfrm rot="10800000">
            <a:off x="1770929" y="3886199"/>
            <a:ext cx="6789684" cy="280407"/>
          </a:xfrm>
          <a:prstGeom prst="triangle">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entagon 40"/>
          <p:cNvSpPr/>
          <p:nvPr/>
        </p:nvSpPr>
        <p:spPr>
          <a:xfrm>
            <a:off x="389890" y="43434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Errors in the CAT</a:t>
            </a:r>
            <a:endParaRPr lang="en-US" dirty="0">
              <a:solidFill>
                <a:schemeClr val="tx1"/>
              </a:solidFill>
            </a:endParaRPr>
          </a:p>
        </p:txBody>
      </p:sp>
      <p:sp>
        <p:nvSpPr>
          <p:cNvPr id="42" name="Pentagon 41"/>
          <p:cNvSpPr/>
          <p:nvPr/>
        </p:nvSpPr>
        <p:spPr>
          <a:xfrm>
            <a:off x="389890" y="54102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Monitoring</a:t>
            </a:r>
            <a:endParaRPr lang="en-US" dirty="0">
              <a:solidFill>
                <a:schemeClr val="tx1"/>
              </a:solidFill>
            </a:endParaRPr>
          </a:p>
        </p:txBody>
      </p:sp>
      <p:sp>
        <p:nvSpPr>
          <p:cNvPr id="43" name="Folded Corner 42"/>
          <p:cNvSpPr/>
          <p:nvPr/>
        </p:nvSpPr>
        <p:spPr>
          <a:xfrm>
            <a:off x="1971038"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Position Report</a:t>
            </a:r>
            <a:endParaRPr lang="en-US" dirty="0">
              <a:solidFill>
                <a:schemeClr val="tx1"/>
              </a:solidFill>
            </a:endParaRPr>
          </a:p>
        </p:txBody>
      </p:sp>
      <p:sp>
        <p:nvSpPr>
          <p:cNvPr id="44" name="Folded Corner 43"/>
          <p:cNvSpPr/>
          <p:nvPr/>
        </p:nvSpPr>
        <p:spPr>
          <a:xfrm>
            <a:off x="4206316"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Missing from CAT Report</a:t>
            </a:r>
            <a:endParaRPr lang="en-US" dirty="0">
              <a:solidFill>
                <a:schemeClr val="tx1"/>
              </a:solidFill>
            </a:endParaRPr>
          </a:p>
        </p:txBody>
      </p:sp>
      <p:sp>
        <p:nvSpPr>
          <p:cNvPr id="45" name="Folded Corner 44"/>
          <p:cNvSpPr/>
          <p:nvPr/>
        </p:nvSpPr>
        <p:spPr>
          <a:xfrm>
            <a:off x="6441593"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Audit Log</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Tree>
    <p:extLst>
      <p:ext uri="{BB962C8B-B14F-4D97-AF65-F5344CB8AC3E}">
        <p14:creationId xmlns:p14="http://schemas.microsoft.com/office/powerpoint/2010/main" val="1209497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38</a:t>
            </a:fld>
            <a:endParaRPr lang="en-US"/>
          </a:p>
        </p:txBody>
      </p:sp>
      <p:sp>
        <p:nvSpPr>
          <p:cNvPr id="5" name="Text Placeholder 4"/>
          <p:cNvSpPr>
            <a:spLocks noGrp="1"/>
          </p:cNvSpPr>
          <p:nvPr>
            <p:ph type="body" sz="quarter" idx="13"/>
          </p:nvPr>
        </p:nvSpPr>
        <p:spPr/>
        <p:txBody>
          <a:bodyPr/>
          <a:lstStyle/>
          <a:p>
            <a:r>
              <a:rPr lang="en-US" dirty="0" smtClean="0"/>
              <a:t>HRS Change Report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833" y="3789040"/>
            <a:ext cx="6269717" cy="262504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Job Changes in HRS</a:t>
            </a:r>
            <a:endParaRPr lang="en-US" sz="2400" dirty="0"/>
          </a:p>
        </p:txBody>
      </p:sp>
      <p:sp>
        <p:nvSpPr>
          <p:cNvPr id="12" name="TextBox 11"/>
          <p:cNvSpPr txBox="1"/>
          <p:nvPr/>
        </p:nvSpPr>
        <p:spPr>
          <a:xfrm>
            <a:off x="215516" y="1304764"/>
            <a:ext cx="3744416" cy="2377574"/>
          </a:xfrm>
          <a:prstGeom prst="rect">
            <a:avLst/>
          </a:prstGeom>
          <a:noFill/>
        </p:spPr>
        <p:txBody>
          <a:bodyPr wrap="square" rtlCol="0">
            <a:spAutoFit/>
          </a:bodyPr>
          <a:lstStyle/>
          <a:p>
            <a:pPr marL="171450" indent="-171450">
              <a:buFont typeface="Arial" panose="020B0604020202020204" pitchFamily="34" charset="0"/>
              <a:buChar char="•"/>
            </a:pPr>
            <a:r>
              <a:rPr lang="en-US" sz="1350" dirty="0"/>
              <a:t>Identifies employee records that exist in the CAT and have undergone a change in HRS: an update to the fields </a:t>
            </a:r>
            <a:r>
              <a:rPr lang="en-US" sz="1350" b="1" dirty="0"/>
              <a:t>Business Unit, HR Department, Position Number, Jobcode, Pay Basis, Title, FTE, Payroll Status, or Comprate, as well as Hires, Rehires, Transfers, or Terminations</a:t>
            </a:r>
            <a:endParaRPr lang="en-US" sz="1350" dirty="0"/>
          </a:p>
          <a:p>
            <a:pPr marL="171450" indent="-171450">
              <a:buFont typeface="Arial" panose="020B0604020202020204" pitchFamily="34" charset="0"/>
              <a:buChar char="•"/>
            </a:pPr>
            <a:r>
              <a:rPr lang="en-US" sz="1350" dirty="0"/>
              <a:t>Allows users to review the records on this report and determine if the compensation changes entered in the CAT are still accurate, if a new record in the CAT needs to be created, or if a CAT record needs to be deleted</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380" y="1278320"/>
            <a:ext cx="4370245" cy="240607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156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39</a:t>
            </a:fld>
            <a:endParaRPr lang="en-US"/>
          </a:p>
        </p:txBody>
      </p:sp>
      <p:sp>
        <p:nvSpPr>
          <p:cNvPr id="5" name="Text Placeholder 4"/>
          <p:cNvSpPr>
            <a:spLocks noGrp="1"/>
          </p:cNvSpPr>
          <p:nvPr>
            <p:ph type="body" sz="quarter" idx="13"/>
          </p:nvPr>
        </p:nvSpPr>
        <p:spPr/>
        <p:txBody>
          <a:bodyPr/>
          <a:lstStyle/>
          <a:p>
            <a:r>
              <a:rPr lang="en-US" dirty="0" smtClean="0"/>
              <a:t>HRS to CAT Compare Report</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524" y="3825044"/>
            <a:ext cx="6377213" cy="24329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Job Changes in HRS</a:t>
            </a:r>
            <a:endParaRPr lang="en-US" sz="2400" dirty="0"/>
          </a:p>
        </p:txBody>
      </p:sp>
      <p:sp>
        <p:nvSpPr>
          <p:cNvPr id="9" name="TextBox 8"/>
          <p:cNvSpPr txBox="1"/>
          <p:nvPr/>
        </p:nvSpPr>
        <p:spPr>
          <a:xfrm>
            <a:off x="215516" y="1304764"/>
            <a:ext cx="3744416" cy="2585323"/>
          </a:xfrm>
          <a:prstGeom prst="rect">
            <a:avLst/>
          </a:prstGeom>
          <a:noFill/>
        </p:spPr>
        <p:txBody>
          <a:bodyPr wrap="square" rtlCol="0">
            <a:spAutoFit/>
          </a:bodyPr>
          <a:lstStyle/>
          <a:p>
            <a:pPr marL="171450" indent="-171450">
              <a:buFont typeface="Arial" panose="020B0604020202020204" pitchFamily="34" charset="0"/>
              <a:buChar char="•"/>
            </a:pPr>
            <a:r>
              <a:rPr lang="en-US" sz="1350" dirty="0"/>
              <a:t>Identifies employee records where key fields differ between the CAT and HRS</a:t>
            </a:r>
          </a:p>
          <a:p>
            <a:pPr marL="171450" indent="-171450">
              <a:buFont typeface="Arial" panose="020B0604020202020204" pitchFamily="34" charset="0"/>
              <a:buChar char="•"/>
            </a:pPr>
            <a:r>
              <a:rPr lang="en-US" sz="1350" dirty="0"/>
              <a:t>Catches things like</a:t>
            </a:r>
            <a:r>
              <a:rPr lang="en-US" sz="1350" b="1" dirty="0"/>
              <a:t>: Business Unit/Department </a:t>
            </a:r>
            <a:r>
              <a:rPr lang="en-US" sz="1350" b="1" dirty="0" smtClean="0"/>
              <a:t>updates, </a:t>
            </a:r>
            <a:r>
              <a:rPr lang="en-US" sz="1350" b="1" dirty="0"/>
              <a:t>Position Number updates, Compensation Rate updates, Empl Class updates, Title updates, Job Code updates, FTE updates, and </a:t>
            </a:r>
            <a:r>
              <a:rPr lang="en-US" sz="1350" dirty="0"/>
              <a:t> </a:t>
            </a:r>
            <a:r>
              <a:rPr lang="en-US" sz="1350" b="1" dirty="0"/>
              <a:t>Terminations</a:t>
            </a:r>
            <a:endParaRPr lang="en-US" sz="1350" dirty="0"/>
          </a:p>
          <a:p>
            <a:pPr marL="171450" indent="-171450">
              <a:buFont typeface="Arial" panose="020B0604020202020204" pitchFamily="34" charset="0"/>
              <a:buChar char="•"/>
            </a:pPr>
            <a:r>
              <a:rPr lang="en-US" sz="1350" dirty="0"/>
              <a:t>Allows the user to review discrepancies for that employee record in the CAT and determine if the rate increases need to be altered based on the new job data information that was entered in HRS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042" y="1278320"/>
            <a:ext cx="4516188" cy="241951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14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583965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134293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40</a:t>
            </a:fld>
            <a:endParaRPr lang="en-US" dirty="0"/>
          </a:p>
        </p:txBody>
      </p:sp>
      <p:sp>
        <p:nvSpPr>
          <p:cNvPr id="4" name="Text Placeholder 3"/>
          <p:cNvSpPr>
            <a:spLocks noGrp="1"/>
          </p:cNvSpPr>
          <p:nvPr>
            <p:ph type="body" sz="quarter" idx="13"/>
          </p:nvPr>
        </p:nvSpPr>
        <p:spPr/>
        <p:txBody>
          <a:bodyPr>
            <a:normAutofit fontScale="92500"/>
          </a:bodyPr>
          <a:lstStyle/>
          <a:p>
            <a:r>
              <a:rPr lang="en-US" sz="4300" dirty="0" smtClean="0"/>
              <a:t>Action Needed by Report: </a:t>
            </a:r>
            <a:r>
              <a:rPr lang="en-US" sz="2000" b="1" dirty="0" smtClean="0"/>
              <a:t>Automatic HRS Feed is ON</a:t>
            </a:r>
            <a:endParaRPr lang="en-US" sz="2000" b="1" dirty="0"/>
          </a:p>
        </p:txBody>
      </p:sp>
      <p:sp>
        <p:nvSpPr>
          <p:cNvPr id="7" name="Rectangle 6"/>
          <p:cNvSpPr/>
          <p:nvPr/>
        </p:nvSpPr>
        <p:spPr>
          <a:xfrm>
            <a:off x="228600" y="1278321"/>
            <a:ext cx="2286000" cy="295718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Job Change in HRS Occurred</a:t>
            </a:r>
          </a:p>
          <a:p>
            <a:pPr algn="ctr"/>
            <a:r>
              <a:rPr lang="en-US" b="1" dirty="0" smtClean="0">
                <a:solidFill>
                  <a:schemeClr val="tx1"/>
                </a:solidFill>
              </a:rPr>
              <a:t>Action Needed</a:t>
            </a:r>
            <a:endParaRPr lang="en-US" b="1" dirty="0">
              <a:solidFill>
                <a:schemeClr val="tx1"/>
              </a:solidFill>
            </a:endParaRPr>
          </a:p>
        </p:txBody>
      </p:sp>
      <p:sp>
        <p:nvSpPr>
          <p:cNvPr id="8" name="Rectangle 7"/>
          <p:cNvSpPr/>
          <p:nvPr/>
        </p:nvSpPr>
        <p:spPr>
          <a:xfrm>
            <a:off x="2702560" y="1292739"/>
            <a:ext cx="1920240" cy="13964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 Terminated </a:t>
            </a:r>
          </a:p>
          <a:p>
            <a:pPr algn="ctr"/>
            <a:r>
              <a:rPr lang="en-US" sz="1600" b="1" dirty="0" smtClean="0">
                <a:solidFill>
                  <a:schemeClr val="tx1"/>
                </a:solidFill>
              </a:rPr>
              <a:t>Delete from CAT</a:t>
            </a:r>
            <a:endParaRPr lang="en-US" sz="1600" b="1" dirty="0">
              <a:solidFill>
                <a:schemeClr val="tx1"/>
              </a:solidFill>
            </a:endParaRPr>
          </a:p>
        </p:txBody>
      </p:sp>
      <p:sp>
        <p:nvSpPr>
          <p:cNvPr id="9" name="Rectangle 8"/>
          <p:cNvSpPr/>
          <p:nvPr/>
        </p:nvSpPr>
        <p:spPr>
          <a:xfrm>
            <a:off x="2702560" y="2814520"/>
            <a:ext cx="1920240" cy="1405917"/>
          </a:xfrm>
          <a:prstGeom prst="rect">
            <a:avLst/>
          </a:prstGeom>
          <a:ln/>
        </p:spPr>
        <p:style>
          <a:lnRef idx="1">
            <a:schemeClr val="accent2"/>
          </a:lnRef>
          <a:fillRef idx="2">
            <a:schemeClr val="accent2"/>
          </a:fillRef>
          <a:effectRef idx="1">
            <a:schemeClr val="accent2"/>
          </a:effectRef>
          <a:fontRef idx="minor">
            <a:schemeClr val="dk1"/>
          </a:fontRef>
        </p:style>
        <p:txBody>
          <a:bodyPr rtlCol="0" anchor="b"/>
          <a:lstStyle/>
          <a:p>
            <a:pPr algn="ctr"/>
            <a:r>
              <a:rPr lang="en-US" sz="1600" dirty="0" smtClean="0">
                <a:solidFill>
                  <a:schemeClr val="tx1"/>
                </a:solidFill>
              </a:rPr>
              <a:t>Transfer/Position # Change </a:t>
            </a:r>
          </a:p>
          <a:p>
            <a:pPr algn="ctr"/>
            <a:r>
              <a:rPr lang="en-US" sz="1600" b="1" dirty="0" smtClean="0">
                <a:solidFill>
                  <a:schemeClr val="tx1"/>
                </a:solidFill>
              </a:rPr>
              <a:t>Delete and Re-Add to CAT</a:t>
            </a:r>
            <a:endParaRPr lang="en-US" sz="1600" b="1" dirty="0">
              <a:solidFill>
                <a:schemeClr val="tx1"/>
              </a:solidFill>
            </a:endParaRPr>
          </a:p>
        </p:txBody>
      </p:sp>
      <p:sp>
        <p:nvSpPr>
          <p:cNvPr id="10" name="Rectangle 9"/>
          <p:cNvSpPr/>
          <p:nvPr/>
        </p:nvSpPr>
        <p:spPr>
          <a:xfrm>
            <a:off x="6918960" y="1287969"/>
            <a:ext cx="1920240" cy="140117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New Hire </a:t>
            </a:r>
          </a:p>
          <a:p>
            <a:pPr algn="ctr"/>
            <a:r>
              <a:rPr lang="en-US" sz="1600" b="1" i="1" dirty="0" smtClean="0">
                <a:solidFill>
                  <a:schemeClr val="tx1"/>
                </a:solidFill>
              </a:rPr>
              <a:t>Potentially</a:t>
            </a:r>
            <a:r>
              <a:rPr lang="en-US" sz="1600" b="1" dirty="0" smtClean="0">
                <a:solidFill>
                  <a:schemeClr val="tx1"/>
                </a:solidFill>
              </a:rPr>
              <a:t> Add to CAT</a:t>
            </a:r>
            <a:endParaRPr lang="en-US" sz="1600" b="1" dirty="0">
              <a:solidFill>
                <a:schemeClr val="tx1"/>
              </a:solidFill>
            </a:endParaRPr>
          </a:p>
        </p:txBody>
      </p:sp>
      <p:sp>
        <p:nvSpPr>
          <p:cNvPr id="11" name="Rectangle 10"/>
          <p:cNvSpPr/>
          <p:nvPr/>
        </p:nvSpPr>
        <p:spPr>
          <a:xfrm>
            <a:off x="4810760" y="1278320"/>
            <a:ext cx="1920240" cy="1400436"/>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Title Change</a:t>
            </a:r>
          </a:p>
          <a:p>
            <a:pPr algn="ctr"/>
            <a:r>
              <a:rPr lang="en-US" sz="1600" b="1" i="1" dirty="0" smtClean="0">
                <a:solidFill>
                  <a:schemeClr val="tx1"/>
                </a:solidFill>
              </a:rPr>
              <a:t>Review and Potentially Edit Comp Increases</a:t>
            </a:r>
            <a:endParaRPr lang="en-US" sz="1600" b="1" i="1" dirty="0">
              <a:solidFill>
                <a:schemeClr val="tx1"/>
              </a:solidFill>
            </a:endParaRPr>
          </a:p>
        </p:txBody>
      </p:sp>
      <p:sp>
        <p:nvSpPr>
          <p:cNvPr id="12" name="Rectangle 11"/>
          <p:cNvSpPr/>
          <p:nvPr/>
        </p:nvSpPr>
        <p:spPr>
          <a:xfrm>
            <a:off x="4810760" y="2814520"/>
            <a:ext cx="1920240" cy="140591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Comprate Change</a:t>
            </a:r>
            <a:endParaRPr lang="en-US" sz="1600" dirty="0">
              <a:solidFill>
                <a:schemeClr val="tx1"/>
              </a:solidFill>
            </a:endParaRPr>
          </a:p>
          <a:p>
            <a:pPr algn="ctr"/>
            <a:r>
              <a:rPr lang="en-US" sz="1600" b="1" i="1" dirty="0" smtClean="0">
                <a:solidFill>
                  <a:schemeClr val="tx1"/>
                </a:solidFill>
              </a:rPr>
              <a:t>Review and Potentially </a:t>
            </a:r>
            <a:r>
              <a:rPr lang="en-US" sz="1600" b="1" i="1" dirty="0">
                <a:solidFill>
                  <a:schemeClr val="tx1"/>
                </a:solidFill>
              </a:rPr>
              <a:t>Edit Comp Increases</a:t>
            </a:r>
          </a:p>
        </p:txBody>
      </p:sp>
      <p:sp>
        <p:nvSpPr>
          <p:cNvPr id="13" name="Rectangle 12"/>
          <p:cNvSpPr/>
          <p:nvPr/>
        </p:nvSpPr>
        <p:spPr>
          <a:xfrm>
            <a:off x="243385" y="4852445"/>
            <a:ext cx="2286000" cy="13801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14" name="Isosceles Triangle 13"/>
          <p:cNvSpPr/>
          <p:nvPr/>
        </p:nvSpPr>
        <p:spPr>
          <a:xfrm rot="10800000">
            <a:off x="2702560" y="4466058"/>
            <a:ext cx="1920240"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4810760" y="4466058"/>
            <a:ext cx="4028440"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ded Corner 15"/>
          <p:cNvSpPr/>
          <p:nvPr/>
        </p:nvSpPr>
        <p:spPr>
          <a:xfrm>
            <a:off x="2900680" y="4852445"/>
            <a:ext cx="1524001" cy="138012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to CAT Compare Report</a:t>
            </a:r>
            <a:endParaRPr lang="en-US" dirty="0">
              <a:solidFill>
                <a:schemeClr val="tx1"/>
              </a:solidFill>
            </a:endParaRPr>
          </a:p>
        </p:txBody>
      </p:sp>
      <p:sp>
        <p:nvSpPr>
          <p:cNvPr id="17" name="Folded Corner 16"/>
          <p:cNvSpPr/>
          <p:nvPr/>
        </p:nvSpPr>
        <p:spPr>
          <a:xfrm>
            <a:off x="6093460" y="4852445"/>
            <a:ext cx="1524001" cy="138012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Change Report</a:t>
            </a:r>
            <a:endParaRPr lang="en-US" dirty="0">
              <a:solidFill>
                <a:schemeClr val="tx1"/>
              </a:solidFill>
            </a:endParaRPr>
          </a:p>
        </p:txBody>
      </p:sp>
      <p:sp>
        <p:nvSpPr>
          <p:cNvPr id="18" name="Rectangle 17"/>
          <p:cNvSpPr/>
          <p:nvPr/>
        </p:nvSpPr>
        <p:spPr>
          <a:xfrm>
            <a:off x="6918960" y="2814520"/>
            <a:ext cx="1920240" cy="140591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FTE, EJED Change</a:t>
            </a:r>
            <a:endParaRPr lang="en-US" sz="1600" dirty="0">
              <a:solidFill>
                <a:schemeClr val="tx1"/>
              </a:solidFill>
            </a:endParaRPr>
          </a:p>
          <a:p>
            <a:pPr algn="ctr"/>
            <a:r>
              <a:rPr lang="en-US" sz="1600" b="1" i="1" dirty="0">
                <a:solidFill>
                  <a:schemeClr val="tx1"/>
                </a:solidFill>
              </a:rPr>
              <a:t>Potentially Edit </a:t>
            </a:r>
            <a:r>
              <a:rPr lang="en-US" sz="1600" b="1" i="1" dirty="0" smtClean="0">
                <a:solidFill>
                  <a:schemeClr val="tx1"/>
                </a:solidFill>
              </a:rPr>
              <a:t>Planned FTE or Remove from CAT</a:t>
            </a:r>
            <a:endParaRPr lang="en-US" sz="1600" b="1" i="1" dirty="0">
              <a:solidFill>
                <a:schemeClr val="tx1"/>
              </a:solidFill>
            </a:endParaRPr>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23" name="Rectangle 22"/>
          <p:cNvSpPr/>
          <p:nvPr/>
        </p:nvSpPr>
        <p:spPr>
          <a:xfrm>
            <a:off x="2700315" y="1288470"/>
            <a:ext cx="1920240" cy="33548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4" name="Rectangle 23"/>
          <p:cNvSpPr/>
          <p:nvPr/>
        </p:nvSpPr>
        <p:spPr>
          <a:xfrm>
            <a:off x="2700315" y="2814520"/>
            <a:ext cx="1920240" cy="33548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5" name="Rectangle 24"/>
          <p:cNvSpPr/>
          <p:nvPr/>
        </p:nvSpPr>
        <p:spPr>
          <a:xfrm>
            <a:off x="4812590" y="1278319"/>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6" name="Rectangle 25"/>
          <p:cNvSpPr/>
          <p:nvPr/>
        </p:nvSpPr>
        <p:spPr>
          <a:xfrm>
            <a:off x="4812590" y="28145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7" name="Rectangle 26"/>
          <p:cNvSpPr/>
          <p:nvPr/>
        </p:nvSpPr>
        <p:spPr>
          <a:xfrm>
            <a:off x="6914715" y="12783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8" name="Rectangle 27"/>
          <p:cNvSpPr/>
          <p:nvPr/>
        </p:nvSpPr>
        <p:spPr>
          <a:xfrm>
            <a:off x="6914715" y="28145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Tree>
    <p:extLst>
      <p:ext uri="{BB962C8B-B14F-4D97-AF65-F5344CB8AC3E}">
        <p14:creationId xmlns:p14="http://schemas.microsoft.com/office/powerpoint/2010/main" val="17960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41</a:t>
            </a:fld>
            <a:endParaRPr lang="en-US" dirty="0"/>
          </a:p>
        </p:txBody>
      </p:sp>
      <p:sp>
        <p:nvSpPr>
          <p:cNvPr id="4" name="Text Placeholder 3"/>
          <p:cNvSpPr>
            <a:spLocks noGrp="1"/>
          </p:cNvSpPr>
          <p:nvPr>
            <p:ph type="body" sz="quarter" idx="13"/>
          </p:nvPr>
        </p:nvSpPr>
        <p:spPr/>
        <p:txBody>
          <a:bodyPr>
            <a:normAutofit fontScale="92500"/>
          </a:bodyPr>
          <a:lstStyle/>
          <a:p>
            <a:r>
              <a:rPr lang="en-US" sz="4300" dirty="0" smtClean="0"/>
              <a:t>Action Needed by Report: </a:t>
            </a:r>
            <a:r>
              <a:rPr lang="en-US" sz="2000" b="1" dirty="0" smtClean="0"/>
              <a:t>Automatic HRS Feed is OFF</a:t>
            </a:r>
            <a:endParaRPr lang="en-US" sz="2000" b="1" dirty="0"/>
          </a:p>
        </p:txBody>
      </p:sp>
      <p:sp>
        <p:nvSpPr>
          <p:cNvPr id="7" name="Rectangle 6"/>
          <p:cNvSpPr/>
          <p:nvPr/>
        </p:nvSpPr>
        <p:spPr>
          <a:xfrm>
            <a:off x="501070" y="1316725"/>
            <a:ext cx="2286000" cy="35332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Job Change in HRS Occurred</a:t>
            </a:r>
          </a:p>
          <a:p>
            <a:pPr algn="ctr"/>
            <a:r>
              <a:rPr lang="en-US" b="1" dirty="0" smtClean="0">
                <a:solidFill>
                  <a:schemeClr val="tx1"/>
                </a:solidFill>
              </a:rPr>
              <a:t>Action Needed</a:t>
            </a:r>
            <a:endParaRPr lang="en-US" b="1" dirty="0">
              <a:solidFill>
                <a:schemeClr val="tx1"/>
              </a:solidFill>
            </a:endParaRPr>
          </a:p>
        </p:txBody>
      </p:sp>
      <p:sp>
        <p:nvSpPr>
          <p:cNvPr id="8" name="Rectangle 7"/>
          <p:cNvSpPr/>
          <p:nvPr/>
        </p:nvSpPr>
        <p:spPr>
          <a:xfrm>
            <a:off x="2958990" y="1355129"/>
            <a:ext cx="2858262" cy="10753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 Terminated </a:t>
            </a:r>
          </a:p>
          <a:p>
            <a:pPr algn="ctr"/>
            <a:r>
              <a:rPr lang="en-US" sz="1600" b="1" dirty="0" smtClean="0">
                <a:solidFill>
                  <a:schemeClr val="tx1"/>
                </a:solidFill>
              </a:rPr>
              <a:t>Delete from CAT</a:t>
            </a:r>
            <a:endParaRPr lang="en-US" sz="1600" b="1" dirty="0">
              <a:solidFill>
                <a:schemeClr val="tx1"/>
              </a:solidFill>
            </a:endParaRPr>
          </a:p>
        </p:txBody>
      </p:sp>
      <p:sp>
        <p:nvSpPr>
          <p:cNvPr id="9" name="Rectangle 8"/>
          <p:cNvSpPr/>
          <p:nvPr/>
        </p:nvSpPr>
        <p:spPr>
          <a:xfrm>
            <a:off x="2958990" y="2545778"/>
            <a:ext cx="2858262" cy="10752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Transfer/Position # Change </a:t>
            </a:r>
          </a:p>
          <a:p>
            <a:pPr algn="ctr"/>
            <a:r>
              <a:rPr lang="en-US" sz="1600" b="1" dirty="0" smtClean="0">
                <a:solidFill>
                  <a:schemeClr val="tx1"/>
                </a:solidFill>
              </a:rPr>
              <a:t>Delete and Re-Add to CAT</a:t>
            </a:r>
            <a:endParaRPr lang="en-US" sz="1600" b="1" dirty="0">
              <a:solidFill>
                <a:schemeClr val="tx1"/>
              </a:solidFill>
            </a:endParaRPr>
          </a:p>
        </p:txBody>
      </p:sp>
      <p:sp>
        <p:nvSpPr>
          <p:cNvPr id="10" name="Rectangle 9"/>
          <p:cNvSpPr/>
          <p:nvPr/>
        </p:nvSpPr>
        <p:spPr>
          <a:xfrm>
            <a:off x="2958990" y="3731007"/>
            <a:ext cx="2858262" cy="111897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New Hire </a:t>
            </a:r>
          </a:p>
          <a:p>
            <a:pPr algn="ctr"/>
            <a:r>
              <a:rPr lang="en-US" sz="1600" b="1" i="1" dirty="0" smtClean="0">
                <a:solidFill>
                  <a:schemeClr val="tx1"/>
                </a:solidFill>
              </a:rPr>
              <a:t>Potentially</a:t>
            </a:r>
            <a:r>
              <a:rPr lang="en-US" sz="1600" b="1" dirty="0" smtClean="0">
                <a:solidFill>
                  <a:schemeClr val="tx1"/>
                </a:solidFill>
              </a:rPr>
              <a:t> Add to CAT</a:t>
            </a:r>
            <a:endParaRPr lang="en-US" sz="1600" b="1" dirty="0">
              <a:solidFill>
                <a:schemeClr val="tx1"/>
              </a:solidFill>
            </a:endParaRPr>
          </a:p>
        </p:txBody>
      </p:sp>
      <p:sp>
        <p:nvSpPr>
          <p:cNvPr id="11" name="Rectangle 10"/>
          <p:cNvSpPr/>
          <p:nvPr/>
        </p:nvSpPr>
        <p:spPr>
          <a:xfrm>
            <a:off x="5992985" y="1355129"/>
            <a:ext cx="2858262" cy="1075341"/>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Title Change</a:t>
            </a:r>
          </a:p>
          <a:p>
            <a:pPr algn="ctr"/>
            <a:r>
              <a:rPr lang="en-US" sz="1600" b="1" i="1" dirty="0" smtClean="0">
                <a:solidFill>
                  <a:schemeClr val="tx1"/>
                </a:solidFill>
              </a:rPr>
              <a:t>Review and Potentially Edit Comp Increases</a:t>
            </a:r>
            <a:endParaRPr lang="en-US" sz="1600" b="1" i="1" dirty="0">
              <a:solidFill>
                <a:schemeClr val="tx1"/>
              </a:solidFill>
            </a:endParaRPr>
          </a:p>
        </p:txBody>
      </p:sp>
      <p:sp>
        <p:nvSpPr>
          <p:cNvPr id="12" name="Rectangle 11"/>
          <p:cNvSpPr/>
          <p:nvPr/>
        </p:nvSpPr>
        <p:spPr>
          <a:xfrm>
            <a:off x="5992985" y="2533836"/>
            <a:ext cx="2858262" cy="107524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Comprate Change</a:t>
            </a:r>
            <a:endParaRPr lang="en-US" sz="1600" dirty="0">
              <a:solidFill>
                <a:schemeClr val="tx1"/>
              </a:solidFill>
            </a:endParaRPr>
          </a:p>
          <a:p>
            <a:pPr algn="ctr"/>
            <a:r>
              <a:rPr lang="en-US" sz="1600" b="1" i="1" dirty="0" smtClean="0">
                <a:solidFill>
                  <a:schemeClr val="tx1"/>
                </a:solidFill>
              </a:rPr>
              <a:t>Review and Potentially </a:t>
            </a:r>
            <a:r>
              <a:rPr lang="en-US" sz="1600" b="1" i="1" dirty="0">
                <a:solidFill>
                  <a:schemeClr val="tx1"/>
                </a:solidFill>
              </a:rPr>
              <a:t>Edit Comp Increases</a:t>
            </a:r>
          </a:p>
        </p:txBody>
      </p:sp>
      <p:sp>
        <p:nvSpPr>
          <p:cNvPr id="13" name="Rectangle 12"/>
          <p:cNvSpPr/>
          <p:nvPr/>
        </p:nvSpPr>
        <p:spPr>
          <a:xfrm>
            <a:off x="515855" y="5157224"/>
            <a:ext cx="2286000" cy="10639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18" name="Rectangle 17"/>
          <p:cNvSpPr/>
          <p:nvPr/>
        </p:nvSpPr>
        <p:spPr>
          <a:xfrm>
            <a:off x="5992985" y="3719065"/>
            <a:ext cx="2858262" cy="1118978"/>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FTE, EJED Change</a:t>
            </a:r>
            <a:endParaRPr lang="en-US" sz="1600" dirty="0">
              <a:solidFill>
                <a:schemeClr val="tx1"/>
              </a:solidFill>
            </a:endParaRPr>
          </a:p>
          <a:p>
            <a:pPr algn="ctr"/>
            <a:r>
              <a:rPr lang="en-US" sz="1600" b="1" i="1" dirty="0">
                <a:solidFill>
                  <a:schemeClr val="tx1"/>
                </a:solidFill>
              </a:rPr>
              <a:t>Potentially Edit </a:t>
            </a:r>
            <a:r>
              <a:rPr lang="en-US" sz="1600" b="1" i="1" dirty="0" smtClean="0">
                <a:solidFill>
                  <a:schemeClr val="tx1"/>
                </a:solidFill>
              </a:rPr>
              <a:t>Planned FTE or Remove from CAT</a:t>
            </a:r>
            <a:endParaRPr lang="en-US" sz="1600" b="1" i="1" dirty="0">
              <a:solidFill>
                <a:schemeClr val="tx1"/>
              </a:solidFill>
            </a:endParaRPr>
          </a:p>
        </p:txBody>
      </p:sp>
      <p:sp>
        <p:nvSpPr>
          <p:cNvPr id="21" name="Isosceles Triangle 20"/>
          <p:cNvSpPr/>
          <p:nvPr/>
        </p:nvSpPr>
        <p:spPr>
          <a:xfrm rot="10800000">
            <a:off x="2939435" y="4965199"/>
            <a:ext cx="5993130" cy="1628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lded Corner 21"/>
          <p:cNvSpPr/>
          <p:nvPr/>
        </p:nvSpPr>
        <p:spPr>
          <a:xfrm>
            <a:off x="5135900" y="5236495"/>
            <a:ext cx="1524001" cy="99607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to CAT Compare Report</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24" name="Rectangle 23"/>
          <p:cNvSpPr/>
          <p:nvPr/>
        </p:nvSpPr>
        <p:spPr>
          <a:xfrm>
            <a:off x="2958990" y="1355130"/>
            <a:ext cx="2858262" cy="26883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5" name="Rectangle 24"/>
          <p:cNvSpPr/>
          <p:nvPr/>
        </p:nvSpPr>
        <p:spPr>
          <a:xfrm>
            <a:off x="2958990" y="2537224"/>
            <a:ext cx="2858262" cy="268835"/>
          </a:xfrm>
          <a:prstGeom prst="rect">
            <a:avLst/>
          </a:prstGeom>
          <a:ln w="28575">
            <a:solidFill>
              <a:srgbClr val="82001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7" name="Rectangle 26"/>
          <p:cNvSpPr/>
          <p:nvPr/>
        </p:nvSpPr>
        <p:spPr>
          <a:xfrm>
            <a:off x="2958990" y="3731619"/>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28" name="Rectangle 27"/>
          <p:cNvSpPr/>
          <p:nvPr/>
        </p:nvSpPr>
        <p:spPr>
          <a:xfrm>
            <a:off x="5992985" y="3718920"/>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29" name="Rectangle 28"/>
          <p:cNvSpPr/>
          <p:nvPr/>
        </p:nvSpPr>
        <p:spPr>
          <a:xfrm>
            <a:off x="5992985" y="2533744"/>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30" name="Rectangle 29"/>
          <p:cNvSpPr/>
          <p:nvPr/>
        </p:nvSpPr>
        <p:spPr>
          <a:xfrm>
            <a:off x="5992985" y="1355130"/>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Tree>
    <p:extLst>
      <p:ext uri="{BB962C8B-B14F-4D97-AF65-F5344CB8AC3E}">
        <p14:creationId xmlns:p14="http://schemas.microsoft.com/office/powerpoint/2010/main" val="4047287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42</a:t>
            </a:fld>
            <a:endParaRPr lang="en-US"/>
          </a:p>
        </p:txBody>
      </p:sp>
      <p:sp>
        <p:nvSpPr>
          <p:cNvPr id="5" name="Text Placeholder 4"/>
          <p:cNvSpPr>
            <a:spLocks noGrp="1"/>
          </p:cNvSpPr>
          <p:nvPr>
            <p:ph type="body" sz="quarter" idx="13"/>
          </p:nvPr>
        </p:nvSpPr>
        <p:spPr/>
        <p:txBody>
          <a:bodyPr/>
          <a:lstStyle/>
          <a:p>
            <a:r>
              <a:rPr lang="en-US" dirty="0" smtClean="0"/>
              <a:t>Record Errors Report</a:t>
            </a:r>
            <a:endParaRPr lang="en-US" dirty="0"/>
          </a:p>
        </p:txBody>
      </p:sp>
      <p:pic>
        <p:nvPicPr>
          <p:cNvPr id="7" name="Picture 6"/>
          <p:cNvPicPr>
            <a:picLocks noChangeAspect="1"/>
          </p:cNvPicPr>
          <p:nvPr/>
        </p:nvPicPr>
        <p:blipFill rotWithShape="1">
          <a:blip r:embed="rId2"/>
          <a:srcRect b="34371"/>
          <a:stretch/>
        </p:blipFill>
        <p:spPr>
          <a:xfrm>
            <a:off x="2555776" y="3897052"/>
            <a:ext cx="6227150" cy="2472949"/>
          </a:xfrm>
          <a:prstGeom prst="rect">
            <a:avLst/>
          </a:prstGeom>
          <a:effectLst>
            <a:outerShdw blurRad="63500" sx="102000" sy="102000" algn="ctr" rotWithShape="0">
              <a:prstClr val="black">
                <a:alpha val="40000"/>
              </a:prstClr>
            </a:outerShdw>
          </a:effectLst>
        </p:spPr>
      </p:pic>
      <p:sp>
        <p:nvSpPr>
          <p:cNvPr id="2" name="TextBox 1"/>
          <p:cNvSpPr txBox="1"/>
          <p:nvPr/>
        </p:nvSpPr>
        <p:spPr>
          <a:xfrm>
            <a:off x="215516" y="1304764"/>
            <a:ext cx="3780420" cy="2793072"/>
          </a:xfrm>
          <a:prstGeom prst="rect">
            <a:avLst/>
          </a:prstGeom>
          <a:noFill/>
        </p:spPr>
        <p:txBody>
          <a:bodyPr wrap="square" rtlCol="0">
            <a:spAutoFit/>
          </a:bodyPr>
          <a:lstStyle/>
          <a:p>
            <a:pPr marL="171450" indent="-171450">
              <a:buFont typeface="Arial" panose="020B0604020202020204" pitchFamily="34" charset="0"/>
              <a:buChar char="•"/>
            </a:pPr>
            <a:r>
              <a:rPr lang="en-US" sz="1350" dirty="0"/>
              <a:t>D</a:t>
            </a:r>
            <a:r>
              <a:rPr lang="en-US" sz="1350" dirty="0" smtClean="0"/>
              <a:t>isplays </a:t>
            </a:r>
            <a:r>
              <a:rPr lang="en-US" sz="1350" dirty="0"/>
              <a:t>all records in the budget that have generated any sort of </a:t>
            </a:r>
            <a:r>
              <a:rPr lang="en-US" sz="1350" dirty="0" smtClean="0"/>
              <a:t>employee-level error </a:t>
            </a:r>
            <a:r>
              <a:rPr lang="en-US" sz="1350" dirty="0"/>
              <a:t>based on the edits </a:t>
            </a:r>
            <a:r>
              <a:rPr lang="en-US" sz="1350" dirty="0" smtClean="0"/>
              <a:t>set </a:t>
            </a:r>
            <a:r>
              <a:rPr lang="en-US" sz="1350" dirty="0"/>
              <a:t>up in the </a:t>
            </a:r>
            <a:r>
              <a:rPr lang="en-US" sz="1350" dirty="0" smtClean="0"/>
              <a:t>CAT</a:t>
            </a:r>
          </a:p>
          <a:p>
            <a:pPr marL="171450" indent="-171450">
              <a:buFont typeface="Arial" panose="020B0604020202020204" pitchFamily="34" charset="0"/>
              <a:buChar char="•"/>
            </a:pPr>
            <a:r>
              <a:rPr lang="en-US" sz="1350" dirty="0"/>
              <a:t>C</a:t>
            </a:r>
            <a:r>
              <a:rPr lang="en-US" sz="1350" dirty="0" smtClean="0"/>
              <a:t>ontains </a:t>
            </a:r>
            <a:r>
              <a:rPr lang="en-US" sz="1350" dirty="0"/>
              <a:t>all </a:t>
            </a:r>
            <a:r>
              <a:rPr lang="en-US" sz="1350" b="1" dirty="0"/>
              <a:t>Job Level Errors, Compensation Change Errors, Funding </a:t>
            </a:r>
            <a:r>
              <a:rPr lang="en-US" sz="1350" b="1" dirty="0" smtClean="0"/>
              <a:t>Edit </a:t>
            </a:r>
            <a:r>
              <a:rPr lang="en-US" sz="1350" b="1" dirty="0"/>
              <a:t>E</a:t>
            </a:r>
            <a:r>
              <a:rPr lang="en-US" sz="1350" b="1" dirty="0" smtClean="0"/>
              <a:t>rrors </a:t>
            </a:r>
            <a:r>
              <a:rPr lang="en-US" sz="1350" dirty="0"/>
              <a:t>(</a:t>
            </a:r>
            <a:r>
              <a:rPr lang="en-US" sz="1350" dirty="0" smtClean="0"/>
              <a:t>SFS Actuals, CAT ledger </a:t>
            </a:r>
            <a:r>
              <a:rPr lang="en-US" sz="1350" dirty="0"/>
              <a:t>errors) and </a:t>
            </a:r>
            <a:r>
              <a:rPr lang="en-US" sz="1350" b="1" dirty="0"/>
              <a:t>Funding Section Errors </a:t>
            </a:r>
            <a:r>
              <a:rPr lang="en-US" sz="1350" dirty="0" smtClean="0"/>
              <a:t>(distribution % </a:t>
            </a:r>
            <a:r>
              <a:rPr lang="en-US" sz="1350" dirty="0"/>
              <a:t>errors</a:t>
            </a:r>
            <a:r>
              <a:rPr lang="en-US" sz="1350" dirty="0" smtClean="0"/>
              <a:t>)</a:t>
            </a:r>
          </a:p>
          <a:p>
            <a:pPr marL="171450" indent="-171450">
              <a:buFont typeface="Arial" panose="020B0604020202020204" pitchFamily="34" charset="0"/>
              <a:buChar char="•"/>
            </a:pPr>
            <a:r>
              <a:rPr lang="en-US" sz="1350" dirty="0" smtClean="0"/>
              <a:t>Allows users </a:t>
            </a:r>
            <a:r>
              <a:rPr lang="en-US" sz="1350" dirty="0"/>
              <a:t>of the CAT </a:t>
            </a:r>
            <a:r>
              <a:rPr lang="en-US" sz="1350" dirty="0" smtClean="0"/>
              <a:t>to </a:t>
            </a:r>
            <a:r>
              <a:rPr lang="en-US" sz="1350" dirty="0"/>
              <a:t>be able to quickly identify any empl record with an error on a single consolidated </a:t>
            </a:r>
            <a:r>
              <a:rPr lang="en-US" sz="1350" dirty="0" smtClean="0"/>
              <a:t>report</a:t>
            </a:r>
          </a:p>
          <a:p>
            <a:pPr marL="171450" indent="-171450">
              <a:buFont typeface="Arial" panose="020B0604020202020204" pitchFamily="34" charset="0"/>
              <a:buChar char="•"/>
            </a:pPr>
            <a:r>
              <a:rPr lang="en-US" sz="1350" dirty="0" smtClean="0"/>
              <a:t>Will be run frequently throughout the budgeting cycle and errors must be resolved before the cycle ends</a:t>
            </a:r>
            <a:endParaRPr lang="en-US" sz="1350" dirty="0"/>
          </a:p>
        </p:txBody>
      </p:sp>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Errors in CAT</a:t>
            </a:r>
            <a:endParaRPr lang="en-US" sz="2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
          <a:stretch/>
        </p:blipFill>
        <p:spPr bwMode="auto">
          <a:xfrm>
            <a:off x="4303165" y="1268160"/>
            <a:ext cx="4482747" cy="2496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396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US" sz="4300" dirty="0" smtClean="0"/>
              <a:t>Action Needed by Report: </a:t>
            </a:r>
            <a:r>
              <a:rPr lang="en-US" sz="1800" b="1" dirty="0" smtClean="0"/>
              <a:t>Automatic HRS Feed is ON or OFF</a:t>
            </a:r>
            <a:endParaRPr lang="en-US" sz="1800" b="1" dirty="0"/>
          </a:p>
        </p:txBody>
      </p:sp>
      <p:sp>
        <p:nvSpPr>
          <p:cNvPr id="23" name="Rectangle 22"/>
          <p:cNvSpPr/>
          <p:nvPr/>
        </p:nvSpPr>
        <p:spPr>
          <a:xfrm>
            <a:off x="76200" y="1232702"/>
            <a:ext cx="1600200" cy="398682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CAT Error Identified</a:t>
            </a:r>
          </a:p>
          <a:p>
            <a:pPr algn="ctr"/>
            <a:r>
              <a:rPr lang="en-US" b="1" dirty="0" smtClean="0">
                <a:solidFill>
                  <a:schemeClr val="tx1"/>
                </a:solidFill>
              </a:rPr>
              <a:t>Action Needed</a:t>
            </a:r>
            <a:endParaRPr lang="en-US" b="1" dirty="0">
              <a:solidFill>
                <a:schemeClr val="tx1"/>
              </a:solidFill>
            </a:endParaRPr>
          </a:p>
        </p:txBody>
      </p:sp>
      <p:sp>
        <p:nvSpPr>
          <p:cNvPr id="24" name="Rectangle 23"/>
          <p:cNvSpPr/>
          <p:nvPr/>
        </p:nvSpPr>
        <p:spPr>
          <a:xfrm>
            <a:off x="183312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Duplicate Action Reason in HRS &amp; CAT</a:t>
            </a:r>
            <a:endParaRPr lang="en-US" sz="1400" b="1" i="1" dirty="0">
              <a:solidFill>
                <a:schemeClr val="tx1"/>
              </a:solidFill>
            </a:endParaRPr>
          </a:p>
        </p:txBody>
      </p:sp>
      <p:sp>
        <p:nvSpPr>
          <p:cNvPr id="25" name="Rectangle 24"/>
          <p:cNvSpPr/>
          <p:nvPr/>
        </p:nvSpPr>
        <p:spPr>
          <a:xfrm>
            <a:off x="183312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Duplicate Action Reason </a:t>
            </a:r>
            <a:r>
              <a:rPr lang="en-US" sz="1400" dirty="0" smtClean="0">
                <a:solidFill>
                  <a:schemeClr val="tx1"/>
                </a:solidFill>
              </a:rPr>
              <a:t>in CAT</a:t>
            </a:r>
            <a:endParaRPr lang="en-US" sz="1400" b="1" i="1" dirty="0">
              <a:solidFill>
                <a:schemeClr val="tx1"/>
              </a:solidFill>
            </a:endParaRPr>
          </a:p>
        </p:txBody>
      </p:sp>
      <p:sp>
        <p:nvSpPr>
          <p:cNvPr id="26" name="Rectangle 25"/>
          <p:cNvSpPr/>
          <p:nvPr/>
        </p:nvSpPr>
        <p:spPr>
          <a:xfrm>
            <a:off x="76200" y="5628166"/>
            <a:ext cx="1585415" cy="114300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27" name="Isosceles Triangle 26"/>
          <p:cNvSpPr/>
          <p:nvPr/>
        </p:nvSpPr>
        <p:spPr>
          <a:xfrm rot="10800000">
            <a:off x="1750831" y="5290061"/>
            <a:ext cx="7306336"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83312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Decimal amount entered in Comprate for salaried employees</a:t>
            </a:r>
            <a:endParaRPr lang="en-US" sz="1400" dirty="0">
              <a:solidFill>
                <a:schemeClr val="tx1"/>
              </a:solidFill>
            </a:endParaRPr>
          </a:p>
        </p:txBody>
      </p:sp>
      <p:sp>
        <p:nvSpPr>
          <p:cNvPr id="30" name="Rectangle 29"/>
          <p:cNvSpPr/>
          <p:nvPr/>
        </p:nvSpPr>
        <p:spPr>
          <a:xfrm>
            <a:off x="1833127" y="4017334"/>
            <a:ext cx="219456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$0 Comprate Entered</a:t>
            </a:r>
            <a:endParaRPr lang="en-US" sz="1400" dirty="0">
              <a:solidFill>
                <a:schemeClr val="tx1"/>
              </a:solidFill>
            </a:endParaRPr>
          </a:p>
        </p:txBody>
      </p:sp>
      <p:sp>
        <p:nvSpPr>
          <p:cNvPr id="31" name="Rectangle 30"/>
          <p:cNvSpPr/>
          <p:nvPr/>
        </p:nvSpPr>
        <p:spPr>
          <a:xfrm>
            <a:off x="4305196"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Planned FTE = 0</a:t>
            </a:r>
            <a:endParaRPr lang="en-US" sz="1400" b="1" i="1" dirty="0">
              <a:solidFill>
                <a:schemeClr val="tx1"/>
              </a:solidFill>
            </a:endParaRPr>
          </a:p>
        </p:txBody>
      </p:sp>
      <p:sp>
        <p:nvSpPr>
          <p:cNvPr id="32" name="Rectangle 31"/>
          <p:cNvSpPr/>
          <p:nvPr/>
        </p:nvSpPr>
        <p:spPr>
          <a:xfrm>
            <a:off x="4305196" y="2379051"/>
            <a:ext cx="2194560" cy="6671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Planned FTE &gt; 1 on multiple Empl Records</a:t>
            </a:r>
            <a:endParaRPr lang="en-US" sz="1400" b="1" i="1" dirty="0">
              <a:solidFill>
                <a:schemeClr val="tx1"/>
              </a:solidFill>
            </a:endParaRPr>
          </a:p>
        </p:txBody>
      </p:sp>
      <p:sp>
        <p:nvSpPr>
          <p:cNvPr id="33" name="Rectangle 32"/>
          <p:cNvSpPr/>
          <p:nvPr/>
        </p:nvSpPr>
        <p:spPr>
          <a:xfrm>
            <a:off x="4305196"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Sum of individual Budgeted FTEs do not equal Total Planned FTE</a:t>
            </a:r>
            <a:endParaRPr lang="en-US" sz="1400" dirty="0">
              <a:solidFill>
                <a:schemeClr val="tx1"/>
              </a:solidFill>
            </a:endParaRPr>
          </a:p>
        </p:txBody>
      </p:sp>
      <p:sp>
        <p:nvSpPr>
          <p:cNvPr id="34" name="Rectangle 33"/>
          <p:cNvSpPr/>
          <p:nvPr/>
        </p:nvSpPr>
        <p:spPr>
          <a:xfrm>
            <a:off x="677878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No funding information entered in the CAT</a:t>
            </a:r>
          </a:p>
        </p:txBody>
      </p:sp>
      <p:sp>
        <p:nvSpPr>
          <p:cNvPr id="35" name="Rectangle 34"/>
          <p:cNvSpPr/>
          <p:nvPr/>
        </p:nvSpPr>
        <p:spPr>
          <a:xfrm>
            <a:off x="677878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Sum of </a:t>
            </a:r>
            <a:r>
              <a:rPr lang="en-US" sz="1400" dirty="0" smtClean="0">
                <a:solidFill>
                  <a:schemeClr val="tx1"/>
                </a:solidFill>
              </a:rPr>
              <a:t>individual </a:t>
            </a:r>
            <a:r>
              <a:rPr lang="en-US" sz="1400" dirty="0">
                <a:solidFill>
                  <a:schemeClr val="tx1"/>
                </a:solidFill>
              </a:rPr>
              <a:t>Budgeted </a:t>
            </a:r>
            <a:r>
              <a:rPr lang="en-US" sz="1400" dirty="0" smtClean="0">
                <a:solidFill>
                  <a:schemeClr val="tx1"/>
                </a:solidFill>
              </a:rPr>
              <a:t>Amounts </a:t>
            </a:r>
            <a:r>
              <a:rPr lang="en-US" sz="1400" dirty="0">
                <a:solidFill>
                  <a:schemeClr val="tx1"/>
                </a:solidFill>
              </a:rPr>
              <a:t>does not equal </a:t>
            </a:r>
            <a:r>
              <a:rPr lang="en-US" sz="1400" dirty="0" smtClean="0">
                <a:solidFill>
                  <a:schemeClr val="tx1"/>
                </a:solidFill>
              </a:rPr>
              <a:t>Original </a:t>
            </a:r>
            <a:r>
              <a:rPr lang="en-US" sz="1400" dirty="0">
                <a:solidFill>
                  <a:schemeClr val="tx1"/>
                </a:solidFill>
              </a:rPr>
              <a:t>Comp Amount Adj for FTE</a:t>
            </a:r>
          </a:p>
        </p:txBody>
      </p:sp>
      <p:sp>
        <p:nvSpPr>
          <p:cNvPr id="36" name="Rectangle 35"/>
          <p:cNvSpPr/>
          <p:nvPr/>
        </p:nvSpPr>
        <p:spPr>
          <a:xfrm>
            <a:off x="677878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Funding distribution is greater than 100% </a:t>
            </a:r>
          </a:p>
        </p:txBody>
      </p:sp>
      <p:sp>
        <p:nvSpPr>
          <p:cNvPr id="37" name="Rectangle 36"/>
          <p:cNvSpPr/>
          <p:nvPr/>
        </p:nvSpPr>
        <p:spPr>
          <a:xfrm>
            <a:off x="6778787" y="4017334"/>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On an individual funding split, </a:t>
            </a:r>
            <a:r>
              <a:rPr lang="en-US" sz="1400" dirty="0" smtClean="0">
                <a:solidFill>
                  <a:schemeClr val="tx1"/>
                </a:solidFill>
              </a:rPr>
              <a:t>Distrib %, </a:t>
            </a:r>
            <a:r>
              <a:rPr lang="en-US" sz="1400" dirty="0">
                <a:solidFill>
                  <a:schemeClr val="tx1"/>
                </a:solidFill>
              </a:rPr>
              <a:t>Budgeted FTE, or Budgeted Amount = 0</a:t>
            </a:r>
          </a:p>
        </p:txBody>
      </p:sp>
      <p:sp>
        <p:nvSpPr>
          <p:cNvPr id="38" name="Rectangle 37"/>
          <p:cNvSpPr/>
          <p:nvPr/>
        </p:nvSpPr>
        <p:spPr>
          <a:xfrm>
            <a:off x="4305196" y="4396565"/>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Funding string failed SFS Actual or SFS Budget Edits</a:t>
            </a:r>
            <a:endParaRPr lang="en-US" sz="1400" dirty="0">
              <a:solidFill>
                <a:schemeClr val="tx1"/>
              </a:solidFill>
            </a:endParaRPr>
          </a:p>
        </p:txBody>
      </p:sp>
      <p:sp>
        <p:nvSpPr>
          <p:cNvPr id="39" name="Rectangle 38"/>
          <p:cNvSpPr/>
          <p:nvPr/>
        </p:nvSpPr>
        <p:spPr>
          <a:xfrm>
            <a:off x="1750831"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Compensation Errors</a:t>
            </a:r>
            <a:endParaRPr lang="en-US" dirty="0">
              <a:solidFill>
                <a:schemeClr val="tx1"/>
              </a:solidFill>
            </a:endParaRPr>
          </a:p>
        </p:txBody>
      </p:sp>
      <p:sp>
        <p:nvSpPr>
          <p:cNvPr id="40" name="Rectangle 39"/>
          <p:cNvSpPr/>
          <p:nvPr/>
        </p:nvSpPr>
        <p:spPr>
          <a:xfrm>
            <a:off x="4222899"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Job Level Errors</a:t>
            </a:r>
            <a:endParaRPr lang="en-US" dirty="0">
              <a:solidFill>
                <a:schemeClr val="tx1"/>
              </a:solidFill>
            </a:endParaRPr>
          </a:p>
        </p:txBody>
      </p:sp>
      <p:sp>
        <p:nvSpPr>
          <p:cNvPr id="41" name="Rectangle 40"/>
          <p:cNvSpPr/>
          <p:nvPr/>
        </p:nvSpPr>
        <p:spPr>
          <a:xfrm>
            <a:off x="4214039" y="4017334"/>
            <a:ext cx="2359152" cy="31089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Funding Edit Errors</a:t>
            </a:r>
            <a:endParaRPr lang="en-US" dirty="0">
              <a:solidFill>
                <a:schemeClr val="tx1"/>
              </a:solidFill>
            </a:endParaRPr>
          </a:p>
        </p:txBody>
      </p:sp>
      <p:sp>
        <p:nvSpPr>
          <p:cNvPr id="42" name="Rectangle 41"/>
          <p:cNvSpPr/>
          <p:nvPr/>
        </p:nvSpPr>
        <p:spPr>
          <a:xfrm>
            <a:off x="6694968" y="1232702"/>
            <a:ext cx="2362199"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Funding Section Errors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7F62450C-2E67-428F-9662-DAB13D14FFD2}" type="slidenum">
              <a:rPr lang="en-US" smtClean="0"/>
              <a:t>43</a:t>
            </a:fld>
            <a:endParaRPr lang="en-US" dirty="0"/>
          </a:p>
        </p:txBody>
      </p:sp>
      <p:sp>
        <p:nvSpPr>
          <p:cNvPr id="3" name="Footer Placeholder 2"/>
          <p:cNvSpPr>
            <a:spLocks noGrp="1"/>
          </p:cNvSpPr>
          <p:nvPr>
            <p:ph type="ftr" sz="quarter" idx="11"/>
          </p:nvPr>
        </p:nvSpPr>
        <p:spPr/>
        <p:txBody>
          <a:bodyPr/>
          <a:lstStyle/>
          <a:p>
            <a:r>
              <a:rPr lang="en-US" dirty="0" smtClean="0"/>
              <a:t>University of Wisconsin - System</a:t>
            </a:r>
            <a:endParaRPr lang="en-US" dirty="0"/>
          </a:p>
        </p:txBody>
      </p:sp>
      <p:sp>
        <p:nvSpPr>
          <p:cNvPr id="28" name="Folded Corner 27"/>
          <p:cNvSpPr/>
          <p:nvPr/>
        </p:nvSpPr>
        <p:spPr>
          <a:xfrm>
            <a:off x="4640476" y="5628167"/>
            <a:ext cx="1524001" cy="1143000"/>
          </a:xfrm>
          <a:prstGeom prst="foldedCorner">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Record Errors Report</a:t>
            </a:r>
            <a:endParaRPr lang="en-US" dirty="0">
              <a:solidFill>
                <a:schemeClr val="tx1"/>
              </a:solidFill>
            </a:endParaRPr>
          </a:p>
        </p:txBody>
      </p:sp>
    </p:spTree>
    <p:extLst>
      <p:ext uri="{BB962C8B-B14F-4D97-AF65-F5344CB8AC3E}">
        <p14:creationId xmlns:p14="http://schemas.microsoft.com/office/powerpoint/2010/main" val="998740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44</a:t>
            </a:fld>
            <a:endParaRPr lang="en-US"/>
          </a:p>
        </p:txBody>
      </p:sp>
      <p:sp>
        <p:nvSpPr>
          <p:cNvPr id="5" name="Text Placeholder 4"/>
          <p:cNvSpPr>
            <a:spLocks noGrp="1"/>
          </p:cNvSpPr>
          <p:nvPr>
            <p:ph type="body" sz="quarter" idx="13"/>
          </p:nvPr>
        </p:nvSpPr>
        <p:spPr/>
        <p:txBody>
          <a:bodyPr/>
          <a:lstStyle/>
          <a:p>
            <a:r>
              <a:rPr lang="en-US" dirty="0" smtClean="0"/>
              <a:t>Under Min / Over Max Report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897" y="1304764"/>
            <a:ext cx="4436329" cy="23402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711" y="3753036"/>
            <a:ext cx="5640758" cy="25295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516" y="1297948"/>
            <a:ext cx="3744416" cy="1962076"/>
          </a:xfrm>
          <a:prstGeom prst="rect">
            <a:avLst/>
          </a:prstGeom>
          <a:noFill/>
        </p:spPr>
        <p:txBody>
          <a:bodyPr wrap="square" rtlCol="0">
            <a:spAutoFit/>
          </a:bodyPr>
          <a:lstStyle/>
          <a:p>
            <a:pPr marL="171450" indent="-171450">
              <a:buFont typeface="Arial" panose="020B0604020202020204" pitchFamily="34" charset="0"/>
              <a:buChar char="•"/>
            </a:pPr>
            <a:r>
              <a:rPr lang="en-US" sz="1350" dirty="0"/>
              <a:t>D</a:t>
            </a:r>
            <a:r>
              <a:rPr lang="en-US" sz="1350" dirty="0" smtClean="0"/>
              <a:t>isplays </a:t>
            </a:r>
            <a:r>
              <a:rPr lang="en-US" sz="1350" dirty="0"/>
              <a:t>employee records where an individual's (</a:t>
            </a:r>
            <a:r>
              <a:rPr lang="en-US" sz="1350" dirty="0" smtClean="0"/>
              <a:t>or </a:t>
            </a:r>
            <a:r>
              <a:rPr lang="en-US" sz="1350" dirty="0"/>
              <a:t>vacant’s) updated </a:t>
            </a:r>
            <a:r>
              <a:rPr lang="en-US" sz="1350" dirty="0" smtClean="0"/>
              <a:t>compensation rate is </a:t>
            </a:r>
            <a:r>
              <a:rPr lang="en-US" sz="1350" dirty="0"/>
              <a:t>above or below the </a:t>
            </a:r>
            <a:r>
              <a:rPr lang="en-US" sz="1350" dirty="0" smtClean="0"/>
              <a:t>range </a:t>
            </a:r>
            <a:r>
              <a:rPr lang="en-US" sz="1350" dirty="0"/>
              <a:t>for that title in </a:t>
            </a:r>
            <a:r>
              <a:rPr lang="en-US" sz="1350" dirty="0" smtClean="0"/>
              <a:t>HRS</a:t>
            </a:r>
          </a:p>
          <a:p>
            <a:pPr marL="171450" indent="-171450">
              <a:buFont typeface="Arial" panose="020B0604020202020204" pitchFamily="34" charset="0"/>
              <a:buChar char="•"/>
            </a:pPr>
            <a:r>
              <a:rPr lang="en-US" sz="1350" dirty="0" smtClean="0"/>
              <a:t>Pulls title </a:t>
            </a:r>
            <a:r>
              <a:rPr lang="en-US" sz="1350" dirty="0"/>
              <a:t>min/maxes </a:t>
            </a:r>
            <a:r>
              <a:rPr lang="en-US" sz="1350" dirty="0" smtClean="0"/>
              <a:t>from </a:t>
            </a:r>
            <a:r>
              <a:rPr lang="en-US" sz="1350" dirty="0"/>
              <a:t>HRS as of the beginning of the next fiscal </a:t>
            </a:r>
            <a:r>
              <a:rPr lang="en-US" sz="1350" dirty="0" smtClean="0"/>
              <a:t>year</a:t>
            </a:r>
          </a:p>
          <a:p>
            <a:pPr marL="171450" indent="-171450">
              <a:buFont typeface="Arial" panose="020B0604020202020204" pitchFamily="34" charset="0"/>
              <a:buChar char="•"/>
            </a:pPr>
            <a:r>
              <a:rPr lang="en-US" sz="1350" dirty="0" smtClean="0"/>
              <a:t>Allows users to see which employee </a:t>
            </a:r>
            <a:r>
              <a:rPr lang="en-US" sz="1350" dirty="0"/>
              <a:t>records </a:t>
            </a:r>
            <a:r>
              <a:rPr lang="en-US" sz="1350" dirty="0" smtClean="0"/>
              <a:t>have </a:t>
            </a:r>
            <a:r>
              <a:rPr lang="en-US" sz="1350" dirty="0"/>
              <a:t>an over max/under min error </a:t>
            </a:r>
            <a:r>
              <a:rPr lang="en-US" sz="1350" dirty="0" smtClean="0"/>
              <a:t>so they can update the appropriate comp adjustments in </a:t>
            </a:r>
            <a:r>
              <a:rPr lang="en-US" sz="1350" dirty="0"/>
              <a:t>the CAT to be within the salary </a:t>
            </a:r>
            <a:r>
              <a:rPr lang="en-US" sz="1350" dirty="0" smtClean="0"/>
              <a:t>range</a:t>
            </a:r>
            <a:endParaRPr lang="en-US" sz="1350" dirty="0"/>
          </a:p>
        </p:txBody>
      </p:sp>
      <p:sp>
        <p:nvSpPr>
          <p:cNvPr id="12" name="Rectangle 11"/>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Errors in CAT</a:t>
            </a:r>
            <a:endParaRPr lang="en-US" sz="2400" dirty="0"/>
          </a:p>
        </p:txBody>
      </p:sp>
      <p:sp>
        <p:nvSpPr>
          <p:cNvPr id="2" name="Rectangle 1"/>
          <p:cNvSpPr/>
          <p:nvPr/>
        </p:nvSpPr>
        <p:spPr>
          <a:xfrm>
            <a:off x="3803900" y="5618085"/>
            <a:ext cx="768100" cy="664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835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US" sz="4300" dirty="0" smtClean="0"/>
              <a:t>Action Needed by Report: </a:t>
            </a:r>
            <a:r>
              <a:rPr lang="en-US" sz="1800" b="1" dirty="0" smtClean="0"/>
              <a:t>Automatic HRS Feed is ON or OFF</a:t>
            </a:r>
            <a:endParaRPr lang="en-US" sz="1800" b="1" dirty="0"/>
          </a:p>
        </p:txBody>
      </p:sp>
      <p:sp>
        <p:nvSpPr>
          <p:cNvPr id="2" name="Slide Number Placeholder 1"/>
          <p:cNvSpPr>
            <a:spLocks noGrp="1"/>
          </p:cNvSpPr>
          <p:nvPr>
            <p:ph type="sldNum" sz="quarter" idx="12"/>
          </p:nvPr>
        </p:nvSpPr>
        <p:spPr/>
        <p:txBody>
          <a:bodyPr/>
          <a:lstStyle/>
          <a:p>
            <a:fld id="{7F62450C-2E67-428F-9662-DAB13D14FFD2}" type="slidenum">
              <a:rPr lang="en-US" smtClean="0"/>
              <a:t>45</a:t>
            </a:fld>
            <a:endParaRPr lang="en-US" dirty="0"/>
          </a:p>
        </p:txBody>
      </p:sp>
      <p:sp>
        <p:nvSpPr>
          <p:cNvPr id="43" name="Rectangle 42"/>
          <p:cNvSpPr/>
          <p:nvPr/>
        </p:nvSpPr>
        <p:spPr>
          <a:xfrm>
            <a:off x="1905000" y="1520727"/>
            <a:ext cx="2286000" cy="2667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Error Identified</a:t>
            </a:r>
          </a:p>
          <a:p>
            <a:pPr algn="ctr"/>
            <a:r>
              <a:rPr lang="en-US" b="1" dirty="0" smtClean="0">
                <a:solidFill>
                  <a:schemeClr val="tx1"/>
                </a:solidFill>
              </a:rPr>
              <a:t>Action Needed</a:t>
            </a:r>
            <a:endParaRPr lang="en-US" b="1" dirty="0">
              <a:solidFill>
                <a:schemeClr val="tx1"/>
              </a:solidFill>
            </a:endParaRPr>
          </a:p>
        </p:txBody>
      </p:sp>
      <p:sp>
        <p:nvSpPr>
          <p:cNvPr id="44" name="Rectangle 43"/>
          <p:cNvSpPr/>
          <p:nvPr/>
        </p:nvSpPr>
        <p:spPr>
          <a:xfrm>
            <a:off x="1919785" y="4712607"/>
            <a:ext cx="2286000" cy="13833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45" name="Rectangle 44"/>
          <p:cNvSpPr/>
          <p:nvPr/>
        </p:nvSpPr>
        <p:spPr>
          <a:xfrm>
            <a:off x="4572000" y="1520727"/>
            <a:ext cx="2743200" cy="2667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Employee’s salary is above the max or below the min for their </a:t>
            </a:r>
            <a:r>
              <a:rPr lang="en-US" sz="1600" dirty="0" err="1" smtClean="0">
                <a:solidFill>
                  <a:schemeClr val="tx1"/>
                </a:solidFill>
              </a:rPr>
              <a:t>JobCode</a:t>
            </a:r>
            <a:r>
              <a:rPr lang="en-US" sz="1600" dirty="0" smtClean="0">
                <a:solidFill>
                  <a:schemeClr val="tx1"/>
                </a:solidFill>
              </a:rPr>
              <a:t> in HRS</a:t>
            </a:r>
          </a:p>
          <a:p>
            <a:pPr algn="ctr"/>
            <a:r>
              <a:rPr lang="en-US" sz="1600" b="1" dirty="0" smtClean="0">
                <a:solidFill>
                  <a:schemeClr val="tx1"/>
                </a:solidFill>
              </a:rPr>
              <a:t>Review and Adjust Comp Increases</a:t>
            </a:r>
            <a:endParaRPr lang="en-US" sz="1600" b="1" dirty="0">
              <a:solidFill>
                <a:schemeClr val="tx1"/>
              </a:solidFill>
            </a:endParaRPr>
          </a:p>
        </p:txBody>
      </p:sp>
      <p:sp>
        <p:nvSpPr>
          <p:cNvPr id="46" name="Isosceles Triangle 45"/>
          <p:cNvSpPr/>
          <p:nvPr/>
        </p:nvSpPr>
        <p:spPr>
          <a:xfrm rot="10800000">
            <a:off x="4571998" y="4299099"/>
            <a:ext cx="2743202" cy="272539"/>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olded Corner 46"/>
          <p:cNvSpPr/>
          <p:nvPr/>
        </p:nvSpPr>
        <p:spPr>
          <a:xfrm>
            <a:off x="5181599" y="4712607"/>
            <a:ext cx="1524001" cy="138012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Under Min Over </a:t>
            </a:r>
            <a:r>
              <a:rPr lang="en-US" dirty="0">
                <a:solidFill>
                  <a:schemeClr val="tx1"/>
                </a:solidFill>
              </a:rPr>
              <a:t>Max Report</a:t>
            </a: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10" name="Rectangle 9"/>
          <p:cNvSpPr/>
          <p:nvPr/>
        </p:nvSpPr>
        <p:spPr>
          <a:xfrm>
            <a:off x="4572000" y="1518277"/>
            <a:ext cx="2743200" cy="489738"/>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Tree>
    <p:extLst>
      <p:ext uri="{BB962C8B-B14F-4D97-AF65-F5344CB8AC3E}">
        <p14:creationId xmlns:p14="http://schemas.microsoft.com/office/powerpoint/2010/main" val="301248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46</a:t>
            </a:fld>
            <a:endParaRPr lang="en-US"/>
          </a:p>
        </p:txBody>
      </p:sp>
      <p:sp>
        <p:nvSpPr>
          <p:cNvPr id="5" name="Text Placeholder 4"/>
          <p:cNvSpPr>
            <a:spLocks noGrp="1"/>
          </p:cNvSpPr>
          <p:nvPr>
            <p:ph type="body" sz="quarter" idx="13"/>
          </p:nvPr>
        </p:nvSpPr>
        <p:spPr/>
        <p:txBody>
          <a:bodyPr/>
          <a:lstStyle/>
          <a:p>
            <a:r>
              <a:rPr lang="en-US" dirty="0" smtClean="0"/>
              <a:t>Missing From CAT Report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600" y="3789041"/>
            <a:ext cx="5698472" cy="255628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8" name="TextBox 7"/>
          <p:cNvSpPr txBox="1"/>
          <p:nvPr/>
        </p:nvSpPr>
        <p:spPr>
          <a:xfrm>
            <a:off x="215516" y="1297948"/>
            <a:ext cx="4104456" cy="1962076"/>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Displays </a:t>
            </a:r>
            <a:r>
              <a:rPr lang="en-US" sz="1350" dirty="0"/>
              <a:t>employees who </a:t>
            </a:r>
            <a:r>
              <a:rPr lang="en-US" sz="1350" b="1" dirty="0"/>
              <a:t>exist in HRS</a:t>
            </a:r>
            <a:r>
              <a:rPr lang="en-US" sz="1350" dirty="0"/>
              <a:t>, but </a:t>
            </a:r>
            <a:r>
              <a:rPr lang="en-US" sz="1350" b="1" dirty="0"/>
              <a:t>do not exist in </a:t>
            </a:r>
            <a:r>
              <a:rPr lang="en-US" sz="1350" b="1" dirty="0" smtClean="0"/>
              <a:t>CAT</a:t>
            </a:r>
          </a:p>
          <a:p>
            <a:pPr marL="285750" indent="-285750">
              <a:buFont typeface="Arial" panose="020B0604020202020204" pitchFamily="34" charset="0"/>
              <a:buChar char="•"/>
            </a:pPr>
            <a:r>
              <a:rPr lang="en-US" sz="1350" dirty="0" smtClean="0"/>
              <a:t>Catches </a:t>
            </a:r>
            <a:r>
              <a:rPr lang="en-US" sz="1350" dirty="0"/>
              <a:t>employees that may have been hired after the Initialization Report (IR) was run, or before the first of the next fiscal year, and employee records excluded while working in the IR or Institutional Planning Spreadsheet (</a:t>
            </a:r>
            <a:r>
              <a:rPr lang="en-US" sz="1350" dirty="0" smtClean="0"/>
              <a:t>IPS</a:t>
            </a:r>
            <a:r>
              <a:rPr lang="en-US" sz="1350" dirty="0"/>
              <a:t>)</a:t>
            </a:r>
          </a:p>
          <a:p>
            <a:pPr marL="285750" indent="-285750">
              <a:buFont typeface="Arial" panose="020B0604020202020204" pitchFamily="34" charset="0"/>
              <a:buChar char="•"/>
            </a:pPr>
            <a:r>
              <a:rPr lang="en-US" sz="1350" dirty="0" smtClean="0"/>
              <a:t>Should be </a:t>
            </a:r>
            <a:r>
              <a:rPr lang="en-US" sz="1350" dirty="0"/>
              <a:t>run regularly, starting after the IPS is loaded into the </a:t>
            </a:r>
            <a:r>
              <a:rPr lang="en-US" sz="1350" dirty="0" smtClean="0"/>
              <a:t>CAT</a:t>
            </a:r>
            <a:endParaRPr lang="en-US" sz="135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713" y="1278321"/>
            <a:ext cx="4398063" cy="23811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426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47</a:t>
            </a:fld>
            <a:endParaRPr lang="en-US"/>
          </a:p>
        </p:txBody>
      </p:sp>
      <p:sp>
        <p:nvSpPr>
          <p:cNvPr id="5" name="Text Placeholder 4"/>
          <p:cNvSpPr>
            <a:spLocks noGrp="1"/>
          </p:cNvSpPr>
          <p:nvPr>
            <p:ph type="body" sz="quarter" idx="13"/>
          </p:nvPr>
        </p:nvSpPr>
        <p:spPr/>
        <p:txBody>
          <a:bodyPr/>
          <a:lstStyle/>
          <a:p>
            <a:r>
              <a:rPr lang="en-US" dirty="0" smtClean="0"/>
              <a:t>Audit Log Report</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26" y="4077072"/>
            <a:ext cx="6525927" cy="223329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10" name="TextBox 9"/>
          <p:cNvSpPr txBox="1"/>
          <p:nvPr/>
        </p:nvSpPr>
        <p:spPr>
          <a:xfrm>
            <a:off x="215516" y="1297948"/>
            <a:ext cx="4241269" cy="2369880"/>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Displays which </a:t>
            </a:r>
            <a:r>
              <a:rPr lang="en-US" sz="1350" dirty="0"/>
              <a:t>users have edited and saved particular </a:t>
            </a:r>
            <a:r>
              <a:rPr lang="en-US" sz="1350" b="1" dirty="0"/>
              <a:t>CAT, Vacant Position and Budget Adjustment </a:t>
            </a:r>
            <a:r>
              <a:rPr lang="en-US" sz="1350" b="1" dirty="0" smtClean="0"/>
              <a:t>records</a:t>
            </a:r>
            <a:endParaRPr lang="en-US" sz="1350" b="1" dirty="0"/>
          </a:p>
          <a:p>
            <a:pPr marL="285750" indent="-285750">
              <a:buFont typeface="Arial" panose="020B0604020202020204" pitchFamily="34" charset="0"/>
              <a:buChar char="•"/>
            </a:pPr>
            <a:r>
              <a:rPr lang="en-US" sz="1350" dirty="0"/>
              <a:t>P</a:t>
            </a:r>
            <a:r>
              <a:rPr lang="en-US" sz="1350" dirty="0" smtClean="0"/>
              <a:t>ulls </a:t>
            </a:r>
            <a:r>
              <a:rPr lang="en-US" sz="1350" dirty="0"/>
              <a:t>records separately from the Audit Log tables</a:t>
            </a:r>
            <a:r>
              <a:rPr lang="en-US" sz="1350" b="1" dirty="0"/>
              <a:t> </a:t>
            </a:r>
            <a:r>
              <a:rPr lang="en-US" sz="1350" dirty="0"/>
              <a:t>for CAT, Vacant Positions and Budget Adjustments, and </a:t>
            </a:r>
            <a:r>
              <a:rPr lang="en-US" sz="1350" dirty="0" smtClean="0"/>
              <a:t>can generate three </a:t>
            </a:r>
            <a:r>
              <a:rPr lang="en-US" sz="1350" dirty="0"/>
              <a:t>unique </a:t>
            </a:r>
            <a:r>
              <a:rPr lang="en-US" sz="1350" dirty="0" smtClean="0"/>
              <a:t>reports</a:t>
            </a:r>
          </a:p>
          <a:p>
            <a:pPr marL="285750" indent="-285750">
              <a:buFont typeface="Arial" panose="020B0604020202020204" pitchFamily="34" charset="0"/>
              <a:buChar char="•"/>
            </a:pPr>
            <a:r>
              <a:rPr lang="en-US" sz="1350" dirty="0" smtClean="0"/>
              <a:t>Allows users </a:t>
            </a:r>
            <a:r>
              <a:rPr lang="en-US" sz="1350" dirty="0"/>
              <a:t>of the CAT </a:t>
            </a:r>
            <a:r>
              <a:rPr lang="en-US" sz="1350" dirty="0" smtClean="0"/>
              <a:t>to </a:t>
            </a:r>
            <a:r>
              <a:rPr lang="en-US" sz="1350" dirty="0"/>
              <a:t>view if other users have </a:t>
            </a:r>
            <a:r>
              <a:rPr lang="en-US" sz="1350" b="1" dirty="0"/>
              <a:t>changed the information on a shared </a:t>
            </a:r>
            <a:r>
              <a:rPr lang="en-US" sz="1350" b="1" dirty="0" smtClean="0"/>
              <a:t>employee </a:t>
            </a:r>
            <a:r>
              <a:rPr lang="en-US" sz="1350" dirty="0" smtClean="0"/>
              <a:t>so they can communicate </a:t>
            </a:r>
            <a:r>
              <a:rPr lang="en-US" sz="1350" dirty="0"/>
              <a:t>with other </a:t>
            </a:r>
            <a:r>
              <a:rPr lang="en-US" sz="1350" dirty="0" smtClean="0"/>
              <a:t>users </a:t>
            </a:r>
            <a:r>
              <a:rPr lang="en-US" sz="1350" dirty="0"/>
              <a:t>to determine if the compensation increases and funding entered in the CAT is </a:t>
            </a:r>
            <a:r>
              <a:rPr lang="en-US" sz="1350" dirty="0" smtClean="0"/>
              <a:t>correct</a:t>
            </a:r>
            <a:endParaRPr lang="en-US" sz="1350" dirty="0"/>
          </a:p>
          <a:p>
            <a:pPr marL="285750" indent="-285750">
              <a:buFont typeface="Arial" panose="020B0604020202020204" pitchFamily="34" charset="0"/>
              <a:buChar char="•"/>
            </a:pPr>
            <a:endParaRPr lang="en-US" sz="13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190" y="1245195"/>
            <a:ext cx="4291382" cy="2735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100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sz="4000" dirty="0" smtClean="0"/>
              <a:t>Reports to Monitor: </a:t>
            </a:r>
            <a:r>
              <a:rPr lang="en-US" sz="2000" b="1" dirty="0" smtClean="0"/>
              <a:t>Automatic HRS Feed is ON or OFF</a:t>
            </a:r>
            <a:endParaRPr lang="en-US" sz="2000" b="1" dirty="0"/>
          </a:p>
        </p:txBody>
      </p:sp>
      <p:sp>
        <p:nvSpPr>
          <p:cNvPr id="2" name="Slide Number Placeholder 1"/>
          <p:cNvSpPr>
            <a:spLocks noGrp="1"/>
          </p:cNvSpPr>
          <p:nvPr>
            <p:ph type="sldNum" sz="quarter" idx="12"/>
          </p:nvPr>
        </p:nvSpPr>
        <p:spPr/>
        <p:txBody>
          <a:bodyPr/>
          <a:lstStyle/>
          <a:p>
            <a:fld id="{7F62450C-2E67-428F-9662-DAB13D14FFD2}" type="slidenum">
              <a:rPr lang="en-US" smtClean="0"/>
              <a:t>48</a:t>
            </a:fld>
            <a:endParaRPr lang="en-US" dirty="0"/>
          </a:p>
        </p:txBody>
      </p:sp>
      <p:sp>
        <p:nvSpPr>
          <p:cNvPr id="9" name="Rectangle 8"/>
          <p:cNvSpPr/>
          <p:nvPr/>
        </p:nvSpPr>
        <p:spPr>
          <a:xfrm>
            <a:off x="228600" y="1779075"/>
            <a:ext cx="1523999" cy="140991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Data to be Reviewed if User is Able</a:t>
            </a:r>
            <a:endParaRPr lang="en-US" b="1" dirty="0">
              <a:solidFill>
                <a:schemeClr val="tx1"/>
              </a:solidFill>
            </a:endParaRPr>
          </a:p>
        </p:txBody>
      </p:sp>
      <p:sp>
        <p:nvSpPr>
          <p:cNvPr id="10" name="Rectangle 9"/>
          <p:cNvSpPr/>
          <p:nvPr/>
        </p:nvSpPr>
        <p:spPr>
          <a:xfrm>
            <a:off x="228600" y="4106984"/>
            <a:ext cx="1527048" cy="13958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Name</a:t>
            </a:r>
            <a:endParaRPr lang="en-US" b="1" dirty="0">
              <a:solidFill>
                <a:schemeClr val="tx1"/>
              </a:solidFill>
            </a:endParaRPr>
          </a:p>
        </p:txBody>
      </p:sp>
      <p:sp>
        <p:nvSpPr>
          <p:cNvPr id="11" name="Folded Corner 10"/>
          <p:cNvSpPr/>
          <p:nvPr/>
        </p:nvSpPr>
        <p:spPr>
          <a:xfrm>
            <a:off x="2275839" y="4114867"/>
            <a:ext cx="1524001" cy="138012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CAT Position Report</a:t>
            </a:r>
            <a:endParaRPr lang="en-US" dirty="0">
              <a:solidFill>
                <a:schemeClr val="tx1"/>
              </a:solidFill>
            </a:endParaRPr>
          </a:p>
        </p:txBody>
      </p:sp>
      <p:sp>
        <p:nvSpPr>
          <p:cNvPr id="12" name="Folded Corner 11"/>
          <p:cNvSpPr/>
          <p:nvPr/>
        </p:nvSpPr>
        <p:spPr>
          <a:xfrm>
            <a:off x="4658359" y="4114867"/>
            <a:ext cx="1524001" cy="138012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Missing from CAT Report</a:t>
            </a:r>
            <a:endParaRPr lang="en-US" dirty="0">
              <a:solidFill>
                <a:schemeClr val="tx1"/>
              </a:solidFill>
            </a:endParaRPr>
          </a:p>
        </p:txBody>
      </p:sp>
      <p:sp>
        <p:nvSpPr>
          <p:cNvPr id="13" name="Folded Corner 12"/>
          <p:cNvSpPr/>
          <p:nvPr/>
        </p:nvSpPr>
        <p:spPr>
          <a:xfrm>
            <a:off x="7040880" y="4114867"/>
            <a:ext cx="1524001" cy="1380120"/>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CAT Audit Log</a:t>
            </a:r>
            <a:endParaRPr lang="en-US" dirty="0">
              <a:solidFill>
                <a:schemeClr val="tx1"/>
              </a:solidFill>
            </a:endParaRPr>
          </a:p>
        </p:txBody>
      </p:sp>
      <p:sp>
        <p:nvSpPr>
          <p:cNvPr id="14" name="Rectangle 13"/>
          <p:cNvSpPr/>
          <p:nvPr/>
        </p:nvSpPr>
        <p:spPr>
          <a:xfrm>
            <a:off x="1940559" y="1759873"/>
            <a:ext cx="2194560" cy="1424956"/>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Data dump of all jobs in the CAT and all positions in the AAP</a:t>
            </a:r>
            <a:endParaRPr lang="en-US" sz="1600" b="1" i="1" dirty="0">
              <a:solidFill>
                <a:schemeClr val="tx1"/>
              </a:solidFill>
            </a:endParaRPr>
          </a:p>
        </p:txBody>
      </p:sp>
      <p:sp>
        <p:nvSpPr>
          <p:cNvPr id="15" name="Rectangle 14"/>
          <p:cNvSpPr/>
          <p:nvPr/>
        </p:nvSpPr>
        <p:spPr>
          <a:xfrm>
            <a:off x="4323079" y="1759873"/>
            <a:ext cx="2194560" cy="1424956"/>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All employees that exist in HRS and </a:t>
            </a:r>
            <a:r>
              <a:rPr lang="en-US" sz="1600" b="1" dirty="0" smtClean="0">
                <a:solidFill>
                  <a:schemeClr val="tx1"/>
                </a:solidFill>
              </a:rPr>
              <a:t>do not </a:t>
            </a:r>
            <a:r>
              <a:rPr lang="en-US" sz="1600" dirty="0" smtClean="0">
                <a:solidFill>
                  <a:schemeClr val="tx1"/>
                </a:solidFill>
              </a:rPr>
              <a:t>exist in the CAT</a:t>
            </a:r>
            <a:endParaRPr lang="en-US" sz="1600" b="1" i="1" dirty="0">
              <a:solidFill>
                <a:schemeClr val="tx1"/>
              </a:solidFill>
            </a:endParaRPr>
          </a:p>
        </p:txBody>
      </p:sp>
      <p:sp>
        <p:nvSpPr>
          <p:cNvPr id="16" name="Rectangle 15"/>
          <p:cNvSpPr/>
          <p:nvPr/>
        </p:nvSpPr>
        <p:spPr>
          <a:xfrm>
            <a:off x="6705600" y="1764039"/>
            <a:ext cx="2194560" cy="1424956"/>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lvl="0" algn="ctr"/>
            <a:r>
              <a:rPr lang="en-US" sz="1600" dirty="0" smtClean="0">
                <a:solidFill>
                  <a:schemeClr val="tx1"/>
                </a:solidFill>
              </a:rPr>
              <a:t>A record of all adds/edits and deletes in the CAT/AAP and who executed them</a:t>
            </a:r>
            <a:endParaRPr lang="en-US" sz="1600" dirty="0">
              <a:solidFill>
                <a:schemeClr val="tx1"/>
              </a:solidFill>
            </a:endParaRPr>
          </a:p>
        </p:txBody>
      </p:sp>
      <p:sp>
        <p:nvSpPr>
          <p:cNvPr id="17" name="Isosceles Triangle 16"/>
          <p:cNvSpPr/>
          <p:nvPr/>
        </p:nvSpPr>
        <p:spPr>
          <a:xfrm rot="10800000">
            <a:off x="6678800" y="3407041"/>
            <a:ext cx="2194560" cy="482819"/>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10800000">
            <a:off x="4287419" y="3407040"/>
            <a:ext cx="2194560" cy="482819"/>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rot="10800000">
            <a:off x="1913758" y="3407040"/>
            <a:ext cx="2194559" cy="482819"/>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24" name="Rectangle 23"/>
          <p:cNvSpPr/>
          <p:nvPr/>
        </p:nvSpPr>
        <p:spPr>
          <a:xfrm>
            <a:off x="1941103" y="1760867"/>
            <a:ext cx="2194560" cy="31438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i="1" dirty="0">
              <a:solidFill>
                <a:schemeClr val="tx1"/>
              </a:solidFill>
            </a:endParaRPr>
          </a:p>
        </p:txBody>
      </p:sp>
      <p:sp>
        <p:nvSpPr>
          <p:cNvPr id="25" name="Rectangle 24"/>
          <p:cNvSpPr/>
          <p:nvPr/>
        </p:nvSpPr>
        <p:spPr>
          <a:xfrm>
            <a:off x="4318710" y="1760390"/>
            <a:ext cx="2194560" cy="31438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i="1" dirty="0">
              <a:solidFill>
                <a:schemeClr val="tx1"/>
              </a:solidFill>
            </a:endParaRPr>
          </a:p>
        </p:txBody>
      </p:sp>
      <p:sp>
        <p:nvSpPr>
          <p:cNvPr id="26" name="Rectangle 25"/>
          <p:cNvSpPr/>
          <p:nvPr/>
        </p:nvSpPr>
        <p:spPr>
          <a:xfrm>
            <a:off x="6707440" y="1760594"/>
            <a:ext cx="2194560" cy="31438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i="1" dirty="0">
              <a:solidFill>
                <a:schemeClr val="tx1"/>
              </a:solidFill>
            </a:endParaRPr>
          </a:p>
        </p:txBody>
      </p:sp>
    </p:spTree>
    <p:extLst>
      <p:ext uri="{BB962C8B-B14F-4D97-AF65-F5344CB8AC3E}">
        <p14:creationId xmlns:p14="http://schemas.microsoft.com/office/powerpoint/2010/main" val="1036222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49</a:t>
            </a:fld>
            <a:endParaRPr lang="en-US"/>
          </a:p>
        </p:txBody>
      </p:sp>
      <p:sp>
        <p:nvSpPr>
          <p:cNvPr id="5" name="Text Placeholder 4"/>
          <p:cNvSpPr>
            <a:spLocks noGrp="1"/>
          </p:cNvSpPr>
          <p:nvPr>
            <p:ph type="body" sz="quarter" idx="13"/>
          </p:nvPr>
        </p:nvSpPr>
        <p:spPr/>
        <p:txBody>
          <a:bodyPr/>
          <a:lstStyle/>
          <a:p>
            <a:r>
              <a:rPr lang="en-US" dirty="0" smtClean="0"/>
              <a:t>Position Report</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3784"/>
          <a:stretch/>
        </p:blipFill>
        <p:spPr bwMode="auto">
          <a:xfrm>
            <a:off x="2303748" y="3897052"/>
            <a:ext cx="6482300" cy="2207513"/>
          </a:xfrm>
          <a:prstGeom prst="rect">
            <a:avLst/>
          </a:prstGeom>
          <a:solidFill>
            <a:schemeClr val="bg1"/>
          </a:solidFill>
          <a:ln>
            <a:noFill/>
          </a:ln>
          <a:effectLst>
            <a:outerShdw blurRad="63500" sx="102000" sy="102000" algn="ctr" rotWithShape="0">
              <a:prstClr val="black">
                <a:alpha val="40000"/>
              </a:prstClr>
            </a:outerShdw>
          </a:effectLst>
        </p:spPr>
      </p:pic>
      <p:sp>
        <p:nvSpPr>
          <p:cNvPr id="10" name="Rectangle 9"/>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11" name="TextBox 10"/>
          <p:cNvSpPr txBox="1"/>
          <p:nvPr/>
        </p:nvSpPr>
        <p:spPr>
          <a:xfrm>
            <a:off x="215516" y="1297947"/>
            <a:ext cx="3780409" cy="2169825"/>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Pulls key </a:t>
            </a:r>
            <a:r>
              <a:rPr lang="en-US" sz="1350" dirty="0"/>
              <a:t>information on all </a:t>
            </a:r>
            <a:r>
              <a:rPr lang="en-US" sz="1350" b="1" dirty="0" smtClean="0"/>
              <a:t>Positions</a:t>
            </a:r>
            <a:r>
              <a:rPr lang="en-US" sz="1350" dirty="0" smtClean="0"/>
              <a:t> </a:t>
            </a:r>
            <a:r>
              <a:rPr lang="en-US" sz="1350" dirty="0"/>
              <a:t>(CAT Records) and </a:t>
            </a:r>
            <a:r>
              <a:rPr lang="en-US" sz="1350" b="1" dirty="0" smtClean="0"/>
              <a:t>Vacant/Other Bud </a:t>
            </a:r>
            <a:r>
              <a:rPr lang="en-US" sz="1350" b="1" dirty="0"/>
              <a:t>Adjustment </a:t>
            </a:r>
            <a:r>
              <a:rPr lang="en-US" sz="1350" dirty="0"/>
              <a:t>rows (Additional Adjustments Page records) based on selected run control </a:t>
            </a:r>
            <a:r>
              <a:rPr lang="en-US" sz="1350" dirty="0" smtClean="0"/>
              <a:t>criteria</a:t>
            </a:r>
          </a:p>
          <a:p>
            <a:pPr marL="285750" indent="-285750">
              <a:buFont typeface="Arial" panose="020B0604020202020204" pitchFamily="34" charset="0"/>
              <a:buChar char="•"/>
            </a:pPr>
            <a:r>
              <a:rPr lang="en-US" sz="1350" dirty="0" smtClean="0"/>
              <a:t>Allows users </a:t>
            </a:r>
            <a:r>
              <a:rPr lang="en-US" sz="1350" dirty="0"/>
              <a:t>of CAT to view all records that exist in the CAT and the </a:t>
            </a:r>
            <a:r>
              <a:rPr lang="en-US" sz="1350" dirty="0" smtClean="0"/>
              <a:t>AAP</a:t>
            </a:r>
            <a:r>
              <a:rPr lang="en-US" sz="1350" dirty="0"/>
              <a:t> </a:t>
            </a:r>
            <a:r>
              <a:rPr lang="en-US" sz="1350" dirty="0" smtClean="0"/>
              <a:t>and see a </a:t>
            </a:r>
            <a:r>
              <a:rPr lang="en-US" sz="1350" dirty="0"/>
              <a:t>complete picture of their </a:t>
            </a:r>
            <a:r>
              <a:rPr lang="en-US" sz="1350" dirty="0" smtClean="0"/>
              <a:t>budgeted salary. They </a:t>
            </a:r>
            <a:r>
              <a:rPr lang="en-US" sz="1350" dirty="0"/>
              <a:t>may also distribute it to other users who may not have access to the CAT/AAP, but need to see the data that it </a:t>
            </a:r>
            <a:r>
              <a:rPr lang="en-US" sz="1350" dirty="0" smtClean="0"/>
              <a:t>houses </a:t>
            </a:r>
            <a:endParaRPr lang="en-US" sz="135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545" y="1278320"/>
            <a:ext cx="4628005" cy="2496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19115" y="5721714"/>
            <a:ext cx="921720" cy="382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4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05" y="2238445"/>
            <a:ext cx="9372625" cy="3110805"/>
            <a:chOff x="-228626" y="2353660"/>
            <a:chExt cx="9372625" cy="3110805"/>
          </a:xfrm>
        </p:grpSpPr>
        <p:sp>
          <p:nvSpPr>
            <p:cNvPr id="10" name="Rectangle 9"/>
            <p:cNvSpPr/>
            <p:nvPr/>
          </p:nvSpPr>
          <p:spPr>
            <a:xfrm>
              <a:off x="12652" y="3697835"/>
              <a:ext cx="8596022" cy="484582"/>
            </a:xfrm>
            <a:prstGeom prst="rect">
              <a:avLst/>
            </a:prstGeom>
            <a:solidFill>
              <a:srgbClr val="DECB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2590073777"/>
                </p:ext>
              </p:extLst>
            </p:nvPr>
          </p:nvGraphicFramePr>
          <p:xfrm>
            <a:off x="-228626" y="2353660"/>
            <a:ext cx="9372625" cy="3110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8" name="Content Placeholder 7"/>
          <p:cNvGraphicFramePr>
            <a:graphicFrameLocks noGrp="1"/>
          </p:cNvGraphicFramePr>
          <p:nvPr>
            <p:ph idx="1"/>
            <p:extLst>
              <p:ext uri="{D42A27DB-BD31-4B8C-83A1-F6EECF244321}">
                <p14:modId xmlns:p14="http://schemas.microsoft.com/office/powerpoint/2010/main" val="1674226372"/>
              </p:ext>
            </p:extLst>
          </p:nvPr>
        </p:nvGraphicFramePr>
        <p:xfrm>
          <a:off x="566950" y="1278320"/>
          <a:ext cx="8229600" cy="1920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a:t>
            </a:fld>
            <a:endParaRPr lang="en-US"/>
          </a:p>
        </p:txBody>
      </p:sp>
      <p:sp>
        <p:nvSpPr>
          <p:cNvPr id="5" name="Text Placeholder 4"/>
          <p:cNvSpPr>
            <a:spLocks noGrp="1"/>
          </p:cNvSpPr>
          <p:nvPr>
            <p:ph type="body" sz="quarter" idx="13"/>
          </p:nvPr>
        </p:nvSpPr>
        <p:spPr/>
        <p:txBody>
          <a:bodyPr/>
          <a:lstStyle/>
          <a:p>
            <a:r>
              <a:rPr lang="en-US" dirty="0" smtClean="0"/>
              <a:t>What Does an Admin Do?</a:t>
            </a:r>
            <a:endParaRPr lang="en-US" dirty="0"/>
          </a:p>
        </p:txBody>
      </p:sp>
      <p:graphicFrame>
        <p:nvGraphicFramePr>
          <p:cNvPr id="12" name="Diagram 11"/>
          <p:cNvGraphicFramePr/>
          <p:nvPr>
            <p:extLst>
              <p:ext uri="{D42A27DB-BD31-4B8C-83A1-F6EECF244321}">
                <p14:modId xmlns:p14="http://schemas.microsoft.com/office/powerpoint/2010/main" val="2941493184"/>
              </p:ext>
            </p:extLst>
          </p:nvPr>
        </p:nvGraphicFramePr>
        <p:xfrm>
          <a:off x="384050" y="4664890"/>
          <a:ext cx="7605995" cy="16060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78648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019" y="1239915"/>
            <a:ext cx="8871555" cy="4525963"/>
          </a:xfrm>
        </p:spPr>
        <p:txBody>
          <a:bodyPr>
            <a:normAutofit/>
          </a:bodyPr>
          <a:lstStyle/>
          <a:p>
            <a:r>
              <a:rPr lang="en-US" sz="1900" dirty="0"/>
              <a:t>Data will be </a:t>
            </a:r>
            <a:r>
              <a:rPr lang="en-US" sz="1900" dirty="0" smtClean="0"/>
              <a:t>read </a:t>
            </a:r>
            <a:r>
              <a:rPr lang="en-US" sz="1900" dirty="0"/>
              <a:t>instantly from the CAT and populate the appropriate fields on the remaining pages of 2, 3, 5, 6, 26, and 27 of BSUM. </a:t>
            </a:r>
            <a:endParaRPr lang="en-US" sz="1900" dirty="0" smtClean="0"/>
          </a:p>
          <a:p>
            <a:r>
              <a:rPr lang="en-US" sz="1900" dirty="0" smtClean="0"/>
              <a:t>Any </a:t>
            </a:r>
            <a:r>
              <a:rPr lang="en-US" sz="1900" dirty="0"/>
              <a:t>employee class (including Student Help and LTE) </a:t>
            </a:r>
            <a:r>
              <a:rPr lang="en-US" sz="1900" dirty="0" smtClean="0"/>
              <a:t>is allowed to </a:t>
            </a:r>
            <a:r>
              <a:rPr lang="en-US" sz="1900" dirty="0"/>
              <a:t>be loaded to or entered in the CAT Page, and </a:t>
            </a:r>
            <a:r>
              <a:rPr lang="en-US" sz="1900" dirty="0" smtClean="0"/>
              <a:t>consequently </a:t>
            </a:r>
            <a:r>
              <a:rPr lang="en-US" sz="1900" dirty="0"/>
              <a:t>be included in FTE calculation in BSUM. </a:t>
            </a:r>
            <a:endParaRPr lang="en-US" sz="1900" dirty="0" smtClean="0"/>
          </a:p>
          <a:p>
            <a:r>
              <a:rPr lang="en-US" sz="1900" dirty="0"/>
              <a:t>Users will now make all changes in CAT that were previously done in BDGT, BADJR and BRATE. </a:t>
            </a:r>
            <a:endParaRPr lang="en-US" sz="1900" dirty="0" smtClean="0"/>
          </a:p>
          <a:p>
            <a:r>
              <a:rPr lang="en-US" sz="1900" dirty="0" smtClean="0"/>
              <a:t>Users </a:t>
            </a:r>
            <a:r>
              <a:rPr lang="en-US" sz="1900" dirty="0"/>
              <a:t>will refer to BSUM for reporting purposes to gather salary, budget, and allocation totals. </a:t>
            </a: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50</a:t>
            </a:fld>
            <a:endParaRPr lang="en-US"/>
          </a:p>
        </p:txBody>
      </p:sp>
      <p:sp>
        <p:nvSpPr>
          <p:cNvPr id="5" name="Text Placeholder 4"/>
          <p:cNvSpPr>
            <a:spLocks noGrp="1"/>
          </p:cNvSpPr>
          <p:nvPr>
            <p:ph type="body" sz="quarter" idx="13"/>
          </p:nvPr>
        </p:nvSpPr>
        <p:spPr/>
        <p:txBody>
          <a:bodyPr/>
          <a:lstStyle/>
          <a:p>
            <a:r>
              <a:rPr lang="en-US" dirty="0" smtClean="0"/>
              <a:t>BSUM</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7" t="62327" r="1570" b="17521"/>
          <a:stretch/>
        </p:blipFill>
        <p:spPr bwMode="auto">
          <a:xfrm>
            <a:off x="177800" y="3889860"/>
            <a:ext cx="8788400" cy="12496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699" b="64973"/>
          <a:stretch/>
        </p:blipFill>
        <p:spPr bwMode="auto">
          <a:xfrm>
            <a:off x="1070769" y="5272440"/>
            <a:ext cx="7002463" cy="9448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161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51</a:t>
            </a:fld>
            <a:endParaRPr lang="en-US"/>
          </a:p>
        </p:txBody>
      </p:sp>
      <p:sp>
        <p:nvSpPr>
          <p:cNvPr id="5" name="Text Placeholder 4"/>
          <p:cNvSpPr>
            <a:spLocks noGrp="1"/>
          </p:cNvSpPr>
          <p:nvPr>
            <p:ph type="body" sz="quarter" idx="13"/>
          </p:nvPr>
        </p:nvSpPr>
        <p:spPr/>
        <p:txBody>
          <a:bodyPr>
            <a:normAutofit fontScale="92500"/>
          </a:bodyPr>
          <a:lstStyle/>
          <a:p>
            <a:r>
              <a:rPr lang="en-US" dirty="0" smtClean="0"/>
              <a:t>Tying Out the Position Report to BSUM</a:t>
            </a:r>
            <a:endParaRPr lang="en-US" dirty="0"/>
          </a:p>
        </p:txBody>
      </p:sp>
      <p:pic>
        <p:nvPicPr>
          <p:cNvPr id="12" name="Picture 11"/>
          <p:cNvPicPr/>
          <p:nvPr/>
        </p:nvPicPr>
        <p:blipFill>
          <a:blip r:embed="rId2"/>
          <a:stretch>
            <a:fillRect/>
          </a:stretch>
        </p:blipFill>
        <p:spPr>
          <a:xfrm>
            <a:off x="2498130" y="1239915"/>
            <a:ext cx="6522720" cy="3286125"/>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stretch>
            <a:fillRect/>
          </a:stretch>
        </p:blipFill>
        <p:spPr>
          <a:xfrm>
            <a:off x="155425" y="3039444"/>
            <a:ext cx="5568725" cy="3341235"/>
          </a:xfrm>
          <a:prstGeom prst="rect">
            <a:avLst/>
          </a:prstGeom>
          <a:ln>
            <a:solidFill>
              <a:schemeClr val="tx1"/>
            </a:solidFill>
          </a:ln>
          <a:effectLst>
            <a:outerShdw blurRad="63500" sx="102000" sy="102000" algn="ctr" rotWithShape="0">
              <a:prstClr val="black">
                <a:alpha val="40000"/>
              </a:prstClr>
            </a:outerShdw>
          </a:effectLst>
        </p:spPr>
      </p:pic>
      <p:grpSp>
        <p:nvGrpSpPr>
          <p:cNvPr id="14" name="Canvas 61"/>
          <p:cNvGrpSpPr/>
          <p:nvPr/>
        </p:nvGrpSpPr>
        <p:grpSpPr>
          <a:xfrm>
            <a:off x="1384385" y="2770836"/>
            <a:ext cx="7637422" cy="4431229"/>
            <a:chOff x="937895" y="821704"/>
            <a:chExt cx="6950226" cy="6111226"/>
          </a:xfrm>
        </p:grpSpPr>
        <p:sp>
          <p:nvSpPr>
            <p:cNvPr id="15" name="Rectangle 14"/>
            <p:cNvSpPr/>
            <p:nvPr/>
          </p:nvSpPr>
          <p:spPr>
            <a:xfrm>
              <a:off x="937895" y="1915795"/>
              <a:ext cx="6360795" cy="5017135"/>
            </a:xfrm>
            <a:prstGeom prst="rect">
              <a:avLst/>
            </a:prstGeom>
          </p:spPr>
        </p:sp>
        <p:sp>
          <p:nvSpPr>
            <p:cNvPr id="16" name="Rectangle 15"/>
            <p:cNvSpPr/>
            <p:nvPr/>
          </p:nvSpPr>
          <p:spPr>
            <a:xfrm>
              <a:off x="7239389" y="821991"/>
              <a:ext cx="377272" cy="161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1287389" y="4579616"/>
              <a:ext cx="683418" cy="198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a:stCxn id="17" idx="0"/>
              <a:endCxn id="16" idx="2"/>
            </p:cNvCxnSpPr>
            <p:nvPr/>
          </p:nvCxnSpPr>
          <p:spPr>
            <a:xfrm flipV="1">
              <a:off x="1629098" y="983929"/>
              <a:ext cx="5798926" cy="3595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39516" y="821704"/>
              <a:ext cx="248605" cy="1628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2894329" y="3437392"/>
              <a:ext cx="466691" cy="1987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1" name="Straight Connector 20"/>
            <p:cNvCxnSpPr>
              <a:stCxn id="20" idx="0"/>
              <a:endCxn id="19" idx="2"/>
            </p:cNvCxnSpPr>
            <p:nvPr/>
          </p:nvCxnSpPr>
          <p:spPr>
            <a:xfrm flipV="1">
              <a:off x="3127675" y="984593"/>
              <a:ext cx="4636143" cy="24527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6420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2235" y="1278320"/>
            <a:ext cx="8679530" cy="4847843"/>
          </a:xfrm>
        </p:spPr>
        <p:txBody>
          <a:bodyPr>
            <a:normAutofit/>
          </a:bodyPr>
          <a:lstStyle/>
          <a:p>
            <a:r>
              <a:rPr lang="en-US" sz="1600" dirty="0">
                <a:solidFill>
                  <a:srgbClr val="000000"/>
                </a:solidFill>
              </a:rPr>
              <a:t>A</a:t>
            </a:r>
            <a:r>
              <a:rPr lang="en-US" sz="1600" dirty="0" smtClean="0">
                <a:solidFill>
                  <a:srgbClr val="000000"/>
                </a:solidFill>
              </a:rPr>
              <a:t>llows </a:t>
            </a:r>
            <a:r>
              <a:rPr lang="en-US" sz="1600" dirty="0">
                <a:solidFill>
                  <a:srgbClr val="000000"/>
                </a:solidFill>
              </a:rPr>
              <a:t>users to summarize key metrics critical for analyzing compensation distribution against the employee </a:t>
            </a:r>
            <a:r>
              <a:rPr lang="en-US" sz="1600" dirty="0" smtClean="0">
                <a:solidFill>
                  <a:srgbClr val="000000"/>
                </a:solidFill>
              </a:rPr>
              <a:t>population, </a:t>
            </a:r>
            <a:r>
              <a:rPr lang="en-US" sz="1600" dirty="0">
                <a:solidFill>
                  <a:srgbClr val="000000"/>
                </a:solidFill>
              </a:rPr>
              <a:t>focusing on </a:t>
            </a:r>
            <a:r>
              <a:rPr lang="en-US" sz="1600" dirty="0" smtClean="0">
                <a:solidFill>
                  <a:srgbClr val="000000"/>
                </a:solidFill>
              </a:rPr>
              <a:t>merit compensation </a:t>
            </a:r>
            <a:r>
              <a:rPr lang="en-US" sz="1600" dirty="0">
                <a:solidFill>
                  <a:srgbClr val="000000"/>
                </a:solidFill>
              </a:rPr>
              <a:t>changes and Continuing Staff </a:t>
            </a:r>
            <a:r>
              <a:rPr lang="en-US" sz="1600" dirty="0" smtClean="0">
                <a:solidFill>
                  <a:srgbClr val="000000"/>
                </a:solidFill>
              </a:rPr>
              <a:t>Basis (CSB)</a:t>
            </a:r>
          </a:p>
          <a:p>
            <a:r>
              <a:rPr lang="en-US" sz="1600" dirty="0" smtClean="0">
                <a:solidFill>
                  <a:srgbClr val="000000"/>
                </a:solidFill>
              </a:rPr>
              <a:t>Allows users to </a:t>
            </a:r>
            <a:r>
              <a:rPr lang="en-US" sz="1600" dirty="0">
                <a:solidFill>
                  <a:srgbClr val="000000"/>
                </a:solidFill>
              </a:rPr>
              <a:t>monitor the allocated compensation changes as a percentage of the continuing staff base to make sure it is meeting the pay plan </a:t>
            </a:r>
            <a:r>
              <a:rPr lang="en-US" sz="1600" dirty="0" smtClean="0">
                <a:solidFill>
                  <a:srgbClr val="000000"/>
                </a:solidFill>
              </a:rPr>
              <a:t>guidelines</a:t>
            </a:r>
          </a:p>
          <a:p>
            <a:r>
              <a:rPr lang="en-US" sz="1600" dirty="0" smtClean="0">
                <a:solidFill>
                  <a:srgbClr val="000000"/>
                </a:solidFill>
              </a:rPr>
              <a:t>Calculates data for “CSB FTE” and “CSB Amount” based on employees marked as yes in the “Add Salary to Continuing Staff Base?” check box from the CAT page and only summarizes data for the  Action Reasons that are marked “Include in CSB” on the Annual Setup Page for each institution</a:t>
            </a:r>
          </a:p>
          <a:p>
            <a:pPr>
              <a:buClr>
                <a:srgbClr val="797B7E"/>
              </a:buClr>
            </a:pPr>
            <a:endParaRPr lang="en-US" sz="1400" dirty="0"/>
          </a:p>
        </p:txBody>
      </p:sp>
      <p:sp>
        <p:nvSpPr>
          <p:cNvPr id="6" name="Text Placeholder 5"/>
          <p:cNvSpPr>
            <a:spLocks noGrp="1"/>
          </p:cNvSpPr>
          <p:nvPr>
            <p:ph type="body" sz="quarter" idx="13"/>
          </p:nvPr>
        </p:nvSpPr>
        <p:spPr/>
        <p:txBody>
          <a:bodyPr/>
          <a:lstStyle/>
          <a:p>
            <a:r>
              <a:rPr lang="en-US" dirty="0"/>
              <a:t>CAT </a:t>
            </a:r>
            <a:r>
              <a:rPr lang="en-US" dirty="0" smtClean="0"/>
              <a:t>Summary Reporting Page</a:t>
            </a:r>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241" r="25766" b="20250"/>
          <a:stretch/>
        </p:blipFill>
        <p:spPr bwMode="auto">
          <a:xfrm>
            <a:off x="1560664" y="3411101"/>
            <a:ext cx="6022673" cy="289827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52</a:t>
            </a:fld>
            <a:endParaRPr lang="en-US"/>
          </a:p>
        </p:txBody>
      </p:sp>
    </p:spTree>
    <p:extLst>
      <p:ext uri="{BB962C8B-B14F-4D97-AF65-F5344CB8AC3E}">
        <p14:creationId xmlns:p14="http://schemas.microsoft.com/office/powerpoint/2010/main" val="4242564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539105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53</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134293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54</a:t>
            </a:fld>
            <a:endParaRPr lang="en-US"/>
          </a:p>
        </p:txBody>
      </p:sp>
      <p:sp>
        <p:nvSpPr>
          <p:cNvPr id="5" name="Text Placeholder 4"/>
          <p:cNvSpPr>
            <a:spLocks noGrp="1"/>
          </p:cNvSpPr>
          <p:nvPr>
            <p:ph type="body" sz="quarter" idx="13"/>
          </p:nvPr>
        </p:nvSpPr>
        <p:spPr/>
        <p:txBody>
          <a:bodyPr/>
          <a:lstStyle/>
          <a:p>
            <a:r>
              <a:rPr lang="en-US" dirty="0" smtClean="0"/>
              <a:t>EPM and Interactive Reporting</a:t>
            </a:r>
            <a:endParaRPr lang="en-US" dirty="0"/>
          </a:p>
        </p:txBody>
      </p:sp>
      <p:pic>
        <p:nvPicPr>
          <p:cNvPr id="6" name="Picture 5"/>
          <p:cNvPicPr/>
          <p:nvPr/>
        </p:nvPicPr>
        <p:blipFill rotWithShape="1">
          <a:blip r:embed="rId2"/>
          <a:srcRect r="24970" b="23247"/>
          <a:stretch/>
        </p:blipFill>
        <p:spPr bwMode="auto">
          <a:xfrm>
            <a:off x="7114353" y="1316725"/>
            <a:ext cx="1843440" cy="176663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6286559" y="1316725"/>
            <a:ext cx="695325" cy="762000"/>
          </a:xfrm>
          <a:prstGeom prst="rect">
            <a:avLst/>
          </a:prstGeom>
          <a:ln>
            <a:noFill/>
          </a:ln>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462665" y="1355130"/>
            <a:ext cx="6413635" cy="1881845"/>
          </a:xfrm>
        </p:spPr>
        <p:txBody>
          <a:bodyPr>
            <a:normAutofit fontScale="92500"/>
          </a:bodyPr>
          <a:lstStyle/>
          <a:p>
            <a:r>
              <a:rPr lang="en-US" sz="2800" dirty="0"/>
              <a:t>Overnight data transfer</a:t>
            </a:r>
          </a:p>
          <a:p>
            <a:r>
              <a:rPr lang="en-US" sz="2800" dirty="0"/>
              <a:t>Views available in </a:t>
            </a:r>
            <a:r>
              <a:rPr lang="en-US" sz="2800" dirty="0" smtClean="0"/>
              <a:t>Interactive Reporting</a:t>
            </a:r>
          </a:p>
          <a:p>
            <a:pPr lvl="1"/>
            <a:r>
              <a:rPr lang="en-US" sz="2000" dirty="0" smtClean="0"/>
              <a:t>There are two options to access EPM queries:</a:t>
            </a:r>
          </a:p>
          <a:p>
            <a:pPr lvl="2"/>
            <a:r>
              <a:rPr lang="en-US" sz="1600" dirty="0" smtClean="0"/>
              <a:t>Web client: </a:t>
            </a:r>
            <a:r>
              <a:rPr lang="en-US" sz="1600" u="sng" dirty="0">
                <a:hlinkClick r:id="rId4"/>
              </a:rPr>
              <a:t>https://</a:t>
            </a:r>
            <a:r>
              <a:rPr lang="en-US" sz="1600" u="sng" dirty="0" smtClean="0">
                <a:hlinkClick r:id="rId4"/>
              </a:rPr>
              <a:t>bi2.fastar.wisconsin.edu/workspace/index.jsp</a:t>
            </a:r>
            <a:endParaRPr lang="en-US" sz="1600" u="sng" dirty="0" smtClean="0"/>
          </a:p>
          <a:p>
            <a:pPr lvl="2"/>
            <a:r>
              <a:rPr lang="en-US" sz="1600" dirty="0" smtClean="0"/>
              <a:t>Studio client: found on your desktop</a:t>
            </a:r>
            <a:endParaRPr lang="en-US" sz="2000" dirty="0"/>
          </a:p>
        </p:txBody>
      </p:sp>
      <p:grpSp>
        <p:nvGrpSpPr>
          <p:cNvPr id="11" name="Group 10"/>
          <p:cNvGrpSpPr/>
          <p:nvPr/>
        </p:nvGrpSpPr>
        <p:grpSpPr>
          <a:xfrm>
            <a:off x="5685745" y="3390595"/>
            <a:ext cx="3187615" cy="2803565"/>
            <a:chOff x="5416910" y="3467405"/>
            <a:chExt cx="3187615" cy="2803565"/>
          </a:xfrm>
        </p:grpSpPr>
        <p:pic>
          <p:nvPicPr>
            <p:cNvPr id="8" name="Picture 7"/>
            <p:cNvPicPr/>
            <p:nvPr/>
          </p:nvPicPr>
          <p:blipFill rotWithShape="1">
            <a:blip r:embed="rId5"/>
            <a:srcRect r="15357"/>
            <a:stretch/>
          </p:blipFill>
          <p:spPr bwMode="auto">
            <a:xfrm>
              <a:off x="5477841" y="3467405"/>
              <a:ext cx="3126684" cy="2765160"/>
            </a:xfrm>
            <a:prstGeom prst="rect">
              <a:avLst/>
            </a:prstGeom>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Rectangle 8"/>
            <p:cNvSpPr/>
            <p:nvPr/>
          </p:nvSpPr>
          <p:spPr>
            <a:xfrm>
              <a:off x="5416910" y="4764444"/>
              <a:ext cx="1613010" cy="1506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0" y="3390596"/>
            <a:ext cx="5342468" cy="27651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4108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b="1" dirty="0"/>
              <a:t>Current CAT </a:t>
            </a:r>
            <a:r>
              <a:rPr lang="en-US" b="1" dirty="0" smtClean="0"/>
              <a:t>All Rate </a:t>
            </a:r>
            <a:r>
              <a:rPr lang="en-US" b="1" dirty="0"/>
              <a:t>and Funding View</a:t>
            </a:r>
            <a:r>
              <a:rPr lang="en-US" dirty="0"/>
              <a:t>: </a:t>
            </a:r>
            <a:r>
              <a:rPr lang="en-US" dirty="0" smtClean="0"/>
              <a:t>(PS_UW_CAT_C</a:t>
            </a:r>
            <a:r>
              <a:rPr lang="en-US" b="1" dirty="0" smtClean="0"/>
              <a:t>A</a:t>
            </a:r>
            <a:r>
              <a:rPr lang="en-US" dirty="0" smtClean="0"/>
              <a:t>_RF_VW) This </a:t>
            </a:r>
            <a:r>
              <a:rPr lang="en-US" dirty="0"/>
              <a:t>view contains all employee job, compensation, and funding data from the CAT </a:t>
            </a:r>
            <a:r>
              <a:rPr lang="en-US" dirty="0" smtClean="0"/>
              <a:t>Page and AAP </a:t>
            </a:r>
            <a:r>
              <a:rPr lang="en-US" dirty="0"/>
              <a:t>stored within </a:t>
            </a:r>
            <a:r>
              <a:rPr lang="en-US" dirty="0" smtClean="0"/>
              <a:t>the </a:t>
            </a:r>
            <a:r>
              <a:rPr lang="en-US" dirty="0"/>
              <a:t>EPM tables for the current fiscal year.</a:t>
            </a:r>
          </a:p>
          <a:p>
            <a:r>
              <a:rPr lang="en-US" b="1" dirty="0"/>
              <a:t>Current CAT </a:t>
            </a:r>
            <a:r>
              <a:rPr lang="en-US" b="1" dirty="0" smtClean="0"/>
              <a:t>All Funding </a:t>
            </a:r>
            <a:r>
              <a:rPr lang="en-US" b="1" dirty="0"/>
              <a:t>View</a:t>
            </a:r>
            <a:r>
              <a:rPr lang="en-US" dirty="0"/>
              <a:t>: </a:t>
            </a:r>
            <a:r>
              <a:rPr lang="en-US" dirty="0" smtClean="0"/>
              <a:t>(PS_UW_CAT_C</a:t>
            </a:r>
            <a:r>
              <a:rPr lang="en-US" b="1" dirty="0" smtClean="0"/>
              <a:t>A</a:t>
            </a:r>
            <a:r>
              <a:rPr lang="en-US" dirty="0" smtClean="0"/>
              <a:t>_FD_VW) This </a:t>
            </a:r>
            <a:r>
              <a:rPr lang="en-US" dirty="0"/>
              <a:t>view contains all employee job and funding data from the CAT Page </a:t>
            </a:r>
            <a:r>
              <a:rPr lang="en-US" dirty="0" smtClean="0"/>
              <a:t>and AAP stored </a:t>
            </a:r>
            <a:r>
              <a:rPr lang="en-US" dirty="0"/>
              <a:t>within the </a:t>
            </a:r>
            <a:r>
              <a:rPr lang="en-US" dirty="0" smtClean="0"/>
              <a:t>EPM </a:t>
            </a:r>
            <a:r>
              <a:rPr lang="en-US" dirty="0"/>
              <a:t>tables for the current fiscal year.</a:t>
            </a:r>
          </a:p>
          <a:p>
            <a:pPr lvl="0"/>
            <a:r>
              <a:rPr lang="en-US" b="1" dirty="0" smtClean="0"/>
              <a:t>Historical </a:t>
            </a:r>
            <a:r>
              <a:rPr lang="en-US" b="1" dirty="0"/>
              <a:t>CAT </a:t>
            </a:r>
            <a:r>
              <a:rPr lang="en-US" b="1" dirty="0" smtClean="0"/>
              <a:t>All Rate </a:t>
            </a:r>
            <a:r>
              <a:rPr lang="en-US" b="1" dirty="0"/>
              <a:t>and Funding View</a:t>
            </a:r>
            <a:r>
              <a:rPr lang="en-US" dirty="0"/>
              <a:t>: </a:t>
            </a:r>
            <a:r>
              <a:rPr lang="en-US" dirty="0" smtClean="0"/>
              <a:t>(PS_UW_CAT_H</a:t>
            </a:r>
            <a:r>
              <a:rPr lang="en-US" b="1" dirty="0" smtClean="0"/>
              <a:t>A</a:t>
            </a:r>
            <a:r>
              <a:rPr lang="en-US" dirty="0" smtClean="0"/>
              <a:t>_RF_VW) The </a:t>
            </a:r>
            <a:r>
              <a:rPr lang="en-US" dirty="0"/>
              <a:t>view contains all employee job, compensation, and funding data from the CAT </a:t>
            </a:r>
            <a:r>
              <a:rPr lang="en-US" dirty="0" smtClean="0"/>
              <a:t>Page and AAP </a:t>
            </a:r>
            <a:r>
              <a:rPr lang="en-US" dirty="0"/>
              <a:t>stored within the </a:t>
            </a:r>
            <a:r>
              <a:rPr lang="en-US" dirty="0" smtClean="0"/>
              <a:t>EPM </a:t>
            </a:r>
            <a:r>
              <a:rPr lang="en-US" dirty="0"/>
              <a:t>tables for all prior fiscal years.</a:t>
            </a:r>
          </a:p>
          <a:p>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55</a:t>
            </a:fld>
            <a:endParaRPr lang="en-US"/>
          </a:p>
        </p:txBody>
      </p:sp>
      <p:sp>
        <p:nvSpPr>
          <p:cNvPr id="5" name="Text Placeholder 4"/>
          <p:cNvSpPr>
            <a:spLocks noGrp="1"/>
          </p:cNvSpPr>
          <p:nvPr>
            <p:ph type="body" sz="quarter" idx="13"/>
          </p:nvPr>
        </p:nvSpPr>
        <p:spPr/>
        <p:txBody>
          <a:bodyPr/>
          <a:lstStyle/>
          <a:p>
            <a:r>
              <a:rPr lang="en-US" dirty="0" smtClean="0"/>
              <a:t>EPM Views – CAT and AAP Combined</a:t>
            </a:r>
            <a:endParaRPr lang="en-US" dirty="0"/>
          </a:p>
        </p:txBody>
      </p:sp>
    </p:spTree>
    <p:extLst>
      <p:ext uri="{BB962C8B-B14F-4D97-AF65-F5344CB8AC3E}">
        <p14:creationId xmlns:p14="http://schemas.microsoft.com/office/powerpoint/2010/main" val="1242220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r>
              <a:rPr lang="en-US" b="1" dirty="0"/>
              <a:t>Current CAT Rate and Funding View</a:t>
            </a:r>
            <a:r>
              <a:rPr lang="en-US" dirty="0"/>
              <a:t>: </a:t>
            </a:r>
            <a:r>
              <a:rPr lang="en-US" dirty="0" smtClean="0"/>
              <a:t>(PS_UW_CAT_C</a:t>
            </a:r>
            <a:r>
              <a:rPr lang="en-US" b="1" dirty="0" smtClean="0"/>
              <a:t>R</a:t>
            </a:r>
            <a:r>
              <a:rPr lang="en-US" dirty="0" smtClean="0"/>
              <a:t>_RF_VW) This </a:t>
            </a:r>
            <a:r>
              <a:rPr lang="en-US" dirty="0"/>
              <a:t>view contains all employee job, compensation, and funding data from the CAT Page stored within the CAT EPM tables for the current fiscal year.</a:t>
            </a:r>
          </a:p>
          <a:p>
            <a:r>
              <a:rPr lang="en-US" b="1" dirty="0"/>
              <a:t>Current CAT Funding View</a:t>
            </a:r>
            <a:r>
              <a:rPr lang="en-US" dirty="0"/>
              <a:t>: (PS_UW_CAT_C</a:t>
            </a:r>
            <a:r>
              <a:rPr lang="en-US" b="1" dirty="0"/>
              <a:t>R</a:t>
            </a:r>
            <a:r>
              <a:rPr lang="en-US" dirty="0"/>
              <a:t>_FD_VW) This view contains all employee job and funding data from the CAT Page stored within the CAT EPM tables for the current fiscal year.</a:t>
            </a:r>
          </a:p>
          <a:p>
            <a:pPr lvl="0"/>
            <a:r>
              <a:rPr lang="en-US" b="1" dirty="0" smtClean="0"/>
              <a:t>Current </a:t>
            </a:r>
            <a:r>
              <a:rPr lang="en-US" b="1" dirty="0"/>
              <a:t>CAT Rate View</a:t>
            </a:r>
            <a:r>
              <a:rPr lang="en-US" dirty="0"/>
              <a:t>: </a:t>
            </a:r>
            <a:r>
              <a:rPr lang="en-US" dirty="0" smtClean="0"/>
              <a:t>(PS_UW_CAT_CR_RT_VW) This </a:t>
            </a:r>
            <a:r>
              <a:rPr lang="en-US" dirty="0"/>
              <a:t>view contains all employee job and compensation data from the CAT Page stored within the CAT EPM tables for the current fiscal year.</a:t>
            </a:r>
          </a:p>
          <a:p>
            <a:pPr lvl="0"/>
            <a:r>
              <a:rPr lang="en-US" b="1" dirty="0" smtClean="0"/>
              <a:t>Historical </a:t>
            </a:r>
            <a:r>
              <a:rPr lang="en-US" b="1" dirty="0"/>
              <a:t>CAT Rate and Funding View</a:t>
            </a:r>
            <a:r>
              <a:rPr lang="en-US" dirty="0"/>
              <a:t>: </a:t>
            </a:r>
            <a:r>
              <a:rPr lang="en-US" dirty="0" smtClean="0"/>
              <a:t>(PS_UW_CAT_H</a:t>
            </a:r>
            <a:r>
              <a:rPr lang="en-US" b="1" dirty="0" smtClean="0"/>
              <a:t>S</a:t>
            </a:r>
            <a:r>
              <a:rPr lang="en-US" dirty="0" smtClean="0"/>
              <a:t>_RF_VW) The </a:t>
            </a:r>
            <a:r>
              <a:rPr lang="en-US" dirty="0"/>
              <a:t>view contains all employee job, compensation, and funding data from the CAT Page stored within the CAT EPM tables for all prior fiscal years.</a:t>
            </a:r>
          </a:p>
          <a:p>
            <a:r>
              <a:rPr lang="en-US" b="1" dirty="0" smtClean="0"/>
              <a:t>AAP Vacant Positions View</a:t>
            </a:r>
            <a:r>
              <a:rPr lang="en-US" dirty="0" smtClean="0"/>
              <a:t>: (PS_UW_CAT_ADJ_VAC) This </a:t>
            </a:r>
            <a:r>
              <a:rPr lang="en-US" dirty="0"/>
              <a:t>view contains all </a:t>
            </a:r>
            <a:r>
              <a:rPr lang="en-US" dirty="0" smtClean="0"/>
              <a:t>vacant position </a:t>
            </a:r>
            <a:r>
              <a:rPr lang="en-US" dirty="0"/>
              <a:t>data from the </a:t>
            </a:r>
            <a:r>
              <a:rPr lang="en-US" dirty="0" smtClean="0"/>
              <a:t>AAP for </a:t>
            </a:r>
            <a:r>
              <a:rPr lang="en-US" dirty="0"/>
              <a:t>the current </a:t>
            </a:r>
            <a:r>
              <a:rPr lang="en-US" dirty="0" smtClean="0"/>
              <a:t>and all prior fiscal years.</a:t>
            </a:r>
            <a:endParaRPr lang="en-US" dirty="0"/>
          </a:p>
          <a:p>
            <a:r>
              <a:rPr lang="en-US" b="1" dirty="0"/>
              <a:t>AAP </a:t>
            </a:r>
            <a:r>
              <a:rPr lang="en-US" b="1" dirty="0" smtClean="0"/>
              <a:t>Other Budget Adjustments View</a:t>
            </a:r>
            <a:r>
              <a:rPr lang="en-US" dirty="0" smtClean="0"/>
              <a:t>: (PS_UW_CAT_ADJ_BA) </a:t>
            </a:r>
            <a:r>
              <a:rPr lang="en-US" dirty="0"/>
              <a:t>This view contains all </a:t>
            </a:r>
            <a:r>
              <a:rPr lang="en-US" dirty="0" smtClean="0"/>
              <a:t>other budget adjustment data </a:t>
            </a:r>
            <a:r>
              <a:rPr lang="en-US" dirty="0"/>
              <a:t>from the AAP for the current and all prior fiscal years.</a:t>
            </a:r>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56</a:t>
            </a:fld>
            <a:endParaRPr lang="en-US"/>
          </a:p>
        </p:txBody>
      </p:sp>
      <p:sp>
        <p:nvSpPr>
          <p:cNvPr id="5" name="Text Placeholder 4"/>
          <p:cNvSpPr>
            <a:spLocks noGrp="1"/>
          </p:cNvSpPr>
          <p:nvPr>
            <p:ph type="body" sz="quarter" idx="13"/>
          </p:nvPr>
        </p:nvSpPr>
        <p:spPr/>
        <p:txBody>
          <a:bodyPr/>
          <a:lstStyle/>
          <a:p>
            <a:r>
              <a:rPr lang="en-US" dirty="0" smtClean="0"/>
              <a:t>EPM Views – CAT and AAP Separate</a:t>
            </a:r>
            <a:endParaRPr lang="en-US" dirty="0"/>
          </a:p>
        </p:txBody>
      </p:sp>
    </p:spTree>
    <p:extLst>
      <p:ext uri="{BB962C8B-B14F-4D97-AF65-F5344CB8AC3E}">
        <p14:creationId xmlns:p14="http://schemas.microsoft.com/office/powerpoint/2010/main" val="2649549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University of Wisconsin - System</a:t>
            </a:r>
            <a:endParaRPr lang="en-US" dirty="0"/>
          </a:p>
        </p:txBody>
      </p:sp>
      <p:sp>
        <p:nvSpPr>
          <p:cNvPr id="4" name="Slide Number Placeholder 3"/>
          <p:cNvSpPr>
            <a:spLocks noGrp="1"/>
          </p:cNvSpPr>
          <p:nvPr>
            <p:ph type="sldNum" sz="quarter" idx="12"/>
          </p:nvPr>
        </p:nvSpPr>
        <p:spPr/>
        <p:txBody>
          <a:bodyPr/>
          <a:lstStyle/>
          <a:p>
            <a:fld id="{5F9F0D0D-C1D0-447B-88FF-E47BB6D86588}" type="slidenum">
              <a:rPr lang="en-US" smtClean="0"/>
              <a:t>57</a:t>
            </a:fld>
            <a:endParaRPr lang="en-US" dirty="0"/>
          </a:p>
        </p:txBody>
      </p:sp>
      <p:sp>
        <p:nvSpPr>
          <p:cNvPr id="5" name="Text Placeholder 4"/>
          <p:cNvSpPr>
            <a:spLocks noGrp="1"/>
          </p:cNvSpPr>
          <p:nvPr>
            <p:ph type="body" sz="quarter" idx="13"/>
          </p:nvPr>
        </p:nvSpPr>
        <p:spPr/>
        <p:txBody>
          <a:bodyPr/>
          <a:lstStyle/>
          <a:p>
            <a:r>
              <a:rPr lang="en-US" dirty="0" smtClean="0"/>
              <a:t>Example Annual Budget Timeline</a:t>
            </a:r>
            <a:endParaRPr lang="en-US" dirty="0"/>
          </a:p>
        </p:txBody>
      </p:sp>
      <p:pic>
        <p:nvPicPr>
          <p:cNvPr id="2050" name="Picture 2" descr="http://www.qualitylogoproducts.com/custom-dayplanners/wallet-card-planners-vertical-superextralarge-225756.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92" t="3878" r="61021" b="4082"/>
          <a:stretch/>
        </p:blipFill>
        <p:spPr bwMode="auto">
          <a:xfrm>
            <a:off x="526421" y="1355130"/>
            <a:ext cx="1933304" cy="4739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683511113"/>
              </p:ext>
            </p:extLst>
          </p:nvPr>
        </p:nvGraphicFramePr>
        <p:xfrm>
          <a:off x="2843775" y="2245375"/>
          <a:ext cx="5788760" cy="314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22482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940" y1="58020" x2="38624" y2="35446"/>
                        <a14:foregroundMark x1="25573" y1="30891" x2="29630" y2="24752"/>
                        <a14:foregroundMark x1="26455" y1="67525" x2="22928" y2="59010"/>
                        <a14:foregroundMark x1="29277" y1="69901" x2="69136" y2="84554"/>
                        <a14:foregroundMark x1="52910" y1="68317" x2="36684" y2="68515"/>
                        <a14:foregroundMark x1="15168" y1="62178" x2="24691" y2="59208"/>
                        <a14:foregroundMark x1="27690" y1="58614" x2="38977" y2="57030"/>
                        <a14:foregroundMark x1="60670" y1="35446" x2="98765" y2="61782"/>
                        <a14:foregroundMark x1="69841" y1="23168" x2="79718" y2="35248"/>
                        <a14:foregroundMark x1="68430" y1="80594" x2="83598" y2="52475"/>
                        <a14:foregroundMark x1="529" y1="35446" x2="3351" y2="62178"/>
                        <a14:foregroundMark x1="7055" y1="64356" x2="40212" y2="43960"/>
                        <a14:foregroundMark x1="64021" y1="43168" x2="95944" y2="40396"/>
                        <a14:foregroundMark x1="29806" y1="93663" x2="56085" y2="71881"/>
                      </a14:backgroundRemoval>
                    </a14:imgEffect>
                  </a14:imgLayer>
                </a14:imgProps>
              </a:ext>
              <a:ext uri="{28A0092B-C50C-407E-A947-70E740481C1C}">
                <a14:useLocalDpi xmlns:a14="http://schemas.microsoft.com/office/drawing/2010/main" val="0"/>
              </a:ext>
            </a:extLst>
          </a:blip>
          <a:srcRect/>
          <a:stretch>
            <a:fillRect/>
          </a:stretch>
        </p:blipFill>
        <p:spPr bwMode="auto">
          <a:xfrm>
            <a:off x="345440" y="3990027"/>
            <a:ext cx="3309938" cy="267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lpv\Desktop\CAT_FUNDING_SPLITS.gif"/>
          <p:cNvPicPr>
            <a:picLocks noChangeAspect="1" noChangeArrowheads="1"/>
          </p:cNvPicPr>
          <p:nvPr/>
        </p:nvPicPr>
        <p:blipFill rotWithShape="1">
          <a:blip r:embed="rId4">
            <a:extLst>
              <a:ext uri="{28A0092B-C50C-407E-A947-70E740481C1C}">
                <a14:useLocalDpi xmlns:a14="http://schemas.microsoft.com/office/drawing/2010/main" val="0"/>
              </a:ext>
            </a:extLst>
          </a:blip>
          <a:srcRect l="1588" t="8260" r="1528"/>
          <a:stretch/>
        </p:blipFill>
        <p:spPr bwMode="auto">
          <a:xfrm>
            <a:off x="323850" y="2708920"/>
            <a:ext cx="8208590" cy="122413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371600"/>
            <a:ext cx="8229600" cy="4754563"/>
          </a:xfrm>
        </p:spPr>
        <p:txBody>
          <a:bodyPr/>
          <a:lstStyle/>
          <a:p>
            <a:pPr>
              <a:buClr>
                <a:srgbClr val="797B7E"/>
              </a:buClr>
            </a:pPr>
            <a:r>
              <a:rPr lang="en-US" sz="2000" dirty="0" smtClean="0">
                <a:cs typeface="Arial" charset="0"/>
              </a:rPr>
              <a:t>Loads </a:t>
            </a:r>
            <a:r>
              <a:rPr lang="en-US" sz="2000" dirty="0">
                <a:cs typeface="Arial" charset="0"/>
              </a:rPr>
              <a:t>funding data to Commitment Accounting in </a:t>
            </a:r>
            <a:r>
              <a:rPr lang="en-US" sz="2000" dirty="0" smtClean="0">
                <a:cs typeface="Arial" charset="0"/>
              </a:rPr>
              <a:t>HRS</a:t>
            </a:r>
          </a:p>
          <a:p>
            <a:pPr>
              <a:buClr>
                <a:srgbClr val="797B7E"/>
              </a:buClr>
            </a:pPr>
            <a:r>
              <a:rPr lang="en-US" sz="2000" dirty="0" smtClean="0">
                <a:cs typeface="Arial" charset="0"/>
              </a:rPr>
              <a:t>Runs </a:t>
            </a:r>
            <a:r>
              <a:rPr lang="en-US" sz="2000" dirty="0">
                <a:cs typeface="Arial" charset="0"/>
              </a:rPr>
              <a:t>annually, once an institution has completed all calculations and budget planning within the </a:t>
            </a:r>
            <a:r>
              <a:rPr lang="en-US" sz="2000" dirty="0" smtClean="0">
                <a:cs typeface="Arial" charset="0"/>
              </a:rPr>
              <a:t>CAT</a:t>
            </a:r>
            <a:endParaRPr lang="en-US" sz="2000" dirty="0">
              <a:cs typeface="Arial" charset="0"/>
            </a:endParaRPr>
          </a:p>
          <a:p>
            <a:pPr>
              <a:buClr>
                <a:srgbClr val="797B7E"/>
              </a:buClr>
            </a:pPr>
            <a:endParaRPr lang="en-US" sz="2400" dirty="0"/>
          </a:p>
        </p:txBody>
      </p:sp>
      <p:sp>
        <p:nvSpPr>
          <p:cNvPr id="6" name="Text Placeholder 5"/>
          <p:cNvSpPr>
            <a:spLocks noGrp="1"/>
          </p:cNvSpPr>
          <p:nvPr>
            <p:ph type="body" sz="quarter" idx="13"/>
          </p:nvPr>
        </p:nvSpPr>
        <p:spPr/>
        <p:txBody>
          <a:bodyPr/>
          <a:lstStyle/>
          <a:p>
            <a:pPr fontAlgn="base">
              <a:spcBef>
                <a:spcPct val="0"/>
              </a:spcBef>
              <a:spcAft>
                <a:spcPct val="0"/>
              </a:spcAft>
            </a:pPr>
            <a:r>
              <a:rPr lang="en-US" dirty="0">
                <a:solidFill>
                  <a:srgbClr val="FFFFFF"/>
                </a:solidFill>
                <a:cs typeface="Arial" charset="0"/>
              </a:rPr>
              <a:t>CAT to Commitment Accounting</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4077072"/>
            <a:ext cx="4025139" cy="2315345"/>
          </a:xfrm>
          <a:prstGeom prst="rect">
            <a:avLst/>
          </a:prstGeom>
          <a:effectLst>
            <a:outerShdw blurRad="63500" sx="102000" sy="102000" algn="ctr" rotWithShape="0">
              <a:prstClr val="black">
                <a:alpha val="40000"/>
              </a:prstClr>
            </a:outerShdw>
          </a:effectLst>
        </p:spPr>
      </p:pic>
      <p:sp>
        <p:nvSpPr>
          <p:cNvPr id="11"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58</a:t>
            </a:fld>
            <a:endParaRPr lang="en-US"/>
          </a:p>
        </p:txBody>
      </p:sp>
    </p:spTree>
    <p:extLst>
      <p:ext uri="{BB962C8B-B14F-4D97-AF65-F5344CB8AC3E}">
        <p14:creationId xmlns:p14="http://schemas.microsoft.com/office/powerpoint/2010/main" val="1474235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940" y1="58020" x2="38624" y2="35446"/>
                        <a14:foregroundMark x1="25573" y1="30891" x2="29630" y2="24752"/>
                        <a14:foregroundMark x1="26455" y1="67525" x2="22928" y2="59010"/>
                        <a14:foregroundMark x1="29277" y1="69901" x2="69136" y2="84554"/>
                        <a14:foregroundMark x1="52910" y1="68317" x2="36684" y2="68515"/>
                        <a14:foregroundMark x1="15168" y1="62178" x2="24691" y2="59208"/>
                        <a14:foregroundMark x1="27690" y1="58614" x2="38977" y2="57030"/>
                        <a14:foregroundMark x1="60670" y1="35446" x2="98765" y2="61782"/>
                        <a14:foregroundMark x1="69841" y1="23168" x2="79718" y2="35248"/>
                        <a14:foregroundMark x1="68430" y1="80594" x2="83598" y2="52475"/>
                        <a14:foregroundMark x1="529" y1="35446" x2="3351" y2="62178"/>
                        <a14:foregroundMark x1="7055" y1="64356" x2="40212" y2="43960"/>
                        <a14:foregroundMark x1="64021" y1="43168" x2="95944" y2="40396"/>
                        <a14:foregroundMark x1="29806" y1="93663" x2="56085" y2="71881"/>
                      </a14:backgroundRemoval>
                    </a14:imgEffect>
                  </a14:imgLayer>
                </a14:imgProps>
              </a:ext>
              <a:ext uri="{28A0092B-C50C-407E-A947-70E740481C1C}">
                <a14:useLocalDpi xmlns:a14="http://schemas.microsoft.com/office/drawing/2010/main" val="0"/>
              </a:ext>
            </a:extLst>
          </a:blip>
          <a:srcRect/>
          <a:stretch>
            <a:fillRect/>
          </a:stretch>
        </p:blipFill>
        <p:spPr bwMode="auto">
          <a:xfrm>
            <a:off x="345440" y="3990027"/>
            <a:ext cx="3309938" cy="267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371600"/>
            <a:ext cx="8229600" cy="4754563"/>
          </a:xfrm>
        </p:spPr>
        <p:txBody>
          <a:bodyPr>
            <a:normAutofit/>
          </a:bodyPr>
          <a:lstStyle/>
          <a:p>
            <a:pPr fontAlgn="base">
              <a:spcBef>
                <a:spcPct val="0"/>
              </a:spcBef>
              <a:spcAft>
                <a:spcPct val="0"/>
              </a:spcAft>
            </a:pPr>
            <a:r>
              <a:rPr lang="en-US" sz="2000" dirty="0" smtClean="0">
                <a:cs typeface="Arial" charset="0"/>
              </a:rPr>
              <a:t>Updates Job </a:t>
            </a:r>
            <a:r>
              <a:rPr lang="en-US" sz="2000" dirty="0">
                <a:cs typeface="Arial" charset="0"/>
              </a:rPr>
              <a:t>and </a:t>
            </a:r>
            <a:r>
              <a:rPr lang="en-US" sz="2000" dirty="0" smtClean="0">
                <a:cs typeface="Arial" charset="0"/>
              </a:rPr>
              <a:t>Compensation </a:t>
            </a:r>
            <a:r>
              <a:rPr lang="en-US" sz="2000" dirty="0">
                <a:cs typeface="Arial" charset="0"/>
              </a:rPr>
              <a:t>data </a:t>
            </a:r>
            <a:r>
              <a:rPr lang="en-US" sz="2000" dirty="0" smtClean="0">
                <a:cs typeface="Arial" charset="0"/>
              </a:rPr>
              <a:t>loaded </a:t>
            </a:r>
            <a:r>
              <a:rPr lang="en-US" sz="2000" dirty="0">
                <a:cs typeface="Arial" charset="0"/>
              </a:rPr>
              <a:t>into </a:t>
            </a:r>
            <a:r>
              <a:rPr lang="en-US" sz="2000" dirty="0" smtClean="0">
                <a:cs typeface="Arial" charset="0"/>
              </a:rPr>
              <a:t>HRS</a:t>
            </a:r>
          </a:p>
          <a:p>
            <a:pPr fontAlgn="base">
              <a:spcBef>
                <a:spcPct val="0"/>
              </a:spcBef>
              <a:spcAft>
                <a:spcPct val="0"/>
              </a:spcAft>
            </a:pPr>
            <a:r>
              <a:rPr lang="en-US" sz="2000" dirty="0" smtClean="0">
                <a:cs typeface="Arial" charset="0"/>
              </a:rPr>
              <a:t>Runs </a:t>
            </a:r>
            <a:r>
              <a:rPr lang="en-US" sz="2000" dirty="0">
                <a:cs typeface="Arial" charset="0"/>
              </a:rPr>
              <a:t>annually, once an institution has completed all calculations and budget planning within the </a:t>
            </a:r>
            <a:r>
              <a:rPr lang="en-US" sz="2000" dirty="0" smtClean="0">
                <a:cs typeface="Arial" charset="0"/>
              </a:rPr>
              <a:t>CAT</a:t>
            </a:r>
            <a:endParaRPr lang="en-US" sz="2000" dirty="0">
              <a:cs typeface="Arial" charset="0"/>
            </a:endParaRPr>
          </a:p>
        </p:txBody>
      </p:sp>
      <p:sp>
        <p:nvSpPr>
          <p:cNvPr id="6" name="Text Placeholder 5"/>
          <p:cNvSpPr>
            <a:spLocks noGrp="1"/>
          </p:cNvSpPr>
          <p:nvPr>
            <p:ph type="body" sz="quarter" idx="13"/>
          </p:nvPr>
        </p:nvSpPr>
        <p:spPr/>
        <p:txBody>
          <a:bodyPr/>
          <a:lstStyle/>
          <a:p>
            <a:pPr fontAlgn="base">
              <a:spcBef>
                <a:spcPct val="0"/>
              </a:spcBef>
              <a:spcAft>
                <a:spcPct val="0"/>
              </a:spcAft>
            </a:pPr>
            <a:r>
              <a:rPr lang="en-US" dirty="0" smtClean="0">
                <a:solidFill>
                  <a:srgbClr val="FFFFFF"/>
                </a:solidFill>
                <a:cs typeface="Arial" charset="0"/>
              </a:rPr>
              <a:t>HR </a:t>
            </a:r>
            <a:r>
              <a:rPr lang="en-US" dirty="0">
                <a:solidFill>
                  <a:srgbClr val="FFFFFF"/>
                </a:solidFill>
                <a:cs typeface="Arial" charset="0"/>
              </a:rPr>
              <a:t>Mass Update</a:t>
            </a:r>
          </a:p>
        </p:txBody>
      </p:sp>
      <p:pic>
        <p:nvPicPr>
          <p:cNvPr id="10" name="Picture 2" descr="C:\Users\lpv\Desktop\1 of 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528900"/>
            <a:ext cx="5508290" cy="144015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59</a:t>
            </a:fld>
            <a:endParaRPr lang="en-US"/>
          </a:p>
        </p:txBody>
      </p:sp>
      <p:pic>
        <p:nvPicPr>
          <p:cNvPr id="9" name="Picture 5" descr="C:\Users\lpv\Desktop\3 of 3.gif"/>
          <p:cNvPicPr>
            <a:picLocks noChangeAspect="1" noChangeArrowheads="1"/>
          </p:cNvPicPr>
          <p:nvPr/>
        </p:nvPicPr>
        <p:blipFill rotWithShape="1">
          <a:blip r:embed="rId5">
            <a:extLst>
              <a:ext uri="{28A0092B-C50C-407E-A947-70E740481C1C}">
                <a14:useLocalDpi xmlns:a14="http://schemas.microsoft.com/office/drawing/2010/main" val="0"/>
              </a:ext>
            </a:extLst>
          </a:blip>
          <a:srcRect l="-1" r="6407"/>
          <a:stretch/>
        </p:blipFill>
        <p:spPr bwMode="auto">
          <a:xfrm>
            <a:off x="4968044" y="3595494"/>
            <a:ext cx="3817181" cy="26698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72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05" y="2238445"/>
            <a:ext cx="9372625" cy="3110805"/>
            <a:chOff x="-228626" y="2353660"/>
            <a:chExt cx="9372625" cy="3110805"/>
          </a:xfrm>
        </p:grpSpPr>
        <p:sp>
          <p:nvSpPr>
            <p:cNvPr id="10" name="Rectangle 9"/>
            <p:cNvSpPr/>
            <p:nvPr/>
          </p:nvSpPr>
          <p:spPr>
            <a:xfrm>
              <a:off x="12652" y="3697835"/>
              <a:ext cx="8596022" cy="484582"/>
            </a:xfrm>
            <a:prstGeom prst="rect">
              <a:avLst/>
            </a:prstGeom>
            <a:solidFill>
              <a:srgbClr val="DECB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887370562"/>
                </p:ext>
              </p:extLst>
            </p:nvPr>
          </p:nvGraphicFramePr>
          <p:xfrm>
            <a:off x="-228626" y="2353660"/>
            <a:ext cx="9372625" cy="3110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8" name="Content Placeholder 7"/>
          <p:cNvGraphicFramePr>
            <a:graphicFrameLocks noGrp="1"/>
          </p:cNvGraphicFramePr>
          <p:nvPr>
            <p:ph idx="1"/>
            <p:extLst>
              <p:ext uri="{D42A27DB-BD31-4B8C-83A1-F6EECF244321}">
                <p14:modId xmlns:p14="http://schemas.microsoft.com/office/powerpoint/2010/main" val="2474778713"/>
              </p:ext>
            </p:extLst>
          </p:nvPr>
        </p:nvGraphicFramePr>
        <p:xfrm>
          <a:off x="1653221" y="1892800"/>
          <a:ext cx="5760750" cy="6912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6</a:t>
            </a:fld>
            <a:endParaRPr lang="en-US"/>
          </a:p>
        </p:txBody>
      </p:sp>
      <p:sp>
        <p:nvSpPr>
          <p:cNvPr id="5" name="Text Placeholder 4"/>
          <p:cNvSpPr>
            <a:spLocks noGrp="1"/>
          </p:cNvSpPr>
          <p:nvPr>
            <p:ph type="body" sz="quarter" idx="13"/>
          </p:nvPr>
        </p:nvSpPr>
        <p:spPr/>
        <p:txBody>
          <a:bodyPr/>
          <a:lstStyle/>
          <a:p>
            <a:r>
              <a:rPr lang="en-US" dirty="0" smtClean="0"/>
              <a:t>What Does an Update User Do?</a:t>
            </a:r>
            <a:endParaRPr lang="en-US" dirty="0"/>
          </a:p>
        </p:txBody>
      </p:sp>
      <p:graphicFrame>
        <p:nvGraphicFramePr>
          <p:cNvPr id="12" name="Diagram 11"/>
          <p:cNvGraphicFramePr/>
          <p:nvPr>
            <p:extLst>
              <p:ext uri="{D42A27DB-BD31-4B8C-83A1-F6EECF244321}">
                <p14:modId xmlns:p14="http://schemas.microsoft.com/office/powerpoint/2010/main" val="2431124417"/>
              </p:ext>
            </p:extLst>
          </p:nvPr>
        </p:nvGraphicFramePr>
        <p:xfrm>
          <a:off x="2150681" y="4664890"/>
          <a:ext cx="4495189" cy="16060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08932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465933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60</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134293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3F3F3F">
                    <a:tint val="75000"/>
                  </a:srgbClr>
                </a:solidFill>
              </a:rPr>
              <a:t>University of Wisconsin - System</a:t>
            </a:r>
            <a:endParaRPr lang="en-US">
              <a:solidFill>
                <a:srgbClr val="3F3F3F">
                  <a:tint val="75000"/>
                </a:srgbClr>
              </a:solidFill>
            </a:endParaRPr>
          </a:p>
        </p:txBody>
      </p:sp>
      <p:sp>
        <p:nvSpPr>
          <p:cNvPr id="4" name="Slide Number Placeholder 3"/>
          <p:cNvSpPr>
            <a:spLocks noGrp="1"/>
          </p:cNvSpPr>
          <p:nvPr>
            <p:ph type="sldNum" sz="quarter" idx="12"/>
          </p:nvPr>
        </p:nvSpPr>
        <p:spPr/>
        <p:txBody>
          <a:bodyPr/>
          <a:lstStyle/>
          <a:p>
            <a:fld id="{5F9F0D0D-C1D0-447B-88FF-E47BB6D86588}" type="slidenum">
              <a:rPr lang="en-US" smtClean="0">
                <a:solidFill>
                  <a:srgbClr val="3F3F3F">
                    <a:tint val="75000"/>
                  </a:srgbClr>
                </a:solidFill>
              </a:rPr>
              <a:pPr/>
              <a:t>61</a:t>
            </a:fld>
            <a:endParaRPr lang="en-US">
              <a:solidFill>
                <a:srgbClr val="3F3F3F">
                  <a:tint val="75000"/>
                </a:srgbClr>
              </a:solidFill>
            </a:endParaRPr>
          </a:p>
        </p:txBody>
      </p:sp>
      <p:sp>
        <p:nvSpPr>
          <p:cNvPr id="5" name="Text Placeholder 4"/>
          <p:cNvSpPr>
            <a:spLocks noGrp="1"/>
          </p:cNvSpPr>
          <p:nvPr>
            <p:ph type="body" sz="quarter" idx="13"/>
          </p:nvPr>
        </p:nvSpPr>
        <p:spPr/>
        <p:txBody>
          <a:bodyPr/>
          <a:lstStyle/>
          <a:p>
            <a:r>
              <a:rPr lang="en-US" dirty="0" smtClean="0"/>
              <a:t>Training Toolkit</a:t>
            </a:r>
            <a:endParaRPr lang="en-US" dirty="0"/>
          </a:p>
        </p:txBody>
      </p:sp>
      <p:grpSp>
        <p:nvGrpSpPr>
          <p:cNvPr id="6" name="Group 5"/>
          <p:cNvGrpSpPr/>
          <p:nvPr/>
        </p:nvGrpSpPr>
        <p:grpSpPr>
          <a:xfrm>
            <a:off x="279693" y="1414699"/>
            <a:ext cx="2583250" cy="4485350"/>
            <a:chOff x="279693" y="1316725"/>
            <a:chExt cx="2583250" cy="4485350"/>
          </a:xfrm>
        </p:grpSpPr>
        <p:grpSp>
          <p:nvGrpSpPr>
            <p:cNvPr id="11" name="Group 10"/>
            <p:cNvGrpSpPr/>
            <p:nvPr/>
          </p:nvGrpSpPr>
          <p:grpSpPr>
            <a:xfrm>
              <a:off x="279693" y="1316725"/>
              <a:ext cx="2583249" cy="3320191"/>
              <a:chOff x="455739" y="1647650"/>
              <a:chExt cx="3590810" cy="4780662"/>
            </a:xfrm>
            <a:effectLst>
              <a:outerShdw blurRad="63500" sx="102000" sy="102000" algn="ctr" rotWithShape="0">
                <a:prstClr val="black">
                  <a:alpha val="40000"/>
                </a:prstClr>
              </a:outerShdw>
            </a:effectLst>
          </p:grpSpPr>
          <p:sp>
            <p:nvSpPr>
              <p:cNvPr id="12" name="Freeform 11">
                <a:hlinkClick r:id="rId2"/>
              </p:cNvPr>
              <p:cNvSpPr/>
              <p:nvPr/>
            </p:nvSpPr>
            <p:spPr>
              <a:xfrm>
                <a:off x="458716" y="1647650"/>
                <a:ext cx="3587833" cy="1458319"/>
              </a:xfrm>
              <a:custGeom>
                <a:avLst/>
                <a:gdLst>
                  <a:gd name="connsiteX0" fmla="*/ 0 w 8226939"/>
                  <a:gd name="connsiteY0" fmla="*/ 215248 h 2152484"/>
                  <a:gd name="connsiteX1" fmla="*/ 215248 w 8226939"/>
                  <a:gd name="connsiteY1" fmla="*/ 0 h 2152484"/>
                  <a:gd name="connsiteX2" fmla="*/ 8011691 w 8226939"/>
                  <a:gd name="connsiteY2" fmla="*/ 0 h 2152484"/>
                  <a:gd name="connsiteX3" fmla="*/ 8226939 w 8226939"/>
                  <a:gd name="connsiteY3" fmla="*/ 215248 h 2152484"/>
                  <a:gd name="connsiteX4" fmla="*/ 8226939 w 8226939"/>
                  <a:gd name="connsiteY4" fmla="*/ 1937236 h 2152484"/>
                  <a:gd name="connsiteX5" fmla="*/ 8011691 w 8226939"/>
                  <a:gd name="connsiteY5" fmla="*/ 2152484 h 2152484"/>
                  <a:gd name="connsiteX6" fmla="*/ 215248 w 8226939"/>
                  <a:gd name="connsiteY6" fmla="*/ 2152484 h 2152484"/>
                  <a:gd name="connsiteX7" fmla="*/ 0 w 8226939"/>
                  <a:gd name="connsiteY7" fmla="*/ 1937236 h 2152484"/>
                  <a:gd name="connsiteX8" fmla="*/ 0 w 8226939"/>
                  <a:gd name="connsiteY8" fmla="*/ 215248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939" h="2152484">
                    <a:moveTo>
                      <a:pt x="0" y="215248"/>
                    </a:moveTo>
                    <a:cubicBezTo>
                      <a:pt x="0" y="96370"/>
                      <a:pt x="96370" y="0"/>
                      <a:pt x="215248" y="0"/>
                    </a:cubicBezTo>
                    <a:lnTo>
                      <a:pt x="8011691" y="0"/>
                    </a:lnTo>
                    <a:cubicBezTo>
                      <a:pt x="8130569" y="0"/>
                      <a:pt x="8226939" y="96370"/>
                      <a:pt x="8226939" y="215248"/>
                    </a:cubicBezTo>
                    <a:lnTo>
                      <a:pt x="8226939" y="1937236"/>
                    </a:lnTo>
                    <a:cubicBezTo>
                      <a:pt x="8226939" y="2056114"/>
                      <a:pt x="8130569" y="2152484"/>
                      <a:pt x="8011691" y="2152484"/>
                    </a:cubicBezTo>
                    <a:lnTo>
                      <a:pt x="215248" y="2152484"/>
                    </a:lnTo>
                    <a:cubicBezTo>
                      <a:pt x="96370" y="2152484"/>
                      <a:pt x="0" y="2056114"/>
                      <a:pt x="0" y="1937236"/>
                    </a:cubicBezTo>
                    <a:lnTo>
                      <a:pt x="0" y="215248"/>
                    </a:lnTo>
                    <a:close/>
                  </a:path>
                </a:pathLst>
              </a:custGeom>
              <a:ln w="38100"/>
            </p:spPr>
            <p:style>
              <a:lnRef idx="1">
                <a:schemeClr val="accent2"/>
              </a:lnRef>
              <a:fillRef idx="2">
                <a:schemeClr val="accent2"/>
              </a:fillRef>
              <a:effectRef idx="1">
                <a:schemeClr val="accent2"/>
              </a:effectRef>
              <a:fontRef idx="minor">
                <a:schemeClr val="dk1"/>
              </a:fontRef>
            </p:style>
            <p:txBody>
              <a:bodyPr spcFirstLastPara="0" vert="horz" wrap="square" lIns="310694" tIns="310694" rIns="310694" bIns="310694" numCol="1" spcCol="1270" anchor="ctr" anchorCtr="0">
                <a:noAutofit/>
              </a:bodyPr>
              <a:lstStyle/>
              <a:p>
                <a:pPr algn="ctr" defTabSz="2889250">
                  <a:lnSpc>
                    <a:spcPct val="90000"/>
                  </a:lnSpc>
                  <a:spcBef>
                    <a:spcPct val="0"/>
                  </a:spcBef>
                  <a:spcAft>
                    <a:spcPct val="35000"/>
                  </a:spcAft>
                </a:pPr>
                <a:r>
                  <a:rPr lang="en-US" sz="2800" dirty="0">
                    <a:solidFill>
                      <a:srgbClr val="3F3F3F"/>
                    </a:solidFill>
                    <a:hlinkClick r:id="rId3"/>
                  </a:rPr>
                  <a:t>UW </a:t>
                </a:r>
                <a:r>
                  <a:rPr lang="en-US" sz="2800" dirty="0" smtClean="0">
                    <a:solidFill>
                      <a:srgbClr val="3F3F3F"/>
                    </a:solidFill>
                    <a:hlinkClick r:id="rId3"/>
                  </a:rPr>
                  <a:t>CAT </a:t>
                </a:r>
                <a:r>
                  <a:rPr lang="en-US" sz="2800" dirty="0">
                    <a:solidFill>
                      <a:srgbClr val="3F3F3F"/>
                    </a:solidFill>
                    <a:hlinkClick r:id="rId3"/>
                  </a:rPr>
                  <a:t>Website</a:t>
                </a:r>
                <a:endParaRPr lang="en-US" sz="2800" dirty="0">
                  <a:solidFill>
                    <a:srgbClr val="3F3F3F"/>
                  </a:solidFill>
                </a:endParaRPr>
              </a:p>
            </p:txBody>
          </p:sp>
          <p:sp>
            <p:nvSpPr>
              <p:cNvPr id="13" name="Freeform 12"/>
              <p:cNvSpPr/>
              <p:nvPr/>
            </p:nvSpPr>
            <p:spPr>
              <a:xfrm>
                <a:off x="458532" y="3314441"/>
                <a:ext cx="1717588" cy="1458319"/>
              </a:xfrm>
              <a:custGeom>
                <a:avLst/>
                <a:gdLst>
                  <a:gd name="connsiteX0" fmla="*/ 0 w 1934840"/>
                  <a:gd name="connsiteY0" fmla="*/ 193484 h 2152484"/>
                  <a:gd name="connsiteX1" fmla="*/ 193484 w 1934840"/>
                  <a:gd name="connsiteY1" fmla="*/ 0 h 2152484"/>
                  <a:gd name="connsiteX2" fmla="*/ 1741356 w 1934840"/>
                  <a:gd name="connsiteY2" fmla="*/ 0 h 2152484"/>
                  <a:gd name="connsiteX3" fmla="*/ 1934840 w 1934840"/>
                  <a:gd name="connsiteY3" fmla="*/ 193484 h 2152484"/>
                  <a:gd name="connsiteX4" fmla="*/ 1934840 w 1934840"/>
                  <a:gd name="connsiteY4" fmla="*/ 1959000 h 2152484"/>
                  <a:gd name="connsiteX5" fmla="*/ 1741356 w 1934840"/>
                  <a:gd name="connsiteY5" fmla="*/ 2152484 h 2152484"/>
                  <a:gd name="connsiteX6" fmla="*/ 193484 w 1934840"/>
                  <a:gd name="connsiteY6" fmla="*/ 2152484 h 2152484"/>
                  <a:gd name="connsiteX7" fmla="*/ 0 w 1934840"/>
                  <a:gd name="connsiteY7" fmla="*/ 1959000 h 2152484"/>
                  <a:gd name="connsiteX8" fmla="*/ 0 w 1934840"/>
                  <a:gd name="connsiteY8" fmla="*/ 193484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840" h="2152484">
                    <a:moveTo>
                      <a:pt x="0" y="193484"/>
                    </a:moveTo>
                    <a:cubicBezTo>
                      <a:pt x="0" y="86626"/>
                      <a:pt x="86626" y="0"/>
                      <a:pt x="193484" y="0"/>
                    </a:cubicBezTo>
                    <a:lnTo>
                      <a:pt x="1741356" y="0"/>
                    </a:lnTo>
                    <a:cubicBezTo>
                      <a:pt x="1848214" y="0"/>
                      <a:pt x="1934840" y="86626"/>
                      <a:pt x="1934840" y="193484"/>
                    </a:cubicBezTo>
                    <a:lnTo>
                      <a:pt x="1934840" y="1959000"/>
                    </a:lnTo>
                    <a:cubicBezTo>
                      <a:pt x="1934840" y="2065858"/>
                      <a:pt x="1848214" y="2152484"/>
                      <a:pt x="1741356" y="2152484"/>
                    </a:cubicBezTo>
                    <a:lnTo>
                      <a:pt x="193484" y="2152484"/>
                    </a:lnTo>
                    <a:cubicBezTo>
                      <a:pt x="86626" y="2152484"/>
                      <a:pt x="0" y="2065858"/>
                      <a:pt x="0" y="1959000"/>
                    </a:cubicBezTo>
                    <a:lnTo>
                      <a:pt x="0" y="193484"/>
                    </a:lnTo>
                    <a:close/>
                  </a:path>
                </a:pathLst>
              </a:custGeom>
              <a:ln w="38100"/>
            </p:spPr>
            <p:style>
              <a:lnRef idx="1">
                <a:schemeClr val="accent2"/>
              </a:lnRef>
              <a:fillRef idx="2">
                <a:schemeClr val="accent2"/>
              </a:fillRef>
              <a:effectRef idx="1">
                <a:schemeClr val="accent2"/>
              </a:effectRef>
              <a:fontRef idx="minor">
                <a:schemeClr val="dk1"/>
              </a:fontRef>
            </p:style>
            <p:txBody>
              <a:bodyPr spcFirstLastPara="0" vert="horz" wrap="square" lIns="197640" tIns="197640" rIns="197640" bIns="197640" numCol="1" spcCol="1270" anchor="ctr" anchorCtr="0">
                <a:noAutofit/>
              </a:bodyPr>
              <a:lstStyle/>
              <a:p>
                <a:pPr algn="ctr" defTabSz="1644650">
                  <a:lnSpc>
                    <a:spcPct val="90000"/>
                  </a:lnSpc>
                  <a:spcBef>
                    <a:spcPct val="0"/>
                  </a:spcBef>
                  <a:spcAft>
                    <a:spcPct val="35000"/>
                  </a:spcAft>
                </a:pPr>
                <a:r>
                  <a:rPr lang="en-US" sz="2000" dirty="0" smtClean="0">
                    <a:solidFill>
                      <a:srgbClr val="3F3F3F"/>
                    </a:solidFill>
                  </a:rPr>
                  <a:t>KBs</a:t>
                </a:r>
                <a:endParaRPr lang="en-US" sz="2000" dirty="0">
                  <a:solidFill>
                    <a:srgbClr val="3F3F3F"/>
                  </a:solidFill>
                </a:endParaRPr>
              </a:p>
            </p:txBody>
          </p:sp>
          <p:sp>
            <p:nvSpPr>
              <p:cNvPr id="14" name="Freeform 13"/>
              <p:cNvSpPr/>
              <p:nvPr/>
            </p:nvSpPr>
            <p:spPr>
              <a:xfrm>
                <a:off x="2328917" y="3314441"/>
                <a:ext cx="1717586" cy="1458319"/>
              </a:xfrm>
              <a:custGeom>
                <a:avLst/>
                <a:gdLst>
                  <a:gd name="connsiteX0" fmla="*/ 0 w 1934840"/>
                  <a:gd name="connsiteY0" fmla="*/ 193484 h 2152484"/>
                  <a:gd name="connsiteX1" fmla="*/ 193484 w 1934840"/>
                  <a:gd name="connsiteY1" fmla="*/ 0 h 2152484"/>
                  <a:gd name="connsiteX2" fmla="*/ 1741356 w 1934840"/>
                  <a:gd name="connsiteY2" fmla="*/ 0 h 2152484"/>
                  <a:gd name="connsiteX3" fmla="*/ 1934840 w 1934840"/>
                  <a:gd name="connsiteY3" fmla="*/ 193484 h 2152484"/>
                  <a:gd name="connsiteX4" fmla="*/ 1934840 w 1934840"/>
                  <a:gd name="connsiteY4" fmla="*/ 1959000 h 2152484"/>
                  <a:gd name="connsiteX5" fmla="*/ 1741356 w 1934840"/>
                  <a:gd name="connsiteY5" fmla="*/ 2152484 h 2152484"/>
                  <a:gd name="connsiteX6" fmla="*/ 193484 w 1934840"/>
                  <a:gd name="connsiteY6" fmla="*/ 2152484 h 2152484"/>
                  <a:gd name="connsiteX7" fmla="*/ 0 w 1934840"/>
                  <a:gd name="connsiteY7" fmla="*/ 1959000 h 2152484"/>
                  <a:gd name="connsiteX8" fmla="*/ 0 w 1934840"/>
                  <a:gd name="connsiteY8" fmla="*/ 193484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840" h="2152484">
                    <a:moveTo>
                      <a:pt x="0" y="193484"/>
                    </a:moveTo>
                    <a:cubicBezTo>
                      <a:pt x="0" y="86626"/>
                      <a:pt x="86626" y="0"/>
                      <a:pt x="193484" y="0"/>
                    </a:cubicBezTo>
                    <a:lnTo>
                      <a:pt x="1741356" y="0"/>
                    </a:lnTo>
                    <a:cubicBezTo>
                      <a:pt x="1848214" y="0"/>
                      <a:pt x="1934840" y="86626"/>
                      <a:pt x="1934840" y="193484"/>
                    </a:cubicBezTo>
                    <a:lnTo>
                      <a:pt x="1934840" y="1959000"/>
                    </a:lnTo>
                    <a:cubicBezTo>
                      <a:pt x="1934840" y="2065858"/>
                      <a:pt x="1848214" y="2152484"/>
                      <a:pt x="1741356" y="2152484"/>
                    </a:cubicBezTo>
                    <a:lnTo>
                      <a:pt x="193484" y="2152484"/>
                    </a:lnTo>
                    <a:cubicBezTo>
                      <a:pt x="86626" y="2152484"/>
                      <a:pt x="0" y="2065858"/>
                      <a:pt x="0" y="1959000"/>
                    </a:cubicBezTo>
                    <a:lnTo>
                      <a:pt x="0" y="193484"/>
                    </a:lnTo>
                    <a:close/>
                  </a:path>
                </a:pathLst>
              </a:custGeom>
              <a:ln w="38100"/>
            </p:spPr>
            <p:style>
              <a:lnRef idx="1">
                <a:schemeClr val="accent2"/>
              </a:lnRef>
              <a:fillRef idx="2">
                <a:schemeClr val="accent2"/>
              </a:fillRef>
              <a:effectRef idx="1">
                <a:schemeClr val="accent2"/>
              </a:effectRef>
              <a:fontRef idx="minor">
                <a:schemeClr val="dk1"/>
              </a:fontRef>
            </p:style>
            <p:txBody>
              <a:bodyPr spcFirstLastPara="0" vert="horz" wrap="square" lIns="197640" tIns="197640" rIns="197640" bIns="197640" numCol="1" spcCol="1270" anchor="ctr" anchorCtr="0">
                <a:noAutofit/>
              </a:bodyPr>
              <a:lstStyle/>
              <a:p>
                <a:pPr algn="ctr" defTabSz="1644650">
                  <a:lnSpc>
                    <a:spcPct val="90000"/>
                  </a:lnSpc>
                  <a:spcBef>
                    <a:spcPct val="0"/>
                  </a:spcBef>
                  <a:spcAft>
                    <a:spcPct val="35000"/>
                  </a:spcAft>
                </a:pPr>
                <a:r>
                  <a:rPr lang="en-US" sz="2000" dirty="0">
                    <a:solidFill>
                      <a:srgbClr val="3F3F3F"/>
                    </a:solidFill>
                  </a:rPr>
                  <a:t>User </a:t>
                </a:r>
                <a:r>
                  <a:rPr lang="en-US" sz="2000" dirty="0" smtClean="0">
                    <a:solidFill>
                      <a:srgbClr val="3F3F3F"/>
                    </a:solidFill>
                  </a:rPr>
                  <a:t>Guides</a:t>
                </a:r>
                <a:endParaRPr lang="en-US" sz="2000" dirty="0">
                  <a:solidFill>
                    <a:srgbClr val="3F3F3F"/>
                  </a:solidFill>
                </a:endParaRPr>
              </a:p>
            </p:txBody>
          </p:sp>
          <p:sp>
            <p:nvSpPr>
              <p:cNvPr id="15" name="Freeform 14"/>
              <p:cNvSpPr/>
              <p:nvPr/>
            </p:nvSpPr>
            <p:spPr>
              <a:xfrm>
                <a:off x="455739" y="4969993"/>
                <a:ext cx="1717587" cy="1458319"/>
              </a:xfrm>
              <a:custGeom>
                <a:avLst/>
                <a:gdLst>
                  <a:gd name="connsiteX0" fmla="*/ 0 w 1934840"/>
                  <a:gd name="connsiteY0" fmla="*/ 193484 h 2152484"/>
                  <a:gd name="connsiteX1" fmla="*/ 193484 w 1934840"/>
                  <a:gd name="connsiteY1" fmla="*/ 0 h 2152484"/>
                  <a:gd name="connsiteX2" fmla="*/ 1741356 w 1934840"/>
                  <a:gd name="connsiteY2" fmla="*/ 0 h 2152484"/>
                  <a:gd name="connsiteX3" fmla="*/ 1934840 w 1934840"/>
                  <a:gd name="connsiteY3" fmla="*/ 193484 h 2152484"/>
                  <a:gd name="connsiteX4" fmla="*/ 1934840 w 1934840"/>
                  <a:gd name="connsiteY4" fmla="*/ 1959000 h 2152484"/>
                  <a:gd name="connsiteX5" fmla="*/ 1741356 w 1934840"/>
                  <a:gd name="connsiteY5" fmla="*/ 2152484 h 2152484"/>
                  <a:gd name="connsiteX6" fmla="*/ 193484 w 1934840"/>
                  <a:gd name="connsiteY6" fmla="*/ 2152484 h 2152484"/>
                  <a:gd name="connsiteX7" fmla="*/ 0 w 1934840"/>
                  <a:gd name="connsiteY7" fmla="*/ 1959000 h 2152484"/>
                  <a:gd name="connsiteX8" fmla="*/ 0 w 1934840"/>
                  <a:gd name="connsiteY8" fmla="*/ 193484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840" h="2152484">
                    <a:moveTo>
                      <a:pt x="0" y="193484"/>
                    </a:moveTo>
                    <a:cubicBezTo>
                      <a:pt x="0" y="86626"/>
                      <a:pt x="86626" y="0"/>
                      <a:pt x="193484" y="0"/>
                    </a:cubicBezTo>
                    <a:lnTo>
                      <a:pt x="1741356" y="0"/>
                    </a:lnTo>
                    <a:cubicBezTo>
                      <a:pt x="1848214" y="0"/>
                      <a:pt x="1934840" y="86626"/>
                      <a:pt x="1934840" y="193484"/>
                    </a:cubicBezTo>
                    <a:lnTo>
                      <a:pt x="1934840" y="1959000"/>
                    </a:lnTo>
                    <a:cubicBezTo>
                      <a:pt x="1934840" y="2065858"/>
                      <a:pt x="1848214" y="2152484"/>
                      <a:pt x="1741356" y="2152484"/>
                    </a:cubicBezTo>
                    <a:lnTo>
                      <a:pt x="193484" y="2152484"/>
                    </a:lnTo>
                    <a:cubicBezTo>
                      <a:pt x="86626" y="2152484"/>
                      <a:pt x="0" y="2065858"/>
                      <a:pt x="0" y="1959000"/>
                    </a:cubicBezTo>
                    <a:lnTo>
                      <a:pt x="0" y="193484"/>
                    </a:lnTo>
                    <a:close/>
                  </a:path>
                </a:pathLst>
              </a:custGeom>
              <a:ln w="38100"/>
            </p:spPr>
            <p:style>
              <a:lnRef idx="1">
                <a:schemeClr val="accent2"/>
              </a:lnRef>
              <a:fillRef idx="2">
                <a:schemeClr val="accent2"/>
              </a:fillRef>
              <a:effectRef idx="1">
                <a:schemeClr val="accent2"/>
              </a:effectRef>
              <a:fontRef idx="minor">
                <a:schemeClr val="dk1"/>
              </a:fontRef>
            </p:style>
            <p:txBody>
              <a:bodyPr spcFirstLastPara="0" vert="horz" wrap="square" lIns="197640" tIns="197640" rIns="197640" bIns="197640" numCol="1" spcCol="1270" anchor="ctr" anchorCtr="0">
                <a:noAutofit/>
              </a:bodyPr>
              <a:lstStyle/>
              <a:p>
                <a:pPr algn="ctr" defTabSz="1644650">
                  <a:lnSpc>
                    <a:spcPct val="90000"/>
                  </a:lnSpc>
                  <a:spcBef>
                    <a:spcPct val="0"/>
                  </a:spcBef>
                  <a:spcAft>
                    <a:spcPct val="35000"/>
                  </a:spcAft>
                </a:pPr>
                <a:r>
                  <a:rPr lang="en-US" sz="2000" dirty="0" smtClean="0">
                    <a:solidFill>
                      <a:srgbClr val="3F3F3F"/>
                    </a:solidFill>
                  </a:rPr>
                  <a:t>FAQs</a:t>
                </a:r>
                <a:endParaRPr lang="en-US" sz="2000" dirty="0">
                  <a:solidFill>
                    <a:srgbClr val="3F3F3F"/>
                  </a:solidFill>
                </a:endParaRPr>
              </a:p>
            </p:txBody>
          </p:sp>
          <p:sp>
            <p:nvSpPr>
              <p:cNvPr id="16" name="Freeform 15"/>
              <p:cNvSpPr/>
              <p:nvPr/>
            </p:nvSpPr>
            <p:spPr>
              <a:xfrm>
                <a:off x="2326127" y="4969993"/>
                <a:ext cx="1717587" cy="1458319"/>
              </a:xfrm>
              <a:custGeom>
                <a:avLst/>
                <a:gdLst>
                  <a:gd name="connsiteX0" fmla="*/ 0 w 1934840"/>
                  <a:gd name="connsiteY0" fmla="*/ 193484 h 2152484"/>
                  <a:gd name="connsiteX1" fmla="*/ 193484 w 1934840"/>
                  <a:gd name="connsiteY1" fmla="*/ 0 h 2152484"/>
                  <a:gd name="connsiteX2" fmla="*/ 1741356 w 1934840"/>
                  <a:gd name="connsiteY2" fmla="*/ 0 h 2152484"/>
                  <a:gd name="connsiteX3" fmla="*/ 1934840 w 1934840"/>
                  <a:gd name="connsiteY3" fmla="*/ 193484 h 2152484"/>
                  <a:gd name="connsiteX4" fmla="*/ 1934840 w 1934840"/>
                  <a:gd name="connsiteY4" fmla="*/ 1959000 h 2152484"/>
                  <a:gd name="connsiteX5" fmla="*/ 1741356 w 1934840"/>
                  <a:gd name="connsiteY5" fmla="*/ 2152484 h 2152484"/>
                  <a:gd name="connsiteX6" fmla="*/ 193484 w 1934840"/>
                  <a:gd name="connsiteY6" fmla="*/ 2152484 h 2152484"/>
                  <a:gd name="connsiteX7" fmla="*/ 0 w 1934840"/>
                  <a:gd name="connsiteY7" fmla="*/ 1959000 h 2152484"/>
                  <a:gd name="connsiteX8" fmla="*/ 0 w 1934840"/>
                  <a:gd name="connsiteY8" fmla="*/ 193484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840" h="2152484">
                    <a:moveTo>
                      <a:pt x="0" y="193484"/>
                    </a:moveTo>
                    <a:cubicBezTo>
                      <a:pt x="0" y="86626"/>
                      <a:pt x="86626" y="0"/>
                      <a:pt x="193484" y="0"/>
                    </a:cubicBezTo>
                    <a:lnTo>
                      <a:pt x="1741356" y="0"/>
                    </a:lnTo>
                    <a:cubicBezTo>
                      <a:pt x="1848214" y="0"/>
                      <a:pt x="1934840" y="86626"/>
                      <a:pt x="1934840" y="193484"/>
                    </a:cubicBezTo>
                    <a:lnTo>
                      <a:pt x="1934840" y="1959000"/>
                    </a:lnTo>
                    <a:cubicBezTo>
                      <a:pt x="1934840" y="2065858"/>
                      <a:pt x="1848214" y="2152484"/>
                      <a:pt x="1741356" y="2152484"/>
                    </a:cubicBezTo>
                    <a:lnTo>
                      <a:pt x="193484" y="2152484"/>
                    </a:lnTo>
                    <a:cubicBezTo>
                      <a:pt x="86626" y="2152484"/>
                      <a:pt x="0" y="2065858"/>
                      <a:pt x="0" y="1959000"/>
                    </a:cubicBezTo>
                    <a:lnTo>
                      <a:pt x="0" y="193484"/>
                    </a:lnTo>
                    <a:close/>
                  </a:path>
                </a:pathLst>
              </a:custGeom>
              <a:ln w="38100"/>
            </p:spPr>
            <p:style>
              <a:lnRef idx="1">
                <a:schemeClr val="accent2"/>
              </a:lnRef>
              <a:fillRef idx="2">
                <a:schemeClr val="accent2"/>
              </a:fillRef>
              <a:effectRef idx="1">
                <a:schemeClr val="accent2"/>
              </a:effectRef>
              <a:fontRef idx="minor">
                <a:schemeClr val="dk1"/>
              </a:fontRef>
            </p:style>
            <p:txBody>
              <a:bodyPr spcFirstLastPara="0" vert="horz" wrap="square" lIns="197640" tIns="197640" rIns="197640" bIns="197640" numCol="1" spcCol="1270" anchor="ctr" anchorCtr="0">
                <a:noAutofit/>
              </a:bodyPr>
              <a:lstStyle/>
              <a:p>
                <a:pPr algn="ctr" defTabSz="1644650">
                  <a:lnSpc>
                    <a:spcPct val="90000"/>
                  </a:lnSpc>
                  <a:spcBef>
                    <a:spcPct val="0"/>
                  </a:spcBef>
                  <a:spcAft>
                    <a:spcPct val="35000"/>
                  </a:spcAft>
                </a:pPr>
                <a:r>
                  <a:rPr lang="en-US" sz="2000" dirty="0">
                    <a:solidFill>
                      <a:srgbClr val="3F3F3F"/>
                    </a:solidFill>
                  </a:rPr>
                  <a:t>Videos</a:t>
                </a:r>
              </a:p>
            </p:txBody>
          </p:sp>
        </p:grpSp>
        <p:sp>
          <p:nvSpPr>
            <p:cNvPr id="21" name="Freeform 20">
              <a:hlinkClick r:id="rId2"/>
            </p:cNvPr>
            <p:cNvSpPr/>
            <p:nvPr/>
          </p:nvSpPr>
          <p:spPr>
            <a:xfrm>
              <a:off x="281836" y="4789266"/>
              <a:ext cx="2581107" cy="1012809"/>
            </a:xfrm>
            <a:custGeom>
              <a:avLst/>
              <a:gdLst>
                <a:gd name="connsiteX0" fmla="*/ 0 w 8226939"/>
                <a:gd name="connsiteY0" fmla="*/ 215248 h 2152484"/>
                <a:gd name="connsiteX1" fmla="*/ 215248 w 8226939"/>
                <a:gd name="connsiteY1" fmla="*/ 0 h 2152484"/>
                <a:gd name="connsiteX2" fmla="*/ 8011691 w 8226939"/>
                <a:gd name="connsiteY2" fmla="*/ 0 h 2152484"/>
                <a:gd name="connsiteX3" fmla="*/ 8226939 w 8226939"/>
                <a:gd name="connsiteY3" fmla="*/ 215248 h 2152484"/>
                <a:gd name="connsiteX4" fmla="*/ 8226939 w 8226939"/>
                <a:gd name="connsiteY4" fmla="*/ 1937236 h 2152484"/>
                <a:gd name="connsiteX5" fmla="*/ 8011691 w 8226939"/>
                <a:gd name="connsiteY5" fmla="*/ 2152484 h 2152484"/>
                <a:gd name="connsiteX6" fmla="*/ 215248 w 8226939"/>
                <a:gd name="connsiteY6" fmla="*/ 2152484 h 2152484"/>
                <a:gd name="connsiteX7" fmla="*/ 0 w 8226939"/>
                <a:gd name="connsiteY7" fmla="*/ 1937236 h 2152484"/>
                <a:gd name="connsiteX8" fmla="*/ 0 w 8226939"/>
                <a:gd name="connsiteY8" fmla="*/ 215248 h 21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939" h="2152484">
                  <a:moveTo>
                    <a:pt x="0" y="215248"/>
                  </a:moveTo>
                  <a:cubicBezTo>
                    <a:pt x="0" y="96370"/>
                    <a:pt x="96370" y="0"/>
                    <a:pt x="215248" y="0"/>
                  </a:cubicBezTo>
                  <a:lnTo>
                    <a:pt x="8011691" y="0"/>
                  </a:lnTo>
                  <a:cubicBezTo>
                    <a:pt x="8130569" y="0"/>
                    <a:pt x="8226939" y="96370"/>
                    <a:pt x="8226939" y="215248"/>
                  </a:cubicBezTo>
                  <a:lnTo>
                    <a:pt x="8226939" y="1937236"/>
                  </a:lnTo>
                  <a:cubicBezTo>
                    <a:pt x="8226939" y="2056114"/>
                    <a:pt x="8130569" y="2152484"/>
                    <a:pt x="8011691" y="2152484"/>
                  </a:cubicBezTo>
                  <a:lnTo>
                    <a:pt x="215248" y="2152484"/>
                  </a:lnTo>
                  <a:cubicBezTo>
                    <a:pt x="96370" y="2152484"/>
                    <a:pt x="0" y="2056114"/>
                    <a:pt x="0" y="1937236"/>
                  </a:cubicBezTo>
                  <a:lnTo>
                    <a:pt x="0" y="215248"/>
                  </a:lnTo>
                  <a:close/>
                </a:path>
              </a:pathLst>
            </a:custGeom>
            <a:ln w="38100"/>
          </p:spPr>
          <p:style>
            <a:lnRef idx="1">
              <a:schemeClr val="accent2"/>
            </a:lnRef>
            <a:fillRef idx="2">
              <a:schemeClr val="accent2"/>
            </a:fillRef>
            <a:effectRef idx="1">
              <a:schemeClr val="accent2"/>
            </a:effectRef>
            <a:fontRef idx="minor">
              <a:schemeClr val="dk1"/>
            </a:fontRef>
          </p:style>
          <p:txBody>
            <a:bodyPr spcFirstLastPara="0" vert="horz" wrap="square" lIns="310694" tIns="310694" rIns="310694" bIns="310694" numCol="1" spcCol="1270" anchor="ctr" anchorCtr="0">
              <a:noAutofit/>
            </a:bodyPr>
            <a:lstStyle/>
            <a:p>
              <a:pPr algn="ctr" defTabSz="2889250">
                <a:lnSpc>
                  <a:spcPct val="90000"/>
                </a:lnSpc>
                <a:spcBef>
                  <a:spcPct val="0"/>
                </a:spcBef>
                <a:spcAft>
                  <a:spcPct val="35000"/>
                </a:spcAft>
              </a:pPr>
              <a:r>
                <a:rPr lang="en-US" sz="2800" dirty="0" smtClean="0">
                  <a:solidFill>
                    <a:srgbClr val="3F3F3F"/>
                  </a:solidFill>
                  <a:hlinkClick r:id="rId4"/>
                </a:rPr>
                <a:t>catquestions@uwsa.edu</a:t>
              </a:r>
              <a:r>
                <a:rPr lang="en-US" sz="2800" dirty="0" smtClean="0">
                  <a:solidFill>
                    <a:srgbClr val="3F3F3F"/>
                  </a:solidFill>
                </a:rPr>
                <a:t> </a:t>
              </a:r>
              <a:endParaRPr lang="en-US" sz="2800" dirty="0">
                <a:solidFill>
                  <a:srgbClr val="3F3F3F"/>
                </a:solidFill>
              </a:endParaRPr>
            </a:p>
          </p:txBody>
        </p:sp>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228" y="1267558"/>
            <a:ext cx="5796067" cy="51114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63143" y="1763486"/>
            <a:ext cx="566057" cy="217714"/>
          </a:xfrm>
          <a:prstGeom prst="rect">
            <a:avLst/>
          </a:prstGeom>
          <a:noFill/>
          <a:ln w="28575">
            <a:solidFill>
              <a:srgbClr val="FFFF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75020" y="1763482"/>
            <a:ext cx="753422" cy="217714"/>
          </a:xfrm>
          <a:prstGeom prst="rect">
            <a:avLst/>
          </a:prstGeom>
          <a:noFill/>
          <a:ln w="28575">
            <a:solidFill>
              <a:srgbClr val="FFFF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93174" y="1763478"/>
            <a:ext cx="963675" cy="217714"/>
          </a:xfrm>
          <a:prstGeom prst="rect">
            <a:avLst/>
          </a:prstGeom>
          <a:noFill/>
          <a:ln w="28575">
            <a:solidFill>
              <a:srgbClr val="FFFF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195675" y="1763474"/>
            <a:ext cx="543969" cy="217714"/>
          </a:xfrm>
          <a:prstGeom prst="rect">
            <a:avLst/>
          </a:prstGeom>
          <a:noFill/>
          <a:ln w="28575">
            <a:solidFill>
              <a:srgbClr val="FFFF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480603" y="4517564"/>
            <a:ext cx="963675" cy="217714"/>
          </a:xfrm>
          <a:prstGeom prst="rect">
            <a:avLst/>
          </a:prstGeom>
          <a:noFill/>
          <a:ln w="28575">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99260" y="5867393"/>
            <a:ext cx="963675" cy="217714"/>
          </a:xfrm>
          <a:prstGeom prst="rect">
            <a:avLst/>
          </a:prstGeom>
          <a:noFill/>
          <a:ln w="28575">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347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36216280"/>
              </p:ext>
            </p:extLst>
          </p:nvPr>
        </p:nvGraphicFramePr>
        <p:xfrm>
          <a:off x="457200" y="1600200"/>
          <a:ext cx="8224135" cy="3441812"/>
        </p:xfrm>
        <a:graphic>
          <a:graphicData uri="http://schemas.openxmlformats.org/drawingml/2006/table">
            <a:tbl>
              <a:tblPr bandRow="1">
                <a:tableStyleId>{21E4AEA4-8DFA-4A89-87EB-49C32662AFE0}</a:tableStyleId>
              </a:tblPr>
              <a:tblGrid>
                <a:gridCol w="2231472"/>
                <a:gridCol w="5992663"/>
              </a:tblGrid>
              <a:tr h="860453">
                <a:tc>
                  <a:txBody>
                    <a:bodyPr/>
                    <a:lstStyle/>
                    <a:p>
                      <a:r>
                        <a:rPr lang="en-US" sz="1600" b="1" dirty="0" smtClean="0"/>
                        <a:t>CAT Website</a:t>
                      </a:r>
                      <a:endParaRPr lang="en-US" sz="1600" b="1" dirty="0"/>
                    </a:p>
                  </a:txBody>
                  <a:tcPr/>
                </a:tc>
                <a:tc>
                  <a:txBody>
                    <a:bodyPr/>
                    <a:lstStyle/>
                    <a:p>
                      <a:r>
                        <a:rPr lang="en-US" sz="1600" b="1" dirty="0" smtClean="0">
                          <a:hlinkClick r:id="rId2"/>
                        </a:rPr>
                        <a:t>https://www.wisconsin.edu/compensation-administration-tool/</a:t>
                      </a:r>
                      <a:r>
                        <a:rPr lang="en-US" sz="1600" b="1" dirty="0" smtClean="0"/>
                        <a:t> </a:t>
                      </a:r>
                      <a:endParaRPr lang="en-US" sz="1600" b="1" dirty="0"/>
                    </a:p>
                  </a:txBody>
                  <a:tcPr/>
                </a:tc>
              </a:tr>
              <a:tr h="860453">
                <a:tc>
                  <a:txBody>
                    <a:bodyPr/>
                    <a:lstStyle/>
                    <a:p>
                      <a:r>
                        <a:rPr lang="en-US" sz="1600" b="1" dirty="0" smtClean="0"/>
                        <a:t>HRQA Test</a:t>
                      </a:r>
                      <a:r>
                        <a:rPr lang="en-US" sz="1600" b="1" baseline="0" dirty="0" smtClean="0"/>
                        <a:t> Environment</a:t>
                      </a:r>
                      <a:endParaRPr lang="en-US" sz="1600" b="1" dirty="0"/>
                    </a:p>
                  </a:txBody>
                  <a:tcPr/>
                </a:tc>
                <a:tc>
                  <a:txBody>
                    <a:bodyPr/>
                    <a:lstStyle/>
                    <a:p>
                      <a:r>
                        <a:rPr lang="en-US" sz="1600" b="1" dirty="0" smtClean="0">
                          <a:hlinkClick r:id="rId3"/>
                        </a:rPr>
                        <a:t>https://test.ps.wisconsin.edu/hrqa-login</a:t>
                      </a:r>
                      <a:r>
                        <a:rPr lang="en-US" sz="1600" b="1" dirty="0" smtClean="0"/>
                        <a:t> </a:t>
                      </a:r>
                      <a:endParaRPr lang="en-US" sz="1600" b="1" dirty="0"/>
                    </a:p>
                  </a:txBody>
                  <a:tcPr/>
                </a:tc>
              </a:tr>
              <a:tr h="860453">
                <a:tc>
                  <a:txBody>
                    <a:bodyPr/>
                    <a:lstStyle/>
                    <a:p>
                      <a:r>
                        <a:rPr lang="en-US" sz="1600" b="1" dirty="0" smtClean="0"/>
                        <a:t>Interactive Reporting</a:t>
                      </a:r>
                      <a:endParaRPr lang="en-US" sz="1600" b="1" dirty="0"/>
                    </a:p>
                  </a:txBody>
                  <a:tcPr/>
                </a:tc>
                <a:tc>
                  <a:txBody>
                    <a:bodyPr/>
                    <a:lstStyle/>
                    <a:p>
                      <a:r>
                        <a:rPr lang="en-US" sz="1600" b="1" dirty="0" smtClean="0">
                          <a:hlinkClick r:id="rId4"/>
                        </a:rPr>
                        <a:t>https://bi2.fastar.wisconsin.edu/workspace/index.jsp</a:t>
                      </a:r>
                      <a:r>
                        <a:rPr lang="en-US" sz="1600" b="1" dirty="0" smtClean="0"/>
                        <a:t> </a:t>
                      </a:r>
                      <a:endParaRPr lang="en-US" sz="1600" b="1" dirty="0"/>
                    </a:p>
                  </a:txBody>
                  <a:tcPr/>
                </a:tc>
              </a:tr>
              <a:tr h="860453">
                <a:tc>
                  <a:txBody>
                    <a:bodyPr/>
                    <a:lstStyle/>
                    <a:p>
                      <a:r>
                        <a:rPr lang="en-US" sz="1600" b="1" dirty="0" smtClean="0"/>
                        <a:t>UWSA Budget</a:t>
                      </a:r>
                      <a:endParaRPr lang="en-US" sz="1600" b="1" dirty="0"/>
                    </a:p>
                  </a:txBody>
                  <a:tcPr/>
                </a:tc>
                <a:tc>
                  <a:txBody>
                    <a:bodyPr/>
                    <a:lstStyle/>
                    <a:p>
                      <a:r>
                        <a:rPr lang="en-US" sz="1600" b="1" dirty="0" smtClean="0">
                          <a:hlinkClick r:id="rId5"/>
                        </a:rPr>
                        <a:t>https://www.wisconsin.edu/budget-planning/annual-operating-budget/</a:t>
                      </a:r>
                      <a:r>
                        <a:rPr lang="en-US" sz="1600" b="1" dirty="0" smtClean="0"/>
                        <a:t> </a:t>
                      </a:r>
                      <a:endParaRPr lang="en-US" sz="1600" b="1" dirty="0"/>
                    </a:p>
                  </a:txBody>
                  <a:tcPr/>
                </a:tc>
              </a:tr>
            </a:tbl>
          </a:graphicData>
        </a:graphic>
      </p:graphicFrame>
      <p:sp>
        <p:nvSpPr>
          <p:cNvPr id="3" name="Footer Placeholder 2"/>
          <p:cNvSpPr>
            <a:spLocks noGrp="1"/>
          </p:cNvSpPr>
          <p:nvPr>
            <p:ph type="ftr" sz="quarter" idx="11"/>
          </p:nvPr>
        </p:nvSpPr>
        <p:spPr/>
        <p:txBody>
          <a:bodyPr/>
          <a:lstStyle/>
          <a:p>
            <a:r>
              <a:rPr lang="en-US" smtClean="0">
                <a:solidFill>
                  <a:srgbClr val="3F3F3F">
                    <a:tint val="75000"/>
                  </a:srgbClr>
                </a:solidFill>
              </a:rPr>
              <a:t>University of Wisconsin - System</a:t>
            </a:r>
            <a:endParaRPr lang="en-US">
              <a:solidFill>
                <a:srgbClr val="3F3F3F">
                  <a:tint val="75000"/>
                </a:srgbClr>
              </a:solidFill>
            </a:endParaRPr>
          </a:p>
        </p:txBody>
      </p:sp>
      <p:sp>
        <p:nvSpPr>
          <p:cNvPr id="4" name="Slide Number Placeholder 3"/>
          <p:cNvSpPr>
            <a:spLocks noGrp="1"/>
          </p:cNvSpPr>
          <p:nvPr>
            <p:ph type="sldNum" sz="quarter" idx="12"/>
          </p:nvPr>
        </p:nvSpPr>
        <p:spPr/>
        <p:txBody>
          <a:bodyPr/>
          <a:lstStyle/>
          <a:p>
            <a:fld id="{5F9F0D0D-C1D0-447B-88FF-E47BB6D86588}" type="slidenum">
              <a:rPr lang="en-US" smtClean="0">
                <a:solidFill>
                  <a:srgbClr val="3F3F3F">
                    <a:tint val="75000"/>
                  </a:srgbClr>
                </a:solidFill>
              </a:rPr>
              <a:pPr/>
              <a:t>62</a:t>
            </a:fld>
            <a:endParaRPr lang="en-US">
              <a:solidFill>
                <a:srgbClr val="3F3F3F">
                  <a:tint val="75000"/>
                </a:srgbClr>
              </a:solidFill>
            </a:endParaRPr>
          </a:p>
        </p:txBody>
      </p:sp>
      <p:sp>
        <p:nvSpPr>
          <p:cNvPr id="5" name="Text Placeholder 4"/>
          <p:cNvSpPr>
            <a:spLocks noGrp="1"/>
          </p:cNvSpPr>
          <p:nvPr>
            <p:ph type="body" sz="quarter" idx="13"/>
          </p:nvPr>
        </p:nvSpPr>
        <p:spPr/>
        <p:txBody>
          <a:bodyPr/>
          <a:lstStyle/>
          <a:p>
            <a:r>
              <a:rPr lang="en-US" dirty="0" smtClean="0"/>
              <a:t>Useful Links</a:t>
            </a:r>
            <a:endParaRPr lang="en-US" dirty="0"/>
          </a:p>
        </p:txBody>
      </p:sp>
    </p:spTree>
    <p:extLst>
      <p:ext uri="{BB962C8B-B14F-4D97-AF65-F5344CB8AC3E}">
        <p14:creationId xmlns:p14="http://schemas.microsoft.com/office/powerpoint/2010/main" val="17429063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Refer </a:t>
            </a:r>
            <a:r>
              <a:rPr lang="en-US" dirty="0"/>
              <a:t>directly to </a:t>
            </a:r>
            <a:r>
              <a:rPr lang="en-US" dirty="0" smtClean="0"/>
              <a:t>your </a:t>
            </a:r>
            <a:r>
              <a:rPr lang="en-US" b="1" dirty="0" smtClean="0">
                <a:solidFill>
                  <a:srgbClr val="0D24FF"/>
                </a:solidFill>
              </a:rPr>
              <a:t>institutional liaison </a:t>
            </a:r>
            <a:r>
              <a:rPr lang="en-US" dirty="0"/>
              <a:t>for information on </a:t>
            </a:r>
            <a:r>
              <a:rPr lang="en-US" dirty="0" smtClean="0"/>
              <a:t>training and business </a:t>
            </a:r>
            <a:r>
              <a:rPr lang="en-US" dirty="0"/>
              <a:t>process</a:t>
            </a:r>
          </a:p>
          <a:p>
            <a:r>
              <a:rPr lang="en-US" dirty="0" smtClean="0"/>
              <a:t>All </a:t>
            </a:r>
            <a:r>
              <a:rPr lang="en-US" dirty="0"/>
              <a:t>other </a:t>
            </a:r>
            <a:r>
              <a:rPr lang="en-US" dirty="0" smtClean="0"/>
              <a:t>functional and technical </a:t>
            </a:r>
            <a:r>
              <a:rPr lang="en-US" dirty="0"/>
              <a:t>questions can be routed </a:t>
            </a:r>
            <a:r>
              <a:rPr lang="en-US" dirty="0" smtClean="0"/>
              <a:t>to </a:t>
            </a:r>
            <a:r>
              <a:rPr lang="en-US" b="1" dirty="0" smtClean="0">
                <a:hlinkClick r:id="rId2"/>
              </a:rPr>
              <a:t>catquestions@uwsa.edu</a:t>
            </a:r>
            <a:r>
              <a:rPr lang="en-US" dirty="0" smtClean="0"/>
              <a:t> </a:t>
            </a:r>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63</a:t>
            </a:fld>
            <a:endParaRPr lang="en-US"/>
          </a:p>
        </p:txBody>
      </p:sp>
      <p:sp>
        <p:nvSpPr>
          <p:cNvPr id="5" name="Text Placeholder 4"/>
          <p:cNvSpPr>
            <a:spLocks noGrp="1"/>
          </p:cNvSpPr>
          <p:nvPr>
            <p:ph type="body" sz="quarter" idx="13"/>
          </p:nvPr>
        </p:nvSpPr>
        <p:spPr/>
        <p:txBody>
          <a:bodyPr/>
          <a:lstStyle/>
          <a:p>
            <a:r>
              <a:rPr lang="en-US" dirty="0" smtClean="0"/>
              <a:t>Support Model</a:t>
            </a:r>
            <a:endParaRPr lang="en-US" dirty="0"/>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810" t="6869" r="4000" b="12568"/>
          <a:stretch/>
        </p:blipFill>
        <p:spPr>
          <a:xfrm>
            <a:off x="3419850" y="4643787"/>
            <a:ext cx="1905000" cy="1012703"/>
          </a:xfrm>
          <a:prstGeom prst="rect">
            <a:avLst/>
          </a:prstGeom>
          <a:ln w="28575">
            <a:solidFill>
              <a:schemeClr val="accent2"/>
            </a:solidFill>
          </a:ln>
        </p:spPr>
      </p:pic>
    </p:spTree>
    <p:extLst>
      <p:ext uri="{BB962C8B-B14F-4D97-AF65-F5344CB8AC3E}">
        <p14:creationId xmlns:p14="http://schemas.microsoft.com/office/powerpoint/2010/main" val="222085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05" y="2238445"/>
            <a:ext cx="9372625" cy="3110805"/>
            <a:chOff x="-228626" y="2353660"/>
            <a:chExt cx="9372625" cy="3110805"/>
          </a:xfrm>
        </p:grpSpPr>
        <p:sp>
          <p:nvSpPr>
            <p:cNvPr id="10" name="Rectangle 9"/>
            <p:cNvSpPr/>
            <p:nvPr/>
          </p:nvSpPr>
          <p:spPr>
            <a:xfrm>
              <a:off x="12652" y="3697835"/>
              <a:ext cx="8596022" cy="484582"/>
            </a:xfrm>
            <a:prstGeom prst="rect">
              <a:avLst/>
            </a:prstGeom>
            <a:solidFill>
              <a:srgbClr val="DECB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3926609560"/>
                </p:ext>
              </p:extLst>
            </p:nvPr>
          </p:nvGraphicFramePr>
          <p:xfrm>
            <a:off x="-228626" y="2353660"/>
            <a:ext cx="9372625" cy="3110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7</a:t>
            </a:fld>
            <a:endParaRPr lang="en-US"/>
          </a:p>
        </p:txBody>
      </p:sp>
      <p:sp>
        <p:nvSpPr>
          <p:cNvPr id="5" name="Text Placeholder 4"/>
          <p:cNvSpPr>
            <a:spLocks noGrp="1"/>
          </p:cNvSpPr>
          <p:nvPr>
            <p:ph type="body" sz="quarter" idx="13"/>
          </p:nvPr>
        </p:nvSpPr>
        <p:spPr/>
        <p:txBody>
          <a:bodyPr/>
          <a:lstStyle/>
          <a:p>
            <a:r>
              <a:rPr lang="en-US" dirty="0" smtClean="0"/>
              <a:t>What Does a Read-Only User Do?</a:t>
            </a:r>
            <a:endParaRPr lang="en-US" dirty="0"/>
          </a:p>
        </p:txBody>
      </p:sp>
      <p:graphicFrame>
        <p:nvGraphicFramePr>
          <p:cNvPr id="12" name="Diagram 11"/>
          <p:cNvGraphicFramePr/>
          <p:nvPr>
            <p:extLst>
              <p:ext uri="{D42A27DB-BD31-4B8C-83A1-F6EECF244321}">
                <p14:modId xmlns:p14="http://schemas.microsoft.com/office/powerpoint/2010/main" val="3493911326"/>
              </p:ext>
            </p:extLst>
          </p:nvPr>
        </p:nvGraphicFramePr>
        <p:xfrm>
          <a:off x="2324406" y="4664890"/>
          <a:ext cx="4495189" cy="1606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58772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859557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8</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134293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49910423"/>
              </p:ext>
            </p:extLst>
          </p:nvPr>
        </p:nvGraphicFramePr>
        <p:xfrm>
          <a:off x="452506" y="2517440"/>
          <a:ext cx="8228830" cy="361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9</a:t>
            </a:fld>
            <a:endParaRPr lang="en-US"/>
          </a:p>
        </p:txBody>
      </p:sp>
      <p:sp>
        <p:nvSpPr>
          <p:cNvPr id="5" name="Text Placeholder 4"/>
          <p:cNvSpPr>
            <a:spLocks noGrp="1"/>
          </p:cNvSpPr>
          <p:nvPr>
            <p:ph type="body" sz="quarter" idx="13"/>
          </p:nvPr>
        </p:nvSpPr>
        <p:spPr/>
        <p:txBody>
          <a:bodyPr/>
          <a:lstStyle/>
          <a:p>
            <a:r>
              <a:rPr lang="en-US" dirty="0" smtClean="0"/>
              <a:t>Training Overview</a:t>
            </a:r>
            <a:endParaRPr lang="en-US" dirty="0"/>
          </a:p>
        </p:txBody>
      </p:sp>
    </p:spTree>
    <p:extLst>
      <p:ext uri="{BB962C8B-B14F-4D97-AF65-F5344CB8AC3E}">
        <p14:creationId xmlns:p14="http://schemas.microsoft.com/office/powerpoint/2010/main" val="4201152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U Wisconsin">
      <a:dk1>
        <a:srgbClr val="3F3F3F"/>
      </a:dk1>
      <a:lt1>
        <a:srgbClr val="FFFFFF"/>
      </a:lt1>
      <a:dk2>
        <a:srgbClr val="1F497D"/>
      </a:dk2>
      <a:lt2>
        <a:srgbClr val="EEECE1"/>
      </a:lt2>
      <a:accent1>
        <a:srgbClr val="4F81BD"/>
      </a:accent1>
      <a:accent2>
        <a:srgbClr val="9A0030"/>
      </a:accent2>
      <a:accent3>
        <a:srgbClr val="9BBB59"/>
      </a:accent3>
      <a:accent4>
        <a:srgbClr val="BFBFBF"/>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e221cdd-541e-4561-82f5-28d26c3c7d2e" ContentTypeId="0x0101007CA655B1FCB135478CAA214C2412228E01" PreviousValue="false"/>
</file>

<file path=customXml/item2.xml><?xml version="1.0" encoding="utf-8"?>
<?mso-contentType ?>
<FormTemplates xmlns="http://schemas.microsoft.com/sharepoint/v3/contenttype/forms">
  <Display>HCGDocViewForm</Display>
  <Edit>HCGDocEditForm</Edit>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
    <Synchronization>Asynchronous</Synchronization>
    <Type>10002</Type>
    <SequenceNumber>10000</SequenceNumber>
    <Assembly>HCGCascadingMetadata, Version=1.0.0.0, Culture=neutral, PublicKeyToken=fef11715a425316d</Assembly>
    <Class>HCGCascadingMetadata.HCGDocReceiver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g70dec96ccbb4999b9437aaec2c08ec9 xmlns="e497b1db-a13e-4ee7-9197-b96be736c43f">
      <Terms xmlns="http://schemas.microsoft.com/office/infopath/2007/PartnerControls">
        <TermInfo xmlns="http://schemas.microsoft.com/office/infopath/2007/PartnerControls">
          <TermName xmlns="http://schemas.microsoft.com/office/infopath/2007/PartnerControls">Higher Education ＆ Life Sciences</TermName>
          <TermId xmlns="http://schemas.microsoft.com/office/infopath/2007/PartnerControls">3fe7fb3d-3170-4d9b-a0f4-489f213d23f4</TermId>
        </TermInfo>
      </Terms>
    </g70dec96ccbb4999b9437aaec2c08ec9>
    <m2ad1529b76b46e4aab97fb1baf39063 xmlns="e497b1db-a13e-4ee7-9197-b96be736c43f">
      <Terms xmlns="http://schemas.microsoft.com/office/infopath/2007/PartnerControls">
        <TermInfo xmlns="http://schemas.microsoft.com/office/infopath/2007/PartnerControls">
          <TermName xmlns="http://schemas.microsoft.com/office/infopath/2007/PartnerControls">Analysis and Workpapers</TermName>
          <TermId xmlns="http://schemas.microsoft.com/office/infopath/2007/PartnerControls">98f50a5b-730f-4e00-85ba-0d5573a9d2bc</TermId>
        </TermInfo>
      </Terms>
    </m2ad1529b76b46e4aab97fb1baf39063>
    <_dlc_DocId xmlns="e497b1db-a13e-4ee7-9197-b96be736c43f">ZZ3N2KNH64PS-3277-263</_dlc_DocId>
    <TaxCatchAll xmlns="e497b1db-a13e-4ee7-9197-b96be736c43f">
      <Value>4</Value>
      <Value>1</Value>
    </TaxCatchAll>
    <_dlc_DocIdUrl xmlns="e497b1db-a13e-4ee7-9197-b96be736c43f">
      <Url>https://omega.huronconsultinggroup.com/hec/hels/eng/uws/01221-090/_layouts/DocIdRedir.aspx?ID=ZZ3N2KNH64PS-3277-263</Url>
      <Description>ZZ3N2KNH64PS-3277-263</Description>
    </_dlc_DocIdUrl>
    <TaxKeywordTaxHTField xmlns="e497b1db-a13e-4ee7-9197-b96be736c43f">
      <Terms xmlns="http://schemas.microsoft.com/office/infopath/2007/PartnerControls"/>
    </TaxKeywordTaxHTField>
    <Engagement_x0020_MD xmlns="e497b1db-a13e-4ee7-9197-b96be736c43f" xsi:nil="true"/>
    <Contract_x0020_Comments xmlns="e497b1db-a13e-4ee7-9197-b96be736c43f" xsi:nil="true"/>
    <Client xmlns="e497b1db-a13e-4ee7-9197-b96be736c43f" xsi:nil="true"/>
    <Engagement_x0020_Manager xmlns="e497b1db-a13e-4ee7-9197-b96be736c43f" xsi:nil="true"/>
    <Billing_x0020_Manager xmlns="e497b1db-a13e-4ee7-9197-b96be736c43f" xsi:nil="true"/>
    <Service_x0020_Line xmlns="e497b1db-a13e-4ee7-9197-b96be736c43f" xsi:nil="true"/>
    <Huron_x0020_State xmlns="e497b1db-a13e-4ee7-9197-b96be736c43f" xsi:nil="true"/>
    <Final_x0020_Date xmlns="e497b1db-a13e-4ee7-9197-b96be736c43f" xsi:nil="true"/>
    <Given_x0020_To_x0020_Client xmlns="e497b1db-a13e-4ee7-9197-b96be736c43f">No</Given_x0020_To_x0020_Client>
    <Document_x0020_Status xmlns="e497b1db-a13e-4ee7-9197-b96be736c43f">WIP</Document_x0020_Status>
    <Engagement xmlns="e497b1db-a13e-4ee7-9197-b96be736c43f" xsi:nil="true"/>
    <Begin_x0020_Date xmlns="e497b1db-a13e-4ee7-9197-b96be736c43f" xsi:nil="true"/>
    <Engagement_x0020_Name xmlns="e497b1db-a13e-4ee7-9197-b96be736c43f" xsi:nil="true"/>
    <Huron_x0020_Country xmlns="e497b1db-a13e-4ee7-9197-b96be736c43f" xsi:nil="true"/>
  </documentManagement>
</p:properties>
</file>

<file path=customXml/item5.xml><?xml version="1.0" encoding="utf-8"?>
<ct:contentTypeSchema xmlns:ct="http://schemas.microsoft.com/office/2006/metadata/contentType" xmlns:ma="http://schemas.microsoft.com/office/2006/metadata/properties/metaAttributes" ct:_="" ma:_="" ma:contentTypeName="Consulting Services Document" ma:contentTypeID="0x0101007CA655B1FCB135478CAA214C2412228E0100B0DAAB378BA7044C8106C2ADBF83A5AE" ma:contentTypeVersion="79" ma:contentTypeDescription="" ma:contentTypeScope="" ma:versionID="638a2d25d1d6e88f8c1034c5ba071f24">
  <xsd:schema xmlns:xsd="http://www.w3.org/2001/XMLSchema" xmlns:xs="http://www.w3.org/2001/XMLSchema" xmlns:p="http://schemas.microsoft.com/office/2006/metadata/properties" xmlns:ns2="e497b1db-a13e-4ee7-9197-b96be736c43f" targetNamespace="http://schemas.microsoft.com/office/2006/metadata/properties" ma:root="true" ma:fieldsID="c014cf85ac977fc2cf588c5773b99ad7" ns2:_="">
    <xsd:import namespace="e497b1db-a13e-4ee7-9197-b96be736c43f"/>
    <xsd:element name="properties">
      <xsd:complexType>
        <xsd:sequence>
          <xsd:element name="documentManagement">
            <xsd:complexType>
              <xsd:all>
                <xsd:element ref="ns2:Document_x0020_Status" minOccurs="0"/>
                <xsd:element ref="ns2:Client" minOccurs="0"/>
                <xsd:element ref="ns2:Engagement" minOccurs="0"/>
                <xsd:element ref="ns2:Engagement_x0020_Name" minOccurs="0"/>
                <xsd:element ref="ns2:Begin_x0020_Date" minOccurs="0"/>
                <xsd:element ref="ns2:Final_x0020_Date" minOccurs="0"/>
                <xsd:element ref="ns2:Engagement_x0020_Manager" minOccurs="0"/>
                <xsd:element ref="ns2:Engagement_x0020_MD" minOccurs="0"/>
                <xsd:element ref="ns2:Billing_x0020_Manager" minOccurs="0"/>
                <xsd:element ref="ns2:Service_x0020_Line" minOccurs="0"/>
                <xsd:element ref="ns2:Huron_x0020_State" minOccurs="0"/>
                <xsd:element ref="ns2:Huron_x0020_Country" minOccurs="0"/>
                <xsd:element ref="ns2:Contract_x0020_Comments" minOccurs="0"/>
                <xsd:element ref="ns2:Given_x0020_To_x0020_Client" minOccurs="0"/>
                <xsd:element ref="ns2:TaxCatchAllLabel" minOccurs="0"/>
                <xsd:element ref="ns2:_dlc_DocIdUrl" minOccurs="0"/>
                <xsd:element ref="ns2:_dlc_DocIdPersistId" minOccurs="0"/>
                <xsd:element ref="ns2:TaxCatchAll" minOccurs="0"/>
                <xsd:element ref="ns2:g70dec96ccbb4999b9437aaec2c08ec9" minOccurs="0"/>
                <xsd:element ref="ns2:m2ad1529b76b46e4aab97fb1baf39063" minOccurs="0"/>
                <xsd:element ref="ns2:TaxKeywordTaxHTField"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b1db-a13e-4ee7-9197-b96be736c43f" elementFormDefault="qualified">
    <xsd:import namespace="http://schemas.microsoft.com/office/2006/documentManagement/types"/>
    <xsd:import namespace="http://schemas.microsoft.com/office/infopath/2007/PartnerControls"/>
    <xsd:element name="Document_x0020_Status" ma:index="4" nillable="true" ma:displayName="Document Status" ma:default="WIP" ma:format="Dropdown" ma:internalName="Document_x0020_Status">
      <xsd:simpleType>
        <xsd:restriction base="dms:Choice">
          <xsd:enumeration value="WIP"/>
          <xsd:enumeration value="Final"/>
        </xsd:restriction>
      </xsd:simpleType>
    </xsd:element>
    <xsd:element name="Client" ma:index="5" nillable="true" ma:displayName="Client" ma:internalName="Client">
      <xsd:simpleType>
        <xsd:restriction base="dms:Text">
          <xsd:maxLength value="255"/>
        </xsd:restriction>
      </xsd:simpleType>
    </xsd:element>
    <xsd:element name="Engagement" ma:index="6" nillable="true" ma:displayName="Engagement No" ma:internalName="Engagement" ma:readOnly="false">
      <xsd:simpleType>
        <xsd:restriction base="dms:Text">
          <xsd:maxLength value="255"/>
        </xsd:restriction>
      </xsd:simpleType>
    </xsd:element>
    <xsd:element name="Engagement_x0020_Name" ma:index="7" nillable="true" ma:displayName="Engagement Name" ma:internalName="Engagement_x0020_Name">
      <xsd:simpleType>
        <xsd:restriction base="dms:Text">
          <xsd:maxLength value="255"/>
        </xsd:restriction>
      </xsd:simpleType>
    </xsd:element>
    <xsd:element name="Begin_x0020_Date" ma:index="8" nillable="true" ma:displayName="Engagement Start" ma:format="DateOnly" ma:internalName="Begin_x0020_Date" ma:readOnly="false">
      <xsd:simpleType>
        <xsd:restriction base="dms:DateTime"/>
      </xsd:simpleType>
    </xsd:element>
    <xsd:element name="Final_x0020_Date" ma:index="9" nillable="true" ma:displayName="Engagement End" ma:format="DateOnly" ma:internalName="Final_x0020_Date" ma:readOnly="false">
      <xsd:simpleType>
        <xsd:restriction base="dms:DateTime"/>
      </xsd:simpleType>
    </xsd:element>
    <xsd:element name="Engagement_x0020_Manager" ma:index="10" nillable="true" ma:displayName="Project Director" ma:internalName="Engagement_x0020_Manager" ma:readOnly="false">
      <xsd:simpleType>
        <xsd:restriction base="dms:Text">
          <xsd:maxLength value="255"/>
        </xsd:restriction>
      </xsd:simpleType>
    </xsd:element>
    <xsd:element name="Engagement_x0020_MD" ma:index="11" nillable="true" ma:displayName="Engagement MD" ma:internalName="Engagement_x0020_MD">
      <xsd:simpleType>
        <xsd:restriction base="dms:Text">
          <xsd:maxLength value="255"/>
        </xsd:restriction>
      </xsd:simpleType>
    </xsd:element>
    <xsd:element name="Billing_x0020_Manager" ma:index="12" nillable="true" ma:displayName="Billing Manager" ma:internalName="Billing_x0020_Manager">
      <xsd:simpleType>
        <xsd:restriction base="dms:Text">
          <xsd:maxLength value="255"/>
        </xsd:restriction>
      </xsd:simpleType>
    </xsd:element>
    <xsd:element name="Service_x0020_Line" ma:index="13" nillable="true" ma:displayName="Service Line" ma:internalName="Service_x0020_Line">
      <xsd:simpleType>
        <xsd:restriction base="dms:Text">
          <xsd:maxLength value="255"/>
        </xsd:restriction>
      </xsd:simpleType>
    </xsd:element>
    <xsd:element name="Huron_x0020_State" ma:index="14" nillable="true" ma:displayName="State" ma:internalName="Huron_x0020_State" ma:readOnly="false">
      <xsd:simpleType>
        <xsd:restriction base="dms:Text">
          <xsd:maxLength value="255"/>
        </xsd:restriction>
      </xsd:simpleType>
    </xsd:element>
    <xsd:element name="Huron_x0020_Country" ma:index="15" nillable="true" ma:displayName="Country" ma:internalName="Huron_x0020_Country" ma:readOnly="false">
      <xsd:simpleType>
        <xsd:restriction base="dms:Text">
          <xsd:maxLength value="255"/>
        </xsd:restriction>
      </xsd:simpleType>
    </xsd:element>
    <xsd:element name="Contract_x0020_Comments" ma:index="16" nillable="true" ma:displayName="Contract Comments" ma:internalName="Contract_x0020_Comments">
      <xsd:simpleType>
        <xsd:restriction base="dms:Note">
          <xsd:maxLength value="255"/>
        </xsd:restriction>
      </xsd:simpleType>
    </xsd:element>
    <xsd:element name="Given_x0020_To_x0020_Client" ma:index="17" nillable="true" ma:displayName="Given To Client" ma:default="No" ma:format="Dropdown" ma:internalName="Given_x0020_To_x0020_Client">
      <xsd:simpleType>
        <xsd:restriction base="dms:Choice">
          <xsd:enumeration value="No"/>
          <xsd:enumeration value="Yes"/>
        </xsd:restriction>
      </xsd:simpleType>
    </xsd:element>
    <xsd:element name="TaxCatchAllLabel" ma:index="22" nillable="true" ma:displayName="Taxonomy Catch All Column1" ma:hidden="true" ma:list="{03b4eed6-b18a-4f79-badb-30056d09a7a1}" ma:internalName="TaxCatchAllLabel" ma:readOnly="true" ma:showField="CatchAllDataLabel"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03b4eed6-b18a-4f79-badb-30056d09a7a1}" ma:internalName="TaxCatchAll" ma:showField="CatchAllData"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g70dec96ccbb4999b9437aaec2c08ec9" ma:index="26" nillable="true" ma:taxonomy="true" ma:internalName="g70dec96ccbb4999b9437aaec2c08ec9" ma:taxonomyFieldName="Area" ma:displayName="Area" ma:readOnly="false" ma:default="1033;#Higher Education ＆ Life Sciences|3fe7fb3d-3170-4d9b-a0f4-489f213d23f4" ma:fieldId="{070dec96-ccbb-4999-b943-7aaec2c08ec9}" ma:sspId="be221cdd-541e-4561-82f5-28d26c3c7d2e" ma:termSetId="db376cbe-cbca-4152-b663-6f3018acd9f7" ma:anchorId="00000000-0000-0000-0000-000000000000" ma:open="false" ma:isKeyword="false">
      <xsd:complexType>
        <xsd:sequence>
          <xsd:element ref="pc:Terms" minOccurs="0" maxOccurs="1"/>
        </xsd:sequence>
      </xsd:complexType>
    </xsd:element>
    <xsd:element name="m2ad1529b76b46e4aab97fb1baf39063" ma:index="28" ma:taxonomy="true" ma:internalName="m2ad1529b76b46e4aab97fb1baf39063" ma:taxonomyFieldName="Class" ma:displayName="Class" ma:readOnly="false" ma:default="" ma:fieldId="{62ad1529-b76b-46e4-aab9-7fb1baf39063}" ma:sspId="be221cdd-541e-4561-82f5-28d26c3c7d2e" ma:termSetId="741defdb-dc5a-4d4d-8561-386e25c3f09d" ma:anchorId="00000000-0000-0000-0000-000000000000" ma:open="false" ma:isKeyword="false">
      <xsd:complexType>
        <xsd:sequence>
          <xsd:element ref="pc:Terms" minOccurs="0" maxOccurs="1"/>
        </xsd:sequence>
      </xsd:complexType>
    </xsd:element>
    <xsd:element name="TaxKeywordTaxHTField" ma:index="30" nillable="true" ma:taxonomy="true" ma:internalName="TaxKeywordTaxHTField" ma:taxonomyFieldName="TaxKeyword" ma:displayName="Enterprise Keywords" ma:fieldId="{23f27201-bee3-471e-b2e7-b64fd8b7ca38}" ma:taxonomyMulti="true" ma:sspId="be221cdd-541e-4561-82f5-28d26c3c7d2e"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F7316-3C70-46B7-B662-D50DFBD21D3C}">
  <ds:schemaRefs>
    <ds:schemaRef ds:uri="Microsoft.SharePoint.Taxonomy.ContentTypeSync"/>
  </ds:schemaRefs>
</ds:datastoreItem>
</file>

<file path=customXml/itemProps2.xml><?xml version="1.0" encoding="utf-8"?>
<ds:datastoreItem xmlns:ds="http://schemas.openxmlformats.org/officeDocument/2006/customXml" ds:itemID="{9F9CCA30-14F3-4DDC-AD9A-9D4AD28FDCB6}">
  <ds:schemaRefs>
    <ds:schemaRef ds:uri="http://schemas.microsoft.com/sharepoint/v3/contenttype/forms"/>
  </ds:schemaRefs>
</ds:datastoreItem>
</file>

<file path=customXml/itemProps3.xml><?xml version="1.0" encoding="utf-8"?>
<ds:datastoreItem xmlns:ds="http://schemas.openxmlformats.org/officeDocument/2006/customXml" ds:itemID="{F8D954B5-590E-4829-B5D7-B11F52ED8502}">
  <ds:schemaRefs>
    <ds:schemaRef ds:uri="http://schemas.microsoft.com/sharepoint/events"/>
  </ds:schemaRefs>
</ds:datastoreItem>
</file>

<file path=customXml/itemProps4.xml><?xml version="1.0" encoding="utf-8"?>
<ds:datastoreItem xmlns:ds="http://schemas.openxmlformats.org/officeDocument/2006/customXml" ds:itemID="{AE15DB7B-E80F-4E4A-9FD1-0B582528CBFE}">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e497b1db-a13e-4ee7-9197-b96be736c43f"/>
    <ds:schemaRef ds:uri="http://schemas.openxmlformats.org/package/2006/metadata/core-properties"/>
    <ds:schemaRef ds:uri="http://purl.org/dc/elements/1.1/"/>
    <ds:schemaRef ds:uri="http://schemas.microsoft.com/office/infopath/2007/PartnerControls"/>
  </ds:schemaRefs>
</ds:datastoreItem>
</file>

<file path=customXml/itemProps5.xml><?xml version="1.0" encoding="utf-8"?>
<ds:datastoreItem xmlns:ds="http://schemas.openxmlformats.org/officeDocument/2006/customXml" ds:itemID="{DA31416D-95A1-44A4-8570-317DB0FFB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b1db-a13e-4ee7-9197-b96be736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12869</TotalTime>
  <Words>3581</Words>
  <Application>Microsoft Office PowerPoint</Application>
  <PresentationFormat>On-screen Show (4:3)</PresentationFormat>
  <Paragraphs>576</Paragraphs>
  <Slides>63</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Office Theme</vt:lpstr>
      <vt:lpstr>Austin</vt:lpstr>
      <vt:lpstr>Visio</vt:lpstr>
      <vt:lpstr>Compensation Administration Tool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Huron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Pendergast</dc:creator>
  <cp:lastModifiedBy>Kevin Sippl</cp:lastModifiedBy>
  <cp:revision>331</cp:revision>
  <cp:lastPrinted>2015-12-16T00:46:04Z</cp:lastPrinted>
  <dcterms:created xsi:type="dcterms:W3CDTF">2015-09-03T20:58:22Z</dcterms:created>
  <dcterms:modified xsi:type="dcterms:W3CDTF">2016-01-05T20:11:48Z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66e45166-22d7-4211-87e7-ba6fce6eb551</vt:lpwstr>
  </property>
  <property fmtid="{D5CDD505-2E9C-101B-9397-08002B2CF9AE}" pid="4" name="Class">
    <vt:lpwstr>4;#Analysis and Workpapers|98f50a5b-730f-4e00-85ba-0d5573a9d2bc</vt:lpwstr>
  </property>
  <property fmtid="{D5CDD505-2E9C-101B-9397-08002B2CF9AE}" pid="5" name="ContentTypeId">
    <vt:lpwstr>0x0101007CA655B1FCB135478CAA214C2412228E0100B0DAAB378BA7044C8106C2ADBF83A5AE</vt:lpwstr>
  </property>
  <property fmtid="{D5CDD505-2E9C-101B-9397-08002B2CF9AE}" pid="6" name="Area">
    <vt:lpwstr>1;#Higher Education ＆ Life Sciences|3fe7fb3d-3170-4d9b-a0f4-489f213d23f4</vt:lpwstr>
  </property>
</Properties>
</file>