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82" r:id="rId1"/>
    <p:sldMasterId id="2147483699" r:id="rId2"/>
  </p:sldMasterIdLst>
  <p:notesMasterIdLst>
    <p:notesMasterId r:id="rId4"/>
  </p:notesMasterIdLst>
  <p:handoutMasterIdLst>
    <p:handoutMasterId r:id="rId5"/>
  </p:handoutMasterIdLst>
  <p:sldIdLst>
    <p:sldId id="958" r:id="rId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tsy Oehl" initials="BO" lastIdx="8" clrIdx="0">
    <p:extLst>
      <p:ext uri="{19B8F6BF-5375-455C-9EA6-DF929625EA0E}">
        <p15:presenceInfo xmlns:p15="http://schemas.microsoft.com/office/powerpoint/2012/main" userId="S-1-5-21-1275210071-583907252-725345543-166997" providerId="AD"/>
      </p:ext>
    </p:extLst>
  </p:cmAuthor>
  <p:cmAuthor id="2" name="Jane Frankiewicz" initials="JF" lastIdx="1" clrIdx="1">
    <p:extLst>
      <p:ext uri="{19B8F6BF-5375-455C-9EA6-DF929625EA0E}">
        <p15:presenceInfo xmlns:p15="http://schemas.microsoft.com/office/powerpoint/2012/main" userId="S-1-5-21-1225019128-24118253-3464558956-185728" providerId="AD"/>
      </p:ext>
    </p:extLst>
  </p:cmAuthor>
  <p:cmAuthor id="3" name="Jane Frankiewicz" initials="JF [2]" lastIdx="0" clrIdx="2">
    <p:extLst>
      <p:ext uri="{19B8F6BF-5375-455C-9EA6-DF929625EA0E}">
        <p15:presenceInfo xmlns:p15="http://schemas.microsoft.com/office/powerpoint/2012/main" userId="S::jfrankiewicz@uwsa.edu::411ee902-c042-422c-b5ba-10a6e6c0075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6FFFF"/>
    <a:srgbClr val="FF99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91" autoAdjust="0"/>
    <p:restoredTop sz="89659" autoAdjust="0"/>
  </p:normalViewPr>
  <p:slideViewPr>
    <p:cSldViewPr snapToGrid="0">
      <p:cViewPr varScale="1">
        <p:scale>
          <a:sx n="60" d="100"/>
          <a:sy n="60" d="100"/>
        </p:scale>
        <p:origin x="96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C038F9-28D9-4A33-9DD8-6D48170F75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97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C7CC1B-F668-4D9F-975C-5017C9D7CE0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1344" y="1"/>
            <a:ext cx="3037840" cy="46697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C6B4851-9E77-4060-BEC5-7CA92067EAE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E42664-C5EF-42A7-A9E2-DEC53AD5C3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430"/>
            <a:ext cx="3037840" cy="46697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0940E6-41A0-428B-BAE1-3A50E2CB116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1344" y="8829430"/>
            <a:ext cx="3037840" cy="46697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53C5ED9-24B2-4173-86DD-31CE78312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9966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Verdana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Verdana"/>
              </a:defRPr>
            </a:lvl1pPr>
          </a:lstStyle>
          <a:p>
            <a:fld id="{A795383B-3F81-441B-A985-F70E94AD3E15}" type="datetimeFigureOut">
              <a:rPr lang="en-US" smtClean="0"/>
              <a:pPr/>
              <a:t>3/17/2020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Verdana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Verdana"/>
              </a:defRPr>
            </a:lvl1pPr>
          </a:lstStyle>
          <a:p>
            <a:fld id="{79ACC3E2-DE66-4F7D-98C8-99FA84CB73F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094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Verdana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Verdana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Verdana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Verdana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Verdana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3F1CC-D614-4FB3-AC7D-98319C689F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057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5937" y="2130425"/>
            <a:ext cx="10981663" cy="1470025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607" y="3627291"/>
            <a:ext cx="10079593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5308A-1C0B-48C9-A487-29DC2AF13E71}" type="datetime1">
              <a:rPr lang="en-US" smtClean="0"/>
              <a:t>3/17/2020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39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52F40-0C28-4B7E-A4ED-1D3643024CCC}" type="datetime1">
              <a:rPr lang="en-US" smtClean="0"/>
              <a:t>3/17/2020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759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199" y="274638"/>
            <a:ext cx="3010623" cy="5851525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929" y="274638"/>
            <a:ext cx="8353871" cy="5851525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13245-B662-4378-BD1B-F682FFB58749}" type="datetime1">
              <a:rPr lang="en-US" smtClean="0"/>
              <a:t>3/17/2020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312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wirl-swish-red.ai"/>
          <p:cNvPicPr>
            <a:picLocks noChangeAspect="1"/>
          </p:cNvPicPr>
          <p:nvPr userDrawn="1"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73" r="1049" b="42141"/>
          <a:stretch/>
        </p:blipFill>
        <p:spPr>
          <a:xfrm flipH="1">
            <a:off x="-1" y="5121691"/>
            <a:ext cx="12192000" cy="173631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9934" y="6102848"/>
            <a:ext cx="2479271" cy="567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656170" y="6356349"/>
            <a:ext cx="2172006" cy="365125"/>
          </a:xfrm>
        </p:spPr>
        <p:txBody>
          <a:bodyPr/>
          <a:lstStyle>
            <a:lvl1pPr algn="r">
              <a:defRPr/>
            </a:lvl1pPr>
          </a:lstStyle>
          <a:p>
            <a:fld id="{3EBE14D4-406D-42C8-B87B-109F31BB8FC8}" type="datetime1">
              <a:rPr lang="en-US" smtClean="0"/>
              <a:t>3/17/2020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11294944" y="6356350"/>
            <a:ext cx="509421" cy="365125"/>
          </a:xfrm>
        </p:spPr>
        <p:txBody>
          <a:bodyPr/>
          <a:lstStyle>
            <a:lvl1pPr algn="r">
              <a:defRPr/>
            </a:lvl1pPr>
          </a:lstStyle>
          <a:p>
            <a:fld id="{678F7216-1C8D-9C4B-8765-95E5315822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283607" y="1439923"/>
            <a:ext cx="11578545" cy="4539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843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F1C56-AED2-48C3-AA52-E73C6765B35B}" type="datetime1">
              <a:rPr lang="en-US" smtClean="0"/>
              <a:t>3/17/2020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13014" y="6102848"/>
            <a:ext cx="2479271" cy="567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283607" y="1439923"/>
            <a:ext cx="11578545" cy="4539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3954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9B383-6B9C-4F29-BD61-C6AF46BE76D4}" type="datetime1">
              <a:rPr lang="en-US" smtClean="0"/>
              <a:t>3/17/2020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0738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4800" y="137160"/>
            <a:ext cx="9144000" cy="54864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752601"/>
            <a:ext cx="11338560" cy="4373563"/>
          </a:xfrm>
          <a:prstGeom prst="rect">
            <a:avLst/>
          </a:prstGeom>
        </p:spPr>
        <p:txBody>
          <a:bodyPr/>
          <a:lstStyle>
            <a:lvl1pPr marL="182880" indent="-182880">
              <a:buFont typeface="Wingdings" panose="05000000000000000000" pitchFamily="2" charset="2"/>
              <a:buChar char="§"/>
              <a:defRPr sz="1600"/>
            </a:lvl1pPr>
            <a:lvl2pPr marL="742950" indent="-285750">
              <a:buFont typeface="Courier New" panose="02070309020205020404" pitchFamily="49" charset="0"/>
              <a:buChar char="o"/>
              <a:defRPr/>
            </a:lvl2pPr>
            <a:lvl4pPr marL="1600200" indent="-228600">
              <a:buFont typeface="Wingdings" panose="05000000000000000000" pitchFamily="2" charset="2"/>
              <a:buChar char="Ø"/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06400" y="1066800"/>
            <a:ext cx="11338560" cy="5852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21183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5937" y="2130425"/>
            <a:ext cx="10981663" cy="1470025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607" y="3627291"/>
            <a:ext cx="10079593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4582D-2E4C-4876-B02B-BDB3E43FB26B}" type="datetime1">
              <a:rPr lang="en-US" smtClean="0"/>
              <a:t>3/17/2020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7857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607" y="1427594"/>
            <a:ext cx="11578545" cy="4539635"/>
          </a:xfrm>
        </p:spPr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75B87-4AA6-4275-A84E-045A4ED22544}" type="datetime1">
              <a:rPr lang="en-US" smtClean="0"/>
              <a:t>3/17/2020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7189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99" y="4406900"/>
            <a:ext cx="11006214" cy="1362075"/>
          </a:xfrm>
        </p:spPr>
        <p:txBody>
          <a:bodyPr anchor="t"/>
          <a:lstStyle>
            <a:lvl1pPr algn="l">
              <a:defRPr sz="4000" b="0" cap="all"/>
            </a:lvl1pPr>
          </a:lstStyle>
          <a:p>
            <a:r>
              <a:rPr lang="x-none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99" y="2906713"/>
            <a:ext cx="1100621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D7D04-02A8-46CD-8BA4-79A57F93671E}" type="datetime1">
              <a:rPr lang="en-US" smtClean="0"/>
              <a:t>3/17/2020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5432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3607" y="1439923"/>
            <a:ext cx="573619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39923"/>
            <a:ext cx="571461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89C4E-69F4-42D0-A5C3-0975AFE361C9}" type="datetime1">
              <a:rPr lang="en-US" smtClean="0"/>
              <a:t>3/17/2020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17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607" y="1427594"/>
            <a:ext cx="11578545" cy="4539635"/>
          </a:xfrm>
        </p:spPr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3E949-8F90-46B1-BD44-9D0DD3D47F87}" type="datetime1">
              <a:rPr lang="en-US" smtClean="0"/>
              <a:t>3/17/2020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2204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3607" y="1535113"/>
            <a:ext cx="571238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3607" y="2174875"/>
            <a:ext cx="571238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7" y="1535113"/>
            <a:ext cx="566931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68164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BA7B-6DEF-4CFA-8F5F-FA0B088053C2}" type="datetime1">
              <a:rPr lang="en-US" smtClean="0"/>
              <a:t>3/17/2020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925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99F7-7F41-4719-AABE-A10049FA9982}" type="datetime1">
              <a:rPr lang="en-US" smtClean="0"/>
              <a:t>3/17/2020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5224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53A9-E65E-4350-B382-F014B1068818}" type="datetime1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691" y="634402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2606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260" y="273050"/>
            <a:ext cx="427595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263" y="273050"/>
            <a:ext cx="70702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7592" y="1435100"/>
            <a:ext cx="426362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F57-D798-4F50-B388-77445C4C7A41}" type="datetime1">
              <a:rPr lang="en-US" smtClean="0"/>
              <a:t>3/17/2020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340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1DBA-F36B-407A-B9F9-CBB427B1D4C3}" type="datetime1">
              <a:rPr lang="en-US" smtClean="0"/>
              <a:t>3/17/2020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971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8CA5E-0197-4020-B6D6-C5E22B7510E5}" type="datetime1">
              <a:rPr lang="en-US" smtClean="0"/>
              <a:t>3/17/2020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659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199" y="274638"/>
            <a:ext cx="3010623" cy="5851525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929" y="274638"/>
            <a:ext cx="8353871" cy="5851525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325-874A-4429-BC96-92B1F1D3E993}" type="datetime1">
              <a:rPr lang="en-US" smtClean="0"/>
              <a:t>3/17/2020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092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wirl-swish-red.ai"/>
          <p:cNvPicPr>
            <a:picLocks noChangeAspect="1"/>
          </p:cNvPicPr>
          <p:nvPr userDrawn="1"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73" r="1049" b="42141"/>
          <a:stretch/>
        </p:blipFill>
        <p:spPr>
          <a:xfrm flipH="1">
            <a:off x="-1" y="5121691"/>
            <a:ext cx="12192000" cy="173631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9934" y="6102848"/>
            <a:ext cx="2479271" cy="567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656170" y="6356349"/>
            <a:ext cx="2172006" cy="365125"/>
          </a:xfrm>
        </p:spPr>
        <p:txBody>
          <a:bodyPr/>
          <a:lstStyle>
            <a:lvl1pPr algn="r">
              <a:defRPr/>
            </a:lvl1pPr>
          </a:lstStyle>
          <a:p>
            <a:fld id="{A4F6D67E-EF4A-4072-9A1F-BF27F89C25EB}" type="datetime1">
              <a:rPr lang="en-US" smtClean="0"/>
              <a:t>3/17/2020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11294944" y="6356350"/>
            <a:ext cx="509421" cy="365125"/>
          </a:xfrm>
        </p:spPr>
        <p:txBody>
          <a:bodyPr/>
          <a:lstStyle>
            <a:lvl1pPr algn="r">
              <a:defRPr/>
            </a:lvl1pPr>
          </a:lstStyle>
          <a:p>
            <a:fld id="{678F7216-1C8D-9C4B-8765-95E5315822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283607" y="1439923"/>
            <a:ext cx="11578545" cy="4539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00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32C7D-6AAF-4CA1-9EBE-89D3C43C1798}" type="datetime1">
              <a:rPr lang="en-US" smtClean="0"/>
              <a:t>3/17/2020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13014" y="6102848"/>
            <a:ext cx="2479271" cy="567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283607" y="1439923"/>
            <a:ext cx="11578545" cy="4539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3964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D87CE-BA2C-4195-BEE7-629BE31BFF4C}" type="datetime1">
              <a:rPr lang="en-US" smtClean="0"/>
              <a:t>3/17/2020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688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99" y="4406900"/>
            <a:ext cx="11006214" cy="1362075"/>
          </a:xfrm>
        </p:spPr>
        <p:txBody>
          <a:bodyPr anchor="t"/>
          <a:lstStyle>
            <a:lvl1pPr algn="l">
              <a:defRPr sz="4000" b="0" cap="all"/>
            </a:lvl1pPr>
          </a:lstStyle>
          <a:p>
            <a:r>
              <a:rPr lang="x-none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99" y="2906713"/>
            <a:ext cx="1100621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41534-5A6A-4012-BD2B-3C3F52128443}" type="datetime1">
              <a:rPr lang="en-US" smtClean="0"/>
              <a:t>3/17/2020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360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3607" y="1439923"/>
            <a:ext cx="573619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39923"/>
            <a:ext cx="571461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02A72-829B-41B8-8158-291DFCD05FBE}" type="datetime1">
              <a:rPr lang="en-US" smtClean="0"/>
              <a:t>3/17/2020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295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3607" y="1535113"/>
            <a:ext cx="571238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3607" y="2174875"/>
            <a:ext cx="571238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7" y="1535113"/>
            <a:ext cx="566931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68164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8C17-76B1-4EA3-B6E3-DFF3D0E248DF}" type="datetime1">
              <a:rPr lang="en-US" smtClean="0"/>
              <a:t>3/17/2020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054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FAE5F-43FD-41FE-A793-D3EA8C52701A}" type="datetime1">
              <a:rPr lang="en-US" smtClean="0"/>
              <a:t>3/17/2020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040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F66E5-536A-495D-8C07-70AAEE3C5F3E}" type="datetime1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691" y="634402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426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260" y="273050"/>
            <a:ext cx="427595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263" y="273050"/>
            <a:ext cx="70702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7592" y="1435100"/>
            <a:ext cx="426362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A8D-4C32-4642-A53A-DEDE371785DF}" type="datetime1">
              <a:rPr lang="en-US" smtClean="0"/>
              <a:t>3/17/2020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99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DFC85-D591-41F8-8234-612861B0B7CB}" type="datetime1">
              <a:rPr lang="en-US" smtClean="0"/>
              <a:t>3/17/2020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7216-1C8D-9C4B-8765-95E5315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565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wish-image2.png"/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08" b="28980"/>
          <a:stretch/>
        </p:blipFill>
        <p:spPr>
          <a:xfrm flipH="1">
            <a:off x="-3" y="6028876"/>
            <a:ext cx="10160516" cy="829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88316" y="6250798"/>
            <a:ext cx="2600539" cy="594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3607" y="274638"/>
            <a:ext cx="11578546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x-none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3607" y="1439923"/>
            <a:ext cx="11578545" cy="4539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8411" y="6356349"/>
            <a:ext cx="2172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A29EA-E33D-491A-AA8D-A81EEEA77425}" type="datetime1">
              <a:rPr lang="en-US" smtClean="0"/>
              <a:t>3/17/2020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3229" y="6356350"/>
            <a:ext cx="5094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F7216-1C8D-9C4B-8765-95E531582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449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6" r:id="rId12"/>
    <p:sldLayoutId id="2147483697" r:id="rId13"/>
    <p:sldLayoutId id="2147483695" r:id="rId14"/>
    <p:sldLayoutId id="2147483714" r:id="rId15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wish-image2.png"/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08" b="28980"/>
          <a:stretch/>
        </p:blipFill>
        <p:spPr>
          <a:xfrm flipH="1">
            <a:off x="-3" y="6028876"/>
            <a:ext cx="10160516" cy="829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88316" y="6250798"/>
            <a:ext cx="2600539" cy="594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3607" y="274638"/>
            <a:ext cx="11578546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x-none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3607" y="1439923"/>
            <a:ext cx="11578545" cy="4539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8411" y="6356349"/>
            <a:ext cx="2172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0D818-EAAD-4720-8790-D56DA9481D20}" type="datetime1">
              <a:rPr lang="en-US" smtClean="0"/>
              <a:t>3/17/2020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3229" y="6356350"/>
            <a:ext cx="5094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F7216-1C8D-9C4B-8765-95E531582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744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4">
            <a:extLst>
              <a:ext uri="{FF2B5EF4-FFF2-40B4-BE49-F238E27FC236}">
                <a16:creationId xmlns:a16="http://schemas.microsoft.com/office/drawing/2014/main" id="{37F17B62-2775-4BA9-BD4A-3AD0F4B5ECBA}"/>
              </a:ext>
            </a:extLst>
          </p:cNvPr>
          <p:cNvSpPr txBox="1">
            <a:spLocks noChangeArrowheads="1"/>
          </p:cNvSpPr>
          <p:nvPr/>
        </p:nvSpPr>
        <p:spPr>
          <a:xfrm>
            <a:off x="2844800" y="76200"/>
            <a:ext cx="914400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r"/>
            <a:r>
              <a:rPr lang="en-US" sz="3600" b="0" dirty="0">
                <a:solidFill>
                  <a:srgbClr val="700000"/>
                </a:solidFill>
                <a:latin typeface="+mj-lt"/>
              </a:rPr>
              <a:t>Plan UW Integration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8851B43-956C-4570-8502-8128DEC5A4F1}"/>
              </a:ext>
            </a:extLst>
          </p:cNvPr>
          <p:cNvSpPr txBox="1"/>
          <p:nvPr/>
        </p:nvSpPr>
        <p:spPr>
          <a:xfrm>
            <a:off x="269964" y="729341"/>
            <a:ext cx="97397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Plan UW is integrated with multiple UW source systems. The systems and the frequency data will be pulled is listed below.  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25A637C-5225-4FF7-ABE1-BE19D2E058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932509"/>
              </p:ext>
            </p:extLst>
          </p:nvPr>
        </p:nvGraphicFramePr>
        <p:xfrm>
          <a:off x="1354150" y="1598380"/>
          <a:ext cx="8476754" cy="3661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30870">
                  <a:extLst>
                    <a:ext uri="{9D8B030D-6E8A-4147-A177-3AD203B41FA5}">
                      <a16:colId xmlns:a16="http://schemas.microsoft.com/office/drawing/2014/main" val="3334156302"/>
                    </a:ext>
                  </a:extLst>
                </a:gridCol>
                <a:gridCol w="4445884">
                  <a:extLst>
                    <a:ext uri="{9D8B030D-6E8A-4147-A177-3AD203B41FA5}">
                      <a16:colId xmlns:a16="http://schemas.microsoft.com/office/drawing/2014/main" val="2697868525"/>
                    </a:ext>
                  </a:extLst>
                </a:gridCol>
              </a:tblGrid>
              <a:tr h="3274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Integration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266615"/>
                  </a:ext>
                </a:extLst>
              </a:tr>
              <a:tr h="327462">
                <a:tc>
                  <a:txBody>
                    <a:bodyPr/>
                    <a:lstStyle/>
                    <a:p>
                      <a:r>
                        <a:rPr lang="en-US" dirty="0"/>
                        <a:t>CAT to Plan UW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Nightly, 10am, 2pm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659430"/>
                  </a:ext>
                </a:extLst>
              </a:tr>
              <a:tr h="327462">
                <a:tc>
                  <a:txBody>
                    <a:bodyPr/>
                    <a:lstStyle/>
                    <a:p>
                      <a:r>
                        <a:rPr lang="en-US" dirty="0"/>
                        <a:t>PA to Plan UW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Nightly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827616"/>
                  </a:ext>
                </a:extLst>
              </a:tr>
              <a:tr h="351735">
                <a:tc>
                  <a:txBody>
                    <a:bodyPr/>
                    <a:lstStyle/>
                    <a:p>
                      <a:r>
                        <a:rPr lang="en-US" dirty="0"/>
                        <a:t>Plan UW to 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Nightly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127971"/>
                  </a:ext>
                </a:extLst>
              </a:tr>
              <a:tr h="3694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Combo Edit Checks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Nightly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143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Metadata refresh - Departments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Weekly (Saturday)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99013"/>
                  </a:ext>
                </a:extLst>
              </a:tr>
              <a:tr h="327462">
                <a:tc>
                  <a:txBody>
                    <a:bodyPr/>
                    <a:lstStyle/>
                    <a:p>
                      <a:r>
                        <a:rPr lang="en-US" dirty="0"/>
                        <a:t>Metadata refresh - Accounts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Weekly (Saturday)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7773060"/>
                  </a:ext>
                </a:extLst>
              </a:tr>
              <a:tr h="36440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SFS Actuals to Plan UW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 </a:t>
                      </a:r>
                      <a:r>
                        <a:rPr lang="en-US" dirty="0"/>
                        <a:t>Monthly (10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day)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717594"/>
                  </a:ext>
                </a:extLst>
              </a:tr>
              <a:tr h="32746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Plan UW Budget to SFS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Yearly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1003247"/>
                  </a:ext>
                </a:extLst>
              </a:tr>
              <a:tr h="327462">
                <a:tc>
                  <a:txBody>
                    <a:bodyPr/>
                    <a:lstStyle/>
                    <a:p>
                      <a:r>
                        <a:rPr lang="en-US" dirty="0"/>
                        <a:t>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 Demand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68527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2B95021-08AD-4E31-8DE1-CCBE929F2193}"/>
              </a:ext>
            </a:extLst>
          </p:cNvPr>
          <p:cNvSpPr txBox="1"/>
          <p:nvPr/>
        </p:nvSpPr>
        <p:spPr>
          <a:xfrm>
            <a:off x="747939" y="5543963"/>
            <a:ext cx="8995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Please Note:  On Demand updates are available by contacting your System Administrators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1108C60-6A7C-4B09-B872-56BA11D6D6FE}"/>
              </a:ext>
            </a:extLst>
          </p:cNvPr>
          <p:cNvSpPr txBox="1">
            <a:spLocks/>
          </p:cNvSpPr>
          <p:nvPr/>
        </p:nvSpPr>
        <p:spPr>
          <a:xfrm>
            <a:off x="493229" y="6356350"/>
            <a:ext cx="509421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78F7216-1C8D-9C4B-8765-95E531582293}" type="slidenum">
              <a:rPr lang="en-US" sz="1200" smtClean="0">
                <a:solidFill>
                  <a:schemeClr val="tx1">
                    <a:tint val="75000"/>
                  </a:schemeClr>
                </a:solidFill>
              </a:rPr>
              <a:pPr/>
              <a:t>1</a:t>
            </a:fld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02346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Custom Design">
  <a:themeElements>
    <a:clrScheme name="Custom 1">
      <a:dk1>
        <a:srgbClr val="292934"/>
      </a:dk1>
      <a:lt1>
        <a:srgbClr val="FFFFFF"/>
      </a:lt1>
      <a:dk2>
        <a:srgbClr val="560A22"/>
      </a:dk2>
      <a:lt2>
        <a:srgbClr val="D2D2D2"/>
      </a:lt2>
      <a:accent1>
        <a:srgbClr val="B9B9B9"/>
      </a:accent1>
      <a:accent2>
        <a:srgbClr val="808080"/>
      </a:accent2>
      <a:accent3>
        <a:srgbClr val="990033"/>
      </a:accent3>
      <a:accent4>
        <a:srgbClr val="68001F"/>
      </a:accent4>
      <a:accent5>
        <a:srgbClr val="3E0013"/>
      </a:accent5>
      <a:accent6>
        <a:srgbClr val="343434"/>
      </a:accent6>
      <a:hlink>
        <a:srgbClr val="68001F"/>
      </a:hlink>
      <a:folHlink>
        <a:srgbClr val="68001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1">
      <a:dk1>
        <a:srgbClr val="292934"/>
      </a:dk1>
      <a:lt1>
        <a:srgbClr val="FFFFFF"/>
      </a:lt1>
      <a:dk2>
        <a:srgbClr val="560A22"/>
      </a:dk2>
      <a:lt2>
        <a:srgbClr val="D2D2D2"/>
      </a:lt2>
      <a:accent1>
        <a:srgbClr val="B9B9B9"/>
      </a:accent1>
      <a:accent2>
        <a:srgbClr val="808080"/>
      </a:accent2>
      <a:accent3>
        <a:srgbClr val="990033"/>
      </a:accent3>
      <a:accent4>
        <a:srgbClr val="68001F"/>
      </a:accent4>
      <a:accent5>
        <a:srgbClr val="3E0013"/>
      </a:accent5>
      <a:accent6>
        <a:srgbClr val="343434"/>
      </a:accent6>
      <a:hlink>
        <a:srgbClr val="68001F"/>
      </a:hlink>
      <a:folHlink>
        <a:srgbClr val="68001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15529</TotalTime>
  <Words>103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Courier New</vt:lpstr>
      <vt:lpstr>Verdana</vt:lpstr>
      <vt:lpstr>Wingdings</vt:lpstr>
      <vt:lpstr>Custom Design</vt:lpstr>
      <vt:lpstr>1_Custom Design</vt:lpstr>
      <vt:lpstr>PowerPoint Presentation</vt:lpstr>
    </vt:vector>
  </TitlesOfParts>
  <Company>UWSA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Accountability and Research:</dc:title>
  <dc:creator>Todd Bailey</dc:creator>
  <cp:lastModifiedBy>Jane Frankiewicz</cp:lastModifiedBy>
  <cp:revision>729</cp:revision>
  <cp:lastPrinted>2019-01-14T20:22:41Z</cp:lastPrinted>
  <dcterms:created xsi:type="dcterms:W3CDTF">2017-02-22T19:20:28Z</dcterms:created>
  <dcterms:modified xsi:type="dcterms:W3CDTF">2020-03-17T17:45:13Z</dcterms:modified>
</cp:coreProperties>
</file>